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67" r:id="rId3"/>
    <p:sldId id="257" r:id="rId4"/>
    <p:sldId id="259" r:id="rId5"/>
    <p:sldId id="262" r:id="rId6"/>
    <p:sldId id="263" r:id="rId7"/>
    <p:sldId id="266" r:id="rId8"/>
    <p:sldId id="264" r:id="rId9"/>
    <p:sldId id="268" r:id="rId10"/>
    <p:sldId id="269" r:id="rId11"/>
    <p:sldId id="270" r:id="rId12"/>
    <p:sldId id="271" r:id="rId13"/>
    <p:sldId id="273" r:id="rId14"/>
    <p:sldId id="272" r:id="rId15"/>
  </p:sldIdLst>
  <p:sldSz cx="12192000" cy="6858000"/>
  <p:notesSz cx="6858000" cy="9144000"/>
  <p:embeddedFontLst>
    <p:embeddedFont>
      <p:font typeface="锐字逼格青春体简2.0" panose="02010600030101010101" charset="-122"/>
      <p:regular r:id="rId17"/>
    </p:embeddedFont>
    <p:embeddedFont>
      <p:font typeface="张海山锐谐体" panose="02000000000000000000" charset="-122"/>
      <p:regular r:id="rId18"/>
    </p:embeddedFont>
    <p:embeddedFont>
      <p:font typeface="Bell MT" panose="02020503060305020303" pitchFamily="18" charset="0"/>
      <p:regular r:id="rId19"/>
      <p:bold r:id="rId20"/>
      <p: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Impact" panose="020B0806030902050204" pitchFamily="34" charset="0"/>
      <p:regular r:id="rId2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FF0000"/>
    <a:srgbClr val="3333CC"/>
    <a:srgbClr val="0066FF"/>
    <a:srgbClr val="76BE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0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0EAF83-1A31-4F05-B551-B06F179EF660}" type="datetimeFigureOut">
              <a:rPr lang="zh-CN" altLang="en-US" smtClean="0"/>
              <a:t>2019-10-15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123ADF-934F-4AF5-8127-08D39011C9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868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欢迎致辞，自我介绍；</a:t>
            </a:r>
            <a:endParaRPr lang="en-US" altLang="zh-CN" dirty="0"/>
          </a:p>
          <a:p>
            <a:r>
              <a:rPr lang="zh-CN" altLang="en-US" dirty="0"/>
              <a:t>调研目前使用辉煌的客户；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23ADF-934F-4AF5-8127-08D39011C97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5693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衔接客户使用软件时间多长，</a:t>
            </a:r>
            <a:r>
              <a:rPr lang="en-US" altLang="zh-CN" dirty="0"/>
              <a:t>20</a:t>
            </a:r>
            <a:r>
              <a:rPr lang="zh-CN" altLang="en-US" dirty="0"/>
              <a:t>年的产品有多少还存在？</a:t>
            </a:r>
            <a:endParaRPr lang="en-US" altLang="zh-CN" dirty="0"/>
          </a:p>
          <a:p>
            <a:r>
              <a:rPr lang="zh-CN" altLang="en-US" dirty="0"/>
              <a:t>辉煌创造的历史</a:t>
            </a:r>
            <a:r>
              <a:rPr lang="en-US" altLang="zh-CN" dirty="0"/>
              <a:t>3</a:t>
            </a:r>
            <a:r>
              <a:rPr lang="zh-CN" altLang="en-US" dirty="0"/>
              <a:t>个第一，和今天的变化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23ADF-934F-4AF5-8127-08D39011C97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7405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20</a:t>
            </a:r>
            <a:r>
              <a:rPr lang="zh-CN" altLang="en-US" dirty="0"/>
              <a:t>年能够生存下来，是不断进步的结果，今天的辉煌产品新定位：中小企业业务管理平台。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23ADF-934F-4AF5-8127-08D39011C97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577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5AD6576-1386-4542-B5F4-9778D4E85CA3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5940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23ADF-934F-4AF5-8127-08D39011C97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542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0135-4422-4827-B5DD-3975030844A0}" type="datetimeFigureOut">
              <a:rPr lang="zh-CN" altLang="en-US" smtClean="0"/>
              <a:t>2019-10-15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495B8-CFD3-4E86-9E52-6AFE4154B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293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0135-4422-4827-B5DD-3975030844A0}" type="datetimeFigureOut">
              <a:rPr lang="zh-CN" altLang="en-US" smtClean="0"/>
              <a:t>2019-10-15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495B8-CFD3-4E86-9E52-6AFE4154B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199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0135-4422-4827-B5DD-3975030844A0}" type="datetimeFigureOut">
              <a:rPr lang="zh-CN" altLang="en-US" smtClean="0"/>
              <a:t>2019-10-15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495B8-CFD3-4E86-9E52-6AFE4154B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344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0135-4422-4827-B5DD-3975030844A0}" type="datetimeFigureOut">
              <a:rPr lang="zh-CN" altLang="en-US" smtClean="0"/>
              <a:t>2019-10-15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495B8-CFD3-4E86-9E52-6AFE4154B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026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0135-4422-4827-B5DD-3975030844A0}" type="datetimeFigureOut">
              <a:rPr lang="zh-CN" altLang="en-US" smtClean="0"/>
              <a:t>2019-10-15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495B8-CFD3-4E86-9E52-6AFE4154B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20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0135-4422-4827-B5DD-3975030844A0}" type="datetimeFigureOut">
              <a:rPr lang="zh-CN" altLang="en-US" smtClean="0"/>
              <a:t>2019-10-15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495B8-CFD3-4E86-9E52-6AFE4154B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93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0135-4422-4827-B5DD-3975030844A0}" type="datetimeFigureOut">
              <a:rPr lang="zh-CN" altLang="en-US" smtClean="0"/>
              <a:t>2019-10-15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495B8-CFD3-4E86-9E52-6AFE4154B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809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0135-4422-4827-B5DD-3975030844A0}" type="datetimeFigureOut">
              <a:rPr lang="zh-CN" altLang="en-US" smtClean="0"/>
              <a:t>2019-10-15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495B8-CFD3-4E86-9E52-6AFE4154B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099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0135-4422-4827-B5DD-3975030844A0}" type="datetimeFigureOut">
              <a:rPr lang="zh-CN" altLang="en-US" smtClean="0"/>
              <a:t>2019-10-15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495B8-CFD3-4E86-9E52-6AFE4154B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275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0135-4422-4827-B5DD-3975030844A0}" type="datetimeFigureOut">
              <a:rPr lang="zh-CN" altLang="en-US" smtClean="0"/>
              <a:t>2019-10-15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495B8-CFD3-4E86-9E52-6AFE4154B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541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0135-4422-4827-B5DD-3975030844A0}" type="datetimeFigureOut">
              <a:rPr lang="zh-CN" altLang="en-US" smtClean="0"/>
              <a:t>2019-10-15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495B8-CFD3-4E86-9E52-6AFE4154B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949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0135-4422-4827-B5DD-3975030844A0}" type="datetimeFigureOut">
              <a:rPr lang="zh-CN" altLang="en-US" smtClean="0"/>
              <a:t>2019-10-15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495B8-CFD3-4E86-9E52-6AFE4154B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9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47895"/>
            <a:ext cx="12192000" cy="209902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中小企业业务管理平台</a:t>
            </a:r>
            <a:r>
              <a:rPr lang="en-US" altLang="zh-CN" sz="54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—</a:t>
            </a:r>
            <a:r>
              <a:rPr lang="zh-CN" altLang="en-US" sz="54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辉煌系列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30" y="138882"/>
            <a:ext cx="4242012" cy="3877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563" y="4654187"/>
            <a:ext cx="1036680" cy="35391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308" y="4654187"/>
            <a:ext cx="3546751" cy="35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81397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>
            <p:custDataLst>
              <p:tags r:id="rId1"/>
            </p:custDataLst>
          </p:nvPr>
        </p:nvSpPr>
        <p:spPr bwMode="auto">
          <a:xfrm>
            <a:off x="4595813" y="1447800"/>
            <a:ext cx="299085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252000" bIns="900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6858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49600" dirty="0">
                <a:solidFill>
                  <a:schemeClr val="accent1">
                    <a:lumMod val="50000"/>
                  </a:schemeClr>
                </a:solidFill>
                <a:latin typeface="Bell MT" panose="02020503060305020303" pitchFamily="18" charset="0"/>
              </a:rPr>
              <a:t>1</a:t>
            </a:r>
            <a:endParaRPr lang="zh-CN" altLang="en-US" sz="49600" dirty="0">
              <a:solidFill>
                <a:schemeClr val="accent1">
                  <a:lumMod val="5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5" name="标题 5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482976" y="3167063"/>
            <a:ext cx="5216525" cy="760412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bIns="0" anchor="b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400" b="1" kern="0" dirty="0">
                <a:solidFill>
                  <a:srgbClr val="00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辉煌产品简介</a:t>
            </a:r>
          </a:p>
        </p:txBody>
      </p:sp>
      <p:sp>
        <p:nvSpPr>
          <p:cNvPr id="6" name="文本占位符 6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482976" y="3927475"/>
            <a:ext cx="5216525" cy="338138"/>
          </a:xfrm>
          <a:prstGeom prst="rect">
            <a:avLst/>
          </a:prstGeom>
          <a:solidFill>
            <a:srgbClr val="FFFFFF">
              <a:alpha val="74118"/>
            </a:srgbClr>
          </a:solidFill>
        </p:spPr>
        <p:txBody>
          <a:bodyPr anchor="b">
            <a:norm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 altLang="zh-CN" dirty="0"/>
              <a:t>Product introduction</a:t>
            </a:r>
            <a:endParaRPr lang="en-US" altLang="zh-CN" kern="0" dirty="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66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73674" y="140676"/>
            <a:ext cx="2429022" cy="90033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辉煌特性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594837" y="0"/>
            <a:ext cx="0" cy="6858000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0" y="1195754"/>
            <a:ext cx="12192000" cy="0"/>
          </a:xfrm>
          <a:prstGeom prst="line">
            <a:avLst/>
          </a:prstGeom>
          <a:ln w="38100">
            <a:prstDash val="sys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122" y="2293034"/>
            <a:ext cx="2390716" cy="346296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201123" y="2375614"/>
            <a:ext cx="664933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特点：</a:t>
            </a:r>
            <a:endParaRPr lang="en-US" altLang="zh-CN" sz="4000" b="1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endParaRPr lang="en-US" altLang="zh-CN" sz="3200" b="1" dirty="0"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32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简单、易用。</a:t>
            </a:r>
            <a:endParaRPr lang="en-US" altLang="zh-CN" sz="3200" b="1" dirty="0"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en-US" altLang="zh-CN" sz="36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24</a:t>
            </a:r>
            <a:r>
              <a:rPr lang="zh-CN" altLang="en-US" sz="32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年历史，</a:t>
            </a:r>
            <a:r>
              <a:rPr lang="en-US" altLang="zh-CN" sz="32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80</a:t>
            </a:r>
            <a:r>
              <a:rPr lang="zh-CN" altLang="en-US" sz="32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万海量用户；</a:t>
            </a:r>
            <a:endParaRPr lang="en-US" altLang="zh-CN" sz="3200" b="1" dirty="0"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32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进销存</a:t>
            </a:r>
            <a:r>
              <a:rPr lang="en-US" altLang="zh-CN" sz="32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+</a:t>
            </a:r>
            <a:r>
              <a:rPr lang="zh-CN" altLang="en-US" sz="32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智能财务</a:t>
            </a:r>
            <a:r>
              <a:rPr lang="en-US" altLang="zh-CN" sz="32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/</a:t>
            </a:r>
            <a:r>
              <a:rPr lang="zh-CN" altLang="en-US" sz="32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标准财务，行业典范。</a:t>
            </a:r>
            <a:endParaRPr lang="en-US" altLang="zh-CN" sz="3200" b="1" dirty="0"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6720513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6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中小企业</a:t>
            </a:r>
            <a:r>
              <a:rPr lang="zh-CN" altLang="en-US" sz="88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业务</a:t>
            </a:r>
            <a:r>
              <a:rPr lang="zh-CN" altLang="en-US" sz="66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管理平台</a:t>
            </a:r>
          </a:p>
        </p:txBody>
      </p:sp>
    </p:spTree>
    <p:extLst>
      <p:ext uri="{BB962C8B-B14F-4D97-AF65-F5344CB8AC3E}">
        <p14:creationId xmlns:p14="http://schemas.microsoft.com/office/powerpoint/2010/main" val="351543189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chemeClr val="accent5">
                <a:lumMod val="40000"/>
                <a:lumOff val="60000"/>
              </a:schemeClr>
            </a:gs>
            <a:gs pos="45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等腰三角形 34"/>
          <p:cNvSpPr/>
          <p:nvPr/>
        </p:nvSpPr>
        <p:spPr>
          <a:xfrm rot="10800000">
            <a:off x="2518115" y="4037"/>
            <a:ext cx="6872703" cy="68580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427234" y="1921535"/>
            <a:ext cx="3056777" cy="3093180"/>
            <a:chOff x="1454062" y="1948014"/>
            <a:chExt cx="3044180" cy="3078945"/>
          </a:xfrm>
        </p:grpSpPr>
        <p:sp>
          <p:nvSpPr>
            <p:cNvPr id="5" name="椭圆 4"/>
            <p:cNvSpPr/>
            <p:nvPr/>
          </p:nvSpPr>
          <p:spPr>
            <a:xfrm>
              <a:off x="1454062" y="1948014"/>
              <a:ext cx="3044180" cy="307894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1806946" y="2304928"/>
              <a:ext cx="2338413" cy="23651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889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2039277" y="2541556"/>
              <a:ext cx="1874752" cy="189616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innerShdw blurRad="63500" dist="50800" dir="5400000">
                <a:schemeClr val="bg2"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进销存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8214019" y="5452358"/>
            <a:ext cx="24468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b="1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B/S</a:t>
            </a:r>
            <a:r>
              <a:rPr lang="zh-CN" altLang="en-US" sz="4400" b="1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架构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214019" y="3124323"/>
            <a:ext cx="24468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400" b="1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网上订货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832103" y="796288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400" b="1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手机</a:t>
            </a: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10724526" y="5401019"/>
            <a:ext cx="912572" cy="782527"/>
          </a:xfrm>
          <a:custGeom>
            <a:avLst/>
            <a:gdLst/>
            <a:ahLst/>
            <a:cxnLst/>
            <a:rect l="0" t="0" r="r" b="b"/>
            <a:pathLst>
              <a:path w="1903412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KSO_Shape"/>
          <p:cNvSpPr/>
          <p:nvPr/>
        </p:nvSpPr>
        <p:spPr>
          <a:xfrm>
            <a:off x="10861754" y="656288"/>
            <a:ext cx="638117" cy="1067545"/>
          </a:xfrm>
          <a:custGeom>
            <a:avLst/>
            <a:gdLst>
              <a:gd name="connsiteX0" fmla="*/ 1404156 w 2808312"/>
              <a:gd name="connsiteY0" fmla="*/ 4748597 h 5078692"/>
              <a:gd name="connsiteX1" fmla="*/ 1260140 w 2808312"/>
              <a:gd name="connsiteY1" fmla="*/ 4892613 h 5078692"/>
              <a:gd name="connsiteX2" fmla="*/ 1404156 w 2808312"/>
              <a:gd name="connsiteY2" fmla="*/ 5036629 h 5078692"/>
              <a:gd name="connsiteX3" fmla="*/ 1548172 w 2808312"/>
              <a:gd name="connsiteY3" fmla="*/ 4892613 h 5078692"/>
              <a:gd name="connsiteX4" fmla="*/ 1404156 w 2808312"/>
              <a:gd name="connsiteY4" fmla="*/ 4748597 h 5078692"/>
              <a:gd name="connsiteX5" fmla="*/ 54156 w 2808312"/>
              <a:gd name="connsiteY5" fmla="*/ 372159 h 5078692"/>
              <a:gd name="connsiteX6" fmla="*/ 54156 w 2808312"/>
              <a:gd name="connsiteY6" fmla="*/ 4706534 h 5078692"/>
              <a:gd name="connsiteX7" fmla="*/ 2754156 w 2808312"/>
              <a:gd name="connsiteY7" fmla="*/ 4706534 h 5078692"/>
              <a:gd name="connsiteX8" fmla="*/ 2754156 w 2808312"/>
              <a:gd name="connsiteY8" fmla="*/ 372159 h 5078692"/>
              <a:gd name="connsiteX9" fmla="*/ 1158156 w 2808312"/>
              <a:gd name="connsiteY9" fmla="*/ 168079 h 5078692"/>
              <a:gd name="connsiteX10" fmla="*/ 1152156 w 2808312"/>
              <a:gd name="connsiteY10" fmla="*/ 174079 h 5078692"/>
              <a:gd name="connsiteX11" fmla="*/ 1152156 w 2808312"/>
              <a:gd name="connsiteY11" fmla="*/ 198079 h 5078692"/>
              <a:gd name="connsiteX12" fmla="*/ 1158156 w 2808312"/>
              <a:gd name="connsiteY12" fmla="*/ 204079 h 5078692"/>
              <a:gd name="connsiteX13" fmla="*/ 1650156 w 2808312"/>
              <a:gd name="connsiteY13" fmla="*/ 204079 h 5078692"/>
              <a:gd name="connsiteX14" fmla="*/ 1656156 w 2808312"/>
              <a:gd name="connsiteY14" fmla="*/ 198079 h 5078692"/>
              <a:gd name="connsiteX15" fmla="*/ 1656156 w 2808312"/>
              <a:gd name="connsiteY15" fmla="*/ 174079 h 5078692"/>
              <a:gd name="connsiteX16" fmla="*/ 1650156 w 2808312"/>
              <a:gd name="connsiteY16" fmla="*/ 168079 h 5078692"/>
              <a:gd name="connsiteX17" fmla="*/ 319782 w 2808312"/>
              <a:gd name="connsiteY17" fmla="*/ 0 h 5078692"/>
              <a:gd name="connsiteX18" fmla="*/ 2488530 w 2808312"/>
              <a:gd name="connsiteY18" fmla="*/ 0 h 5078692"/>
              <a:gd name="connsiteX19" fmla="*/ 2808312 w 2808312"/>
              <a:gd name="connsiteY19" fmla="*/ 319782 h 5078692"/>
              <a:gd name="connsiteX20" fmla="*/ 2808312 w 2808312"/>
              <a:gd name="connsiteY20" fmla="*/ 4758910 h 5078692"/>
              <a:gd name="connsiteX21" fmla="*/ 2488530 w 2808312"/>
              <a:gd name="connsiteY21" fmla="*/ 5078692 h 5078692"/>
              <a:gd name="connsiteX22" fmla="*/ 319782 w 2808312"/>
              <a:gd name="connsiteY22" fmla="*/ 5078692 h 5078692"/>
              <a:gd name="connsiteX23" fmla="*/ 0 w 2808312"/>
              <a:gd name="connsiteY23" fmla="*/ 4758910 h 5078692"/>
              <a:gd name="connsiteX24" fmla="*/ 0 w 2808312"/>
              <a:gd name="connsiteY24" fmla="*/ 319782 h 5078692"/>
              <a:gd name="connsiteX25" fmla="*/ 319782 w 2808312"/>
              <a:gd name="connsiteY25" fmla="*/ 0 h 5078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808312" h="5078692">
                <a:moveTo>
                  <a:pt x="1404156" y="4748597"/>
                </a:moveTo>
                <a:cubicBezTo>
                  <a:pt x="1324618" y="4748597"/>
                  <a:pt x="1260140" y="4813075"/>
                  <a:pt x="1260140" y="4892613"/>
                </a:cubicBezTo>
                <a:cubicBezTo>
                  <a:pt x="1260140" y="4972151"/>
                  <a:pt x="1324618" y="5036629"/>
                  <a:pt x="1404156" y="5036629"/>
                </a:cubicBezTo>
                <a:cubicBezTo>
                  <a:pt x="1483694" y="5036629"/>
                  <a:pt x="1548172" y="4972151"/>
                  <a:pt x="1548172" y="4892613"/>
                </a:cubicBezTo>
                <a:cubicBezTo>
                  <a:pt x="1548172" y="4813075"/>
                  <a:pt x="1483694" y="4748597"/>
                  <a:pt x="1404156" y="4748597"/>
                </a:cubicBezTo>
                <a:close/>
                <a:moveTo>
                  <a:pt x="54156" y="372159"/>
                </a:moveTo>
                <a:lnTo>
                  <a:pt x="54156" y="4706534"/>
                </a:lnTo>
                <a:lnTo>
                  <a:pt x="2754156" y="4706534"/>
                </a:lnTo>
                <a:lnTo>
                  <a:pt x="2754156" y="372159"/>
                </a:lnTo>
                <a:close/>
                <a:moveTo>
                  <a:pt x="1158156" y="168079"/>
                </a:moveTo>
                <a:cubicBezTo>
                  <a:pt x="1154842" y="168079"/>
                  <a:pt x="1152156" y="170765"/>
                  <a:pt x="1152156" y="174079"/>
                </a:cubicBezTo>
                <a:lnTo>
                  <a:pt x="1152156" y="198079"/>
                </a:lnTo>
                <a:cubicBezTo>
                  <a:pt x="1152156" y="201393"/>
                  <a:pt x="1154842" y="204079"/>
                  <a:pt x="1158156" y="204079"/>
                </a:cubicBezTo>
                <a:lnTo>
                  <a:pt x="1650156" y="204079"/>
                </a:lnTo>
                <a:cubicBezTo>
                  <a:pt x="1653470" y="204079"/>
                  <a:pt x="1656156" y="201393"/>
                  <a:pt x="1656156" y="198079"/>
                </a:cubicBezTo>
                <a:lnTo>
                  <a:pt x="1656156" y="174079"/>
                </a:lnTo>
                <a:cubicBezTo>
                  <a:pt x="1656156" y="170765"/>
                  <a:pt x="1653470" y="168079"/>
                  <a:pt x="1650156" y="168079"/>
                </a:cubicBezTo>
                <a:close/>
                <a:moveTo>
                  <a:pt x="319782" y="0"/>
                </a:moveTo>
                <a:lnTo>
                  <a:pt x="2488530" y="0"/>
                </a:lnTo>
                <a:cubicBezTo>
                  <a:pt x="2665141" y="0"/>
                  <a:pt x="2808312" y="143171"/>
                  <a:pt x="2808312" y="319782"/>
                </a:cubicBezTo>
                <a:lnTo>
                  <a:pt x="2808312" y="4758910"/>
                </a:lnTo>
                <a:cubicBezTo>
                  <a:pt x="2808312" y="4935521"/>
                  <a:pt x="2665141" y="5078692"/>
                  <a:pt x="2488530" y="5078692"/>
                </a:cubicBezTo>
                <a:lnTo>
                  <a:pt x="319782" y="5078692"/>
                </a:lnTo>
                <a:cubicBezTo>
                  <a:pt x="143171" y="5078692"/>
                  <a:pt x="0" y="4935521"/>
                  <a:pt x="0" y="4758910"/>
                </a:cubicBezTo>
                <a:lnTo>
                  <a:pt x="0" y="319782"/>
                </a:lnTo>
                <a:cubicBezTo>
                  <a:pt x="0" y="143171"/>
                  <a:pt x="143171" y="0"/>
                  <a:pt x="3197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4" name="KSO_Shape"/>
          <p:cNvSpPr>
            <a:spLocks noChangeArrowheads="1"/>
          </p:cNvSpPr>
          <p:nvPr/>
        </p:nvSpPr>
        <p:spPr bwMode="auto">
          <a:xfrm>
            <a:off x="260942" y="5336313"/>
            <a:ext cx="820723" cy="939603"/>
          </a:xfrm>
          <a:custGeom>
            <a:avLst/>
            <a:gdLst>
              <a:gd name="T0" fmla="*/ 306705 w 1117601"/>
              <a:gd name="T1" fmla="*/ 1182699 h 1238251"/>
              <a:gd name="T2" fmla="*/ 412433 w 1117601"/>
              <a:gd name="T3" fmla="*/ 1149598 h 1238251"/>
              <a:gd name="T4" fmla="*/ 212771 w 1117601"/>
              <a:gd name="T5" fmla="*/ 1075373 h 1238251"/>
              <a:gd name="T6" fmla="*/ 222684 w 1117601"/>
              <a:gd name="T7" fmla="*/ 1111251 h 1238251"/>
              <a:gd name="T8" fmla="*/ 339086 w 1117601"/>
              <a:gd name="T9" fmla="*/ 1094423 h 1238251"/>
              <a:gd name="T10" fmla="*/ 233237 w 1117601"/>
              <a:gd name="T11" fmla="*/ 1066800 h 1238251"/>
              <a:gd name="T12" fmla="*/ 740410 w 1117601"/>
              <a:gd name="T13" fmla="*/ 749301 h 1238251"/>
              <a:gd name="T14" fmla="*/ 78640 w 1117601"/>
              <a:gd name="T15" fmla="*/ 378143 h 1238251"/>
              <a:gd name="T16" fmla="*/ 64099 w 1117601"/>
              <a:gd name="T17" fmla="*/ 417831 h 1238251"/>
              <a:gd name="T18" fmla="*/ 192762 w 1117601"/>
              <a:gd name="T19" fmla="*/ 417831 h 1238251"/>
              <a:gd name="T20" fmla="*/ 178220 w 1117601"/>
              <a:gd name="T21" fmla="*/ 378143 h 1238251"/>
              <a:gd name="T22" fmla="*/ 594995 w 1117601"/>
              <a:gd name="T23" fmla="*/ 378461 h 1238251"/>
              <a:gd name="T24" fmla="*/ 629920 w 1117601"/>
              <a:gd name="T25" fmla="*/ 490538 h 1238251"/>
              <a:gd name="T26" fmla="*/ 85725 w 1117601"/>
              <a:gd name="T27" fmla="*/ 308928 h 1238251"/>
              <a:gd name="T28" fmla="*/ 205480 w 1117601"/>
              <a:gd name="T29" fmla="*/ 330836 h 1238251"/>
              <a:gd name="T30" fmla="*/ 225439 w 1117601"/>
              <a:gd name="T31" fmla="*/ 292418 h 1238251"/>
              <a:gd name="T32" fmla="*/ 172373 w 1117601"/>
              <a:gd name="T33" fmla="*/ 189865 h 1238251"/>
              <a:gd name="T34" fmla="*/ 175541 w 1117601"/>
              <a:gd name="T35" fmla="*/ 230823 h 1238251"/>
              <a:gd name="T36" fmla="*/ 301949 w 1117601"/>
              <a:gd name="T37" fmla="*/ 219393 h 1238251"/>
              <a:gd name="T38" fmla="*/ 271218 w 1117601"/>
              <a:gd name="T39" fmla="*/ 184150 h 1238251"/>
              <a:gd name="T40" fmla="*/ 755650 w 1117601"/>
              <a:gd name="T41" fmla="*/ 246698 h 1238251"/>
              <a:gd name="T42" fmla="*/ 808355 w 1117601"/>
              <a:gd name="T43" fmla="*/ 384493 h 1238251"/>
              <a:gd name="T44" fmla="*/ 693420 w 1117601"/>
              <a:gd name="T45" fmla="*/ 522923 h 1238251"/>
              <a:gd name="T46" fmla="*/ 805815 w 1117601"/>
              <a:gd name="T47" fmla="*/ 632461 h 1238251"/>
              <a:gd name="T48" fmla="*/ 815340 w 1117601"/>
              <a:gd name="T49" fmla="*/ 814389 h 1238251"/>
              <a:gd name="T50" fmla="*/ 728663 w 1117601"/>
              <a:gd name="T51" fmla="*/ 954089 h 1238251"/>
              <a:gd name="T52" fmla="*/ 571500 w 1117601"/>
              <a:gd name="T53" fmla="*/ 943611 h 1238251"/>
              <a:gd name="T54" fmla="*/ 499745 w 1117601"/>
              <a:gd name="T55" fmla="*/ 789624 h 1238251"/>
              <a:gd name="T56" fmla="*/ 630873 w 1117601"/>
              <a:gd name="T57" fmla="*/ 848679 h 1238251"/>
              <a:gd name="T58" fmla="*/ 535623 w 1117601"/>
              <a:gd name="T59" fmla="*/ 545466 h 1238251"/>
              <a:gd name="T60" fmla="*/ 510858 w 1117601"/>
              <a:gd name="T61" fmla="*/ 373063 h 1238251"/>
              <a:gd name="T62" fmla="*/ 577850 w 1117601"/>
              <a:gd name="T63" fmla="*/ 232728 h 1238251"/>
              <a:gd name="T64" fmla="*/ 243504 w 1117601"/>
              <a:gd name="T65" fmla="*/ 112396 h 1238251"/>
              <a:gd name="T66" fmla="*/ 258077 w 1117601"/>
              <a:gd name="T67" fmla="*/ 152083 h 1238251"/>
              <a:gd name="T68" fmla="*/ 380367 w 1117601"/>
              <a:gd name="T69" fmla="*/ 133986 h 1238251"/>
              <a:gd name="T70" fmla="*/ 272651 w 1117601"/>
              <a:gd name="T71" fmla="*/ 103188 h 1238251"/>
              <a:gd name="T72" fmla="*/ 473620 w 1117601"/>
              <a:gd name="T73" fmla="*/ 89884 h 1238251"/>
              <a:gd name="T74" fmla="*/ 322864 w 1117601"/>
              <a:gd name="T75" fmla="*/ 256662 h 1238251"/>
              <a:gd name="T76" fmla="*/ 240662 w 1117601"/>
              <a:gd name="T77" fmla="*/ 501269 h 1238251"/>
              <a:gd name="T78" fmla="*/ 248279 w 1117601"/>
              <a:gd name="T79" fmla="*/ 780820 h 1238251"/>
              <a:gd name="T80" fmla="*/ 342859 w 1117601"/>
              <a:gd name="T81" fmla="*/ 1015262 h 1238251"/>
              <a:gd name="T82" fmla="*/ 502502 w 1117601"/>
              <a:gd name="T83" fmla="*/ 1167109 h 1238251"/>
              <a:gd name="T84" fmla="*/ 702453 w 1117601"/>
              <a:gd name="T85" fmla="*/ 1204911 h 1238251"/>
              <a:gd name="T86" fmla="*/ 889073 w 1117601"/>
              <a:gd name="T87" fmla="*/ 1115328 h 1238251"/>
              <a:gd name="T88" fmla="*/ 1024278 w 1117601"/>
              <a:gd name="T89" fmla="*/ 925043 h 1238251"/>
              <a:gd name="T90" fmla="*/ 1084898 w 1117601"/>
              <a:gd name="T91" fmla="*/ 665187 h 1238251"/>
              <a:gd name="T92" fmla="*/ 1052208 w 1117601"/>
              <a:gd name="T93" fmla="*/ 391037 h 1238251"/>
              <a:gd name="T94" fmla="*/ 938268 w 1117601"/>
              <a:gd name="T95" fmla="*/ 175020 h 1238251"/>
              <a:gd name="T96" fmla="*/ 765612 w 1117601"/>
              <a:gd name="T97" fmla="*/ 50175 h 1238251"/>
              <a:gd name="T98" fmla="*/ 674688 w 1117601"/>
              <a:gd name="T99" fmla="*/ 0 h 1238251"/>
              <a:gd name="T100" fmla="*/ 868104 w 1117601"/>
              <a:gd name="T101" fmla="*/ 67662 h 1238251"/>
              <a:gd name="T102" fmla="*/ 1026702 w 1117601"/>
              <a:gd name="T103" fmla="*/ 248730 h 1238251"/>
              <a:gd name="T104" fmla="*/ 1110609 w 1117601"/>
              <a:gd name="T105" fmla="*/ 509532 h 1238251"/>
              <a:gd name="T106" fmla="*/ 1096942 w 1117601"/>
              <a:gd name="T107" fmla="*/ 803370 h 1238251"/>
              <a:gd name="T108" fmla="*/ 991105 w 1117601"/>
              <a:gd name="T109" fmla="*/ 1046064 h 1238251"/>
              <a:gd name="T110" fmla="*/ 816933 w 1117601"/>
              <a:gd name="T111" fmla="*/ 1200766 h 1238251"/>
              <a:gd name="T112" fmla="*/ 410988 w 1117601"/>
              <a:gd name="T113" fmla="*/ 1235074 h 1238251"/>
              <a:gd name="T114" fmla="*/ 211211 w 1117601"/>
              <a:gd name="T115" fmla="*/ 1140728 h 1238251"/>
              <a:gd name="T116" fmla="*/ 66063 w 1117601"/>
              <a:gd name="T117" fmla="*/ 939965 h 1238251"/>
              <a:gd name="T118" fmla="*/ 1270 w 1117601"/>
              <a:gd name="T119" fmla="*/ 666775 h 1238251"/>
              <a:gd name="T120" fmla="*/ 35890 w 1117601"/>
              <a:gd name="T121" fmla="*/ 378019 h 1238251"/>
              <a:gd name="T122" fmla="*/ 158170 w 1117601"/>
              <a:gd name="T123" fmla="*/ 151208 h 1238251"/>
              <a:gd name="T124" fmla="*/ 343655 w 1117601"/>
              <a:gd name="T125" fmla="*/ 19695 h 1238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17601" h="1238251">
                <a:moveTo>
                  <a:pt x="314008" y="1139825"/>
                </a:moveTo>
                <a:lnTo>
                  <a:pt x="312103" y="1140140"/>
                </a:lnTo>
                <a:lnTo>
                  <a:pt x="310198" y="1140456"/>
                </a:lnTo>
                <a:lnTo>
                  <a:pt x="308610" y="1140771"/>
                </a:lnTo>
                <a:lnTo>
                  <a:pt x="306705" y="1141717"/>
                </a:lnTo>
                <a:lnTo>
                  <a:pt x="305118" y="1142662"/>
                </a:lnTo>
                <a:lnTo>
                  <a:pt x="303530" y="1143923"/>
                </a:lnTo>
                <a:lnTo>
                  <a:pt x="300990" y="1146445"/>
                </a:lnTo>
                <a:lnTo>
                  <a:pt x="298768" y="1149598"/>
                </a:lnTo>
                <a:lnTo>
                  <a:pt x="296863" y="1153696"/>
                </a:lnTo>
                <a:lnTo>
                  <a:pt x="295593" y="1157794"/>
                </a:lnTo>
                <a:lnTo>
                  <a:pt x="295275" y="1162208"/>
                </a:lnTo>
                <a:lnTo>
                  <a:pt x="295593" y="1166621"/>
                </a:lnTo>
                <a:lnTo>
                  <a:pt x="296863" y="1171035"/>
                </a:lnTo>
                <a:lnTo>
                  <a:pt x="298768" y="1174503"/>
                </a:lnTo>
                <a:lnTo>
                  <a:pt x="300990" y="1177655"/>
                </a:lnTo>
                <a:lnTo>
                  <a:pt x="303530" y="1180808"/>
                </a:lnTo>
                <a:lnTo>
                  <a:pt x="305118" y="1181753"/>
                </a:lnTo>
                <a:lnTo>
                  <a:pt x="306705" y="1182699"/>
                </a:lnTo>
                <a:lnTo>
                  <a:pt x="308610" y="1183330"/>
                </a:lnTo>
                <a:lnTo>
                  <a:pt x="310198" y="1183960"/>
                </a:lnTo>
                <a:lnTo>
                  <a:pt x="312103" y="1184275"/>
                </a:lnTo>
                <a:lnTo>
                  <a:pt x="314008" y="1184275"/>
                </a:lnTo>
                <a:lnTo>
                  <a:pt x="397193" y="1184275"/>
                </a:lnTo>
                <a:lnTo>
                  <a:pt x="399098" y="1184275"/>
                </a:lnTo>
                <a:lnTo>
                  <a:pt x="401003" y="1183960"/>
                </a:lnTo>
                <a:lnTo>
                  <a:pt x="402590" y="1183330"/>
                </a:lnTo>
                <a:lnTo>
                  <a:pt x="404495" y="1182699"/>
                </a:lnTo>
                <a:lnTo>
                  <a:pt x="406083" y="1181753"/>
                </a:lnTo>
                <a:lnTo>
                  <a:pt x="407670" y="1180808"/>
                </a:lnTo>
                <a:lnTo>
                  <a:pt x="410210" y="1177655"/>
                </a:lnTo>
                <a:lnTo>
                  <a:pt x="412433" y="1174503"/>
                </a:lnTo>
                <a:lnTo>
                  <a:pt x="414338" y="1171035"/>
                </a:lnTo>
                <a:lnTo>
                  <a:pt x="415608" y="1166621"/>
                </a:lnTo>
                <a:lnTo>
                  <a:pt x="415925" y="1162208"/>
                </a:lnTo>
                <a:lnTo>
                  <a:pt x="415608" y="1157794"/>
                </a:lnTo>
                <a:lnTo>
                  <a:pt x="414338" y="1153696"/>
                </a:lnTo>
                <a:lnTo>
                  <a:pt x="412433" y="1149598"/>
                </a:lnTo>
                <a:lnTo>
                  <a:pt x="410210" y="1146445"/>
                </a:lnTo>
                <a:lnTo>
                  <a:pt x="407670" y="1143923"/>
                </a:lnTo>
                <a:lnTo>
                  <a:pt x="406083" y="1142662"/>
                </a:lnTo>
                <a:lnTo>
                  <a:pt x="404495" y="1141717"/>
                </a:lnTo>
                <a:lnTo>
                  <a:pt x="402590" y="1140771"/>
                </a:lnTo>
                <a:lnTo>
                  <a:pt x="401003" y="1140456"/>
                </a:lnTo>
                <a:lnTo>
                  <a:pt x="399098" y="1140140"/>
                </a:lnTo>
                <a:lnTo>
                  <a:pt x="397193" y="1139825"/>
                </a:lnTo>
                <a:lnTo>
                  <a:pt x="314008" y="1139825"/>
                </a:lnTo>
                <a:close/>
                <a:moveTo>
                  <a:pt x="233237" y="1066800"/>
                </a:moveTo>
                <a:lnTo>
                  <a:pt x="230359" y="1067118"/>
                </a:lnTo>
                <a:lnTo>
                  <a:pt x="227801" y="1067435"/>
                </a:lnTo>
                <a:lnTo>
                  <a:pt x="225243" y="1067753"/>
                </a:lnTo>
                <a:lnTo>
                  <a:pt x="222684" y="1068705"/>
                </a:lnTo>
                <a:lnTo>
                  <a:pt x="220446" y="1069658"/>
                </a:lnTo>
                <a:lnTo>
                  <a:pt x="218527" y="1070610"/>
                </a:lnTo>
                <a:lnTo>
                  <a:pt x="216289" y="1071880"/>
                </a:lnTo>
                <a:lnTo>
                  <a:pt x="214370" y="1073785"/>
                </a:lnTo>
                <a:lnTo>
                  <a:pt x="212771" y="1075373"/>
                </a:lnTo>
                <a:lnTo>
                  <a:pt x="211172" y="1076960"/>
                </a:lnTo>
                <a:lnTo>
                  <a:pt x="209893" y="1078865"/>
                </a:lnTo>
                <a:lnTo>
                  <a:pt x="208614" y="1080770"/>
                </a:lnTo>
                <a:lnTo>
                  <a:pt x="207654" y="1082993"/>
                </a:lnTo>
                <a:lnTo>
                  <a:pt x="207015" y="1085215"/>
                </a:lnTo>
                <a:lnTo>
                  <a:pt x="206695" y="1087438"/>
                </a:lnTo>
                <a:lnTo>
                  <a:pt x="206375" y="1089660"/>
                </a:lnTo>
                <a:lnTo>
                  <a:pt x="206695" y="1092201"/>
                </a:lnTo>
                <a:lnTo>
                  <a:pt x="207015" y="1094423"/>
                </a:lnTo>
                <a:lnTo>
                  <a:pt x="207654" y="1096646"/>
                </a:lnTo>
                <a:lnTo>
                  <a:pt x="208614" y="1098551"/>
                </a:lnTo>
                <a:lnTo>
                  <a:pt x="209893" y="1100773"/>
                </a:lnTo>
                <a:lnTo>
                  <a:pt x="211172" y="1102678"/>
                </a:lnTo>
                <a:lnTo>
                  <a:pt x="212771" y="1104583"/>
                </a:lnTo>
                <a:lnTo>
                  <a:pt x="214370" y="1106171"/>
                </a:lnTo>
                <a:lnTo>
                  <a:pt x="216289" y="1107441"/>
                </a:lnTo>
                <a:lnTo>
                  <a:pt x="218527" y="1109028"/>
                </a:lnTo>
                <a:lnTo>
                  <a:pt x="220446" y="1110298"/>
                </a:lnTo>
                <a:lnTo>
                  <a:pt x="222684" y="1111251"/>
                </a:lnTo>
                <a:lnTo>
                  <a:pt x="225243" y="1111886"/>
                </a:lnTo>
                <a:lnTo>
                  <a:pt x="227801" y="1112521"/>
                </a:lnTo>
                <a:lnTo>
                  <a:pt x="230359" y="1112838"/>
                </a:lnTo>
                <a:lnTo>
                  <a:pt x="233237" y="1112838"/>
                </a:lnTo>
                <a:lnTo>
                  <a:pt x="312863" y="1112838"/>
                </a:lnTo>
                <a:lnTo>
                  <a:pt x="315741" y="1112838"/>
                </a:lnTo>
                <a:lnTo>
                  <a:pt x="318619" y="1112521"/>
                </a:lnTo>
                <a:lnTo>
                  <a:pt x="320858" y="1111886"/>
                </a:lnTo>
                <a:lnTo>
                  <a:pt x="323416" y="1111251"/>
                </a:lnTo>
                <a:lnTo>
                  <a:pt x="325975" y="1110298"/>
                </a:lnTo>
                <a:lnTo>
                  <a:pt x="327893" y="1109028"/>
                </a:lnTo>
                <a:lnTo>
                  <a:pt x="330132" y="1107441"/>
                </a:lnTo>
                <a:lnTo>
                  <a:pt x="331731" y="1106171"/>
                </a:lnTo>
                <a:lnTo>
                  <a:pt x="333330" y="1104583"/>
                </a:lnTo>
                <a:lnTo>
                  <a:pt x="335248" y="1102678"/>
                </a:lnTo>
                <a:lnTo>
                  <a:pt x="336527" y="1100773"/>
                </a:lnTo>
                <a:lnTo>
                  <a:pt x="337487" y="1098551"/>
                </a:lnTo>
                <a:lnTo>
                  <a:pt x="338446" y="1096646"/>
                </a:lnTo>
                <a:lnTo>
                  <a:pt x="339086" y="1094423"/>
                </a:lnTo>
                <a:lnTo>
                  <a:pt x="339405" y="1092201"/>
                </a:lnTo>
                <a:lnTo>
                  <a:pt x="339725" y="1089660"/>
                </a:lnTo>
                <a:lnTo>
                  <a:pt x="339405" y="1087438"/>
                </a:lnTo>
                <a:lnTo>
                  <a:pt x="339086" y="1085215"/>
                </a:lnTo>
                <a:lnTo>
                  <a:pt x="338446" y="1082993"/>
                </a:lnTo>
                <a:lnTo>
                  <a:pt x="337487" y="1080770"/>
                </a:lnTo>
                <a:lnTo>
                  <a:pt x="336527" y="1078865"/>
                </a:lnTo>
                <a:lnTo>
                  <a:pt x="335248" y="1076960"/>
                </a:lnTo>
                <a:lnTo>
                  <a:pt x="333330" y="1075373"/>
                </a:lnTo>
                <a:lnTo>
                  <a:pt x="331731" y="1073785"/>
                </a:lnTo>
                <a:lnTo>
                  <a:pt x="330132" y="1071880"/>
                </a:lnTo>
                <a:lnTo>
                  <a:pt x="327893" y="1070610"/>
                </a:lnTo>
                <a:lnTo>
                  <a:pt x="325975" y="1069658"/>
                </a:lnTo>
                <a:lnTo>
                  <a:pt x="323416" y="1068705"/>
                </a:lnTo>
                <a:lnTo>
                  <a:pt x="320858" y="1067753"/>
                </a:lnTo>
                <a:lnTo>
                  <a:pt x="318619" y="1067435"/>
                </a:lnTo>
                <a:lnTo>
                  <a:pt x="315741" y="1067118"/>
                </a:lnTo>
                <a:lnTo>
                  <a:pt x="312863" y="1066800"/>
                </a:lnTo>
                <a:lnTo>
                  <a:pt x="233237" y="1066800"/>
                </a:lnTo>
                <a:close/>
                <a:moveTo>
                  <a:pt x="683895" y="661354"/>
                </a:moveTo>
                <a:lnTo>
                  <a:pt x="683895" y="859474"/>
                </a:lnTo>
                <a:lnTo>
                  <a:pt x="689928" y="857251"/>
                </a:lnTo>
                <a:lnTo>
                  <a:pt x="695960" y="854711"/>
                </a:lnTo>
                <a:lnTo>
                  <a:pt x="701358" y="850901"/>
                </a:lnTo>
                <a:lnTo>
                  <a:pt x="706755" y="847091"/>
                </a:lnTo>
                <a:lnTo>
                  <a:pt x="711518" y="842329"/>
                </a:lnTo>
                <a:lnTo>
                  <a:pt x="716280" y="836931"/>
                </a:lnTo>
                <a:lnTo>
                  <a:pt x="720408" y="830899"/>
                </a:lnTo>
                <a:lnTo>
                  <a:pt x="724535" y="823914"/>
                </a:lnTo>
                <a:lnTo>
                  <a:pt x="728345" y="816611"/>
                </a:lnTo>
                <a:lnTo>
                  <a:pt x="731520" y="809309"/>
                </a:lnTo>
                <a:lnTo>
                  <a:pt x="734378" y="801689"/>
                </a:lnTo>
                <a:lnTo>
                  <a:pt x="736283" y="793434"/>
                </a:lnTo>
                <a:lnTo>
                  <a:pt x="738505" y="784861"/>
                </a:lnTo>
                <a:lnTo>
                  <a:pt x="739458" y="776289"/>
                </a:lnTo>
                <a:lnTo>
                  <a:pt x="740410" y="767081"/>
                </a:lnTo>
                <a:lnTo>
                  <a:pt x="740410" y="757874"/>
                </a:lnTo>
                <a:lnTo>
                  <a:pt x="740410" y="749301"/>
                </a:lnTo>
                <a:lnTo>
                  <a:pt x="739775" y="741364"/>
                </a:lnTo>
                <a:lnTo>
                  <a:pt x="738823" y="733426"/>
                </a:lnTo>
                <a:lnTo>
                  <a:pt x="736918" y="726124"/>
                </a:lnTo>
                <a:lnTo>
                  <a:pt x="735330" y="718821"/>
                </a:lnTo>
                <a:lnTo>
                  <a:pt x="733108" y="711836"/>
                </a:lnTo>
                <a:lnTo>
                  <a:pt x="730568" y="705486"/>
                </a:lnTo>
                <a:lnTo>
                  <a:pt x="727075" y="699136"/>
                </a:lnTo>
                <a:lnTo>
                  <a:pt x="723583" y="692786"/>
                </a:lnTo>
                <a:lnTo>
                  <a:pt x="719455" y="687389"/>
                </a:lnTo>
                <a:lnTo>
                  <a:pt x="715010" y="681991"/>
                </a:lnTo>
                <a:lnTo>
                  <a:pt x="709613" y="676911"/>
                </a:lnTo>
                <a:lnTo>
                  <a:pt x="704215" y="672784"/>
                </a:lnTo>
                <a:lnTo>
                  <a:pt x="697865" y="668339"/>
                </a:lnTo>
                <a:lnTo>
                  <a:pt x="691198" y="664529"/>
                </a:lnTo>
                <a:lnTo>
                  <a:pt x="683895" y="661354"/>
                </a:lnTo>
                <a:close/>
                <a:moveTo>
                  <a:pt x="89389" y="376238"/>
                </a:moveTo>
                <a:lnTo>
                  <a:pt x="85595" y="376556"/>
                </a:lnTo>
                <a:lnTo>
                  <a:pt x="82118" y="377191"/>
                </a:lnTo>
                <a:lnTo>
                  <a:pt x="78640" y="378143"/>
                </a:lnTo>
                <a:lnTo>
                  <a:pt x="75163" y="379096"/>
                </a:lnTo>
                <a:lnTo>
                  <a:pt x="72318" y="380683"/>
                </a:lnTo>
                <a:lnTo>
                  <a:pt x="69473" y="381953"/>
                </a:lnTo>
                <a:lnTo>
                  <a:pt x="66628" y="383541"/>
                </a:lnTo>
                <a:lnTo>
                  <a:pt x="64099" y="385446"/>
                </a:lnTo>
                <a:lnTo>
                  <a:pt x="62202" y="387351"/>
                </a:lnTo>
                <a:lnTo>
                  <a:pt x="60305" y="389573"/>
                </a:lnTo>
                <a:lnTo>
                  <a:pt x="58408" y="391796"/>
                </a:lnTo>
                <a:lnTo>
                  <a:pt x="57144" y="394018"/>
                </a:lnTo>
                <a:lnTo>
                  <a:pt x="56196" y="396241"/>
                </a:lnTo>
                <a:lnTo>
                  <a:pt x="55879" y="399098"/>
                </a:lnTo>
                <a:lnTo>
                  <a:pt x="55563" y="401638"/>
                </a:lnTo>
                <a:lnTo>
                  <a:pt x="55879" y="404178"/>
                </a:lnTo>
                <a:lnTo>
                  <a:pt x="56196" y="406718"/>
                </a:lnTo>
                <a:lnTo>
                  <a:pt x="57144" y="409258"/>
                </a:lnTo>
                <a:lnTo>
                  <a:pt x="58408" y="411481"/>
                </a:lnTo>
                <a:lnTo>
                  <a:pt x="60305" y="413703"/>
                </a:lnTo>
                <a:lnTo>
                  <a:pt x="62202" y="415926"/>
                </a:lnTo>
                <a:lnTo>
                  <a:pt x="64099" y="417831"/>
                </a:lnTo>
                <a:lnTo>
                  <a:pt x="66628" y="419736"/>
                </a:lnTo>
                <a:lnTo>
                  <a:pt x="69473" y="421323"/>
                </a:lnTo>
                <a:lnTo>
                  <a:pt x="72318" y="422593"/>
                </a:lnTo>
                <a:lnTo>
                  <a:pt x="75163" y="424181"/>
                </a:lnTo>
                <a:lnTo>
                  <a:pt x="78640" y="425133"/>
                </a:lnTo>
                <a:lnTo>
                  <a:pt x="82118" y="426086"/>
                </a:lnTo>
                <a:lnTo>
                  <a:pt x="85595" y="426721"/>
                </a:lnTo>
                <a:lnTo>
                  <a:pt x="89389" y="427038"/>
                </a:lnTo>
                <a:lnTo>
                  <a:pt x="93182" y="427038"/>
                </a:lnTo>
                <a:lnTo>
                  <a:pt x="163678" y="427038"/>
                </a:lnTo>
                <a:lnTo>
                  <a:pt x="167472" y="427038"/>
                </a:lnTo>
                <a:lnTo>
                  <a:pt x="171265" y="426721"/>
                </a:lnTo>
                <a:lnTo>
                  <a:pt x="175059" y="426086"/>
                </a:lnTo>
                <a:lnTo>
                  <a:pt x="178220" y="425133"/>
                </a:lnTo>
                <a:lnTo>
                  <a:pt x="181697" y="424181"/>
                </a:lnTo>
                <a:lnTo>
                  <a:pt x="184859" y="422593"/>
                </a:lnTo>
                <a:lnTo>
                  <a:pt x="187704" y="421323"/>
                </a:lnTo>
                <a:lnTo>
                  <a:pt x="190233" y="419736"/>
                </a:lnTo>
                <a:lnTo>
                  <a:pt x="192762" y="417831"/>
                </a:lnTo>
                <a:lnTo>
                  <a:pt x="194975" y="415926"/>
                </a:lnTo>
                <a:lnTo>
                  <a:pt x="196871" y="413703"/>
                </a:lnTo>
                <a:lnTo>
                  <a:pt x="198452" y="411481"/>
                </a:lnTo>
                <a:lnTo>
                  <a:pt x="199716" y="409258"/>
                </a:lnTo>
                <a:lnTo>
                  <a:pt x="200665" y="406718"/>
                </a:lnTo>
                <a:lnTo>
                  <a:pt x="201297" y="404178"/>
                </a:lnTo>
                <a:lnTo>
                  <a:pt x="201613" y="401638"/>
                </a:lnTo>
                <a:lnTo>
                  <a:pt x="201297" y="399098"/>
                </a:lnTo>
                <a:lnTo>
                  <a:pt x="200665" y="396241"/>
                </a:lnTo>
                <a:lnTo>
                  <a:pt x="199716" y="394018"/>
                </a:lnTo>
                <a:lnTo>
                  <a:pt x="198452" y="391796"/>
                </a:lnTo>
                <a:lnTo>
                  <a:pt x="196871" y="389573"/>
                </a:lnTo>
                <a:lnTo>
                  <a:pt x="194975" y="387351"/>
                </a:lnTo>
                <a:lnTo>
                  <a:pt x="192762" y="385446"/>
                </a:lnTo>
                <a:lnTo>
                  <a:pt x="190233" y="383541"/>
                </a:lnTo>
                <a:lnTo>
                  <a:pt x="187704" y="381953"/>
                </a:lnTo>
                <a:lnTo>
                  <a:pt x="184859" y="380683"/>
                </a:lnTo>
                <a:lnTo>
                  <a:pt x="181697" y="379096"/>
                </a:lnTo>
                <a:lnTo>
                  <a:pt x="178220" y="378143"/>
                </a:lnTo>
                <a:lnTo>
                  <a:pt x="175059" y="377191"/>
                </a:lnTo>
                <a:lnTo>
                  <a:pt x="171265" y="376556"/>
                </a:lnTo>
                <a:lnTo>
                  <a:pt x="167472" y="376238"/>
                </a:lnTo>
                <a:lnTo>
                  <a:pt x="163678" y="376238"/>
                </a:lnTo>
                <a:lnTo>
                  <a:pt x="93182" y="376238"/>
                </a:lnTo>
                <a:lnTo>
                  <a:pt x="89389" y="376238"/>
                </a:lnTo>
                <a:close/>
                <a:moveTo>
                  <a:pt x="635318" y="318453"/>
                </a:moveTo>
                <a:lnTo>
                  <a:pt x="630555" y="321311"/>
                </a:lnTo>
                <a:lnTo>
                  <a:pt x="626110" y="324486"/>
                </a:lnTo>
                <a:lnTo>
                  <a:pt x="621665" y="328296"/>
                </a:lnTo>
                <a:lnTo>
                  <a:pt x="617538" y="332106"/>
                </a:lnTo>
                <a:lnTo>
                  <a:pt x="613728" y="336868"/>
                </a:lnTo>
                <a:lnTo>
                  <a:pt x="610235" y="341631"/>
                </a:lnTo>
                <a:lnTo>
                  <a:pt x="607060" y="347346"/>
                </a:lnTo>
                <a:lnTo>
                  <a:pt x="603885" y="353061"/>
                </a:lnTo>
                <a:lnTo>
                  <a:pt x="601028" y="359093"/>
                </a:lnTo>
                <a:lnTo>
                  <a:pt x="598805" y="365443"/>
                </a:lnTo>
                <a:lnTo>
                  <a:pt x="596583" y="372111"/>
                </a:lnTo>
                <a:lnTo>
                  <a:pt x="594995" y="378461"/>
                </a:lnTo>
                <a:lnTo>
                  <a:pt x="593725" y="385446"/>
                </a:lnTo>
                <a:lnTo>
                  <a:pt x="592773" y="392431"/>
                </a:lnTo>
                <a:lnTo>
                  <a:pt x="592455" y="399733"/>
                </a:lnTo>
                <a:lnTo>
                  <a:pt x="592138" y="407036"/>
                </a:lnTo>
                <a:lnTo>
                  <a:pt x="592455" y="413386"/>
                </a:lnTo>
                <a:lnTo>
                  <a:pt x="592773" y="420053"/>
                </a:lnTo>
                <a:lnTo>
                  <a:pt x="593725" y="426721"/>
                </a:lnTo>
                <a:lnTo>
                  <a:pt x="594678" y="433071"/>
                </a:lnTo>
                <a:lnTo>
                  <a:pt x="596265" y="439103"/>
                </a:lnTo>
                <a:lnTo>
                  <a:pt x="598170" y="445136"/>
                </a:lnTo>
                <a:lnTo>
                  <a:pt x="600393" y="451168"/>
                </a:lnTo>
                <a:lnTo>
                  <a:pt x="602933" y="456883"/>
                </a:lnTo>
                <a:lnTo>
                  <a:pt x="605473" y="462598"/>
                </a:lnTo>
                <a:lnTo>
                  <a:pt x="608965" y="467996"/>
                </a:lnTo>
                <a:lnTo>
                  <a:pt x="612458" y="473076"/>
                </a:lnTo>
                <a:lnTo>
                  <a:pt x="616585" y="477838"/>
                </a:lnTo>
                <a:lnTo>
                  <a:pt x="620395" y="482283"/>
                </a:lnTo>
                <a:lnTo>
                  <a:pt x="625158" y="486728"/>
                </a:lnTo>
                <a:lnTo>
                  <a:pt x="629920" y="490538"/>
                </a:lnTo>
                <a:lnTo>
                  <a:pt x="635318" y="494348"/>
                </a:lnTo>
                <a:lnTo>
                  <a:pt x="635318" y="318453"/>
                </a:lnTo>
                <a:close/>
                <a:moveTo>
                  <a:pt x="119624" y="280988"/>
                </a:moveTo>
                <a:lnTo>
                  <a:pt x="115822" y="281306"/>
                </a:lnTo>
                <a:lnTo>
                  <a:pt x="112021" y="281941"/>
                </a:lnTo>
                <a:lnTo>
                  <a:pt x="108852" y="283211"/>
                </a:lnTo>
                <a:lnTo>
                  <a:pt x="105684" y="284163"/>
                </a:lnTo>
                <a:lnTo>
                  <a:pt x="102199" y="285433"/>
                </a:lnTo>
                <a:lnTo>
                  <a:pt x="99348" y="286703"/>
                </a:lnTo>
                <a:lnTo>
                  <a:pt x="96814" y="288291"/>
                </a:lnTo>
                <a:lnTo>
                  <a:pt x="94279" y="290196"/>
                </a:lnTo>
                <a:lnTo>
                  <a:pt x="92061" y="292418"/>
                </a:lnTo>
                <a:lnTo>
                  <a:pt x="90161" y="294323"/>
                </a:lnTo>
                <a:lnTo>
                  <a:pt x="88893" y="296546"/>
                </a:lnTo>
                <a:lnTo>
                  <a:pt x="87626" y="298768"/>
                </a:lnTo>
                <a:lnTo>
                  <a:pt x="86676" y="301626"/>
                </a:lnTo>
                <a:lnTo>
                  <a:pt x="85725" y="303848"/>
                </a:lnTo>
                <a:lnTo>
                  <a:pt x="85725" y="306388"/>
                </a:lnTo>
                <a:lnTo>
                  <a:pt x="85725" y="308928"/>
                </a:lnTo>
                <a:lnTo>
                  <a:pt x="86676" y="311786"/>
                </a:lnTo>
                <a:lnTo>
                  <a:pt x="87626" y="314008"/>
                </a:lnTo>
                <a:lnTo>
                  <a:pt x="88893" y="316231"/>
                </a:lnTo>
                <a:lnTo>
                  <a:pt x="90161" y="318771"/>
                </a:lnTo>
                <a:lnTo>
                  <a:pt x="92061" y="320676"/>
                </a:lnTo>
                <a:lnTo>
                  <a:pt x="94279" y="322581"/>
                </a:lnTo>
                <a:lnTo>
                  <a:pt x="96814" y="324486"/>
                </a:lnTo>
                <a:lnTo>
                  <a:pt x="99348" y="326073"/>
                </a:lnTo>
                <a:lnTo>
                  <a:pt x="102199" y="327661"/>
                </a:lnTo>
                <a:lnTo>
                  <a:pt x="105684" y="328931"/>
                </a:lnTo>
                <a:lnTo>
                  <a:pt x="108852" y="329883"/>
                </a:lnTo>
                <a:lnTo>
                  <a:pt x="112021" y="330836"/>
                </a:lnTo>
                <a:lnTo>
                  <a:pt x="115822" y="331471"/>
                </a:lnTo>
                <a:lnTo>
                  <a:pt x="119624" y="331788"/>
                </a:lnTo>
                <a:lnTo>
                  <a:pt x="123426" y="331788"/>
                </a:lnTo>
                <a:lnTo>
                  <a:pt x="194075" y="331788"/>
                </a:lnTo>
                <a:lnTo>
                  <a:pt x="197876" y="331788"/>
                </a:lnTo>
                <a:lnTo>
                  <a:pt x="201995" y="331471"/>
                </a:lnTo>
                <a:lnTo>
                  <a:pt x="205480" y="330836"/>
                </a:lnTo>
                <a:lnTo>
                  <a:pt x="208648" y="329883"/>
                </a:lnTo>
                <a:lnTo>
                  <a:pt x="212133" y="328931"/>
                </a:lnTo>
                <a:lnTo>
                  <a:pt x="215301" y="327661"/>
                </a:lnTo>
                <a:lnTo>
                  <a:pt x="217836" y="326073"/>
                </a:lnTo>
                <a:lnTo>
                  <a:pt x="221004" y="324486"/>
                </a:lnTo>
                <a:lnTo>
                  <a:pt x="223221" y="322581"/>
                </a:lnTo>
                <a:lnTo>
                  <a:pt x="225439" y="320676"/>
                </a:lnTo>
                <a:lnTo>
                  <a:pt x="227340" y="318771"/>
                </a:lnTo>
                <a:lnTo>
                  <a:pt x="228924" y="316231"/>
                </a:lnTo>
                <a:lnTo>
                  <a:pt x="230191" y="314008"/>
                </a:lnTo>
                <a:lnTo>
                  <a:pt x="231142" y="311786"/>
                </a:lnTo>
                <a:lnTo>
                  <a:pt x="231775" y="308928"/>
                </a:lnTo>
                <a:lnTo>
                  <a:pt x="231775" y="306388"/>
                </a:lnTo>
                <a:lnTo>
                  <a:pt x="231775" y="303848"/>
                </a:lnTo>
                <a:lnTo>
                  <a:pt x="231142" y="301626"/>
                </a:lnTo>
                <a:lnTo>
                  <a:pt x="230191" y="298768"/>
                </a:lnTo>
                <a:lnTo>
                  <a:pt x="228924" y="296546"/>
                </a:lnTo>
                <a:lnTo>
                  <a:pt x="227340" y="294323"/>
                </a:lnTo>
                <a:lnTo>
                  <a:pt x="225439" y="292418"/>
                </a:lnTo>
                <a:lnTo>
                  <a:pt x="223221" y="290196"/>
                </a:lnTo>
                <a:lnTo>
                  <a:pt x="221004" y="288291"/>
                </a:lnTo>
                <a:lnTo>
                  <a:pt x="217836" y="286703"/>
                </a:lnTo>
                <a:lnTo>
                  <a:pt x="215301" y="285433"/>
                </a:lnTo>
                <a:lnTo>
                  <a:pt x="212133" y="284163"/>
                </a:lnTo>
                <a:lnTo>
                  <a:pt x="208648" y="283211"/>
                </a:lnTo>
                <a:lnTo>
                  <a:pt x="205480" y="281941"/>
                </a:lnTo>
                <a:lnTo>
                  <a:pt x="201995" y="281306"/>
                </a:lnTo>
                <a:lnTo>
                  <a:pt x="197876" y="280988"/>
                </a:lnTo>
                <a:lnTo>
                  <a:pt x="194075" y="280988"/>
                </a:lnTo>
                <a:lnTo>
                  <a:pt x="123426" y="280988"/>
                </a:lnTo>
                <a:lnTo>
                  <a:pt x="119624" y="280988"/>
                </a:lnTo>
                <a:close/>
                <a:moveTo>
                  <a:pt x="192649" y="184150"/>
                </a:moveTo>
                <a:lnTo>
                  <a:pt x="188847" y="184468"/>
                </a:lnTo>
                <a:lnTo>
                  <a:pt x="185362" y="185103"/>
                </a:lnTo>
                <a:lnTo>
                  <a:pt x="181561" y="186373"/>
                </a:lnTo>
                <a:lnTo>
                  <a:pt x="178393" y="187325"/>
                </a:lnTo>
                <a:lnTo>
                  <a:pt x="175541" y="188595"/>
                </a:lnTo>
                <a:lnTo>
                  <a:pt x="172373" y="189865"/>
                </a:lnTo>
                <a:lnTo>
                  <a:pt x="169839" y="191453"/>
                </a:lnTo>
                <a:lnTo>
                  <a:pt x="167304" y="193358"/>
                </a:lnTo>
                <a:lnTo>
                  <a:pt x="165403" y="195580"/>
                </a:lnTo>
                <a:lnTo>
                  <a:pt x="163186" y="197485"/>
                </a:lnTo>
                <a:lnTo>
                  <a:pt x="161602" y="199708"/>
                </a:lnTo>
                <a:lnTo>
                  <a:pt x="160334" y="201930"/>
                </a:lnTo>
                <a:lnTo>
                  <a:pt x="159384" y="204470"/>
                </a:lnTo>
                <a:lnTo>
                  <a:pt x="159067" y="207010"/>
                </a:lnTo>
                <a:lnTo>
                  <a:pt x="158750" y="209550"/>
                </a:lnTo>
                <a:lnTo>
                  <a:pt x="159067" y="212408"/>
                </a:lnTo>
                <a:lnTo>
                  <a:pt x="159384" y="214948"/>
                </a:lnTo>
                <a:lnTo>
                  <a:pt x="160334" y="217170"/>
                </a:lnTo>
                <a:lnTo>
                  <a:pt x="161602" y="219393"/>
                </a:lnTo>
                <a:lnTo>
                  <a:pt x="163186" y="221933"/>
                </a:lnTo>
                <a:lnTo>
                  <a:pt x="165403" y="223838"/>
                </a:lnTo>
                <a:lnTo>
                  <a:pt x="167304" y="225743"/>
                </a:lnTo>
                <a:lnTo>
                  <a:pt x="169839" y="227648"/>
                </a:lnTo>
                <a:lnTo>
                  <a:pt x="172373" y="229553"/>
                </a:lnTo>
                <a:lnTo>
                  <a:pt x="175541" y="230823"/>
                </a:lnTo>
                <a:lnTo>
                  <a:pt x="178393" y="232093"/>
                </a:lnTo>
                <a:lnTo>
                  <a:pt x="181561" y="233045"/>
                </a:lnTo>
                <a:lnTo>
                  <a:pt x="185362" y="233998"/>
                </a:lnTo>
                <a:lnTo>
                  <a:pt x="188847" y="234633"/>
                </a:lnTo>
                <a:lnTo>
                  <a:pt x="192649" y="234950"/>
                </a:lnTo>
                <a:lnTo>
                  <a:pt x="196451" y="234950"/>
                </a:lnTo>
                <a:lnTo>
                  <a:pt x="267100" y="234950"/>
                </a:lnTo>
                <a:lnTo>
                  <a:pt x="271218" y="234950"/>
                </a:lnTo>
                <a:lnTo>
                  <a:pt x="274703" y="234633"/>
                </a:lnTo>
                <a:lnTo>
                  <a:pt x="278188" y="233998"/>
                </a:lnTo>
                <a:lnTo>
                  <a:pt x="281990" y="233045"/>
                </a:lnTo>
                <a:lnTo>
                  <a:pt x="285158" y="232093"/>
                </a:lnTo>
                <a:lnTo>
                  <a:pt x="288009" y="230823"/>
                </a:lnTo>
                <a:lnTo>
                  <a:pt x="291177" y="229553"/>
                </a:lnTo>
                <a:lnTo>
                  <a:pt x="293712" y="227648"/>
                </a:lnTo>
                <a:lnTo>
                  <a:pt x="295930" y="225743"/>
                </a:lnTo>
                <a:lnTo>
                  <a:pt x="298464" y="223838"/>
                </a:lnTo>
                <a:lnTo>
                  <a:pt x="300365" y="221933"/>
                </a:lnTo>
                <a:lnTo>
                  <a:pt x="301949" y="219393"/>
                </a:lnTo>
                <a:lnTo>
                  <a:pt x="303216" y="217170"/>
                </a:lnTo>
                <a:lnTo>
                  <a:pt x="303850" y="214948"/>
                </a:lnTo>
                <a:lnTo>
                  <a:pt x="304483" y="212408"/>
                </a:lnTo>
                <a:lnTo>
                  <a:pt x="304800" y="209550"/>
                </a:lnTo>
                <a:lnTo>
                  <a:pt x="304483" y="207010"/>
                </a:lnTo>
                <a:lnTo>
                  <a:pt x="303850" y="204470"/>
                </a:lnTo>
                <a:lnTo>
                  <a:pt x="303216" y="201930"/>
                </a:lnTo>
                <a:lnTo>
                  <a:pt x="301949" y="199708"/>
                </a:lnTo>
                <a:lnTo>
                  <a:pt x="300365" y="197485"/>
                </a:lnTo>
                <a:lnTo>
                  <a:pt x="298464" y="195580"/>
                </a:lnTo>
                <a:lnTo>
                  <a:pt x="295930" y="193358"/>
                </a:lnTo>
                <a:lnTo>
                  <a:pt x="293712" y="191453"/>
                </a:lnTo>
                <a:lnTo>
                  <a:pt x="291177" y="189865"/>
                </a:lnTo>
                <a:lnTo>
                  <a:pt x="288009" y="188595"/>
                </a:lnTo>
                <a:lnTo>
                  <a:pt x="285158" y="187325"/>
                </a:lnTo>
                <a:lnTo>
                  <a:pt x="281990" y="186373"/>
                </a:lnTo>
                <a:lnTo>
                  <a:pt x="278188" y="185103"/>
                </a:lnTo>
                <a:lnTo>
                  <a:pt x="274703" y="184468"/>
                </a:lnTo>
                <a:lnTo>
                  <a:pt x="271218" y="184150"/>
                </a:lnTo>
                <a:lnTo>
                  <a:pt x="267100" y="184150"/>
                </a:lnTo>
                <a:lnTo>
                  <a:pt x="196451" y="184150"/>
                </a:lnTo>
                <a:lnTo>
                  <a:pt x="192649" y="184150"/>
                </a:lnTo>
                <a:close/>
                <a:moveTo>
                  <a:pt x="635318" y="157163"/>
                </a:moveTo>
                <a:lnTo>
                  <a:pt x="683895" y="157163"/>
                </a:lnTo>
                <a:lnTo>
                  <a:pt x="683895" y="207646"/>
                </a:lnTo>
                <a:lnTo>
                  <a:pt x="690245" y="208916"/>
                </a:lnTo>
                <a:lnTo>
                  <a:pt x="696913" y="210503"/>
                </a:lnTo>
                <a:lnTo>
                  <a:pt x="703263" y="212726"/>
                </a:lnTo>
                <a:lnTo>
                  <a:pt x="708978" y="214631"/>
                </a:lnTo>
                <a:lnTo>
                  <a:pt x="715010" y="217171"/>
                </a:lnTo>
                <a:lnTo>
                  <a:pt x="720408" y="219711"/>
                </a:lnTo>
                <a:lnTo>
                  <a:pt x="726123" y="222886"/>
                </a:lnTo>
                <a:lnTo>
                  <a:pt x="731838" y="226378"/>
                </a:lnTo>
                <a:lnTo>
                  <a:pt x="736600" y="229553"/>
                </a:lnTo>
                <a:lnTo>
                  <a:pt x="741998" y="233681"/>
                </a:lnTo>
                <a:lnTo>
                  <a:pt x="746443" y="237808"/>
                </a:lnTo>
                <a:lnTo>
                  <a:pt x="751523" y="242253"/>
                </a:lnTo>
                <a:lnTo>
                  <a:pt x="755650" y="246698"/>
                </a:lnTo>
                <a:lnTo>
                  <a:pt x="760413" y="252096"/>
                </a:lnTo>
                <a:lnTo>
                  <a:pt x="764223" y="257493"/>
                </a:lnTo>
                <a:lnTo>
                  <a:pt x="768668" y="262573"/>
                </a:lnTo>
                <a:lnTo>
                  <a:pt x="772160" y="268606"/>
                </a:lnTo>
                <a:lnTo>
                  <a:pt x="775970" y="274638"/>
                </a:lnTo>
                <a:lnTo>
                  <a:pt x="779463" y="280988"/>
                </a:lnTo>
                <a:lnTo>
                  <a:pt x="782955" y="287338"/>
                </a:lnTo>
                <a:lnTo>
                  <a:pt x="785813" y="294323"/>
                </a:lnTo>
                <a:lnTo>
                  <a:pt x="788670" y="301308"/>
                </a:lnTo>
                <a:lnTo>
                  <a:pt x="791845" y="308293"/>
                </a:lnTo>
                <a:lnTo>
                  <a:pt x="794385" y="315913"/>
                </a:lnTo>
                <a:lnTo>
                  <a:pt x="796608" y="323533"/>
                </a:lnTo>
                <a:lnTo>
                  <a:pt x="798830" y="331788"/>
                </a:lnTo>
                <a:lnTo>
                  <a:pt x="801053" y="339726"/>
                </a:lnTo>
                <a:lnTo>
                  <a:pt x="802958" y="348298"/>
                </a:lnTo>
                <a:lnTo>
                  <a:pt x="804545" y="357188"/>
                </a:lnTo>
                <a:lnTo>
                  <a:pt x="806133" y="366078"/>
                </a:lnTo>
                <a:lnTo>
                  <a:pt x="807403" y="374968"/>
                </a:lnTo>
                <a:lnTo>
                  <a:pt x="808355" y="384493"/>
                </a:lnTo>
                <a:lnTo>
                  <a:pt x="723900" y="401321"/>
                </a:lnTo>
                <a:lnTo>
                  <a:pt x="722948" y="394018"/>
                </a:lnTo>
                <a:lnTo>
                  <a:pt x="721678" y="386716"/>
                </a:lnTo>
                <a:lnTo>
                  <a:pt x="720090" y="380366"/>
                </a:lnTo>
                <a:lnTo>
                  <a:pt x="718503" y="373698"/>
                </a:lnTo>
                <a:lnTo>
                  <a:pt x="716598" y="367666"/>
                </a:lnTo>
                <a:lnTo>
                  <a:pt x="714693" y="361951"/>
                </a:lnTo>
                <a:lnTo>
                  <a:pt x="712788" y="356236"/>
                </a:lnTo>
                <a:lnTo>
                  <a:pt x="709930" y="350838"/>
                </a:lnTo>
                <a:lnTo>
                  <a:pt x="707390" y="346076"/>
                </a:lnTo>
                <a:lnTo>
                  <a:pt x="704850" y="341313"/>
                </a:lnTo>
                <a:lnTo>
                  <a:pt x="701675" y="337186"/>
                </a:lnTo>
                <a:lnTo>
                  <a:pt x="698500" y="333058"/>
                </a:lnTo>
                <a:lnTo>
                  <a:pt x="695325" y="329248"/>
                </a:lnTo>
                <a:lnTo>
                  <a:pt x="691515" y="325756"/>
                </a:lnTo>
                <a:lnTo>
                  <a:pt x="688023" y="322898"/>
                </a:lnTo>
                <a:lnTo>
                  <a:pt x="683895" y="320041"/>
                </a:lnTo>
                <a:lnTo>
                  <a:pt x="683895" y="518478"/>
                </a:lnTo>
                <a:lnTo>
                  <a:pt x="693420" y="522923"/>
                </a:lnTo>
                <a:lnTo>
                  <a:pt x="703263" y="527051"/>
                </a:lnTo>
                <a:lnTo>
                  <a:pt x="712153" y="531813"/>
                </a:lnTo>
                <a:lnTo>
                  <a:pt x="721043" y="536258"/>
                </a:lnTo>
                <a:lnTo>
                  <a:pt x="728980" y="541338"/>
                </a:lnTo>
                <a:lnTo>
                  <a:pt x="736918" y="546418"/>
                </a:lnTo>
                <a:lnTo>
                  <a:pt x="744220" y="551498"/>
                </a:lnTo>
                <a:lnTo>
                  <a:pt x="751205" y="556896"/>
                </a:lnTo>
                <a:lnTo>
                  <a:pt x="758190" y="561976"/>
                </a:lnTo>
                <a:lnTo>
                  <a:pt x="764223" y="567691"/>
                </a:lnTo>
                <a:lnTo>
                  <a:pt x="769938" y="573723"/>
                </a:lnTo>
                <a:lnTo>
                  <a:pt x="775653" y="579121"/>
                </a:lnTo>
                <a:lnTo>
                  <a:pt x="780415" y="585471"/>
                </a:lnTo>
                <a:lnTo>
                  <a:pt x="785178" y="591821"/>
                </a:lnTo>
                <a:lnTo>
                  <a:pt x="789305" y="597853"/>
                </a:lnTo>
                <a:lnTo>
                  <a:pt x="793433" y="604521"/>
                </a:lnTo>
                <a:lnTo>
                  <a:pt x="796608" y="611188"/>
                </a:lnTo>
                <a:lnTo>
                  <a:pt x="799783" y="618173"/>
                </a:lnTo>
                <a:lnTo>
                  <a:pt x="803275" y="625476"/>
                </a:lnTo>
                <a:lnTo>
                  <a:pt x="805815" y="632461"/>
                </a:lnTo>
                <a:lnTo>
                  <a:pt x="808355" y="640081"/>
                </a:lnTo>
                <a:lnTo>
                  <a:pt x="811213" y="648019"/>
                </a:lnTo>
                <a:lnTo>
                  <a:pt x="813118" y="656274"/>
                </a:lnTo>
                <a:lnTo>
                  <a:pt x="815023" y="664529"/>
                </a:lnTo>
                <a:lnTo>
                  <a:pt x="816610" y="673101"/>
                </a:lnTo>
                <a:lnTo>
                  <a:pt x="818515" y="681674"/>
                </a:lnTo>
                <a:lnTo>
                  <a:pt x="819468" y="690881"/>
                </a:lnTo>
                <a:lnTo>
                  <a:pt x="820738" y="700089"/>
                </a:lnTo>
                <a:lnTo>
                  <a:pt x="821373" y="709614"/>
                </a:lnTo>
                <a:lnTo>
                  <a:pt x="822008" y="719139"/>
                </a:lnTo>
                <a:lnTo>
                  <a:pt x="822325" y="728981"/>
                </a:lnTo>
                <a:lnTo>
                  <a:pt x="822325" y="739459"/>
                </a:lnTo>
                <a:lnTo>
                  <a:pt x="822325" y="750889"/>
                </a:lnTo>
                <a:lnTo>
                  <a:pt x="821690" y="762001"/>
                </a:lnTo>
                <a:lnTo>
                  <a:pt x="821055" y="772796"/>
                </a:lnTo>
                <a:lnTo>
                  <a:pt x="820103" y="783591"/>
                </a:lnTo>
                <a:lnTo>
                  <a:pt x="818833" y="794069"/>
                </a:lnTo>
                <a:lnTo>
                  <a:pt x="816928" y="804229"/>
                </a:lnTo>
                <a:lnTo>
                  <a:pt x="815340" y="814389"/>
                </a:lnTo>
                <a:lnTo>
                  <a:pt x="813118" y="824231"/>
                </a:lnTo>
                <a:lnTo>
                  <a:pt x="810895" y="833756"/>
                </a:lnTo>
                <a:lnTo>
                  <a:pt x="808038" y="842964"/>
                </a:lnTo>
                <a:lnTo>
                  <a:pt x="805180" y="852171"/>
                </a:lnTo>
                <a:lnTo>
                  <a:pt x="802005" y="861061"/>
                </a:lnTo>
                <a:lnTo>
                  <a:pt x="798195" y="869634"/>
                </a:lnTo>
                <a:lnTo>
                  <a:pt x="794385" y="878206"/>
                </a:lnTo>
                <a:lnTo>
                  <a:pt x="789940" y="886461"/>
                </a:lnTo>
                <a:lnTo>
                  <a:pt x="785813" y="894399"/>
                </a:lnTo>
                <a:lnTo>
                  <a:pt x="781050" y="902019"/>
                </a:lnTo>
                <a:lnTo>
                  <a:pt x="776288" y="909639"/>
                </a:lnTo>
                <a:lnTo>
                  <a:pt x="770890" y="916624"/>
                </a:lnTo>
                <a:lnTo>
                  <a:pt x="765810" y="922656"/>
                </a:lnTo>
                <a:lnTo>
                  <a:pt x="760095" y="929006"/>
                </a:lnTo>
                <a:lnTo>
                  <a:pt x="754063" y="935039"/>
                </a:lnTo>
                <a:lnTo>
                  <a:pt x="748348" y="940119"/>
                </a:lnTo>
                <a:lnTo>
                  <a:pt x="741998" y="945199"/>
                </a:lnTo>
                <a:lnTo>
                  <a:pt x="735330" y="949644"/>
                </a:lnTo>
                <a:lnTo>
                  <a:pt x="728663" y="954089"/>
                </a:lnTo>
                <a:lnTo>
                  <a:pt x="721995" y="957899"/>
                </a:lnTo>
                <a:lnTo>
                  <a:pt x="714693" y="961709"/>
                </a:lnTo>
                <a:lnTo>
                  <a:pt x="707390" y="964566"/>
                </a:lnTo>
                <a:lnTo>
                  <a:pt x="699770" y="967741"/>
                </a:lnTo>
                <a:lnTo>
                  <a:pt x="691833" y="969964"/>
                </a:lnTo>
                <a:lnTo>
                  <a:pt x="683895" y="971869"/>
                </a:lnTo>
                <a:lnTo>
                  <a:pt x="683895" y="1066801"/>
                </a:lnTo>
                <a:lnTo>
                  <a:pt x="635318" y="1066801"/>
                </a:lnTo>
                <a:lnTo>
                  <a:pt x="635318" y="974091"/>
                </a:lnTo>
                <a:lnTo>
                  <a:pt x="628333" y="972821"/>
                </a:lnTo>
                <a:lnTo>
                  <a:pt x="621030" y="970916"/>
                </a:lnTo>
                <a:lnTo>
                  <a:pt x="614363" y="968694"/>
                </a:lnTo>
                <a:lnTo>
                  <a:pt x="607695" y="966154"/>
                </a:lnTo>
                <a:lnTo>
                  <a:pt x="601345" y="963296"/>
                </a:lnTo>
                <a:lnTo>
                  <a:pt x="594995" y="960121"/>
                </a:lnTo>
                <a:lnTo>
                  <a:pt x="588963" y="956311"/>
                </a:lnTo>
                <a:lnTo>
                  <a:pt x="582930" y="952501"/>
                </a:lnTo>
                <a:lnTo>
                  <a:pt x="576898" y="948056"/>
                </a:lnTo>
                <a:lnTo>
                  <a:pt x="571500" y="943611"/>
                </a:lnTo>
                <a:lnTo>
                  <a:pt x="566103" y="938531"/>
                </a:lnTo>
                <a:lnTo>
                  <a:pt x="560705" y="933451"/>
                </a:lnTo>
                <a:lnTo>
                  <a:pt x="555625" y="927736"/>
                </a:lnTo>
                <a:lnTo>
                  <a:pt x="550545" y="921704"/>
                </a:lnTo>
                <a:lnTo>
                  <a:pt x="546100" y="915671"/>
                </a:lnTo>
                <a:lnTo>
                  <a:pt x="541338" y="908686"/>
                </a:lnTo>
                <a:lnTo>
                  <a:pt x="536893" y="901701"/>
                </a:lnTo>
                <a:lnTo>
                  <a:pt x="532765" y="894081"/>
                </a:lnTo>
                <a:lnTo>
                  <a:pt x="528638" y="886461"/>
                </a:lnTo>
                <a:lnTo>
                  <a:pt x="524828" y="878206"/>
                </a:lnTo>
                <a:lnTo>
                  <a:pt x="521335" y="869951"/>
                </a:lnTo>
                <a:lnTo>
                  <a:pt x="518160" y="861061"/>
                </a:lnTo>
                <a:lnTo>
                  <a:pt x="514668" y="851854"/>
                </a:lnTo>
                <a:lnTo>
                  <a:pt x="511810" y="842329"/>
                </a:lnTo>
                <a:lnTo>
                  <a:pt x="508635" y="832486"/>
                </a:lnTo>
                <a:lnTo>
                  <a:pt x="506413" y="822326"/>
                </a:lnTo>
                <a:lnTo>
                  <a:pt x="503873" y="811849"/>
                </a:lnTo>
                <a:lnTo>
                  <a:pt x="501968" y="801054"/>
                </a:lnTo>
                <a:lnTo>
                  <a:pt x="499745" y="789624"/>
                </a:lnTo>
                <a:lnTo>
                  <a:pt x="497840" y="777876"/>
                </a:lnTo>
                <a:lnTo>
                  <a:pt x="496570" y="766129"/>
                </a:lnTo>
                <a:lnTo>
                  <a:pt x="495300" y="753746"/>
                </a:lnTo>
                <a:lnTo>
                  <a:pt x="582613" y="739459"/>
                </a:lnTo>
                <a:lnTo>
                  <a:pt x="583883" y="749619"/>
                </a:lnTo>
                <a:lnTo>
                  <a:pt x="585788" y="759144"/>
                </a:lnTo>
                <a:lnTo>
                  <a:pt x="587693" y="768351"/>
                </a:lnTo>
                <a:lnTo>
                  <a:pt x="590233" y="777241"/>
                </a:lnTo>
                <a:lnTo>
                  <a:pt x="592773" y="785814"/>
                </a:lnTo>
                <a:lnTo>
                  <a:pt x="595630" y="794069"/>
                </a:lnTo>
                <a:lnTo>
                  <a:pt x="599123" y="802006"/>
                </a:lnTo>
                <a:lnTo>
                  <a:pt x="602615" y="809309"/>
                </a:lnTo>
                <a:lnTo>
                  <a:pt x="606425" y="816611"/>
                </a:lnTo>
                <a:lnTo>
                  <a:pt x="610235" y="823279"/>
                </a:lnTo>
                <a:lnTo>
                  <a:pt x="614045" y="829311"/>
                </a:lnTo>
                <a:lnTo>
                  <a:pt x="618173" y="834709"/>
                </a:lnTo>
                <a:lnTo>
                  <a:pt x="622300" y="840106"/>
                </a:lnTo>
                <a:lnTo>
                  <a:pt x="626428" y="844869"/>
                </a:lnTo>
                <a:lnTo>
                  <a:pt x="630873" y="848679"/>
                </a:lnTo>
                <a:lnTo>
                  <a:pt x="635318" y="852171"/>
                </a:lnTo>
                <a:lnTo>
                  <a:pt x="635318" y="639128"/>
                </a:lnTo>
                <a:lnTo>
                  <a:pt x="627380" y="635636"/>
                </a:lnTo>
                <a:lnTo>
                  <a:pt x="619443" y="631508"/>
                </a:lnTo>
                <a:lnTo>
                  <a:pt x="611823" y="627698"/>
                </a:lnTo>
                <a:lnTo>
                  <a:pt x="604520" y="623253"/>
                </a:lnTo>
                <a:lnTo>
                  <a:pt x="597853" y="618808"/>
                </a:lnTo>
                <a:lnTo>
                  <a:pt x="591185" y="613728"/>
                </a:lnTo>
                <a:lnTo>
                  <a:pt x="584518" y="608966"/>
                </a:lnTo>
                <a:lnTo>
                  <a:pt x="578485" y="603568"/>
                </a:lnTo>
                <a:lnTo>
                  <a:pt x="572770" y="597853"/>
                </a:lnTo>
                <a:lnTo>
                  <a:pt x="567055" y="592456"/>
                </a:lnTo>
                <a:lnTo>
                  <a:pt x="561658" y="586106"/>
                </a:lnTo>
                <a:lnTo>
                  <a:pt x="556578" y="580073"/>
                </a:lnTo>
                <a:lnTo>
                  <a:pt x="551815" y="573723"/>
                </a:lnTo>
                <a:lnTo>
                  <a:pt x="547370" y="567056"/>
                </a:lnTo>
                <a:lnTo>
                  <a:pt x="542925" y="560071"/>
                </a:lnTo>
                <a:lnTo>
                  <a:pt x="539115" y="553086"/>
                </a:lnTo>
                <a:lnTo>
                  <a:pt x="535623" y="545466"/>
                </a:lnTo>
                <a:lnTo>
                  <a:pt x="531813" y="538481"/>
                </a:lnTo>
                <a:lnTo>
                  <a:pt x="528955" y="530543"/>
                </a:lnTo>
                <a:lnTo>
                  <a:pt x="525463" y="522606"/>
                </a:lnTo>
                <a:lnTo>
                  <a:pt x="522923" y="514668"/>
                </a:lnTo>
                <a:lnTo>
                  <a:pt x="520383" y="506413"/>
                </a:lnTo>
                <a:lnTo>
                  <a:pt x="518478" y="497841"/>
                </a:lnTo>
                <a:lnTo>
                  <a:pt x="515938" y="489268"/>
                </a:lnTo>
                <a:lnTo>
                  <a:pt x="514350" y="480378"/>
                </a:lnTo>
                <a:lnTo>
                  <a:pt x="512763" y="471171"/>
                </a:lnTo>
                <a:lnTo>
                  <a:pt x="511493" y="461963"/>
                </a:lnTo>
                <a:lnTo>
                  <a:pt x="510540" y="452756"/>
                </a:lnTo>
                <a:lnTo>
                  <a:pt x="509588" y="443231"/>
                </a:lnTo>
                <a:lnTo>
                  <a:pt x="509270" y="433388"/>
                </a:lnTo>
                <a:lnTo>
                  <a:pt x="508635" y="422911"/>
                </a:lnTo>
                <a:lnTo>
                  <a:pt x="508318" y="412751"/>
                </a:lnTo>
                <a:lnTo>
                  <a:pt x="508635" y="402591"/>
                </a:lnTo>
                <a:lnTo>
                  <a:pt x="509270" y="392431"/>
                </a:lnTo>
                <a:lnTo>
                  <a:pt x="509905" y="382588"/>
                </a:lnTo>
                <a:lnTo>
                  <a:pt x="510858" y="373063"/>
                </a:lnTo>
                <a:lnTo>
                  <a:pt x="511810" y="363538"/>
                </a:lnTo>
                <a:lnTo>
                  <a:pt x="513398" y="354331"/>
                </a:lnTo>
                <a:lnTo>
                  <a:pt x="514985" y="345441"/>
                </a:lnTo>
                <a:lnTo>
                  <a:pt x="516890" y="336551"/>
                </a:lnTo>
                <a:lnTo>
                  <a:pt x="519430" y="327661"/>
                </a:lnTo>
                <a:lnTo>
                  <a:pt x="521970" y="319406"/>
                </a:lnTo>
                <a:lnTo>
                  <a:pt x="524828" y="311151"/>
                </a:lnTo>
                <a:lnTo>
                  <a:pt x="528003" y="302896"/>
                </a:lnTo>
                <a:lnTo>
                  <a:pt x="531495" y="295276"/>
                </a:lnTo>
                <a:lnTo>
                  <a:pt x="534988" y="287656"/>
                </a:lnTo>
                <a:lnTo>
                  <a:pt x="539115" y="280036"/>
                </a:lnTo>
                <a:lnTo>
                  <a:pt x="542925" y="272733"/>
                </a:lnTo>
                <a:lnTo>
                  <a:pt x="547688" y="266066"/>
                </a:lnTo>
                <a:lnTo>
                  <a:pt x="552133" y="259716"/>
                </a:lnTo>
                <a:lnTo>
                  <a:pt x="556895" y="253366"/>
                </a:lnTo>
                <a:lnTo>
                  <a:pt x="561658" y="247333"/>
                </a:lnTo>
                <a:lnTo>
                  <a:pt x="567055" y="242253"/>
                </a:lnTo>
                <a:lnTo>
                  <a:pt x="572453" y="237173"/>
                </a:lnTo>
                <a:lnTo>
                  <a:pt x="577850" y="232728"/>
                </a:lnTo>
                <a:lnTo>
                  <a:pt x="583565" y="228283"/>
                </a:lnTo>
                <a:lnTo>
                  <a:pt x="589598" y="224473"/>
                </a:lnTo>
                <a:lnTo>
                  <a:pt x="595313" y="220663"/>
                </a:lnTo>
                <a:lnTo>
                  <a:pt x="601663" y="217806"/>
                </a:lnTo>
                <a:lnTo>
                  <a:pt x="608013" y="214948"/>
                </a:lnTo>
                <a:lnTo>
                  <a:pt x="614363" y="212726"/>
                </a:lnTo>
                <a:lnTo>
                  <a:pt x="621348" y="210503"/>
                </a:lnTo>
                <a:lnTo>
                  <a:pt x="628333" y="208916"/>
                </a:lnTo>
                <a:lnTo>
                  <a:pt x="635318" y="207646"/>
                </a:lnTo>
                <a:lnTo>
                  <a:pt x="635318" y="157163"/>
                </a:lnTo>
                <a:close/>
                <a:moveTo>
                  <a:pt x="268849" y="103188"/>
                </a:moveTo>
                <a:lnTo>
                  <a:pt x="265047" y="103506"/>
                </a:lnTo>
                <a:lnTo>
                  <a:pt x="261246" y="104141"/>
                </a:lnTo>
                <a:lnTo>
                  <a:pt x="258077" y="105093"/>
                </a:lnTo>
                <a:lnTo>
                  <a:pt x="254909" y="106046"/>
                </a:lnTo>
                <a:lnTo>
                  <a:pt x="251424" y="107633"/>
                </a:lnTo>
                <a:lnTo>
                  <a:pt x="248573" y="108903"/>
                </a:lnTo>
                <a:lnTo>
                  <a:pt x="246039" y="110491"/>
                </a:lnTo>
                <a:lnTo>
                  <a:pt x="243504" y="112396"/>
                </a:lnTo>
                <a:lnTo>
                  <a:pt x="241286" y="114301"/>
                </a:lnTo>
                <a:lnTo>
                  <a:pt x="239386" y="116523"/>
                </a:lnTo>
                <a:lnTo>
                  <a:pt x="238118" y="118746"/>
                </a:lnTo>
                <a:lnTo>
                  <a:pt x="236851" y="120968"/>
                </a:lnTo>
                <a:lnTo>
                  <a:pt x="235901" y="123191"/>
                </a:lnTo>
                <a:lnTo>
                  <a:pt x="234950" y="126048"/>
                </a:lnTo>
                <a:lnTo>
                  <a:pt x="234950" y="128588"/>
                </a:lnTo>
                <a:lnTo>
                  <a:pt x="234950" y="131128"/>
                </a:lnTo>
                <a:lnTo>
                  <a:pt x="235901" y="133986"/>
                </a:lnTo>
                <a:lnTo>
                  <a:pt x="236851" y="136208"/>
                </a:lnTo>
                <a:lnTo>
                  <a:pt x="238118" y="138431"/>
                </a:lnTo>
                <a:lnTo>
                  <a:pt x="239386" y="140653"/>
                </a:lnTo>
                <a:lnTo>
                  <a:pt x="241286" y="142876"/>
                </a:lnTo>
                <a:lnTo>
                  <a:pt x="243504" y="144781"/>
                </a:lnTo>
                <a:lnTo>
                  <a:pt x="246039" y="146686"/>
                </a:lnTo>
                <a:lnTo>
                  <a:pt x="248573" y="148273"/>
                </a:lnTo>
                <a:lnTo>
                  <a:pt x="251424" y="149543"/>
                </a:lnTo>
                <a:lnTo>
                  <a:pt x="254909" y="150813"/>
                </a:lnTo>
                <a:lnTo>
                  <a:pt x="258077" y="152083"/>
                </a:lnTo>
                <a:lnTo>
                  <a:pt x="261246" y="153036"/>
                </a:lnTo>
                <a:lnTo>
                  <a:pt x="265047" y="153671"/>
                </a:lnTo>
                <a:lnTo>
                  <a:pt x="268849" y="153988"/>
                </a:lnTo>
                <a:lnTo>
                  <a:pt x="272651" y="153988"/>
                </a:lnTo>
                <a:lnTo>
                  <a:pt x="343300" y="153988"/>
                </a:lnTo>
                <a:lnTo>
                  <a:pt x="347101" y="153988"/>
                </a:lnTo>
                <a:lnTo>
                  <a:pt x="351220" y="153671"/>
                </a:lnTo>
                <a:lnTo>
                  <a:pt x="354705" y="153036"/>
                </a:lnTo>
                <a:lnTo>
                  <a:pt x="357873" y="152083"/>
                </a:lnTo>
                <a:lnTo>
                  <a:pt x="361358" y="150813"/>
                </a:lnTo>
                <a:lnTo>
                  <a:pt x="364526" y="149543"/>
                </a:lnTo>
                <a:lnTo>
                  <a:pt x="367377" y="148273"/>
                </a:lnTo>
                <a:lnTo>
                  <a:pt x="370229" y="146686"/>
                </a:lnTo>
                <a:lnTo>
                  <a:pt x="372446" y="144781"/>
                </a:lnTo>
                <a:lnTo>
                  <a:pt x="374664" y="142876"/>
                </a:lnTo>
                <a:lnTo>
                  <a:pt x="376248" y="140653"/>
                </a:lnTo>
                <a:lnTo>
                  <a:pt x="378149" y="138431"/>
                </a:lnTo>
                <a:lnTo>
                  <a:pt x="379416" y="136208"/>
                </a:lnTo>
                <a:lnTo>
                  <a:pt x="380367" y="133986"/>
                </a:lnTo>
                <a:lnTo>
                  <a:pt x="381000" y="131128"/>
                </a:lnTo>
                <a:lnTo>
                  <a:pt x="381000" y="128588"/>
                </a:lnTo>
                <a:lnTo>
                  <a:pt x="381000" y="126048"/>
                </a:lnTo>
                <a:lnTo>
                  <a:pt x="380367" y="123191"/>
                </a:lnTo>
                <a:lnTo>
                  <a:pt x="379416" y="120968"/>
                </a:lnTo>
                <a:lnTo>
                  <a:pt x="378149" y="118746"/>
                </a:lnTo>
                <a:lnTo>
                  <a:pt x="376248" y="116523"/>
                </a:lnTo>
                <a:lnTo>
                  <a:pt x="374664" y="114301"/>
                </a:lnTo>
                <a:lnTo>
                  <a:pt x="372446" y="112396"/>
                </a:lnTo>
                <a:lnTo>
                  <a:pt x="370229" y="110491"/>
                </a:lnTo>
                <a:lnTo>
                  <a:pt x="367377" y="108903"/>
                </a:lnTo>
                <a:lnTo>
                  <a:pt x="364526" y="107633"/>
                </a:lnTo>
                <a:lnTo>
                  <a:pt x="361358" y="106046"/>
                </a:lnTo>
                <a:lnTo>
                  <a:pt x="357873" y="105093"/>
                </a:lnTo>
                <a:lnTo>
                  <a:pt x="354705" y="104141"/>
                </a:lnTo>
                <a:lnTo>
                  <a:pt x="351220" y="103506"/>
                </a:lnTo>
                <a:lnTo>
                  <a:pt x="347101" y="103188"/>
                </a:lnTo>
                <a:lnTo>
                  <a:pt x="343300" y="103188"/>
                </a:lnTo>
                <a:lnTo>
                  <a:pt x="272651" y="103188"/>
                </a:lnTo>
                <a:lnTo>
                  <a:pt x="268849" y="103188"/>
                </a:lnTo>
                <a:close/>
                <a:moveTo>
                  <a:pt x="647863" y="31750"/>
                </a:moveTo>
                <a:lnTo>
                  <a:pt x="637072" y="32386"/>
                </a:lnTo>
                <a:lnTo>
                  <a:pt x="626281" y="33339"/>
                </a:lnTo>
                <a:lnTo>
                  <a:pt x="615490" y="34609"/>
                </a:lnTo>
                <a:lnTo>
                  <a:pt x="604382" y="36198"/>
                </a:lnTo>
                <a:lnTo>
                  <a:pt x="593908" y="38421"/>
                </a:lnTo>
                <a:lnTo>
                  <a:pt x="583435" y="40645"/>
                </a:lnTo>
                <a:lnTo>
                  <a:pt x="572961" y="43504"/>
                </a:lnTo>
                <a:lnTo>
                  <a:pt x="562487" y="46681"/>
                </a:lnTo>
                <a:lnTo>
                  <a:pt x="552014" y="50175"/>
                </a:lnTo>
                <a:lnTo>
                  <a:pt x="541857" y="53670"/>
                </a:lnTo>
                <a:lnTo>
                  <a:pt x="532019" y="58117"/>
                </a:lnTo>
                <a:lnTo>
                  <a:pt x="521862" y="62247"/>
                </a:lnTo>
                <a:lnTo>
                  <a:pt x="512024" y="67329"/>
                </a:lnTo>
                <a:lnTo>
                  <a:pt x="502502" y="72412"/>
                </a:lnTo>
                <a:lnTo>
                  <a:pt x="492663" y="77813"/>
                </a:lnTo>
                <a:lnTo>
                  <a:pt x="483459" y="83531"/>
                </a:lnTo>
                <a:lnTo>
                  <a:pt x="473620" y="89884"/>
                </a:lnTo>
                <a:lnTo>
                  <a:pt x="464416" y="95920"/>
                </a:lnTo>
                <a:lnTo>
                  <a:pt x="455212" y="102591"/>
                </a:lnTo>
                <a:lnTo>
                  <a:pt x="446325" y="109580"/>
                </a:lnTo>
                <a:lnTo>
                  <a:pt x="437439" y="116886"/>
                </a:lnTo>
                <a:lnTo>
                  <a:pt x="428552" y="124193"/>
                </a:lnTo>
                <a:lnTo>
                  <a:pt x="419983" y="131817"/>
                </a:lnTo>
                <a:lnTo>
                  <a:pt x="411731" y="140076"/>
                </a:lnTo>
                <a:lnTo>
                  <a:pt x="403479" y="148336"/>
                </a:lnTo>
                <a:lnTo>
                  <a:pt x="395544" y="156913"/>
                </a:lnTo>
                <a:lnTo>
                  <a:pt x="387292" y="165808"/>
                </a:lnTo>
                <a:lnTo>
                  <a:pt x="379675" y="175020"/>
                </a:lnTo>
                <a:lnTo>
                  <a:pt x="371741" y="184233"/>
                </a:lnTo>
                <a:lnTo>
                  <a:pt x="364124" y="193763"/>
                </a:lnTo>
                <a:lnTo>
                  <a:pt x="356824" y="203928"/>
                </a:lnTo>
                <a:lnTo>
                  <a:pt x="349524" y="214094"/>
                </a:lnTo>
                <a:lnTo>
                  <a:pt x="342859" y="224259"/>
                </a:lnTo>
                <a:lnTo>
                  <a:pt x="336194" y="234742"/>
                </a:lnTo>
                <a:lnTo>
                  <a:pt x="329529" y="245543"/>
                </a:lnTo>
                <a:lnTo>
                  <a:pt x="322864" y="256662"/>
                </a:lnTo>
                <a:lnTo>
                  <a:pt x="316834" y="268098"/>
                </a:lnTo>
                <a:lnTo>
                  <a:pt x="310803" y="279216"/>
                </a:lnTo>
                <a:lnTo>
                  <a:pt x="304773" y="290970"/>
                </a:lnTo>
                <a:lnTo>
                  <a:pt x="299378" y="302724"/>
                </a:lnTo>
                <a:lnTo>
                  <a:pt x="293665" y="314796"/>
                </a:lnTo>
                <a:lnTo>
                  <a:pt x="288269" y="327185"/>
                </a:lnTo>
                <a:lnTo>
                  <a:pt x="283509" y="339574"/>
                </a:lnTo>
                <a:lnTo>
                  <a:pt x="278430" y="351963"/>
                </a:lnTo>
                <a:lnTo>
                  <a:pt x="273987" y="364988"/>
                </a:lnTo>
                <a:lnTo>
                  <a:pt x="269544" y="377695"/>
                </a:lnTo>
                <a:lnTo>
                  <a:pt x="265418" y="391037"/>
                </a:lnTo>
                <a:lnTo>
                  <a:pt x="261292" y="404061"/>
                </a:lnTo>
                <a:lnTo>
                  <a:pt x="257801" y="417721"/>
                </a:lnTo>
                <a:lnTo>
                  <a:pt x="254309" y="431063"/>
                </a:lnTo>
                <a:lnTo>
                  <a:pt x="251136" y="445041"/>
                </a:lnTo>
                <a:lnTo>
                  <a:pt x="248279" y="459019"/>
                </a:lnTo>
                <a:lnTo>
                  <a:pt x="245423" y="472678"/>
                </a:lnTo>
                <a:lnTo>
                  <a:pt x="242884" y="486974"/>
                </a:lnTo>
                <a:lnTo>
                  <a:pt x="240662" y="501269"/>
                </a:lnTo>
                <a:lnTo>
                  <a:pt x="238758" y="515564"/>
                </a:lnTo>
                <a:lnTo>
                  <a:pt x="236853" y="530495"/>
                </a:lnTo>
                <a:lnTo>
                  <a:pt x="235266" y="544790"/>
                </a:lnTo>
                <a:lnTo>
                  <a:pt x="233997" y="559720"/>
                </a:lnTo>
                <a:lnTo>
                  <a:pt x="233045" y="574651"/>
                </a:lnTo>
                <a:lnTo>
                  <a:pt x="232410" y="589582"/>
                </a:lnTo>
                <a:lnTo>
                  <a:pt x="232093" y="604512"/>
                </a:lnTo>
                <a:lnTo>
                  <a:pt x="231775" y="619760"/>
                </a:lnTo>
                <a:lnTo>
                  <a:pt x="232093" y="635009"/>
                </a:lnTo>
                <a:lnTo>
                  <a:pt x="232410" y="649939"/>
                </a:lnTo>
                <a:lnTo>
                  <a:pt x="233045" y="665187"/>
                </a:lnTo>
                <a:lnTo>
                  <a:pt x="233997" y="680118"/>
                </a:lnTo>
                <a:lnTo>
                  <a:pt x="235266" y="694731"/>
                </a:lnTo>
                <a:lnTo>
                  <a:pt x="236853" y="709344"/>
                </a:lnTo>
                <a:lnTo>
                  <a:pt x="238758" y="723957"/>
                </a:lnTo>
                <a:lnTo>
                  <a:pt x="240662" y="738252"/>
                </a:lnTo>
                <a:lnTo>
                  <a:pt x="242884" y="752547"/>
                </a:lnTo>
                <a:lnTo>
                  <a:pt x="245423" y="766842"/>
                </a:lnTo>
                <a:lnTo>
                  <a:pt x="248279" y="780820"/>
                </a:lnTo>
                <a:lnTo>
                  <a:pt x="251136" y="794797"/>
                </a:lnTo>
                <a:lnTo>
                  <a:pt x="254309" y="808457"/>
                </a:lnTo>
                <a:lnTo>
                  <a:pt x="257801" y="822117"/>
                </a:lnTo>
                <a:lnTo>
                  <a:pt x="261292" y="835459"/>
                </a:lnTo>
                <a:lnTo>
                  <a:pt x="265418" y="848802"/>
                </a:lnTo>
                <a:lnTo>
                  <a:pt x="269544" y="861826"/>
                </a:lnTo>
                <a:lnTo>
                  <a:pt x="273987" y="874851"/>
                </a:lnTo>
                <a:lnTo>
                  <a:pt x="278430" y="887558"/>
                </a:lnTo>
                <a:lnTo>
                  <a:pt x="283509" y="900264"/>
                </a:lnTo>
                <a:lnTo>
                  <a:pt x="288269" y="912654"/>
                </a:lnTo>
                <a:lnTo>
                  <a:pt x="293665" y="925043"/>
                </a:lnTo>
                <a:lnTo>
                  <a:pt x="299378" y="936797"/>
                </a:lnTo>
                <a:lnTo>
                  <a:pt x="304773" y="948551"/>
                </a:lnTo>
                <a:lnTo>
                  <a:pt x="310803" y="960622"/>
                </a:lnTo>
                <a:lnTo>
                  <a:pt x="316834" y="971741"/>
                </a:lnTo>
                <a:lnTo>
                  <a:pt x="322864" y="982859"/>
                </a:lnTo>
                <a:lnTo>
                  <a:pt x="329529" y="993978"/>
                </a:lnTo>
                <a:lnTo>
                  <a:pt x="336194" y="1004778"/>
                </a:lnTo>
                <a:lnTo>
                  <a:pt x="342859" y="1015262"/>
                </a:lnTo>
                <a:lnTo>
                  <a:pt x="349524" y="1025745"/>
                </a:lnTo>
                <a:lnTo>
                  <a:pt x="356824" y="1035593"/>
                </a:lnTo>
                <a:lnTo>
                  <a:pt x="364124" y="1045440"/>
                </a:lnTo>
                <a:lnTo>
                  <a:pt x="371741" y="1054970"/>
                </a:lnTo>
                <a:lnTo>
                  <a:pt x="379675" y="1064501"/>
                </a:lnTo>
                <a:lnTo>
                  <a:pt x="387292" y="1074031"/>
                </a:lnTo>
                <a:lnTo>
                  <a:pt x="395544" y="1082608"/>
                </a:lnTo>
                <a:lnTo>
                  <a:pt x="403479" y="1091503"/>
                </a:lnTo>
                <a:lnTo>
                  <a:pt x="411731" y="1099444"/>
                </a:lnTo>
                <a:lnTo>
                  <a:pt x="419983" y="1107386"/>
                </a:lnTo>
                <a:lnTo>
                  <a:pt x="428552" y="1115328"/>
                </a:lnTo>
                <a:lnTo>
                  <a:pt x="437439" y="1122952"/>
                </a:lnTo>
                <a:lnTo>
                  <a:pt x="446325" y="1130259"/>
                </a:lnTo>
                <a:lnTo>
                  <a:pt x="455212" y="1137247"/>
                </a:lnTo>
                <a:lnTo>
                  <a:pt x="464416" y="1143601"/>
                </a:lnTo>
                <a:lnTo>
                  <a:pt x="473620" y="1149954"/>
                </a:lnTo>
                <a:lnTo>
                  <a:pt x="483459" y="1155990"/>
                </a:lnTo>
                <a:lnTo>
                  <a:pt x="492663" y="1162026"/>
                </a:lnTo>
                <a:lnTo>
                  <a:pt x="502502" y="1167109"/>
                </a:lnTo>
                <a:lnTo>
                  <a:pt x="512024" y="1172509"/>
                </a:lnTo>
                <a:lnTo>
                  <a:pt x="521862" y="1176956"/>
                </a:lnTo>
                <a:lnTo>
                  <a:pt x="532019" y="1181721"/>
                </a:lnTo>
                <a:lnTo>
                  <a:pt x="541857" y="1185534"/>
                </a:lnTo>
                <a:lnTo>
                  <a:pt x="552014" y="1189663"/>
                </a:lnTo>
                <a:lnTo>
                  <a:pt x="562487" y="1192840"/>
                </a:lnTo>
                <a:lnTo>
                  <a:pt x="572961" y="1196017"/>
                </a:lnTo>
                <a:lnTo>
                  <a:pt x="583435" y="1198876"/>
                </a:lnTo>
                <a:lnTo>
                  <a:pt x="593908" y="1201417"/>
                </a:lnTo>
                <a:lnTo>
                  <a:pt x="604382" y="1203323"/>
                </a:lnTo>
                <a:lnTo>
                  <a:pt x="615490" y="1204911"/>
                </a:lnTo>
                <a:lnTo>
                  <a:pt x="626281" y="1206500"/>
                </a:lnTo>
                <a:lnTo>
                  <a:pt x="637072" y="1207453"/>
                </a:lnTo>
                <a:lnTo>
                  <a:pt x="647863" y="1208088"/>
                </a:lnTo>
                <a:lnTo>
                  <a:pt x="658654" y="1208088"/>
                </a:lnTo>
                <a:lnTo>
                  <a:pt x="670080" y="1208088"/>
                </a:lnTo>
                <a:lnTo>
                  <a:pt x="680871" y="1207453"/>
                </a:lnTo>
                <a:lnTo>
                  <a:pt x="691662" y="1206500"/>
                </a:lnTo>
                <a:lnTo>
                  <a:pt x="702453" y="1204911"/>
                </a:lnTo>
                <a:lnTo>
                  <a:pt x="713561" y="1203323"/>
                </a:lnTo>
                <a:lnTo>
                  <a:pt x="724035" y="1201417"/>
                </a:lnTo>
                <a:lnTo>
                  <a:pt x="734508" y="1198876"/>
                </a:lnTo>
                <a:lnTo>
                  <a:pt x="744982" y="1196017"/>
                </a:lnTo>
                <a:lnTo>
                  <a:pt x="755138" y="1192840"/>
                </a:lnTo>
                <a:lnTo>
                  <a:pt x="765612" y="1189663"/>
                </a:lnTo>
                <a:lnTo>
                  <a:pt x="775768" y="1185534"/>
                </a:lnTo>
                <a:lnTo>
                  <a:pt x="785924" y="1181721"/>
                </a:lnTo>
                <a:lnTo>
                  <a:pt x="795763" y="1176956"/>
                </a:lnTo>
                <a:lnTo>
                  <a:pt x="805602" y="1172509"/>
                </a:lnTo>
                <a:lnTo>
                  <a:pt x="815441" y="1167109"/>
                </a:lnTo>
                <a:lnTo>
                  <a:pt x="824962" y="1162026"/>
                </a:lnTo>
                <a:lnTo>
                  <a:pt x="834484" y="1155990"/>
                </a:lnTo>
                <a:lnTo>
                  <a:pt x="844005" y="1149954"/>
                </a:lnTo>
                <a:lnTo>
                  <a:pt x="853527" y="1143601"/>
                </a:lnTo>
                <a:lnTo>
                  <a:pt x="862731" y="1137247"/>
                </a:lnTo>
                <a:lnTo>
                  <a:pt x="871617" y="1130259"/>
                </a:lnTo>
                <a:lnTo>
                  <a:pt x="880504" y="1122952"/>
                </a:lnTo>
                <a:lnTo>
                  <a:pt x="889073" y="1115328"/>
                </a:lnTo>
                <a:lnTo>
                  <a:pt x="897960" y="1107386"/>
                </a:lnTo>
                <a:lnTo>
                  <a:pt x="906212" y="1099444"/>
                </a:lnTo>
                <a:lnTo>
                  <a:pt x="914147" y="1091503"/>
                </a:lnTo>
                <a:lnTo>
                  <a:pt x="922398" y="1082608"/>
                </a:lnTo>
                <a:lnTo>
                  <a:pt x="930333" y="1074031"/>
                </a:lnTo>
                <a:lnTo>
                  <a:pt x="938268" y="1064501"/>
                </a:lnTo>
                <a:lnTo>
                  <a:pt x="945885" y="1054970"/>
                </a:lnTo>
                <a:lnTo>
                  <a:pt x="953502" y="1045440"/>
                </a:lnTo>
                <a:lnTo>
                  <a:pt x="960802" y="1035593"/>
                </a:lnTo>
                <a:lnTo>
                  <a:pt x="968101" y="1025745"/>
                </a:lnTo>
                <a:lnTo>
                  <a:pt x="974767" y="1015262"/>
                </a:lnTo>
                <a:lnTo>
                  <a:pt x="981749" y="1004778"/>
                </a:lnTo>
                <a:lnTo>
                  <a:pt x="988414" y="993978"/>
                </a:lnTo>
                <a:lnTo>
                  <a:pt x="995079" y="982859"/>
                </a:lnTo>
                <a:lnTo>
                  <a:pt x="1001109" y="971741"/>
                </a:lnTo>
                <a:lnTo>
                  <a:pt x="1007139" y="960622"/>
                </a:lnTo>
                <a:lnTo>
                  <a:pt x="1013170" y="948551"/>
                </a:lnTo>
                <a:lnTo>
                  <a:pt x="1018565" y="936797"/>
                </a:lnTo>
                <a:lnTo>
                  <a:pt x="1024278" y="925043"/>
                </a:lnTo>
                <a:lnTo>
                  <a:pt x="1029039" y="912654"/>
                </a:lnTo>
                <a:lnTo>
                  <a:pt x="1034434" y="900264"/>
                </a:lnTo>
                <a:lnTo>
                  <a:pt x="1039195" y="887558"/>
                </a:lnTo>
                <a:lnTo>
                  <a:pt x="1043638" y="874851"/>
                </a:lnTo>
                <a:lnTo>
                  <a:pt x="1048399" y="861826"/>
                </a:lnTo>
                <a:lnTo>
                  <a:pt x="1052208" y="848802"/>
                </a:lnTo>
                <a:lnTo>
                  <a:pt x="1056334" y="835459"/>
                </a:lnTo>
                <a:lnTo>
                  <a:pt x="1060142" y="822117"/>
                </a:lnTo>
                <a:lnTo>
                  <a:pt x="1063316" y="808457"/>
                </a:lnTo>
                <a:lnTo>
                  <a:pt x="1066807" y="794797"/>
                </a:lnTo>
                <a:lnTo>
                  <a:pt x="1069664" y="780820"/>
                </a:lnTo>
                <a:lnTo>
                  <a:pt x="1072203" y="766842"/>
                </a:lnTo>
                <a:lnTo>
                  <a:pt x="1075059" y="752547"/>
                </a:lnTo>
                <a:lnTo>
                  <a:pt x="1077281" y="738252"/>
                </a:lnTo>
                <a:lnTo>
                  <a:pt x="1079185" y="723957"/>
                </a:lnTo>
                <a:lnTo>
                  <a:pt x="1080772" y="709344"/>
                </a:lnTo>
                <a:lnTo>
                  <a:pt x="1082676" y="694731"/>
                </a:lnTo>
                <a:lnTo>
                  <a:pt x="1083946" y="680118"/>
                </a:lnTo>
                <a:lnTo>
                  <a:pt x="1084898" y="665187"/>
                </a:lnTo>
                <a:lnTo>
                  <a:pt x="1085533" y="649939"/>
                </a:lnTo>
                <a:lnTo>
                  <a:pt x="1085850" y="635009"/>
                </a:lnTo>
                <a:lnTo>
                  <a:pt x="1085850" y="619760"/>
                </a:lnTo>
                <a:lnTo>
                  <a:pt x="1085850" y="604512"/>
                </a:lnTo>
                <a:lnTo>
                  <a:pt x="1085533" y="589582"/>
                </a:lnTo>
                <a:lnTo>
                  <a:pt x="1084898" y="574651"/>
                </a:lnTo>
                <a:lnTo>
                  <a:pt x="1083946" y="559720"/>
                </a:lnTo>
                <a:lnTo>
                  <a:pt x="1082676" y="544790"/>
                </a:lnTo>
                <a:lnTo>
                  <a:pt x="1080772" y="530495"/>
                </a:lnTo>
                <a:lnTo>
                  <a:pt x="1079185" y="515564"/>
                </a:lnTo>
                <a:lnTo>
                  <a:pt x="1077281" y="501269"/>
                </a:lnTo>
                <a:lnTo>
                  <a:pt x="1075059" y="486974"/>
                </a:lnTo>
                <a:lnTo>
                  <a:pt x="1072203" y="472678"/>
                </a:lnTo>
                <a:lnTo>
                  <a:pt x="1069664" y="459019"/>
                </a:lnTo>
                <a:lnTo>
                  <a:pt x="1066807" y="445041"/>
                </a:lnTo>
                <a:lnTo>
                  <a:pt x="1063316" y="431063"/>
                </a:lnTo>
                <a:lnTo>
                  <a:pt x="1060142" y="417721"/>
                </a:lnTo>
                <a:lnTo>
                  <a:pt x="1056334" y="404061"/>
                </a:lnTo>
                <a:lnTo>
                  <a:pt x="1052208" y="391037"/>
                </a:lnTo>
                <a:lnTo>
                  <a:pt x="1048399" y="377695"/>
                </a:lnTo>
                <a:lnTo>
                  <a:pt x="1043638" y="364988"/>
                </a:lnTo>
                <a:lnTo>
                  <a:pt x="1039195" y="351963"/>
                </a:lnTo>
                <a:lnTo>
                  <a:pt x="1034434" y="339574"/>
                </a:lnTo>
                <a:lnTo>
                  <a:pt x="1029039" y="327185"/>
                </a:lnTo>
                <a:lnTo>
                  <a:pt x="1024278" y="314796"/>
                </a:lnTo>
                <a:lnTo>
                  <a:pt x="1018565" y="302724"/>
                </a:lnTo>
                <a:lnTo>
                  <a:pt x="1013170" y="290970"/>
                </a:lnTo>
                <a:lnTo>
                  <a:pt x="1007139" y="279216"/>
                </a:lnTo>
                <a:lnTo>
                  <a:pt x="1001109" y="268098"/>
                </a:lnTo>
                <a:lnTo>
                  <a:pt x="995079" y="256662"/>
                </a:lnTo>
                <a:lnTo>
                  <a:pt x="988414" y="245543"/>
                </a:lnTo>
                <a:lnTo>
                  <a:pt x="981749" y="234742"/>
                </a:lnTo>
                <a:lnTo>
                  <a:pt x="974767" y="224259"/>
                </a:lnTo>
                <a:lnTo>
                  <a:pt x="968101" y="214094"/>
                </a:lnTo>
                <a:lnTo>
                  <a:pt x="960802" y="203928"/>
                </a:lnTo>
                <a:lnTo>
                  <a:pt x="953502" y="193763"/>
                </a:lnTo>
                <a:lnTo>
                  <a:pt x="945885" y="184233"/>
                </a:lnTo>
                <a:lnTo>
                  <a:pt x="938268" y="175020"/>
                </a:lnTo>
                <a:lnTo>
                  <a:pt x="930333" y="165808"/>
                </a:lnTo>
                <a:lnTo>
                  <a:pt x="922398" y="156913"/>
                </a:lnTo>
                <a:lnTo>
                  <a:pt x="914147" y="148336"/>
                </a:lnTo>
                <a:lnTo>
                  <a:pt x="906212" y="140076"/>
                </a:lnTo>
                <a:lnTo>
                  <a:pt x="897960" y="131817"/>
                </a:lnTo>
                <a:lnTo>
                  <a:pt x="889073" y="124193"/>
                </a:lnTo>
                <a:lnTo>
                  <a:pt x="880504" y="116886"/>
                </a:lnTo>
                <a:lnTo>
                  <a:pt x="871617" y="109580"/>
                </a:lnTo>
                <a:lnTo>
                  <a:pt x="862731" y="102591"/>
                </a:lnTo>
                <a:lnTo>
                  <a:pt x="853527" y="95920"/>
                </a:lnTo>
                <a:lnTo>
                  <a:pt x="844005" y="89884"/>
                </a:lnTo>
                <a:lnTo>
                  <a:pt x="834484" y="83531"/>
                </a:lnTo>
                <a:lnTo>
                  <a:pt x="824962" y="77813"/>
                </a:lnTo>
                <a:lnTo>
                  <a:pt x="815441" y="72412"/>
                </a:lnTo>
                <a:lnTo>
                  <a:pt x="805602" y="67329"/>
                </a:lnTo>
                <a:lnTo>
                  <a:pt x="795763" y="62247"/>
                </a:lnTo>
                <a:lnTo>
                  <a:pt x="785924" y="58117"/>
                </a:lnTo>
                <a:lnTo>
                  <a:pt x="775768" y="53670"/>
                </a:lnTo>
                <a:lnTo>
                  <a:pt x="765612" y="50175"/>
                </a:lnTo>
                <a:lnTo>
                  <a:pt x="755138" y="46681"/>
                </a:lnTo>
                <a:lnTo>
                  <a:pt x="744982" y="43504"/>
                </a:lnTo>
                <a:lnTo>
                  <a:pt x="734508" y="40645"/>
                </a:lnTo>
                <a:lnTo>
                  <a:pt x="724035" y="38421"/>
                </a:lnTo>
                <a:lnTo>
                  <a:pt x="713561" y="36198"/>
                </a:lnTo>
                <a:lnTo>
                  <a:pt x="702453" y="34609"/>
                </a:lnTo>
                <a:lnTo>
                  <a:pt x="691662" y="33339"/>
                </a:lnTo>
                <a:lnTo>
                  <a:pt x="680871" y="32386"/>
                </a:lnTo>
                <a:lnTo>
                  <a:pt x="670080" y="31750"/>
                </a:lnTo>
                <a:lnTo>
                  <a:pt x="658654" y="31750"/>
                </a:lnTo>
                <a:lnTo>
                  <a:pt x="647863" y="31750"/>
                </a:lnTo>
                <a:close/>
                <a:moveTo>
                  <a:pt x="441325" y="0"/>
                </a:moveTo>
                <a:lnTo>
                  <a:pt x="445925" y="0"/>
                </a:lnTo>
                <a:lnTo>
                  <a:pt x="457994" y="0"/>
                </a:lnTo>
                <a:lnTo>
                  <a:pt x="469746" y="0"/>
                </a:lnTo>
                <a:lnTo>
                  <a:pt x="647530" y="0"/>
                </a:lnTo>
                <a:lnTo>
                  <a:pt x="659289" y="0"/>
                </a:lnTo>
                <a:lnTo>
                  <a:pt x="671367" y="0"/>
                </a:lnTo>
                <a:lnTo>
                  <a:pt x="674688" y="0"/>
                </a:lnTo>
                <a:lnTo>
                  <a:pt x="674688" y="180"/>
                </a:lnTo>
                <a:lnTo>
                  <a:pt x="683127" y="635"/>
                </a:lnTo>
                <a:lnTo>
                  <a:pt x="694569" y="1906"/>
                </a:lnTo>
                <a:lnTo>
                  <a:pt x="706328" y="3176"/>
                </a:lnTo>
                <a:lnTo>
                  <a:pt x="717770" y="5082"/>
                </a:lnTo>
                <a:lnTo>
                  <a:pt x="729212" y="6988"/>
                </a:lnTo>
                <a:lnTo>
                  <a:pt x="740654" y="9530"/>
                </a:lnTo>
                <a:lnTo>
                  <a:pt x="751778" y="12706"/>
                </a:lnTo>
                <a:lnTo>
                  <a:pt x="762902" y="15883"/>
                </a:lnTo>
                <a:lnTo>
                  <a:pt x="774026" y="19695"/>
                </a:lnTo>
                <a:lnTo>
                  <a:pt x="785150" y="23507"/>
                </a:lnTo>
                <a:lnTo>
                  <a:pt x="795957" y="27954"/>
                </a:lnTo>
                <a:lnTo>
                  <a:pt x="806445" y="32402"/>
                </a:lnTo>
                <a:lnTo>
                  <a:pt x="816933" y="37802"/>
                </a:lnTo>
                <a:lnTo>
                  <a:pt x="827740" y="42885"/>
                </a:lnTo>
                <a:lnTo>
                  <a:pt x="837910" y="48603"/>
                </a:lnTo>
                <a:lnTo>
                  <a:pt x="848081" y="54956"/>
                </a:lnTo>
                <a:lnTo>
                  <a:pt x="858251" y="60992"/>
                </a:lnTo>
                <a:lnTo>
                  <a:pt x="868104" y="67662"/>
                </a:lnTo>
                <a:lnTo>
                  <a:pt x="877957" y="74651"/>
                </a:lnTo>
                <a:lnTo>
                  <a:pt x="887492" y="82275"/>
                </a:lnTo>
                <a:lnTo>
                  <a:pt x="897027" y="89899"/>
                </a:lnTo>
                <a:lnTo>
                  <a:pt x="906244" y="97840"/>
                </a:lnTo>
                <a:lnTo>
                  <a:pt x="915461" y="105782"/>
                </a:lnTo>
                <a:lnTo>
                  <a:pt x="924996" y="114041"/>
                </a:lnTo>
                <a:lnTo>
                  <a:pt x="933895" y="122936"/>
                </a:lnTo>
                <a:lnTo>
                  <a:pt x="942477" y="131830"/>
                </a:lnTo>
                <a:lnTo>
                  <a:pt x="950740" y="141360"/>
                </a:lnTo>
                <a:lnTo>
                  <a:pt x="959322" y="151208"/>
                </a:lnTo>
                <a:lnTo>
                  <a:pt x="967585" y="161055"/>
                </a:lnTo>
                <a:lnTo>
                  <a:pt x="975531" y="170903"/>
                </a:lnTo>
                <a:lnTo>
                  <a:pt x="983477" y="181386"/>
                </a:lnTo>
                <a:lnTo>
                  <a:pt x="991105" y="191869"/>
                </a:lnTo>
                <a:lnTo>
                  <a:pt x="998733" y="202669"/>
                </a:lnTo>
                <a:lnTo>
                  <a:pt x="1006043" y="214105"/>
                </a:lnTo>
                <a:lnTo>
                  <a:pt x="1013353" y="225223"/>
                </a:lnTo>
                <a:lnTo>
                  <a:pt x="1020027" y="236977"/>
                </a:lnTo>
                <a:lnTo>
                  <a:pt x="1026702" y="248730"/>
                </a:lnTo>
                <a:lnTo>
                  <a:pt x="1033376" y="260801"/>
                </a:lnTo>
                <a:lnTo>
                  <a:pt x="1039733" y="272873"/>
                </a:lnTo>
                <a:lnTo>
                  <a:pt x="1045454" y="285579"/>
                </a:lnTo>
                <a:lnTo>
                  <a:pt x="1051492" y="297968"/>
                </a:lnTo>
                <a:lnTo>
                  <a:pt x="1056896" y="310992"/>
                </a:lnTo>
                <a:lnTo>
                  <a:pt x="1062299" y="324016"/>
                </a:lnTo>
                <a:lnTo>
                  <a:pt x="1067702" y="337358"/>
                </a:lnTo>
                <a:lnTo>
                  <a:pt x="1072469" y="350700"/>
                </a:lnTo>
                <a:lnTo>
                  <a:pt x="1077237" y="364360"/>
                </a:lnTo>
                <a:lnTo>
                  <a:pt x="1081686" y="378019"/>
                </a:lnTo>
                <a:lnTo>
                  <a:pt x="1086136" y="392314"/>
                </a:lnTo>
                <a:lnTo>
                  <a:pt x="1089950" y="406291"/>
                </a:lnTo>
                <a:lnTo>
                  <a:pt x="1093764" y="420586"/>
                </a:lnTo>
                <a:lnTo>
                  <a:pt x="1096942" y="435198"/>
                </a:lnTo>
                <a:lnTo>
                  <a:pt x="1100121" y="449811"/>
                </a:lnTo>
                <a:lnTo>
                  <a:pt x="1103299" y="464423"/>
                </a:lnTo>
                <a:lnTo>
                  <a:pt x="1105841" y="479354"/>
                </a:lnTo>
                <a:lnTo>
                  <a:pt x="1108384" y="494601"/>
                </a:lnTo>
                <a:lnTo>
                  <a:pt x="1110609" y="509532"/>
                </a:lnTo>
                <a:lnTo>
                  <a:pt x="1112516" y="524779"/>
                </a:lnTo>
                <a:lnTo>
                  <a:pt x="1114105" y="540345"/>
                </a:lnTo>
                <a:lnTo>
                  <a:pt x="1115376" y="555910"/>
                </a:lnTo>
                <a:lnTo>
                  <a:pt x="1116330" y="571476"/>
                </a:lnTo>
                <a:lnTo>
                  <a:pt x="1116966" y="587359"/>
                </a:lnTo>
                <a:lnTo>
                  <a:pt x="1117283" y="603242"/>
                </a:lnTo>
                <a:lnTo>
                  <a:pt x="1117601" y="619125"/>
                </a:lnTo>
                <a:lnTo>
                  <a:pt x="1117283" y="635326"/>
                </a:lnTo>
                <a:lnTo>
                  <a:pt x="1116966" y="650892"/>
                </a:lnTo>
                <a:lnTo>
                  <a:pt x="1116330" y="666775"/>
                </a:lnTo>
                <a:lnTo>
                  <a:pt x="1115376" y="682340"/>
                </a:lnTo>
                <a:lnTo>
                  <a:pt x="1114105" y="698223"/>
                </a:lnTo>
                <a:lnTo>
                  <a:pt x="1112516" y="713471"/>
                </a:lnTo>
                <a:lnTo>
                  <a:pt x="1110609" y="728719"/>
                </a:lnTo>
                <a:lnTo>
                  <a:pt x="1108384" y="743967"/>
                </a:lnTo>
                <a:lnTo>
                  <a:pt x="1105841" y="759215"/>
                </a:lnTo>
                <a:lnTo>
                  <a:pt x="1103299" y="773827"/>
                </a:lnTo>
                <a:lnTo>
                  <a:pt x="1100121" y="788757"/>
                </a:lnTo>
                <a:lnTo>
                  <a:pt x="1096942" y="803370"/>
                </a:lnTo>
                <a:lnTo>
                  <a:pt x="1093764" y="817665"/>
                </a:lnTo>
                <a:lnTo>
                  <a:pt x="1089950" y="831959"/>
                </a:lnTo>
                <a:lnTo>
                  <a:pt x="1086136" y="846254"/>
                </a:lnTo>
                <a:lnTo>
                  <a:pt x="1081686" y="860231"/>
                </a:lnTo>
                <a:lnTo>
                  <a:pt x="1077237" y="873891"/>
                </a:lnTo>
                <a:lnTo>
                  <a:pt x="1072469" y="887550"/>
                </a:lnTo>
                <a:lnTo>
                  <a:pt x="1067702" y="901210"/>
                </a:lnTo>
                <a:lnTo>
                  <a:pt x="1062299" y="914234"/>
                </a:lnTo>
                <a:lnTo>
                  <a:pt x="1056896" y="927258"/>
                </a:lnTo>
                <a:lnTo>
                  <a:pt x="1051492" y="939965"/>
                </a:lnTo>
                <a:lnTo>
                  <a:pt x="1045454" y="952989"/>
                </a:lnTo>
                <a:lnTo>
                  <a:pt x="1039733" y="965378"/>
                </a:lnTo>
                <a:lnTo>
                  <a:pt x="1033376" y="977767"/>
                </a:lnTo>
                <a:lnTo>
                  <a:pt x="1026702" y="989520"/>
                </a:lnTo>
                <a:lnTo>
                  <a:pt x="1020027" y="1001274"/>
                </a:lnTo>
                <a:lnTo>
                  <a:pt x="1013353" y="1013027"/>
                </a:lnTo>
                <a:lnTo>
                  <a:pt x="1006043" y="1024463"/>
                </a:lnTo>
                <a:lnTo>
                  <a:pt x="998733" y="1035264"/>
                </a:lnTo>
                <a:lnTo>
                  <a:pt x="991105" y="1046064"/>
                </a:lnTo>
                <a:lnTo>
                  <a:pt x="983477" y="1057182"/>
                </a:lnTo>
                <a:lnTo>
                  <a:pt x="975531" y="1067348"/>
                </a:lnTo>
                <a:lnTo>
                  <a:pt x="967585" y="1077513"/>
                </a:lnTo>
                <a:lnTo>
                  <a:pt x="959322" y="1087360"/>
                </a:lnTo>
                <a:lnTo>
                  <a:pt x="950740" y="1096890"/>
                </a:lnTo>
                <a:lnTo>
                  <a:pt x="942477" y="1106102"/>
                </a:lnTo>
                <a:lnTo>
                  <a:pt x="933895" y="1115315"/>
                </a:lnTo>
                <a:lnTo>
                  <a:pt x="924996" y="1123892"/>
                </a:lnTo>
                <a:lnTo>
                  <a:pt x="915461" y="1132468"/>
                </a:lnTo>
                <a:lnTo>
                  <a:pt x="906244" y="1140728"/>
                </a:lnTo>
                <a:lnTo>
                  <a:pt x="897027" y="1148669"/>
                </a:lnTo>
                <a:lnTo>
                  <a:pt x="887492" y="1156293"/>
                </a:lnTo>
                <a:lnTo>
                  <a:pt x="877957" y="1163599"/>
                </a:lnTo>
                <a:lnTo>
                  <a:pt x="868104" y="1170588"/>
                </a:lnTo>
                <a:lnTo>
                  <a:pt x="858251" y="1177259"/>
                </a:lnTo>
                <a:lnTo>
                  <a:pt x="848081" y="1183612"/>
                </a:lnTo>
                <a:lnTo>
                  <a:pt x="837910" y="1189648"/>
                </a:lnTo>
                <a:lnTo>
                  <a:pt x="827740" y="1195366"/>
                </a:lnTo>
                <a:lnTo>
                  <a:pt x="816933" y="1200766"/>
                </a:lnTo>
                <a:lnTo>
                  <a:pt x="806445" y="1205849"/>
                </a:lnTo>
                <a:lnTo>
                  <a:pt x="795957" y="1210296"/>
                </a:lnTo>
                <a:lnTo>
                  <a:pt x="785150" y="1215061"/>
                </a:lnTo>
                <a:lnTo>
                  <a:pt x="774026" y="1218873"/>
                </a:lnTo>
                <a:lnTo>
                  <a:pt x="762902" y="1222685"/>
                </a:lnTo>
                <a:lnTo>
                  <a:pt x="751778" y="1225861"/>
                </a:lnTo>
                <a:lnTo>
                  <a:pt x="740654" y="1228720"/>
                </a:lnTo>
                <a:lnTo>
                  <a:pt x="729212" y="1231262"/>
                </a:lnTo>
                <a:lnTo>
                  <a:pt x="717770" y="1233485"/>
                </a:lnTo>
                <a:lnTo>
                  <a:pt x="706328" y="1235074"/>
                </a:lnTo>
                <a:lnTo>
                  <a:pt x="694569" y="1236344"/>
                </a:lnTo>
                <a:lnTo>
                  <a:pt x="683127" y="1237615"/>
                </a:lnTo>
                <a:lnTo>
                  <a:pt x="673101" y="1237886"/>
                </a:lnTo>
                <a:lnTo>
                  <a:pt x="673101" y="1238251"/>
                </a:lnTo>
                <a:lnTo>
                  <a:pt x="439738" y="1238251"/>
                </a:lnTo>
                <a:lnTo>
                  <a:pt x="439738" y="1237766"/>
                </a:lnTo>
                <a:lnTo>
                  <a:pt x="434173" y="1237615"/>
                </a:lnTo>
                <a:lnTo>
                  <a:pt x="422739" y="1236344"/>
                </a:lnTo>
                <a:lnTo>
                  <a:pt x="410988" y="1235074"/>
                </a:lnTo>
                <a:lnTo>
                  <a:pt x="399554" y="1233485"/>
                </a:lnTo>
                <a:lnTo>
                  <a:pt x="388120" y="1231262"/>
                </a:lnTo>
                <a:lnTo>
                  <a:pt x="376686" y="1228720"/>
                </a:lnTo>
                <a:lnTo>
                  <a:pt x="365570" y="1225861"/>
                </a:lnTo>
                <a:lnTo>
                  <a:pt x="354453" y="1222685"/>
                </a:lnTo>
                <a:lnTo>
                  <a:pt x="343655" y="1218873"/>
                </a:lnTo>
                <a:lnTo>
                  <a:pt x="332221" y="1215061"/>
                </a:lnTo>
                <a:lnTo>
                  <a:pt x="321739" y="1210296"/>
                </a:lnTo>
                <a:lnTo>
                  <a:pt x="310941" y="1205849"/>
                </a:lnTo>
                <a:lnTo>
                  <a:pt x="300460" y="1200766"/>
                </a:lnTo>
                <a:lnTo>
                  <a:pt x="289978" y="1195366"/>
                </a:lnTo>
                <a:lnTo>
                  <a:pt x="279497" y="1189648"/>
                </a:lnTo>
                <a:lnTo>
                  <a:pt x="269334" y="1183612"/>
                </a:lnTo>
                <a:lnTo>
                  <a:pt x="259170" y="1177259"/>
                </a:lnTo>
                <a:lnTo>
                  <a:pt x="249324" y="1170588"/>
                </a:lnTo>
                <a:lnTo>
                  <a:pt x="239796" y="1163599"/>
                </a:lnTo>
                <a:lnTo>
                  <a:pt x="229950" y="1156293"/>
                </a:lnTo>
                <a:lnTo>
                  <a:pt x="220422" y="1148669"/>
                </a:lnTo>
                <a:lnTo>
                  <a:pt x="211211" y="1140728"/>
                </a:lnTo>
                <a:lnTo>
                  <a:pt x="202000" y="1132468"/>
                </a:lnTo>
                <a:lnTo>
                  <a:pt x="192790" y="1123892"/>
                </a:lnTo>
                <a:lnTo>
                  <a:pt x="183897" y="1115315"/>
                </a:lnTo>
                <a:lnTo>
                  <a:pt x="175321" y="1106102"/>
                </a:lnTo>
                <a:lnTo>
                  <a:pt x="166746" y="1096890"/>
                </a:lnTo>
                <a:lnTo>
                  <a:pt x="158170" y="1087360"/>
                </a:lnTo>
                <a:lnTo>
                  <a:pt x="150230" y="1077513"/>
                </a:lnTo>
                <a:lnTo>
                  <a:pt x="141972" y="1067348"/>
                </a:lnTo>
                <a:lnTo>
                  <a:pt x="134032" y="1057182"/>
                </a:lnTo>
                <a:lnTo>
                  <a:pt x="126409" y="1046064"/>
                </a:lnTo>
                <a:lnTo>
                  <a:pt x="118786" y="1035264"/>
                </a:lnTo>
                <a:lnTo>
                  <a:pt x="111481" y="1024463"/>
                </a:lnTo>
                <a:lnTo>
                  <a:pt x="104812" y="1013027"/>
                </a:lnTo>
                <a:lnTo>
                  <a:pt x="97824" y="1001274"/>
                </a:lnTo>
                <a:lnTo>
                  <a:pt x="90837" y="989520"/>
                </a:lnTo>
                <a:lnTo>
                  <a:pt x="84485" y="977767"/>
                </a:lnTo>
                <a:lnTo>
                  <a:pt x="78450" y="965378"/>
                </a:lnTo>
                <a:lnTo>
                  <a:pt x="72098" y="952989"/>
                </a:lnTo>
                <a:lnTo>
                  <a:pt x="66063" y="939965"/>
                </a:lnTo>
                <a:lnTo>
                  <a:pt x="60664" y="927258"/>
                </a:lnTo>
                <a:lnTo>
                  <a:pt x="55264" y="914234"/>
                </a:lnTo>
                <a:lnTo>
                  <a:pt x="49865" y="901210"/>
                </a:lnTo>
                <a:lnTo>
                  <a:pt x="45101" y="887550"/>
                </a:lnTo>
                <a:lnTo>
                  <a:pt x="40337" y="873891"/>
                </a:lnTo>
                <a:lnTo>
                  <a:pt x="35890" y="860231"/>
                </a:lnTo>
                <a:lnTo>
                  <a:pt x="31761" y="846254"/>
                </a:lnTo>
                <a:lnTo>
                  <a:pt x="27949" y="831959"/>
                </a:lnTo>
                <a:lnTo>
                  <a:pt x="23821" y="817665"/>
                </a:lnTo>
                <a:lnTo>
                  <a:pt x="20644" y="803370"/>
                </a:lnTo>
                <a:lnTo>
                  <a:pt x="17468" y="788757"/>
                </a:lnTo>
                <a:lnTo>
                  <a:pt x="14292" y="773827"/>
                </a:lnTo>
                <a:lnTo>
                  <a:pt x="11751" y="759215"/>
                </a:lnTo>
                <a:lnTo>
                  <a:pt x="9528" y="743967"/>
                </a:lnTo>
                <a:lnTo>
                  <a:pt x="7305" y="728719"/>
                </a:lnTo>
                <a:lnTo>
                  <a:pt x="5082" y="713471"/>
                </a:lnTo>
                <a:lnTo>
                  <a:pt x="3493" y="698223"/>
                </a:lnTo>
                <a:lnTo>
                  <a:pt x="2223" y="682340"/>
                </a:lnTo>
                <a:lnTo>
                  <a:pt x="1270" y="666775"/>
                </a:lnTo>
                <a:lnTo>
                  <a:pt x="635" y="650892"/>
                </a:lnTo>
                <a:lnTo>
                  <a:pt x="317" y="635326"/>
                </a:lnTo>
                <a:lnTo>
                  <a:pt x="0" y="619125"/>
                </a:lnTo>
                <a:lnTo>
                  <a:pt x="317" y="603242"/>
                </a:lnTo>
                <a:lnTo>
                  <a:pt x="635" y="587359"/>
                </a:lnTo>
                <a:lnTo>
                  <a:pt x="1270" y="571476"/>
                </a:lnTo>
                <a:lnTo>
                  <a:pt x="2223" y="555910"/>
                </a:lnTo>
                <a:lnTo>
                  <a:pt x="3493" y="540345"/>
                </a:lnTo>
                <a:lnTo>
                  <a:pt x="5082" y="524779"/>
                </a:lnTo>
                <a:lnTo>
                  <a:pt x="7305" y="509532"/>
                </a:lnTo>
                <a:lnTo>
                  <a:pt x="9528" y="494601"/>
                </a:lnTo>
                <a:lnTo>
                  <a:pt x="11751" y="479354"/>
                </a:lnTo>
                <a:lnTo>
                  <a:pt x="14292" y="464423"/>
                </a:lnTo>
                <a:lnTo>
                  <a:pt x="17468" y="449811"/>
                </a:lnTo>
                <a:lnTo>
                  <a:pt x="20644" y="435198"/>
                </a:lnTo>
                <a:lnTo>
                  <a:pt x="23821" y="420586"/>
                </a:lnTo>
                <a:lnTo>
                  <a:pt x="27949" y="406291"/>
                </a:lnTo>
                <a:lnTo>
                  <a:pt x="31761" y="392314"/>
                </a:lnTo>
                <a:lnTo>
                  <a:pt x="35890" y="378019"/>
                </a:lnTo>
                <a:lnTo>
                  <a:pt x="40337" y="364360"/>
                </a:lnTo>
                <a:lnTo>
                  <a:pt x="45101" y="350700"/>
                </a:lnTo>
                <a:lnTo>
                  <a:pt x="49865" y="337358"/>
                </a:lnTo>
                <a:lnTo>
                  <a:pt x="55264" y="324016"/>
                </a:lnTo>
                <a:lnTo>
                  <a:pt x="60664" y="310992"/>
                </a:lnTo>
                <a:lnTo>
                  <a:pt x="66063" y="297968"/>
                </a:lnTo>
                <a:lnTo>
                  <a:pt x="72098" y="285579"/>
                </a:lnTo>
                <a:lnTo>
                  <a:pt x="78450" y="272873"/>
                </a:lnTo>
                <a:lnTo>
                  <a:pt x="84485" y="260801"/>
                </a:lnTo>
                <a:lnTo>
                  <a:pt x="90837" y="248730"/>
                </a:lnTo>
                <a:lnTo>
                  <a:pt x="97824" y="236977"/>
                </a:lnTo>
                <a:lnTo>
                  <a:pt x="104812" y="225223"/>
                </a:lnTo>
                <a:lnTo>
                  <a:pt x="111481" y="214105"/>
                </a:lnTo>
                <a:lnTo>
                  <a:pt x="118786" y="202669"/>
                </a:lnTo>
                <a:lnTo>
                  <a:pt x="126409" y="191869"/>
                </a:lnTo>
                <a:lnTo>
                  <a:pt x="134032" y="181386"/>
                </a:lnTo>
                <a:lnTo>
                  <a:pt x="141972" y="170903"/>
                </a:lnTo>
                <a:lnTo>
                  <a:pt x="150230" y="161055"/>
                </a:lnTo>
                <a:lnTo>
                  <a:pt x="158170" y="151208"/>
                </a:lnTo>
                <a:lnTo>
                  <a:pt x="166746" y="141360"/>
                </a:lnTo>
                <a:lnTo>
                  <a:pt x="175321" y="131830"/>
                </a:lnTo>
                <a:lnTo>
                  <a:pt x="183897" y="122936"/>
                </a:lnTo>
                <a:lnTo>
                  <a:pt x="192790" y="114041"/>
                </a:lnTo>
                <a:lnTo>
                  <a:pt x="202000" y="105782"/>
                </a:lnTo>
                <a:lnTo>
                  <a:pt x="211211" y="97840"/>
                </a:lnTo>
                <a:lnTo>
                  <a:pt x="220422" y="89899"/>
                </a:lnTo>
                <a:lnTo>
                  <a:pt x="229950" y="82275"/>
                </a:lnTo>
                <a:lnTo>
                  <a:pt x="239796" y="74651"/>
                </a:lnTo>
                <a:lnTo>
                  <a:pt x="249324" y="67662"/>
                </a:lnTo>
                <a:lnTo>
                  <a:pt x="259170" y="60992"/>
                </a:lnTo>
                <a:lnTo>
                  <a:pt x="269334" y="54956"/>
                </a:lnTo>
                <a:lnTo>
                  <a:pt x="279497" y="48603"/>
                </a:lnTo>
                <a:lnTo>
                  <a:pt x="289978" y="42885"/>
                </a:lnTo>
                <a:lnTo>
                  <a:pt x="300460" y="37802"/>
                </a:lnTo>
                <a:lnTo>
                  <a:pt x="310941" y="32402"/>
                </a:lnTo>
                <a:lnTo>
                  <a:pt x="321739" y="27954"/>
                </a:lnTo>
                <a:lnTo>
                  <a:pt x="332221" y="23507"/>
                </a:lnTo>
                <a:lnTo>
                  <a:pt x="343655" y="19695"/>
                </a:lnTo>
                <a:lnTo>
                  <a:pt x="354453" y="15883"/>
                </a:lnTo>
                <a:lnTo>
                  <a:pt x="365570" y="12706"/>
                </a:lnTo>
                <a:lnTo>
                  <a:pt x="376686" y="9530"/>
                </a:lnTo>
                <a:lnTo>
                  <a:pt x="388120" y="6988"/>
                </a:lnTo>
                <a:lnTo>
                  <a:pt x="399554" y="5082"/>
                </a:lnTo>
                <a:lnTo>
                  <a:pt x="410988" y="3176"/>
                </a:lnTo>
                <a:lnTo>
                  <a:pt x="422739" y="1906"/>
                </a:lnTo>
                <a:lnTo>
                  <a:pt x="434173" y="635"/>
                </a:lnTo>
                <a:lnTo>
                  <a:pt x="441325" y="249"/>
                </a:lnTo>
                <a:lnTo>
                  <a:pt x="44132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5" name="KSO_Shape"/>
          <p:cNvSpPr>
            <a:spLocks/>
          </p:cNvSpPr>
          <p:nvPr/>
        </p:nvSpPr>
        <p:spPr bwMode="auto">
          <a:xfrm>
            <a:off x="260942" y="3901918"/>
            <a:ext cx="1107237" cy="663625"/>
          </a:xfrm>
          <a:custGeom>
            <a:avLst/>
            <a:gdLst>
              <a:gd name="T0" fmla="*/ 1066662 w 2063518"/>
              <a:gd name="T1" fmla="*/ 654802 h 1276454"/>
              <a:gd name="T2" fmla="*/ 1500594 w 2063518"/>
              <a:gd name="T3" fmla="*/ 654802 h 1276454"/>
              <a:gd name="T4" fmla="*/ 1255790 w 2063518"/>
              <a:gd name="T5" fmla="*/ 314944 h 1276454"/>
              <a:gd name="T6" fmla="*/ 1323568 w 2063518"/>
              <a:gd name="T7" fmla="*/ 383500 h 1276454"/>
              <a:gd name="T8" fmla="*/ 1481023 w 2063518"/>
              <a:gd name="T9" fmla="*/ 376582 h 1276454"/>
              <a:gd name="T10" fmla="*/ 1488825 w 2063518"/>
              <a:gd name="T11" fmla="*/ 472615 h 1276454"/>
              <a:gd name="T12" fmla="*/ 1613893 w 2063518"/>
              <a:gd name="T13" fmla="*/ 568404 h 1276454"/>
              <a:gd name="T14" fmla="*/ 1558067 w 2063518"/>
              <a:gd name="T15" fmla="*/ 646977 h 1276454"/>
              <a:gd name="T16" fmla="*/ 1592227 w 2063518"/>
              <a:gd name="T17" fmla="*/ 800652 h 1276454"/>
              <a:gd name="T18" fmla="*/ 1498897 w 2063518"/>
              <a:gd name="T19" fmla="*/ 825001 h 1276454"/>
              <a:gd name="T20" fmla="*/ 1426167 w 2063518"/>
              <a:gd name="T21" fmla="*/ 964655 h 1276454"/>
              <a:gd name="T22" fmla="*/ 1339000 w 2063518"/>
              <a:gd name="T23" fmla="*/ 923387 h 1276454"/>
              <a:gd name="T24" fmla="*/ 1193410 w 2063518"/>
              <a:gd name="T25" fmla="*/ 983675 h 1276454"/>
              <a:gd name="T26" fmla="*/ 1153195 w 2063518"/>
              <a:gd name="T27" fmla="*/ 896101 h 1276454"/>
              <a:gd name="T28" fmla="*/ 1002868 w 2063518"/>
              <a:gd name="T29" fmla="*/ 848812 h 1276454"/>
              <a:gd name="T30" fmla="*/ 1028421 w 2063518"/>
              <a:gd name="T31" fmla="*/ 755906 h 1276454"/>
              <a:gd name="T32" fmla="*/ 943696 w 2063518"/>
              <a:gd name="T33" fmla="*/ 623169 h 1276454"/>
              <a:gd name="T34" fmla="*/ 1023061 w 2063518"/>
              <a:gd name="T35" fmla="*/ 568405 h 1276454"/>
              <a:gd name="T36" fmla="*/ 1043583 w 2063518"/>
              <a:gd name="T37" fmla="*/ 412329 h 1276454"/>
              <a:gd name="T38" fmla="*/ 1139624 w 2063518"/>
              <a:gd name="T39" fmla="*/ 421330 h 1276454"/>
              <a:gd name="T40" fmla="*/ 1255790 w 2063518"/>
              <a:gd name="T41" fmla="*/ 314944 h 1276454"/>
              <a:gd name="T42" fmla="*/ 184450 w 2063518"/>
              <a:gd name="T43" fmla="*/ 509786 h 1276454"/>
              <a:gd name="T44" fmla="*/ 835347 w 2063518"/>
              <a:gd name="T45" fmla="*/ 509786 h 1276454"/>
              <a:gd name="T46" fmla="*/ 468140 w 2063518"/>
              <a:gd name="T47" fmla="*/ 0 h 1276454"/>
              <a:gd name="T48" fmla="*/ 569807 w 2063518"/>
              <a:gd name="T49" fmla="*/ 102832 h 1276454"/>
              <a:gd name="T50" fmla="*/ 805989 w 2063518"/>
              <a:gd name="T51" fmla="*/ 92457 h 1276454"/>
              <a:gd name="T52" fmla="*/ 817693 w 2063518"/>
              <a:gd name="T53" fmla="*/ 236505 h 1276454"/>
              <a:gd name="T54" fmla="*/ 1005294 w 2063518"/>
              <a:gd name="T55" fmla="*/ 380190 h 1276454"/>
              <a:gd name="T56" fmla="*/ 921557 w 2063518"/>
              <a:gd name="T57" fmla="*/ 498048 h 1276454"/>
              <a:gd name="T58" fmla="*/ 972798 w 2063518"/>
              <a:gd name="T59" fmla="*/ 728561 h 1276454"/>
              <a:gd name="T60" fmla="*/ 832801 w 2063518"/>
              <a:gd name="T61" fmla="*/ 765085 h 1276454"/>
              <a:gd name="T62" fmla="*/ 723706 w 2063518"/>
              <a:gd name="T63" fmla="*/ 974565 h 1276454"/>
              <a:gd name="T64" fmla="*/ 592956 w 2063518"/>
              <a:gd name="T65" fmla="*/ 912666 h 1276454"/>
              <a:gd name="T66" fmla="*/ 374570 w 2063518"/>
              <a:gd name="T67" fmla="*/ 1003096 h 1276454"/>
              <a:gd name="T68" fmla="*/ 314247 w 2063518"/>
              <a:gd name="T69" fmla="*/ 871734 h 1276454"/>
              <a:gd name="T70" fmla="*/ 88757 w 2063518"/>
              <a:gd name="T71" fmla="*/ 800802 h 1276454"/>
              <a:gd name="T72" fmla="*/ 127086 w 2063518"/>
              <a:gd name="T73" fmla="*/ 661445 h 1276454"/>
              <a:gd name="T74" fmla="*/ 0 w 2063518"/>
              <a:gd name="T75" fmla="*/ 462338 h 1276454"/>
              <a:gd name="T76" fmla="*/ 119047 w 2063518"/>
              <a:gd name="T77" fmla="*/ 380191 h 1276454"/>
              <a:gd name="T78" fmla="*/ 149829 w 2063518"/>
              <a:gd name="T79" fmla="*/ 146078 h 1276454"/>
              <a:gd name="T80" fmla="*/ 293892 w 2063518"/>
              <a:gd name="T81" fmla="*/ 159579 h 1276454"/>
              <a:gd name="T82" fmla="*/ 468140 w 2063518"/>
              <a:gd name="T83" fmla="*/ 0 h 127645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063518" h="1276454">
                <a:moveTo>
                  <a:pt x="1631470" y="557485"/>
                </a:moveTo>
                <a:cubicBezTo>
                  <a:pt x="1479172" y="557485"/>
                  <a:pt x="1355710" y="680947"/>
                  <a:pt x="1355710" y="833245"/>
                </a:cubicBezTo>
                <a:cubicBezTo>
                  <a:pt x="1355710" y="985543"/>
                  <a:pt x="1479172" y="1109005"/>
                  <a:pt x="1631470" y="1109005"/>
                </a:cubicBezTo>
                <a:cubicBezTo>
                  <a:pt x="1783768" y="1109005"/>
                  <a:pt x="1907230" y="985543"/>
                  <a:pt x="1907230" y="833245"/>
                </a:cubicBezTo>
                <a:cubicBezTo>
                  <a:pt x="1907230" y="680947"/>
                  <a:pt x="1783768" y="557485"/>
                  <a:pt x="1631470" y="557485"/>
                </a:cubicBezTo>
                <a:close/>
                <a:moveTo>
                  <a:pt x="1596087" y="400771"/>
                </a:moveTo>
                <a:lnTo>
                  <a:pt x="1666853" y="400771"/>
                </a:lnTo>
                <a:lnTo>
                  <a:pt x="1682233" y="488008"/>
                </a:lnTo>
                <a:cubicBezTo>
                  <a:pt x="1729134" y="494904"/>
                  <a:pt x="1774137" y="511284"/>
                  <a:pt x="1814498" y="536149"/>
                </a:cubicBezTo>
                <a:lnTo>
                  <a:pt x="1882355" y="479207"/>
                </a:lnTo>
                <a:lnTo>
                  <a:pt x="1936564" y="524695"/>
                </a:lnTo>
                <a:lnTo>
                  <a:pt x="1892271" y="601408"/>
                </a:lnTo>
                <a:cubicBezTo>
                  <a:pt x="1923766" y="636838"/>
                  <a:pt x="1947711" y="678313"/>
                  <a:pt x="1962647" y="723304"/>
                </a:cubicBezTo>
                <a:lnTo>
                  <a:pt x="2051230" y="723302"/>
                </a:lnTo>
                <a:lnTo>
                  <a:pt x="2063518" y="792992"/>
                </a:lnTo>
                <a:lnTo>
                  <a:pt x="1980277" y="823287"/>
                </a:lnTo>
                <a:cubicBezTo>
                  <a:pt x="1981630" y="870672"/>
                  <a:pt x="1973314" y="917837"/>
                  <a:pt x="1955836" y="961902"/>
                </a:cubicBezTo>
                <a:lnTo>
                  <a:pt x="2023695" y="1018840"/>
                </a:lnTo>
                <a:lnTo>
                  <a:pt x="1988313" y="1080125"/>
                </a:lnTo>
                <a:lnTo>
                  <a:pt x="1905073" y="1049826"/>
                </a:lnTo>
                <a:cubicBezTo>
                  <a:pt x="1875651" y="1086995"/>
                  <a:pt x="1838963" y="1117779"/>
                  <a:pt x="1797250" y="1140300"/>
                </a:cubicBezTo>
                <a:lnTo>
                  <a:pt x="1812635" y="1227537"/>
                </a:lnTo>
                <a:lnTo>
                  <a:pt x="1746136" y="1251740"/>
                </a:lnTo>
                <a:lnTo>
                  <a:pt x="1701847" y="1175024"/>
                </a:lnTo>
                <a:cubicBezTo>
                  <a:pt x="1655416" y="1184585"/>
                  <a:pt x="1607524" y="1184585"/>
                  <a:pt x="1561093" y="1175024"/>
                </a:cubicBezTo>
                <a:lnTo>
                  <a:pt x="1516804" y="1251740"/>
                </a:lnTo>
                <a:lnTo>
                  <a:pt x="1450306" y="1227537"/>
                </a:lnTo>
                <a:lnTo>
                  <a:pt x="1465691" y="1140300"/>
                </a:lnTo>
                <a:cubicBezTo>
                  <a:pt x="1423978" y="1117779"/>
                  <a:pt x="1387290" y="1086995"/>
                  <a:pt x="1357868" y="1049826"/>
                </a:cubicBezTo>
                <a:lnTo>
                  <a:pt x="1274628" y="1080125"/>
                </a:lnTo>
                <a:lnTo>
                  <a:pt x="1239245" y="1018840"/>
                </a:lnTo>
                <a:lnTo>
                  <a:pt x="1307105" y="961902"/>
                </a:lnTo>
                <a:cubicBezTo>
                  <a:pt x="1289627" y="917837"/>
                  <a:pt x="1281310" y="870672"/>
                  <a:pt x="1282663" y="823287"/>
                </a:cubicBezTo>
                <a:lnTo>
                  <a:pt x="1199422" y="792992"/>
                </a:lnTo>
                <a:lnTo>
                  <a:pt x="1211710" y="723302"/>
                </a:lnTo>
                <a:lnTo>
                  <a:pt x="1300293" y="723304"/>
                </a:lnTo>
                <a:cubicBezTo>
                  <a:pt x="1315229" y="678313"/>
                  <a:pt x="1339174" y="636838"/>
                  <a:pt x="1370670" y="601408"/>
                </a:cubicBezTo>
                <a:lnTo>
                  <a:pt x="1326376" y="524695"/>
                </a:lnTo>
                <a:lnTo>
                  <a:pt x="1380586" y="479207"/>
                </a:lnTo>
                <a:lnTo>
                  <a:pt x="1448443" y="536149"/>
                </a:lnTo>
                <a:cubicBezTo>
                  <a:pt x="1488803" y="511284"/>
                  <a:pt x="1533807" y="494905"/>
                  <a:pt x="1580707" y="488008"/>
                </a:cubicBezTo>
                <a:lnTo>
                  <a:pt x="1596087" y="400771"/>
                </a:lnTo>
                <a:close/>
                <a:moveTo>
                  <a:pt x="648072" y="235071"/>
                </a:moveTo>
                <a:cubicBezTo>
                  <a:pt x="419625" y="235071"/>
                  <a:pt x="234432" y="420264"/>
                  <a:pt x="234432" y="648711"/>
                </a:cubicBezTo>
                <a:cubicBezTo>
                  <a:pt x="234432" y="877158"/>
                  <a:pt x="419625" y="1062352"/>
                  <a:pt x="648072" y="1062352"/>
                </a:cubicBezTo>
                <a:cubicBezTo>
                  <a:pt x="876519" y="1062352"/>
                  <a:pt x="1061712" y="877158"/>
                  <a:pt x="1061712" y="648711"/>
                </a:cubicBezTo>
                <a:cubicBezTo>
                  <a:pt x="1061712" y="420264"/>
                  <a:pt x="876519" y="235071"/>
                  <a:pt x="648072" y="235071"/>
                </a:cubicBezTo>
                <a:close/>
                <a:moveTo>
                  <a:pt x="594998" y="0"/>
                </a:moveTo>
                <a:lnTo>
                  <a:pt x="701146" y="0"/>
                </a:lnTo>
                <a:lnTo>
                  <a:pt x="724216" y="130856"/>
                </a:lnTo>
                <a:cubicBezTo>
                  <a:pt x="794567" y="141200"/>
                  <a:pt x="862072" y="165770"/>
                  <a:pt x="922614" y="203067"/>
                </a:cubicBezTo>
                <a:lnTo>
                  <a:pt x="1024399" y="117654"/>
                </a:lnTo>
                <a:lnTo>
                  <a:pt x="1105713" y="185886"/>
                </a:lnTo>
                <a:lnTo>
                  <a:pt x="1039273" y="300956"/>
                </a:lnTo>
                <a:cubicBezTo>
                  <a:pt x="1086516" y="354101"/>
                  <a:pt x="1122434" y="416314"/>
                  <a:pt x="1144837" y="483799"/>
                </a:cubicBezTo>
                <a:lnTo>
                  <a:pt x="1277712" y="483796"/>
                </a:lnTo>
                <a:lnTo>
                  <a:pt x="1296144" y="588332"/>
                </a:lnTo>
                <a:lnTo>
                  <a:pt x="1171283" y="633774"/>
                </a:lnTo>
                <a:cubicBezTo>
                  <a:pt x="1173312" y="704852"/>
                  <a:pt x="1160838" y="775599"/>
                  <a:pt x="1134620" y="841697"/>
                </a:cubicBezTo>
                <a:lnTo>
                  <a:pt x="1236410" y="927104"/>
                </a:lnTo>
                <a:lnTo>
                  <a:pt x="1183336" y="1019032"/>
                </a:lnTo>
                <a:lnTo>
                  <a:pt x="1058476" y="973583"/>
                </a:lnTo>
                <a:cubicBezTo>
                  <a:pt x="1014343" y="1029336"/>
                  <a:pt x="959312" y="1075513"/>
                  <a:pt x="896742" y="1109294"/>
                </a:cubicBezTo>
                <a:lnTo>
                  <a:pt x="919819" y="1240149"/>
                </a:lnTo>
                <a:lnTo>
                  <a:pt x="820071" y="1276454"/>
                </a:lnTo>
                <a:lnTo>
                  <a:pt x="753637" y="1161380"/>
                </a:lnTo>
                <a:cubicBezTo>
                  <a:pt x="683991" y="1175721"/>
                  <a:pt x="612153" y="1175721"/>
                  <a:pt x="542507" y="1161380"/>
                </a:cubicBezTo>
                <a:lnTo>
                  <a:pt x="476073" y="1276454"/>
                </a:lnTo>
                <a:lnTo>
                  <a:pt x="376326" y="1240149"/>
                </a:lnTo>
                <a:lnTo>
                  <a:pt x="399403" y="1109294"/>
                </a:lnTo>
                <a:cubicBezTo>
                  <a:pt x="336833" y="1075513"/>
                  <a:pt x="281802" y="1029336"/>
                  <a:pt x="237669" y="973583"/>
                </a:cubicBezTo>
                <a:lnTo>
                  <a:pt x="112809" y="1019032"/>
                </a:lnTo>
                <a:lnTo>
                  <a:pt x="59735" y="927104"/>
                </a:lnTo>
                <a:lnTo>
                  <a:pt x="161524" y="841697"/>
                </a:lnTo>
                <a:cubicBezTo>
                  <a:pt x="135307" y="775599"/>
                  <a:pt x="122832" y="704852"/>
                  <a:pt x="124862" y="633774"/>
                </a:cubicBezTo>
                <a:lnTo>
                  <a:pt x="0" y="588332"/>
                </a:lnTo>
                <a:lnTo>
                  <a:pt x="18432" y="483796"/>
                </a:lnTo>
                <a:lnTo>
                  <a:pt x="151306" y="483799"/>
                </a:lnTo>
                <a:cubicBezTo>
                  <a:pt x="173710" y="416314"/>
                  <a:pt x="209628" y="354100"/>
                  <a:pt x="256871" y="300956"/>
                </a:cubicBezTo>
                <a:lnTo>
                  <a:pt x="190431" y="185886"/>
                </a:lnTo>
                <a:lnTo>
                  <a:pt x="271746" y="117654"/>
                </a:lnTo>
                <a:lnTo>
                  <a:pt x="373531" y="203067"/>
                </a:lnTo>
                <a:cubicBezTo>
                  <a:pt x="434072" y="165770"/>
                  <a:pt x="501577" y="141200"/>
                  <a:pt x="571928" y="130856"/>
                </a:cubicBezTo>
                <a:lnTo>
                  <a:pt x="59499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501445" tIns="575655" rIns="501445" bIns="614746" anchor="ctr"/>
          <a:lstStyle/>
          <a:p>
            <a:endParaRPr lang="zh-CN" altLang="en-US"/>
          </a:p>
        </p:txBody>
      </p:sp>
      <p:sp>
        <p:nvSpPr>
          <p:cNvPr id="80" name="KSO_Shape"/>
          <p:cNvSpPr/>
          <p:nvPr/>
        </p:nvSpPr>
        <p:spPr>
          <a:xfrm>
            <a:off x="10660903" y="3061559"/>
            <a:ext cx="1014076" cy="1001735"/>
          </a:xfrm>
          <a:custGeom>
            <a:avLst/>
            <a:gdLst/>
            <a:ahLst/>
            <a:cxnLst/>
            <a:rect l="l" t="t" r="r" b="b"/>
            <a:pathLst>
              <a:path w="1119349" h="1157433">
                <a:moveTo>
                  <a:pt x="135620" y="818456"/>
                </a:moveTo>
                <a:cubicBezTo>
                  <a:pt x="71450" y="948523"/>
                  <a:pt x="57484" y="1054732"/>
                  <a:pt x="108323" y="1103729"/>
                </a:cubicBezTo>
                <a:cubicBezTo>
                  <a:pt x="164989" y="1158341"/>
                  <a:pt x="289713" y="1129874"/>
                  <a:pt x="437069" y="1040437"/>
                </a:cubicBezTo>
                <a:cubicBezTo>
                  <a:pt x="307239" y="1007168"/>
                  <a:pt x="198946" y="926245"/>
                  <a:pt x="135620" y="818456"/>
                </a:cubicBezTo>
                <a:close/>
                <a:moveTo>
                  <a:pt x="582086" y="345816"/>
                </a:moveTo>
                <a:cubicBezTo>
                  <a:pt x="490772" y="345817"/>
                  <a:pt x="434615" y="407693"/>
                  <a:pt x="413811" y="495363"/>
                </a:cubicBezTo>
                <a:lnTo>
                  <a:pt x="750361" y="495364"/>
                </a:lnTo>
                <a:cubicBezTo>
                  <a:pt x="729557" y="407692"/>
                  <a:pt x="673401" y="345816"/>
                  <a:pt x="582086" y="345816"/>
                </a:cubicBezTo>
                <a:close/>
                <a:moveTo>
                  <a:pt x="954622" y="129"/>
                </a:moveTo>
                <a:cubicBezTo>
                  <a:pt x="1007406" y="-1466"/>
                  <a:pt x="1051113" y="11645"/>
                  <a:pt x="1081775" y="41196"/>
                </a:cubicBezTo>
                <a:cubicBezTo>
                  <a:pt x="1101805" y="60500"/>
                  <a:pt x="1115030" y="85625"/>
                  <a:pt x="1119349" y="116033"/>
                </a:cubicBezTo>
                <a:cubicBezTo>
                  <a:pt x="1112931" y="103633"/>
                  <a:pt x="1104158" y="92219"/>
                  <a:pt x="1093494" y="81508"/>
                </a:cubicBezTo>
                <a:cubicBezTo>
                  <a:pt x="1010899" y="-1451"/>
                  <a:pt x="882017" y="28786"/>
                  <a:pt x="737350" y="130602"/>
                </a:cubicBezTo>
                <a:cubicBezTo>
                  <a:pt x="943277" y="190863"/>
                  <a:pt x="1091569" y="370605"/>
                  <a:pt x="1091569" y="582598"/>
                </a:cubicBezTo>
                <a:lnTo>
                  <a:pt x="1085273" y="640757"/>
                </a:lnTo>
                <a:lnTo>
                  <a:pt x="755888" y="640756"/>
                </a:lnTo>
                <a:lnTo>
                  <a:pt x="719073" y="640757"/>
                </a:lnTo>
                <a:lnTo>
                  <a:pt x="408284" y="640757"/>
                </a:lnTo>
                <a:cubicBezTo>
                  <a:pt x="424002" y="743453"/>
                  <a:pt x="484447" y="819382"/>
                  <a:pt x="582086" y="819383"/>
                </a:cubicBezTo>
                <a:cubicBezTo>
                  <a:pt x="648673" y="819382"/>
                  <a:pt x="697960" y="784070"/>
                  <a:pt x="725617" y="727992"/>
                </a:cubicBezTo>
                <a:lnTo>
                  <a:pt x="1064773" y="727992"/>
                </a:lnTo>
                <a:cubicBezTo>
                  <a:pt x="1000780" y="921122"/>
                  <a:pt x="807116" y="1060320"/>
                  <a:pt x="578539" y="1060320"/>
                </a:cubicBezTo>
                <a:cubicBezTo>
                  <a:pt x="541437" y="1060319"/>
                  <a:pt x="505255" y="1056652"/>
                  <a:pt x="470646" y="1048435"/>
                </a:cubicBezTo>
                <a:cubicBezTo>
                  <a:pt x="288189" y="1159820"/>
                  <a:pt x="124174" y="1191927"/>
                  <a:pt x="45670" y="1116267"/>
                </a:cubicBezTo>
                <a:cubicBezTo>
                  <a:pt x="-38972" y="1034693"/>
                  <a:pt x="-2092" y="849162"/>
                  <a:pt x="124297" y="645271"/>
                </a:cubicBezTo>
                <a:cubicBezTo>
                  <a:pt x="126384" y="641564"/>
                  <a:pt x="128546" y="637931"/>
                  <a:pt x="130887" y="634433"/>
                </a:cubicBezTo>
                <a:cubicBezTo>
                  <a:pt x="140131" y="616742"/>
                  <a:pt x="151256" y="599735"/>
                  <a:pt x="163296" y="582889"/>
                </a:cubicBezTo>
                <a:cubicBezTo>
                  <a:pt x="171413" y="570408"/>
                  <a:pt x="179765" y="558285"/>
                  <a:pt x="189707" y="547372"/>
                </a:cubicBezTo>
                <a:cubicBezTo>
                  <a:pt x="207410" y="520542"/>
                  <a:pt x="227598" y="494496"/>
                  <a:pt x="249351" y="468810"/>
                </a:cubicBezTo>
                <a:cubicBezTo>
                  <a:pt x="261501" y="453873"/>
                  <a:pt x="274484" y="439223"/>
                  <a:pt x="288439" y="424719"/>
                </a:cubicBezTo>
                <a:cubicBezTo>
                  <a:pt x="304701" y="403895"/>
                  <a:pt x="322841" y="384213"/>
                  <a:pt x="341644" y="364703"/>
                </a:cubicBezTo>
                <a:cubicBezTo>
                  <a:pt x="392793" y="311630"/>
                  <a:pt x="445389" y="263415"/>
                  <a:pt x="498166" y="220924"/>
                </a:cubicBezTo>
                <a:cubicBezTo>
                  <a:pt x="310657" y="309270"/>
                  <a:pt x="183697" y="431706"/>
                  <a:pt x="65845" y="579499"/>
                </a:cubicBezTo>
                <a:cubicBezTo>
                  <a:pt x="67312" y="317087"/>
                  <a:pt x="296312" y="104878"/>
                  <a:pt x="578538" y="104878"/>
                </a:cubicBezTo>
                <a:lnTo>
                  <a:pt x="651994" y="111773"/>
                </a:lnTo>
                <a:cubicBezTo>
                  <a:pt x="764896" y="41979"/>
                  <a:pt x="871117" y="2651"/>
                  <a:pt x="954622" y="129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1302209" y="656288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零售</a:t>
            </a:r>
          </a:p>
        </p:txBody>
      </p:sp>
      <p:sp>
        <p:nvSpPr>
          <p:cNvPr id="83" name="文本框 82"/>
          <p:cNvSpPr txBox="1"/>
          <p:nvPr/>
        </p:nvSpPr>
        <p:spPr>
          <a:xfrm>
            <a:off x="1302209" y="2256552"/>
            <a:ext cx="27320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CRM/OA</a:t>
            </a:r>
            <a:endParaRPr lang="zh-CN" altLang="en-US" sz="4400" b="1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1302209" y="3856816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生产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1302209" y="5457080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总账</a:t>
            </a:r>
          </a:p>
        </p:txBody>
      </p:sp>
      <p:sp>
        <p:nvSpPr>
          <p:cNvPr id="86" name="KSO_Shape"/>
          <p:cNvSpPr>
            <a:spLocks/>
          </p:cNvSpPr>
          <p:nvPr/>
        </p:nvSpPr>
        <p:spPr bwMode="auto">
          <a:xfrm>
            <a:off x="260942" y="2157217"/>
            <a:ext cx="802728" cy="973932"/>
          </a:xfrm>
          <a:custGeom>
            <a:avLst/>
            <a:gdLst>
              <a:gd name="T0" fmla="*/ 1043490 w 1727200"/>
              <a:gd name="T1" fmla="*/ 1889661 h 2355851"/>
              <a:gd name="T2" fmla="*/ 971954 w 1727200"/>
              <a:gd name="T3" fmla="*/ 1879217 h 2355851"/>
              <a:gd name="T4" fmla="*/ 908642 w 1727200"/>
              <a:gd name="T5" fmla="*/ 1873228 h 2355851"/>
              <a:gd name="T6" fmla="*/ 805395 w 1727200"/>
              <a:gd name="T7" fmla="*/ 1891200 h 2355851"/>
              <a:gd name="T8" fmla="*/ 294377 w 1727200"/>
              <a:gd name="T9" fmla="*/ 1864112 h 2355851"/>
              <a:gd name="T10" fmla="*/ 204319 w 1727200"/>
              <a:gd name="T11" fmla="*/ 1859188 h 2355851"/>
              <a:gd name="T12" fmla="*/ 403037 w 1727200"/>
              <a:gd name="T13" fmla="*/ 1831093 h 2355851"/>
              <a:gd name="T14" fmla="*/ 385153 w 1727200"/>
              <a:gd name="T15" fmla="*/ 1875835 h 2355851"/>
              <a:gd name="T16" fmla="*/ 314255 w 1727200"/>
              <a:gd name="T17" fmla="*/ 1828555 h 2355851"/>
              <a:gd name="T18" fmla="*/ 1396680 w 1727200"/>
              <a:gd name="T19" fmla="*/ 1673890 h 2355851"/>
              <a:gd name="T20" fmla="*/ 1158484 w 1727200"/>
              <a:gd name="T21" fmla="*/ 1682254 h 2355851"/>
              <a:gd name="T22" fmla="*/ 1397000 w 1727200"/>
              <a:gd name="T23" fmla="*/ 1515868 h 2355851"/>
              <a:gd name="T24" fmla="*/ 987568 w 1727200"/>
              <a:gd name="T25" fmla="*/ 1490804 h 2355851"/>
              <a:gd name="T26" fmla="*/ 1253277 w 1727200"/>
              <a:gd name="T27" fmla="*/ 1471432 h 2355851"/>
              <a:gd name="T28" fmla="*/ 1237020 w 1727200"/>
              <a:gd name="T29" fmla="*/ 1450572 h 2355851"/>
              <a:gd name="T30" fmla="*/ 1230964 w 1727200"/>
              <a:gd name="T31" fmla="*/ 1399867 h 2355851"/>
              <a:gd name="T32" fmla="*/ 604919 w 1727200"/>
              <a:gd name="T33" fmla="*/ 1195760 h 2355851"/>
              <a:gd name="T34" fmla="*/ 622850 w 1727200"/>
              <a:gd name="T35" fmla="*/ 1257377 h 2355851"/>
              <a:gd name="T36" fmla="*/ 583786 w 1727200"/>
              <a:gd name="T37" fmla="*/ 1172011 h 2355851"/>
              <a:gd name="T38" fmla="*/ 952240 w 1727200"/>
              <a:gd name="T39" fmla="*/ 984723 h 2355851"/>
              <a:gd name="T40" fmla="*/ 1237109 w 1727200"/>
              <a:gd name="T41" fmla="*/ 829944 h 2355851"/>
              <a:gd name="T42" fmla="*/ 1296524 w 1727200"/>
              <a:gd name="T43" fmla="*/ 1344054 h 2355851"/>
              <a:gd name="T44" fmla="*/ 1222657 w 1727200"/>
              <a:gd name="T45" fmla="*/ 1307767 h 2355851"/>
              <a:gd name="T46" fmla="*/ 1156498 w 1727200"/>
              <a:gd name="T47" fmla="*/ 1377129 h 2355851"/>
              <a:gd name="T48" fmla="*/ 962517 w 1727200"/>
              <a:gd name="T49" fmla="*/ 1487272 h 2355851"/>
              <a:gd name="T50" fmla="*/ 740274 w 1727200"/>
              <a:gd name="T51" fmla="*/ 1122482 h 2355851"/>
              <a:gd name="T52" fmla="*/ 841118 w 1727200"/>
              <a:gd name="T53" fmla="*/ 781135 h 2355851"/>
              <a:gd name="T54" fmla="*/ 430898 w 1727200"/>
              <a:gd name="T55" fmla="*/ 801009 h 2355851"/>
              <a:gd name="T56" fmla="*/ 461998 w 1727200"/>
              <a:gd name="T57" fmla="*/ 1129855 h 2355851"/>
              <a:gd name="T58" fmla="*/ 426089 w 1727200"/>
              <a:gd name="T59" fmla="*/ 1378495 h 2355851"/>
              <a:gd name="T60" fmla="*/ 70855 w 1727200"/>
              <a:gd name="T61" fmla="*/ 1387478 h 2355851"/>
              <a:gd name="T62" fmla="*/ 4488 w 1727200"/>
              <a:gd name="T63" fmla="*/ 1088468 h 2355851"/>
              <a:gd name="T64" fmla="*/ 57068 w 1727200"/>
              <a:gd name="T65" fmla="*/ 810313 h 2355851"/>
              <a:gd name="T66" fmla="*/ 331509 w 1727200"/>
              <a:gd name="T67" fmla="*/ 787534 h 2355851"/>
              <a:gd name="T68" fmla="*/ 125811 w 1727200"/>
              <a:gd name="T69" fmla="*/ 501282 h 2355851"/>
              <a:gd name="T70" fmla="*/ 1024838 w 1727200"/>
              <a:gd name="T71" fmla="*/ 389600 h 2355851"/>
              <a:gd name="T72" fmla="*/ 1138915 w 1727200"/>
              <a:gd name="T73" fmla="*/ 510268 h 2355851"/>
              <a:gd name="T74" fmla="*/ 1127025 w 1727200"/>
              <a:gd name="T75" fmla="*/ 638637 h 2355851"/>
              <a:gd name="T76" fmla="*/ 1059865 w 1727200"/>
              <a:gd name="T77" fmla="*/ 727854 h 2355851"/>
              <a:gd name="T78" fmla="*/ 942253 w 1727200"/>
              <a:gd name="T79" fmla="*/ 763476 h 2355851"/>
              <a:gd name="T80" fmla="*/ 853240 w 1727200"/>
              <a:gd name="T81" fmla="*/ 625158 h 2355851"/>
              <a:gd name="T82" fmla="*/ 861595 w 1727200"/>
              <a:gd name="T83" fmla="*/ 509305 h 2355851"/>
              <a:gd name="T84" fmla="*/ 872842 w 1727200"/>
              <a:gd name="T85" fmla="*/ 486520 h 2355851"/>
              <a:gd name="T86" fmla="*/ 954142 w 1727200"/>
              <a:gd name="T87" fmla="*/ 391205 h 2355851"/>
              <a:gd name="T88" fmla="*/ 400618 w 1727200"/>
              <a:gd name="T89" fmla="*/ 437418 h 2355851"/>
              <a:gd name="T90" fmla="*/ 332958 w 1727200"/>
              <a:gd name="T91" fmla="*/ 478818 h 2355851"/>
              <a:gd name="T92" fmla="*/ 400618 w 1727200"/>
              <a:gd name="T93" fmla="*/ 536583 h 2355851"/>
              <a:gd name="T94" fmla="*/ 341295 w 1727200"/>
              <a:gd name="T95" fmla="*/ 713413 h 2355851"/>
              <a:gd name="T96" fmla="*/ 222971 w 1727200"/>
              <a:gd name="T97" fmla="*/ 739728 h 2355851"/>
              <a:gd name="T98" fmla="*/ 126131 w 1727200"/>
              <a:gd name="T99" fmla="*/ 619061 h 2355851"/>
              <a:gd name="T100" fmla="*/ 120359 w 1727200"/>
              <a:gd name="T101" fmla="*/ 525352 h 2355851"/>
              <a:gd name="T102" fmla="*/ 146013 w 1727200"/>
              <a:gd name="T103" fmla="*/ 392168 h 2355851"/>
              <a:gd name="T104" fmla="*/ 525159 w 1727200"/>
              <a:gd name="T105" fmla="*/ 97743 h 2355851"/>
              <a:gd name="T106" fmla="*/ 539603 w 1727200"/>
              <a:gd name="T107" fmla="*/ 290238 h 2355851"/>
              <a:gd name="T108" fmla="*/ 351817 w 1727200"/>
              <a:gd name="T109" fmla="*/ 148669 h 2355851"/>
              <a:gd name="T110" fmla="*/ 477009 w 1727200"/>
              <a:gd name="T111" fmla="*/ 31763 h 2355851"/>
              <a:gd name="T112" fmla="*/ 941443 w 1727200"/>
              <a:gd name="T113" fmla="*/ 76586 h 2355851"/>
              <a:gd name="T114" fmla="*/ 935336 w 1727200"/>
              <a:gd name="T115" fmla="*/ 277506 h 2355851"/>
              <a:gd name="T116" fmla="*/ 743090 w 1727200"/>
              <a:gd name="T117" fmla="*/ 361463 h 2355851"/>
              <a:gd name="T118" fmla="*/ 549880 w 1727200"/>
              <a:gd name="T119" fmla="*/ 200920 h 2355851"/>
              <a:gd name="T120" fmla="*/ 642145 w 1727200"/>
              <a:gd name="T121" fmla="*/ 29802 h 2355851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727200" h="2355851">
                <a:moveTo>
                  <a:pt x="1251043" y="2284413"/>
                </a:moveTo>
                <a:lnTo>
                  <a:pt x="1346200" y="2284413"/>
                </a:lnTo>
                <a:lnTo>
                  <a:pt x="1345016" y="2287238"/>
                </a:lnTo>
                <a:lnTo>
                  <a:pt x="1345410" y="2288853"/>
                </a:lnTo>
                <a:lnTo>
                  <a:pt x="1345410" y="2291275"/>
                </a:lnTo>
                <a:lnTo>
                  <a:pt x="1345805" y="2294503"/>
                </a:lnTo>
                <a:lnTo>
                  <a:pt x="1345410" y="2299347"/>
                </a:lnTo>
                <a:lnTo>
                  <a:pt x="1345016" y="2305804"/>
                </a:lnTo>
                <a:lnTo>
                  <a:pt x="1343831" y="2313473"/>
                </a:lnTo>
                <a:lnTo>
                  <a:pt x="1341857" y="2322756"/>
                </a:lnTo>
                <a:lnTo>
                  <a:pt x="1340278" y="2323159"/>
                </a:lnTo>
                <a:lnTo>
                  <a:pt x="1337908" y="2323563"/>
                </a:lnTo>
                <a:lnTo>
                  <a:pt x="1331986" y="2324774"/>
                </a:lnTo>
                <a:lnTo>
                  <a:pt x="1320930" y="2325177"/>
                </a:lnTo>
                <a:lnTo>
                  <a:pt x="1320535" y="2324774"/>
                </a:lnTo>
                <a:lnTo>
                  <a:pt x="1319746" y="2324774"/>
                </a:lnTo>
                <a:lnTo>
                  <a:pt x="1319351" y="2323159"/>
                </a:lnTo>
                <a:lnTo>
                  <a:pt x="1318561" y="2321948"/>
                </a:lnTo>
                <a:lnTo>
                  <a:pt x="1318166" y="2321141"/>
                </a:lnTo>
                <a:lnTo>
                  <a:pt x="1316982" y="2320334"/>
                </a:lnTo>
                <a:lnTo>
                  <a:pt x="1315008" y="2320334"/>
                </a:lnTo>
                <a:lnTo>
                  <a:pt x="1312639" y="2321545"/>
                </a:lnTo>
                <a:lnTo>
                  <a:pt x="1308295" y="2323966"/>
                </a:lnTo>
                <a:lnTo>
                  <a:pt x="1299214" y="2330828"/>
                </a:lnTo>
                <a:lnTo>
                  <a:pt x="1290133" y="2336882"/>
                </a:lnTo>
                <a:lnTo>
                  <a:pt x="1279867" y="2342936"/>
                </a:lnTo>
                <a:lnTo>
                  <a:pt x="1274339" y="2345761"/>
                </a:lnTo>
                <a:lnTo>
                  <a:pt x="1269601" y="2347779"/>
                </a:lnTo>
                <a:lnTo>
                  <a:pt x="1263678" y="2349797"/>
                </a:lnTo>
                <a:lnTo>
                  <a:pt x="1257756" y="2351412"/>
                </a:lnTo>
                <a:lnTo>
                  <a:pt x="1251833" y="2353430"/>
                </a:lnTo>
                <a:lnTo>
                  <a:pt x="1245516" y="2354237"/>
                </a:lnTo>
                <a:lnTo>
                  <a:pt x="1238803" y="2355044"/>
                </a:lnTo>
                <a:lnTo>
                  <a:pt x="1231696" y="2355851"/>
                </a:lnTo>
                <a:lnTo>
                  <a:pt x="1224589" y="2355851"/>
                </a:lnTo>
                <a:lnTo>
                  <a:pt x="1217087" y="2355448"/>
                </a:lnTo>
                <a:lnTo>
                  <a:pt x="1210770" y="2354640"/>
                </a:lnTo>
                <a:lnTo>
                  <a:pt x="1205637" y="2353833"/>
                </a:lnTo>
                <a:lnTo>
                  <a:pt x="1201688" y="2352622"/>
                </a:lnTo>
                <a:lnTo>
                  <a:pt x="1198135" y="2350604"/>
                </a:lnTo>
                <a:lnTo>
                  <a:pt x="1195766" y="2348990"/>
                </a:lnTo>
                <a:lnTo>
                  <a:pt x="1193791" y="2346972"/>
                </a:lnTo>
                <a:lnTo>
                  <a:pt x="1192607" y="2344147"/>
                </a:lnTo>
                <a:lnTo>
                  <a:pt x="1192212" y="2342129"/>
                </a:lnTo>
                <a:lnTo>
                  <a:pt x="1192607" y="2339303"/>
                </a:lnTo>
                <a:lnTo>
                  <a:pt x="1193397" y="2336478"/>
                </a:lnTo>
                <a:lnTo>
                  <a:pt x="1194976" y="2333653"/>
                </a:lnTo>
                <a:lnTo>
                  <a:pt x="1196555" y="2330424"/>
                </a:lnTo>
                <a:lnTo>
                  <a:pt x="1198924" y="2327195"/>
                </a:lnTo>
                <a:lnTo>
                  <a:pt x="1201688" y="2323966"/>
                </a:lnTo>
                <a:lnTo>
                  <a:pt x="1207216" y="2317912"/>
                </a:lnTo>
                <a:lnTo>
                  <a:pt x="1213928" y="2311455"/>
                </a:lnTo>
                <a:lnTo>
                  <a:pt x="1221825" y="2305401"/>
                </a:lnTo>
                <a:lnTo>
                  <a:pt x="1228932" y="2299750"/>
                </a:lnTo>
                <a:lnTo>
                  <a:pt x="1235645" y="2294503"/>
                </a:lnTo>
                <a:lnTo>
                  <a:pt x="1246305" y="2287238"/>
                </a:lnTo>
                <a:lnTo>
                  <a:pt x="1251043" y="2284413"/>
                </a:lnTo>
                <a:close/>
                <a:moveTo>
                  <a:pt x="1054800" y="2279650"/>
                </a:moveTo>
                <a:lnTo>
                  <a:pt x="1150937" y="2279650"/>
                </a:lnTo>
                <a:lnTo>
                  <a:pt x="1149740" y="2282428"/>
                </a:lnTo>
                <a:lnTo>
                  <a:pt x="1150139" y="2284413"/>
                </a:lnTo>
                <a:lnTo>
                  <a:pt x="1150139" y="2286397"/>
                </a:lnTo>
                <a:lnTo>
                  <a:pt x="1150538" y="2289572"/>
                </a:lnTo>
                <a:lnTo>
                  <a:pt x="1150538" y="2294335"/>
                </a:lnTo>
                <a:lnTo>
                  <a:pt x="1149740" y="2300288"/>
                </a:lnTo>
                <a:lnTo>
                  <a:pt x="1148544" y="2307828"/>
                </a:lnTo>
                <a:lnTo>
                  <a:pt x="1146948" y="2316956"/>
                </a:lnTo>
                <a:lnTo>
                  <a:pt x="1144953" y="2318147"/>
                </a:lnTo>
                <a:lnTo>
                  <a:pt x="1142560" y="2318544"/>
                </a:lnTo>
                <a:lnTo>
                  <a:pt x="1136576" y="2318941"/>
                </a:lnTo>
                <a:lnTo>
                  <a:pt x="1125407" y="2319338"/>
                </a:lnTo>
                <a:lnTo>
                  <a:pt x="1125008" y="2319338"/>
                </a:lnTo>
                <a:lnTo>
                  <a:pt x="1124609" y="2319338"/>
                </a:lnTo>
                <a:lnTo>
                  <a:pt x="1123811" y="2318147"/>
                </a:lnTo>
                <a:lnTo>
                  <a:pt x="1123412" y="2316560"/>
                </a:lnTo>
                <a:lnTo>
                  <a:pt x="1122615" y="2315369"/>
                </a:lnTo>
                <a:lnTo>
                  <a:pt x="1121418" y="2314972"/>
                </a:lnTo>
                <a:lnTo>
                  <a:pt x="1119822" y="2314972"/>
                </a:lnTo>
                <a:lnTo>
                  <a:pt x="1117030" y="2315766"/>
                </a:lnTo>
                <a:lnTo>
                  <a:pt x="1113041" y="2318941"/>
                </a:lnTo>
                <a:lnTo>
                  <a:pt x="1103467" y="2325291"/>
                </a:lnTo>
                <a:lnTo>
                  <a:pt x="1094292" y="2331641"/>
                </a:lnTo>
                <a:lnTo>
                  <a:pt x="1083920" y="2336800"/>
                </a:lnTo>
                <a:lnTo>
                  <a:pt x="1079133" y="2339578"/>
                </a:lnTo>
                <a:lnTo>
                  <a:pt x="1073549" y="2341960"/>
                </a:lnTo>
                <a:lnTo>
                  <a:pt x="1067565" y="2343944"/>
                </a:lnTo>
                <a:lnTo>
                  <a:pt x="1061581" y="2345928"/>
                </a:lnTo>
                <a:lnTo>
                  <a:pt x="1055598" y="2347119"/>
                </a:lnTo>
                <a:lnTo>
                  <a:pt x="1049215" y="2348310"/>
                </a:lnTo>
                <a:lnTo>
                  <a:pt x="1042434" y="2349103"/>
                </a:lnTo>
                <a:lnTo>
                  <a:pt x="1035652" y="2349500"/>
                </a:lnTo>
                <a:lnTo>
                  <a:pt x="1028073" y="2349500"/>
                </a:lnTo>
                <a:lnTo>
                  <a:pt x="1020493" y="2349500"/>
                </a:lnTo>
                <a:lnTo>
                  <a:pt x="1014111" y="2348706"/>
                </a:lnTo>
                <a:lnTo>
                  <a:pt x="1008925" y="2347913"/>
                </a:lnTo>
                <a:lnTo>
                  <a:pt x="1004936" y="2346722"/>
                </a:lnTo>
                <a:lnTo>
                  <a:pt x="1001346" y="2345135"/>
                </a:lnTo>
                <a:lnTo>
                  <a:pt x="998952" y="2342753"/>
                </a:lnTo>
                <a:lnTo>
                  <a:pt x="997357" y="2341166"/>
                </a:lnTo>
                <a:lnTo>
                  <a:pt x="995761" y="2338785"/>
                </a:lnTo>
                <a:lnTo>
                  <a:pt x="995362" y="2336006"/>
                </a:lnTo>
                <a:lnTo>
                  <a:pt x="995761" y="2333625"/>
                </a:lnTo>
                <a:lnTo>
                  <a:pt x="996958" y="2330847"/>
                </a:lnTo>
                <a:lnTo>
                  <a:pt x="998154" y="2328069"/>
                </a:lnTo>
                <a:lnTo>
                  <a:pt x="999750" y="2325291"/>
                </a:lnTo>
                <a:lnTo>
                  <a:pt x="1002144" y="2321719"/>
                </a:lnTo>
                <a:lnTo>
                  <a:pt x="1004936" y="2318941"/>
                </a:lnTo>
                <a:lnTo>
                  <a:pt x="1010920" y="2312591"/>
                </a:lnTo>
                <a:lnTo>
                  <a:pt x="1017701" y="2306241"/>
                </a:lnTo>
                <a:lnTo>
                  <a:pt x="1025280" y="2300288"/>
                </a:lnTo>
                <a:lnTo>
                  <a:pt x="1032461" y="2294731"/>
                </a:lnTo>
                <a:lnTo>
                  <a:pt x="1039242" y="2289572"/>
                </a:lnTo>
                <a:lnTo>
                  <a:pt x="1050013" y="2282031"/>
                </a:lnTo>
                <a:lnTo>
                  <a:pt x="1054800" y="2279650"/>
                </a:lnTo>
                <a:close/>
                <a:moveTo>
                  <a:pt x="214312" y="2259013"/>
                </a:moveTo>
                <a:lnTo>
                  <a:pt x="309863" y="2259013"/>
                </a:lnTo>
                <a:lnTo>
                  <a:pt x="314207" y="2261449"/>
                </a:lnTo>
                <a:lnTo>
                  <a:pt x="324867" y="2269161"/>
                </a:lnTo>
                <a:lnTo>
                  <a:pt x="331580" y="2274031"/>
                </a:lnTo>
                <a:lnTo>
                  <a:pt x="339082" y="2280120"/>
                </a:lnTo>
                <a:lnTo>
                  <a:pt x="346584" y="2286208"/>
                </a:lnTo>
                <a:lnTo>
                  <a:pt x="353296" y="2292703"/>
                </a:lnTo>
                <a:lnTo>
                  <a:pt x="359219" y="2299197"/>
                </a:lnTo>
                <a:lnTo>
                  <a:pt x="361982" y="2302038"/>
                </a:lnTo>
                <a:lnTo>
                  <a:pt x="363957" y="2305286"/>
                </a:lnTo>
                <a:lnTo>
                  <a:pt x="365536" y="2308127"/>
                </a:lnTo>
                <a:lnTo>
                  <a:pt x="367115" y="2311374"/>
                </a:lnTo>
                <a:lnTo>
                  <a:pt x="367905" y="2314215"/>
                </a:lnTo>
                <a:lnTo>
                  <a:pt x="368300" y="2316651"/>
                </a:lnTo>
                <a:lnTo>
                  <a:pt x="367905" y="2319492"/>
                </a:lnTo>
                <a:lnTo>
                  <a:pt x="367115" y="2321521"/>
                </a:lnTo>
                <a:lnTo>
                  <a:pt x="364746" y="2323551"/>
                </a:lnTo>
                <a:lnTo>
                  <a:pt x="362377" y="2325986"/>
                </a:lnTo>
                <a:lnTo>
                  <a:pt x="358824" y="2327204"/>
                </a:lnTo>
                <a:lnTo>
                  <a:pt x="354875" y="2328422"/>
                </a:lnTo>
                <a:lnTo>
                  <a:pt x="349742" y="2329639"/>
                </a:lnTo>
                <a:lnTo>
                  <a:pt x="343425" y="2330045"/>
                </a:lnTo>
                <a:lnTo>
                  <a:pt x="335923" y="2330451"/>
                </a:lnTo>
                <a:lnTo>
                  <a:pt x="328816" y="2330451"/>
                </a:lnTo>
                <a:lnTo>
                  <a:pt x="321709" y="2330045"/>
                </a:lnTo>
                <a:lnTo>
                  <a:pt x="315391" y="2329234"/>
                </a:lnTo>
                <a:lnTo>
                  <a:pt x="308679" y="2328016"/>
                </a:lnTo>
                <a:lnTo>
                  <a:pt x="302756" y="2326798"/>
                </a:lnTo>
                <a:lnTo>
                  <a:pt x="296834" y="2324363"/>
                </a:lnTo>
                <a:lnTo>
                  <a:pt x="291306" y="2322739"/>
                </a:lnTo>
                <a:lnTo>
                  <a:pt x="286173" y="2320304"/>
                </a:lnTo>
                <a:lnTo>
                  <a:pt x="281040" y="2317463"/>
                </a:lnTo>
                <a:lnTo>
                  <a:pt x="270774" y="2312186"/>
                </a:lnTo>
                <a:lnTo>
                  <a:pt x="261298" y="2305691"/>
                </a:lnTo>
                <a:lnTo>
                  <a:pt x="252612" y="2299197"/>
                </a:lnTo>
                <a:lnTo>
                  <a:pt x="248268" y="2295950"/>
                </a:lnTo>
                <a:lnTo>
                  <a:pt x="245504" y="2294732"/>
                </a:lnTo>
                <a:lnTo>
                  <a:pt x="243530" y="2294732"/>
                </a:lnTo>
                <a:lnTo>
                  <a:pt x="242346" y="2295544"/>
                </a:lnTo>
                <a:lnTo>
                  <a:pt x="241951" y="2296762"/>
                </a:lnTo>
                <a:lnTo>
                  <a:pt x="241556" y="2298385"/>
                </a:lnTo>
                <a:lnTo>
                  <a:pt x="240766" y="2299197"/>
                </a:lnTo>
                <a:lnTo>
                  <a:pt x="240371" y="2299603"/>
                </a:lnTo>
                <a:lnTo>
                  <a:pt x="239582" y="2299603"/>
                </a:lnTo>
                <a:lnTo>
                  <a:pt x="228526" y="2299197"/>
                </a:lnTo>
                <a:lnTo>
                  <a:pt x="222604" y="2298791"/>
                </a:lnTo>
                <a:lnTo>
                  <a:pt x="220629" y="2298385"/>
                </a:lnTo>
                <a:lnTo>
                  <a:pt x="219050" y="2297574"/>
                </a:lnTo>
                <a:lnTo>
                  <a:pt x="216681" y="2287832"/>
                </a:lnTo>
                <a:lnTo>
                  <a:pt x="215496" y="2280120"/>
                </a:lnTo>
                <a:lnTo>
                  <a:pt x="215102" y="2274031"/>
                </a:lnTo>
                <a:lnTo>
                  <a:pt x="215102" y="2269161"/>
                </a:lnTo>
                <a:lnTo>
                  <a:pt x="215102" y="2265914"/>
                </a:lnTo>
                <a:lnTo>
                  <a:pt x="215496" y="2263478"/>
                </a:lnTo>
                <a:lnTo>
                  <a:pt x="215891" y="2261449"/>
                </a:lnTo>
                <a:lnTo>
                  <a:pt x="214312" y="2259013"/>
                </a:lnTo>
                <a:close/>
                <a:moveTo>
                  <a:pt x="387350" y="2254250"/>
                </a:moveTo>
                <a:lnTo>
                  <a:pt x="482901" y="2254250"/>
                </a:lnTo>
                <a:lnTo>
                  <a:pt x="487245" y="2257390"/>
                </a:lnTo>
                <a:lnTo>
                  <a:pt x="498300" y="2264453"/>
                </a:lnTo>
                <a:lnTo>
                  <a:pt x="505013" y="2269162"/>
                </a:lnTo>
                <a:lnTo>
                  <a:pt x="512120" y="2274656"/>
                </a:lnTo>
                <a:lnTo>
                  <a:pt x="519622" y="2280935"/>
                </a:lnTo>
                <a:lnTo>
                  <a:pt x="526334" y="2286821"/>
                </a:lnTo>
                <a:lnTo>
                  <a:pt x="532257" y="2293099"/>
                </a:lnTo>
                <a:lnTo>
                  <a:pt x="534626" y="2296239"/>
                </a:lnTo>
                <a:lnTo>
                  <a:pt x="537390" y="2299378"/>
                </a:lnTo>
                <a:lnTo>
                  <a:pt x="538969" y="2302125"/>
                </a:lnTo>
                <a:lnTo>
                  <a:pt x="540153" y="2305264"/>
                </a:lnTo>
                <a:lnTo>
                  <a:pt x="540943" y="2308011"/>
                </a:lnTo>
                <a:lnTo>
                  <a:pt x="541338" y="2310758"/>
                </a:lnTo>
                <a:lnTo>
                  <a:pt x="540943" y="2313113"/>
                </a:lnTo>
                <a:lnTo>
                  <a:pt x="539759" y="2315075"/>
                </a:lnTo>
                <a:lnTo>
                  <a:pt x="538179" y="2317429"/>
                </a:lnTo>
                <a:lnTo>
                  <a:pt x="535415" y="2318999"/>
                </a:lnTo>
                <a:lnTo>
                  <a:pt x="532257" y="2320569"/>
                </a:lnTo>
                <a:lnTo>
                  <a:pt x="527913" y="2321746"/>
                </a:lnTo>
                <a:lnTo>
                  <a:pt x="523175" y="2322923"/>
                </a:lnTo>
                <a:lnTo>
                  <a:pt x="516858" y="2323315"/>
                </a:lnTo>
                <a:lnTo>
                  <a:pt x="509356" y="2324100"/>
                </a:lnTo>
                <a:lnTo>
                  <a:pt x="501459" y="2324100"/>
                </a:lnTo>
                <a:lnTo>
                  <a:pt x="494747" y="2323315"/>
                </a:lnTo>
                <a:lnTo>
                  <a:pt x="488034" y="2322531"/>
                </a:lnTo>
                <a:lnTo>
                  <a:pt x="481717" y="2321353"/>
                </a:lnTo>
                <a:lnTo>
                  <a:pt x="476189" y="2319784"/>
                </a:lnTo>
                <a:lnTo>
                  <a:pt x="470267" y="2318214"/>
                </a:lnTo>
                <a:lnTo>
                  <a:pt x="464344" y="2315860"/>
                </a:lnTo>
                <a:lnTo>
                  <a:pt x="459211" y="2313897"/>
                </a:lnTo>
                <a:lnTo>
                  <a:pt x="453683" y="2311543"/>
                </a:lnTo>
                <a:lnTo>
                  <a:pt x="443812" y="2306049"/>
                </a:lnTo>
                <a:lnTo>
                  <a:pt x="434336" y="2299770"/>
                </a:lnTo>
                <a:lnTo>
                  <a:pt x="425255" y="2293099"/>
                </a:lnTo>
                <a:lnTo>
                  <a:pt x="420911" y="2290745"/>
                </a:lnTo>
                <a:lnTo>
                  <a:pt x="418542" y="2289175"/>
                </a:lnTo>
                <a:lnTo>
                  <a:pt x="416963" y="2289175"/>
                </a:lnTo>
                <a:lnTo>
                  <a:pt x="415778" y="2289960"/>
                </a:lnTo>
                <a:lnTo>
                  <a:pt x="415384" y="2291530"/>
                </a:lnTo>
                <a:lnTo>
                  <a:pt x="414199" y="2292707"/>
                </a:lnTo>
                <a:lnTo>
                  <a:pt x="413409" y="2293492"/>
                </a:lnTo>
                <a:lnTo>
                  <a:pt x="413015" y="2293884"/>
                </a:lnTo>
                <a:lnTo>
                  <a:pt x="412620" y="2293884"/>
                </a:lnTo>
                <a:lnTo>
                  <a:pt x="401959" y="2293492"/>
                </a:lnTo>
                <a:lnTo>
                  <a:pt x="396036" y="2293099"/>
                </a:lnTo>
                <a:lnTo>
                  <a:pt x="393273" y="2292315"/>
                </a:lnTo>
                <a:lnTo>
                  <a:pt x="391693" y="2291922"/>
                </a:lnTo>
                <a:lnTo>
                  <a:pt x="390114" y="2282504"/>
                </a:lnTo>
                <a:lnTo>
                  <a:pt x="388929" y="2275048"/>
                </a:lnTo>
                <a:lnTo>
                  <a:pt x="388140" y="2269162"/>
                </a:lnTo>
                <a:lnTo>
                  <a:pt x="388140" y="2264845"/>
                </a:lnTo>
                <a:lnTo>
                  <a:pt x="388534" y="2261314"/>
                </a:lnTo>
                <a:lnTo>
                  <a:pt x="388534" y="2258959"/>
                </a:lnTo>
                <a:lnTo>
                  <a:pt x="388929" y="2257390"/>
                </a:lnTo>
                <a:lnTo>
                  <a:pt x="387350" y="2254250"/>
                </a:lnTo>
                <a:close/>
                <a:moveTo>
                  <a:pt x="1427162" y="1922463"/>
                </a:moveTo>
                <a:lnTo>
                  <a:pt x="1564119" y="1922463"/>
                </a:lnTo>
                <a:lnTo>
                  <a:pt x="1564119" y="1952298"/>
                </a:lnTo>
                <a:lnTo>
                  <a:pt x="1564515" y="1953094"/>
                </a:lnTo>
                <a:lnTo>
                  <a:pt x="1565306" y="1953889"/>
                </a:lnTo>
                <a:lnTo>
                  <a:pt x="1567285" y="1955083"/>
                </a:lnTo>
                <a:lnTo>
                  <a:pt x="1569265" y="1955878"/>
                </a:lnTo>
                <a:lnTo>
                  <a:pt x="1571640" y="1956674"/>
                </a:lnTo>
                <a:lnTo>
                  <a:pt x="1575994" y="1957071"/>
                </a:lnTo>
                <a:lnTo>
                  <a:pt x="1580744" y="1957469"/>
                </a:lnTo>
                <a:lnTo>
                  <a:pt x="1585494" y="1957071"/>
                </a:lnTo>
                <a:lnTo>
                  <a:pt x="1589452" y="1956674"/>
                </a:lnTo>
                <a:lnTo>
                  <a:pt x="1592618" y="1955878"/>
                </a:lnTo>
                <a:lnTo>
                  <a:pt x="1594993" y="1955083"/>
                </a:lnTo>
                <a:lnTo>
                  <a:pt x="1596577" y="1953889"/>
                </a:lnTo>
                <a:lnTo>
                  <a:pt x="1597368" y="1953094"/>
                </a:lnTo>
                <a:lnTo>
                  <a:pt x="1598160" y="1952298"/>
                </a:lnTo>
                <a:lnTo>
                  <a:pt x="1598160" y="1922463"/>
                </a:lnTo>
                <a:lnTo>
                  <a:pt x="1727200" y="1922463"/>
                </a:lnTo>
                <a:lnTo>
                  <a:pt x="1727200" y="2064079"/>
                </a:lnTo>
                <a:lnTo>
                  <a:pt x="1727200" y="2066863"/>
                </a:lnTo>
                <a:lnTo>
                  <a:pt x="1726804" y="2070045"/>
                </a:lnTo>
                <a:lnTo>
                  <a:pt x="1726013" y="2072830"/>
                </a:lnTo>
                <a:lnTo>
                  <a:pt x="1725221" y="2075615"/>
                </a:lnTo>
                <a:lnTo>
                  <a:pt x="1724034" y="2078001"/>
                </a:lnTo>
                <a:lnTo>
                  <a:pt x="1722450" y="2080388"/>
                </a:lnTo>
                <a:lnTo>
                  <a:pt x="1720471" y="2083173"/>
                </a:lnTo>
                <a:lnTo>
                  <a:pt x="1718888" y="2085162"/>
                </a:lnTo>
                <a:lnTo>
                  <a:pt x="1716909" y="2086753"/>
                </a:lnTo>
                <a:lnTo>
                  <a:pt x="1714138" y="2088742"/>
                </a:lnTo>
                <a:lnTo>
                  <a:pt x="1711763" y="2090333"/>
                </a:lnTo>
                <a:lnTo>
                  <a:pt x="1709388" y="2091526"/>
                </a:lnTo>
                <a:lnTo>
                  <a:pt x="1706617" y="2092322"/>
                </a:lnTo>
                <a:lnTo>
                  <a:pt x="1703846" y="2093118"/>
                </a:lnTo>
                <a:lnTo>
                  <a:pt x="1700680" y="2093515"/>
                </a:lnTo>
                <a:lnTo>
                  <a:pt x="1697513" y="2093913"/>
                </a:lnTo>
                <a:lnTo>
                  <a:pt x="1456849" y="2093913"/>
                </a:lnTo>
                <a:lnTo>
                  <a:pt x="1454078" y="2093515"/>
                </a:lnTo>
                <a:lnTo>
                  <a:pt x="1451308" y="2093118"/>
                </a:lnTo>
                <a:lnTo>
                  <a:pt x="1448141" y="2092322"/>
                </a:lnTo>
                <a:lnTo>
                  <a:pt x="1445766" y="2091526"/>
                </a:lnTo>
                <a:lnTo>
                  <a:pt x="1442995" y="2090333"/>
                </a:lnTo>
                <a:lnTo>
                  <a:pt x="1440620" y="2088742"/>
                </a:lnTo>
                <a:lnTo>
                  <a:pt x="1438245" y="2086753"/>
                </a:lnTo>
                <a:lnTo>
                  <a:pt x="1435870" y="2085162"/>
                </a:lnTo>
                <a:lnTo>
                  <a:pt x="1434287" y="2083173"/>
                </a:lnTo>
                <a:lnTo>
                  <a:pt x="1432308" y="2080388"/>
                </a:lnTo>
                <a:lnTo>
                  <a:pt x="1431120" y="2078001"/>
                </a:lnTo>
                <a:lnTo>
                  <a:pt x="1429537" y="2075615"/>
                </a:lnTo>
                <a:lnTo>
                  <a:pt x="1428745" y="2072830"/>
                </a:lnTo>
                <a:lnTo>
                  <a:pt x="1427954" y="2070045"/>
                </a:lnTo>
                <a:lnTo>
                  <a:pt x="1427558" y="2066863"/>
                </a:lnTo>
                <a:lnTo>
                  <a:pt x="1427162" y="2064079"/>
                </a:lnTo>
                <a:lnTo>
                  <a:pt x="1427162" y="1922463"/>
                </a:lnTo>
                <a:close/>
                <a:moveTo>
                  <a:pt x="1456849" y="1844675"/>
                </a:moveTo>
                <a:lnTo>
                  <a:pt x="1697513" y="1844675"/>
                </a:lnTo>
                <a:lnTo>
                  <a:pt x="1700680" y="1845074"/>
                </a:lnTo>
                <a:lnTo>
                  <a:pt x="1703846" y="1845474"/>
                </a:lnTo>
                <a:lnTo>
                  <a:pt x="1706617" y="1845873"/>
                </a:lnTo>
                <a:lnTo>
                  <a:pt x="1709388" y="1847071"/>
                </a:lnTo>
                <a:lnTo>
                  <a:pt x="1711763" y="1848269"/>
                </a:lnTo>
                <a:lnTo>
                  <a:pt x="1714138" y="1849467"/>
                </a:lnTo>
                <a:lnTo>
                  <a:pt x="1716909" y="1851463"/>
                </a:lnTo>
                <a:lnTo>
                  <a:pt x="1718888" y="1853460"/>
                </a:lnTo>
                <a:lnTo>
                  <a:pt x="1720471" y="1855457"/>
                </a:lnTo>
                <a:lnTo>
                  <a:pt x="1722450" y="1858252"/>
                </a:lnTo>
                <a:lnTo>
                  <a:pt x="1724034" y="1860248"/>
                </a:lnTo>
                <a:lnTo>
                  <a:pt x="1725221" y="1863044"/>
                </a:lnTo>
                <a:lnTo>
                  <a:pt x="1726013" y="1865839"/>
                </a:lnTo>
                <a:lnTo>
                  <a:pt x="1726804" y="1868634"/>
                </a:lnTo>
                <a:lnTo>
                  <a:pt x="1727200" y="1871828"/>
                </a:lnTo>
                <a:lnTo>
                  <a:pt x="1727200" y="1874624"/>
                </a:lnTo>
                <a:lnTo>
                  <a:pt x="1727200" y="1909763"/>
                </a:lnTo>
                <a:lnTo>
                  <a:pt x="1427162" y="1909763"/>
                </a:lnTo>
                <a:lnTo>
                  <a:pt x="1427162" y="1874624"/>
                </a:lnTo>
                <a:lnTo>
                  <a:pt x="1427558" y="1871828"/>
                </a:lnTo>
                <a:lnTo>
                  <a:pt x="1427954" y="1868634"/>
                </a:lnTo>
                <a:lnTo>
                  <a:pt x="1428745" y="1865839"/>
                </a:lnTo>
                <a:lnTo>
                  <a:pt x="1429537" y="1863044"/>
                </a:lnTo>
                <a:lnTo>
                  <a:pt x="1431120" y="1860248"/>
                </a:lnTo>
                <a:lnTo>
                  <a:pt x="1432308" y="1858252"/>
                </a:lnTo>
                <a:lnTo>
                  <a:pt x="1434287" y="1855457"/>
                </a:lnTo>
                <a:lnTo>
                  <a:pt x="1435870" y="1853460"/>
                </a:lnTo>
                <a:lnTo>
                  <a:pt x="1438245" y="1851463"/>
                </a:lnTo>
                <a:lnTo>
                  <a:pt x="1440620" y="1849467"/>
                </a:lnTo>
                <a:lnTo>
                  <a:pt x="1442995" y="1848269"/>
                </a:lnTo>
                <a:lnTo>
                  <a:pt x="1445766" y="1847071"/>
                </a:lnTo>
                <a:lnTo>
                  <a:pt x="1448141" y="1845873"/>
                </a:lnTo>
                <a:lnTo>
                  <a:pt x="1451308" y="1845474"/>
                </a:lnTo>
                <a:lnTo>
                  <a:pt x="1454078" y="1845074"/>
                </a:lnTo>
                <a:lnTo>
                  <a:pt x="1456849" y="1844675"/>
                </a:lnTo>
                <a:close/>
                <a:moveTo>
                  <a:pt x="1220993" y="1843629"/>
                </a:moveTo>
                <a:lnTo>
                  <a:pt x="1221192" y="1843629"/>
                </a:lnTo>
                <a:lnTo>
                  <a:pt x="1221390" y="1843670"/>
                </a:lnTo>
                <a:lnTo>
                  <a:pt x="1221398" y="1844027"/>
                </a:lnTo>
                <a:lnTo>
                  <a:pt x="1221390" y="1844026"/>
                </a:lnTo>
                <a:lnTo>
                  <a:pt x="1220993" y="1843629"/>
                </a:lnTo>
                <a:close/>
                <a:moveTo>
                  <a:pt x="1620838" y="1724025"/>
                </a:moveTo>
                <a:lnTo>
                  <a:pt x="1620444" y="1728788"/>
                </a:lnTo>
                <a:lnTo>
                  <a:pt x="1618474" y="1739503"/>
                </a:lnTo>
                <a:lnTo>
                  <a:pt x="1615321" y="1755775"/>
                </a:lnTo>
                <a:lnTo>
                  <a:pt x="1612956" y="1764903"/>
                </a:lnTo>
                <a:lnTo>
                  <a:pt x="1610197" y="1774031"/>
                </a:lnTo>
                <a:lnTo>
                  <a:pt x="1607439" y="1783556"/>
                </a:lnTo>
                <a:lnTo>
                  <a:pt x="1603498" y="1792685"/>
                </a:lnTo>
                <a:lnTo>
                  <a:pt x="1599557" y="1801019"/>
                </a:lnTo>
                <a:lnTo>
                  <a:pt x="1595222" y="1808560"/>
                </a:lnTo>
                <a:lnTo>
                  <a:pt x="1592857" y="1812528"/>
                </a:lnTo>
                <a:lnTo>
                  <a:pt x="1589704" y="1815306"/>
                </a:lnTo>
                <a:lnTo>
                  <a:pt x="1587340" y="1818481"/>
                </a:lnTo>
                <a:lnTo>
                  <a:pt x="1584187" y="1820466"/>
                </a:lnTo>
                <a:lnTo>
                  <a:pt x="1581428" y="1822450"/>
                </a:lnTo>
                <a:lnTo>
                  <a:pt x="1577881" y="1824435"/>
                </a:lnTo>
                <a:lnTo>
                  <a:pt x="1574728" y="1825228"/>
                </a:lnTo>
                <a:lnTo>
                  <a:pt x="1571181" y="1825625"/>
                </a:lnTo>
                <a:lnTo>
                  <a:pt x="1567240" y="1825625"/>
                </a:lnTo>
                <a:lnTo>
                  <a:pt x="1563299" y="1825625"/>
                </a:lnTo>
                <a:lnTo>
                  <a:pt x="1560147" y="1824831"/>
                </a:lnTo>
                <a:lnTo>
                  <a:pt x="1556994" y="1824038"/>
                </a:lnTo>
                <a:lnTo>
                  <a:pt x="1554235" y="1822450"/>
                </a:lnTo>
                <a:lnTo>
                  <a:pt x="1551476" y="1821260"/>
                </a:lnTo>
                <a:lnTo>
                  <a:pt x="1549506" y="1819672"/>
                </a:lnTo>
                <a:lnTo>
                  <a:pt x="1547929" y="1817688"/>
                </a:lnTo>
                <a:lnTo>
                  <a:pt x="1546353" y="1815306"/>
                </a:lnTo>
                <a:lnTo>
                  <a:pt x="1544777" y="1812925"/>
                </a:lnTo>
                <a:lnTo>
                  <a:pt x="1543988" y="1810544"/>
                </a:lnTo>
                <a:lnTo>
                  <a:pt x="1543200" y="1807369"/>
                </a:lnTo>
                <a:lnTo>
                  <a:pt x="1542412" y="1800622"/>
                </a:lnTo>
                <a:lnTo>
                  <a:pt x="1542018" y="1793478"/>
                </a:lnTo>
                <a:lnTo>
                  <a:pt x="1542018" y="1789906"/>
                </a:lnTo>
                <a:lnTo>
                  <a:pt x="1542018" y="1786731"/>
                </a:lnTo>
                <a:lnTo>
                  <a:pt x="1541624" y="1784350"/>
                </a:lnTo>
                <a:lnTo>
                  <a:pt x="1540836" y="1781969"/>
                </a:lnTo>
                <a:lnTo>
                  <a:pt x="1540047" y="1780381"/>
                </a:lnTo>
                <a:lnTo>
                  <a:pt x="1539259" y="1779191"/>
                </a:lnTo>
                <a:lnTo>
                  <a:pt x="1538077" y="1778397"/>
                </a:lnTo>
                <a:lnTo>
                  <a:pt x="1536895" y="1778000"/>
                </a:lnTo>
                <a:lnTo>
                  <a:pt x="1535712" y="1778000"/>
                </a:lnTo>
                <a:lnTo>
                  <a:pt x="1534924" y="1778397"/>
                </a:lnTo>
                <a:lnTo>
                  <a:pt x="1534136" y="1778794"/>
                </a:lnTo>
                <a:lnTo>
                  <a:pt x="1532954" y="1779985"/>
                </a:lnTo>
                <a:lnTo>
                  <a:pt x="1532165" y="1781572"/>
                </a:lnTo>
                <a:lnTo>
                  <a:pt x="1531377" y="1783556"/>
                </a:lnTo>
                <a:lnTo>
                  <a:pt x="1530983" y="1785541"/>
                </a:lnTo>
                <a:lnTo>
                  <a:pt x="1530589" y="1787922"/>
                </a:lnTo>
                <a:lnTo>
                  <a:pt x="1530195" y="1790700"/>
                </a:lnTo>
                <a:lnTo>
                  <a:pt x="1529407" y="1793875"/>
                </a:lnTo>
                <a:lnTo>
                  <a:pt x="1528224" y="1797447"/>
                </a:lnTo>
                <a:lnTo>
                  <a:pt x="1526648" y="1801019"/>
                </a:lnTo>
                <a:lnTo>
                  <a:pt x="1522313" y="1808163"/>
                </a:lnTo>
                <a:lnTo>
                  <a:pt x="1517584" y="1814513"/>
                </a:lnTo>
                <a:lnTo>
                  <a:pt x="1515613" y="1817291"/>
                </a:lnTo>
                <a:lnTo>
                  <a:pt x="1513643" y="1818878"/>
                </a:lnTo>
                <a:lnTo>
                  <a:pt x="1512066" y="1820069"/>
                </a:lnTo>
                <a:lnTo>
                  <a:pt x="1510096" y="1820069"/>
                </a:lnTo>
                <a:lnTo>
                  <a:pt x="1509307" y="1820069"/>
                </a:lnTo>
                <a:lnTo>
                  <a:pt x="1508913" y="1819275"/>
                </a:lnTo>
                <a:lnTo>
                  <a:pt x="1508125" y="1817688"/>
                </a:lnTo>
                <a:lnTo>
                  <a:pt x="1508125" y="1814116"/>
                </a:lnTo>
                <a:lnTo>
                  <a:pt x="1508125" y="1809353"/>
                </a:lnTo>
                <a:lnTo>
                  <a:pt x="1509307" y="1797844"/>
                </a:lnTo>
                <a:lnTo>
                  <a:pt x="1510096" y="1785144"/>
                </a:lnTo>
                <a:lnTo>
                  <a:pt x="1510490" y="1772047"/>
                </a:lnTo>
                <a:lnTo>
                  <a:pt x="1511278" y="1759744"/>
                </a:lnTo>
                <a:lnTo>
                  <a:pt x="1512854" y="1749028"/>
                </a:lnTo>
                <a:lnTo>
                  <a:pt x="1513643" y="1743869"/>
                </a:lnTo>
                <a:lnTo>
                  <a:pt x="1514825" y="1739503"/>
                </a:lnTo>
                <a:lnTo>
                  <a:pt x="1516401" y="1736328"/>
                </a:lnTo>
                <a:lnTo>
                  <a:pt x="1517978" y="1733550"/>
                </a:lnTo>
                <a:lnTo>
                  <a:pt x="1519554" y="1732360"/>
                </a:lnTo>
                <a:lnTo>
                  <a:pt x="1520736" y="1731963"/>
                </a:lnTo>
                <a:lnTo>
                  <a:pt x="1521919" y="1731169"/>
                </a:lnTo>
                <a:lnTo>
                  <a:pt x="1523101" y="1731169"/>
                </a:lnTo>
                <a:lnTo>
                  <a:pt x="1620838" y="1724025"/>
                </a:lnTo>
                <a:close/>
                <a:moveTo>
                  <a:pt x="741170" y="1477566"/>
                </a:moveTo>
                <a:lnTo>
                  <a:pt x="739191" y="1478360"/>
                </a:lnTo>
                <a:lnTo>
                  <a:pt x="735628" y="1479154"/>
                </a:lnTo>
                <a:lnTo>
                  <a:pt x="731273" y="1478757"/>
                </a:lnTo>
                <a:lnTo>
                  <a:pt x="729690" y="1480345"/>
                </a:lnTo>
                <a:lnTo>
                  <a:pt x="728898" y="1481535"/>
                </a:lnTo>
                <a:lnTo>
                  <a:pt x="728502" y="1483123"/>
                </a:lnTo>
                <a:lnTo>
                  <a:pt x="728898" y="1485107"/>
                </a:lnTo>
                <a:lnTo>
                  <a:pt x="730086" y="1486695"/>
                </a:lnTo>
                <a:lnTo>
                  <a:pt x="731669" y="1487885"/>
                </a:lnTo>
                <a:lnTo>
                  <a:pt x="734440" y="1489076"/>
                </a:lnTo>
                <a:lnTo>
                  <a:pt x="737607" y="1489870"/>
                </a:lnTo>
                <a:lnTo>
                  <a:pt x="740774" y="1489076"/>
                </a:lnTo>
                <a:lnTo>
                  <a:pt x="743546" y="1487885"/>
                </a:lnTo>
                <a:lnTo>
                  <a:pt x="745525" y="1487091"/>
                </a:lnTo>
                <a:lnTo>
                  <a:pt x="747504" y="1485901"/>
                </a:lnTo>
                <a:lnTo>
                  <a:pt x="748692" y="1484313"/>
                </a:lnTo>
                <a:lnTo>
                  <a:pt x="749088" y="1483123"/>
                </a:lnTo>
                <a:lnTo>
                  <a:pt x="749484" y="1481932"/>
                </a:lnTo>
                <a:lnTo>
                  <a:pt x="749880" y="1481138"/>
                </a:lnTo>
                <a:lnTo>
                  <a:pt x="749484" y="1480345"/>
                </a:lnTo>
                <a:lnTo>
                  <a:pt x="748692" y="1479551"/>
                </a:lnTo>
                <a:lnTo>
                  <a:pt x="747900" y="1478757"/>
                </a:lnTo>
                <a:lnTo>
                  <a:pt x="746713" y="1478360"/>
                </a:lnTo>
                <a:lnTo>
                  <a:pt x="744733" y="1477566"/>
                </a:lnTo>
                <a:lnTo>
                  <a:pt x="743150" y="1477566"/>
                </a:lnTo>
                <a:lnTo>
                  <a:pt x="741170" y="1477566"/>
                </a:lnTo>
                <a:close/>
                <a:moveTo>
                  <a:pt x="770069" y="1446213"/>
                </a:moveTo>
                <a:lnTo>
                  <a:pt x="773236" y="1446213"/>
                </a:lnTo>
                <a:lnTo>
                  <a:pt x="775612" y="1446213"/>
                </a:lnTo>
                <a:lnTo>
                  <a:pt x="777195" y="1446610"/>
                </a:lnTo>
                <a:lnTo>
                  <a:pt x="778383" y="1447404"/>
                </a:lnTo>
                <a:lnTo>
                  <a:pt x="779175" y="1448198"/>
                </a:lnTo>
                <a:lnTo>
                  <a:pt x="779175" y="1448991"/>
                </a:lnTo>
                <a:lnTo>
                  <a:pt x="779175" y="1450182"/>
                </a:lnTo>
                <a:lnTo>
                  <a:pt x="782342" y="1451373"/>
                </a:lnTo>
                <a:lnTo>
                  <a:pt x="784717" y="1452166"/>
                </a:lnTo>
                <a:lnTo>
                  <a:pt x="787092" y="1453357"/>
                </a:lnTo>
                <a:lnTo>
                  <a:pt x="788280" y="1455341"/>
                </a:lnTo>
                <a:lnTo>
                  <a:pt x="822325" y="1543051"/>
                </a:lnTo>
                <a:lnTo>
                  <a:pt x="818366" y="1543448"/>
                </a:lnTo>
                <a:lnTo>
                  <a:pt x="809261" y="1544639"/>
                </a:lnTo>
                <a:lnTo>
                  <a:pt x="795406" y="1546623"/>
                </a:lnTo>
                <a:lnTo>
                  <a:pt x="787488" y="1547020"/>
                </a:lnTo>
                <a:lnTo>
                  <a:pt x="778779" y="1547417"/>
                </a:lnTo>
                <a:lnTo>
                  <a:pt x="776403" y="1549798"/>
                </a:lnTo>
                <a:lnTo>
                  <a:pt x="773632" y="1552973"/>
                </a:lnTo>
                <a:lnTo>
                  <a:pt x="770069" y="1554957"/>
                </a:lnTo>
                <a:lnTo>
                  <a:pt x="766902" y="1557339"/>
                </a:lnTo>
                <a:lnTo>
                  <a:pt x="758589" y="1561704"/>
                </a:lnTo>
                <a:lnTo>
                  <a:pt x="749880" y="1564879"/>
                </a:lnTo>
                <a:lnTo>
                  <a:pt x="741170" y="1568054"/>
                </a:lnTo>
                <a:lnTo>
                  <a:pt x="731273" y="1570435"/>
                </a:lnTo>
                <a:lnTo>
                  <a:pt x="721772" y="1572420"/>
                </a:lnTo>
                <a:lnTo>
                  <a:pt x="712271" y="1574404"/>
                </a:lnTo>
                <a:lnTo>
                  <a:pt x="702770" y="1575595"/>
                </a:lnTo>
                <a:lnTo>
                  <a:pt x="694061" y="1576389"/>
                </a:lnTo>
                <a:lnTo>
                  <a:pt x="679414" y="1577579"/>
                </a:lnTo>
                <a:lnTo>
                  <a:pt x="668725" y="1577976"/>
                </a:lnTo>
                <a:lnTo>
                  <a:pt x="665162" y="1577976"/>
                </a:lnTo>
                <a:lnTo>
                  <a:pt x="672288" y="1466454"/>
                </a:lnTo>
                <a:lnTo>
                  <a:pt x="672684" y="1464073"/>
                </a:lnTo>
                <a:lnTo>
                  <a:pt x="673079" y="1462485"/>
                </a:lnTo>
                <a:lnTo>
                  <a:pt x="673871" y="1460898"/>
                </a:lnTo>
                <a:lnTo>
                  <a:pt x="675059" y="1459707"/>
                </a:lnTo>
                <a:lnTo>
                  <a:pt x="676642" y="1458516"/>
                </a:lnTo>
                <a:lnTo>
                  <a:pt x="678622" y="1456929"/>
                </a:lnTo>
                <a:lnTo>
                  <a:pt x="682581" y="1454944"/>
                </a:lnTo>
                <a:lnTo>
                  <a:pt x="687727" y="1453357"/>
                </a:lnTo>
                <a:lnTo>
                  <a:pt x="693269" y="1452166"/>
                </a:lnTo>
                <a:lnTo>
                  <a:pt x="699999" y="1451373"/>
                </a:lnTo>
                <a:lnTo>
                  <a:pt x="706729" y="1450182"/>
                </a:lnTo>
                <a:lnTo>
                  <a:pt x="721772" y="1449388"/>
                </a:lnTo>
                <a:lnTo>
                  <a:pt x="737212" y="1448594"/>
                </a:lnTo>
                <a:lnTo>
                  <a:pt x="752255" y="1447801"/>
                </a:lnTo>
                <a:lnTo>
                  <a:pt x="759777" y="1447404"/>
                </a:lnTo>
                <a:lnTo>
                  <a:pt x="766506" y="1446610"/>
                </a:lnTo>
                <a:lnTo>
                  <a:pt x="770069" y="1446213"/>
                </a:lnTo>
                <a:close/>
                <a:moveTo>
                  <a:pt x="59062" y="1431772"/>
                </a:moveTo>
                <a:lnTo>
                  <a:pt x="61440" y="1459148"/>
                </a:lnTo>
                <a:lnTo>
                  <a:pt x="192645" y="1469067"/>
                </a:lnTo>
                <a:lnTo>
                  <a:pt x="59062" y="1431772"/>
                </a:lnTo>
                <a:close/>
                <a:moveTo>
                  <a:pt x="1076062" y="950913"/>
                </a:moveTo>
                <a:lnTo>
                  <a:pt x="1080032" y="951310"/>
                </a:lnTo>
                <a:lnTo>
                  <a:pt x="1083606" y="951707"/>
                </a:lnTo>
                <a:lnTo>
                  <a:pt x="1083606" y="952104"/>
                </a:lnTo>
                <a:lnTo>
                  <a:pt x="1084400" y="952502"/>
                </a:lnTo>
                <a:lnTo>
                  <a:pt x="1087974" y="954487"/>
                </a:lnTo>
                <a:lnTo>
                  <a:pt x="1093136" y="957267"/>
                </a:lnTo>
                <a:lnTo>
                  <a:pt x="1100283" y="960444"/>
                </a:lnTo>
                <a:lnTo>
                  <a:pt x="1093930" y="1312288"/>
                </a:lnTo>
                <a:lnTo>
                  <a:pt x="1134431" y="1020408"/>
                </a:lnTo>
                <a:lnTo>
                  <a:pt x="1128078" y="998170"/>
                </a:lnTo>
                <a:lnTo>
                  <a:pt x="1141975" y="972357"/>
                </a:lnTo>
                <a:lnTo>
                  <a:pt x="1175726" y="972754"/>
                </a:lnTo>
                <a:lnTo>
                  <a:pt x="1190418" y="998170"/>
                </a:lnTo>
                <a:lnTo>
                  <a:pt x="1182874" y="1017231"/>
                </a:lnTo>
                <a:lnTo>
                  <a:pt x="1177315" y="1217775"/>
                </a:lnTo>
                <a:lnTo>
                  <a:pt x="1165800" y="1329364"/>
                </a:lnTo>
                <a:lnTo>
                  <a:pt x="1283333" y="956076"/>
                </a:lnTo>
                <a:lnTo>
                  <a:pt x="1317084" y="953296"/>
                </a:lnTo>
                <a:lnTo>
                  <a:pt x="1339717" y="952104"/>
                </a:lnTo>
                <a:lnTo>
                  <a:pt x="1347261" y="951707"/>
                </a:lnTo>
                <a:lnTo>
                  <a:pt x="1351232" y="951707"/>
                </a:lnTo>
                <a:lnTo>
                  <a:pt x="1365129" y="954090"/>
                </a:lnTo>
                <a:lnTo>
                  <a:pt x="1378630" y="957664"/>
                </a:lnTo>
                <a:lnTo>
                  <a:pt x="1392130" y="960444"/>
                </a:lnTo>
                <a:lnTo>
                  <a:pt x="1405234" y="964415"/>
                </a:lnTo>
                <a:lnTo>
                  <a:pt x="1418337" y="967592"/>
                </a:lnTo>
                <a:lnTo>
                  <a:pt x="1430249" y="971960"/>
                </a:lnTo>
                <a:lnTo>
                  <a:pt x="1442558" y="975534"/>
                </a:lnTo>
                <a:lnTo>
                  <a:pt x="1454073" y="979903"/>
                </a:lnTo>
                <a:lnTo>
                  <a:pt x="1465191" y="984271"/>
                </a:lnTo>
                <a:lnTo>
                  <a:pt x="1475118" y="988242"/>
                </a:lnTo>
                <a:lnTo>
                  <a:pt x="1484648" y="993007"/>
                </a:lnTo>
                <a:lnTo>
                  <a:pt x="1493780" y="997376"/>
                </a:lnTo>
                <a:lnTo>
                  <a:pt x="1501722" y="1001347"/>
                </a:lnTo>
                <a:lnTo>
                  <a:pt x="1508869" y="1006112"/>
                </a:lnTo>
                <a:lnTo>
                  <a:pt x="1514825" y="1010480"/>
                </a:lnTo>
                <a:lnTo>
                  <a:pt x="1520384" y="1014452"/>
                </a:lnTo>
                <a:lnTo>
                  <a:pt x="1523164" y="1018026"/>
                </a:lnTo>
                <a:lnTo>
                  <a:pt x="1526737" y="1021997"/>
                </a:lnTo>
                <a:lnTo>
                  <a:pt x="1529517" y="1026365"/>
                </a:lnTo>
                <a:lnTo>
                  <a:pt x="1532693" y="1031528"/>
                </a:lnTo>
                <a:lnTo>
                  <a:pt x="1535473" y="1037484"/>
                </a:lnTo>
                <a:lnTo>
                  <a:pt x="1538252" y="1043441"/>
                </a:lnTo>
                <a:lnTo>
                  <a:pt x="1541429" y="1050192"/>
                </a:lnTo>
                <a:lnTo>
                  <a:pt x="1544208" y="1057737"/>
                </a:lnTo>
                <a:lnTo>
                  <a:pt x="1549370" y="1073622"/>
                </a:lnTo>
                <a:lnTo>
                  <a:pt x="1554532" y="1091095"/>
                </a:lnTo>
                <a:lnTo>
                  <a:pt x="1558900" y="1110156"/>
                </a:lnTo>
                <a:lnTo>
                  <a:pt x="1563665" y="1131204"/>
                </a:lnTo>
                <a:lnTo>
                  <a:pt x="1568033" y="1153442"/>
                </a:lnTo>
                <a:lnTo>
                  <a:pt x="1572003" y="1176475"/>
                </a:lnTo>
                <a:lnTo>
                  <a:pt x="1575577" y="1201096"/>
                </a:lnTo>
                <a:lnTo>
                  <a:pt x="1579151" y="1225717"/>
                </a:lnTo>
                <a:lnTo>
                  <a:pt x="1582327" y="1251927"/>
                </a:lnTo>
                <a:lnTo>
                  <a:pt x="1585107" y="1278136"/>
                </a:lnTo>
                <a:lnTo>
                  <a:pt x="1588283" y="1305140"/>
                </a:lnTo>
                <a:lnTo>
                  <a:pt x="1590666" y="1332144"/>
                </a:lnTo>
                <a:lnTo>
                  <a:pt x="1595034" y="1386152"/>
                </a:lnTo>
                <a:lnTo>
                  <a:pt x="1598210" y="1439365"/>
                </a:lnTo>
                <a:lnTo>
                  <a:pt x="1601387" y="1490196"/>
                </a:lnTo>
                <a:lnTo>
                  <a:pt x="1602975" y="1538644"/>
                </a:lnTo>
                <a:lnTo>
                  <a:pt x="1603769" y="1581532"/>
                </a:lnTo>
                <a:lnTo>
                  <a:pt x="1603769" y="1618861"/>
                </a:lnTo>
                <a:lnTo>
                  <a:pt x="1603372" y="1649836"/>
                </a:lnTo>
                <a:lnTo>
                  <a:pt x="1602975" y="1662147"/>
                </a:lnTo>
                <a:lnTo>
                  <a:pt x="1602181" y="1671678"/>
                </a:lnTo>
                <a:lnTo>
                  <a:pt x="1601784" y="1678031"/>
                </a:lnTo>
                <a:lnTo>
                  <a:pt x="1601784" y="1683591"/>
                </a:lnTo>
                <a:lnTo>
                  <a:pt x="1602578" y="1688356"/>
                </a:lnTo>
                <a:lnTo>
                  <a:pt x="1602975" y="1692328"/>
                </a:lnTo>
                <a:lnTo>
                  <a:pt x="1604166" y="1696696"/>
                </a:lnTo>
                <a:lnTo>
                  <a:pt x="1605357" y="1699873"/>
                </a:lnTo>
                <a:lnTo>
                  <a:pt x="1607740" y="1705432"/>
                </a:lnTo>
                <a:lnTo>
                  <a:pt x="1609328" y="1709404"/>
                </a:lnTo>
                <a:lnTo>
                  <a:pt x="1609725" y="1710992"/>
                </a:lnTo>
                <a:lnTo>
                  <a:pt x="1609725" y="1711786"/>
                </a:lnTo>
                <a:lnTo>
                  <a:pt x="1609328" y="1712978"/>
                </a:lnTo>
                <a:lnTo>
                  <a:pt x="1608534" y="1713375"/>
                </a:lnTo>
                <a:lnTo>
                  <a:pt x="1606549" y="1713772"/>
                </a:lnTo>
                <a:lnTo>
                  <a:pt x="1604166" y="1714169"/>
                </a:lnTo>
                <a:lnTo>
                  <a:pt x="1599798" y="1714169"/>
                </a:lnTo>
                <a:lnTo>
                  <a:pt x="1595431" y="1714169"/>
                </a:lnTo>
                <a:lnTo>
                  <a:pt x="1583916" y="1713375"/>
                </a:lnTo>
                <a:lnTo>
                  <a:pt x="1571209" y="1711786"/>
                </a:lnTo>
                <a:lnTo>
                  <a:pt x="1558106" y="1710198"/>
                </a:lnTo>
                <a:lnTo>
                  <a:pt x="1534679" y="1706227"/>
                </a:lnTo>
                <a:lnTo>
                  <a:pt x="1521178" y="1704241"/>
                </a:lnTo>
                <a:lnTo>
                  <a:pt x="1520384" y="1693519"/>
                </a:lnTo>
                <a:lnTo>
                  <a:pt x="1518002" y="1674855"/>
                </a:lnTo>
                <a:lnTo>
                  <a:pt x="1511649" y="1617273"/>
                </a:lnTo>
                <a:lnTo>
                  <a:pt x="1493383" y="1456044"/>
                </a:lnTo>
                <a:lnTo>
                  <a:pt x="1474324" y="1299183"/>
                </a:lnTo>
                <a:lnTo>
                  <a:pt x="1467177" y="1245970"/>
                </a:lnTo>
                <a:lnTo>
                  <a:pt x="1465191" y="1230482"/>
                </a:lnTo>
                <a:lnTo>
                  <a:pt x="1463603" y="1223334"/>
                </a:lnTo>
                <a:lnTo>
                  <a:pt x="1462412" y="1218569"/>
                </a:lnTo>
                <a:lnTo>
                  <a:pt x="1461221" y="1215789"/>
                </a:lnTo>
                <a:lnTo>
                  <a:pt x="1460029" y="1214598"/>
                </a:lnTo>
                <a:lnTo>
                  <a:pt x="1459632" y="1214201"/>
                </a:lnTo>
                <a:lnTo>
                  <a:pt x="1459235" y="1214201"/>
                </a:lnTo>
                <a:lnTo>
                  <a:pt x="1458441" y="1215392"/>
                </a:lnTo>
                <a:lnTo>
                  <a:pt x="1457250" y="1216980"/>
                </a:lnTo>
                <a:lnTo>
                  <a:pt x="1456456" y="1222937"/>
                </a:lnTo>
                <a:lnTo>
                  <a:pt x="1456059" y="1229688"/>
                </a:lnTo>
                <a:lnTo>
                  <a:pt x="1455662" y="1236836"/>
                </a:lnTo>
                <a:lnTo>
                  <a:pt x="1455662" y="1243984"/>
                </a:lnTo>
                <a:lnTo>
                  <a:pt x="1451691" y="1302757"/>
                </a:lnTo>
                <a:lnTo>
                  <a:pt x="1447323" y="1369870"/>
                </a:lnTo>
                <a:lnTo>
                  <a:pt x="1442955" y="1440556"/>
                </a:lnTo>
                <a:lnTo>
                  <a:pt x="1439779" y="1509655"/>
                </a:lnTo>
                <a:lnTo>
                  <a:pt x="1434220" y="1624024"/>
                </a:lnTo>
                <a:lnTo>
                  <a:pt x="1431837" y="1671678"/>
                </a:lnTo>
                <a:lnTo>
                  <a:pt x="1431837" y="1676046"/>
                </a:lnTo>
                <a:lnTo>
                  <a:pt x="1431440" y="1687165"/>
                </a:lnTo>
                <a:lnTo>
                  <a:pt x="1429852" y="1703050"/>
                </a:lnTo>
                <a:lnTo>
                  <a:pt x="1428661" y="1711786"/>
                </a:lnTo>
                <a:lnTo>
                  <a:pt x="1427470" y="1720920"/>
                </a:lnTo>
                <a:lnTo>
                  <a:pt x="1425484" y="1730451"/>
                </a:lnTo>
                <a:lnTo>
                  <a:pt x="1422705" y="1739187"/>
                </a:lnTo>
                <a:lnTo>
                  <a:pt x="1419925" y="1747527"/>
                </a:lnTo>
                <a:lnTo>
                  <a:pt x="1416352" y="1755469"/>
                </a:lnTo>
                <a:lnTo>
                  <a:pt x="1414366" y="1759043"/>
                </a:lnTo>
                <a:lnTo>
                  <a:pt x="1412381" y="1762220"/>
                </a:lnTo>
                <a:lnTo>
                  <a:pt x="1409998" y="1765000"/>
                </a:lnTo>
                <a:lnTo>
                  <a:pt x="1407616" y="1766985"/>
                </a:lnTo>
                <a:lnTo>
                  <a:pt x="1404836" y="1769368"/>
                </a:lnTo>
                <a:lnTo>
                  <a:pt x="1402057" y="1770956"/>
                </a:lnTo>
                <a:lnTo>
                  <a:pt x="1398880" y="1771751"/>
                </a:lnTo>
                <a:lnTo>
                  <a:pt x="1395307" y="1772148"/>
                </a:lnTo>
                <a:lnTo>
                  <a:pt x="1350041" y="2259805"/>
                </a:lnTo>
                <a:lnTo>
                  <a:pt x="1229728" y="2262188"/>
                </a:lnTo>
                <a:lnTo>
                  <a:pt x="1221398" y="1844027"/>
                </a:lnTo>
                <a:lnTo>
                  <a:pt x="1224169" y="1844423"/>
                </a:lnTo>
                <a:lnTo>
                  <a:pt x="1226949" y="1844820"/>
                </a:lnTo>
                <a:lnTo>
                  <a:pt x="1221390" y="1843670"/>
                </a:lnTo>
                <a:lnTo>
                  <a:pt x="1221390" y="1843629"/>
                </a:lnTo>
                <a:lnTo>
                  <a:pt x="1221192" y="1843629"/>
                </a:lnTo>
                <a:lnTo>
                  <a:pt x="1215434" y="1842437"/>
                </a:lnTo>
                <a:lnTo>
                  <a:pt x="1204316" y="1840849"/>
                </a:lnTo>
                <a:lnTo>
                  <a:pt x="1190021" y="1839260"/>
                </a:lnTo>
                <a:lnTo>
                  <a:pt x="1160638" y="2260600"/>
                </a:lnTo>
                <a:lnTo>
                  <a:pt x="1054620" y="2260600"/>
                </a:lnTo>
                <a:lnTo>
                  <a:pt x="1015310" y="1736010"/>
                </a:lnTo>
                <a:lnTo>
                  <a:pt x="1010942" y="1729259"/>
                </a:lnTo>
                <a:lnTo>
                  <a:pt x="1006574" y="1722508"/>
                </a:lnTo>
                <a:lnTo>
                  <a:pt x="1002604" y="1715757"/>
                </a:lnTo>
                <a:lnTo>
                  <a:pt x="999030" y="1708609"/>
                </a:lnTo>
                <a:lnTo>
                  <a:pt x="995456" y="1701461"/>
                </a:lnTo>
                <a:lnTo>
                  <a:pt x="992677" y="1693916"/>
                </a:lnTo>
                <a:lnTo>
                  <a:pt x="989500" y="1687165"/>
                </a:lnTo>
                <a:lnTo>
                  <a:pt x="987515" y="1679620"/>
                </a:lnTo>
                <a:lnTo>
                  <a:pt x="986721" y="1675649"/>
                </a:lnTo>
                <a:lnTo>
                  <a:pt x="982353" y="1629583"/>
                </a:lnTo>
                <a:lnTo>
                  <a:pt x="977985" y="1578355"/>
                </a:lnTo>
                <a:lnTo>
                  <a:pt x="972029" y="1512831"/>
                </a:lnTo>
                <a:lnTo>
                  <a:pt x="960514" y="1330555"/>
                </a:lnTo>
                <a:lnTo>
                  <a:pt x="955352" y="1372650"/>
                </a:lnTo>
                <a:lnTo>
                  <a:pt x="948602" y="1421892"/>
                </a:lnTo>
                <a:lnTo>
                  <a:pt x="942249" y="1462795"/>
                </a:lnTo>
                <a:lnTo>
                  <a:pt x="939866" y="1479871"/>
                </a:lnTo>
                <a:lnTo>
                  <a:pt x="938278" y="1480268"/>
                </a:lnTo>
                <a:lnTo>
                  <a:pt x="938675" y="1485430"/>
                </a:lnTo>
                <a:lnTo>
                  <a:pt x="849731" y="1541027"/>
                </a:lnTo>
                <a:lnTo>
                  <a:pt x="804862" y="1434997"/>
                </a:lnTo>
                <a:lnTo>
                  <a:pt x="915248" y="1388137"/>
                </a:lnTo>
                <a:lnTo>
                  <a:pt x="915248" y="1370664"/>
                </a:lnTo>
                <a:lnTo>
                  <a:pt x="916439" y="1352397"/>
                </a:lnTo>
                <a:lnTo>
                  <a:pt x="917630" y="1332541"/>
                </a:lnTo>
                <a:lnTo>
                  <a:pt x="919616" y="1312288"/>
                </a:lnTo>
                <a:lnTo>
                  <a:pt x="923586" y="1282107"/>
                </a:lnTo>
                <a:lnTo>
                  <a:pt x="928351" y="1250735"/>
                </a:lnTo>
                <a:lnTo>
                  <a:pt x="934307" y="1218569"/>
                </a:lnTo>
                <a:lnTo>
                  <a:pt x="941455" y="1187197"/>
                </a:lnTo>
                <a:lnTo>
                  <a:pt x="948999" y="1155428"/>
                </a:lnTo>
                <a:lnTo>
                  <a:pt x="953367" y="1139940"/>
                </a:lnTo>
                <a:lnTo>
                  <a:pt x="958132" y="1124453"/>
                </a:lnTo>
                <a:lnTo>
                  <a:pt x="962499" y="1109759"/>
                </a:lnTo>
                <a:lnTo>
                  <a:pt x="967661" y="1095066"/>
                </a:lnTo>
                <a:lnTo>
                  <a:pt x="972823" y="1080770"/>
                </a:lnTo>
                <a:lnTo>
                  <a:pt x="977985" y="1067268"/>
                </a:lnTo>
                <a:lnTo>
                  <a:pt x="983147" y="1053766"/>
                </a:lnTo>
                <a:lnTo>
                  <a:pt x="988706" y="1041058"/>
                </a:lnTo>
                <a:lnTo>
                  <a:pt x="994662" y="1028748"/>
                </a:lnTo>
                <a:lnTo>
                  <a:pt x="1000618" y="1017629"/>
                </a:lnTo>
                <a:lnTo>
                  <a:pt x="1006971" y="1006906"/>
                </a:lnTo>
                <a:lnTo>
                  <a:pt x="1013324" y="996979"/>
                </a:lnTo>
                <a:lnTo>
                  <a:pt x="1019678" y="987845"/>
                </a:lnTo>
                <a:lnTo>
                  <a:pt x="1026428" y="979505"/>
                </a:lnTo>
                <a:lnTo>
                  <a:pt x="1033178" y="972357"/>
                </a:lnTo>
                <a:lnTo>
                  <a:pt x="1039928" y="966004"/>
                </a:lnTo>
                <a:lnTo>
                  <a:pt x="1047075" y="960444"/>
                </a:lnTo>
                <a:lnTo>
                  <a:pt x="1050252" y="958458"/>
                </a:lnTo>
                <a:lnTo>
                  <a:pt x="1054223" y="956870"/>
                </a:lnTo>
                <a:lnTo>
                  <a:pt x="1057399" y="954884"/>
                </a:lnTo>
                <a:lnTo>
                  <a:pt x="1061370" y="953296"/>
                </a:lnTo>
                <a:lnTo>
                  <a:pt x="1064547" y="952502"/>
                </a:lnTo>
                <a:lnTo>
                  <a:pt x="1068517" y="951707"/>
                </a:lnTo>
                <a:lnTo>
                  <a:pt x="1072488" y="951310"/>
                </a:lnTo>
                <a:lnTo>
                  <a:pt x="1076062" y="950913"/>
                </a:lnTo>
                <a:close/>
                <a:moveTo>
                  <a:pt x="460208" y="927100"/>
                </a:moveTo>
                <a:lnTo>
                  <a:pt x="466154" y="927100"/>
                </a:lnTo>
                <a:lnTo>
                  <a:pt x="472099" y="927497"/>
                </a:lnTo>
                <a:lnTo>
                  <a:pt x="477649" y="929084"/>
                </a:lnTo>
                <a:lnTo>
                  <a:pt x="483198" y="931068"/>
                </a:lnTo>
                <a:lnTo>
                  <a:pt x="488351" y="933845"/>
                </a:lnTo>
                <a:lnTo>
                  <a:pt x="493505" y="937416"/>
                </a:lnTo>
                <a:lnTo>
                  <a:pt x="498658" y="940987"/>
                </a:lnTo>
                <a:lnTo>
                  <a:pt x="503414" y="945351"/>
                </a:lnTo>
                <a:lnTo>
                  <a:pt x="508171" y="950509"/>
                </a:lnTo>
                <a:lnTo>
                  <a:pt x="512531" y="955666"/>
                </a:lnTo>
                <a:lnTo>
                  <a:pt x="516891" y="962015"/>
                </a:lnTo>
                <a:lnTo>
                  <a:pt x="520855" y="968363"/>
                </a:lnTo>
                <a:lnTo>
                  <a:pt x="525216" y="975504"/>
                </a:lnTo>
                <a:lnTo>
                  <a:pt x="528783" y="982646"/>
                </a:lnTo>
                <a:lnTo>
                  <a:pt x="532747" y="990581"/>
                </a:lnTo>
                <a:lnTo>
                  <a:pt x="535918" y="998913"/>
                </a:lnTo>
                <a:lnTo>
                  <a:pt x="539486" y="1007245"/>
                </a:lnTo>
                <a:lnTo>
                  <a:pt x="546224" y="1025495"/>
                </a:lnTo>
                <a:lnTo>
                  <a:pt x="552170" y="1044539"/>
                </a:lnTo>
                <a:lnTo>
                  <a:pt x="557720" y="1064774"/>
                </a:lnTo>
                <a:lnTo>
                  <a:pt x="562080" y="1086199"/>
                </a:lnTo>
                <a:lnTo>
                  <a:pt x="566837" y="1108020"/>
                </a:lnTo>
                <a:lnTo>
                  <a:pt x="570800" y="1129842"/>
                </a:lnTo>
                <a:lnTo>
                  <a:pt x="573972" y="1152060"/>
                </a:lnTo>
                <a:lnTo>
                  <a:pt x="577539" y="1175072"/>
                </a:lnTo>
                <a:lnTo>
                  <a:pt x="579917" y="1197290"/>
                </a:lnTo>
                <a:lnTo>
                  <a:pt x="582296" y="1219508"/>
                </a:lnTo>
                <a:lnTo>
                  <a:pt x="584674" y="1240933"/>
                </a:lnTo>
                <a:lnTo>
                  <a:pt x="587449" y="1282592"/>
                </a:lnTo>
                <a:lnTo>
                  <a:pt x="589431" y="1319887"/>
                </a:lnTo>
                <a:lnTo>
                  <a:pt x="591016" y="1351628"/>
                </a:lnTo>
                <a:lnTo>
                  <a:pt x="591016" y="1376226"/>
                </a:lnTo>
                <a:lnTo>
                  <a:pt x="591016" y="1392890"/>
                </a:lnTo>
                <a:lnTo>
                  <a:pt x="590620" y="1397651"/>
                </a:lnTo>
                <a:lnTo>
                  <a:pt x="589827" y="1399635"/>
                </a:lnTo>
                <a:lnTo>
                  <a:pt x="588242" y="1390510"/>
                </a:lnTo>
                <a:lnTo>
                  <a:pt x="585070" y="1366308"/>
                </a:lnTo>
                <a:lnTo>
                  <a:pt x="580710" y="1336551"/>
                </a:lnTo>
                <a:lnTo>
                  <a:pt x="577143" y="1307191"/>
                </a:lnTo>
                <a:lnTo>
                  <a:pt x="571197" y="1397254"/>
                </a:lnTo>
                <a:lnTo>
                  <a:pt x="204933" y="1299256"/>
                </a:lnTo>
                <a:lnTo>
                  <a:pt x="140718" y="1285370"/>
                </a:lnTo>
                <a:lnTo>
                  <a:pt x="569611" y="1420266"/>
                </a:lnTo>
                <a:lnTo>
                  <a:pt x="569215" y="1425424"/>
                </a:lnTo>
                <a:lnTo>
                  <a:pt x="647700" y="1454784"/>
                </a:lnTo>
                <a:lnTo>
                  <a:pt x="646511" y="1467083"/>
                </a:lnTo>
                <a:lnTo>
                  <a:pt x="644925" y="1480970"/>
                </a:lnTo>
                <a:lnTo>
                  <a:pt x="642150" y="1513503"/>
                </a:lnTo>
                <a:lnTo>
                  <a:pt x="638979" y="1548418"/>
                </a:lnTo>
                <a:lnTo>
                  <a:pt x="636997" y="1565478"/>
                </a:lnTo>
                <a:lnTo>
                  <a:pt x="634619" y="1582539"/>
                </a:lnTo>
                <a:lnTo>
                  <a:pt x="619160" y="1576587"/>
                </a:lnTo>
                <a:lnTo>
                  <a:pt x="601322" y="1570636"/>
                </a:lnTo>
                <a:lnTo>
                  <a:pt x="581107" y="1564288"/>
                </a:lnTo>
                <a:lnTo>
                  <a:pt x="559305" y="1557940"/>
                </a:lnTo>
                <a:lnTo>
                  <a:pt x="553359" y="1625388"/>
                </a:lnTo>
                <a:lnTo>
                  <a:pt x="550981" y="1651177"/>
                </a:lnTo>
                <a:lnTo>
                  <a:pt x="550188" y="1655542"/>
                </a:lnTo>
                <a:lnTo>
                  <a:pt x="547810" y="1662683"/>
                </a:lnTo>
                <a:lnTo>
                  <a:pt x="545035" y="1669825"/>
                </a:lnTo>
                <a:lnTo>
                  <a:pt x="541864" y="1676966"/>
                </a:lnTo>
                <a:lnTo>
                  <a:pt x="538693" y="1684108"/>
                </a:lnTo>
                <a:lnTo>
                  <a:pt x="534729" y="1690853"/>
                </a:lnTo>
                <a:lnTo>
                  <a:pt x="531161" y="1697994"/>
                </a:lnTo>
                <a:lnTo>
                  <a:pt x="526801" y="1704739"/>
                </a:lnTo>
                <a:lnTo>
                  <a:pt x="522045" y="1711484"/>
                </a:lnTo>
                <a:lnTo>
                  <a:pt x="483198" y="2235200"/>
                </a:lnTo>
                <a:lnTo>
                  <a:pt x="377362" y="2235200"/>
                </a:lnTo>
                <a:lnTo>
                  <a:pt x="324246" y="1818608"/>
                </a:lnTo>
                <a:lnTo>
                  <a:pt x="317508" y="1819401"/>
                </a:lnTo>
                <a:lnTo>
                  <a:pt x="310769" y="1819798"/>
                </a:lnTo>
                <a:lnTo>
                  <a:pt x="306409" y="1819401"/>
                </a:lnTo>
                <a:lnTo>
                  <a:pt x="302049" y="1819005"/>
                </a:lnTo>
                <a:lnTo>
                  <a:pt x="316319" y="2229646"/>
                </a:lnTo>
                <a:lnTo>
                  <a:pt x="188285" y="2234803"/>
                </a:lnTo>
                <a:lnTo>
                  <a:pt x="132790" y="1794803"/>
                </a:lnTo>
                <a:lnTo>
                  <a:pt x="128430" y="1793612"/>
                </a:lnTo>
                <a:lnTo>
                  <a:pt x="124863" y="1792025"/>
                </a:lnTo>
                <a:lnTo>
                  <a:pt x="120899" y="1789248"/>
                </a:lnTo>
                <a:lnTo>
                  <a:pt x="117728" y="1786471"/>
                </a:lnTo>
                <a:lnTo>
                  <a:pt x="114160" y="1783297"/>
                </a:lnTo>
                <a:lnTo>
                  <a:pt x="111385" y="1779329"/>
                </a:lnTo>
                <a:lnTo>
                  <a:pt x="108611" y="1775362"/>
                </a:lnTo>
                <a:lnTo>
                  <a:pt x="105836" y="1770997"/>
                </a:lnTo>
                <a:lnTo>
                  <a:pt x="103458" y="1766236"/>
                </a:lnTo>
                <a:lnTo>
                  <a:pt x="101079" y="1761078"/>
                </a:lnTo>
                <a:lnTo>
                  <a:pt x="97115" y="1750763"/>
                </a:lnTo>
                <a:lnTo>
                  <a:pt x="93151" y="1739257"/>
                </a:lnTo>
                <a:lnTo>
                  <a:pt x="90377" y="1727354"/>
                </a:lnTo>
                <a:lnTo>
                  <a:pt x="87602" y="1715848"/>
                </a:lnTo>
                <a:lnTo>
                  <a:pt x="85224" y="1704342"/>
                </a:lnTo>
                <a:lnTo>
                  <a:pt x="81656" y="1683314"/>
                </a:lnTo>
                <a:lnTo>
                  <a:pt x="78881" y="1666254"/>
                </a:lnTo>
                <a:lnTo>
                  <a:pt x="78089" y="1659906"/>
                </a:lnTo>
                <a:lnTo>
                  <a:pt x="76899" y="1655938"/>
                </a:lnTo>
                <a:lnTo>
                  <a:pt x="76503" y="1651177"/>
                </a:lnTo>
                <a:lnTo>
                  <a:pt x="70557" y="1587300"/>
                </a:lnTo>
                <a:lnTo>
                  <a:pt x="63819" y="1517074"/>
                </a:lnTo>
                <a:lnTo>
                  <a:pt x="56684" y="1428598"/>
                </a:lnTo>
                <a:lnTo>
                  <a:pt x="47567" y="1425424"/>
                </a:lnTo>
                <a:lnTo>
                  <a:pt x="39639" y="1421853"/>
                </a:lnTo>
                <a:lnTo>
                  <a:pt x="32900" y="1418679"/>
                </a:lnTo>
                <a:lnTo>
                  <a:pt x="27351" y="1415505"/>
                </a:lnTo>
                <a:lnTo>
                  <a:pt x="23387" y="1412331"/>
                </a:lnTo>
                <a:lnTo>
                  <a:pt x="20216" y="1409157"/>
                </a:lnTo>
                <a:lnTo>
                  <a:pt x="19423" y="1407967"/>
                </a:lnTo>
                <a:lnTo>
                  <a:pt x="18630" y="1406776"/>
                </a:lnTo>
                <a:lnTo>
                  <a:pt x="18234" y="1405189"/>
                </a:lnTo>
                <a:lnTo>
                  <a:pt x="18630" y="1403999"/>
                </a:lnTo>
                <a:lnTo>
                  <a:pt x="16252" y="1398445"/>
                </a:lnTo>
                <a:lnTo>
                  <a:pt x="13874" y="1390906"/>
                </a:lnTo>
                <a:lnTo>
                  <a:pt x="11892" y="1381781"/>
                </a:lnTo>
                <a:lnTo>
                  <a:pt x="9910" y="1371465"/>
                </a:lnTo>
                <a:lnTo>
                  <a:pt x="7531" y="1359166"/>
                </a:lnTo>
                <a:lnTo>
                  <a:pt x="5549" y="1346073"/>
                </a:lnTo>
                <a:lnTo>
                  <a:pt x="3964" y="1331393"/>
                </a:lnTo>
                <a:lnTo>
                  <a:pt x="2775" y="1315920"/>
                </a:lnTo>
                <a:lnTo>
                  <a:pt x="1189" y="1299256"/>
                </a:lnTo>
                <a:lnTo>
                  <a:pt x="396" y="1282196"/>
                </a:lnTo>
                <a:lnTo>
                  <a:pt x="0" y="1263945"/>
                </a:lnTo>
                <a:lnTo>
                  <a:pt x="396" y="1245297"/>
                </a:lnTo>
                <a:lnTo>
                  <a:pt x="793" y="1226253"/>
                </a:lnTo>
                <a:lnTo>
                  <a:pt x="2378" y="1206812"/>
                </a:lnTo>
                <a:lnTo>
                  <a:pt x="4360" y="1187371"/>
                </a:lnTo>
                <a:lnTo>
                  <a:pt x="6739" y="1167533"/>
                </a:lnTo>
                <a:lnTo>
                  <a:pt x="10306" y="1147696"/>
                </a:lnTo>
                <a:lnTo>
                  <a:pt x="14270" y="1127858"/>
                </a:lnTo>
                <a:lnTo>
                  <a:pt x="19423" y="1108417"/>
                </a:lnTo>
                <a:lnTo>
                  <a:pt x="22594" y="1098498"/>
                </a:lnTo>
                <a:lnTo>
                  <a:pt x="25369" y="1088976"/>
                </a:lnTo>
                <a:lnTo>
                  <a:pt x="28540" y="1079851"/>
                </a:lnTo>
                <a:lnTo>
                  <a:pt x="32504" y="1070329"/>
                </a:lnTo>
                <a:lnTo>
                  <a:pt x="36468" y="1061203"/>
                </a:lnTo>
                <a:lnTo>
                  <a:pt x="40035" y="1052475"/>
                </a:lnTo>
                <a:lnTo>
                  <a:pt x="44792" y="1043349"/>
                </a:lnTo>
                <a:lnTo>
                  <a:pt x="49549" y="1034621"/>
                </a:lnTo>
                <a:lnTo>
                  <a:pt x="53909" y="1026289"/>
                </a:lnTo>
                <a:lnTo>
                  <a:pt x="59458" y="1018354"/>
                </a:lnTo>
                <a:lnTo>
                  <a:pt x="65008" y="1010022"/>
                </a:lnTo>
                <a:lnTo>
                  <a:pt x="70557" y="1002087"/>
                </a:lnTo>
                <a:lnTo>
                  <a:pt x="76899" y="994548"/>
                </a:lnTo>
                <a:lnTo>
                  <a:pt x="83242" y="987407"/>
                </a:lnTo>
                <a:lnTo>
                  <a:pt x="89980" y="980662"/>
                </a:lnTo>
                <a:lnTo>
                  <a:pt x="97115" y="973917"/>
                </a:lnTo>
                <a:lnTo>
                  <a:pt x="104250" y="967569"/>
                </a:lnTo>
                <a:lnTo>
                  <a:pt x="112178" y="961618"/>
                </a:lnTo>
                <a:lnTo>
                  <a:pt x="120106" y="956063"/>
                </a:lnTo>
                <a:lnTo>
                  <a:pt x="128430" y="950905"/>
                </a:lnTo>
                <a:lnTo>
                  <a:pt x="137547" y="946144"/>
                </a:lnTo>
                <a:lnTo>
                  <a:pt x="146664" y="941383"/>
                </a:lnTo>
                <a:lnTo>
                  <a:pt x="155781" y="937416"/>
                </a:lnTo>
                <a:lnTo>
                  <a:pt x="166087" y="933845"/>
                </a:lnTo>
                <a:lnTo>
                  <a:pt x="175997" y="930671"/>
                </a:lnTo>
                <a:lnTo>
                  <a:pt x="187096" y="927894"/>
                </a:lnTo>
                <a:lnTo>
                  <a:pt x="190663" y="927497"/>
                </a:lnTo>
                <a:lnTo>
                  <a:pt x="198591" y="927894"/>
                </a:lnTo>
                <a:lnTo>
                  <a:pt x="221185" y="929084"/>
                </a:lnTo>
                <a:lnTo>
                  <a:pt x="254878" y="931861"/>
                </a:lnTo>
                <a:lnTo>
                  <a:pt x="371813" y="1304811"/>
                </a:lnTo>
                <a:lnTo>
                  <a:pt x="360714" y="1193322"/>
                </a:lnTo>
                <a:lnTo>
                  <a:pt x="355165" y="993358"/>
                </a:lnTo>
                <a:lnTo>
                  <a:pt x="347633" y="973917"/>
                </a:lnTo>
                <a:lnTo>
                  <a:pt x="362300" y="948525"/>
                </a:lnTo>
                <a:lnTo>
                  <a:pt x="395993" y="948525"/>
                </a:lnTo>
                <a:lnTo>
                  <a:pt x="409866" y="973917"/>
                </a:lnTo>
                <a:lnTo>
                  <a:pt x="403524" y="996532"/>
                </a:lnTo>
                <a:lnTo>
                  <a:pt x="443956" y="1288147"/>
                </a:lnTo>
                <a:lnTo>
                  <a:pt x="437614" y="937019"/>
                </a:lnTo>
                <a:lnTo>
                  <a:pt x="444749" y="933448"/>
                </a:lnTo>
                <a:lnTo>
                  <a:pt x="449902" y="930671"/>
                </a:lnTo>
                <a:lnTo>
                  <a:pt x="453073" y="928687"/>
                </a:lnTo>
                <a:lnTo>
                  <a:pt x="453866" y="927894"/>
                </a:lnTo>
                <a:lnTo>
                  <a:pt x="460208" y="927100"/>
                </a:lnTo>
                <a:close/>
                <a:moveTo>
                  <a:pt x="1383083" y="640160"/>
                </a:moveTo>
                <a:lnTo>
                  <a:pt x="1382686" y="644922"/>
                </a:lnTo>
                <a:lnTo>
                  <a:pt x="1384275" y="651669"/>
                </a:lnTo>
                <a:lnTo>
                  <a:pt x="1385070" y="658813"/>
                </a:lnTo>
                <a:lnTo>
                  <a:pt x="1385467" y="666750"/>
                </a:lnTo>
                <a:lnTo>
                  <a:pt x="1385864" y="674688"/>
                </a:lnTo>
                <a:lnTo>
                  <a:pt x="1386262" y="674688"/>
                </a:lnTo>
                <a:lnTo>
                  <a:pt x="1385467" y="660797"/>
                </a:lnTo>
                <a:lnTo>
                  <a:pt x="1383083" y="640160"/>
                </a:lnTo>
                <a:close/>
                <a:moveTo>
                  <a:pt x="153566" y="634207"/>
                </a:moveTo>
                <a:lnTo>
                  <a:pt x="152376" y="649288"/>
                </a:lnTo>
                <a:lnTo>
                  <a:pt x="152773" y="649685"/>
                </a:lnTo>
                <a:lnTo>
                  <a:pt x="153566" y="634207"/>
                </a:lnTo>
                <a:close/>
                <a:moveTo>
                  <a:pt x="155152" y="615157"/>
                </a:moveTo>
                <a:lnTo>
                  <a:pt x="153566" y="633810"/>
                </a:lnTo>
                <a:lnTo>
                  <a:pt x="154359" y="626666"/>
                </a:lnTo>
                <a:lnTo>
                  <a:pt x="155548" y="619919"/>
                </a:lnTo>
                <a:lnTo>
                  <a:pt x="155152" y="615157"/>
                </a:lnTo>
                <a:close/>
                <a:moveTo>
                  <a:pt x="1356862" y="559594"/>
                </a:moveTo>
                <a:lnTo>
                  <a:pt x="1359643" y="561578"/>
                </a:lnTo>
                <a:lnTo>
                  <a:pt x="1362424" y="563960"/>
                </a:lnTo>
                <a:lnTo>
                  <a:pt x="1367589" y="569516"/>
                </a:lnTo>
                <a:lnTo>
                  <a:pt x="1365205" y="565547"/>
                </a:lnTo>
                <a:lnTo>
                  <a:pt x="1362424" y="562372"/>
                </a:lnTo>
                <a:lnTo>
                  <a:pt x="1361232" y="561181"/>
                </a:lnTo>
                <a:lnTo>
                  <a:pt x="1359643" y="560388"/>
                </a:lnTo>
                <a:lnTo>
                  <a:pt x="1358451" y="559991"/>
                </a:lnTo>
                <a:lnTo>
                  <a:pt x="1356862" y="559594"/>
                </a:lnTo>
                <a:close/>
                <a:moveTo>
                  <a:pt x="180128" y="534591"/>
                </a:moveTo>
                <a:lnTo>
                  <a:pt x="178939" y="535385"/>
                </a:lnTo>
                <a:lnTo>
                  <a:pt x="176956" y="536178"/>
                </a:lnTo>
                <a:lnTo>
                  <a:pt x="175767" y="536972"/>
                </a:lnTo>
                <a:lnTo>
                  <a:pt x="173388" y="540544"/>
                </a:lnTo>
                <a:lnTo>
                  <a:pt x="170613" y="544513"/>
                </a:lnTo>
                <a:lnTo>
                  <a:pt x="175767" y="539353"/>
                </a:lnTo>
                <a:lnTo>
                  <a:pt x="178939" y="536575"/>
                </a:lnTo>
                <a:lnTo>
                  <a:pt x="181714" y="534591"/>
                </a:lnTo>
                <a:lnTo>
                  <a:pt x="180128" y="534591"/>
                </a:lnTo>
                <a:close/>
                <a:moveTo>
                  <a:pt x="1221780" y="479425"/>
                </a:moveTo>
                <a:lnTo>
                  <a:pt x="1236480" y="479425"/>
                </a:lnTo>
                <a:lnTo>
                  <a:pt x="1251578" y="480219"/>
                </a:lnTo>
                <a:lnTo>
                  <a:pt x="1267072" y="481806"/>
                </a:lnTo>
                <a:lnTo>
                  <a:pt x="1282964" y="484585"/>
                </a:lnTo>
                <a:lnTo>
                  <a:pt x="1299253" y="488156"/>
                </a:lnTo>
                <a:lnTo>
                  <a:pt x="1315940" y="492919"/>
                </a:lnTo>
                <a:lnTo>
                  <a:pt x="1323886" y="495300"/>
                </a:lnTo>
                <a:lnTo>
                  <a:pt x="1332229" y="498872"/>
                </a:lnTo>
                <a:lnTo>
                  <a:pt x="1340970" y="502047"/>
                </a:lnTo>
                <a:lnTo>
                  <a:pt x="1349710" y="505619"/>
                </a:lnTo>
                <a:lnTo>
                  <a:pt x="1358054" y="509588"/>
                </a:lnTo>
                <a:lnTo>
                  <a:pt x="1366794" y="513953"/>
                </a:lnTo>
                <a:lnTo>
                  <a:pt x="1368383" y="515144"/>
                </a:lnTo>
                <a:lnTo>
                  <a:pt x="1370370" y="516731"/>
                </a:lnTo>
                <a:lnTo>
                  <a:pt x="1374343" y="521494"/>
                </a:lnTo>
                <a:lnTo>
                  <a:pt x="1378713" y="527844"/>
                </a:lnTo>
                <a:lnTo>
                  <a:pt x="1383878" y="536178"/>
                </a:lnTo>
                <a:lnTo>
                  <a:pt x="1388646" y="545703"/>
                </a:lnTo>
                <a:lnTo>
                  <a:pt x="1393413" y="556022"/>
                </a:lnTo>
                <a:lnTo>
                  <a:pt x="1397783" y="567928"/>
                </a:lnTo>
                <a:lnTo>
                  <a:pt x="1401756" y="580231"/>
                </a:lnTo>
                <a:lnTo>
                  <a:pt x="1404935" y="592931"/>
                </a:lnTo>
                <a:lnTo>
                  <a:pt x="1406127" y="599282"/>
                </a:lnTo>
                <a:lnTo>
                  <a:pt x="1407319" y="605632"/>
                </a:lnTo>
                <a:lnTo>
                  <a:pt x="1407716" y="612378"/>
                </a:lnTo>
                <a:lnTo>
                  <a:pt x="1408113" y="618728"/>
                </a:lnTo>
                <a:lnTo>
                  <a:pt x="1408113" y="624682"/>
                </a:lnTo>
                <a:lnTo>
                  <a:pt x="1408113" y="631032"/>
                </a:lnTo>
                <a:lnTo>
                  <a:pt x="1407319" y="637382"/>
                </a:lnTo>
                <a:lnTo>
                  <a:pt x="1406524" y="643335"/>
                </a:lnTo>
                <a:lnTo>
                  <a:pt x="1404935" y="649288"/>
                </a:lnTo>
                <a:lnTo>
                  <a:pt x="1402551" y="654844"/>
                </a:lnTo>
                <a:lnTo>
                  <a:pt x="1400167" y="660400"/>
                </a:lnTo>
                <a:lnTo>
                  <a:pt x="1397386" y="665163"/>
                </a:lnTo>
                <a:lnTo>
                  <a:pt x="1393810" y="670322"/>
                </a:lnTo>
                <a:lnTo>
                  <a:pt x="1389440" y="675085"/>
                </a:lnTo>
                <a:lnTo>
                  <a:pt x="1391427" y="675878"/>
                </a:lnTo>
                <a:lnTo>
                  <a:pt x="1392619" y="677466"/>
                </a:lnTo>
                <a:lnTo>
                  <a:pt x="1393413" y="679053"/>
                </a:lnTo>
                <a:lnTo>
                  <a:pt x="1394605" y="681832"/>
                </a:lnTo>
                <a:lnTo>
                  <a:pt x="1396591" y="687785"/>
                </a:lnTo>
                <a:lnTo>
                  <a:pt x="1398975" y="694928"/>
                </a:lnTo>
                <a:lnTo>
                  <a:pt x="1400167" y="703263"/>
                </a:lnTo>
                <a:lnTo>
                  <a:pt x="1401359" y="712788"/>
                </a:lnTo>
                <a:lnTo>
                  <a:pt x="1402154" y="723107"/>
                </a:lnTo>
                <a:lnTo>
                  <a:pt x="1402154" y="734616"/>
                </a:lnTo>
                <a:lnTo>
                  <a:pt x="1402154" y="746125"/>
                </a:lnTo>
                <a:lnTo>
                  <a:pt x="1401359" y="757635"/>
                </a:lnTo>
                <a:lnTo>
                  <a:pt x="1399770" y="768350"/>
                </a:lnTo>
                <a:lnTo>
                  <a:pt x="1398181" y="777082"/>
                </a:lnTo>
                <a:lnTo>
                  <a:pt x="1395797" y="784225"/>
                </a:lnTo>
                <a:lnTo>
                  <a:pt x="1394605" y="787004"/>
                </a:lnTo>
                <a:lnTo>
                  <a:pt x="1393413" y="789782"/>
                </a:lnTo>
                <a:lnTo>
                  <a:pt x="1392221" y="791766"/>
                </a:lnTo>
                <a:lnTo>
                  <a:pt x="1390632" y="793354"/>
                </a:lnTo>
                <a:lnTo>
                  <a:pt x="1389043" y="794147"/>
                </a:lnTo>
                <a:lnTo>
                  <a:pt x="1387454" y="794941"/>
                </a:lnTo>
                <a:lnTo>
                  <a:pt x="1386262" y="794147"/>
                </a:lnTo>
                <a:lnTo>
                  <a:pt x="1385070" y="793354"/>
                </a:lnTo>
                <a:lnTo>
                  <a:pt x="1383878" y="792163"/>
                </a:lnTo>
                <a:lnTo>
                  <a:pt x="1382289" y="790575"/>
                </a:lnTo>
                <a:lnTo>
                  <a:pt x="1379905" y="785813"/>
                </a:lnTo>
                <a:lnTo>
                  <a:pt x="1377918" y="779463"/>
                </a:lnTo>
                <a:lnTo>
                  <a:pt x="1375137" y="788988"/>
                </a:lnTo>
                <a:lnTo>
                  <a:pt x="1372356" y="798116"/>
                </a:lnTo>
                <a:lnTo>
                  <a:pt x="1368781" y="807244"/>
                </a:lnTo>
                <a:lnTo>
                  <a:pt x="1365602" y="816372"/>
                </a:lnTo>
                <a:lnTo>
                  <a:pt x="1361232" y="825104"/>
                </a:lnTo>
                <a:lnTo>
                  <a:pt x="1357259" y="833438"/>
                </a:lnTo>
                <a:lnTo>
                  <a:pt x="1352889" y="842169"/>
                </a:lnTo>
                <a:lnTo>
                  <a:pt x="1348121" y="850504"/>
                </a:lnTo>
                <a:lnTo>
                  <a:pt x="1343354" y="858044"/>
                </a:lnTo>
                <a:lnTo>
                  <a:pt x="1338189" y="865585"/>
                </a:lnTo>
                <a:lnTo>
                  <a:pt x="1333024" y="873126"/>
                </a:lnTo>
                <a:lnTo>
                  <a:pt x="1327462" y="880269"/>
                </a:lnTo>
                <a:lnTo>
                  <a:pt x="1321899" y="887413"/>
                </a:lnTo>
                <a:lnTo>
                  <a:pt x="1316337" y="893763"/>
                </a:lnTo>
                <a:lnTo>
                  <a:pt x="1310378" y="900113"/>
                </a:lnTo>
                <a:lnTo>
                  <a:pt x="1304418" y="906463"/>
                </a:lnTo>
                <a:lnTo>
                  <a:pt x="1298459" y="912416"/>
                </a:lnTo>
                <a:lnTo>
                  <a:pt x="1292499" y="917972"/>
                </a:lnTo>
                <a:lnTo>
                  <a:pt x="1286540" y="922735"/>
                </a:lnTo>
                <a:lnTo>
                  <a:pt x="1280183" y="927497"/>
                </a:lnTo>
                <a:lnTo>
                  <a:pt x="1274224" y="932260"/>
                </a:lnTo>
                <a:lnTo>
                  <a:pt x="1268661" y="936229"/>
                </a:lnTo>
                <a:lnTo>
                  <a:pt x="1262702" y="940197"/>
                </a:lnTo>
                <a:lnTo>
                  <a:pt x="1256743" y="943769"/>
                </a:lnTo>
                <a:lnTo>
                  <a:pt x="1250783" y="946548"/>
                </a:lnTo>
                <a:lnTo>
                  <a:pt x="1245221" y="949326"/>
                </a:lnTo>
                <a:lnTo>
                  <a:pt x="1239261" y="951707"/>
                </a:lnTo>
                <a:lnTo>
                  <a:pt x="1233699" y="953691"/>
                </a:lnTo>
                <a:lnTo>
                  <a:pt x="1228932" y="954882"/>
                </a:lnTo>
                <a:lnTo>
                  <a:pt x="1223767" y="956073"/>
                </a:lnTo>
                <a:lnTo>
                  <a:pt x="1218602" y="956469"/>
                </a:lnTo>
                <a:lnTo>
                  <a:pt x="1214232" y="957263"/>
                </a:lnTo>
                <a:lnTo>
                  <a:pt x="1208272" y="956469"/>
                </a:lnTo>
                <a:lnTo>
                  <a:pt x="1202313" y="956073"/>
                </a:lnTo>
                <a:lnTo>
                  <a:pt x="1195956" y="954882"/>
                </a:lnTo>
                <a:lnTo>
                  <a:pt x="1189996" y="953691"/>
                </a:lnTo>
                <a:lnTo>
                  <a:pt x="1183640" y="952104"/>
                </a:lnTo>
                <a:lnTo>
                  <a:pt x="1177283" y="949326"/>
                </a:lnTo>
                <a:lnTo>
                  <a:pt x="1171323" y="946944"/>
                </a:lnTo>
                <a:lnTo>
                  <a:pt x="1164967" y="944166"/>
                </a:lnTo>
                <a:lnTo>
                  <a:pt x="1158610" y="940594"/>
                </a:lnTo>
                <a:lnTo>
                  <a:pt x="1152253" y="937419"/>
                </a:lnTo>
                <a:lnTo>
                  <a:pt x="1146294" y="933054"/>
                </a:lnTo>
                <a:lnTo>
                  <a:pt x="1140334" y="928291"/>
                </a:lnTo>
                <a:lnTo>
                  <a:pt x="1133977" y="923926"/>
                </a:lnTo>
                <a:lnTo>
                  <a:pt x="1128018" y="918766"/>
                </a:lnTo>
                <a:lnTo>
                  <a:pt x="1122058" y="913210"/>
                </a:lnTo>
                <a:lnTo>
                  <a:pt x="1116099" y="907257"/>
                </a:lnTo>
                <a:lnTo>
                  <a:pt x="1110537" y="901304"/>
                </a:lnTo>
                <a:lnTo>
                  <a:pt x="1104975" y="894557"/>
                </a:lnTo>
                <a:lnTo>
                  <a:pt x="1099810" y="887810"/>
                </a:lnTo>
                <a:lnTo>
                  <a:pt x="1094645" y="880666"/>
                </a:lnTo>
                <a:lnTo>
                  <a:pt x="1089877" y="873522"/>
                </a:lnTo>
                <a:lnTo>
                  <a:pt x="1085507" y="865585"/>
                </a:lnTo>
                <a:lnTo>
                  <a:pt x="1080739" y="857647"/>
                </a:lnTo>
                <a:lnTo>
                  <a:pt x="1076766" y="849313"/>
                </a:lnTo>
                <a:lnTo>
                  <a:pt x="1072793" y="840582"/>
                </a:lnTo>
                <a:lnTo>
                  <a:pt x="1069218" y="831851"/>
                </a:lnTo>
                <a:lnTo>
                  <a:pt x="1066039" y="822722"/>
                </a:lnTo>
                <a:lnTo>
                  <a:pt x="1063258" y="813197"/>
                </a:lnTo>
                <a:lnTo>
                  <a:pt x="1060875" y="803672"/>
                </a:lnTo>
                <a:lnTo>
                  <a:pt x="1058491" y="793354"/>
                </a:lnTo>
                <a:lnTo>
                  <a:pt x="1056504" y="783432"/>
                </a:lnTo>
                <a:lnTo>
                  <a:pt x="1055312" y="772716"/>
                </a:lnTo>
                <a:lnTo>
                  <a:pt x="1054915" y="773113"/>
                </a:lnTo>
                <a:lnTo>
                  <a:pt x="1054518" y="773113"/>
                </a:lnTo>
                <a:lnTo>
                  <a:pt x="1053723" y="771525"/>
                </a:lnTo>
                <a:lnTo>
                  <a:pt x="1052929" y="767954"/>
                </a:lnTo>
                <a:lnTo>
                  <a:pt x="1051737" y="762000"/>
                </a:lnTo>
                <a:lnTo>
                  <a:pt x="1048558" y="745729"/>
                </a:lnTo>
                <a:lnTo>
                  <a:pt x="1046174" y="726282"/>
                </a:lnTo>
                <a:lnTo>
                  <a:pt x="1043393" y="706041"/>
                </a:lnTo>
                <a:lnTo>
                  <a:pt x="1042201" y="688578"/>
                </a:lnTo>
                <a:lnTo>
                  <a:pt x="1042201" y="681435"/>
                </a:lnTo>
                <a:lnTo>
                  <a:pt x="1042599" y="675878"/>
                </a:lnTo>
                <a:lnTo>
                  <a:pt x="1043393" y="672307"/>
                </a:lnTo>
                <a:lnTo>
                  <a:pt x="1043791" y="671116"/>
                </a:lnTo>
                <a:lnTo>
                  <a:pt x="1044585" y="671116"/>
                </a:lnTo>
                <a:lnTo>
                  <a:pt x="1045777" y="671116"/>
                </a:lnTo>
                <a:lnTo>
                  <a:pt x="1046969" y="671910"/>
                </a:lnTo>
                <a:lnTo>
                  <a:pt x="1048956" y="674291"/>
                </a:lnTo>
                <a:lnTo>
                  <a:pt x="1048558" y="662385"/>
                </a:lnTo>
                <a:lnTo>
                  <a:pt x="1048161" y="649685"/>
                </a:lnTo>
                <a:lnTo>
                  <a:pt x="1048558" y="636588"/>
                </a:lnTo>
                <a:lnTo>
                  <a:pt x="1050147" y="622697"/>
                </a:lnTo>
                <a:lnTo>
                  <a:pt x="1052929" y="624682"/>
                </a:lnTo>
                <a:lnTo>
                  <a:pt x="1055710" y="626666"/>
                </a:lnTo>
                <a:lnTo>
                  <a:pt x="1058888" y="627857"/>
                </a:lnTo>
                <a:lnTo>
                  <a:pt x="1061669" y="629047"/>
                </a:lnTo>
                <a:lnTo>
                  <a:pt x="1065245" y="629841"/>
                </a:lnTo>
                <a:lnTo>
                  <a:pt x="1068423" y="630238"/>
                </a:lnTo>
                <a:lnTo>
                  <a:pt x="1075575" y="630635"/>
                </a:lnTo>
                <a:lnTo>
                  <a:pt x="1082726" y="630238"/>
                </a:lnTo>
                <a:lnTo>
                  <a:pt x="1090672" y="629047"/>
                </a:lnTo>
                <a:lnTo>
                  <a:pt x="1099412" y="627063"/>
                </a:lnTo>
                <a:lnTo>
                  <a:pt x="1108153" y="623888"/>
                </a:lnTo>
                <a:lnTo>
                  <a:pt x="1116894" y="621110"/>
                </a:lnTo>
                <a:lnTo>
                  <a:pt x="1126429" y="617141"/>
                </a:lnTo>
                <a:lnTo>
                  <a:pt x="1146294" y="608410"/>
                </a:lnTo>
                <a:lnTo>
                  <a:pt x="1187613" y="588169"/>
                </a:lnTo>
                <a:lnTo>
                  <a:pt x="1176886" y="592535"/>
                </a:lnTo>
                <a:lnTo>
                  <a:pt x="1167350" y="597297"/>
                </a:lnTo>
                <a:lnTo>
                  <a:pt x="1158213" y="601663"/>
                </a:lnTo>
                <a:lnTo>
                  <a:pt x="1149869" y="605235"/>
                </a:lnTo>
                <a:lnTo>
                  <a:pt x="1141923" y="607616"/>
                </a:lnTo>
                <a:lnTo>
                  <a:pt x="1134375" y="609203"/>
                </a:lnTo>
                <a:lnTo>
                  <a:pt x="1126826" y="610394"/>
                </a:lnTo>
                <a:lnTo>
                  <a:pt x="1120072" y="611188"/>
                </a:lnTo>
                <a:lnTo>
                  <a:pt x="1113318" y="611188"/>
                </a:lnTo>
                <a:lnTo>
                  <a:pt x="1106564" y="610791"/>
                </a:lnTo>
                <a:lnTo>
                  <a:pt x="1100604" y="609600"/>
                </a:lnTo>
                <a:lnTo>
                  <a:pt x="1094645" y="608410"/>
                </a:lnTo>
                <a:lnTo>
                  <a:pt x="1089083" y="606822"/>
                </a:lnTo>
                <a:lnTo>
                  <a:pt x="1083521" y="604044"/>
                </a:lnTo>
                <a:lnTo>
                  <a:pt x="1079150" y="601663"/>
                </a:lnTo>
                <a:lnTo>
                  <a:pt x="1073985" y="599282"/>
                </a:lnTo>
                <a:lnTo>
                  <a:pt x="1069615" y="596107"/>
                </a:lnTo>
                <a:lnTo>
                  <a:pt x="1065642" y="592931"/>
                </a:lnTo>
                <a:lnTo>
                  <a:pt x="1061669" y="589360"/>
                </a:lnTo>
                <a:lnTo>
                  <a:pt x="1058491" y="586185"/>
                </a:lnTo>
                <a:lnTo>
                  <a:pt x="1052134" y="579041"/>
                </a:lnTo>
                <a:lnTo>
                  <a:pt x="1046572" y="572294"/>
                </a:lnTo>
                <a:lnTo>
                  <a:pt x="1042201" y="565944"/>
                </a:lnTo>
                <a:lnTo>
                  <a:pt x="1039023" y="560388"/>
                </a:lnTo>
                <a:lnTo>
                  <a:pt x="1036639" y="555625"/>
                </a:lnTo>
                <a:lnTo>
                  <a:pt x="1035050" y="552053"/>
                </a:lnTo>
                <a:lnTo>
                  <a:pt x="1041407" y="546497"/>
                </a:lnTo>
                <a:lnTo>
                  <a:pt x="1049353" y="540147"/>
                </a:lnTo>
                <a:lnTo>
                  <a:pt x="1060477" y="532606"/>
                </a:lnTo>
                <a:lnTo>
                  <a:pt x="1074383" y="523478"/>
                </a:lnTo>
                <a:lnTo>
                  <a:pt x="1082329" y="519113"/>
                </a:lnTo>
                <a:lnTo>
                  <a:pt x="1090672" y="514350"/>
                </a:lnTo>
                <a:lnTo>
                  <a:pt x="1100207" y="509588"/>
                </a:lnTo>
                <a:lnTo>
                  <a:pt x="1109742" y="505619"/>
                </a:lnTo>
                <a:lnTo>
                  <a:pt x="1120072" y="500856"/>
                </a:lnTo>
                <a:lnTo>
                  <a:pt x="1130799" y="496888"/>
                </a:lnTo>
                <a:lnTo>
                  <a:pt x="1142321" y="492919"/>
                </a:lnTo>
                <a:lnTo>
                  <a:pt x="1154637" y="489347"/>
                </a:lnTo>
                <a:lnTo>
                  <a:pt x="1166953" y="486172"/>
                </a:lnTo>
                <a:lnTo>
                  <a:pt x="1179667" y="483791"/>
                </a:lnTo>
                <a:lnTo>
                  <a:pt x="1193175" y="481410"/>
                </a:lnTo>
                <a:lnTo>
                  <a:pt x="1207478" y="480219"/>
                </a:lnTo>
                <a:lnTo>
                  <a:pt x="1221780" y="479425"/>
                </a:lnTo>
                <a:close/>
                <a:moveTo>
                  <a:pt x="301839" y="454025"/>
                </a:moveTo>
                <a:lnTo>
                  <a:pt x="316508" y="454422"/>
                </a:lnTo>
                <a:lnTo>
                  <a:pt x="330781" y="454819"/>
                </a:lnTo>
                <a:lnTo>
                  <a:pt x="344656" y="456803"/>
                </a:lnTo>
                <a:lnTo>
                  <a:pt x="358136" y="458788"/>
                </a:lnTo>
                <a:lnTo>
                  <a:pt x="371219" y="461169"/>
                </a:lnTo>
                <a:lnTo>
                  <a:pt x="383509" y="464344"/>
                </a:lnTo>
                <a:lnTo>
                  <a:pt x="395799" y="467916"/>
                </a:lnTo>
                <a:lnTo>
                  <a:pt x="406900" y="471885"/>
                </a:lnTo>
                <a:lnTo>
                  <a:pt x="418000" y="475853"/>
                </a:lnTo>
                <a:lnTo>
                  <a:pt x="428308" y="480219"/>
                </a:lnTo>
                <a:lnTo>
                  <a:pt x="437823" y="484981"/>
                </a:lnTo>
                <a:lnTo>
                  <a:pt x="446941" y="489347"/>
                </a:lnTo>
                <a:lnTo>
                  <a:pt x="455663" y="494110"/>
                </a:lnTo>
                <a:lnTo>
                  <a:pt x="463593" y="498872"/>
                </a:lnTo>
                <a:lnTo>
                  <a:pt x="477468" y="507206"/>
                </a:lnTo>
                <a:lnTo>
                  <a:pt x="488173" y="515144"/>
                </a:lnTo>
                <a:lnTo>
                  <a:pt x="496498" y="521097"/>
                </a:lnTo>
                <a:lnTo>
                  <a:pt x="503238" y="527050"/>
                </a:lnTo>
                <a:lnTo>
                  <a:pt x="500859" y="531019"/>
                </a:lnTo>
                <a:lnTo>
                  <a:pt x="498877" y="534988"/>
                </a:lnTo>
                <a:lnTo>
                  <a:pt x="495309" y="540941"/>
                </a:lnTo>
                <a:lnTo>
                  <a:pt x="491344" y="547291"/>
                </a:lnTo>
                <a:lnTo>
                  <a:pt x="485794" y="554038"/>
                </a:lnTo>
                <a:lnTo>
                  <a:pt x="479451" y="561181"/>
                </a:lnTo>
                <a:lnTo>
                  <a:pt x="476279" y="564753"/>
                </a:lnTo>
                <a:lnTo>
                  <a:pt x="472315" y="567928"/>
                </a:lnTo>
                <a:lnTo>
                  <a:pt x="467954" y="570707"/>
                </a:lnTo>
                <a:lnTo>
                  <a:pt x="463989" y="573882"/>
                </a:lnTo>
                <a:lnTo>
                  <a:pt x="459232" y="576660"/>
                </a:lnTo>
                <a:lnTo>
                  <a:pt x="454078" y="579438"/>
                </a:lnTo>
                <a:lnTo>
                  <a:pt x="448924" y="581422"/>
                </a:lnTo>
                <a:lnTo>
                  <a:pt x="443373" y="583010"/>
                </a:lnTo>
                <a:lnTo>
                  <a:pt x="437427" y="584994"/>
                </a:lnTo>
                <a:lnTo>
                  <a:pt x="431480" y="585788"/>
                </a:lnTo>
                <a:lnTo>
                  <a:pt x="424740" y="586185"/>
                </a:lnTo>
                <a:lnTo>
                  <a:pt x="418000" y="586185"/>
                </a:lnTo>
                <a:lnTo>
                  <a:pt x="411261" y="585788"/>
                </a:lnTo>
                <a:lnTo>
                  <a:pt x="403728" y="584200"/>
                </a:lnTo>
                <a:lnTo>
                  <a:pt x="396195" y="582216"/>
                </a:lnTo>
                <a:lnTo>
                  <a:pt x="388266" y="579835"/>
                </a:lnTo>
                <a:lnTo>
                  <a:pt x="379544" y="576263"/>
                </a:lnTo>
                <a:lnTo>
                  <a:pt x="370822" y="572294"/>
                </a:lnTo>
                <a:lnTo>
                  <a:pt x="361307" y="567531"/>
                </a:lnTo>
                <a:lnTo>
                  <a:pt x="350603" y="563166"/>
                </a:lnTo>
                <a:lnTo>
                  <a:pt x="392231" y="583010"/>
                </a:lnTo>
                <a:lnTo>
                  <a:pt x="411657" y="592138"/>
                </a:lnTo>
                <a:lnTo>
                  <a:pt x="420776" y="595710"/>
                </a:lnTo>
                <a:lnTo>
                  <a:pt x="429894" y="599282"/>
                </a:lnTo>
                <a:lnTo>
                  <a:pt x="438616" y="601663"/>
                </a:lnTo>
                <a:lnTo>
                  <a:pt x="446941" y="603647"/>
                </a:lnTo>
                <a:lnTo>
                  <a:pt x="454871" y="605235"/>
                </a:lnTo>
                <a:lnTo>
                  <a:pt x="462403" y="606028"/>
                </a:lnTo>
                <a:lnTo>
                  <a:pt x="469539" y="605632"/>
                </a:lnTo>
                <a:lnTo>
                  <a:pt x="472711" y="604441"/>
                </a:lnTo>
                <a:lnTo>
                  <a:pt x="476279" y="603647"/>
                </a:lnTo>
                <a:lnTo>
                  <a:pt x="479054" y="602853"/>
                </a:lnTo>
                <a:lnTo>
                  <a:pt x="481829" y="601266"/>
                </a:lnTo>
                <a:lnTo>
                  <a:pt x="485001" y="599678"/>
                </a:lnTo>
                <a:lnTo>
                  <a:pt x="487380" y="597694"/>
                </a:lnTo>
                <a:lnTo>
                  <a:pt x="489362" y="611982"/>
                </a:lnTo>
                <a:lnTo>
                  <a:pt x="489758" y="624682"/>
                </a:lnTo>
                <a:lnTo>
                  <a:pt x="489758" y="636985"/>
                </a:lnTo>
                <a:lnTo>
                  <a:pt x="488569" y="648891"/>
                </a:lnTo>
                <a:lnTo>
                  <a:pt x="490948" y="646907"/>
                </a:lnTo>
                <a:lnTo>
                  <a:pt x="492137" y="646510"/>
                </a:lnTo>
                <a:lnTo>
                  <a:pt x="493327" y="646113"/>
                </a:lnTo>
                <a:lnTo>
                  <a:pt x="493723" y="646510"/>
                </a:lnTo>
                <a:lnTo>
                  <a:pt x="494119" y="647303"/>
                </a:lnTo>
                <a:lnTo>
                  <a:pt x="494912" y="650875"/>
                </a:lnTo>
                <a:lnTo>
                  <a:pt x="495309" y="656432"/>
                </a:lnTo>
                <a:lnTo>
                  <a:pt x="495309" y="663575"/>
                </a:lnTo>
                <a:lnTo>
                  <a:pt x="494119" y="681435"/>
                </a:lnTo>
                <a:lnTo>
                  <a:pt x="491741" y="701279"/>
                </a:lnTo>
                <a:lnTo>
                  <a:pt x="489362" y="720725"/>
                </a:lnTo>
                <a:lnTo>
                  <a:pt x="486190" y="736600"/>
                </a:lnTo>
                <a:lnTo>
                  <a:pt x="485001" y="742554"/>
                </a:lnTo>
                <a:lnTo>
                  <a:pt x="484208" y="746522"/>
                </a:lnTo>
                <a:lnTo>
                  <a:pt x="483415" y="748507"/>
                </a:lnTo>
                <a:lnTo>
                  <a:pt x="483019" y="748507"/>
                </a:lnTo>
                <a:lnTo>
                  <a:pt x="482622" y="747713"/>
                </a:lnTo>
                <a:lnTo>
                  <a:pt x="481037" y="758032"/>
                </a:lnTo>
                <a:lnTo>
                  <a:pt x="479451" y="768350"/>
                </a:lnTo>
                <a:lnTo>
                  <a:pt x="477072" y="778272"/>
                </a:lnTo>
                <a:lnTo>
                  <a:pt x="474297" y="788194"/>
                </a:lnTo>
                <a:lnTo>
                  <a:pt x="471918" y="797719"/>
                </a:lnTo>
                <a:lnTo>
                  <a:pt x="468350" y="806451"/>
                </a:lnTo>
                <a:lnTo>
                  <a:pt x="465178" y="815976"/>
                </a:lnTo>
                <a:lnTo>
                  <a:pt x="460817" y="824310"/>
                </a:lnTo>
                <a:lnTo>
                  <a:pt x="457249" y="832644"/>
                </a:lnTo>
                <a:lnTo>
                  <a:pt x="452492" y="840582"/>
                </a:lnTo>
                <a:lnTo>
                  <a:pt x="447734" y="848122"/>
                </a:lnTo>
                <a:lnTo>
                  <a:pt x="443373" y="856060"/>
                </a:lnTo>
                <a:lnTo>
                  <a:pt x="438220" y="863204"/>
                </a:lnTo>
                <a:lnTo>
                  <a:pt x="432669" y="869951"/>
                </a:lnTo>
                <a:lnTo>
                  <a:pt x="427119" y="876301"/>
                </a:lnTo>
                <a:lnTo>
                  <a:pt x="421965" y="882254"/>
                </a:lnTo>
                <a:lnTo>
                  <a:pt x="416018" y="887810"/>
                </a:lnTo>
                <a:lnTo>
                  <a:pt x="410071" y="893366"/>
                </a:lnTo>
                <a:lnTo>
                  <a:pt x="404124" y="898922"/>
                </a:lnTo>
                <a:lnTo>
                  <a:pt x="398178" y="903685"/>
                </a:lnTo>
                <a:lnTo>
                  <a:pt x="391834" y="907654"/>
                </a:lnTo>
                <a:lnTo>
                  <a:pt x="385491" y="912019"/>
                </a:lnTo>
                <a:lnTo>
                  <a:pt x="379148" y="915591"/>
                </a:lnTo>
                <a:lnTo>
                  <a:pt x="372805" y="919163"/>
                </a:lnTo>
                <a:lnTo>
                  <a:pt x="366858" y="921941"/>
                </a:lnTo>
                <a:lnTo>
                  <a:pt x="360911" y="924719"/>
                </a:lnTo>
                <a:lnTo>
                  <a:pt x="354568" y="926704"/>
                </a:lnTo>
                <a:lnTo>
                  <a:pt x="348225" y="928688"/>
                </a:lnTo>
                <a:lnTo>
                  <a:pt x="342278" y="930276"/>
                </a:lnTo>
                <a:lnTo>
                  <a:pt x="335934" y="931069"/>
                </a:lnTo>
                <a:lnTo>
                  <a:pt x="329988" y="931863"/>
                </a:lnTo>
                <a:lnTo>
                  <a:pt x="324041" y="931863"/>
                </a:lnTo>
                <a:lnTo>
                  <a:pt x="319283" y="931863"/>
                </a:lnTo>
                <a:lnTo>
                  <a:pt x="314922" y="931069"/>
                </a:lnTo>
                <a:lnTo>
                  <a:pt x="309372" y="930276"/>
                </a:lnTo>
                <a:lnTo>
                  <a:pt x="304218" y="928291"/>
                </a:lnTo>
                <a:lnTo>
                  <a:pt x="298668" y="926704"/>
                </a:lnTo>
                <a:lnTo>
                  <a:pt x="293514" y="924323"/>
                </a:lnTo>
                <a:lnTo>
                  <a:pt x="287567" y="921544"/>
                </a:lnTo>
                <a:lnTo>
                  <a:pt x="281620" y="918369"/>
                </a:lnTo>
                <a:lnTo>
                  <a:pt x="275673" y="914797"/>
                </a:lnTo>
                <a:lnTo>
                  <a:pt x="269727" y="911226"/>
                </a:lnTo>
                <a:lnTo>
                  <a:pt x="263780" y="906860"/>
                </a:lnTo>
                <a:lnTo>
                  <a:pt x="257833" y="902494"/>
                </a:lnTo>
                <a:lnTo>
                  <a:pt x="251490" y="897732"/>
                </a:lnTo>
                <a:lnTo>
                  <a:pt x="245939" y="892572"/>
                </a:lnTo>
                <a:lnTo>
                  <a:pt x="239993" y="887016"/>
                </a:lnTo>
                <a:lnTo>
                  <a:pt x="234046" y="881063"/>
                </a:lnTo>
                <a:lnTo>
                  <a:pt x="228099" y="875110"/>
                </a:lnTo>
                <a:lnTo>
                  <a:pt x="222152" y="868760"/>
                </a:lnTo>
                <a:lnTo>
                  <a:pt x="216602" y="862013"/>
                </a:lnTo>
                <a:lnTo>
                  <a:pt x="210655" y="855663"/>
                </a:lnTo>
                <a:lnTo>
                  <a:pt x="205501" y="848122"/>
                </a:lnTo>
                <a:lnTo>
                  <a:pt x="200347" y="840582"/>
                </a:lnTo>
                <a:lnTo>
                  <a:pt x="195193" y="833041"/>
                </a:lnTo>
                <a:lnTo>
                  <a:pt x="190039" y="825104"/>
                </a:lnTo>
                <a:lnTo>
                  <a:pt x="185678" y="817166"/>
                </a:lnTo>
                <a:lnTo>
                  <a:pt x="181317" y="808832"/>
                </a:lnTo>
                <a:lnTo>
                  <a:pt x="176956" y="800101"/>
                </a:lnTo>
                <a:lnTo>
                  <a:pt x="173388" y="791369"/>
                </a:lnTo>
                <a:lnTo>
                  <a:pt x="169424" y="782638"/>
                </a:lnTo>
                <a:lnTo>
                  <a:pt x="166252" y="773113"/>
                </a:lnTo>
                <a:lnTo>
                  <a:pt x="163081" y="763985"/>
                </a:lnTo>
                <a:lnTo>
                  <a:pt x="160702" y="754460"/>
                </a:lnTo>
                <a:lnTo>
                  <a:pt x="158720" y="760413"/>
                </a:lnTo>
                <a:lnTo>
                  <a:pt x="155944" y="765572"/>
                </a:lnTo>
                <a:lnTo>
                  <a:pt x="154755" y="767160"/>
                </a:lnTo>
                <a:lnTo>
                  <a:pt x="153566" y="768747"/>
                </a:lnTo>
                <a:lnTo>
                  <a:pt x="152376" y="769541"/>
                </a:lnTo>
                <a:lnTo>
                  <a:pt x="151187" y="769541"/>
                </a:lnTo>
                <a:lnTo>
                  <a:pt x="149205" y="769144"/>
                </a:lnTo>
                <a:lnTo>
                  <a:pt x="148015" y="768350"/>
                </a:lnTo>
                <a:lnTo>
                  <a:pt x="146430" y="766763"/>
                </a:lnTo>
                <a:lnTo>
                  <a:pt x="145240" y="764779"/>
                </a:lnTo>
                <a:lnTo>
                  <a:pt x="143654" y="762397"/>
                </a:lnTo>
                <a:lnTo>
                  <a:pt x="142465" y="759222"/>
                </a:lnTo>
                <a:lnTo>
                  <a:pt x="140483" y="751682"/>
                </a:lnTo>
                <a:lnTo>
                  <a:pt x="138897" y="742950"/>
                </a:lnTo>
                <a:lnTo>
                  <a:pt x="136915" y="732632"/>
                </a:lnTo>
                <a:lnTo>
                  <a:pt x="136122" y="721519"/>
                </a:lnTo>
                <a:lnTo>
                  <a:pt x="136122" y="709216"/>
                </a:lnTo>
                <a:lnTo>
                  <a:pt x="136122" y="698104"/>
                </a:lnTo>
                <a:lnTo>
                  <a:pt x="136915" y="687785"/>
                </a:lnTo>
                <a:lnTo>
                  <a:pt x="138500" y="678260"/>
                </a:lnTo>
                <a:lnTo>
                  <a:pt x="139690" y="669528"/>
                </a:lnTo>
                <a:lnTo>
                  <a:pt x="141672" y="662385"/>
                </a:lnTo>
                <a:lnTo>
                  <a:pt x="143654" y="656432"/>
                </a:lnTo>
                <a:lnTo>
                  <a:pt x="145240" y="654447"/>
                </a:lnTo>
                <a:lnTo>
                  <a:pt x="146033" y="652066"/>
                </a:lnTo>
                <a:lnTo>
                  <a:pt x="147222" y="650875"/>
                </a:lnTo>
                <a:lnTo>
                  <a:pt x="148808" y="649685"/>
                </a:lnTo>
                <a:lnTo>
                  <a:pt x="144844" y="644922"/>
                </a:lnTo>
                <a:lnTo>
                  <a:pt x="141276" y="640557"/>
                </a:lnTo>
                <a:lnTo>
                  <a:pt x="138500" y="635397"/>
                </a:lnTo>
                <a:lnTo>
                  <a:pt x="135725" y="629841"/>
                </a:lnTo>
                <a:lnTo>
                  <a:pt x="133743" y="623888"/>
                </a:lnTo>
                <a:lnTo>
                  <a:pt x="132554" y="618728"/>
                </a:lnTo>
                <a:lnTo>
                  <a:pt x="131364" y="612378"/>
                </a:lnTo>
                <a:lnTo>
                  <a:pt x="130175" y="606425"/>
                </a:lnTo>
                <a:lnTo>
                  <a:pt x="130175" y="600075"/>
                </a:lnTo>
                <a:lnTo>
                  <a:pt x="130175" y="593725"/>
                </a:lnTo>
                <a:lnTo>
                  <a:pt x="130968" y="586978"/>
                </a:lnTo>
                <a:lnTo>
                  <a:pt x="131364" y="580628"/>
                </a:lnTo>
                <a:lnTo>
                  <a:pt x="132554" y="574278"/>
                </a:lnTo>
                <a:lnTo>
                  <a:pt x="133743" y="567531"/>
                </a:lnTo>
                <a:lnTo>
                  <a:pt x="136518" y="554831"/>
                </a:lnTo>
                <a:lnTo>
                  <a:pt x="140879" y="542528"/>
                </a:lnTo>
                <a:lnTo>
                  <a:pt x="145240" y="531416"/>
                </a:lnTo>
                <a:lnTo>
                  <a:pt x="149998" y="520700"/>
                </a:lnTo>
                <a:lnTo>
                  <a:pt x="154755" y="511175"/>
                </a:lnTo>
                <a:lnTo>
                  <a:pt x="159909" y="502841"/>
                </a:lnTo>
                <a:lnTo>
                  <a:pt x="163874" y="496094"/>
                </a:lnTo>
                <a:lnTo>
                  <a:pt x="168234" y="491728"/>
                </a:lnTo>
                <a:lnTo>
                  <a:pt x="169820" y="490141"/>
                </a:lnTo>
                <a:lnTo>
                  <a:pt x="171803" y="488950"/>
                </a:lnTo>
                <a:lnTo>
                  <a:pt x="180525" y="484981"/>
                </a:lnTo>
                <a:lnTo>
                  <a:pt x="188850" y="480616"/>
                </a:lnTo>
                <a:lnTo>
                  <a:pt x="197176" y="477044"/>
                </a:lnTo>
                <a:lnTo>
                  <a:pt x="206294" y="473472"/>
                </a:lnTo>
                <a:lnTo>
                  <a:pt x="214620" y="470694"/>
                </a:lnTo>
                <a:lnTo>
                  <a:pt x="222549" y="467519"/>
                </a:lnTo>
                <a:lnTo>
                  <a:pt x="239596" y="463153"/>
                </a:lnTo>
                <a:lnTo>
                  <a:pt x="255454" y="459581"/>
                </a:lnTo>
                <a:lnTo>
                  <a:pt x="270916" y="456803"/>
                </a:lnTo>
                <a:lnTo>
                  <a:pt x="286774" y="454819"/>
                </a:lnTo>
                <a:lnTo>
                  <a:pt x="301839" y="454025"/>
                </a:lnTo>
                <a:close/>
                <a:moveTo>
                  <a:pt x="634999" y="33338"/>
                </a:moveTo>
                <a:lnTo>
                  <a:pt x="647699" y="33338"/>
                </a:lnTo>
                <a:lnTo>
                  <a:pt x="660003" y="33734"/>
                </a:lnTo>
                <a:lnTo>
                  <a:pt x="671512" y="34923"/>
                </a:lnTo>
                <a:lnTo>
                  <a:pt x="683418" y="36903"/>
                </a:lnTo>
                <a:lnTo>
                  <a:pt x="695325" y="39280"/>
                </a:lnTo>
                <a:lnTo>
                  <a:pt x="706437" y="42052"/>
                </a:lnTo>
                <a:lnTo>
                  <a:pt x="697309" y="50766"/>
                </a:lnTo>
                <a:lnTo>
                  <a:pt x="688975" y="59877"/>
                </a:lnTo>
                <a:lnTo>
                  <a:pt x="681434" y="69383"/>
                </a:lnTo>
                <a:lnTo>
                  <a:pt x="673893" y="79285"/>
                </a:lnTo>
                <a:lnTo>
                  <a:pt x="667146" y="89188"/>
                </a:lnTo>
                <a:lnTo>
                  <a:pt x="660796" y="99486"/>
                </a:lnTo>
                <a:lnTo>
                  <a:pt x="654843" y="109785"/>
                </a:lnTo>
                <a:lnTo>
                  <a:pt x="649287" y="120875"/>
                </a:lnTo>
                <a:lnTo>
                  <a:pt x="644524" y="131966"/>
                </a:lnTo>
                <a:lnTo>
                  <a:pt x="640556" y="143057"/>
                </a:lnTo>
                <a:lnTo>
                  <a:pt x="636587" y="154543"/>
                </a:lnTo>
                <a:lnTo>
                  <a:pt x="633809" y="166426"/>
                </a:lnTo>
                <a:lnTo>
                  <a:pt x="631824" y="177913"/>
                </a:lnTo>
                <a:lnTo>
                  <a:pt x="629840" y="189796"/>
                </a:lnTo>
                <a:lnTo>
                  <a:pt x="628649" y="202075"/>
                </a:lnTo>
                <a:lnTo>
                  <a:pt x="628649" y="214750"/>
                </a:lnTo>
                <a:lnTo>
                  <a:pt x="628649" y="224256"/>
                </a:lnTo>
                <a:lnTo>
                  <a:pt x="629443" y="233762"/>
                </a:lnTo>
                <a:lnTo>
                  <a:pt x="630237" y="243269"/>
                </a:lnTo>
                <a:lnTo>
                  <a:pt x="632221" y="252379"/>
                </a:lnTo>
                <a:lnTo>
                  <a:pt x="633809" y="261885"/>
                </a:lnTo>
                <a:lnTo>
                  <a:pt x="635793" y="270995"/>
                </a:lnTo>
                <a:lnTo>
                  <a:pt x="638968" y="280502"/>
                </a:lnTo>
                <a:lnTo>
                  <a:pt x="641746" y="289216"/>
                </a:lnTo>
                <a:lnTo>
                  <a:pt x="644921" y="297930"/>
                </a:lnTo>
                <a:lnTo>
                  <a:pt x="648890" y="306644"/>
                </a:lnTo>
                <a:lnTo>
                  <a:pt x="652859" y="315358"/>
                </a:lnTo>
                <a:lnTo>
                  <a:pt x="657224" y="323676"/>
                </a:lnTo>
                <a:lnTo>
                  <a:pt x="661987" y="331994"/>
                </a:lnTo>
                <a:lnTo>
                  <a:pt x="667543" y="340312"/>
                </a:lnTo>
                <a:lnTo>
                  <a:pt x="673099" y="348630"/>
                </a:lnTo>
                <a:lnTo>
                  <a:pt x="678656" y="356552"/>
                </a:lnTo>
                <a:lnTo>
                  <a:pt x="667146" y="358928"/>
                </a:lnTo>
                <a:lnTo>
                  <a:pt x="655240" y="360513"/>
                </a:lnTo>
                <a:lnTo>
                  <a:pt x="643731" y="362097"/>
                </a:lnTo>
                <a:lnTo>
                  <a:pt x="573087" y="436563"/>
                </a:lnTo>
                <a:lnTo>
                  <a:pt x="552846" y="352195"/>
                </a:lnTo>
                <a:lnTo>
                  <a:pt x="541337" y="348630"/>
                </a:lnTo>
                <a:lnTo>
                  <a:pt x="530224" y="343877"/>
                </a:lnTo>
                <a:lnTo>
                  <a:pt x="519509" y="338332"/>
                </a:lnTo>
                <a:lnTo>
                  <a:pt x="508793" y="332390"/>
                </a:lnTo>
                <a:lnTo>
                  <a:pt x="499268" y="326053"/>
                </a:lnTo>
                <a:lnTo>
                  <a:pt x="490140" y="319319"/>
                </a:lnTo>
                <a:lnTo>
                  <a:pt x="481409" y="311793"/>
                </a:lnTo>
                <a:lnTo>
                  <a:pt x="473471" y="303871"/>
                </a:lnTo>
                <a:lnTo>
                  <a:pt x="465931" y="295553"/>
                </a:lnTo>
                <a:lnTo>
                  <a:pt x="459184" y="286443"/>
                </a:lnTo>
                <a:lnTo>
                  <a:pt x="453231" y="277333"/>
                </a:lnTo>
                <a:lnTo>
                  <a:pt x="447674" y="267827"/>
                </a:lnTo>
                <a:lnTo>
                  <a:pt x="443309" y="257924"/>
                </a:lnTo>
                <a:lnTo>
                  <a:pt x="439737" y="247626"/>
                </a:lnTo>
                <a:lnTo>
                  <a:pt x="436959" y="236535"/>
                </a:lnTo>
                <a:lnTo>
                  <a:pt x="434578" y="225444"/>
                </a:lnTo>
                <a:lnTo>
                  <a:pt x="433784" y="217126"/>
                </a:lnTo>
                <a:lnTo>
                  <a:pt x="433387" y="208808"/>
                </a:lnTo>
                <a:lnTo>
                  <a:pt x="433387" y="200490"/>
                </a:lnTo>
                <a:lnTo>
                  <a:pt x="434181" y="192568"/>
                </a:lnTo>
                <a:lnTo>
                  <a:pt x="434974" y="183854"/>
                </a:lnTo>
                <a:lnTo>
                  <a:pt x="436959" y="175932"/>
                </a:lnTo>
                <a:lnTo>
                  <a:pt x="438943" y="168011"/>
                </a:lnTo>
                <a:lnTo>
                  <a:pt x="441324" y="160089"/>
                </a:lnTo>
                <a:lnTo>
                  <a:pt x="444499" y="152563"/>
                </a:lnTo>
                <a:lnTo>
                  <a:pt x="447674" y="145037"/>
                </a:lnTo>
                <a:lnTo>
                  <a:pt x="451643" y="137115"/>
                </a:lnTo>
                <a:lnTo>
                  <a:pt x="456009" y="129985"/>
                </a:lnTo>
                <a:lnTo>
                  <a:pt x="460374" y="122856"/>
                </a:lnTo>
                <a:lnTo>
                  <a:pt x="465534" y="115726"/>
                </a:lnTo>
                <a:lnTo>
                  <a:pt x="471090" y="108992"/>
                </a:lnTo>
                <a:lnTo>
                  <a:pt x="476646" y="102259"/>
                </a:lnTo>
                <a:lnTo>
                  <a:pt x="482996" y="95921"/>
                </a:lnTo>
                <a:lnTo>
                  <a:pt x="488949" y="89980"/>
                </a:lnTo>
                <a:lnTo>
                  <a:pt x="495696" y="84434"/>
                </a:lnTo>
                <a:lnTo>
                  <a:pt x="503237" y="78889"/>
                </a:lnTo>
                <a:lnTo>
                  <a:pt x="510778" y="73344"/>
                </a:lnTo>
                <a:lnTo>
                  <a:pt x="518318" y="68195"/>
                </a:lnTo>
                <a:lnTo>
                  <a:pt x="526256" y="63441"/>
                </a:lnTo>
                <a:lnTo>
                  <a:pt x="534590" y="59084"/>
                </a:lnTo>
                <a:lnTo>
                  <a:pt x="543321" y="54727"/>
                </a:lnTo>
                <a:lnTo>
                  <a:pt x="552449" y="51162"/>
                </a:lnTo>
                <a:lnTo>
                  <a:pt x="561181" y="47598"/>
                </a:lnTo>
                <a:lnTo>
                  <a:pt x="570309" y="44429"/>
                </a:lnTo>
                <a:lnTo>
                  <a:pt x="580231" y="41656"/>
                </a:lnTo>
                <a:lnTo>
                  <a:pt x="589756" y="39280"/>
                </a:lnTo>
                <a:lnTo>
                  <a:pt x="600074" y="37299"/>
                </a:lnTo>
                <a:lnTo>
                  <a:pt x="609996" y="35319"/>
                </a:lnTo>
                <a:lnTo>
                  <a:pt x="622696" y="34130"/>
                </a:lnTo>
                <a:lnTo>
                  <a:pt x="634999" y="33338"/>
                </a:lnTo>
                <a:close/>
                <a:moveTo>
                  <a:pt x="942975" y="0"/>
                </a:moveTo>
                <a:lnTo>
                  <a:pt x="956886" y="396"/>
                </a:lnTo>
                <a:lnTo>
                  <a:pt x="970400" y="793"/>
                </a:lnTo>
                <a:lnTo>
                  <a:pt x="983119" y="2378"/>
                </a:lnTo>
                <a:lnTo>
                  <a:pt x="996236" y="4359"/>
                </a:lnTo>
                <a:lnTo>
                  <a:pt x="1009352" y="6737"/>
                </a:lnTo>
                <a:lnTo>
                  <a:pt x="1022071" y="9907"/>
                </a:lnTo>
                <a:lnTo>
                  <a:pt x="1034392" y="13078"/>
                </a:lnTo>
                <a:lnTo>
                  <a:pt x="1046714" y="17040"/>
                </a:lnTo>
                <a:lnTo>
                  <a:pt x="1058638" y="21003"/>
                </a:lnTo>
                <a:lnTo>
                  <a:pt x="1069767" y="25759"/>
                </a:lnTo>
                <a:lnTo>
                  <a:pt x="1080896" y="31307"/>
                </a:lnTo>
                <a:lnTo>
                  <a:pt x="1091628" y="36855"/>
                </a:lnTo>
                <a:lnTo>
                  <a:pt x="1102359" y="42403"/>
                </a:lnTo>
                <a:lnTo>
                  <a:pt x="1112693" y="48743"/>
                </a:lnTo>
                <a:lnTo>
                  <a:pt x="1121835" y="55480"/>
                </a:lnTo>
                <a:lnTo>
                  <a:pt x="1130977" y="62613"/>
                </a:lnTo>
                <a:lnTo>
                  <a:pt x="1140119" y="70143"/>
                </a:lnTo>
                <a:lnTo>
                  <a:pt x="1148465" y="78465"/>
                </a:lnTo>
                <a:lnTo>
                  <a:pt x="1156415" y="86390"/>
                </a:lnTo>
                <a:lnTo>
                  <a:pt x="1163966" y="94712"/>
                </a:lnTo>
                <a:lnTo>
                  <a:pt x="1170723" y="103431"/>
                </a:lnTo>
                <a:lnTo>
                  <a:pt x="1177083" y="112545"/>
                </a:lnTo>
                <a:lnTo>
                  <a:pt x="1183045" y="121660"/>
                </a:lnTo>
                <a:lnTo>
                  <a:pt x="1188609" y="130774"/>
                </a:lnTo>
                <a:lnTo>
                  <a:pt x="1192982" y="141078"/>
                </a:lnTo>
                <a:lnTo>
                  <a:pt x="1197354" y="150589"/>
                </a:lnTo>
                <a:lnTo>
                  <a:pt x="1201328" y="160892"/>
                </a:lnTo>
                <a:lnTo>
                  <a:pt x="1204111" y="171195"/>
                </a:lnTo>
                <a:lnTo>
                  <a:pt x="1206098" y="181895"/>
                </a:lnTo>
                <a:lnTo>
                  <a:pt x="1208085" y="192991"/>
                </a:lnTo>
                <a:lnTo>
                  <a:pt x="1209278" y="203294"/>
                </a:lnTo>
                <a:lnTo>
                  <a:pt x="1209675" y="214787"/>
                </a:lnTo>
                <a:lnTo>
                  <a:pt x="1209278" y="225486"/>
                </a:lnTo>
                <a:lnTo>
                  <a:pt x="1208085" y="236582"/>
                </a:lnTo>
                <a:lnTo>
                  <a:pt x="1206098" y="247282"/>
                </a:lnTo>
                <a:lnTo>
                  <a:pt x="1204111" y="257586"/>
                </a:lnTo>
                <a:lnTo>
                  <a:pt x="1201328" y="268285"/>
                </a:lnTo>
                <a:lnTo>
                  <a:pt x="1197354" y="278192"/>
                </a:lnTo>
                <a:lnTo>
                  <a:pt x="1192982" y="288496"/>
                </a:lnTo>
                <a:lnTo>
                  <a:pt x="1188609" y="298007"/>
                </a:lnTo>
                <a:lnTo>
                  <a:pt x="1183045" y="307914"/>
                </a:lnTo>
                <a:lnTo>
                  <a:pt x="1177083" y="317028"/>
                </a:lnTo>
                <a:lnTo>
                  <a:pt x="1170723" y="325747"/>
                </a:lnTo>
                <a:lnTo>
                  <a:pt x="1163966" y="334861"/>
                </a:lnTo>
                <a:lnTo>
                  <a:pt x="1156415" y="343183"/>
                </a:lnTo>
                <a:lnTo>
                  <a:pt x="1148465" y="351109"/>
                </a:lnTo>
                <a:lnTo>
                  <a:pt x="1140119" y="358638"/>
                </a:lnTo>
                <a:lnTo>
                  <a:pt x="1130977" y="366168"/>
                </a:lnTo>
                <a:lnTo>
                  <a:pt x="1121835" y="373301"/>
                </a:lnTo>
                <a:lnTo>
                  <a:pt x="1112693" y="380038"/>
                </a:lnTo>
                <a:lnTo>
                  <a:pt x="1102359" y="386378"/>
                </a:lnTo>
                <a:lnTo>
                  <a:pt x="1091628" y="392323"/>
                </a:lnTo>
                <a:lnTo>
                  <a:pt x="1080896" y="398267"/>
                </a:lnTo>
                <a:lnTo>
                  <a:pt x="1069767" y="403419"/>
                </a:lnTo>
                <a:lnTo>
                  <a:pt x="1058638" y="407778"/>
                </a:lnTo>
                <a:lnTo>
                  <a:pt x="1046714" y="412137"/>
                </a:lnTo>
                <a:lnTo>
                  <a:pt x="1034392" y="416496"/>
                </a:lnTo>
                <a:lnTo>
                  <a:pt x="1022071" y="419666"/>
                </a:lnTo>
                <a:lnTo>
                  <a:pt x="1009352" y="422440"/>
                </a:lnTo>
                <a:lnTo>
                  <a:pt x="996236" y="424818"/>
                </a:lnTo>
                <a:lnTo>
                  <a:pt x="983119" y="426799"/>
                </a:lnTo>
                <a:lnTo>
                  <a:pt x="970400" y="427988"/>
                </a:lnTo>
                <a:lnTo>
                  <a:pt x="956886" y="429177"/>
                </a:lnTo>
                <a:lnTo>
                  <a:pt x="942975" y="429573"/>
                </a:lnTo>
                <a:lnTo>
                  <a:pt x="931051" y="429573"/>
                </a:lnTo>
                <a:lnTo>
                  <a:pt x="923897" y="438292"/>
                </a:lnTo>
                <a:lnTo>
                  <a:pt x="921512" y="440669"/>
                </a:lnTo>
                <a:lnTo>
                  <a:pt x="920320" y="442651"/>
                </a:lnTo>
                <a:lnTo>
                  <a:pt x="919525" y="444632"/>
                </a:lnTo>
                <a:lnTo>
                  <a:pt x="918730" y="447010"/>
                </a:lnTo>
                <a:lnTo>
                  <a:pt x="918332" y="449784"/>
                </a:lnTo>
                <a:lnTo>
                  <a:pt x="917935" y="453351"/>
                </a:lnTo>
                <a:lnTo>
                  <a:pt x="917537" y="457710"/>
                </a:lnTo>
                <a:lnTo>
                  <a:pt x="917935" y="468806"/>
                </a:lnTo>
                <a:lnTo>
                  <a:pt x="919127" y="484657"/>
                </a:lnTo>
                <a:lnTo>
                  <a:pt x="921512" y="506056"/>
                </a:lnTo>
                <a:lnTo>
                  <a:pt x="925487" y="533400"/>
                </a:lnTo>
                <a:lnTo>
                  <a:pt x="803862" y="397474"/>
                </a:lnTo>
                <a:lnTo>
                  <a:pt x="799490" y="395493"/>
                </a:lnTo>
                <a:lnTo>
                  <a:pt x="785578" y="387171"/>
                </a:lnTo>
                <a:lnTo>
                  <a:pt x="772064" y="378849"/>
                </a:lnTo>
                <a:lnTo>
                  <a:pt x="759346" y="370131"/>
                </a:lnTo>
                <a:lnTo>
                  <a:pt x="747819" y="360223"/>
                </a:lnTo>
                <a:lnTo>
                  <a:pt x="736690" y="350713"/>
                </a:lnTo>
                <a:lnTo>
                  <a:pt x="726753" y="339617"/>
                </a:lnTo>
                <a:lnTo>
                  <a:pt x="717214" y="328917"/>
                </a:lnTo>
                <a:lnTo>
                  <a:pt x="708867" y="317425"/>
                </a:lnTo>
                <a:lnTo>
                  <a:pt x="701713" y="305536"/>
                </a:lnTo>
                <a:lnTo>
                  <a:pt x="694956" y="293251"/>
                </a:lnTo>
                <a:lnTo>
                  <a:pt x="689391" y="280966"/>
                </a:lnTo>
                <a:lnTo>
                  <a:pt x="687007" y="274626"/>
                </a:lnTo>
                <a:lnTo>
                  <a:pt x="684622" y="268285"/>
                </a:lnTo>
                <a:lnTo>
                  <a:pt x="682635" y="261548"/>
                </a:lnTo>
                <a:lnTo>
                  <a:pt x="681045" y="255208"/>
                </a:lnTo>
                <a:lnTo>
                  <a:pt x="679852" y="248471"/>
                </a:lnTo>
                <a:lnTo>
                  <a:pt x="678660" y="241734"/>
                </a:lnTo>
                <a:lnTo>
                  <a:pt x="677467" y="234997"/>
                </a:lnTo>
                <a:lnTo>
                  <a:pt x="676673" y="228260"/>
                </a:lnTo>
                <a:lnTo>
                  <a:pt x="676275" y="221524"/>
                </a:lnTo>
                <a:lnTo>
                  <a:pt x="676275" y="214787"/>
                </a:lnTo>
                <a:lnTo>
                  <a:pt x="676673" y="203294"/>
                </a:lnTo>
                <a:lnTo>
                  <a:pt x="677467" y="192991"/>
                </a:lnTo>
                <a:lnTo>
                  <a:pt x="679455" y="181895"/>
                </a:lnTo>
                <a:lnTo>
                  <a:pt x="681840" y="171195"/>
                </a:lnTo>
                <a:lnTo>
                  <a:pt x="684622" y="160892"/>
                </a:lnTo>
                <a:lnTo>
                  <a:pt x="688199" y="150589"/>
                </a:lnTo>
                <a:lnTo>
                  <a:pt x="692571" y="141078"/>
                </a:lnTo>
                <a:lnTo>
                  <a:pt x="696943" y="130774"/>
                </a:lnTo>
                <a:lnTo>
                  <a:pt x="702508" y="121660"/>
                </a:lnTo>
                <a:lnTo>
                  <a:pt x="708470" y="112545"/>
                </a:lnTo>
                <a:lnTo>
                  <a:pt x="714829" y="103431"/>
                </a:lnTo>
                <a:lnTo>
                  <a:pt x="721984" y="94712"/>
                </a:lnTo>
                <a:lnTo>
                  <a:pt x="729138" y="86390"/>
                </a:lnTo>
                <a:lnTo>
                  <a:pt x="737087" y="78465"/>
                </a:lnTo>
                <a:lnTo>
                  <a:pt x="745434" y="70143"/>
                </a:lnTo>
                <a:lnTo>
                  <a:pt x="754576" y="62613"/>
                </a:lnTo>
                <a:lnTo>
                  <a:pt x="763718" y="55480"/>
                </a:lnTo>
                <a:lnTo>
                  <a:pt x="773654" y="48743"/>
                </a:lnTo>
                <a:lnTo>
                  <a:pt x="783591" y="42403"/>
                </a:lnTo>
                <a:lnTo>
                  <a:pt x="793925" y="36855"/>
                </a:lnTo>
                <a:lnTo>
                  <a:pt x="804657" y="31307"/>
                </a:lnTo>
                <a:lnTo>
                  <a:pt x="815786" y="25759"/>
                </a:lnTo>
                <a:lnTo>
                  <a:pt x="827710" y="21003"/>
                </a:lnTo>
                <a:lnTo>
                  <a:pt x="839236" y="17040"/>
                </a:lnTo>
                <a:lnTo>
                  <a:pt x="851160" y="13078"/>
                </a:lnTo>
                <a:lnTo>
                  <a:pt x="863879" y="9907"/>
                </a:lnTo>
                <a:lnTo>
                  <a:pt x="876598" y="6737"/>
                </a:lnTo>
                <a:lnTo>
                  <a:pt x="889317" y="4359"/>
                </a:lnTo>
                <a:lnTo>
                  <a:pt x="902434" y="2378"/>
                </a:lnTo>
                <a:lnTo>
                  <a:pt x="915947" y="793"/>
                </a:lnTo>
                <a:lnTo>
                  <a:pt x="929461" y="396"/>
                </a:lnTo>
                <a:lnTo>
                  <a:pt x="94297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7" name="KSO_Shape"/>
          <p:cNvSpPr>
            <a:spLocks/>
          </p:cNvSpPr>
          <p:nvPr/>
        </p:nvSpPr>
        <p:spPr bwMode="auto">
          <a:xfrm>
            <a:off x="260942" y="677489"/>
            <a:ext cx="771619" cy="708959"/>
          </a:xfrm>
          <a:custGeom>
            <a:avLst/>
            <a:gdLst>
              <a:gd name="T0" fmla="*/ 0 w 2996"/>
              <a:gd name="T1" fmla="*/ 1800397 h 3185"/>
              <a:gd name="T2" fmla="*/ 139602 w 2996"/>
              <a:gd name="T3" fmla="*/ 1310305 h 3185"/>
              <a:gd name="T4" fmla="*/ 62171 w 2996"/>
              <a:gd name="T5" fmla="*/ 1231732 h 3185"/>
              <a:gd name="T6" fmla="*/ 1627747 w 2996"/>
              <a:gd name="T7" fmla="*/ 0 h 3185"/>
              <a:gd name="T8" fmla="*/ 1550316 w 2996"/>
              <a:gd name="T9" fmla="*/ 1233993 h 3185"/>
              <a:gd name="T10" fmla="*/ 1693309 w 2996"/>
              <a:gd name="T11" fmla="*/ 1312566 h 3185"/>
              <a:gd name="T12" fmla="*/ 1635094 w 2996"/>
              <a:gd name="T13" fmla="*/ 1741609 h 3185"/>
              <a:gd name="T14" fmla="*/ 58780 w 2996"/>
              <a:gd name="T15" fmla="*/ 1374746 h 3185"/>
              <a:gd name="T16" fmla="*/ 1635094 w 2996"/>
              <a:gd name="T17" fmla="*/ 1741609 h 3185"/>
              <a:gd name="T18" fmla="*/ 1568967 w 2996"/>
              <a:gd name="T19" fmla="*/ 58788 h 3185"/>
              <a:gd name="T20" fmla="*/ 120951 w 2996"/>
              <a:gd name="T21" fmla="*/ 1169551 h 3185"/>
              <a:gd name="T22" fmla="*/ 1492101 w 2996"/>
              <a:gd name="T23" fmla="*/ 1314262 h 3185"/>
              <a:gd name="T24" fmla="*/ 197816 w 2996"/>
              <a:gd name="T25" fmla="*/ 1230601 h 3185"/>
              <a:gd name="T26" fmla="*/ 1492101 w 2996"/>
              <a:gd name="T27" fmla="*/ 1314262 h 3185"/>
              <a:gd name="T28" fmla="*/ 1439539 w 2996"/>
              <a:gd name="T29" fmla="*/ 752945 h 3185"/>
              <a:gd name="T30" fmla="*/ 1417496 w 2996"/>
              <a:gd name="T31" fmla="*/ 1048583 h 3185"/>
              <a:gd name="T32" fmla="*/ 258857 w 2996"/>
              <a:gd name="T33" fmla="*/ 893698 h 3185"/>
              <a:gd name="T34" fmla="*/ 245292 w 2996"/>
              <a:gd name="T35" fmla="*/ 611061 h 3185"/>
              <a:gd name="T36" fmla="*/ 258857 w 2996"/>
              <a:gd name="T37" fmla="*/ 331250 h 3185"/>
              <a:gd name="T38" fmla="*/ 1417496 w 2996"/>
              <a:gd name="T39" fmla="*/ 176365 h 3185"/>
              <a:gd name="T40" fmla="*/ 1439539 w 2996"/>
              <a:gd name="T41" fmla="*/ 472569 h 3185"/>
              <a:gd name="T42" fmla="*/ 1385846 w 2996"/>
              <a:gd name="T43" fmla="*/ 611061 h 3185"/>
              <a:gd name="T44" fmla="*/ 1375672 w 2996"/>
              <a:gd name="T45" fmla="*/ 382690 h 3185"/>
              <a:gd name="T46" fmla="*/ 1363238 w 2996"/>
              <a:gd name="T47" fmla="*/ 234589 h 3185"/>
              <a:gd name="T48" fmla="*/ 321028 w 2996"/>
              <a:gd name="T49" fmla="*/ 287724 h 3185"/>
              <a:gd name="T50" fmla="*/ 307463 w 2996"/>
              <a:gd name="T51" fmla="*/ 498006 h 3185"/>
              <a:gd name="T52" fmla="*/ 307463 w 2996"/>
              <a:gd name="T53" fmla="*/ 725812 h 3185"/>
              <a:gd name="T54" fmla="*/ 321028 w 2996"/>
              <a:gd name="T55" fmla="*/ 937224 h 3185"/>
              <a:gd name="T56" fmla="*/ 1363238 w 2996"/>
              <a:gd name="T57" fmla="*/ 989794 h 3185"/>
              <a:gd name="T58" fmla="*/ 1375672 w 2996"/>
              <a:gd name="T59" fmla="*/ 841127 h 3185"/>
              <a:gd name="T60" fmla="*/ 1385846 w 2996"/>
              <a:gd name="T61" fmla="*/ 611061 h 3185"/>
              <a:gd name="T62" fmla="*/ 1206115 w 2996"/>
              <a:gd name="T63" fmla="*/ 1569200 h 3185"/>
              <a:gd name="T64" fmla="*/ 1550316 w 2996"/>
              <a:gd name="T65" fmla="*/ 1514368 h 318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996" h="3185">
                <a:moveTo>
                  <a:pt x="2996" y="3185"/>
                </a:moveTo>
                <a:cubicBezTo>
                  <a:pt x="0" y="3185"/>
                  <a:pt x="0" y="3185"/>
                  <a:pt x="0" y="3185"/>
                </a:cubicBezTo>
                <a:cubicBezTo>
                  <a:pt x="0" y="2322"/>
                  <a:pt x="0" y="2322"/>
                  <a:pt x="0" y="2322"/>
                </a:cubicBezTo>
                <a:cubicBezTo>
                  <a:pt x="247" y="2318"/>
                  <a:pt x="247" y="2318"/>
                  <a:pt x="247" y="2318"/>
                </a:cubicBezTo>
                <a:cubicBezTo>
                  <a:pt x="247" y="2183"/>
                  <a:pt x="247" y="2183"/>
                  <a:pt x="247" y="2183"/>
                </a:cubicBezTo>
                <a:cubicBezTo>
                  <a:pt x="110" y="2179"/>
                  <a:pt x="110" y="2179"/>
                  <a:pt x="110" y="2179"/>
                </a:cubicBezTo>
                <a:cubicBezTo>
                  <a:pt x="110" y="0"/>
                  <a:pt x="110" y="0"/>
                  <a:pt x="11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2880" y="2179"/>
                  <a:pt x="2880" y="2179"/>
                  <a:pt x="2880" y="2179"/>
                </a:cubicBezTo>
                <a:cubicBezTo>
                  <a:pt x="2743" y="2183"/>
                  <a:pt x="2743" y="2183"/>
                  <a:pt x="2743" y="2183"/>
                </a:cubicBezTo>
                <a:cubicBezTo>
                  <a:pt x="2743" y="2318"/>
                  <a:pt x="2743" y="2318"/>
                  <a:pt x="2743" y="2318"/>
                </a:cubicBezTo>
                <a:cubicBezTo>
                  <a:pt x="2996" y="2322"/>
                  <a:pt x="2996" y="2322"/>
                  <a:pt x="2996" y="2322"/>
                </a:cubicBezTo>
                <a:cubicBezTo>
                  <a:pt x="2996" y="3185"/>
                  <a:pt x="2996" y="3185"/>
                  <a:pt x="2996" y="3185"/>
                </a:cubicBezTo>
                <a:close/>
                <a:moveTo>
                  <a:pt x="2893" y="3081"/>
                </a:moveTo>
                <a:cubicBezTo>
                  <a:pt x="2893" y="2432"/>
                  <a:pt x="2893" y="2432"/>
                  <a:pt x="2893" y="2432"/>
                </a:cubicBezTo>
                <a:cubicBezTo>
                  <a:pt x="104" y="2432"/>
                  <a:pt x="104" y="2432"/>
                  <a:pt x="104" y="2432"/>
                </a:cubicBezTo>
                <a:cubicBezTo>
                  <a:pt x="104" y="3081"/>
                  <a:pt x="104" y="3081"/>
                  <a:pt x="104" y="3081"/>
                </a:cubicBezTo>
                <a:cubicBezTo>
                  <a:pt x="2893" y="3081"/>
                  <a:pt x="2893" y="3081"/>
                  <a:pt x="2893" y="3081"/>
                </a:cubicBezTo>
                <a:close/>
                <a:moveTo>
                  <a:pt x="2776" y="2069"/>
                </a:moveTo>
                <a:cubicBezTo>
                  <a:pt x="2776" y="104"/>
                  <a:pt x="2776" y="104"/>
                  <a:pt x="2776" y="104"/>
                </a:cubicBezTo>
                <a:cubicBezTo>
                  <a:pt x="214" y="104"/>
                  <a:pt x="214" y="104"/>
                  <a:pt x="214" y="104"/>
                </a:cubicBezTo>
                <a:cubicBezTo>
                  <a:pt x="214" y="2069"/>
                  <a:pt x="214" y="2069"/>
                  <a:pt x="214" y="2069"/>
                </a:cubicBezTo>
                <a:cubicBezTo>
                  <a:pt x="2776" y="2069"/>
                  <a:pt x="2776" y="2069"/>
                  <a:pt x="2776" y="2069"/>
                </a:cubicBezTo>
                <a:close/>
                <a:moveTo>
                  <a:pt x="2640" y="2325"/>
                </a:moveTo>
                <a:cubicBezTo>
                  <a:pt x="2640" y="2177"/>
                  <a:pt x="2640" y="2177"/>
                  <a:pt x="2640" y="2177"/>
                </a:cubicBezTo>
                <a:cubicBezTo>
                  <a:pt x="350" y="2177"/>
                  <a:pt x="350" y="2177"/>
                  <a:pt x="350" y="2177"/>
                </a:cubicBezTo>
                <a:cubicBezTo>
                  <a:pt x="350" y="2325"/>
                  <a:pt x="350" y="2325"/>
                  <a:pt x="350" y="2325"/>
                </a:cubicBezTo>
                <a:cubicBezTo>
                  <a:pt x="2640" y="2325"/>
                  <a:pt x="2640" y="2325"/>
                  <a:pt x="2640" y="2325"/>
                </a:cubicBezTo>
                <a:close/>
                <a:moveTo>
                  <a:pt x="2555" y="1081"/>
                </a:moveTo>
                <a:cubicBezTo>
                  <a:pt x="2555" y="1158"/>
                  <a:pt x="2553" y="1241"/>
                  <a:pt x="2547" y="1332"/>
                </a:cubicBezTo>
                <a:cubicBezTo>
                  <a:pt x="2542" y="1422"/>
                  <a:pt x="2537" y="1505"/>
                  <a:pt x="2531" y="1581"/>
                </a:cubicBezTo>
                <a:cubicBezTo>
                  <a:pt x="2526" y="1658"/>
                  <a:pt x="2518" y="1749"/>
                  <a:pt x="2508" y="1855"/>
                </a:cubicBezTo>
                <a:cubicBezTo>
                  <a:pt x="482" y="1855"/>
                  <a:pt x="482" y="1855"/>
                  <a:pt x="482" y="1855"/>
                </a:cubicBezTo>
                <a:cubicBezTo>
                  <a:pt x="472" y="1749"/>
                  <a:pt x="464" y="1658"/>
                  <a:pt x="458" y="1581"/>
                </a:cubicBezTo>
                <a:cubicBezTo>
                  <a:pt x="453" y="1505"/>
                  <a:pt x="448" y="1422"/>
                  <a:pt x="442" y="1332"/>
                </a:cubicBezTo>
                <a:cubicBezTo>
                  <a:pt x="437" y="1241"/>
                  <a:pt x="434" y="1158"/>
                  <a:pt x="434" y="1081"/>
                </a:cubicBezTo>
                <a:cubicBezTo>
                  <a:pt x="434" y="1007"/>
                  <a:pt x="437" y="925"/>
                  <a:pt x="442" y="836"/>
                </a:cubicBezTo>
                <a:cubicBezTo>
                  <a:pt x="448" y="745"/>
                  <a:pt x="453" y="662"/>
                  <a:pt x="458" y="586"/>
                </a:cubicBezTo>
                <a:cubicBezTo>
                  <a:pt x="464" y="509"/>
                  <a:pt x="472" y="418"/>
                  <a:pt x="482" y="312"/>
                </a:cubicBezTo>
                <a:cubicBezTo>
                  <a:pt x="2508" y="312"/>
                  <a:pt x="2508" y="312"/>
                  <a:pt x="2508" y="312"/>
                </a:cubicBezTo>
                <a:cubicBezTo>
                  <a:pt x="2518" y="418"/>
                  <a:pt x="2526" y="509"/>
                  <a:pt x="2531" y="586"/>
                </a:cubicBezTo>
                <a:cubicBezTo>
                  <a:pt x="2537" y="662"/>
                  <a:pt x="2542" y="745"/>
                  <a:pt x="2547" y="836"/>
                </a:cubicBezTo>
                <a:cubicBezTo>
                  <a:pt x="2553" y="925"/>
                  <a:pt x="2555" y="1007"/>
                  <a:pt x="2555" y="1081"/>
                </a:cubicBezTo>
                <a:close/>
                <a:moveTo>
                  <a:pt x="2452" y="1081"/>
                </a:moveTo>
                <a:cubicBezTo>
                  <a:pt x="2452" y="1021"/>
                  <a:pt x="2449" y="954"/>
                  <a:pt x="2446" y="881"/>
                </a:cubicBezTo>
                <a:cubicBezTo>
                  <a:pt x="2441" y="809"/>
                  <a:pt x="2437" y="740"/>
                  <a:pt x="2434" y="677"/>
                </a:cubicBezTo>
                <a:cubicBezTo>
                  <a:pt x="2430" y="614"/>
                  <a:pt x="2426" y="558"/>
                  <a:pt x="2422" y="509"/>
                </a:cubicBezTo>
                <a:cubicBezTo>
                  <a:pt x="2418" y="460"/>
                  <a:pt x="2414" y="429"/>
                  <a:pt x="2412" y="415"/>
                </a:cubicBezTo>
                <a:cubicBezTo>
                  <a:pt x="578" y="415"/>
                  <a:pt x="578" y="415"/>
                  <a:pt x="578" y="415"/>
                </a:cubicBezTo>
                <a:cubicBezTo>
                  <a:pt x="576" y="429"/>
                  <a:pt x="572" y="460"/>
                  <a:pt x="568" y="509"/>
                </a:cubicBezTo>
                <a:cubicBezTo>
                  <a:pt x="564" y="558"/>
                  <a:pt x="560" y="614"/>
                  <a:pt x="556" y="677"/>
                </a:cubicBezTo>
                <a:cubicBezTo>
                  <a:pt x="552" y="740"/>
                  <a:pt x="548" y="809"/>
                  <a:pt x="544" y="881"/>
                </a:cubicBezTo>
                <a:cubicBezTo>
                  <a:pt x="540" y="954"/>
                  <a:pt x="538" y="1021"/>
                  <a:pt x="538" y="1081"/>
                </a:cubicBezTo>
                <a:cubicBezTo>
                  <a:pt x="538" y="1145"/>
                  <a:pt x="540" y="1212"/>
                  <a:pt x="544" y="1284"/>
                </a:cubicBezTo>
                <a:cubicBezTo>
                  <a:pt x="548" y="1355"/>
                  <a:pt x="552" y="1423"/>
                  <a:pt x="556" y="1488"/>
                </a:cubicBezTo>
                <a:cubicBezTo>
                  <a:pt x="560" y="1553"/>
                  <a:pt x="564" y="1609"/>
                  <a:pt x="568" y="1658"/>
                </a:cubicBezTo>
                <a:cubicBezTo>
                  <a:pt x="572" y="1707"/>
                  <a:pt x="576" y="1738"/>
                  <a:pt x="578" y="1751"/>
                </a:cubicBezTo>
                <a:cubicBezTo>
                  <a:pt x="2412" y="1751"/>
                  <a:pt x="2412" y="1751"/>
                  <a:pt x="2412" y="1751"/>
                </a:cubicBezTo>
                <a:cubicBezTo>
                  <a:pt x="2414" y="1738"/>
                  <a:pt x="2418" y="1707"/>
                  <a:pt x="2422" y="1658"/>
                </a:cubicBezTo>
                <a:cubicBezTo>
                  <a:pt x="2426" y="1609"/>
                  <a:pt x="2430" y="1553"/>
                  <a:pt x="2434" y="1488"/>
                </a:cubicBezTo>
                <a:cubicBezTo>
                  <a:pt x="2437" y="1423"/>
                  <a:pt x="2441" y="1355"/>
                  <a:pt x="2446" y="1284"/>
                </a:cubicBezTo>
                <a:cubicBezTo>
                  <a:pt x="2449" y="1212"/>
                  <a:pt x="2452" y="1145"/>
                  <a:pt x="2452" y="1081"/>
                </a:cubicBezTo>
                <a:close/>
                <a:moveTo>
                  <a:pt x="2743" y="2776"/>
                </a:moveTo>
                <a:cubicBezTo>
                  <a:pt x="2134" y="2776"/>
                  <a:pt x="2134" y="2776"/>
                  <a:pt x="2134" y="2776"/>
                </a:cubicBezTo>
                <a:cubicBezTo>
                  <a:pt x="2134" y="2679"/>
                  <a:pt x="2134" y="2679"/>
                  <a:pt x="2134" y="2679"/>
                </a:cubicBezTo>
                <a:cubicBezTo>
                  <a:pt x="2743" y="2679"/>
                  <a:pt x="2743" y="2679"/>
                  <a:pt x="2743" y="2679"/>
                </a:cubicBezTo>
                <a:cubicBezTo>
                  <a:pt x="2743" y="2776"/>
                  <a:pt x="2743" y="2776"/>
                  <a:pt x="2743" y="27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544575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3" grpId="0"/>
      <p:bldP spid="38" grpId="0" animBg="1"/>
      <p:bldP spid="39" grpId="0" animBg="1"/>
      <p:bldP spid="74" grpId="0" animBg="1"/>
      <p:bldP spid="75" grpId="0" animBg="1"/>
      <p:bldP spid="80" grpId="0" animBg="1"/>
      <p:bldP spid="81" grpId="0"/>
      <p:bldP spid="83" grpId="0"/>
      <p:bldP spid="84" grpId="0"/>
      <p:bldP spid="85" grpId="0"/>
      <p:bldP spid="86" grpId="0" animBg="1"/>
      <p:bldP spid="8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91302" y="1203597"/>
            <a:ext cx="10730138" cy="5225337"/>
            <a:chOff x="749099" y="1203598"/>
            <a:chExt cx="7253114" cy="3386261"/>
          </a:xfrm>
        </p:grpSpPr>
        <p:sp>
          <p:nvSpPr>
            <p:cNvPr id="5" name="Rectangle 155"/>
            <p:cNvSpPr>
              <a:spLocks noChangeArrowheads="1"/>
            </p:cNvSpPr>
            <p:nvPr/>
          </p:nvSpPr>
          <p:spPr bwMode="auto">
            <a:xfrm>
              <a:off x="6037170" y="2071563"/>
              <a:ext cx="1965043" cy="576263"/>
            </a:xfrm>
            <a:prstGeom prst="rect">
              <a:avLst/>
            </a:prstGeom>
            <a:solidFill>
              <a:srgbClr val="00B050">
                <a:alpha val="60000"/>
              </a:srgb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68589" tIns="34295" rIns="68589" bIns="34295" anchor="ctr"/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锐字逼格青春体简2.0" panose="02010604000000000000" pitchFamily="2" charset="-122"/>
                  <a:ea typeface="锐字逼格青春体简2.0" panose="02010604000000000000" pitchFamily="2" charset="-122"/>
                </a:rPr>
                <a:t>辉煌</a:t>
              </a:r>
              <a:r>
                <a:rPr lang="en-US" sz="2800" b="1" dirty="0">
                  <a:solidFill>
                    <a:schemeClr val="bg1"/>
                  </a:solidFill>
                  <a:latin typeface="锐字逼格青春体简2.0" panose="02010604000000000000" pitchFamily="2" charset="-122"/>
                  <a:ea typeface="锐字逼格青春体简2.0" panose="02010604000000000000" pitchFamily="2" charset="-122"/>
                </a:rPr>
                <a:t>+</a:t>
              </a:r>
            </a:p>
          </p:txBody>
        </p:sp>
        <p:sp>
          <p:nvSpPr>
            <p:cNvPr id="6" name="Rectangle 156"/>
            <p:cNvSpPr>
              <a:spLocks noChangeArrowheads="1"/>
            </p:cNvSpPr>
            <p:nvPr/>
          </p:nvSpPr>
          <p:spPr bwMode="auto">
            <a:xfrm>
              <a:off x="6037169" y="2719834"/>
              <a:ext cx="1965043" cy="575072"/>
            </a:xfrm>
            <a:prstGeom prst="rect">
              <a:avLst/>
            </a:prstGeom>
            <a:solidFill>
              <a:srgbClr val="00B050">
                <a:alpha val="60000"/>
              </a:srgb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68589" tIns="34295" rIns="68589" bIns="34295" anchor="ctr"/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锐字逼格青春体简2.0" panose="02010604000000000000" pitchFamily="2" charset="-122"/>
                  <a:ea typeface="锐字逼格青春体简2.0" panose="02010604000000000000" pitchFamily="2" charset="-122"/>
                </a:rPr>
                <a:t>辉煌版</a:t>
              </a:r>
            </a:p>
          </p:txBody>
        </p:sp>
        <p:sp>
          <p:nvSpPr>
            <p:cNvPr id="7" name="Rectangle 157"/>
            <p:cNvSpPr>
              <a:spLocks noChangeArrowheads="1"/>
            </p:cNvSpPr>
            <p:nvPr/>
          </p:nvSpPr>
          <p:spPr bwMode="auto">
            <a:xfrm>
              <a:off x="6037170" y="3367906"/>
              <a:ext cx="1965043" cy="573881"/>
            </a:xfrm>
            <a:prstGeom prst="rect">
              <a:avLst/>
            </a:prstGeom>
            <a:solidFill>
              <a:srgbClr val="00B050">
                <a:alpha val="60000"/>
              </a:srgb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68589" tIns="34295" rIns="68589" bIns="34295" anchor="ctr"/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锐字逼格青春体简2.0" panose="02010604000000000000" pitchFamily="2" charset="-122"/>
                  <a:ea typeface="锐字逼格青春体简2.0" panose="02010604000000000000" pitchFamily="2" charset="-122"/>
                </a:rPr>
                <a:t>普普、普及版</a:t>
              </a:r>
            </a:p>
          </p:txBody>
        </p:sp>
        <p:cxnSp>
          <p:nvCxnSpPr>
            <p:cNvPr id="8" name="AutoShape 5"/>
            <p:cNvCxnSpPr>
              <a:cxnSpLocks noChangeShapeType="1"/>
            </p:cNvCxnSpPr>
            <p:nvPr/>
          </p:nvCxnSpPr>
          <p:spPr bwMode="auto">
            <a:xfrm>
              <a:off x="3286981" y="3128839"/>
              <a:ext cx="2648640" cy="0"/>
            </a:xfrm>
            <a:prstGeom prst="straightConnector1">
              <a:avLst/>
            </a:prstGeom>
            <a:noFill/>
            <a:ln w="25400" cap="rnd" cmpd="sng">
              <a:solidFill>
                <a:schemeClr val="bg1"/>
              </a:solidFill>
              <a:prstDash val="dash"/>
              <a:round/>
              <a:headEnd type="oval" w="lg" len="lg"/>
              <a:tailEnd/>
            </a:ln>
            <a:effectLst>
              <a:outerShdw dist="20000" dir="5400000" algn="ctr" rotWithShape="0">
                <a:srgbClr val="000000">
                  <a:alpha val="29999"/>
                </a:srgbClr>
              </a:outerShdw>
            </a:effectLst>
          </p:spPr>
        </p:cxnSp>
        <p:cxnSp>
          <p:nvCxnSpPr>
            <p:cNvPr id="9" name="AutoShape 6"/>
            <p:cNvCxnSpPr>
              <a:cxnSpLocks noChangeShapeType="1"/>
            </p:cNvCxnSpPr>
            <p:nvPr/>
          </p:nvCxnSpPr>
          <p:spPr bwMode="auto">
            <a:xfrm>
              <a:off x="3316755" y="3736058"/>
              <a:ext cx="2645067" cy="3572"/>
            </a:xfrm>
            <a:prstGeom prst="straightConnector1">
              <a:avLst/>
            </a:prstGeom>
            <a:noFill/>
            <a:ln w="25400" cap="rnd" cmpd="sng">
              <a:solidFill>
                <a:schemeClr val="bg1"/>
              </a:solidFill>
              <a:prstDash val="dash"/>
              <a:round/>
              <a:headEnd type="oval" w="lg" len="lg"/>
              <a:tailEnd/>
            </a:ln>
            <a:effectLst>
              <a:outerShdw dist="20000" dir="5400000" algn="ctr" rotWithShape="0">
                <a:srgbClr val="000000">
                  <a:alpha val="29999"/>
                </a:srgbClr>
              </a:outerShdw>
            </a:effectLst>
          </p:spPr>
        </p:cxnSp>
        <p:sp>
          <p:nvSpPr>
            <p:cNvPr id="10" name="Rectangle 154"/>
            <p:cNvSpPr>
              <a:spLocks noChangeArrowheads="1"/>
            </p:cNvSpPr>
            <p:nvPr/>
          </p:nvSpPr>
          <p:spPr bwMode="auto">
            <a:xfrm>
              <a:off x="6028833" y="1427436"/>
              <a:ext cx="1973380" cy="575072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60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68589" tIns="34295" rIns="68589" bIns="34295" anchor="ctr"/>
            <a:lstStyle/>
            <a:p>
              <a:pPr algn="ctr" eaLnBrk="1" hangingPunct="1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锐字逼格青春体简2.0" panose="02010604000000000000" pitchFamily="2" charset="-122"/>
                  <a:ea typeface="锐字逼格青春体简2.0" panose="02010604000000000000" pitchFamily="2" charset="-122"/>
                </a:rPr>
                <a:t>辉煌</a:t>
              </a:r>
              <a:r>
                <a:rPr lang="en-US" altLang="zh-CN" sz="2800" b="1" dirty="0">
                  <a:solidFill>
                    <a:schemeClr val="bg1"/>
                  </a:solidFill>
                  <a:latin typeface="锐字逼格青春体简2.0" panose="02010604000000000000" pitchFamily="2" charset="-122"/>
                  <a:ea typeface="锐字逼格青春体简2.0" panose="02010604000000000000" pitchFamily="2" charset="-122"/>
                </a:rPr>
                <a:t>ERP</a:t>
              </a:r>
              <a:endParaRPr lang="zh-CN" altLang="en-US" sz="2800" b="1" dirty="0">
                <a:solidFill>
                  <a:schemeClr val="bg1"/>
                </a:solidFill>
                <a:latin typeface="锐字逼格青春体简2.0" panose="02010604000000000000" pitchFamily="2" charset="-122"/>
                <a:ea typeface="锐字逼格青春体简2.0" panose="02010604000000000000" pitchFamily="2" charset="-122"/>
              </a:endParaRPr>
            </a:p>
          </p:txBody>
        </p:sp>
        <p:pic>
          <p:nvPicPr>
            <p:cNvPr id="11" name="Group 162"/>
            <p:cNvPicPr>
              <a:picLocks noChangeAspect="1" noChangeArrowheads="1"/>
            </p:cNvPicPr>
            <p:nvPr/>
          </p:nvPicPr>
          <p:blipFill>
            <a:blip r:embed="rId2">
              <a:duotone>
                <a:prstClr val="black"/>
                <a:srgbClr val="0070C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099" y="1203598"/>
              <a:ext cx="3552559" cy="322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" name="AutoShape 9"/>
            <p:cNvCxnSpPr>
              <a:cxnSpLocks noChangeShapeType="1"/>
            </p:cNvCxnSpPr>
            <p:nvPr/>
          </p:nvCxnSpPr>
          <p:spPr bwMode="auto">
            <a:xfrm>
              <a:off x="2717714" y="1891780"/>
              <a:ext cx="3217907" cy="0"/>
            </a:xfrm>
            <a:prstGeom prst="straightConnector1">
              <a:avLst/>
            </a:prstGeom>
            <a:noFill/>
            <a:ln w="25400" cap="rnd" cmpd="sng">
              <a:solidFill>
                <a:schemeClr val="bg1"/>
              </a:solidFill>
              <a:prstDash val="dash"/>
              <a:round/>
              <a:headEnd type="oval" w="lg" len="lg"/>
              <a:tailEnd/>
            </a:ln>
            <a:effectLst>
              <a:outerShdw dist="20000" dir="5400000" algn="ctr" rotWithShape="0">
                <a:srgbClr val="000000">
                  <a:alpha val="29999"/>
                </a:srgbClr>
              </a:outerShdw>
            </a:effectLst>
          </p:spPr>
        </p:cxnSp>
        <p:cxnSp>
          <p:nvCxnSpPr>
            <p:cNvPr id="13" name="AutoShape 10"/>
            <p:cNvCxnSpPr>
              <a:cxnSpLocks noChangeShapeType="1"/>
            </p:cNvCxnSpPr>
            <p:nvPr/>
          </p:nvCxnSpPr>
          <p:spPr bwMode="auto">
            <a:xfrm flipV="1">
              <a:off x="2939228" y="2506142"/>
              <a:ext cx="3021403" cy="3572"/>
            </a:xfrm>
            <a:prstGeom prst="straightConnector1">
              <a:avLst/>
            </a:prstGeom>
            <a:noFill/>
            <a:ln w="25400" cap="rnd" cmpd="sng">
              <a:solidFill>
                <a:schemeClr val="bg1"/>
              </a:solidFill>
              <a:prstDash val="dash"/>
              <a:round/>
              <a:headEnd type="oval" w="lg" len="lg"/>
              <a:tailEnd/>
            </a:ln>
            <a:effectLst>
              <a:outerShdw dist="20000" dir="5400000" algn="ctr" rotWithShape="0">
                <a:srgbClr val="000000">
                  <a:alpha val="29999"/>
                </a:srgbClr>
              </a:outerShdw>
            </a:effectLst>
          </p:spPr>
        </p:cxn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4231988" y="1486968"/>
              <a:ext cx="1210585" cy="377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9" tIns="34295" rIns="68589" bIns="34295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rgbClr val="0070C0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异地扩张</a:t>
              </a:r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4236752" y="2090614"/>
              <a:ext cx="1210585" cy="377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9" tIns="34295" rIns="68589" bIns="34295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rgbClr val="0070C0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连锁加盟</a:t>
              </a: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4240325" y="2687118"/>
              <a:ext cx="1210585" cy="377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9" tIns="34295" rIns="68589" bIns="34295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rgbClr val="0070C0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批零兼营</a:t>
              </a:r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4247471" y="3313386"/>
              <a:ext cx="1210585" cy="377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9" tIns="34295" rIns="68589" bIns="34295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rgbClr val="0070C0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快速成长</a:t>
              </a:r>
            </a:p>
          </p:txBody>
        </p:sp>
        <p:sp>
          <p:nvSpPr>
            <p:cNvPr id="18" name="Rectangle 157"/>
            <p:cNvSpPr>
              <a:spLocks noChangeArrowheads="1"/>
            </p:cNvSpPr>
            <p:nvPr/>
          </p:nvSpPr>
          <p:spPr bwMode="auto">
            <a:xfrm>
              <a:off x="6037170" y="4015978"/>
              <a:ext cx="1965043" cy="573881"/>
            </a:xfrm>
            <a:prstGeom prst="rect">
              <a:avLst/>
            </a:prstGeom>
            <a:solidFill>
              <a:srgbClr val="00B050">
                <a:alpha val="60000"/>
              </a:srgb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68589" tIns="34295" rIns="68589" bIns="34295" anchor="ctr"/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锐字逼格青春体简2.0" panose="02010604000000000000" pitchFamily="2" charset="-122"/>
                  <a:ea typeface="锐字逼格青春体简2.0" panose="02010604000000000000" pitchFamily="2" charset="-122"/>
                </a:rPr>
                <a:t>创业版</a:t>
              </a:r>
            </a:p>
          </p:txBody>
        </p:sp>
        <p:cxnSp>
          <p:nvCxnSpPr>
            <p:cNvPr id="19" name="AutoShape 16"/>
            <p:cNvCxnSpPr>
              <a:cxnSpLocks noChangeShapeType="1"/>
            </p:cNvCxnSpPr>
            <p:nvPr/>
          </p:nvCxnSpPr>
          <p:spPr bwMode="auto">
            <a:xfrm>
              <a:off x="2528356" y="4338513"/>
              <a:ext cx="3407265" cy="23813"/>
            </a:xfrm>
            <a:prstGeom prst="straightConnector1">
              <a:avLst/>
            </a:prstGeom>
            <a:noFill/>
            <a:ln w="25400" cap="rnd" cmpd="sng">
              <a:solidFill>
                <a:schemeClr val="bg1"/>
              </a:solidFill>
              <a:prstDash val="dash"/>
              <a:round/>
              <a:headEnd type="oval" w="lg" len="lg"/>
              <a:tailEnd/>
            </a:ln>
            <a:effectLst>
              <a:outerShdw dist="20000" dir="5400000" algn="ctr" rotWithShape="0">
                <a:srgbClr val="000000">
                  <a:alpha val="29999"/>
                </a:srgbClr>
              </a:outerShdw>
            </a:effectLst>
          </p:spPr>
        </p:cxnSp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>
              <a:off x="4269151" y="3950370"/>
              <a:ext cx="1209151" cy="377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9" tIns="34295" rIns="68589" bIns="34295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1219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rgbClr val="0070C0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创业之初</a:t>
              </a:r>
            </a:p>
          </p:txBody>
        </p:sp>
      </p:grpSp>
      <p:sp>
        <p:nvSpPr>
          <p:cNvPr id="21" name="圆角矩形 20"/>
          <p:cNvSpPr/>
          <p:nvPr/>
        </p:nvSpPr>
        <p:spPr>
          <a:xfrm>
            <a:off x="-180975" y="195263"/>
            <a:ext cx="360363" cy="107721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TextBox 24"/>
          <p:cNvSpPr txBox="1"/>
          <p:nvPr/>
        </p:nvSpPr>
        <p:spPr>
          <a:xfrm>
            <a:off x="196332" y="195263"/>
            <a:ext cx="201369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辉煌系列</a:t>
            </a:r>
            <a:endParaRPr lang="en-US" altLang="zh-CN" sz="3600" b="1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产品结构</a:t>
            </a:r>
          </a:p>
        </p:txBody>
      </p:sp>
    </p:spTree>
    <p:extLst>
      <p:ext uri="{BB962C8B-B14F-4D97-AF65-F5344CB8AC3E}">
        <p14:creationId xmlns:p14="http://schemas.microsoft.com/office/powerpoint/2010/main" val="266556372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utoUpdateAnimBg="0"/>
      <p:bldP spid="20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占位符 4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4595813" y="1447800"/>
            <a:ext cx="299085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252000" bIns="900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6858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49600" dirty="0">
                <a:solidFill>
                  <a:schemeClr val="accent1">
                    <a:lumMod val="50000"/>
                  </a:schemeClr>
                </a:solidFill>
                <a:latin typeface="Bell MT" panose="02020503060305020303" pitchFamily="18" charset="0"/>
              </a:rPr>
              <a:t>2</a:t>
            </a:r>
            <a:endParaRPr lang="zh-CN" altLang="en-US" sz="49600" dirty="0">
              <a:solidFill>
                <a:schemeClr val="accent1">
                  <a:lumMod val="5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5" name="标题 5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482976" y="3167063"/>
            <a:ext cx="5216525" cy="760412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bIns="0" anchor="b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400" b="1" kern="0" dirty="0">
                <a:solidFill>
                  <a:srgbClr val="00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产品应用价值</a:t>
            </a:r>
          </a:p>
        </p:txBody>
      </p:sp>
      <p:sp>
        <p:nvSpPr>
          <p:cNvPr id="6" name="文本占位符 6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482976" y="3927475"/>
            <a:ext cx="5216525" cy="338138"/>
          </a:xfrm>
          <a:prstGeom prst="rect">
            <a:avLst/>
          </a:prstGeom>
          <a:solidFill>
            <a:srgbClr val="FFFFFF">
              <a:alpha val="74118"/>
            </a:srgbClr>
          </a:solidFill>
        </p:spPr>
        <p:txBody>
          <a:bodyPr anchor="b">
            <a:norm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 altLang="zh-CN" kern="0" dirty="0">
                <a:solidFill>
                  <a:srgbClr val="7F7F7F"/>
                </a:solidFill>
                <a:latin typeface="Calibri" panose="020F0502020204030204" pitchFamily="34" charset="0"/>
              </a:rPr>
              <a:t>Product value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316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/>
          <p:cNvSpPr>
            <a:spLocks noChangeArrowheads="1"/>
          </p:cNvSpPr>
          <p:nvPr/>
        </p:nvSpPr>
        <p:spPr bwMode="auto">
          <a:xfrm>
            <a:off x="6266221" y="2272634"/>
            <a:ext cx="40354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5pPr>
            <a:lvl6pPr marL="25146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6pPr>
            <a:lvl7pPr marL="29718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7pPr>
            <a:lvl8pPr marL="34290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8pPr>
            <a:lvl9pPr marL="38862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zh-CN" altLang="en-US" sz="3200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进销存应用价值</a:t>
            </a:r>
            <a:endParaRPr lang="zh-CN" altLang="zh-CN" sz="3200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333078" y="3525293"/>
            <a:ext cx="962018" cy="720161"/>
            <a:chOff x="5333078" y="2322389"/>
            <a:chExt cx="962018" cy="720161"/>
          </a:xfrm>
        </p:grpSpPr>
        <p:sp>
          <p:nvSpPr>
            <p:cNvPr id="8" name="TextBox 15"/>
            <p:cNvSpPr>
              <a:spLocks noChangeArrowheads="1"/>
            </p:cNvSpPr>
            <p:nvPr/>
          </p:nvSpPr>
          <p:spPr bwMode="auto">
            <a:xfrm>
              <a:off x="5333078" y="2322389"/>
              <a:ext cx="962018" cy="7079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4000">
                  <a:solidFill>
                    <a:srgbClr val="F44236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rPr>
                <a:t>02</a:t>
              </a:r>
              <a:endParaRPr lang="zh-CN" altLang="en-US" sz="1800">
                <a:latin typeface="Arial" pitchFamily="34" charset="0"/>
              </a:endParaRPr>
            </a:p>
          </p:txBody>
        </p:sp>
        <p:sp>
          <p:nvSpPr>
            <p:cNvPr id="9" name="矩形 16"/>
            <p:cNvSpPr>
              <a:spLocks noChangeArrowheads="1"/>
            </p:cNvSpPr>
            <p:nvPr/>
          </p:nvSpPr>
          <p:spPr bwMode="auto">
            <a:xfrm>
              <a:off x="5397212" y="2792935"/>
              <a:ext cx="655973" cy="249615"/>
            </a:xfrm>
            <a:prstGeom prst="rect">
              <a:avLst/>
            </a:prstGeom>
            <a:solidFill>
              <a:srgbClr val="1D2533"/>
            </a:solidFill>
            <a:ln w="25400">
              <a:solidFill>
                <a:srgbClr val="1D2533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TextBox 17"/>
            <p:cNvSpPr>
              <a:spLocks noChangeArrowheads="1"/>
            </p:cNvSpPr>
            <p:nvPr/>
          </p:nvSpPr>
          <p:spPr bwMode="auto">
            <a:xfrm>
              <a:off x="5333078" y="2754486"/>
              <a:ext cx="86412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800" dirty="0">
                  <a:solidFill>
                    <a:srgbClr val="BFBFBF"/>
                  </a:solidFill>
                  <a:latin typeface="Impact" pitchFamily="34" charset="0"/>
                  <a:ea typeface="Arial Unicode MS" pitchFamily="34" charset="-122"/>
                  <a:cs typeface="Arial Unicode MS" pitchFamily="34" charset="-122"/>
                  <a:sym typeface="Arial Unicode MS" pitchFamily="34" charset="-122"/>
                </a:rPr>
                <a:t>WORK  STEPS</a:t>
              </a:r>
              <a:endParaRPr lang="zh-CN" altLang="en-US" sz="1800" dirty="0">
                <a:latin typeface="Arial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333078" y="5117214"/>
            <a:ext cx="961934" cy="720162"/>
            <a:chOff x="5333078" y="4723316"/>
            <a:chExt cx="961934" cy="720162"/>
          </a:xfrm>
        </p:grpSpPr>
        <p:sp>
          <p:nvSpPr>
            <p:cNvPr id="11" name="TextBox 20"/>
            <p:cNvSpPr>
              <a:spLocks noChangeArrowheads="1"/>
            </p:cNvSpPr>
            <p:nvPr/>
          </p:nvSpPr>
          <p:spPr bwMode="auto">
            <a:xfrm>
              <a:off x="5333078" y="4723316"/>
              <a:ext cx="961934" cy="707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4000">
                  <a:solidFill>
                    <a:srgbClr val="F44236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rPr>
                <a:t>03</a:t>
              </a:r>
              <a:endParaRPr lang="zh-CN" altLang="en-US" sz="1800">
                <a:latin typeface="Arial" pitchFamily="34" charset="0"/>
              </a:endParaRPr>
            </a:p>
          </p:txBody>
        </p:sp>
        <p:sp>
          <p:nvSpPr>
            <p:cNvPr id="12" name="矩形 21"/>
            <p:cNvSpPr>
              <a:spLocks noChangeArrowheads="1"/>
            </p:cNvSpPr>
            <p:nvPr/>
          </p:nvSpPr>
          <p:spPr bwMode="auto">
            <a:xfrm>
              <a:off x="5397207" y="5193863"/>
              <a:ext cx="655915" cy="249615"/>
            </a:xfrm>
            <a:prstGeom prst="rect">
              <a:avLst/>
            </a:prstGeom>
            <a:solidFill>
              <a:srgbClr val="1D2533"/>
            </a:solidFill>
            <a:ln w="25400">
              <a:solidFill>
                <a:srgbClr val="1D2533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3" name="TextBox 22"/>
            <p:cNvSpPr>
              <a:spLocks noChangeArrowheads="1"/>
            </p:cNvSpPr>
            <p:nvPr/>
          </p:nvSpPr>
          <p:spPr bwMode="auto">
            <a:xfrm>
              <a:off x="5333078" y="5155413"/>
              <a:ext cx="86405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800">
                  <a:solidFill>
                    <a:srgbClr val="BFBFBF"/>
                  </a:solidFill>
                  <a:latin typeface="Impact" pitchFamily="34" charset="0"/>
                  <a:ea typeface="Arial Unicode MS" pitchFamily="34" charset="-122"/>
                  <a:cs typeface="Arial Unicode MS" pitchFamily="34" charset="-122"/>
                  <a:sym typeface="Arial Unicode MS" pitchFamily="34" charset="-122"/>
                </a:rPr>
                <a:t>WORK  STEPS</a:t>
              </a:r>
              <a:endParaRPr lang="zh-CN" altLang="en-US" sz="1800">
                <a:latin typeface="Arial" pitchFamily="34" charset="0"/>
              </a:endParaRPr>
            </a:p>
          </p:txBody>
        </p:sp>
      </p:grpSp>
      <p:grpSp>
        <p:nvGrpSpPr>
          <p:cNvPr id="14" name="组合 23"/>
          <p:cNvGrpSpPr>
            <a:grpSpLocks/>
          </p:cNvGrpSpPr>
          <p:nvPr/>
        </p:nvGrpSpPr>
        <p:grpSpPr bwMode="auto">
          <a:xfrm>
            <a:off x="1342361" y="2709128"/>
            <a:ext cx="1890013" cy="1890275"/>
            <a:chOff x="0" y="0"/>
            <a:chExt cx="2015962" cy="2016691"/>
          </a:xfrm>
        </p:grpSpPr>
        <p:sp>
          <p:nvSpPr>
            <p:cNvPr id="15" name="TextBox 24"/>
            <p:cNvSpPr>
              <a:spLocks noChangeArrowheads="1"/>
            </p:cNvSpPr>
            <p:nvPr/>
          </p:nvSpPr>
          <p:spPr bwMode="auto">
            <a:xfrm>
              <a:off x="268821" y="537176"/>
              <a:ext cx="1631969" cy="870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98" tIns="60948" rIns="121898" bIns="60948"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4500" b="1" dirty="0">
                  <a:solidFill>
                    <a:srgbClr val="0070C0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  <a:sym typeface="微软雅黑" pitchFamily="34" charset="-122"/>
                </a:rPr>
                <a:t>导航</a:t>
              </a:r>
              <a:endParaRPr lang="zh-CN" altLang="en-US" sz="1800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16" name="椭圆 27"/>
            <p:cNvSpPr>
              <a:spLocks noChangeArrowheads="1"/>
            </p:cNvSpPr>
            <p:nvPr/>
          </p:nvSpPr>
          <p:spPr bwMode="auto">
            <a:xfrm>
              <a:off x="0" y="0"/>
              <a:ext cx="2015962" cy="2016691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898" tIns="60948" rIns="121898" bIns="60948" anchor="ctr"/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7" name="TextBox 28"/>
            <p:cNvSpPr>
              <a:spLocks noChangeArrowheads="1"/>
            </p:cNvSpPr>
            <p:nvPr/>
          </p:nvSpPr>
          <p:spPr bwMode="auto">
            <a:xfrm>
              <a:off x="307424" y="1209406"/>
              <a:ext cx="1631969" cy="361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98" tIns="60948" rIns="121898" bIns="60948"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1400" dirty="0">
                  <a:solidFill>
                    <a:srgbClr val="0070C0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NAVIGATION</a:t>
              </a:r>
              <a:endParaRPr lang="zh-CN" altLang="en-US" sz="1400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8" name="TextBox 7"/>
          <p:cNvSpPr>
            <a:spLocks noChangeArrowheads="1"/>
          </p:cNvSpPr>
          <p:nvPr/>
        </p:nvSpPr>
        <p:spPr bwMode="auto">
          <a:xfrm>
            <a:off x="6232922" y="3709926"/>
            <a:ext cx="40687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5pPr>
            <a:lvl6pPr marL="25146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6pPr>
            <a:lvl7pPr marL="29718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7pPr>
            <a:lvl8pPr marL="34290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8pPr>
            <a:lvl9pPr marL="38862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zh-CN" altLang="en-US" sz="32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智能</a:t>
            </a:r>
            <a:r>
              <a:rPr lang="en-US" altLang="zh-CN" sz="32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/</a:t>
            </a:r>
            <a:r>
              <a:rPr lang="zh-CN" altLang="en-US" sz="32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标准财务价值</a:t>
            </a:r>
            <a:endParaRPr lang="zh-CN" altLang="zh-CN" sz="32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6242566" y="5301961"/>
            <a:ext cx="41310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5pPr>
            <a:lvl6pPr marL="25146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6pPr>
            <a:lvl7pPr marL="29718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7pPr>
            <a:lvl8pPr marL="34290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8pPr>
            <a:lvl9pPr marL="38862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zh-CN" altLang="en-US" sz="32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其他功能价值</a:t>
            </a:r>
            <a:endParaRPr lang="zh-CN" altLang="zh-CN" sz="32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333078" y="2087887"/>
            <a:ext cx="1006128" cy="720390"/>
            <a:chOff x="5333078" y="835863"/>
            <a:chExt cx="1006128" cy="720390"/>
          </a:xfrm>
        </p:grpSpPr>
        <p:sp>
          <p:nvSpPr>
            <p:cNvPr id="4" name="TextBox 8"/>
            <p:cNvSpPr>
              <a:spLocks noChangeArrowheads="1"/>
            </p:cNvSpPr>
            <p:nvPr/>
          </p:nvSpPr>
          <p:spPr bwMode="auto">
            <a:xfrm>
              <a:off x="5333078" y="835863"/>
              <a:ext cx="1006128" cy="707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4000" dirty="0">
                  <a:solidFill>
                    <a:srgbClr val="F44236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rPr>
                <a:t>01</a:t>
              </a:r>
              <a:endParaRPr lang="zh-CN" altLang="en-US" sz="4000" dirty="0">
                <a:latin typeface="Arial" pitchFamily="34" charset="0"/>
              </a:endParaRPr>
            </a:p>
          </p:txBody>
        </p:sp>
        <p:sp>
          <p:nvSpPr>
            <p:cNvPr id="5" name="矩形 16"/>
            <p:cNvSpPr>
              <a:spLocks noChangeArrowheads="1"/>
            </p:cNvSpPr>
            <p:nvPr/>
          </p:nvSpPr>
          <p:spPr bwMode="auto">
            <a:xfrm>
              <a:off x="5396931" y="1306638"/>
              <a:ext cx="655973" cy="249615"/>
            </a:xfrm>
            <a:prstGeom prst="rect">
              <a:avLst/>
            </a:prstGeom>
            <a:solidFill>
              <a:srgbClr val="1D2533"/>
            </a:solidFill>
            <a:ln w="25400">
              <a:solidFill>
                <a:srgbClr val="1D2533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7" name="TextBox 10"/>
            <p:cNvSpPr>
              <a:spLocks noChangeArrowheads="1"/>
            </p:cNvSpPr>
            <p:nvPr/>
          </p:nvSpPr>
          <p:spPr bwMode="auto">
            <a:xfrm>
              <a:off x="5333078" y="1267960"/>
              <a:ext cx="9037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800" dirty="0">
                  <a:solidFill>
                    <a:srgbClr val="BFBFBF"/>
                  </a:solidFill>
                  <a:latin typeface="Impact" pitchFamily="34" charset="0"/>
                  <a:ea typeface="Arial Unicode MS" pitchFamily="34" charset="-122"/>
                  <a:cs typeface="Arial Unicode MS" pitchFamily="34" charset="-122"/>
                  <a:sym typeface="Arial Unicode MS" pitchFamily="34" charset="-122"/>
                </a:rPr>
                <a:t> </a:t>
              </a:r>
              <a:endParaRPr lang="zh-CN" altLang="en-US" sz="1800" dirty="0">
                <a:latin typeface="Arial" pitchFamily="34" charset="0"/>
              </a:endParaRPr>
            </a:p>
          </p:txBody>
        </p:sp>
        <p:sp>
          <p:nvSpPr>
            <p:cNvPr id="20" name="TextBox 17"/>
            <p:cNvSpPr>
              <a:spLocks noChangeArrowheads="1"/>
            </p:cNvSpPr>
            <p:nvPr/>
          </p:nvSpPr>
          <p:spPr bwMode="auto">
            <a:xfrm>
              <a:off x="5333078" y="1267960"/>
              <a:ext cx="86412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defTabSz="1219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800" dirty="0">
                  <a:solidFill>
                    <a:srgbClr val="BFBFBF"/>
                  </a:solidFill>
                  <a:latin typeface="Impact" pitchFamily="34" charset="0"/>
                  <a:ea typeface="Arial Unicode MS" pitchFamily="34" charset="-122"/>
                  <a:cs typeface="Arial Unicode MS" pitchFamily="34" charset="-122"/>
                  <a:sym typeface="Arial Unicode MS" pitchFamily="34" charset="-122"/>
                </a:rPr>
                <a:t>WORK  STEPS</a:t>
              </a:r>
              <a:endParaRPr lang="zh-CN" altLang="en-US" sz="1800" dirty="0">
                <a:latin typeface="Arial" pitchFamily="34" charset="0"/>
              </a:endParaRPr>
            </a:p>
          </p:txBody>
        </p:sp>
      </p:grpSp>
      <p:sp>
        <p:nvSpPr>
          <p:cNvPr id="22" name="KSO_Shape"/>
          <p:cNvSpPr>
            <a:spLocks/>
          </p:cNvSpPr>
          <p:nvPr/>
        </p:nvSpPr>
        <p:spPr bwMode="auto">
          <a:xfrm>
            <a:off x="2364373" y="4152836"/>
            <a:ext cx="1420506" cy="1514425"/>
          </a:xfrm>
          <a:custGeom>
            <a:avLst/>
            <a:gdLst>
              <a:gd name="T0" fmla="*/ 285195 w 3309"/>
              <a:gd name="T1" fmla="*/ 209540 h 3497"/>
              <a:gd name="T2" fmla="*/ 645550 w 3309"/>
              <a:gd name="T3" fmla="*/ 713569 h 3497"/>
              <a:gd name="T4" fmla="*/ 601793 w 3309"/>
              <a:gd name="T5" fmla="*/ 534919 h 3497"/>
              <a:gd name="T6" fmla="*/ 661509 w 3309"/>
              <a:gd name="T7" fmla="*/ 415476 h 3497"/>
              <a:gd name="T8" fmla="*/ 813887 w 3309"/>
              <a:gd name="T9" fmla="*/ 515870 h 3497"/>
              <a:gd name="T10" fmla="*/ 876692 w 3309"/>
              <a:gd name="T11" fmla="*/ 497336 h 3497"/>
              <a:gd name="T12" fmla="*/ 887503 w 3309"/>
              <a:gd name="T13" fmla="*/ 374804 h 3497"/>
              <a:gd name="T14" fmla="*/ 1038337 w 3309"/>
              <a:gd name="T15" fmla="*/ 387675 h 3497"/>
              <a:gd name="T16" fmla="*/ 1050692 w 3309"/>
              <a:gd name="T17" fmla="*/ 422684 h 3497"/>
              <a:gd name="T18" fmla="*/ 1104230 w 3309"/>
              <a:gd name="T19" fmla="*/ 505058 h 3497"/>
              <a:gd name="T20" fmla="*/ 1111952 w 3309"/>
              <a:gd name="T21" fmla="*/ 466960 h 3497"/>
              <a:gd name="T22" fmla="*/ 1209763 w 3309"/>
              <a:gd name="T23" fmla="*/ 413417 h 3497"/>
              <a:gd name="T24" fmla="*/ 1424946 w 3309"/>
              <a:gd name="T25" fmla="*/ 1166114 h 3497"/>
              <a:gd name="T26" fmla="*/ 1072313 w 3309"/>
              <a:gd name="T27" fmla="*/ 1638222 h 3497"/>
              <a:gd name="T28" fmla="*/ 669230 w 3309"/>
              <a:gd name="T29" fmla="*/ 1337041 h 3497"/>
              <a:gd name="T30" fmla="*/ 188414 w 3309"/>
              <a:gd name="T31" fmla="*/ 1154272 h 3497"/>
              <a:gd name="T32" fmla="*/ 298065 w 3309"/>
              <a:gd name="T33" fmla="*/ 1078076 h 3497"/>
              <a:gd name="T34" fmla="*/ 569361 w 3309"/>
              <a:gd name="T35" fmla="*/ 1102788 h 3497"/>
              <a:gd name="T36" fmla="*/ 152379 w 3309"/>
              <a:gd name="T37" fmla="*/ 294489 h 3497"/>
              <a:gd name="T38" fmla="*/ 178118 w 3309"/>
              <a:gd name="T39" fmla="*/ 166293 h 3497"/>
              <a:gd name="T40" fmla="*/ 109651 w 3309"/>
              <a:gd name="T41" fmla="*/ 62811 h 3497"/>
              <a:gd name="T42" fmla="*/ 53024 w 3309"/>
              <a:gd name="T43" fmla="*/ 354210 h 3497"/>
              <a:gd name="T44" fmla="*/ 401538 w 3309"/>
              <a:gd name="T45" fmla="*/ 962752 h 3497"/>
              <a:gd name="T46" fmla="*/ 171941 w 3309"/>
              <a:gd name="T47" fmla="*/ 981801 h 3497"/>
              <a:gd name="T48" fmla="*/ 242467 w 3309"/>
              <a:gd name="T49" fmla="*/ 1385436 h 3497"/>
              <a:gd name="T50" fmla="*/ 876177 w 3309"/>
              <a:gd name="T51" fmla="*/ 1548125 h 3497"/>
              <a:gd name="T52" fmla="*/ 1023923 w 3309"/>
              <a:gd name="T53" fmla="*/ 1800397 h 3497"/>
              <a:gd name="T54" fmla="*/ 1597402 w 3309"/>
              <a:gd name="T55" fmla="*/ 1469355 h 3497"/>
              <a:gd name="T56" fmla="*/ 1643218 w 3309"/>
              <a:gd name="T57" fmla="*/ 1301517 h 3497"/>
              <a:gd name="T58" fmla="*/ 1421857 w 3309"/>
              <a:gd name="T59" fmla="*/ 540582 h 3497"/>
              <a:gd name="T60" fmla="*/ 1420313 w 3309"/>
              <a:gd name="T61" fmla="*/ 533890 h 3497"/>
              <a:gd name="T62" fmla="*/ 1370893 w 3309"/>
              <a:gd name="T63" fmla="*/ 389734 h 3497"/>
              <a:gd name="T64" fmla="*/ 1127396 w 3309"/>
              <a:gd name="T65" fmla="*/ 295518 h 3497"/>
              <a:gd name="T66" fmla="*/ 825727 w 3309"/>
              <a:gd name="T67" fmla="*/ 267717 h 3497"/>
              <a:gd name="T68" fmla="*/ 599733 w 3309"/>
              <a:gd name="T69" fmla="*/ 308389 h 3497"/>
              <a:gd name="T70" fmla="*/ 518396 w 3309"/>
              <a:gd name="T71" fmla="*/ 363992 h 3497"/>
              <a:gd name="T72" fmla="*/ 391242 w 3309"/>
              <a:gd name="T73" fmla="*/ 145700 h 3497"/>
              <a:gd name="T74" fmla="*/ 116343 w 3309"/>
              <a:gd name="T75" fmla="*/ 59207 h 349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3309" h="3497">
                <a:moveTo>
                  <a:pt x="346" y="323"/>
                </a:moveTo>
                <a:cubicBezTo>
                  <a:pt x="432" y="274"/>
                  <a:pt x="502" y="323"/>
                  <a:pt x="554" y="407"/>
                </a:cubicBezTo>
                <a:cubicBezTo>
                  <a:pt x="554" y="407"/>
                  <a:pt x="1109" y="1359"/>
                  <a:pt x="1116" y="1370"/>
                </a:cubicBezTo>
                <a:cubicBezTo>
                  <a:pt x="1143" y="1418"/>
                  <a:pt x="1223" y="1404"/>
                  <a:pt x="1254" y="1386"/>
                </a:cubicBezTo>
                <a:cubicBezTo>
                  <a:pt x="1297" y="1361"/>
                  <a:pt x="1321" y="1286"/>
                  <a:pt x="1266" y="1192"/>
                </a:cubicBezTo>
                <a:cubicBezTo>
                  <a:pt x="1169" y="1039"/>
                  <a:pt x="1169" y="1039"/>
                  <a:pt x="1169" y="1039"/>
                </a:cubicBezTo>
                <a:cubicBezTo>
                  <a:pt x="1111" y="956"/>
                  <a:pt x="1168" y="886"/>
                  <a:pt x="1251" y="828"/>
                </a:cubicBezTo>
                <a:cubicBezTo>
                  <a:pt x="1262" y="821"/>
                  <a:pt x="1274" y="813"/>
                  <a:pt x="1285" y="807"/>
                </a:cubicBezTo>
                <a:cubicBezTo>
                  <a:pt x="1355" y="766"/>
                  <a:pt x="1421" y="758"/>
                  <a:pt x="1471" y="830"/>
                </a:cubicBezTo>
                <a:cubicBezTo>
                  <a:pt x="1581" y="1002"/>
                  <a:pt x="1581" y="1002"/>
                  <a:pt x="1581" y="1002"/>
                </a:cubicBezTo>
                <a:cubicBezTo>
                  <a:pt x="1621" y="1045"/>
                  <a:pt x="1649" y="1050"/>
                  <a:pt x="1667" y="1039"/>
                </a:cubicBezTo>
                <a:cubicBezTo>
                  <a:pt x="1697" y="1022"/>
                  <a:pt x="1703" y="966"/>
                  <a:pt x="1703" y="966"/>
                </a:cubicBezTo>
                <a:cubicBezTo>
                  <a:pt x="1671" y="878"/>
                  <a:pt x="1671" y="878"/>
                  <a:pt x="1671" y="878"/>
                </a:cubicBezTo>
                <a:cubicBezTo>
                  <a:pt x="1645" y="805"/>
                  <a:pt x="1668" y="760"/>
                  <a:pt x="1724" y="728"/>
                </a:cubicBezTo>
                <a:cubicBezTo>
                  <a:pt x="1740" y="719"/>
                  <a:pt x="1760" y="710"/>
                  <a:pt x="1782" y="702"/>
                </a:cubicBezTo>
                <a:cubicBezTo>
                  <a:pt x="1877" y="668"/>
                  <a:pt x="1982" y="658"/>
                  <a:pt x="2017" y="753"/>
                </a:cubicBezTo>
                <a:cubicBezTo>
                  <a:pt x="2041" y="821"/>
                  <a:pt x="2041" y="821"/>
                  <a:pt x="2041" y="821"/>
                </a:cubicBezTo>
                <a:cubicBezTo>
                  <a:pt x="2041" y="821"/>
                  <a:pt x="2041" y="821"/>
                  <a:pt x="2041" y="821"/>
                </a:cubicBezTo>
                <a:cubicBezTo>
                  <a:pt x="2041" y="821"/>
                  <a:pt x="2082" y="1031"/>
                  <a:pt x="2127" y="1005"/>
                </a:cubicBezTo>
                <a:cubicBezTo>
                  <a:pt x="2133" y="1002"/>
                  <a:pt x="2139" y="994"/>
                  <a:pt x="2145" y="981"/>
                </a:cubicBezTo>
                <a:cubicBezTo>
                  <a:pt x="2145" y="981"/>
                  <a:pt x="2145" y="981"/>
                  <a:pt x="2145" y="981"/>
                </a:cubicBezTo>
                <a:cubicBezTo>
                  <a:pt x="2160" y="907"/>
                  <a:pt x="2160" y="907"/>
                  <a:pt x="2160" y="907"/>
                </a:cubicBezTo>
                <a:cubicBezTo>
                  <a:pt x="2162" y="864"/>
                  <a:pt x="2179" y="838"/>
                  <a:pt x="2205" y="823"/>
                </a:cubicBezTo>
                <a:cubicBezTo>
                  <a:pt x="2240" y="802"/>
                  <a:pt x="2293" y="801"/>
                  <a:pt x="2350" y="803"/>
                </a:cubicBezTo>
                <a:cubicBezTo>
                  <a:pt x="2452" y="806"/>
                  <a:pt x="2473" y="906"/>
                  <a:pt x="2527" y="1102"/>
                </a:cubicBezTo>
                <a:cubicBezTo>
                  <a:pt x="2768" y="2265"/>
                  <a:pt x="2768" y="2265"/>
                  <a:pt x="2768" y="2265"/>
                </a:cubicBezTo>
                <a:cubicBezTo>
                  <a:pt x="2990" y="2659"/>
                  <a:pt x="2990" y="2659"/>
                  <a:pt x="2990" y="2659"/>
                </a:cubicBezTo>
                <a:cubicBezTo>
                  <a:pt x="2083" y="3182"/>
                  <a:pt x="2083" y="3182"/>
                  <a:pt x="2083" y="3182"/>
                </a:cubicBezTo>
                <a:cubicBezTo>
                  <a:pt x="1848" y="2781"/>
                  <a:pt x="1848" y="2781"/>
                  <a:pt x="1848" y="2781"/>
                </a:cubicBezTo>
                <a:cubicBezTo>
                  <a:pt x="1848" y="2781"/>
                  <a:pt x="1615" y="2786"/>
                  <a:pt x="1300" y="2597"/>
                </a:cubicBezTo>
                <a:cubicBezTo>
                  <a:pt x="514" y="2455"/>
                  <a:pt x="514" y="2455"/>
                  <a:pt x="514" y="2455"/>
                </a:cubicBezTo>
                <a:cubicBezTo>
                  <a:pt x="414" y="2437"/>
                  <a:pt x="348" y="2341"/>
                  <a:pt x="366" y="2242"/>
                </a:cubicBezTo>
                <a:cubicBezTo>
                  <a:pt x="375" y="2186"/>
                  <a:pt x="409" y="2141"/>
                  <a:pt x="455" y="2115"/>
                </a:cubicBezTo>
                <a:cubicBezTo>
                  <a:pt x="491" y="2094"/>
                  <a:pt x="534" y="2086"/>
                  <a:pt x="579" y="2094"/>
                </a:cubicBezTo>
                <a:cubicBezTo>
                  <a:pt x="1031" y="2149"/>
                  <a:pt x="1031" y="2149"/>
                  <a:pt x="1031" y="2149"/>
                </a:cubicBezTo>
                <a:cubicBezTo>
                  <a:pt x="1064" y="2154"/>
                  <a:pt x="1089" y="2152"/>
                  <a:pt x="1106" y="2142"/>
                </a:cubicBezTo>
                <a:cubicBezTo>
                  <a:pt x="1170" y="2105"/>
                  <a:pt x="1104" y="1947"/>
                  <a:pt x="891" y="1577"/>
                </a:cubicBezTo>
                <a:cubicBezTo>
                  <a:pt x="296" y="572"/>
                  <a:pt x="296" y="572"/>
                  <a:pt x="296" y="572"/>
                </a:cubicBezTo>
                <a:cubicBezTo>
                  <a:pt x="242" y="486"/>
                  <a:pt x="255" y="380"/>
                  <a:pt x="340" y="326"/>
                </a:cubicBezTo>
                <a:cubicBezTo>
                  <a:pt x="342" y="325"/>
                  <a:pt x="344" y="324"/>
                  <a:pt x="346" y="323"/>
                </a:cubicBezTo>
                <a:moveTo>
                  <a:pt x="226" y="115"/>
                </a:moveTo>
                <a:cubicBezTo>
                  <a:pt x="222" y="117"/>
                  <a:pt x="217" y="120"/>
                  <a:pt x="213" y="122"/>
                </a:cubicBezTo>
                <a:cubicBezTo>
                  <a:pt x="117" y="183"/>
                  <a:pt x="50" y="277"/>
                  <a:pt x="25" y="387"/>
                </a:cubicBezTo>
                <a:cubicBezTo>
                  <a:pt x="0" y="496"/>
                  <a:pt x="45" y="593"/>
                  <a:pt x="103" y="688"/>
                </a:cubicBezTo>
                <a:cubicBezTo>
                  <a:pt x="696" y="1691"/>
                  <a:pt x="696" y="1691"/>
                  <a:pt x="696" y="1691"/>
                </a:cubicBezTo>
                <a:cubicBezTo>
                  <a:pt x="735" y="1758"/>
                  <a:pt x="754" y="1823"/>
                  <a:pt x="780" y="1870"/>
                </a:cubicBezTo>
                <a:cubicBezTo>
                  <a:pt x="617" y="1856"/>
                  <a:pt x="617" y="1856"/>
                  <a:pt x="617" y="1856"/>
                </a:cubicBezTo>
                <a:cubicBezTo>
                  <a:pt x="520" y="1840"/>
                  <a:pt x="420" y="1858"/>
                  <a:pt x="334" y="1907"/>
                </a:cubicBezTo>
                <a:cubicBezTo>
                  <a:pt x="226" y="1969"/>
                  <a:pt x="151" y="2076"/>
                  <a:pt x="129" y="2199"/>
                </a:cubicBezTo>
                <a:cubicBezTo>
                  <a:pt x="88" y="2429"/>
                  <a:pt x="241" y="2650"/>
                  <a:pt x="471" y="2691"/>
                </a:cubicBezTo>
                <a:cubicBezTo>
                  <a:pt x="1215" y="2826"/>
                  <a:pt x="1215" y="2826"/>
                  <a:pt x="1215" y="2826"/>
                </a:cubicBezTo>
                <a:cubicBezTo>
                  <a:pt x="1415" y="2939"/>
                  <a:pt x="1586" y="2986"/>
                  <a:pt x="1702" y="3007"/>
                </a:cubicBezTo>
                <a:cubicBezTo>
                  <a:pt x="1868" y="3291"/>
                  <a:pt x="1868" y="3291"/>
                  <a:pt x="1868" y="3291"/>
                </a:cubicBezTo>
                <a:cubicBezTo>
                  <a:pt x="1989" y="3497"/>
                  <a:pt x="1989" y="3497"/>
                  <a:pt x="1989" y="3497"/>
                </a:cubicBezTo>
                <a:cubicBezTo>
                  <a:pt x="2196" y="3377"/>
                  <a:pt x="2196" y="3377"/>
                  <a:pt x="2196" y="3377"/>
                </a:cubicBezTo>
                <a:cubicBezTo>
                  <a:pt x="3103" y="2854"/>
                  <a:pt x="3103" y="2854"/>
                  <a:pt x="3103" y="2854"/>
                </a:cubicBezTo>
                <a:cubicBezTo>
                  <a:pt x="3309" y="2735"/>
                  <a:pt x="3309" y="2735"/>
                  <a:pt x="3309" y="2735"/>
                </a:cubicBezTo>
                <a:cubicBezTo>
                  <a:pt x="3192" y="2528"/>
                  <a:pt x="3192" y="2528"/>
                  <a:pt x="3192" y="2528"/>
                </a:cubicBezTo>
                <a:cubicBezTo>
                  <a:pt x="2995" y="2179"/>
                  <a:pt x="2995" y="2179"/>
                  <a:pt x="2995" y="2179"/>
                </a:cubicBezTo>
                <a:cubicBezTo>
                  <a:pt x="2762" y="1050"/>
                  <a:pt x="2762" y="1050"/>
                  <a:pt x="2762" y="1050"/>
                </a:cubicBezTo>
                <a:cubicBezTo>
                  <a:pt x="2761" y="1044"/>
                  <a:pt x="2761" y="1044"/>
                  <a:pt x="2761" y="1044"/>
                </a:cubicBezTo>
                <a:cubicBezTo>
                  <a:pt x="2759" y="1037"/>
                  <a:pt x="2759" y="1037"/>
                  <a:pt x="2759" y="1037"/>
                </a:cubicBezTo>
                <a:cubicBezTo>
                  <a:pt x="2749" y="1003"/>
                  <a:pt x="2749" y="1003"/>
                  <a:pt x="2749" y="1003"/>
                </a:cubicBezTo>
                <a:cubicBezTo>
                  <a:pt x="2721" y="903"/>
                  <a:pt x="2700" y="824"/>
                  <a:pt x="2663" y="757"/>
                </a:cubicBezTo>
                <a:cubicBezTo>
                  <a:pt x="2574" y="594"/>
                  <a:pt x="2435" y="565"/>
                  <a:pt x="2359" y="563"/>
                </a:cubicBezTo>
                <a:cubicBezTo>
                  <a:pt x="2304" y="561"/>
                  <a:pt x="2246" y="561"/>
                  <a:pt x="2190" y="574"/>
                </a:cubicBezTo>
                <a:cubicBezTo>
                  <a:pt x="2104" y="461"/>
                  <a:pt x="1943" y="388"/>
                  <a:pt x="1700" y="476"/>
                </a:cubicBezTo>
                <a:cubicBezTo>
                  <a:pt x="1663" y="490"/>
                  <a:pt x="1632" y="504"/>
                  <a:pt x="1604" y="520"/>
                </a:cubicBezTo>
                <a:cubicBezTo>
                  <a:pt x="1577" y="536"/>
                  <a:pt x="1553" y="553"/>
                  <a:pt x="1532" y="572"/>
                </a:cubicBezTo>
                <a:cubicBezTo>
                  <a:pt x="1436" y="523"/>
                  <a:pt x="1309" y="515"/>
                  <a:pt x="1165" y="599"/>
                </a:cubicBezTo>
                <a:cubicBezTo>
                  <a:pt x="1148" y="608"/>
                  <a:pt x="1092" y="642"/>
                  <a:pt x="1075" y="654"/>
                </a:cubicBezTo>
                <a:cubicBezTo>
                  <a:pt x="1050" y="671"/>
                  <a:pt x="1027" y="688"/>
                  <a:pt x="1007" y="707"/>
                </a:cubicBezTo>
                <a:cubicBezTo>
                  <a:pt x="893" y="511"/>
                  <a:pt x="786" y="328"/>
                  <a:pt x="762" y="286"/>
                </a:cubicBezTo>
                <a:cubicBezTo>
                  <a:pt x="760" y="283"/>
                  <a:pt x="760" y="283"/>
                  <a:pt x="760" y="283"/>
                </a:cubicBezTo>
                <a:cubicBezTo>
                  <a:pt x="758" y="279"/>
                  <a:pt x="758" y="279"/>
                  <a:pt x="758" y="279"/>
                </a:cubicBezTo>
                <a:cubicBezTo>
                  <a:pt x="636" y="85"/>
                  <a:pt x="425" y="0"/>
                  <a:pt x="226" y="11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 anchorCtr="1"/>
          <a:lstStyle/>
          <a:p>
            <a:endParaRPr lang="zh-CN" altLang="en-US"/>
          </a:p>
        </p:txBody>
      </p:sp>
      <p:cxnSp>
        <p:nvCxnSpPr>
          <p:cNvPr id="29" name="直接连接符 28"/>
          <p:cNvCxnSpPr/>
          <p:nvPr/>
        </p:nvCxnSpPr>
        <p:spPr>
          <a:xfrm flipH="1">
            <a:off x="4471236" y="2011677"/>
            <a:ext cx="11783" cy="4234365"/>
          </a:xfrm>
          <a:prstGeom prst="line">
            <a:avLst/>
          </a:prstGeom>
          <a:ln w="50800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圆角矩形 33"/>
          <p:cNvSpPr/>
          <p:nvPr/>
        </p:nvSpPr>
        <p:spPr>
          <a:xfrm>
            <a:off x="-180975" y="195263"/>
            <a:ext cx="360363" cy="107721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" name="TextBox 24"/>
          <p:cNvSpPr txBox="1"/>
          <p:nvPr/>
        </p:nvSpPr>
        <p:spPr>
          <a:xfrm>
            <a:off x="196332" y="195263"/>
            <a:ext cx="29177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辉煌应用价值</a:t>
            </a:r>
            <a:endParaRPr lang="en-US" altLang="zh-CN" sz="3600" b="1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产品结构</a:t>
            </a:r>
          </a:p>
        </p:txBody>
      </p:sp>
    </p:spTree>
    <p:extLst>
      <p:ext uri="{BB962C8B-B14F-4D97-AF65-F5344CB8AC3E}">
        <p14:creationId xmlns:p14="http://schemas.microsoft.com/office/powerpoint/2010/main" val="210411615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  <p:bldP spid="22" grpId="0" animBg="1"/>
      <p:bldP spid="2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64816" y="2233602"/>
            <a:ext cx="1883391" cy="30417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-180975" y="195263"/>
            <a:ext cx="360363" cy="107721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TextBox 24"/>
          <p:cNvSpPr txBox="1"/>
          <p:nvPr/>
        </p:nvSpPr>
        <p:spPr>
          <a:xfrm>
            <a:off x="196332" y="195263"/>
            <a:ext cx="29177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辉煌应用价值</a:t>
            </a:r>
            <a:endParaRPr lang="en-US" altLang="zh-CN" sz="3600" b="1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进销存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969531" y="2937077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进货订单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969530" y="3528707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进货单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969530" y="2345447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询价单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969529" y="4120337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进货退货单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969528" y="4711966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进货换货单</a:t>
            </a:r>
          </a:p>
        </p:txBody>
      </p:sp>
      <p:sp>
        <p:nvSpPr>
          <p:cNvPr id="14" name="右箭头 13"/>
          <p:cNvSpPr/>
          <p:nvPr/>
        </p:nvSpPr>
        <p:spPr>
          <a:xfrm>
            <a:off x="764816" y="5950805"/>
            <a:ext cx="7295972" cy="9142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进销存</a:t>
            </a:r>
          </a:p>
        </p:txBody>
      </p:sp>
      <p:sp>
        <p:nvSpPr>
          <p:cNvPr id="15" name="矩形 14"/>
          <p:cNvSpPr/>
          <p:nvPr/>
        </p:nvSpPr>
        <p:spPr>
          <a:xfrm>
            <a:off x="3226663" y="2233602"/>
            <a:ext cx="1883391" cy="30417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3431378" y="2937077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销售订单</a:t>
            </a:r>
          </a:p>
        </p:txBody>
      </p:sp>
      <p:sp>
        <p:nvSpPr>
          <p:cNvPr id="17" name="圆角矩形 16"/>
          <p:cNvSpPr/>
          <p:nvPr/>
        </p:nvSpPr>
        <p:spPr>
          <a:xfrm>
            <a:off x="3431377" y="3528707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销售单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3431377" y="2345447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报价单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3431376" y="4120337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销售退货单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3431375" y="4711966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销售换货单</a:t>
            </a:r>
          </a:p>
        </p:txBody>
      </p:sp>
      <p:sp>
        <p:nvSpPr>
          <p:cNvPr id="21" name="矩形 20"/>
          <p:cNvSpPr/>
          <p:nvPr/>
        </p:nvSpPr>
        <p:spPr>
          <a:xfrm>
            <a:off x="5693671" y="2233602"/>
            <a:ext cx="1883391" cy="30417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5898386" y="2937077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组装、拆装</a:t>
            </a:r>
          </a:p>
        </p:txBody>
      </p:sp>
      <p:sp>
        <p:nvSpPr>
          <p:cNvPr id="23" name="圆角矩形 22"/>
          <p:cNvSpPr/>
          <p:nvPr/>
        </p:nvSpPr>
        <p:spPr>
          <a:xfrm>
            <a:off x="5898385" y="3528707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其他出、入库单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5898385" y="2345447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报损、报溢</a:t>
            </a:r>
          </a:p>
        </p:txBody>
      </p:sp>
      <p:sp>
        <p:nvSpPr>
          <p:cNvPr id="25" name="圆角矩形 24"/>
          <p:cNvSpPr/>
          <p:nvPr/>
        </p:nvSpPr>
        <p:spPr>
          <a:xfrm>
            <a:off x="5898384" y="4120337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成本调价</a:t>
            </a:r>
          </a:p>
        </p:txBody>
      </p:sp>
      <p:sp>
        <p:nvSpPr>
          <p:cNvPr id="26" name="圆角矩形 25"/>
          <p:cNvSpPr/>
          <p:nvPr/>
        </p:nvSpPr>
        <p:spPr>
          <a:xfrm>
            <a:off x="5898383" y="4711966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调拨（同、异）</a:t>
            </a:r>
          </a:p>
        </p:txBody>
      </p:sp>
      <p:sp>
        <p:nvSpPr>
          <p:cNvPr id="28" name="矩形 27"/>
          <p:cNvSpPr/>
          <p:nvPr/>
        </p:nvSpPr>
        <p:spPr>
          <a:xfrm>
            <a:off x="764816" y="1542574"/>
            <a:ext cx="6812246" cy="5816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969528" y="1607034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零售开票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3431374" y="1607034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零售退货</a:t>
            </a:r>
          </a:p>
        </p:txBody>
      </p:sp>
      <p:sp>
        <p:nvSpPr>
          <p:cNvPr id="31" name="圆角矩形 30"/>
          <p:cNvSpPr/>
          <p:nvPr/>
        </p:nvSpPr>
        <p:spPr>
          <a:xfrm>
            <a:off x="5893220" y="1607034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零售结存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564949" y="1779555"/>
            <a:ext cx="333404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完善的业务</a:t>
            </a:r>
            <a:r>
              <a:rPr lang="zh-CN" altLang="en-US" sz="40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流程</a:t>
            </a:r>
            <a:endParaRPr lang="en-US" altLang="zh-CN" sz="4000" b="1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algn="ctr"/>
            <a:r>
              <a:rPr lang="zh-CN" altLang="en-US" sz="28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行业</a:t>
            </a:r>
            <a:r>
              <a:rPr lang="zh-CN" altLang="en-US" sz="32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专版</a:t>
            </a:r>
            <a:endParaRPr lang="en-US" altLang="zh-CN" sz="3200" b="1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全面</a:t>
            </a:r>
            <a:r>
              <a:rPr lang="zh-CN" altLang="en-US" sz="28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支持企业数据录入。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564949" y="4362717"/>
            <a:ext cx="33340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强大的</a:t>
            </a:r>
            <a:r>
              <a:rPr lang="zh-CN" altLang="en-US" sz="40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报表</a:t>
            </a:r>
            <a:r>
              <a:rPr lang="zh-CN" altLang="en-US" sz="28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功能</a:t>
            </a:r>
            <a:endParaRPr lang="en-US" altLang="zh-CN" sz="2800" b="1" dirty="0"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algn="ctr"/>
            <a:r>
              <a:rPr lang="zh-CN" altLang="en-US" sz="28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多点</a:t>
            </a:r>
            <a:r>
              <a:rPr lang="zh-CN" altLang="en-US" sz="44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智能</a:t>
            </a:r>
            <a:r>
              <a:rPr lang="zh-CN" altLang="en-US" sz="28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提升效率</a:t>
            </a:r>
          </a:p>
        </p:txBody>
      </p:sp>
      <p:sp>
        <p:nvSpPr>
          <p:cNvPr id="34" name="矩形 33"/>
          <p:cNvSpPr/>
          <p:nvPr/>
        </p:nvSpPr>
        <p:spPr>
          <a:xfrm>
            <a:off x="764816" y="5421509"/>
            <a:ext cx="6812246" cy="58165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969528" y="5485969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序列号</a:t>
            </a:r>
          </a:p>
        </p:txBody>
      </p:sp>
      <p:sp>
        <p:nvSpPr>
          <p:cNvPr id="36" name="圆角矩形 35"/>
          <p:cNvSpPr/>
          <p:nvPr/>
        </p:nvSpPr>
        <p:spPr>
          <a:xfrm>
            <a:off x="3431374" y="5485969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副单位</a:t>
            </a:r>
          </a:p>
        </p:txBody>
      </p:sp>
      <p:sp>
        <p:nvSpPr>
          <p:cNvPr id="37" name="圆角矩形 36"/>
          <p:cNvSpPr/>
          <p:nvPr/>
        </p:nvSpPr>
        <p:spPr>
          <a:xfrm>
            <a:off x="5893220" y="5485969"/>
            <a:ext cx="1473959" cy="4640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明细码</a:t>
            </a:r>
          </a:p>
        </p:txBody>
      </p:sp>
    </p:spTree>
    <p:extLst>
      <p:ext uri="{BB962C8B-B14F-4D97-AF65-F5344CB8AC3E}">
        <p14:creationId xmlns:p14="http://schemas.microsoft.com/office/powerpoint/2010/main" val="323805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 animBg="1"/>
      <p:bldP spid="35" grpId="0" animBg="1"/>
      <p:bldP spid="36" grpId="0" animBg="1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-180975" y="195263"/>
            <a:ext cx="360363" cy="107721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TextBox 24"/>
          <p:cNvSpPr txBox="1"/>
          <p:nvPr/>
        </p:nvSpPr>
        <p:spPr>
          <a:xfrm>
            <a:off x="196332" y="195263"/>
            <a:ext cx="29177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辉煌应用价值</a:t>
            </a:r>
            <a:endParaRPr lang="en-US" altLang="zh-CN" sz="3600" b="1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进销存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2927189"/>
            <a:ext cx="12192000" cy="2333011"/>
            <a:chOff x="0" y="2927189"/>
            <a:chExt cx="12192000" cy="2333011"/>
          </a:xfrm>
        </p:grpSpPr>
        <p:sp>
          <p:nvSpPr>
            <p:cNvPr id="8" name="MH_SubTitle_2"/>
            <p:cNvSpPr/>
            <p:nvPr>
              <p:custDataLst>
                <p:tags r:id="rId1"/>
              </p:custDataLst>
            </p:nvPr>
          </p:nvSpPr>
          <p:spPr>
            <a:xfrm>
              <a:off x="4951828" y="4371200"/>
              <a:ext cx="1751126" cy="889000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216000" rIns="0" bIns="0" anchor="ctr">
              <a:noAutofit/>
            </a:bodyPr>
            <a:lstStyle/>
            <a:p>
              <a:pPr algn="ctr">
                <a:defRPr/>
              </a:pPr>
              <a:r>
                <a:rPr lang="zh-CN" altLang="en-US" sz="2000" dirty="0">
                  <a:solidFill>
                    <a:srgbClr val="FFFFFF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智能补货系统</a:t>
              </a:r>
            </a:p>
          </p:txBody>
        </p:sp>
        <p:sp>
          <p:nvSpPr>
            <p:cNvPr id="9" name="MH_SubTitle_1"/>
            <p:cNvSpPr/>
            <p:nvPr>
              <p:custDataLst>
                <p:tags r:id="rId2"/>
              </p:custDataLst>
            </p:nvPr>
          </p:nvSpPr>
          <p:spPr>
            <a:xfrm>
              <a:off x="1410177" y="2927189"/>
              <a:ext cx="1703941" cy="889000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216000" anchor="ctr">
              <a:noAutofit/>
            </a:bodyPr>
            <a:lstStyle/>
            <a:p>
              <a:pPr algn="ctr">
                <a:defRPr/>
              </a:pPr>
              <a:endParaRPr lang="en-US" altLang="zh-CN" sz="2000" dirty="0">
                <a:solidFill>
                  <a:srgbClr val="FFFFFF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  <a:p>
              <a:pPr algn="ctr">
                <a:defRPr/>
              </a:pPr>
              <a:r>
                <a:rPr lang="zh-CN" altLang="en-US" sz="2000" dirty="0">
                  <a:solidFill>
                    <a:srgbClr val="FFFFFF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库存上下限报警</a:t>
              </a:r>
            </a:p>
          </p:txBody>
        </p:sp>
        <p:sp>
          <p:nvSpPr>
            <p:cNvPr id="10" name="MH_SubTitle_3"/>
            <p:cNvSpPr/>
            <p:nvPr>
              <p:custDataLst>
                <p:tags r:id="rId3"/>
              </p:custDataLst>
            </p:nvPr>
          </p:nvSpPr>
          <p:spPr>
            <a:xfrm>
              <a:off x="8750105" y="2927189"/>
              <a:ext cx="1603718" cy="889000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216000" anchor="ctr">
              <a:noAutofit/>
            </a:bodyPr>
            <a:lstStyle/>
            <a:p>
              <a:pPr algn="ctr">
                <a:defRPr/>
              </a:pPr>
              <a:endParaRPr lang="en-US" altLang="zh-CN" sz="2000" dirty="0">
                <a:solidFill>
                  <a:srgbClr val="FFFFFF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  <a:p>
              <a:pPr algn="ctr">
                <a:defRPr/>
              </a:pPr>
              <a:r>
                <a:rPr lang="zh-CN" altLang="en-US" sz="2000" dirty="0">
                  <a:solidFill>
                    <a:srgbClr val="FFFFFF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强大、完善的报表功能</a:t>
              </a:r>
            </a:p>
          </p:txBody>
        </p:sp>
        <p:sp>
          <p:nvSpPr>
            <p:cNvPr id="11" name="MH_Other_1"/>
            <p:cNvSpPr/>
            <p:nvPr>
              <p:custDataLst>
                <p:tags r:id="rId4"/>
              </p:custDataLst>
            </p:nvPr>
          </p:nvSpPr>
          <p:spPr>
            <a:xfrm>
              <a:off x="0" y="3699803"/>
              <a:ext cx="12192000" cy="93231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854854" y="1616316"/>
            <a:ext cx="28145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手动、系统双设置</a:t>
            </a:r>
            <a:endParaRPr lang="en-US" altLang="zh-CN" sz="2400" b="1" dirty="0"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algn="ctr"/>
            <a:r>
              <a:rPr lang="zh-CN" altLang="en-US" sz="24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较少存货积压</a:t>
            </a:r>
            <a:endParaRPr lang="en-US" altLang="zh-CN" sz="2400" b="1" dirty="0"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algn="ctr"/>
            <a:r>
              <a:rPr lang="zh-CN" altLang="en-US" sz="24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提高资金</a:t>
            </a:r>
            <a:r>
              <a:rPr lang="zh-CN" altLang="en-US" sz="32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效率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420098" y="5357505"/>
            <a:ext cx="28145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进货采购有章可依</a:t>
            </a:r>
            <a:endParaRPr lang="en-US" altLang="zh-CN" sz="2400" b="1" dirty="0"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algn="ctr"/>
            <a:r>
              <a:rPr lang="zh-CN" altLang="en-US" sz="24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合理快速便捷下单</a:t>
            </a:r>
            <a:endParaRPr lang="en-US" altLang="zh-CN" sz="2400" b="1" dirty="0"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algn="ctr"/>
            <a:r>
              <a:rPr lang="zh-CN" altLang="en-US" sz="24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避免</a:t>
            </a:r>
            <a:r>
              <a:rPr lang="zh-CN" altLang="en-US" sz="32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断货</a:t>
            </a:r>
            <a:r>
              <a:rPr lang="zh-CN" altLang="en-US" sz="24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的损失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914499" y="1207472"/>
            <a:ext cx="327493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进货、销售排行榜</a:t>
            </a:r>
            <a:endParaRPr lang="en-US" altLang="zh-CN" sz="2400" b="1" dirty="0"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algn="ctr"/>
            <a:r>
              <a:rPr lang="zh-CN" altLang="en-US" sz="24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商品、单位明细统计表</a:t>
            </a:r>
            <a:endParaRPr lang="en-US" altLang="zh-CN" sz="2400" b="1" dirty="0"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algn="ctr"/>
            <a:r>
              <a:rPr lang="zh-CN" altLang="en-US" sz="24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波动分析，畅销</a:t>
            </a:r>
            <a:r>
              <a:rPr lang="en-US" altLang="zh-CN" sz="24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/</a:t>
            </a:r>
            <a:r>
              <a:rPr lang="zh-CN" altLang="en-US" sz="24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滞销周转报表、</a:t>
            </a:r>
            <a:r>
              <a:rPr lang="zh-CN" altLang="en-US" sz="32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积压</a:t>
            </a:r>
            <a:r>
              <a:rPr lang="zh-CN" altLang="en-US" sz="24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统计</a:t>
            </a:r>
          </a:p>
        </p:txBody>
      </p:sp>
    </p:spTree>
    <p:extLst>
      <p:ext uri="{BB962C8B-B14F-4D97-AF65-F5344CB8AC3E}">
        <p14:creationId xmlns:p14="http://schemas.microsoft.com/office/powerpoint/2010/main" val="28756380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-180975" y="195263"/>
            <a:ext cx="360363" cy="107721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TextBox 24"/>
          <p:cNvSpPr txBox="1"/>
          <p:nvPr/>
        </p:nvSpPr>
        <p:spPr>
          <a:xfrm>
            <a:off x="196332" y="195263"/>
            <a:ext cx="29177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辉煌应用价值</a:t>
            </a:r>
            <a:endParaRPr lang="en-US" altLang="zh-CN" sz="3600" b="1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财务模块</a:t>
            </a:r>
          </a:p>
        </p:txBody>
      </p:sp>
      <p:sp>
        <p:nvSpPr>
          <p:cNvPr id="6" name="MH_Other_1"/>
          <p:cNvSpPr/>
          <p:nvPr>
            <p:custDataLst>
              <p:tags r:id="rId1"/>
            </p:custDataLst>
          </p:nvPr>
        </p:nvSpPr>
        <p:spPr>
          <a:xfrm>
            <a:off x="3713871" y="2154701"/>
            <a:ext cx="1431217" cy="872999"/>
          </a:xfrm>
          <a:custGeom>
            <a:avLst/>
            <a:gdLst>
              <a:gd name="connsiteX0" fmla="*/ 807522 w 807522"/>
              <a:gd name="connsiteY0" fmla="*/ 950026 h 950026"/>
              <a:gd name="connsiteX1" fmla="*/ 391886 w 807522"/>
              <a:gd name="connsiteY1" fmla="*/ 0 h 950026"/>
              <a:gd name="connsiteX2" fmla="*/ 0 w 807522"/>
              <a:gd name="connsiteY2" fmla="*/ 0 h 950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7522" h="950026">
                <a:moveTo>
                  <a:pt x="807522" y="950026"/>
                </a:moveTo>
                <a:lnTo>
                  <a:pt x="391886" y="0"/>
                </a:lnTo>
                <a:lnTo>
                  <a:pt x="0" y="0"/>
                </a:lnTo>
              </a:path>
            </a:pathLst>
          </a:custGeom>
          <a:noFill/>
          <a:ln w="31750" cap="flat" cmpd="sng" algn="ctr">
            <a:solidFill>
              <a:schemeClr val="bg1">
                <a:lumMod val="50000"/>
              </a:schemeClr>
            </a:solidFill>
            <a:prstDash val="sysDot"/>
            <a:miter lim="800000"/>
            <a:headEnd type="oval"/>
            <a:tailEnd type="triangle" w="lg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MH_Other_2"/>
          <p:cNvSpPr/>
          <p:nvPr>
            <p:custDataLst>
              <p:tags r:id="rId2"/>
            </p:custDataLst>
          </p:nvPr>
        </p:nvSpPr>
        <p:spPr>
          <a:xfrm flipH="1" flipV="1">
            <a:off x="7024687" y="4116724"/>
            <a:ext cx="1781686" cy="1032046"/>
          </a:xfrm>
          <a:custGeom>
            <a:avLst/>
            <a:gdLst>
              <a:gd name="connsiteX0" fmla="*/ 807522 w 807522"/>
              <a:gd name="connsiteY0" fmla="*/ 950026 h 950026"/>
              <a:gd name="connsiteX1" fmla="*/ 391886 w 807522"/>
              <a:gd name="connsiteY1" fmla="*/ 0 h 950026"/>
              <a:gd name="connsiteX2" fmla="*/ 0 w 807522"/>
              <a:gd name="connsiteY2" fmla="*/ 0 h 950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7522" h="950026">
                <a:moveTo>
                  <a:pt x="807522" y="950026"/>
                </a:moveTo>
                <a:lnTo>
                  <a:pt x="391886" y="0"/>
                </a:lnTo>
                <a:lnTo>
                  <a:pt x="0" y="0"/>
                </a:lnTo>
              </a:path>
            </a:pathLst>
          </a:custGeom>
          <a:noFill/>
          <a:ln w="31750" cap="flat" cmpd="sng" algn="ctr">
            <a:solidFill>
              <a:schemeClr val="bg1">
                <a:lumMod val="50000"/>
              </a:schemeClr>
            </a:solidFill>
            <a:prstDash val="sysDot"/>
            <a:miter lim="800000"/>
            <a:headEnd type="oval"/>
            <a:tailEnd type="triangle" w="lg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713871" y="2180486"/>
            <a:ext cx="5092503" cy="2616229"/>
            <a:chOff x="3713871" y="2180486"/>
            <a:chExt cx="5092503" cy="2616229"/>
          </a:xfrm>
        </p:grpSpPr>
        <p:sp>
          <p:nvSpPr>
            <p:cNvPr id="8" name="MH_Other_3"/>
            <p:cNvSpPr/>
            <p:nvPr>
              <p:custDataLst>
                <p:tags r:id="rId3"/>
              </p:custDataLst>
            </p:nvPr>
          </p:nvSpPr>
          <p:spPr>
            <a:xfrm>
              <a:off x="3713871" y="2921877"/>
              <a:ext cx="3812837" cy="1874838"/>
            </a:xfrm>
            <a:custGeom>
              <a:avLst/>
              <a:gdLst/>
              <a:ahLst/>
              <a:cxnLst/>
              <a:rect l="l" t="t" r="r" b="b"/>
              <a:pathLst>
                <a:path w="3960440" h="1739745">
                  <a:moveTo>
                    <a:pt x="1800200" y="0"/>
                  </a:moveTo>
                  <a:lnTo>
                    <a:pt x="3456384" y="0"/>
                  </a:lnTo>
                  <a:lnTo>
                    <a:pt x="3960440" y="0"/>
                  </a:lnTo>
                  <a:lnTo>
                    <a:pt x="3960440" y="504056"/>
                  </a:lnTo>
                  <a:lnTo>
                    <a:pt x="3960440" y="1025788"/>
                  </a:lnTo>
                  <a:lnTo>
                    <a:pt x="3960440" y="1152128"/>
                  </a:lnTo>
                  <a:lnTo>
                    <a:pt x="3960440" y="1517598"/>
                  </a:lnTo>
                  <a:lnTo>
                    <a:pt x="468052" y="1517598"/>
                  </a:lnTo>
                  <a:lnTo>
                    <a:pt x="468052" y="1739745"/>
                  </a:lnTo>
                  <a:lnTo>
                    <a:pt x="0" y="1271693"/>
                  </a:lnTo>
                  <a:lnTo>
                    <a:pt x="468052" y="803641"/>
                  </a:lnTo>
                  <a:lnTo>
                    <a:pt x="468052" y="1025788"/>
                  </a:lnTo>
                  <a:lnTo>
                    <a:pt x="3456384" y="1025788"/>
                  </a:lnTo>
                  <a:lnTo>
                    <a:pt x="3456384" y="504056"/>
                  </a:lnTo>
                  <a:lnTo>
                    <a:pt x="1800200" y="50405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27000">
                  <a:schemeClr val="accent2"/>
                </a:gs>
                <a:gs pos="66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16200000" scaled="1"/>
              <a:tileRect/>
            </a:gradFill>
            <a:ln w="3175"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MH_Other_4"/>
            <p:cNvSpPr/>
            <p:nvPr>
              <p:custDataLst>
                <p:tags r:id="rId4"/>
              </p:custDataLst>
            </p:nvPr>
          </p:nvSpPr>
          <p:spPr>
            <a:xfrm rot="10800000">
              <a:off x="4946649" y="2180486"/>
              <a:ext cx="3859725" cy="1826701"/>
            </a:xfrm>
            <a:custGeom>
              <a:avLst/>
              <a:gdLst/>
              <a:ahLst/>
              <a:cxnLst/>
              <a:rect l="l" t="t" r="r" b="b"/>
              <a:pathLst>
                <a:path w="3960440" h="1739745">
                  <a:moveTo>
                    <a:pt x="1800200" y="0"/>
                  </a:moveTo>
                  <a:lnTo>
                    <a:pt x="3456384" y="0"/>
                  </a:lnTo>
                  <a:lnTo>
                    <a:pt x="3960440" y="0"/>
                  </a:lnTo>
                  <a:lnTo>
                    <a:pt x="3960440" y="504056"/>
                  </a:lnTo>
                  <a:lnTo>
                    <a:pt x="3960440" y="1025788"/>
                  </a:lnTo>
                  <a:lnTo>
                    <a:pt x="3960440" y="1152128"/>
                  </a:lnTo>
                  <a:lnTo>
                    <a:pt x="3960440" y="1517598"/>
                  </a:lnTo>
                  <a:lnTo>
                    <a:pt x="468052" y="1517598"/>
                  </a:lnTo>
                  <a:lnTo>
                    <a:pt x="468052" y="1739745"/>
                  </a:lnTo>
                  <a:lnTo>
                    <a:pt x="0" y="1271693"/>
                  </a:lnTo>
                  <a:lnTo>
                    <a:pt x="468052" y="803641"/>
                  </a:lnTo>
                  <a:lnTo>
                    <a:pt x="468052" y="1025788"/>
                  </a:lnTo>
                  <a:lnTo>
                    <a:pt x="3456384" y="1025788"/>
                  </a:lnTo>
                  <a:lnTo>
                    <a:pt x="3456384" y="504056"/>
                  </a:lnTo>
                  <a:lnTo>
                    <a:pt x="1800200" y="504056"/>
                  </a:lnTo>
                  <a:close/>
                </a:path>
              </a:pathLst>
            </a:custGeom>
            <a:gradFill flip="none" rotWithShape="1">
              <a:gsLst>
                <a:gs pos="27000">
                  <a:schemeClr val="accent1"/>
                </a:gs>
                <a:gs pos="59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  <a:tileRect/>
            </a:gradFill>
            <a:ln w="3175"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MH_SubTitle_1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 flipH="1">
              <a:off x="4946649" y="2415094"/>
              <a:ext cx="3028950" cy="52322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800" kern="0" dirty="0">
                  <a:solidFill>
                    <a:prstClr val="white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智能财务</a:t>
              </a:r>
              <a:endParaRPr lang="en-US" altLang="zh-CN" sz="2800" kern="0" dirty="0">
                <a:solidFill>
                  <a:prstClr val="white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11" name="MH_SubTitle_2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 flipH="1">
              <a:off x="4235450" y="4032972"/>
              <a:ext cx="3009900" cy="52322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800" kern="0" dirty="0">
                  <a:solidFill>
                    <a:prstClr val="white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标准财务</a:t>
              </a:r>
              <a:endParaRPr lang="en-US" altLang="zh-CN" sz="2800" kern="0" dirty="0">
                <a:solidFill>
                  <a:prstClr val="white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776505" y="1612440"/>
            <a:ext cx="2592288" cy="415498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基本信息设置</a:t>
            </a:r>
            <a:endParaRPr lang="en-US" altLang="zh-CN" sz="24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财务设置</a:t>
            </a:r>
            <a:endParaRPr lang="en-US" altLang="zh-CN" sz="24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财务期初</a:t>
            </a:r>
            <a:endParaRPr lang="en-US" altLang="zh-CN" sz="24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凭证处理</a:t>
            </a:r>
            <a:endParaRPr lang="en-US" altLang="zh-CN" sz="24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期末处理</a:t>
            </a:r>
            <a:endParaRPr lang="en-US" altLang="zh-CN" sz="24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8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会计账表</a:t>
            </a:r>
            <a:endParaRPr lang="en-US" altLang="zh-CN" sz="2800" b="1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8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自定义报表</a:t>
            </a:r>
            <a:endParaRPr lang="en-US" altLang="zh-CN" sz="2800" b="1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152105" y="772789"/>
            <a:ext cx="2592288" cy="517064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收付款单</a:t>
            </a:r>
            <a:endParaRPr lang="en-US" altLang="zh-CN" sz="24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提现存现转账</a:t>
            </a:r>
            <a:endParaRPr lang="en-US" altLang="zh-CN" sz="24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现金、一般费用</a:t>
            </a:r>
            <a:endParaRPr lang="en-US" altLang="zh-CN" sz="24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固定资产管理</a:t>
            </a:r>
            <a:endParaRPr lang="en-US" altLang="zh-CN" sz="24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待摊费用管理</a:t>
            </a:r>
            <a:endParaRPr lang="en-US" altLang="zh-CN" sz="24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凭证处理</a:t>
            </a:r>
            <a:endParaRPr lang="en-US" altLang="zh-CN" sz="24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调账处理</a:t>
            </a:r>
            <a:endParaRPr lang="en-US" altLang="zh-CN" sz="24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8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发票管理</a:t>
            </a:r>
            <a:endParaRPr lang="en-US" altLang="zh-CN" sz="2800" b="1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" y="6119446"/>
            <a:ext cx="12192000" cy="752622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智能财务</a:t>
            </a:r>
            <a:r>
              <a:rPr lang="zh-CN" altLang="en-US" sz="60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＋</a:t>
            </a:r>
            <a:r>
              <a:rPr lang="zh-CN" altLang="en-US" sz="44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标准财务</a:t>
            </a:r>
            <a:r>
              <a:rPr lang="en-US" altLang="zh-CN" sz="4400" b="1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=</a:t>
            </a:r>
            <a:r>
              <a:rPr lang="zh-CN" altLang="en-US" sz="54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管家婆辉煌</a:t>
            </a:r>
          </a:p>
        </p:txBody>
      </p:sp>
    </p:spTree>
    <p:extLst>
      <p:ext uri="{BB962C8B-B14F-4D97-AF65-F5344CB8AC3E}">
        <p14:creationId xmlns:p14="http://schemas.microsoft.com/office/powerpoint/2010/main" val="336180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-180975" y="195263"/>
            <a:ext cx="360363" cy="107721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TextBox 24"/>
          <p:cNvSpPr txBox="1"/>
          <p:nvPr/>
        </p:nvSpPr>
        <p:spPr>
          <a:xfrm>
            <a:off x="196332" y="195263"/>
            <a:ext cx="29177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辉煌应用价值</a:t>
            </a:r>
            <a:endParaRPr lang="en-US" altLang="zh-CN" sz="3600" b="1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其它功能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773720" y="1983545"/>
            <a:ext cx="1645920" cy="5486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代销业务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3038618" y="1983545"/>
            <a:ext cx="1645920" cy="5486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借欠业务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303516" y="1983545"/>
            <a:ext cx="1645920" cy="5486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委外加工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7568414" y="1983545"/>
            <a:ext cx="1645920" cy="5486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简单生产</a:t>
            </a:r>
            <a:endParaRPr lang="en-US" altLang="zh-CN" sz="2400" dirty="0"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9833312" y="1983545"/>
            <a:ext cx="1645920" cy="5486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配送中心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210400" y="2757267"/>
            <a:ext cx="1178934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773720" y="2932058"/>
            <a:ext cx="217111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委</a:t>
            </a:r>
            <a:r>
              <a:rPr lang="en-US" altLang="zh-CN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/</a:t>
            </a: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受托发货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委</a:t>
            </a:r>
            <a:r>
              <a:rPr lang="en-US" altLang="zh-CN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/</a:t>
            </a: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受托退货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委</a:t>
            </a:r>
            <a:r>
              <a:rPr lang="en-US" altLang="zh-CN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/</a:t>
            </a: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受托调价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委</a:t>
            </a:r>
            <a:r>
              <a:rPr lang="en-US" altLang="zh-CN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/</a:t>
            </a: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受托结算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报表查询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038618" y="2932058"/>
            <a:ext cx="217111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借进</a:t>
            </a:r>
            <a:r>
              <a:rPr lang="en-US" altLang="zh-CN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/</a:t>
            </a: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借出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借进还出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借出换回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借转进货</a:t>
            </a:r>
            <a:r>
              <a:rPr lang="en-US" altLang="zh-CN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/</a:t>
            </a: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销售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报表查询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305856" y="2932058"/>
            <a:ext cx="21711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委外领料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委外完工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委外入库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报表查询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568414" y="2932058"/>
            <a:ext cx="217111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生产组</a:t>
            </a:r>
            <a:r>
              <a:rPr lang="en-US" altLang="zh-CN" sz="20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拆装</a:t>
            </a:r>
            <a:endParaRPr lang="en-US" altLang="zh-CN" sz="2000" b="1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BOM</a:t>
            </a: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清单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生产派工单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生产领料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生产退料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完工入库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报表查询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828628" y="2932057"/>
            <a:ext cx="217111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要货申请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配送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配送退货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配送验收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配送相关查询</a:t>
            </a:r>
            <a:endParaRPr lang="en-US" altLang="zh-CN" sz="2000" b="1" dirty="0">
              <a:solidFill>
                <a:srgbClr val="0070C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21" name="直角三角形 20"/>
          <p:cNvSpPr/>
          <p:nvPr/>
        </p:nvSpPr>
        <p:spPr>
          <a:xfrm>
            <a:off x="-4577" y="1898719"/>
            <a:ext cx="12192000" cy="4972929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546409" y="4594051"/>
            <a:ext cx="647559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rgbClr val="FFC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  多</a:t>
            </a:r>
            <a:r>
              <a:rPr lang="zh-CN" altLang="en-US" sz="6600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形态</a:t>
            </a:r>
            <a:r>
              <a:rPr lang="zh-CN" altLang="en-US" sz="6000" dirty="0">
                <a:solidFill>
                  <a:srgbClr val="FFC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经营模式</a:t>
            </a:r>
            <a:endParaRPr lang="en-US" altLang="zh-CN" sz="6000" dirty="0">
              <a:solidFill>
                <a:srgbClr val="FFC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6000" dirty="0">
                <a:solidFill>
                  <a:srgbClr val="FFC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全方位支持</a:t>
            </a:r>
            <a:r>
              <a:rPr lang="zh-CN" altLang="en-US" sz="6600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平台</a:t>
            </a:r>
          </a:p>
        </p:txBody>
      </p:sp>
    </p:spTree>
    <p:extLst>
      <p:ext uri="{BB962C8B-B14F-4D97-AF65-F5344CB8AC3E}">
        <p14:creationId xmlns:p14="http://schemas.microsoft.com/office/powerpoint/2010/main" val="144539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6" grpId="0"/>
      <p:bldP spid="17" grpId="0"/>
      <p:bldP spid="18" grpId="0"/>
      <p:bldP spid="19" grpId="0"/>
      <p:bldP spid="20" grpId="0"/>
      <p:bldP spid="21" grpId="0" animBg="1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4386"/>
          <a:stretch/>
        </p:blipFill>
        <p:spPr>
          <a:xfrm>
            <a:off x="0" y="0"/>
            <a:ext cx="12192000" cy="6872068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-180975" y="195263"/>
            <a:ext cx="360363" cy="107721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TextBox 24"/>
          <p:cNvSpPr txBox="1"/>
          <p:nvPr/>
        </p:nvSpPr>
        <p:spPr>
          <a:xfrm>
            <a:off x="196332" y="195263"/>
            <a:ext cx="29177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辉煌应用价值</a:t>
            </a:r>
            <a:endParaRPr lang="en-US" altLang="zh-CN" sz="3600" b="1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其它功能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252020" y="3756064"/>
            <a:ext cx="1645920" cy="5486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物价管理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1252020" y="4838954"/>
            <a:ext cx="1645920" cy="5486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价格体系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1252020" y="2672851"/>
            <a:ext cx="1645920" cy="5486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帐外库存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1252020" y="5922490"/>
            <a:ext cx="1645920" cy="5486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提成管理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3545054" y="2672851"/>
            <a:ext cx="1645920" cy="5486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收发货校验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3545054" y="3756064"/>
            <a:ext cx="1645920" cy="5486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会员模块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3467677" y="5788848"/>
            <a:ext cx="2588459" cy="8159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支持网店对接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3545054" y="4839277"/>
            <a:ext cx="1645920" cy="5486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权限管理</a:t>
            </a:r>
          </a:p>
        </p:txBody>
      </p:sp>
    </p:spTree>
    <p:extLst>
      <p:ext uri="{BB962C8B-B14F-4D97-AF65-F5344CB8AC3E}">
        <p14:creationId xmlns:p14="http://schemas.microsoft.com/office/powerpoint/2010/main" val="15886738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9" y="225425"/>
            <a:ext cx="3453935" cy="34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E:\work\CK 资料箱\华南\others'work\2015年会\坡坡特\截图照片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922" y="5228568"/>
            <a:ext cx="1900319" cy="1336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"/>
          <p:cNvSpPr txBox="1"/>
          <p:nvPr/>
        </p:nvSpPr>
        <p:spPr>
          <a:xfrm>
            <a:off x="7560859" y="1982450"/>
            <a:ext cx="439457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Thanks.</a:t>
            </a:r>
            <a:endParaRPr lang="zh-CN" altLang="en-US" sz="8800" b="1" dirty="0">
              <a:solidFill>
                <a:schemeClr val="tx1">
                  <a:lumMod val="75000"/>
                  <a:lumOff val="2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795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8003224"/>
  <p:tag name="MH_LIBRARY" val="GRAPHIC"/>
  <p:tag name="MH_ORDER" val="文本占位符 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8003224"/>
  <p:tag name="MH_LIBRARY" val="GRAPHIC"/>
  <p:tag name="MH_ORDER" val="标题 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8003224"/>
  <p:tag name="MH_LIBRARY" val="GRAPHIC"/>
  <p:tag name="MH_ORDER" val="文本占位符 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8003224"/>
  <p:tag name="MH_LIBRARY" val="GRAPHI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8003224"/>
  <p:tag name="MH_LIBRARY" val="GRAPHIC"/>
  <p:tag name="MH_ORDER" val="文本占位符 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8003224"/>
  <p:tag name="MH_LIBRARY" val="GRAPHIC"/>
  <p:tag name="MH_ORDER" val="标题 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8003224"/>
  <p:tag name="MH_LIBRARY" val="GRAPHIC"/>
  <p:tag name="MH_ORDER" val="文本占位符 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8073825"/>
  <p:tag name="MH_LIBRARY" val="GRAPHIC"/>
  <p:tag name="MH_TYPE" val="SubTitle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8073825"/>
  <p:tag name="MH_LIBRARY" val="GRAPHIC"/>
  <p:tag name="MH_TYPE" val="SubTitl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8073825"/>
  <p:tag name="MH_LIBRARY" val="GRAPHIC"/>
  <p:tag name="MH_TYPE" val="SubTitle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8073825"/>
  <p:tag name="MH_LIBRARY" val="GRAPHIC"/>
  <p:tag name="MH_TYPE" val="Other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8090000"/>
  <p:tag name="MH_LIBRARY" val="GRAPHIC"/>
  <p:tag name="MH_TYPE" val="Other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8090000"/>
  <p:tag name="MH_LIBRARY" val="GRAPHIC"/>
  <p:tag name="MH_TYPE" val="Other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8090000"/>
  <p:tag name="MH_LIBRARY" val="GRAPHIC"/>
  <p:tag name="MH_TYPE" val="Other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8090000"/>
  <p:tag name="MH_LIBRARY" val="GRAPHIC"/>
  <p:tag name="MH_TYPE" val="Other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8090000"/>
  <p:tag name="MH_LIBRARY" val="GRAPHIC"/>
  <p:tag name="MH_TYPE" val="SubTitle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8090000"/>
  <p:tag name="MH_LIBRARY" val="GRAPHIC"/>
  <p:tag name="MH_TYPE" val="SubTitle"/>
  <p:tag name="MH_ORDER" val="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</TotalTime>
  <Words>550</Words>
  <Application>Microsoft Office PowerPoint</Application>
  <PresentationFormat>宽屏</PresentationFormat>
  <Paragraphs>170</Paragraphs>
  <Slides>14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Calibri</vt:lpstr>
      <vt:lpstr>张海山锐谐体</vt:lpstr>
      <vt:lpstr>锐字逼格青春体简2.0</vt:lpstr>
      <vt:lpstr>Bell MT</vt:lpstr>
      <vt:lpstr>宋体</vt:lpstr>
      <vt:lpstr>Calibri Light</vt:lpstr>
      <vt:lpstr>Arial</vt:lpstr>
      <vt:lpstr>Wingdings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Jusin</dc:creator>
  <cp:lastModifiedBy>Administrator</cp:lastModifiedBy>
  <cp:revision>77</cp:revision>
  <dcterms:created xsi:type="dcterms:W3CDTF">2015-08-16T06:37:28Z</dcterms:created>
  <dcterms:modified xsi:type="dcterms:W3CDTF">2019-10-15T02:50:14Z</dcterms:modified>
</cp:coreProperties>
</file>