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</p:sldIdLst>
  <p:sldSz cx="5144135" cy="9144000" type="screen16x9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880"/>
        <p:guide pos="16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72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505832" y="1219263"/>
            <a:ext cx="4134761" cy="3427376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337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505832" y="4747444"/>
            <a:ext cx="4134761" cy="1963301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350" spc="200">
                <a:uFillTx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685" indent="0" algn="ctr">
              <a:buNone/>
              <a:defRPr sz="900"/>
            </a:lvl7pPr>
            <a:lvl8pPr marL="1800860" indent="0" algn="ctr">
              <a:buNone/>
              <a:defRPr sz="900"/>
            </a:lvl8pPr>
            <a:lvl9pPr marL="2058035" indent="0" algn="ctr">
              <a:buNone/>
              <a:defRPr sz="9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42"/>
            <a:ext cx="4628441" cy="94084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56714" y="1987302"/>
            <a:ext cx="4628441" cy="634592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016" y="5131464"/>
            <a:ext cx="3278036" cy="1022453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247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40016" y="6153917"/>
            <a:ext cx="3278036" cy="115686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01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571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68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86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80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42"/>
            <a:ext cx="4628441" cy="94084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256714" y="2001703"/>
            <a:ext cx="2184345" cy="6331526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705367" y="2001703"/>
            <a:ext cx="2184345" cy="6331526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42"/>
            <a:ext cx="4628441" cy="94084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56714" y="1905698"/>
            <a:ext cx="2254219" cy="50882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1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685" indent="0">
              <a:buNone/>
              <a:defRPr sz="900" b="1"/>
            </a:lvl7pPr>
            <a:lvl8pPr marL="1800860" indent="0">
              <a:buNone/>
              <a:defRPr sz="900" b="1"/>
            </a:lvl8pPr>
            <a:lvl9pPr marL="2058035" indent="0">
              <a:buNone/>
              <a:defRPr sz="9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56714" y="2472127"/>
            <a:ext cx="2254219" cy="586110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2631167" y="1895736"/>
            <a:ext cx="2254219" cy="50882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1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685" indent="0">
              <a:buNone/>
              <a:defRPr sz="900" b="1"/>
            </a:lvl7pPr>
            <a:lvl8pPr marL="1800860" indent="0">
              <a:buNone/>
              <a:defRPr sz="900" b="1"/>
            </a:lvl8pPr>
            <a:lvl9pPr marL="2058035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2631167" y="2472127"/>
            <a:ext cx="2254219" cy="586110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42"/>
            <a:ext cx="4628441" cy="94084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256684" y="2073593"/>
            <a:ext cx="2208073" cy="6144576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679544" y="2073707"/>
            <a:ext cx="2205611" cy="6144316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4318562" y="1219263"/>
            <a:ext cx="440515" cy="6705945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157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385830" y="1219263"/>
            <a:ext cx="3868933" cy="6705945"/>
          </a:xfrm>
        </p:spPr>
        <p:txBody>
          <a:bodyPr vert="eaVert" lIns="46800" tIns="46800" rIns="46800" bIns="46800"/>
          <a:lstStyle>
            <a:lvl1pPr marL="128905" indent="-128905">
              <a:spcAft>
                <a:spcPts val="1000"/>
              </a:spcAft>
              <a:defRPr spc="300"/>
            </a:lvl1pPr>
            <a:lvl2pPr marL="386080" indent="-128905">
              <a:defRPr spc="300"/>
            </a:lvl2pPr>
            <a:lvl3pPr marL="643255" indent="-128905">
              <a:defRPr spc="300"/>
            </a:lvl3pPr>
            <a:lvl4pPr marL="900430" indent="-128905">
              <a:defRPr spc="300"/>
            </a:lvl4pPr>
            <a:lvl5pPr marL="1157605" indent="-12890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256714" y="1032053"/>
            <a:ext cx="4629960" cy="7310776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05832" y="3312170"/>
            <a:ext cx="4134761" cy="135847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337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05832" y="4747444"/>
            <a:ext cx="4134761" cy="628832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35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256714" y="811242"/>
            <a:ext cx="4628441" cy="940848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256714" y="1987302"/>
            <a:ext cx="4628441" cy="634592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258233" y="8419633"/>
            <a:ext cx="1139262" cy="42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6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1736741" y="8419633"/>
            <a:ext cx="1670917" cy="42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6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3745893" y="8419633"/>
            <a:ext cx="1139262" cy="42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56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fontAlgn="auto" latinLnBrk="0" hangingPunct="1">
        <a:lnSpc>
          <a:spcPct val="100000"/>
        </a:lnSpc>
        <a:spcBef>
          <a:spcPct val="0"/>
        </a:spcBef>
        <a:buNone/>
        <a:defRPr sz="2025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28905" indent="-128905" algn="l" defTabSz="51435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0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386080" indent="-128905" algn="l" defTabSz="51435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906145" algn="l"/>
          <a:tab pos="906145" algn="l"/>
          <a:tab pos="906145" algn="l"/>
          <a:tab pos="906145" algn="l"/>
        </a:tabLst>
        <a:defRPr sz="9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643255" indent="-128905" algn="l" defTabSz="51435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9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900430" indent="-128905" algn="l" defTabSz="51435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7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157605" indent="-128905" algn="l" defTabSz="51435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7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68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86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803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0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mmqrcode16618264855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970" y="3141980"/>
            <a:ext cx="2067560" cy="20675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COMMONDATA" val="eyJoZGlkIjoiYzNmMWM2YjM2ZTBiZWE3NDdmODdkMWE1MmE4ZDdjMW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空白演示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奥远股份昝小龙</cp:lastModifiedBy>
  <cp:revision>172</cp:revision>
  <dcterms:created xsi:type="dcterms:W3CDTF">2019-06-19T02:08:00Z</dcterms:created>
  <dcterms:modified xsi:type="dcterms:W3CDTF">2022-08-30T02:28:55Z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2052-11.1.0.12302</vt:lpwstr>
  </property>
  <property fmtid="{D5CDD505-2E9C-101B-9397-08002B2CF9AE}" pid="3" name="ICV">
    <vt:lpwstr>F1FB6B96DCC94DE5BB2707EA294EB2F9</vt:lpwstr>
  </property>
</Properties>
</file>