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24"/>
  </p:handoutMasterIdLst>
  <p:sldIdLst>
    <p:sldId id="607" r:id="rId4"/>
    <p:sldId id="264" r:id="rId6"/>
    <p:sldId id="1273" r:id="rId7"/>
    <p:sldId id="1283" r:id="rId8"/>
    <p:sldId id="328" r:id="rId9"/>
    <p:sldId id="309" r:id="rId10"/>
    <p:sldId id="416" r:id="rId11"/>
    <p:sldId id="716" r:id="rId12"/>
    <p:sldId id="1006" r:id="rId13"/>
    <p:sldId id="1274" r:id="rId14"/>
    <p:sldId id="1275" r:id="rId15"/>
    <p:sldId id="1276" r:id="rId16"/>
    <p:sldId id="1277" r:id="rId17"/>
    <p:sldId id="1278" r:id="rId18"/>
    <p:sldId id="1279" r:id="rId19"/>
    <p:sldId id="1280" r:id="rId20"/>
    <p:sldId id="1281" r:id="rId21"/>
    <p:sldId id="1282" r:id="rId22"/>
    <p:sldId id="786" r:id="rId23"/>
  </p:sldIdLst>
  <p:sldSz cx="12190095" cy="6859270"/>
  <p:notesSz cx="6858000" cy="9144000"/>
  <p:custDataLst>
    <p:tags r:id="rId29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66" userDrawn="1">
          <p15:clr>
            <a:srgbClr val="A4A3A4"/>
          </p15:clr>
        </p15:guide>
        <p15:guide id="2" pos="7219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k" initials="tk" lastIdx="7" clrIdx="0"/>
  <p:cmAuthor id="2" name="LD" initials="L" lastIdx="2" clrIdx="1"/>
  <p:cmAuthor id="3" name="Lv0593" initials="L" lastIdx="15" clrIdx="2"/>
  <p:cmAuthor id="4" name="Administrator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9B2"/>
    <a:srgbClr val="FF0000"/>
    <a:srgbClr val="0075CC"/>
    <a:srgbClr val="006BBC"/>
    <a:srgbClr val="99FFCC"/>
    <a:srgbClr val="008DF6"/>
    <a:srgbClr val="595959"/>
    <a:srgbClr val="F2F2F2"/>
    <a:srgbClr val="FAFAFA"/>
    <a:srgbClr val="005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2" autoAdjust="0"/>
    <p:restoredTop sz="96379" autoAdjust="0"/>
  </p:normalViewPr>
  <p:slideViewPr>
    <p:cSldViewPr snapToGrid="0" showGuides="1">
      <p:cViewPr varScale="1">
        <p:scale>
          <a:sx n="111" d="100"/>
          <a:sy n="111" d="100"/>
        </p:scale>
        <p:origin x="594" y="108"/>
      </p:cViewPr>
      <p:guideLst>
        <p:guide orient="horz" pos="1066"/>
        <p:guide pos="7219"/>
        <p:guide pos="6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10" y="-90"/>
      </p:cViewPr>
      <p:guideLst>
        <p:guide orient="horz" pos="2898"/>
        <p:guide pos="2142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8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2951"/>
            <a:ext cx="12190413" cy="242026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19172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1205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5189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238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222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2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0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8"/>
          <p:cNvSpPr txBox="1"/>
          <p:nvPr/>
        </p:nvSpPr>
        <p:spPr>
          <a:xfrm>
            <a:off x="1692810" y="2748592"/>
            <a:ext cx="9356187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第</a:t>
            </a:r>
            <a:r>
              <a:rPr lang="en-US" altLang="zh-CN" sz="45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4</a:t>
            </a:r>
            <a:r>
              <a:rPr lang="zh-CN" altLang="en-US" sz="45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章  性能测试</a:t>
            </a:r>
            <a:endParaRPr lang="zh-CN" altLang="en-US" sz="45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pic>
        <p:nvPicPr>
          <p:cNvPr id="1073742852" name="图片 5" descr="95421d9d062cb905818b90b915b0d0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-26352"/>
            <a:ext cx="5269230" cy="1252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8326755" y="45720"/>
            <a:ext cx="4194810" cy="70104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省课程思政示范课程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2998470" y="3933825"/>
          <a:ext cx="67176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645"/>
                <a:gridCol w="5240020"/>
              </a:tblGrid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课名</a:t>
                      </a:r>
                      <a:endParaRPr lang="zh-CN" altLang="en-US" sz="24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软件测试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高职软件技术专业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年级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大二年级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教材版本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《软件测试》人民邮电出版社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主讲教师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梁英坚副教授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433990" y="1730910"/>
            <a:ext cx="7293883" cy="688077"/>
            <a:chOff x="978872" y="1800499"/>
            <a:chExt cx="5471124" cy="515938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499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433990" y="2715491"/>
            <a:ext cx="7248475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n-GB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433990" y="3678907"/>
            <a:ext cx="7248475" cy="688080"/>
            <a:chOff x="978872" y="3338785"/>
            <a:chExt cx="5437064" cy="515940"/>
          </a:xfrm>
        </p:grpSpPr>
        <p:sp>
          <p:nvSpPr>
            <p:cNvPr id="87" name="Pentagon 6"/>
            <p:cNvSpPr/>
            <p:nvPr/>
          </p:nvSpPr>
          <p:spPr bwMode="auto">
            <a:xfrm>
              <a:off x="978872" y="3338785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n-GB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/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536644" y="1905671"/>
            <a:ext cx="6913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的概念，能够描述性能测试的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概念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及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目的</a:t>
            </a:r>
            <a:endParaRPr lang="zh-CN" altLang="zh-CN" sz="18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62191" y="2929666"/>
            <a:ext cx="6992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性能测试的种类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，能够描述常见的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性能测试种类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及其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特点</a:t>
            </a:r>
            <a:endParaRPr lang="zh-CN" altLang="zh-CN" sz="18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84894" y="3863772"/>
            <a:ext cx="6768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性能测试的指标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，能够描述常见的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性能测试指标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及其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特点</a:t>
            </a:r>
            <a:endParaRPr lang="zh-CN" altLang="zh-CN" sz="18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思政目标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>
            <p:custDataLst>
              <p:tags r:id="rId1"/>
            </p:custDataLst>
          </p:nvPr>
        </p:nvGrpSpPr>
        <p:grpSpPr>
          <a:xfrm>
            <a:off x="1847206" y="2810288"/>
            <a:ext cx="7920000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兼备高尚的职业道德素养，德才兼备才是国家需要的高新技术人才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1857375" y="1942465"/>
            <a:ext cx="7920000" cy="685800"/>
            <a:chOff x="978872" y="2570437"/>
            <a:chExt cx="5437064" cy="514350"/>
          </a:xfrm>
        </p:grpSpPr>
        <p:sp>
          <p:nvSpPr>
            <p:cNvPr id="6" name="Pentagon 5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培养锤炼精品的工匠精神，坚守职业道德底线，遵纪守纪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课程导入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28945" y="1774825"/>
            <a:ext cx="5705475" cy="318198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</a:bodyPr>
          <a:p>
            <a:pPr marL="0" indent="355600" algn="l" defTabSz="266700" eaLnBrk="0" fontAlgn="base"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(1)2007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月，北京奥组委实行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2008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年奥运会门票预售，一时间订票官网访问量激致系统瘫痪，最终奥运会门票暂停销售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天。</a:t>
            </a:r>
            <a:endParaRPr lang="zh-CN" altLang="en-US" sz="18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355600" algn="l" defTabSz="266700" eaLnBrk="0" fontAlgn="base"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(2)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伦敦时间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26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23:59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是原定的售票截止最后期限，结果网站订票系统于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22:30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便开始出现问题，到了晚上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2359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，订票系统彻底崩溃。此次伦敦奥运会门票的预订虽然吸取了北京奥运会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先到先得，售完即止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而导致系统瘫痪的教训，但也将想要订票的民众引向另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一个极端</a:t>
            </a:r>
            <a:r>
              <a:rPr lang="en-US" altLang="zh-CN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 sz="1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很多英国居民经过深思熟虑后，到最后的截止时间才提交申请。</a:t>
            </a:r>
            <a:endParaRPr lang="zh-CN" altLang="en-US" sz="18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1056957" y="1684020"/>
            <a:ext cx="4292600" cy="4584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章节概述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966502" y="1995896"/>
            <a:ext cx="10322920" cy="38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互联网的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发展使人们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对软件产品与网络的依赖性越来越大，同时也加快了人们生活和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节奏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为了追求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高质量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高效率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的生活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，人们对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软件产品的性能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要求越来越高，例如软件产品要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足够稳定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响应速度</a:t>
            </a:r>
            <a:r>
              <a:rPr lang="zh-CN" altLang="en-US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足够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，在用户量、工作量较大时也不会出现崩溃或卡顿等现象。人们对软件产品性能的高要求，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使得软件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测试越来越受到测试人员的重视。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性能测试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是度量软件质量的一种重要方式，它从软件的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响应速度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稳定性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兼容性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可移植性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等方面检测软件是否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满足用户需求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软件测试人员，性能测试是必须要掌握的测试技能之一。本章将对性能测试的相关知识进行详细讲解。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718942" y="3030845"/>
            <a:ext cx="7957137" cy="830997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概述</a:t>
            </a:r>
            <a:endParaRPr lang="en-GB" altLang="zh-CN"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565393" y="2897862"/>
            <a:ext cx="2016224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zh-CN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性能测试简介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9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3201035" y="1706408"/>
            <a:ext cx="1606550" cy="123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5"/>
          <p:cNvSpPr txBox="1">
            <a:spLocks noChangeArrowheads="1"/>
          </p:cNvSpPr>
          <p:nvPr/>
        </p:nvSpPr>
        <p:spPr bwMode="auto">
          <a:xfrm>
            <a:off x="5815965" y="3576722"/>
            <a:ext cx="5734904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了解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的简介，能够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说出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目的</a:t>
            </a:r>
            <a:endParaRPr lang="zh-CN" altLang="zh-CN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69560" y="3787143"/>
            <a:ext cx="405130" cy="405130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性能测试简介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原创设计师QQ598969553          _4"/>
          <p:cNvSpPr/>
          <p:nvPr/>
        </p:nvSpPr>
        <p:spPr>
          <a:xfrm>
            <a:off x="4770105" y="1994393"/>
            <a:ext cx="69533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性能测试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是通过性能测试工具模拟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峰值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异常负载</a:t>
            </a:r>
            <a:r>
              <a:rPr lang="zh-CN" altLang="en-US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对系统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性能指标</a:t>
            </a:r>
            <a:r>
              <a:rPr lang="zh-CN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进行测试。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性能测试能够验证软件系统是否达到了用户期望的性能需求，同时也可以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发现系统中可能存在的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性能瓶颈</a:t>
            </a:r>
            <a:r>
              <a:rPr lang="zh-CN" altLang="en-US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优化系统的性能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386" y="1413456"/>
            <a:ext cx="3715858" cy="40061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性能测试简介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26743" y="1374134"/>
            <a:ext cx="7078076" cy="3296753"/>
            <a:chOff x="1205460" y="2362140"/>
            <a:chExt cx="7106738" cy="2504053"/>
          </a:xfrm>
        </p:grpSpPr>
        <p:sp>
          <p:nvSpPr>
            <p:cNvPr id="8" name="MH_Other_1"/>
            <p:cNvSpPr/>
            <p:nvPr>
              <p:custDataLst>
                <p:tags r:id="rId1"/>
              </p:custDataLst>
            </p:nvPr>
          </p:nvSpPr>
          <p:spPr>
            <a:xfrm>
              <a:off x="7183722" y="2970901"/>
              <a:ext cx="1128476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1" name="MH_Other_2"/>
            <p:cNvSpPr/>
            <p:nvPr>
              <p:custDataLst>
                <p:tags r:id="rId2"/>
              </p:custDataLst>
            </p:nvPr>
          </p:nvSpPr>
          <p:spPr>
            <a:xfrm flipH="1">
              <a:off x="3914736" y="2970901"/>
              <a:ext cx="1126360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2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481422" y="3542533"/>
              <a:ext cx="1315947" cy="64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defTabSz="1087755">
                <a:lnSpc>
                  <a:spcPct val="120000"/>
                </a:lnSpc>
                <a:defRPr/>
              </a:pPr>
              <a:r>
                <a:rPr lang="zh-CN" altLang="en-US" sz="20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性能测试的目的</a:t>
              </a:r>
              <a:endPara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MH_Text_1"/>
            <p:cNvSpPr txBox="1"/>
            <p:nvPr>
              <p:custDataLst>
                <p:tags r:id="rId4"/>
              </p:custDataLst>
            </p:nvPr>
          </p:nvSpPr>
          <p:spPr>
            <a:xfrm flipH="1">
              <a:off x="1205460" y="2362140"/>
              <a:ext cx="2732148" cy="1216713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marL="0" marR="0" lvl="0" indent="0" defTabSz="914400" rtl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验证系统性能是否满足预期的性能需求，包括系统的</a:t>
              </a:r>
              <a:r>
                <a:rPr lang="zh-CN" altLang="en-US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执行效率</a:t>
              </a: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稳定性</a:t>
              </a: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可靠性</a:t>
              </a: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安全性</a:t>
              </a: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等。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" name="MH_Other_3"/>
            <p:cNvSpPr/>
            <p:nvPr>
              <p:custDataLst>
                <p:tags r:id="rId5"/>
              </p:custDataLst>
            </p:nvPr>
          </p:nvSpPr>
          <p:spPr>
            <a:xfrm flipV="1">
              <a:off x="7183722" y="4450794"/>
              <a:ext cx="1128476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5" name="MH_Other_4"/>
            <p:cNvSpPr/>
            <p:nvPr>
              <p:custDataLst>
                <p:tags r:id="rId6"/>
              </p:custDataLst>
            </p:nvPr>
          </p:nvSpPr>
          <p:spPr>
            <a:xfrm flipH="1" flipV="1">
              <a:off x="3914736" y="4450794"/>
              <a:ext cx="1126360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6" name="MH_Other_5"/>
            <p:cNvSpPr/>
            <p:nvPr>
              <p:custDataLst>
                <p:tags r:id="rId7"/>
              </p:custDataLst>
            </p:nvPr>
          </p:nvSpPr>
          <p:spPr>
            <a:xfrm>
              <a:off x="4763017" y="2801907"/>
              <a:ext cx="1162607" cy="871929"/>
            </a:xfrm>
            <a:custGeom>
              <a:avLst/>
              <a:gdLst>
                <a:gd name="connsiteX0" fmla="*/ 1090749 w 1090749"/>
                <a:gd name="connsiteY0" fmla="*/ 0 h 1090749"/>
                <a:gd name="connsiteX1" fmla="*/ 1090749 w 1090749"/>
                <a:gd name="connsiteY1" fmla="*/ 520353 h 1090749"/>
                <a:gd name="connsiteX2" fmla="*/ 1054097 w 1090749"/>
                <a:gd name="connsiteY2" fmla="*/ 529777 h 1090749"/>
                <a:gd name="connsiteX3" fmla="*/ 529777 w 1090749"/>
                <a:gd name="connsiteY3" fmla="*/ 1054097 h 1090749"/>
                <a:gd name="connsiteX4" fmla="*/ 520353 w 1090749"/>
                <a:gd name="connsiteY4" fmla="*/ 1090749 h 1090749"/>
                <a:gd name="connsiteX5" fmla="*/ 0 w 1090749"/>
                <a:gd name="connsiteY5" fmla="*/ 1090749 h 1090749"/>
                <a:gd name="connsiteX6" fmla="*/ 9646 w 1090749"/>
                <a:gd name="connsiteY6" fmla="*/ 1027542 h 1090749"/>
                <a:gd name="connsiteX7" fmla="*/ 1027542 w 1090749"/>
                <a:gd name="connsiteY7" fmla="*/ 9646 h 1090749"/>
                <a:gd name="connsiteX8" fmla="*/ 1090749 w 1090749"/>
                <a:gd name="connsiteY8" fmla="*/ 0 h 109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9" h="1090749">
                  <a:moveTo>
                    <a:pt x="1090749" y="0"/>
                  </a:moveTo>
                  <a:lnTo>
                    <a:pt x="1090749" y="520353"/>
                  </a:lnTo>
                  <a:lnTo>
                    <a:pt x="1054097" y="529777"/>
                  </a:lnTo>
                  <a:cubicBezTo>
                    <a:pt x="804459" y="607423"/>
                    <a:pt x="607423" y="804459"/>
                    <a:pt x="529777" y="1054097"/>
                  </a:cubicBezTo>
                  <a:lnTo>
                    <a:pt x="520353" y="1090749"/>
                  </a:lnTo>
                  <a:lnTo>
                    <a:pt x="0" y="1090749"/>
                  </a:lnTo>
                  <a:lnTo>
                    <a:pt x="9646" y="1027542"/>
                  </a:lnTo>
                  <a:cubicBezTo>
                    <a:pt x="114196" y="516617"/>
                    <a:pt x="516617" y="114196"/>
                    <a:pt x="1027542" y="9646"/>
                  </a:cubicBezTo>
                  <a:lnTo>
                    <a:pt x="1090749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7" name="MH_Other_6"/>
            <p:cNvSpPr/>
            <p:nvPr>
              <p:custDataLst>
                <p:tags r:id="rId8"/>
              </p:custDataLst>
            </p:nvPr>
          </p:nvSpPr>
          <p:spPr>
            <a:xfrm>
              <a:off x="6324182" y="2801907"/>
              <a:ext cx="1162607" cy="871929"/>
            </a:xfrm>
            <a:custGeom>
              <a:avLst/>
              <a:gdLst>
                <a:gd name="connsiteX0" fmla="*/ 0 w 1090749"/>
                <a:gd name="connsiteY0" fmla="*/ 0 h 1090749"/>
                <a:gd name="connsiteX1" fmla="*/ 63206 w 1090749"/>
                <a:gd name="connsiteY1" fmla="*/ 9646 h 1090749"/>
                <a:gd name="connsiteX2" fmla="*/ 1081102 w 1090749"/>
                <a:gd name="connsiteY2" fmla="*/ 1027542 h 1090749"/>
                <a:gd name="connsiteX3" fmla="*/ 1090749 w 1090749"/>
                <a:gd name="connsiteY3" fmla="*/ 1090749 h 1090749"/>
                <a:gd name="connsiteX4" fmla="*/ 570395 w 1090749"/>
                <a:gd name="connsiteY4" fmla="*/ 1090749 h 1090749"/>
                <a:gd name="connsiteX5" fmla="*/ 560971 w 1090749"/>
                <a:gd name="connsiteY5" fmla="*/ 1054097 h 1090749"/>
                <a:gd name="connsiteX6" fmla="*/ 36651 w 1090749"/>
                <a:gd name="connsiteY6" fmla="*/ 529777 h 1090749"/>
                <a:gd name="connsiteX7" fmla="*/ 0 w 1090749"/>
                <a:gd name="connsiteY7" fmla="*/ 520353 h 1090749"/>
                <a:gd name="connsiteX8" fmla="*/ 0 w 1090749"/>
                <a:gd name="connsiteY8" fmla="*/ 0 h 109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9" h="1090749">
                  <a:moveTo>
                    <a:pt x="0" y="0"/>
                  </a:moveTo>
                  <a:lnTo>
                    <a:pt x="63206" y="9646"/>
                  </a:lnTo>
                  <a:cubicBezTo>
                    <a:pt x="574131" y="114196"/>
                    <a:pt x="976552" y="516617"/>
                    <a:pt x="1081102" y="1027542"/>
                  </a:cubicBezTo>
                  <a:lnTo>
                    <a:pt x="1090749" y="1090749"/>
                  </a:lnTo>
                  <a:lnTo>
                    <a:pt x="570395" y="1090749"/>
                  </a:lnTo>
                  <a:lnTo>
                    <a:pt x="560971" y="1054097"/>
                  </a:lnTo>
                  <a:cubicBezTo>
                    <a:pt x="483326" y="804459"/>
                    <a:pt x="286290" y="607423"/>
                    <a:pt x="36651" y="529777"/>
                  </a:cubicBezTo>
                  <a:lnTo>
                    <a:pt x="0" y="5203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8" name="MH_Other_7"/>
            <p:cNvSpPr/>
            <p:nvPr>
              <p:custDataLst>
                <p:tags r:id="rId9"/>
              </p:custDataLst>
            </p:nvPr>
          </p:nvSpPr>
          <p:spPr>
            <a:xfrm>
              <a:off x="4734326" y="3994264"/>
              <a:ext cx="1162607" cy="871929"/>
            </a:xfrm>
            <a:custGeom>
              <a:avLst/>
              <a:gdLst>
                <a:gd name="connsiteX0" fmla="*/ 0 w 1090749"/>
                <a:gd name="connsiteY0" fmla="*/ 0 h 1090749"/>
                <a:gd name="connsiteX1" fmla="*/ 520353 w 1090749"/>
                <a:gd name="connsiteY1" fmla="*/ 0 h 1090749"/>
                <a:gd name="connsiteX2" fmla="*/ 529777 w 1090749"/>
                <a:gd name="connsiteY2" fmla="*/ 36651 h 1090749"/>
                <a:gd name="connsiteX3" fmla="*/ 1054097 w 1090749"/>
                <a:gd name="connsiteY3" fmla="*/ 560971 h 1090749"/>
                <a:gd name="connsiteX4" fmla="*/ 1090749 w 1090749"/>
                <a:gd name="connsiteY4" fmla="*/ 570395 h 1090749"/>
                <a:gd name="connsiteX5" fmla="*/ 1090749 w 1090749"/>
                <a:gd name="connsiteY5" fmla="*/ 1090749 h 1090749"/>
                <a:gd name="connsiteX6" fmla="*/ 1027542 w 1090749"/>
                <a:gd name="connsiteY6" fmla="*/ 1081102 h 1090749"/>
                <a:gd name="connsiteX7" fmla="*/ 9646 w 1090749"/>
                <a:gd name="connsiteY7" fmla="*/ 63206 h 1090749"/>
                <a:gd name="connsiteX8" fmla="*/ 0 w 1090749"/>
                <a:gd name="connsiteY8" fmla="*/ 0 h 109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9" h="1090749">
                  <a:moveTo>
                    <a:pt x="0" y="0"/>
                  </a:moveTo>
                  <a:lnTo>
                    <a:pt x="520353" y="0"/>
                  </a:lnTo>
                  <a:lnTo>
                    <a:pt x="529777" y="36651"/>
                  </a:lnTo>
                  <a:cubicBezTo>
                    <a:pt x="607423" y="286290"/>
                    <a:pt x="804459" y="483326"/>
                    <a:pt x="1054097" y="560971"/>
                  </a:cubicBezTo>
                  <a:lnTo>
                    <a:pt x="1090749" y="570395"/>
                  </a:lnTo>
                  <a:lnTo>
                    <a:pt x="1090749" y="1090749"/>
                  </a:lnTo>
                  <a:lnTo>
                    <a:pt x="1027542" y="1081102"/>
                  </a:lnTo>
                  <a:cubicBezTo>
                    <a:pt x="516617" y="976552"/>
                    <a:pt x="114196" y="574131"/>
                    <a:pt x="9646" y="632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9" name="MH_Other_8"/>
            <p:cNvSpPr/>
            <p:nvPr>
              <p:custDataLst>
                <p:tags r:id="rId10"/>
              </p:custDataLst>
            </p:nvPr>
          </p:nvSpPr>
          <p:spPr>
            <a:xfrm>
              <a:off x="6324182" y="3994263"/>
              <a:ext cx="1162605" cy="871928"/>
            </a:xfrm>
            <a:custGeom>
              <a:avLst/>
              <a:gdLst>
                <a:gd name="connsiteX0" fmla="*/ 570395 w 1090748"/>
                <a:gd name="connsiteY0" fmla="*/ 0 h 1090748"/>
                <a:gd name="connsiteX1" fmla="*/ 1090748 w 1090748"/>
                <a:gd name="connsiteY1" fmla="*/ 0 h 1090748"/>
                <a:gd name="connsiteX2" fmla="*/ 1081102 w 1090748"/>
                <a:gd name="connsiteY2" fmla="*/ 63206 h 1090748"/>
                <a:gd name="connsiteX3" fmla="*/ 63206 w 1090748"/>
                <a:gd name="connsiteY3" fmla="*/ 1081102 h 1090748"/>
                <a:gd name="connsiteX4" fmla="*/ 0 w 1090748"/>
                <a:gd name="connsiteY4" fmla="*/ 1090748 h 1090748"/>
                <a:gd name="connsiteX5" fmla="*/ 0 w 1090748"/>
                <a:gd name="connsiteY5" fmla="*/ 570395 h 1090748"/>
                <a:gd name="connsiteX6" fmla="*/ 36651 w 1090748"/>
                <a:gd name="connsiteY6" fmla="*/ 560971 h 1090748"/>
                <a:gd name="connsiteX7" fmla="*/ 560971 w 1090748"/>
                <a:gd name="connsiteY7" fmla="*/ 36651 h 1090748"/>
                <a:gd name="connsiteX8" fmla="*/ 570395 w 1090748"/>
                <a:gd name="connsiteY8" fmla="*/ 0 h 1090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8" h="1090748">
                  <a:moveTo>
                    <a:pt x="570395" y="0"/>
                  </a:moveTo>
                  <a:lnTo>
                    <a:pt x="1090748" y="0"/>
                  </a:lnTo>
                  <a:lnTo>
                    <a:pt x="1081102" y="63206"/>
                  </a:lnTo>
                  <a:cubicBezTo>
                    <a:pt x="976552" y="574131"/>
                    <a:pt x="574131" y="976552"/>
                    <a:pt x="63206" y="1081102"/>
                  </a:cubicBezTo>
                  <a:lnTo>
                    <a:pt x="0" y="1090748"/>
                  </a:lnTo>
                  <a:lnTo>
                    <a:pt x="0" y="570395"/>
                  </a:lnTo>
                  <a:lnTo>
                    <a:pt x="36651" y="560971"/>
                  </a:lnTo>
                  <a:cubicBezTo>
                    <a:pt x="286290" y="483326"/>
                    <a:pt x="483326" y="286290"/>
                    <a:pt x="560971" y="36651"/>
                  </a:cubicBezTo>
                  <a:lnTo>
                    <a:pt x="570395" y="0"/>
                  </a:ln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8502773" y="1374134"/>
            <a:ext cx="276065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分析软件系统在各种负载水平下的运行状态，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提高性能调整效率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4057" y="3725879"/>
            <a:ext cx="26983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识别系统缺陷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，寻找系统中可能存在的性能问题</a:t>
            </a:r>
            <a:r>
              <a:rPr lang="zh-CN" altLang="zh-CN" sz="1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，定位系统</a:t>
            </a:r>
            <a:r>
              <a:rPr lang="zh-CN" altLang="en-US" sz="1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</a:t>
            </a:r>
            <a:r>
              <a:rPr lang="zh-CN" altLang="zh-CN" sz="1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瓶颈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并解决问题。</a:t>
            </a:r>
            <a:endParaRPr lang="zh-CN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02773" y="3510748"/>
            <a:ext cx="2858245" cy="1769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zh-CN" sz="18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调优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，通过重复的、长时间的测试，找出系统中存在的隐含问题，改善并优化系统的性能。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9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3201035" y="1706408"/>
            <a:ext cx="1606550" cy="123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5"/>
          <p:cNvSpPr txBox="1">
            <a:spLocks noChangeArrowheads="1"/>
          </p:cNvSpPr>
          <p:nvPr/>
        </p:nvSpPr>
        <p:spPr bwMode="auto">
          <a:xfrm>
            <a:off x="5815965" y="3576722"/>
            <a:ext cx="5429568" cy="104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掌握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性能测试种类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，能够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描述常见的性能测试种类及其特点</a:t>
            </a:r>
            <a:endParaRPr lang="zh-CN" altLang="zh-CN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28285" y="3787143"/>
            <a:ext cx="405130" cy="405130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基准测试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618507" y="2070936"/>
            <a:ext cx="6963152" cy="1440000"/>
            <a:chOff x="2655457" y="2246012"/>
            <a:chExt cx="6963152" cy="1440000"/>
          </a:xfrm>
        </p:grpSpPr>
        <p:sp>
          <p:nvSpPr>
            <p:cNvPr id="16" name="Rectangle 58"/>
            <p:cNvSpPr>
              <a:spLocks noChangeArrowheads="1"/>
            </p:cNvSpPr>
            <p:nvPr/>
          </p:nvSpPr>
          <p:spPr bwMode="auto">
            <a:xfrm rot="2700000">
              <a:off x="3737952" y="2246012"/>
              <a:ext cx="1440000" cy="1440000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58"/>
            <p:cNvSpPr>
              <a:spLocks noChangeArrowheads="1"/>
            </p:cNvSpPr>
            <p:nvPr/>
          </p:nvSpPr>
          <p:spPr bwMode="auto">
            <a:xfrm rot="2700000">
              <a:off x="5376000" y="2246012"/>
              <a:ext cx="1440000" cy="144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58"/>
            <p:cNvSpPr>
              <a:spLocks noChangeArrowheads="1"/>
            </p:cNvSpPr>
            <p:nvPr/>
          </p:nvSpPr>
          <p:spPr bwMode="auto">
            <a:xfrm rot="2700000">
              <a:off x="7084003" y="2246012"/>
              <a:ext cx="1440000" cy="1440000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28"/>
            <p:cNvSpPr>
              <a:spLocks noEditPoints="1"/>
            </p:cNvSpPr>
            <p:nvPr/>
          </p:nvSpPr>
          <p:spPr bwMode="auto">
            <a:xfrm>
              <a:off x="5723670" y="2607118"/>
              <a:ext cx="721832" cy="688172"/>
            </a:xfrm>
            <a:custGeom>
              <a:avLst/>
              <a:gdLst>
                <a:gd name="T0" fmla="*/ 188 w 490"/>
                <a:gd name="T1" fmla="*/ 199 h 467"/>
                <a:gd name="T2" fmla="*/ 162 w 490"/>
                <a:gd name="T3" fmla="*/ 123 h 467"/>
                <a:gd name="T4" fmla="*/ 162 w 490"/>
                <a:gd name="T5" fmla="*/ 117 h 467"/>
                <a:gd name="T6" fmla="*/ 329 w 490"/>
                <a:gd name="T7" fmla="*/ 117 h 467"/>
                <a:gd name="T8" fmla="*/ 329 w 490"/>
                <a:gd name="T9" fmla="*/ 123 h 467"/>
                <a:gd name="T10" fmla="*/ 303 w 490"/>
                <a:gd name="T11" fmla="*/ 199 h 467"/>
                <a:gd name="T12" fmla="*/ 391 w 490"/>
                <a:gd name="T13" fmla="*/ 244 h 467"/>
                <a:gd name="T14" fmla="*/ 445 w 490"/>
                <a:gd name="T15" fmla="*/ 172 h 467"/>
                <a:gd name="T16" fmla="*/ 445 w 490"/>
                <a:gd name="T17" fmla="*/ 172 h 467"/>
                <a:gd name="T18" fmla="*/ 407 w 490"/>
                <a:gd name="T19" fmla="*/ 94 h 467"/>
                <a:gd name="T20" fmla="*/ 375 w 490"/>
                <a:gd name="T21" fmla="*/ 93 h 467"/>
                <a:gd name="T22" fmla="*/ 337 w 490"/>
                <a:gd name="T23" fmla="*/ 172 h 467"/>
                <a:gd name="T24" fmla="*/ 337 w 490"/>
                <a:gd name="T25" fmla="*/ 172 h 467"/>
                <a:gd name="T26" fmla="*/ 391 w 490"/>
                <a:gd name="T27" fmla="*/ 244 h 467"/>
                <a:gd name="T28" fmla="*/ 344 w 490"/>
                <a:gd name="T29" fmla="*/ 173 h 467"/>
                <a:gd name="T30" fmla="*/ 349 w 490"/>
                <a:gd name="T31" fmla="*/ 148 h 467"/>
                <a:gd name="T32" fmla="*/ 430 w 490"/>
                <a:gd name="T33" fmla="*/ 134 h 467"/>
                <a:gd name="T34" fmla="*/ 434 w 490"/>
                <a:gd name="T35" fmla="*/ 160 h 467"/>
                <a:gd name="T36" fmla="*/ 422 w 490"/>
                <a:gd name="T37" fmla="*/ 217 h 467"/>
                <a:gd name="T38" fmla="*/ 360 w 490"/>
                <a:gd name="T39" fmla="*/ 217 h 467"/>
                <a:gd name="T40" fmla="*/ 137 w 490"/>
                <a:gd name="T41" fmla="*/ 221 h 467"/>
                <a:gd name="T42" fmla="*/ 154 w 490"/>
                <a:gd name="T43" fmla="*/ 172 h 467"/>
                <a:gd name="T44" fmla="*/ 154 w 490"/>
                <a:gd name="T45" fmla="*/ 168 h 467"/>
                <a:gd name="T46" fmla="*/ 99 w 490"/>
                <a:gd name="T47" fmla="*/ 92 h 467"/>
                <a:gd name="T48" fmla="*/ 46 w 490"/>
                <a:gd name="T49" fmla="*/ 168 h 467"/>
                <a:gd name="T50" fmla="*/ 46 w 490"/>
                <a:gd name="T51" fmla="*/ 172 h 467"/>
                <a:gd name="T52" fmla="*/ 62 w 490"/>
                <a:gd name="T53" fmla="*/ 221 h 467"/>
                <a:gd name="T54" fmla="*/ 68 w 490"/>
                <a:gd name="T55" fmla="*/ 217 h 467"/>
                <a:gd name="T56" fmla="*/ 56 w 490"/>
                <a:gd name="T57" fmla="*/ 160 h 467"/>
                <a:gd name="T58" fmla="*/ 61 w 490"/>
                <a:gd name="T59" fmla="*/ 134 h 467"/>
                <a:gd name="T60" fmla="*/ 142 w 490"/>
                <a:gd name="T61" fmla="*/ 148 h 467"/>
                <a:gd name="T62" fmla="*/ 146 w 490"/>
                <a:gd name="T63" fmla="*/ 173 h 467"/>
                <a:gd name="T64" fmla="*/ 100 w 490"/>
                <a:gd name="T65" fmla="*/ 237 h 467"/>
                <a:gd name="T66" fmla="*/ 262 w 490"/>
                <a:gd name="T67" fmla="*/ 291 h 467"/>
                <a:gd name="T68" fmla="*/ 252 w 490"/>
                <a:gd name="T69" fmla="*/ 313 h 467"/>
                <a:gd name="T70" fmla="*/ 314 w 490"/>
                <a:gd name="T71" fmla="*/ 264 h 467"/>
                <a:gd name="T72" fmla="*/ 402 w 490"/>
                <a:gd name="T73" fmla="*/ 437 h 467"/>
                <a:gd name="T74" fmla="*/ 119 w 490"/>
                <a:gd name="T75" fmla="*/ 467 h 467"/>
                <a:gd name="T76" fmla="*/ 88 w 490"/>
                <a:gd name="T77" fmla="*/ 334 h 467"/>
                <a:gd name="T78" fmla="*/ 231 w 490"/>
                <a:gd name="T79" fmla="*/ 413 h 467"/>
                <a:gd name="T80" fmla="*/ 238 w 490"/>
                <a:gd name="T81" fmla="*/ 308 h 467"/>
                <a:gd name="T82" fmla="*/ 229 w 490"/>
                <a:gd name="T83" fmla="*/ 288 h 467"/>
                <a:gd name="T84" fmla="*/ 259 w 490"/>
                <a:gd name="T85" fmla="*/ 286 h 467"/>
                <a:gd name="T86" fmla="*/ 262 w 490"/>
                <a:gd name="T87" fmla="*/ 291 h 467"/>
                <a:gd name="T88" fmla="*/ 490 w 490"/>
                <a:gd name="T89" fmla="*/ 305 h 467"/>
                <a:gd name="T90" fmla="*/ 412 w 490"/>
                <a:gd name="T91" fmla="*/ 312 h 467"/>
                <a:gd name="T92" fmla="*/ 416 w 490"/>
                <a:gd name="T93" fmla="*/ 388 h 467"/>
                <a:gd name="T94" fmla="*/ 490 w 490"/>
                <a:gd name="T95" fmla="*/ 371 h 467"/>
                <a:gd name="T96" fmla="*/ 16 w 490"/>
                <a:gd name="T97" fmla="*/ 388 h 467"/>
                <a:gd name="T98" fmla="*/ 74 w 490"/>
                <a:gd name="T99" fmla="*/ 334 h 467"/>
                <a:gd name="T100" fmla="*/ 139 w 490"/>
                <a:gd name="T101" fmla="*/ 260 h 467"/>
                <a:gd name="T102" fmla="*/ 0 w 490"/>
                <a:gd name="T103" fmla="*/ 371 h 467"/>
                <a:gd name="T104" fmla="*/ 245 w 490"/>
                <a:gd name="T105" fmla="*/ 223 h 467"/>
                <a:gd name="T106" fmla="*/ 317 w 490"/>
                <a:gd name="T107" fmla="*/ 124 h 467"/>
                <a:gd name="T108" fmla="*/ 310 w 490"/>
                <a:gd name="T109" fmla="*/ 85 h 467"/>
                <a:gd name="T110" fmla="*/ 274 w 490"/>
                <a:gd name="T111" fmla="*/ 61 h 467"/>
                <a:gd name="T112" fmla="*/ 216 w 490"/>
                <a:gd name="T113" fmla="*/ 61 h 467"/>
                <a:gd name="T114" fmla="*/ 185 w 490"/>
                <a:gd name="T115" fmla="*/ 64 h 467"/>
                <a:gd name="T116" fmla="*/ 178 w 490"/>
                <a:gd name="T117" fmla="*/ 105 h 467"/>
                <a:gd name="T118" fmla="*/ 197 w 490"/>
                <a:gd name="T119" fmla="*/ 192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0" h="467">
                  <a:moveTo>
                    <a:pt x="245" y="235"/>
                  </a:moveTo>
                  <a:cubicBezTo>
                    <a:pt x="224" y="235"/>
                    <a:pt x="203" y="220"/>
                    <a:pt x="188" y="199"/>
                  </a:cubicBezTo>
                  <a:cubicBezTo>
                    <a:pt x="172" y="178"/>
                    <a:pt x="162" y="150"/>
                    <a:pt x="162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2" y="121"/>
                    <a:pt x="162" y="119"/>
                    <a:pt x="162" y="117"/>
                  </a:cubicBezTo>
                  <a:cubicBezTo>
                    <a:pt x="162" y="52"/>
                    <a:pt x="151" y="0"/>
                    <a:pt x="245" y="0"/>
                  </a:cubicBezTo>
                  <a:cubicBezTo>
                    <a:pt x="340" y="0"/>
                    <a:pt x="329" y="52"/>
                    <a:pt x="329" y="117"/>
                  </a:cubicBezTo>
                  <a:cubicBezTo>
                    <a:pt x="329" y="119"/>
                    <a:pt x="329" y="121"/>
                    <a:pt x="329" y="122"/>
                  </a:cubicBezTo>
                  <a:cubicBezTo>
                    <a:pt x="329" y="123"/>
                    <a:pt x="329" y="123"/>
                    <a:pt x="329" y="123"/>
                  </a:cubicBezTo>
                  <a:cubicBezTo>
                    <a:pt x="329" y="123"/>
                    <a:pt x="329" y="123"/>
                    <a:pt x="329" y="123"/>
                  </a:cubicBezTo>
                  <a:cubicBezTo>
                    <a:pt x="329" y="150"/>
                    <a:pt x="318" y="178"/>
                    <a:pt x="303" y="199"/>
                  </a:cubicBezTo>
                  <a:cubicBezTo>
                    <a:pt x="287" y="220"/>
                    <a:pt x="266" y="235"/>
                    <a:pt x="245" y="235"/>
                  </a:cubicBezTo>
                  <a:close/>
                  <a:moveTo>
                    <a:pt x="391" y="244"/>
                  </a:moveTo>
                  <a:cubicBezTo>
                    <a:pt x="404" y="244"/>
                    <a:pt x="418" y="235"/>
                    <a:pt x="428" y="221"/>
                  </a:cubicBezTo>
                  <a:cubicBezTo>
                    <a:pt x="438" y="208"/>
                    <a:pt x="445" y="190"/>
                    <a:pt x="445" y="172"/>
                  </a:cubicBezTo>
                  <a:cubicBezTo>
                    <a:pt x="445" y="172"/>
                    <a:pt x="445" y="172"/>
                    <a:pt x="445" y="172"/>
                  </a:cubicBezTo>
                  <a:cubicBezTo>
                    <a:pt x="445" y="172"/>
                    <a:pt x="445" y="172"/>
                    <a:pt x="445" y="172"/>
                  </a:cubicBezTo>
                  <a:cubicBezTo>
                    <a:pt x="445" y="170"/>
                    <a:pt x="445" y="169"/>
                    <a:pt x="445" y="168"/>
                  </a:cubicBezTo>
                  <a:cubicBezTo>
                    <a:pt x="445" y="131"/>
                    <a:pt x="451" y="99"/>
                    <a:pt x="407" y="94"/>
                  </a:cubicBezTo>
                  <a:cubicBezTo>
                    <a:pt x="402" y="93"/>
                    <a:pt x="397" y="92"/>
                    <a:pt x="391" y="92"/>
                  </a:cubicBezTo>
                  <a:cubicBezTo>
                    <a:pt x="385" y="92"/>
                    <a:pt x="380" y="93"/>
                    <a:pt x="375" y="93"/>
                  </a:cubicBezTo>
                  <a:cubicBezTo>
                    <a:pt x="331" y="99"/>
                    <a:pt x="337" y="130"/>
                    <a:pt x="337" y="168"/>
                  </a:cubicBezTo>
                  <a:cubicBezTo>
                    <a:pt x="337" y="169"/>
                    <a:pt x="337" y="170"/>
                    <a:pt x="337" y="172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90"/>
                    <a:pt x="344" y="208"/>
                    <a:pt x="354" y="221"/>
                  </a:cubicBezTo>
                  <a:cubicBezTo>
                    <a:pt x="364" y="235"/>
                    <a:pt x="377" y="244"/>
                    <a:pt x="391" y="244"/>
                  </a:cubicBezTo>
                  <a:close/>
                  <a:moveTo>
                    <a:pt x="360" y="217"/>
                  </a:moveTo>
                  <a:cubicBezTo>
                    <a:pt x="351" y="204"/>
                    <a:pt x="345" y="188"/>
                    <a:pt x="344" y="173"/>
                  </a:cubicBezTo>
                  <a:cubicBezTo>
                    <a:pt x="348" y="160"/>
                    <a:pt x="348" y="160"/>
                    <a:pt x="348" y="160"/>
                  </a:cubicBezTo>
                  <a:cubicBezTo>
                    <a:pt x="349" y="156"/>
                    <a:pt x="349" y="152"/>
                    <a:pt x="349" y="148"/>
                  </a:cubicBezTo>
                  <a:cubicBezTo>
                    <a:pt x="349" y="142"/>
                    <a:pt x="349" y="138"/>
                    <a:pt x="352" y="134"/>
                  </a:cubicBezTo>
                  <a:cubicBezTo>
                    <a:pt x="354" y="127"/>
                    <a:pt x="429" y="127"/>
                    <a:pt x="430" y="134"/>
                  </a:cubicBezTo>
                  <a:cubicBezTo>
                    <a:pt x="433" y="138"/>
                    <a:pt x="433" y="142"/>
                    <a:pt x="433" y="148"/>
                  </a:cubicBezTo>
                  <a:cubicBezTo>
                    <a:pt x="433" y="152"/>
                    <a:pt x="433" y="156"/>
                    <a:pt x="434" y="160"/>
                  </a:cubicBezTo>
                  <a:cubicBezTo>
                    <a:pt x="437" y="173"/>
                    <a:pt x="437" y="173"/>
                    <a:pt x="437" y="173"/>
                  </a:cubicBezTo>
                  <a:cubicBezTo>
                    <a:pt x="437" y="188"/>
                    <a:pt x="431" y="204"/>
                    <a:pt x="422" y="217"/>
                  </a:cubicBezTo>
                  <a:cubicBezTo>
                    <a:pt x="413" y="229"/>
                    <a:pt x="402" y="237"/>
                    <a:pt x="391" y="237"/>
                  </a:cubicBezTo>
                  <a:cubicBezTo>
                    <a:pt x="380" y="237"/>
                    <a:pt x="368" y="229"/>
                    <a:pt x="360" y="217"/>
                  </a:cubicBezTo>
                  <a:close/>
                  <a:moveTo>
                    <a:pt x="100" y="244"/>
                  </a:moveTo>
                  <a:cubicBezTo>
                    <a:pt x="113" y="244"/>
                    <a:pt x="127" y="235"/>
                    <a:pt x="137" y="221"/>
                  </a:cubicBezTo>
                  <a:cubicBezTo>
                    <a:pt x="147" y="208"/>
                    <a:pt x="154" y="190"/>
                    <a:pt x="154" y="172"/>
                  </a:cubicBezTo>
                  <a:cubicBezTo>
                    <a:pt x="154" y="172"/>
                    <a:pt x="154" y="172"/>
                    <a:pt x="154" y="172"/>
                  </a:cubicBezTo>
                  <a:cubicBezTo>
                    <a:pt x="154" y="172"/>
                    <a:pt x="154" y="172"/>
                    <a:pt x="154" y="172"/>
                  </a:cubicBezTo>
                  <a:cubicBezTo>
                    <a:pt x="154" y="170"/>
                    <a:pt x="154" y="169"/>
                    <a:pt x="154" y="168"/>
                  </a:cubicBezTo>
                  <a:cubicBezTo>
                    <a:pt x="154" y="130"/>
                    <a:pt x="160" y="99"/>
                    <a:pt x="114" y="93"/>
                  </a:cubicBezTo>
                  <a:cubicBezTo>
                    <a:pt x="110" y="92"/>
                    <a:pt x="105" y="92"/>
                    <a:pt x="99" y="92"/>
                  </a:cubicBezTo>
                  <a:cubicBezTo>
                    <a:pt x="93" y="92"/>
                    <a:pt x="87" y="93"/>
                    <a:pt x="82" y="94"/>
                  </a:cubicBezTo>
                  <a:cubicBezTo>
                    <a:pt x="40" y="100"/>
                    <a:pt x="46" y="131"/>
                    <a:pt x="46" y="168"/>
                  </a:cubicBezTo>
                  <a:cubicBezTo>
                    <a:pt x="46" y="169"/>
                    <a:pt x="46" y="170"/>
                    <a:pt x="46" y="172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6" y="190"/>
                    <a:pt x="52" y="208"/>
                    <a:pt x="62" y="221"/>
                  </a:cubicBezTo>
                  <a:cubicBezTo>
                    <a:pt x="72" y="235"/>
                    <a:pt x="86" y="244"/>
                    <a:pt x="100" y="244"/>
                  </a:cubicBezTo>
                  <a:close/>
                  <a:moveTo>
                    <a:pt x="68" y="217"/>
                  </a:moveTo>
                  <a:cubicBezTo>
                    <a:pt x="59" y="204"/>
                    <a:pt x="53" y="188"/>
                    <a:pt x="53" y="173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57" y="156"/>
                    <a:pt x="57" y="152"/>
                    <a:pt x="58" y="148"/>
                  </a:cubicBezTo>
                  <a:cubicBezTo>
                    <a:pt x="58" y="142"/>
                    <a:pt x="58" y="138"/>
                    <a:pt x="61" y="134"/>
                  </a:cubicBezTo>
                  <a:cubicBezTo>
                    <a:pt x="63" y="127"/>
                    <a:pt x="138" y="127"/>
                    <a:pt x="139" y="134"/>
                  </a:cubicBezTo>
                  <a:cubicBezTo>
                    <a:pt x="141" y="138"/>
                    <a:pt x="142" y="142"/>
                    <a:pt x="142" y="148"/>
                  </a:cubicBezTo>
                  <a:cubicBezTo>
                    <a:pt x="142" y="152"/>
                    <a:pt x="142" y="156"/>
                    <a:pt x="143" y="160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88"/>
                    <a:pt x="140" y="204"/>
                    <a:pt x="131" y="217"/>
                  </a:cubicBezTo>
                  <a:cubicBezTo>
                    <a:pt x="122" y="229"/>
                    <a:pt x="111" y="237"/>
                    <a:pt x="100" y="237"/>
                  </a:cubicBezTo>
                  <a:cubicBezTo>
                    <a:pt x="89" y="237"/>
                    <a:pt x="77" y="229"/>
                    <a:pt x="68" y="217"/>
                  </a:cubicBezTo>
                  <a:close/>
                  <a:moveTo>
                    <a:pt x="262" y="291"/>
                  </a:moveTo>
                  <a:cubicBezTo>
                    <a:pt x="253" y="308"/>
                    <a:pt x="253" y="308"/>
                    <a:pt x="253" y="308"/>
                  </a:cubicBezTo>
                  <a:cubicBezTo>
                    <a:pt x="252" y="310"/>
                    <a:pt x="251" y="311"/>
                    <a:pt x="252" y="313"/>
                  </a:cubicBezTo>
                  <a:cubicBezTo>
                    <a:pt x="260" y="412"/>
                    <a:pt x="260" y="412"/>
                    <a:pt x="260" y="412"/>
                  </a:cubicBezTo>
                  <a:cubicBezTo>
                    <a:pt x="285" y="360"/>
                    <a:pt x="299" y="326"/>
                    <a:pt x="314" y="264"/>
                  </a:cubicBezTo>
                  <a:cubicBezTo>
                    <a:pt x="364" y="275"/>
                    <a:pt x="402" y="298"/>
                    <a:pt x="402" y="334"/>
                  </a:cubicBezTo>
                  <a:cubicBezTo>
                    <a:pt x="402" y="437"/>
                    <a:pt x="402" y="437"/>
                    <a:pt x="402" y="437"/>
                  </a:cubicBezTo>
                  <a:cubicBezTo>
                    <a:pt x="402" y="454"/>
                    <a:pt x="388" y="467"/>
                    <a:pt x="371" y="467"/>
                  </a:cubicBezTo>
                  <a:cubicBezTo>
                    <a:pt x="287" y="467"/>
                    <a:pt x="203" y="467"/>
                    <a:pt x="119" y="467"/>
                  </a:cubicBezTo>
                  <a:cubicBezTo>
                    <a:pt x="102" y="467"/>
                    <a:pt x="88" y="454"/>
                    <a:pt x="88" y="437"/>
                  </a:cubicBezTo>
                  <a:cubicBezTo>
                    <a:pt x="88" y="402"/>
                    <a:pt x="88" y="368"/>
                    <a:pt x="88" y="334"/>
                  </a:cubicBezTo>
                  <a:cubicBezTo>
                    <a:pt x="88" y="298"/>
                    <a:pt x="126" y="275"/>
                    <a:pt x="176" y="264"/>
                  </a:cubicBezTo>
                  <a:cubicBezTo>
                    <a:pt x="191" y="327"/>
                    <a:pt x="206" y="360"/>
                    <a:pt x="231" y="413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39" y="311"/>
                    <a:pt x="239" y="310"/>
                    <a:pt x="238" y="308"/>
                  </a:cubicBezTo>
                  <a:cubicBezTo>
                    <a:pt x="229" y="291"/>
                    <a:pt x="229" y="291"/>
                    <a:pt x="229" y="291"/>
                  </a:cubicBezTo>
                  <a:cubicBezTo>
                    <a:pt x="228" y="290"/>
                    <a:pt x="228" y="289"/>
                    <a:pt x="229" y="288"/>
                  </a:cubicBezTo>
                  <a:cubicBezTo>
                    <a:pt x="229" y="287"/>
                    <a:pt x="230" y="286"/>
                    <a:pt x="231" y="286"/>
                  </a:cubicBezTo>
                  <a:cubicBezTo>
                    <a:pt x="241" y="286"/>
                    <a:pt x="250" y="286"/>
                    <a:pt x="259" y="286"/>
                  </a:cubicBezTo>
                  <a:cubicBezTo>
                    <a:pt x="261" y="286"/>
                    <a:pt x="262" y="287"/>
                    <a:pt x="262" y="288"/>
                  </a:cubicBezTo>
                  <a:cubicBezTo>
                    <a:pt x="263" y="289"/>
                    <a:pt x="263" y="290"/>
                    <a:pt x="262" y="291"/>
                  </a:cubicBezTo>
                  <a:close/>
                  <a:moveTo>
                    <a:pt x="490" y="371"/>
                  </a:moveTo>
                  <a:cubicBezTo>
                    <a:pt x="490" y="305"/>
                    <a:pt x="490" y="305"/>
                    <a:pt x="490" y="305"/>
                  </a:cubicBezTo>
                  <a:cubicBezTo>
                    <a:pt x="490" y="263"/>
                    <a:pt x="410" y="248"/>
                    <a:pt x="351" y="260"/>
                  </a:cubicBezTo>
                  <a:cubicBezTo>
                    <a:pt x="376" y="269"/>
                    <a:pt x="402" y="286"/>
                    <a:pt x="412" y="312"/>
                  </a:cubicBezTo>
                  <a:cubicBezTo>
                    <a:pt x="415" y="319"/>
                    <a:pt x="416" y="326"/>
                    <a:pt x="416" y="334"/>
                  </a:cubicBezTo>
                  <a:cubicBezTo>
                    <a:pt x="416" y="388"/>
                    <a:pt x="416" y="388"/>
                    <a:pt x="416" y="388"/>
                  </a:cubicBezTo>
                  <a:cubicBezTo>
                    <a:pt x="435" y="388"/>
                    <a:pt x="454" y="388"/>
                    <a:pt x="474" y="388"/>
                  </a:cubicBezTo>
                  <a:cubicBezTo>
                    <a:pt x="483" y="388"/>
                    <a:pt x="490" y="380"/>
                    <a:pt x="490" y="371"/>
                  </a:cubicBezTo>
                  <a:close/>
                  <a:moveTo>
                    <a:pt x="0" y="371"/>
                  </a:moveTo>
                  <a:cubicBezTo>
                    <a:pt x="0" y="380"/>
                    <a:pt x="7" y="388"/>
                    <a:pt x="16" y="388"/>
                  </a:cubicBezTo>
                  <a:cubicBezTo>
                    <a:pt x="36" y="388"/>
                    <a:pt x="55" y="388"/>
                    <a:pt x="74" y="388"/>
                  </a:cubicBezTo>
                  <a:cubicBezTo>
                    <a:pt x="74" y="334"/>
                    <a:pt x="74" y="334"/>
                    <a:pt x="74" y="334"/>
                  </a:cubicBezTo>
                  <a:cubicBezTo>
                    <a:pt x="74" y="326"/>
                    <a:pt x="75" y="319"/>
                    <a:pt x="78" y="312"/>
                  </a:cubicBezTo>
                  <a:cubicBezTo>
                    <a:pt x="88" y="286"/>
                    <a:pt x="114" y="269"/>
                    <a:pt x="139" y="260"/>
                  </a:cubicBezTo>
                  <a:cubicBezTo>
                    <a:pt x="80" y="248"/>
                    <a:pt x="0" y="263"/>
                    <a:pt x="0" y="305"/>
                  </a:cubicBezTo>
                  <a:cubicBezTo>
                    <a:pt x="0" y="327"/>
                    <a:pt x="0" y="349"/>
                    <a:pt x="0" y="371"/>
                  </a:cubicBezTo>
                  <a:close/>
                  <a:moveTo>
                    <a:pt x="197" y="192"/>
                  </a:moveTo>
                  <a:cubicBezTo>
                    <a:pt x="211" y="210"/>
                    <a:pt x="228" y="223"/>
                    <a:pt x="245" y="223"/>
                  </a:cubicBezTo>
                  <a:cubicBezTo>
                    <a:pt x="262" y="223"/>
                    <a:pt x="280" y="210"/>
                    <a:pt x="293" y="192"/>
                  </a:cubicBezTo>
                  <a:cubicBezTo>
                    <a:pt x="307" y="173"/>
                    <a:pt x="317" y="148"/>
                    <a:pt x="317" y="124"/>
                  </a:cubicBezTo>
                  <a:cubicBezTo>
                    <a:pt x="312" y="105"/>
                    <a:pt x="312" y="105"/>
                    <a:pt x="312" y="105"/>
                  </a:cubicBezTo>
                  <a:cubicBezTo>
                    <a:pt x="310" y="98"/>
                    <a:pt x="310" y="91"/>
                    <a:pt x="310" y="85"/>
                  </a:cubicBezTo>
                  <a:cubicBezTo>
                    <a:pt x="310" y="77"/>
                    <a:pt x="310" y="70"/>
                    <a:pt x="305" y="64"/>
                  </a:cubicBezTo>
                  <a:cubicBezTo>
                    <a:pt x="298" y="54"/>
                    <a:pt x="287" y="57"/>
                    <a:pt x="274" y="61"/>
                  </a:cubicBezTo>
                  <a:cubicBezTo>
                    <a:pt x="265" y="64"/>
                    <a:pt x="256" y="66"/>
                    <a:pt x="245" y="66"/>
                  </a:cubicBezTo>
                  <a:cubicBezTo>
                    <a:pt x="235" y="66"/>
                    <a:pt x="225" y="64"/>
                    <a:pt x="216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03" y="57"/>
                    <a:pt x="192" y="54"/>
                    <a:pt x="185" y="64"/>
                  </a:cubicBezTo>
                  <a:cubicBezTo>
                    <a:pt x="181" y="70"/>
                    <a:pt x="180" y="77"/>
                    <a:pt x="180" y="85"/>
                  </a:cubicBezTo>
                  <a:cubicBezTo>
                    <a:pt x="180" y="91"/>
                    <a:pt x="180" y="98"/>
                    <a:pt x="178" y="105"/>
                  </a:cubicBezTo>
                  <a:cubicBezTo>
                    <a:pt x="174" y="124"/>
                    <a:pt x="174" y="124"/>
                    <a:pt x="174" y="124"/>
                  </a:cubicBezTo>
                  <a:cubicBezTo>
                    <a:pt x="174" y="148"/>
                    <a:pt x="183" y="173"/>
                    <a:pt x="197" y="19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9"/>
            <p:cNvSpPr>
              <a:spLocks noEditPoints="1"/>
            </p:cNvSpPr>
            <p:nvPr/>
          </p:nvSpPr>
          <p:spPr bwMode="auto">
            <a:xfrm>
              <a:off x="4193165" y="2651859"/>
              <a:ext cx="506744" cy="598693"/>
            </a:xfrm>
            <a:custGeom>
              <a:avLst/>
              <a:gdLst>
                <a:gd name="T0" fmla="*/ 344 w 420"/>
                <a:gd name="T1" fmla="*/ 0 h 496"/>
                <a:gd name="T2" fmla="*/ 332 w 420"/>
                <a:gd name="T3" fmla="*/ 79 h 496"/>
                <a:gd name="T4" fmla="*/ 347 w 420"/>
                <a:gd name="T5" fmla="*/ 92 h 496"/>
                <a:gd name="T6" fmla="*/ 360 w 420"/>
                <a:gd name="T7" fmla="*/ 13 h 496"/>
                <a:gd name="T8" fmla="*/ 193 w 420"/>
                <a:gd name="T9" fmla="*/ 362 h 496"/>
                <a:gd name="T10" fmla="*/ 145 w 420"/>
                <a:gd name="T11" fmla="*/ 410 h 496"/>
                <a:gd name="T12" fmla="*/ 193 w 420"/>
                <a:gd name="T13" fmla="*/ 362 h 496"/>
                <a:gd name="T14" fmla="*/ 229 w 420"/>
                <a:gd name="T15" fmla="*/ 362 h 496"/>
                <a:gd name="T16" fmla="*/ 276 w 420"/>
                <a:gd name="T17" fmla="*/ 410 h 496"/>
                <a:gd name="T18" fmla="*/ 110 w 420"/>
                <a:gd name="T19" fmla="*/ 362 h 496"/>
                <a:gd name="T20" fmla="*/ 62 w 420"/>
                <a:gd name="T21" fmla="*/ 410 h 496"/>
                <a:gd name="T22" fmla="*/ 110 w 420"/>
                <a:gd name="T23" fmla="*/ 362 h 496"/>
                <a:gd name="T24" fmla="*/ 312 w 420"/>
                <a:gd name="T25" fmla="*/ 291 h 496"/>
                <a:gd name="T26" fmla="*/ 360 w 420"/>
                <a:gd name="T27" fmla="*/ 338 h 496"/>
                <a:gd name="T28" fmla="*/ 193 w 420"/>
                <a:gd name="T29" fmla="*/ 291 h 496"/>
                <a:gd name="T30" fmla="*/ 145 w 420"/>
                <a:gd name="T31" fmla="*/ 338 h 496"/>
                <a:gd name="T32" fmla="*/ 193 w 420"/>
                <a:gd name="T33" fmla="*/ 291 h 496"/>
                <a:gd name="T34" fmla="*/ 229 w 420"/>
                <a:gd name="T35" fmla="*/ 291 h 496"/>
                <a:gd name="T36" fmla="*/ 276 w 420"/>
                <a:gd name="T37" fmla="*/ 338 h 496"/>
                <a:gd name="T38" fmla="*/ 110 w 420"/>
                <a:gd name="T39" fmla="*/ 291 h 496"/>
                <a:gd name="T40" fmla="*/ 62 w 420"/>
                <a:gd name="T41" fmla="*/ 338 h 496"/>
                <a:gd name="T42" fmla="*/ 110 w 420"/>
                <a:gd name="T43" fmla="*/ 291 h 496"/>
                <a:gd name="T44" fmla="*/ 312 w 420"/>
                <a:gd name="T45" fmla="*/ 219 h 496"/>
                <a:gd name="T46" fmla="*/ 360 w 420"/>
                <a:gd name="T47" fmla="*/ 267 h 496"/>
                <a:gd name="T48" fmla="*/ 193 w 420"/>
                <a:gd name="T49" fmla="*/ 219 h 496"/>
                <a:gd name="T50" fmla="*/ 145 w 420"/>
                <a:gd name="T51" fmla="*/ 267 h 496"/>
                <a:gd name="T52" fmla="*/ 193 w 420"/>
                <a:gd name="T53" fmla="*/ 219 h 496"/>
                <a:gd name="T54" fmla="*/ 229 w 420"/>
                <a:gd name="T55" fmla="*/ 219 h 496"/>
                <a:gd name="T56" fmla="*/ 276 w 420"/>
                <a:gd name="T57" fmla="*/ 267 h 496"/>
                <a:gd name="T58" fmla="*/ 77 w 420"/>
                <a:gd name="T59" fmla="*/ 0 h 496"/>
                <a:gd name="T60" fmla="*/ 62 w 420"/>
                <a:gd name="T61" fmla="*/ 13 h 496"/>
                <a:gd name="T62" fmla="*/ 75 w 420"/>
                <a:gd name="T63" fmla="*/ 92 h 496"/>
                <a:gd name="T64" fmla="*/ 90 w 420"/>
                <a:gd name="T65" fmla="*/ 79 h 496"/>
                <a:gd name="T66" fmla="*/ 77 w 420"/>
                <a:gd name="T67" fmla="*/ 0 h 496"/>
                <a:gd name="T68" fmla="*/ 392 w 420"/>
                <a:gd name="T69" fmla="*/ 441 h 496"/>
                <a:gd name="T70" fmla="*/ 34 w 420"/>
                <a:gd name="T71" fmla="*/ 446 h 496"/>
                <a:gd name="T72" fmla="*/ 28 w 420"/>
                <a:gd name="T73" fmla="*/ 185 h 496"/>
                <a:gd name="T74" fmla="*/ 386 w 420"/>
                <a:gd name="T75" fmla="*/ 180 h 496"/>
                <a:gd name="T76" fmla="*/ 392 w 420"/>
                <a:gd name="T77" fmla="*/ 460 h 496"/>
                <a:gd name="T78" fmla="*/ 28 w 420"/>
                <a:gd name="T79" fmla="*/ 463 h 496"/>
                <a:gd name="T80" fmla="*/ 392 w 420"/>
                <a:gd name="T81" fmla="*/ 460 h 496"/>
                <a:gd name="T82" fmla="*/ 392 w 420"/>
                <a:gd name="T83" fmla="*/ 481 h 496"/>
                <a:gd name="T84" fmla="*/ 28 w 420"/>
                <a:gd name="T85" fmla="*/ 478 h 496"/>
                <a:gd name="T86" fmla="*/ 386 w 420"/>
                <a:gd name="T87" fmla="*/ 41 h 496"/>
                <a:gd name="T88" fmla="*/ 420 w 420"/>
                <a:gd name="T89" fmla="*/ 463 h 496"/>
                <a:gd name="T90" fmla="*/ 34 w 420"/>
                <a:gd name="T91" fmla="*/ 496 h 496"/>
                <a:gd name="T92" fmla="*/ 0 w 420"/>
                <a:gd name="T93" fmla="*/ 75 h 496"/>
                <a:gd name="T94" fmla="*/ 51 w 420"/>
                <a:gd name="T95" fmla="*/ 41 h 496"/>
                <a:gd name="T96" fmla="*/ 69 w 420"/>
                <a:gd name="T97" fmla="*/ 106 h 496"/>
                <a:gd name="T98" fmla="*/ 101 w 420"/>
                <a:gd name="T99" fmla="*/ 88 h 496"/>
                <a:gd name="T100" fmla="*/ 321 w 420"/>
                <a:gd name="T101" fmla="*/ 41 h 496"/>
                <a:gd name="T102" fmla="*/ 339 w 420"/>
                <a:gd name="T103" fmla="*/ 106 h 496"/>
                <a:gd name="T104" fmla="*/ 370 w 420"/>
                <a:gd name="T105" fmla="*/ 88 h 496"/>
                <a:gd name="T106" fmla="*/ 386 w 420"/>
                <a:gd name="T107" fmla="*/ 4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0" h="496">
                  <a:moveTo>
                    <a:pt x="347" y="0"/>
                  </a:moveTo>
                  <a:cubicBezTo>
                    <a:pt x="346" y="0"/>
                    <a:pt x="345" y="0"/>
                    <a:pt x="344" y="0"/>
                  </a:cubicBezTo>
                  <a:cubicBezTo>
                    <a:pt x="337" y="0"/>
                    <a:pt x="332" y="6"/>
                    <a:pt x="332" y="13"/>
                  </a:cubicBezTo>
                  <a:cubicBezTo>
                    <a:pt x="332" y="79"/>
                    <a:pt x="332" y="79"/>
                    <a:pt x="332" y="79"/>
                  </a:cubicBezTo>
                  <a:cubicBezTo>
                    <a:pt x="332" y="87"/>
                    <a:pt x="337" y="92"/>
                    <a:pt x="344" y="92"/>
                  </a:cubicBezTo>
                  <a:cubicBezTo>
                    <a:pt x="345" y="92"/>
                    <a:pt x="346" y="92"/>
                    <a:pt x="347" y="92"/>
                  </a:cubicBezTo>
                  <a:cubicBezTo>
                    <a:pt x="354" y="92"/>
                    <a:pt x="360" y="87"/>
                    <a:pt x="360" y="79"/>
                  </a:cubicBezTo>
                  <a:cubicBezTo>
                    <a:pt x="360" y="13"/>
                    <a:pt x="360" y="13"/>
                    <a:pt x="360" y="13"/>
                  </a:cubicBezTo>
                  <a:cubicBezTo>
                    <a:pt x="360" y="6"/>
                    <a:pt x="354" y="0"/>
                    <a:pt x="347" y="0"/>
                  </a:cubicBezTo>
                  <a:close/>
                  <a:moveTo>
                    <a:pt x="193" y="362"/>
                  </a:moveTo>
                  <a:cubicBezTo>
                    <a:pt x="177" y="362"/>
                    <a:pt x="161" y="362"/>
                    <a:pt x="145" y="362"/>
                  </a:cubicBezTo>
                  <a:cubicBezTo>
                    <a:pt x="145" y="378"/>
                    <a:pt x="145" y="394"/>
                    <a:pt x="145" y="410"/>
                  </a:cubicBezTo>
                  <a:cubicBezTo>
                    <a:pt x="161" y="410"/>
                    <a:pt x="177" y="410"/>
                    <a:pt x="193" y="410"/>
                  </a:cubicBezTo>
                  <a:cubicBezTo>
                    <a:pt x="193" y="394"/>
                    <a:pt x="193" y="378"/>
                    <a:pt x="193" y="362"/>
                  </a:cubicBezTo>
                  <a:close/>
                  <a:moveTo>
                    <a:pt x="276" y="362"/>
                  </a:moveTo>
                  <a:cubicBezTo>
                    <a:pt x="260" y="362"/>
                    <a:pt x="245" y="362"/>
                    <a:pt x="229" y="362"/>
                  </a:cubicBezTo>
                  <a:cubicBezTo>
                    <a:pt x="229" y="378"/>
                    <a:pt x="229" y="394"/>
                    <a:pt x="229" y="410"/>
                  </a:cubicBezTo>
                  <a:cubicBezTo>
                    <a:pt x="245" y="410"/>
                    <a:pt x="260" y="410"/>
                    <a:pt x="276" y="410"/>
                  </a:cubicBezTo>
                  <a:cubicBezTo>
                    <a:pt x="276" y="394"/>
                    <a:pt x="276" y="378"/>
                    <a:pt x="276" y="362"/>
                  </a:cubicBezTo>
                  <a:close/>
                  <a:moveTo>
                    <a:pt x="110" y="362"/>
                  </a:moveTo>
                  <a:cubicBezTo>
                    <a:pt x="62" y="362"/>
                    <a:pt x="62" y="362"/>
                    <a:pt x="62" y="362"/>
                  </a:cubicBezTo>
                  <a:cubicBezTo>
                    <a:pt x="62" y="410"/>
                    <a:pt x="62" y="410"/>
                    <a:pt x="62" y="410"/>
                  </a:cubicBezTo>
                  <a:cubicBezTo>
                    <a:pt x="110" y="410"/>
                    <a:pt x="110" y="410"/>
                    <a:pt x="110" y="410"/>
                  </a:cubicBezTo>
                  <a:cubicBezTo>
                    <a:pt x="110" y="362"/>
                    <a:pt x="110" y="362"/>
                    <a:pt x="110" y="362"/>
                  </a:cubicBezTo>
                  <a:close/>
                  <a:moveTo>
                    <a:pt x="360" y="291"/>
                  </a:moveTo>
                  <a:cubicBezTo>
                    <a:pt x="312" y="291"/>
                    <a:pt x="312" y="291"/>
                    <a:pt x="312" y="291"/>
                  </a:cubicBezTo>
                  <a:cubicBezTo>
                    <a:pt x="312" y="338"/>
                    <a:pt x="312" y="338"/>
                    <a:pt x="312" y="338"/>
                  </a:cubicBezTo>
                  <a:cubicBezTo>
                    <a:pt x="360" y="338"/>
                    <a:pt x="360" y="338"/>
                    <a:pt x="360" y="338"/>
                  </a:cubicBezTo>
                  <a:cubicBezTo>
                    <a:pt x="360" y="291"/>
                    <a:pt x="360" y="291"/>
                    <a:pt x="360" y="291"/>
                  </a:cubicBezTo>
                  <a:close/>
                  <a:moveTo>
                    <a:pt x="193" y="291"/>
                  </a:moveTo>
                  <a:cubicBezTo>
                    <a:pt x="177" y="291"/>
                    <a:pt x="161" y="291"/>
                    <a:pt x="145" y="291"/>
                  </a:cubicBezTo>
                  <a:cubicBezTo>
                    <a:pt x="145" y="306"/>
                    <a:pt x="145" y="322"/>
                    <a:pt x="145" y="338"/>
                  </a:cubicBezTo>
                  <a:cubicBezTo>
                    <a:pt x="161" y="338"/>
                    <a:pt x="177" y="338"/>
                    <a:pt x="193" y="338"/>
                  </a:cubicBezTo>
                  <a:cubicBezTo>
                    <a:pt x="193" y="322"/>
                    <a:pt x="193" y="306"/>
                    <a:pt x="193" y="291"/>
                  </a:cubicBezTo>
                  <a:close/>
                  <a:moveTo>
                    <a:pt x="276" y="291"/>
                  </a:moveTo>
                  <a:cubicBezTo>
                    <a:pt x="260" y="291"/>
                    <a:pt x="245" y="291"/>
                    <a:pt x="229" y="291"/>
                  </a:cubicBezTo>
                  <a:cubicBezTo>
                    <a:pt x="229" y="306"/>
                    <a:pt x="229" y="322"/>
                    <a:pt x="229" y="338"/>
                  </a:cubicBezTo>
                  <a:cubicBezTo>
                    <a:pt x="245" y="338"/>
                    <a:pt x="260" y="338"/>
                    <a:pt x="276" y="338"/>
                  </a:cubicBezTo>
                  <a:cubicBezTo>
                    <a:pt x="276" y="322"/>
                    <a:pt x="276" y="306"/>
                    <a:pt x="276" y="291"/>
                  </a:cubicBezTo>
                  <a:close/>
                  <a:moveTo>
                    <a:pt x="110" y="291"/>
                  </a:moveTo>
                  <a:cubicBezTo>
                    <a:pt x="62" y="291"/>
                    <a:pt x="62" y="291"/>
                    <a:pt x="62" y="291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110" y="338"/>
                    <a:pt x="110" y="338"/>
                    <a:pt x="110" y="338"/>
                  </a:cubicBezTo>
                  <a:cubicBezTo>
                    <a:pt x="110" y="291"/>
                    <a:pt x="110" y="291"/>
                    <a:pt x="110" y="291"/>
                  </a:cubicBezTo>
                  <a:close/>
                  <a:moveTo>
                    <a:pt x="360" y="219"/>
                  </a:moveTo>
                  <a:cubicBezTo>
                    <a:pt x="312" y="219"/>
                    <a:pt x="312" y="219"/>
                    <a:pt x="312" y="219"/>
                  </a:cubicBezTo>
                  <a:cubicBezTo>
                    <a:pt x="312" y="267"/>
                    <a:pt x="312" y="267"/>
                    <a:pt x="312" y="267"/>
                  </a:cubicBezTo>
                  <a:cubicBezTo>
                    <a:pt x="360" y="267"/>
                    <a:pt x="360" y="267"/>
                    <a:pt x="360" y="267"/>
                  </a:cubicBezTo>
                  <a:cubicBezTo>
                    <a:pt x="360" y="219"/>
                    <a:pt x="360" y="219"/>
                    <a:pt x="360" y="219"/>
                  </a:cubicBezTo>
                  <a:close/>
                  <a:moveTo>
                    <a:pt x="193" y="219"/>
                  </a:moveTo>
                  <a:cubicBezTo>
                    <a:pt x="177" y="219"/>
                    <a:pt x="161" y="219"/>
                    <a:pt x="145" y="219"/>
                  </a:cubicBezTo>
                  <a:cubicBezTo>
                    <a:pt x="145" y="235"/>
                    <a:pt x="145" y="251"/>
                    <a:pt x="145" y="267"/>
                  </a:cubicBezTo>
                  <a:cubicBezTo>
                    <a:pt x="161" y="267"/>
                    <a:pt x="177" y="267"/>
                    <a:pt x="193" y="267"/>
                  </a:cubicBezTo>
                  <a:cubicBezTo>
                    <a:pt x="193" y="251"/>
                    <a:pt x="193" y="235"/>
                    <a:pt x="193" y="219"/>
                  </a:cubicBezTo>
                  <a:close/>
                  <a:moveTo>
                    <a:pt x="276" y="219"/>
                  </a:moveTo>
                  <a:cubicBezTo>
                    <a:pt x="260" y="219"/>
                    <a:pt x="245" y="219"/>
                    <a:pt x="229" y="219"/>
                  </a:cubicBezTo>
                  <a:cubicBezTo>
                    <a:pt x="229" y="235"/>
                    <a:pt x="229" y="251"/>
                    <a:pt x="229" y="267"/>
                  </a:cubicBezTo>
                  <a:cubicBezTo>
                    <a:pt x="245" y="267"/>
                    <a:pt x="260" y="267"/>
                    <a:pt x="276" y="267"/>
                  </a:cubicBezTo>
                  <a:cubicBezTo>
                    <a:pt x="276" y="251"/>
                    <a:pt x="276" y="235"/>
                    <a:pt x="276" y="219"/>
                  </a:cubicBezTo>
                  <a:close/>
                  <a:moveTo>
                    <a:pt x="77" y="0"/>
                  </a:moveTo>
                  <a:cubicBezTo>
                    <a:pt x="76" y="0"/>
                    <a:pt x="76" y="0"/>
                    <a:pt x="75" y="0"/>
                  </a:cubicBezTo>
                  <a:cubicBezTo>
                    <a:pt x="68" y="0"/>
                    <a:pt x="62" y="6"/>
                    <a:pt x="62" y="13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87"/>
                    <a:pt x="68" y="92"/>
                    <a:pt x="75" y="92"/>
                  </a:cubicBezTo>
                  <a:cubicBezTo>
                    <a:pt x="76" y="92"/>
                    <a:pt x="76" y="92"/>
                    <a:pt x="77" y="92"/>
                  </a:cubicBezTo>
                  <a:cubicBezTo>
                    <a:pt x="84" y="92"/>
                    <a:pt x="90" y="87"/>
                    <a:pt x="90" y="79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6"/>
                    <a:pt x="84" y="0"/>
                    <a:pt x="77" y="0"/>
                  </a:cubicBezTo>
                  <a:close/>
                  <a:moveTo>
                    <a:pt x="392" y="185"/>
                  </a:moveTo>
                  <a:cubicBezTo>
                    <a:pt x="392" y="441"/>
                    <a:pt x="392" y="441"/>
                    <a:pt x="392" y="441"/>
                  </a:cubicBezTo>
                  <a:cubicBezTo>
                    <a:pt x="392" y="443"/>
                    <a:pt x="389" y="446"/>
                    <a:pt x="386" y="446"/>
                  </a:cubicBezTo>
                  <a:cubicBezTo>
                    <a:pt x="34" y="446"/>
                    <a:pt x="34" y="446"/>
                    <a:pt x="34" y="446"/>
                  </a:cubicBezTo>
                  <a:cubicBezTo>
                    <a:pt x="31" y="446"/>
                    <a:pt x="28" y="443"/>
                    <a:pt x="28" y="441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2"/>
                    <a:pt x="31" y="180"/>
                    <a:pt x="34" y="180"/>
                  </a:cubicBezTo>
                  <a:cubicBezTo>
                    <a:pt x="386" y="180"/>
                    <a:pt x="386" y="180"/>
                    <a:pt x="386" y="180"/>
                  </a:cubicBezTo>
                  <a:cubicBezTo>
                    <a:pt x="389" y="180"/>
                    <a:pt x="392" y="182"/>
                    <a:pt x="392" y="185"/>
                  </a:cubicBezTo>
                  <a:close/>
                  <a:moveTo>
                    <a:pt x="392" y="460"/>
                  </a:moveTo>
                  <a:cubicBezTo>
                    <a:pt x="392" y="463"/>
                    <a:pt x="392" y="463"/>
                    <a:pt x="392" y="463"/>
                  </a:cubicBezTo>
                  <a:cubicBezTo>
                    <a:pt x="28" y="463"/>
                    <a:pt x="28" y="463"/>
                    <a:pt x="28" y="463"/>
                  </a:cubicBezTo>
                  <a:cubicBezTo>
                    <a:pt x="28" y="460"/>
                    <a:pt x="28" y="460"/>
                    <a:pt x="28" y="460"/>
                  </a:cubicBezTo>
                  <a:cubicBezTo>
                    <a:pt x="392" y="460"/>
                    <a:pt x="392" y="460"/>
                    <a:pt x="392" y="460"/>
                  </a:cubicBezTo>
                  <a:close/>
                  <a:moveTo>
                    <a:pt x="392" y="478"/>
                  </a:moveTo>
                  <a:cubicBezTo>
                    <a:pt x="392" y="481"/>
                    <a:pt x="392" y="481"/>
                    <a:pt x="392" y="481"/>
                  </a:cubicBezTo>
                  <a:cubicBezTo>
                    <a:pt x="28" y="481"/>
                    <a:pt x="28" y="481"/>
                    <a:pt x="28" y="481"/>
                  </a:cubicBezTo>
                  <a:cubicBezTo>
                    <a:pt x="28" y="478"/>
                    <a:pt x="28" y="478"/>
                    <a:pt x="28" y="478"/>
                  </a:cubicBezTo>
                  <a:cubicBezTo>
                    <a:pt x="392" y="478"/>
                    <a:pt x="392" y="478"/>
                    <a:pt x="392" y="478"/>
                  </a:cubicBezTo>
                  <a:close/>
                  <a:moveTo>
                    <a:pt x="386" y="41"/>
                  </a:moveTo>
                  <a:cubicBezTo>
                    <a:pt x="405" y="41"/>
                    <a:pt x="420" y="56"/>
                    <a:pt x="420" y="75"/>
                  </a:cubicBezTo>
                  <a:cubicBezTo>
                    <a:pt x="420" y="463"/>
                    <a:pt x="420" y="463"/>
                    <a:pt x="420" y="463"/>
                  </a:cubicBezTo>
                  <a:cubicBezTo>
                    <a:pt x="420" y="481"/>
                    <a:pt x="405" y="496"/>
                    <a:pt x="386" y="496"/>
                  </a:cubicBezTo>
                  <a:cubicBezTo>
                    <a:pt x="269" y="496"/>
                    <a:pt x="151" y="496"/>
                    <a:pt x="34" y="496"/>
                  </a:cubicBezTo>
                  <a:cubicBezTo>
                    <a:pt x="15" y="496"/>
                    <a:pt x="0" y="481"/>
                    <a:pt x="0" y="46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56"/>
                    <a:pt x="15" y="41"/>
                    <a:pt x="34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57"/>
                    <a:pt x="51" y="72"/>
                    <a:pt x="51" y="88"/>
                  </a:cubicBezTo>
                  <a:cubicBezTo>
                    <a:pt x="51" y="98"/>
                    <a:pt x="59" y="106"/>
                    <a:pt x="69" y="106"/>
                  </a:cubicBezTo>
                  <a:cubicBezTo>
                    <a:pt x="74" y="106"/>
                    <a:pt x="78" y="106"/>
                    <a:pt x="83" y="106"/>
                  </a:cubicBezTo>
                  <a:cubicBezTo>
                    <a:pt x="93" y="106"/>
                    <a:pt x="101" y="98"/>
                    <a:pt x="101" y="88"/>
                  </a:cubicBezTo>
                  <a:cubicBezTo>
                    <a:pt x="101" y="72"/>
                    <a:pt x="101" y="57"/>
                    <a:pt x="101" y="41"/>
                  </a:cubicBezTo>
                  <a:cubicBezTo>
                    <a:pt x="321" y="41"/>
                    <a:pt x="321" y="41"/>
                    <a:pt x="321" y="41"/>
                  </a:cubicBezTo>
                  <a:cubicBezTo>
                    <a:pt x="321" y="57"/>
                    <a:pt x="321" y="72"/>
                    <a:pt x="321" y="88"/>
                  </a:cubicBezTo>
                  <a:cubicBezTo>
                    <a:pt x="321" y="98"/>
                    <a:pt x="329" y="106"/>
                    <a:pt x="339" y="106"/>
                  </a:cubicBezTo>
                  <a:cubicBezTo>
                    <a:pt x="343" y="106"/>
                    <a:pt x="348" y="106"/>
                    <a:pt x="352" y="106"/>
                  </a:cubicBezTo>
                  <a:cubicBezTo>
                    <a:pt x="362" y="106"/>
                    <a:pt x="370" y="98"/>
                    <a:pt x="370" y="88"/>
                  </a:cubicBezTo>
                  <a:cubicBezTo>
                    <a:pt x="370" y="72"/>
                    <a:pt x="370" y="57"/>
                    <a:pt x="370" y="41"/>
                  </a:cubicBezTo>
                  <a:lnTo>
                    <a:pt x="386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0"/>
            <p:cNvSpPr>
              <a:spLocks noEditPoints="1"/>
            </p:cNvSpPr>
            <p:nvPr/>
          </p:nvSpPr>
          <p:spPr bwMode="auto">
            <a:xfrm>
              <a:off x="7516809" y="2606482"/>
              <a:ext cx="551558" cy="689448"/>
            </a:xfrm>
            <a:custGeom>
              <a:avLst/>
              <a:gdLst>
                <a:gd name="T0" fmla="*/ 100 w 408"/>
                <a:gd name="T1" fmla="*/ 18 h 510"/>
                <a:gd name="T2" fmla="*/ 290 w 408"/>
                <a:gd name="T3" fmla="*/ 368 h 510"/>
                <a:gd name="T4" fmla="*/ 345 w 408"/>
                <a:gd name="T5" fmla="*/ 332 h 510"/>
                <a:gd name="T6" fmla="*/ 259 w 408"/>
                <a:gd name="T7" fmla="*/ 464 h 510"/>
                <a:gd name="T8" fmla="*/ 267 w 408"/>
                <a:gd name="T9" fmla="*/ 397 h 510"/>
                <a:gd name="T10" fmla="*/ 241 w 408"/>
                <a:gd name="T11" fmla="*/ 345 h 510"/>
                <a:gd name="T12" fmla="*/ 216 w 408"/>
                <a:gd name="T13" fmla="*/ 319 h 510"/>
                <a:gd name="T14" fmla="*/ 320 w 408"/>
                <a:gd name="T15" fmla="*/ 474 h 510"/>
                <a:gd name="T16" fmla="*/ 159 w 408"/>
                <a:gd name="T17" fmla="*/ 386 h 510"/>
                <a:gd name="T18" fmla="*/ 196 w 408"/>
                <a:gd name="T19" fmla="*/ 298 h 510"/>
                <a:gd name="T20" fmla="*/ 229 w 408"/>
                <a:gd name="T21" fmla="*/ 381 h 510"/>
                <a:gd name="T22" fmla="*/ 338 w 408"/>
                <a:gd name="T23" fmla="*/ 391 h 510"/>
                <a:gd name="T24" fmla="*/ 278 w 408"/>
                <a:gd name="T25" fmla="*/ 440 h 510"/>
                <a:gd name="T26" fmla="*/ 289 w 408"/>
                <a:gd name="T27" fmla="*/ 332 h 510"/>
                <a:gd name="T28" fmla="*/ 126 w 408"/>
                <a:gd name="T29" fmla="*/ 86 h 510"/>
                <a:gd name="T30" fmla="*/ 138 w 408"/>
                <a:gd name="T31" fmla="*/ 19 h 510"/>
                <a:gd name="T32" fmla="*/ 217 w 408"/>
                <a:gd name="T33" fmla="*/ 61 h 510"/>
                <a:gd name="T34" fmla="*/ 127 w 408"/>
                <a:gd name="T35" fmla="*/ 22 h 510"/>
                <a:gd name="T36" fmla="*/ 244 w 408"/>
                <a:gd name="T37" fmla="*/ 59 h 510"/>
                <a:gd name="T38" fmla="*/ 134 w 408"/>
                <a:gd name="T39" fmla="*/ 343 h 510"/>
                <a:gd name="T40" fmla="*/ 87 w 408"/>
                <a:gd name="T41" fmla="*/ 290 h 510"/>
                <a:gd name="T42" fmla="*/ 86 w 408"/>
                <a:gd name="T43" fmla="*/ 290 h 510"/>
                <a:gd name="T44" fmla="*/ 85 w 408"/>
                <a:gd name="T45" fmla="*/ 290 h 510"/>
                <a:gd name="T46" fmla="*/ 84 w 408"/>
                <a:gd name="T47" fmla="*/ 289 h 510"/>
                <a:gd name="T48" fmla="*/ 83 w 408"/>
                <a:gd name="T49" fmla="*/ 289 h 510"/>
                <a:gd name="T50" fmla="*/ 83 w 408"/>
                <a:gd name="T51" fmla="*/ 289 h 510"/>
                <a:gd name="T52" fmla="*/ 82 w 408"/>
                <a:gd name="T53" fmla="*/ 289 h 510"/>
                <a:gd name="T54" fmla="*/ 81 w 408"/>
                <a:gd name="T55" fmla="*/ 288 h 510"/>
                <a:gd name="T56" fmla="*/ 81 w 408"/>
                <a:gd name="T57" fmla="*/ 288 h 510"/>
                <a:gd name="T58" fmla="*/ 80 w 408"/>
                <a:gd name="T59" fmla="*/ 287 h 510"/>
                <a:gd name="T60" fmla="*/ 80 w 408"/>
                <a:gd name="T61" fmla="*/ 287 h 510"/>
                <a:gd name="T62" fmla="*/ 79 w 408"/>
                <a:gd name="T63" fmla="*/ 286 h 510"/>
                <a:gd name="T64" fmla="*/ 79 w 408"/>
                <a:gd name="T65" fmla="*/ 285 h 510"/>
                <a:gd name="T66" fmla="*/ 78 w 408"/>
                <a:gd name="T67" fmla="*/ 284 h 510"/>
                <a:gd name="T68" fmla="*/ 78 w 408"/>
                <a:gd name="T69" fmla="*/ 284 h 510"/>
                <a:gd name="T70" fmla="*/ 78 w 408"/>
                <a:gd name="T71" fmla="*/ 283 h 510"/>
                <a:gd name="T72" fmla="*/ 78 w 408"/>
                <a:gd name="T73" fmla="*/ 282 h 510"/>
                <a:gd name="T74" fmla="*/ 77 w 408"/>
                <a:gd name="T75" fmla="*/ 281 h 510"/>
                <a:gd name="T76" fmla="*/ 77 w 408"/>
                <a:gd name="T77" fmla="*/ 281 h 510"/>
                <a:gd name="T78" fmla="*/ 77 w 408"/>
                <a:gd name="T79" fmla="*/ 280 h 510"/>
                <a:gd name="T80" fmla="*/ 77 w 408"/>
                <a:gd name="T81" fmla="*/ 279 h 510"/>
                <a:gd name="T82" fmla="*/ 78 w 408"/>
                <a:gd name="T83" fmla="*/ 278 h 510"/>
                <a:gd name="T84" fmla="*/ 78 w 408"/>
                <a:gd name="T85" fmla="*/ 278 h 510"/>
                <a:gd name="T86" fmla="*/ 78 w 408"/>
                <a:gd name="T87" fmla="*/ 277 h 510"/>
                <a:gd name="T88" fmla="*/ 79 w 408"/>
                <a:gd name="T89" fmla="*/ 276 h 510"/>
                <a:gd name="T90" fmla="*/ 79 w 408"/>
                <a:gd name="T91" fmla="*/ 275 h 510"/>
                <a:gd name="T92" fmla="*/ 80 w 408"/>
                <a:gd name="T93" fmla="*/ 274 h 510"/>
                <a:gd name="T94" fmla="*/ 80 w 408"/>
                <a:gd name="T95" fmla="*/ 274 h 510"/>
                <a:gd name="T96" fmla="*/ 81 w 408"/>
                <a:gd name="T97" fmla="*/ 273 h 510"/>
                <a:gd name="T98" fmla="*/ 82 w 408"/>
                <a:gd name="T99" fmla="*/ 272 h 510"/>
                <a:gd name="T100" fmla="*/ 83 w 408"/>
                <a:gd name="T101" fmla="*/ 272 h 510"/>
                <a:gd name="T102" fmla="*/ 84 w 408"/>
                <a:gd name="T103" fmla="*/ 272 h 510"/>
                <a:gd name="T104" fmla="*/ 86 w 408"/>
                <a:gd name="T105" fmla="*/ 271 h 510"/>
                <a:gd name="T106" fmla="*/ 77 w 408"/>
                <a:gd name="T107" fmla="*/ 280 h 510"/>
                <a:gd name="T108" fmla="*/ 87 w 408"/>
                <a:gd name="T109" fmla="*/ 237 h 510"/>
                <a:gd name="T110" fmla="*/ 267 w 408"/>
                <a:gd name="T111" fmla="*/ 175 h 510"/>
                <a:gd name="T112" fmla="*/ 258 w 408"/>
                <a:gd name="T113" fmla="*/ 115 h 510"/>
                <a:gd name="T114" fmla="*/ 87 w 408"/>
                <a:gd name="T115" fmla="*/ 115 h 510"/>
                <a:gd name="T116" fmla="*/ 212 w 408"/>
                <a:gd name="T117" fmla="*/ 28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8" h="510">
                  <a:moveTo>
                    <a:pt x="23" y="460"/>
                  </a:moveTo>
                  <a:cubicBezTo>
                    <a:pt x="147" y="460"/>
                    <a:pt x="147" y="460"/>
                    <a:pt x="147" y="460"/>
                  </a:cubicBezTo>
                  <a:cubicBezTo>
                    <a:pt x="140" y="447"/>
                    <a:pt x="135" y="434"/>
                    <a:pt x="132" y="419"/>
                  </a:cubicBezTo>
                  <a:cubicBezTo>
                    <a:pt x="43" y="419"/>
                    <a:pt x="43" y="419"/>
                    <a:pt x="43" y="41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11" y="18"/>
                    <a:pt x="0" y="28"/>
                    <a:pt x="0" y="41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50"/>
                    <a:pt x="11" y="460"/>
                    <a:pt x="23" y="460"/>
                  </a:cubicBezTo>
                  <a:close/>
                  <a:moveTo>
                    <a:pt x="286" y="370"/>
                  </a:moveTo>
                  <a:cubicBezTo>
                    <a:pt x="286" y="370"/>
                    <a:pt x="287" y="369"/>
                    <a:pt x="287" y="369"/>
                  </a:cubicBezTo>
                  <a:cubicBezTo>
                    <a:pt x="288" y="368"/>
                    <a:pt x="289" y="368"/>
                    <a:pt x="290" y="368"/>
                  </a:cubicBezTo>
                  <a:cubicBezTo>
                    <a:pt x="291" y="369"/>
                    <a:pt x="291" y="369"/>
                    <a:pt x="291" y="370"/>
                  </a:cubicBezTo>
                  <a:cubicBezTo>
                    <a:pt x="292" y="370"/>
                    <a:pt x="292" y="370"/>
                    <a:pt x="292" y="370"/>
                  </a:cubicBezTo>
                  <a:cubicBezTo>
                    <a:pt x="337" y="325"/>
                    <a:pt x="337" y="325"/>
                    <a:pt x="337" y="325"/>
                  </a:cubicBezTo>
                  <a:cubicBezTo>
                    <a:pt x="338" y="324"/>
                    <a:pt x="340" y="323"/>
                    <a:pt x="341" y="323"/>
                  </a:cubicBezTo>
                  <a:cubicBezTo>
                    <a:pt x="342" y="323"/>
                    <a:pt x="344" y="324"/>
                    <a:pt x="345" y="325"/>
                  </a:cubicBezTo>
                  <a:cubicBezTo>
                    <a:pt x="346" y="326"/>
                    <a:pt x="346" y="327"/>
                    <a:pt x="346" y="329"/>
                  </a:cubicBezTo>
                  <a:cubicBezTo>
                    <a:pt x="346" y="330"/>
                    <a:pt x="346" y="331"/>
                    <a:pt x="345" y="332"/>
                  </a:cubicBezTo>
                  <a:cubicBezTo>
                    <a:pt x="293" y="384"/>
                    <a:pt x="293" y="384"/>
                    <a:pt x="293" y="384"/>
                  </a:cubicBezTo>
                  <a:cubicBezTo>
                    <a:pt x="300" y="389"/>
                    <a:pt x="300" y="389"/>
                    <a:pt x="300" y="389"/>
                  </a:cubicBezTo>
                  <a:cubicBezTo>
                    <a:pt x="302" y="391"/>
                    <a:pt x="303" y="392"/>
                    <a:pt x="303" y="394"/>
                  </a:cubicBezTo>
                  <a:cubicBezTo>
                    <a:pt x="304" y="398"/>
                    <a:pt x="301" y="402"/>
                    <a:pt x="297" y="403"/>
                  </a:cubicBezTo>
                  <a:cubicBezTo>
                    <a:pt x="295" y="403"/>
                    <a:pt x="293" y="403"/>
                    <a:pt x="291" y="401"/>
                  </a:cubicBezTo>
                  <a:cubicBezTo>
                    <a:pt x="283" y="396"/>
                    <a:pt x="283" y="396"/>
                    <a:pt x="283" y="396"/>
                  </a:cubicBezTo>
                  <a:cubicBezTo>
                    <a:pt x="259" y="464"/>
                    <a:pt x="259" y="464"/>
                    <a:pt x="259" y="464"/>
                  </a:cubicBezTo>
                  <a:cubicBezTo>
                    <a:pt x="259" y="465"/>
                    <a:pt x="258" y="465"/>
                    <a:pt x="258" y="466"/>
                  </a:cubicBezTo>
                  <a:cubicBezTo>
                    <a:pt x="256" y="466"/>
                    <a:pt x="254" y="466"/>
                    <a:pt x="253" y="464"/>
                  </a:cubicBezTo>
                  <a:cubicBezTo>
                    <a:pt x="253" y="463"/>
                    <a:pt x="253" y="463"/>
                    <a:pt x="253" y="462"/>
                  </a:cubicBezTo>
                  <a:cubicBezTo>
                    <a:pt x="274" y="402"/>
                    <a:pt x="274" y="402"/>
                    <a:pt x="274" y="402"/>
                  </a:cubicBezTo>
                  <a:cubicBezTo>
                    <a:pt x="274" y="402"/>
                    <a:pt x="273" y="403"/>
                    <a:pt x="272" y="403"/>
                  </a:cubicBezTo>
                  <a:cubicBezTo>
                    <a:pt x="271" y="403"/>
                    <a:pt x="270" y="402"/>
                    <a:pt x="269" y="401"/>
                  </a:cubicBezTo>
                  <a:cubicBezTo>
                    <a:pt x="268" y="400"/>
                    <a:pt x="267" y="399"/>
                    <a:pt x="267" y="397"/>
                  </a:cubicBezTo>
                  <a:cubicBezTo>
                    <a:pt x="267" y="396"/>
                    <a:pt x="268" y="394"/>
                    <a:pt x="269" y="393"/>
                  </a:cubicBezTo>
                  <a:cubicBezTo>
                    <a:pt x="274" y="388"/>
                    <a:pt x="274" y="388"/>
                    <a:pt x="274" y="388"/>
                  </a:cubicBezTo>
                  <a:cubicBezTo>
                    <a:pt x="232" y="357"/>
                    <a:pt x="232" y="357"/>
                    <a:pt x="232" y="357"/>
                  </a:cubicBezTo>
                  <a:cubicBezTo>
                    <a:pt x="231" y="356"/>
                    <a:pt x="230" y="354"/>
                    <a:pt x="229" y="352"/>
                  </a:cubicBezTo>
                  <a:cubicBezTo>
                    <a:pt x="229" y="350"/>
                    <a:pt x="230" y="348"/>
                    <a:pt x="231" y="347"/>
                  </a:cubicBezTo>
                  <a:cubicBezTo>
                    <a:pt x="232" y="345"/>
                    <a:pt x="234" y="344"/>
                    <a:pt x="236" y="344"/>
                  </a:cubicBezTo>
                  <a:cubicBezTo>
                    <a:pt x="238" y="344"/>
                    <a:pt x="240" y="344"/>
                    <a:pt x="241" y="345"/>
                  </a:cubicBezTo>
                  <a:cubicBezTo>
                    <a:pt x="283" y="377"/>
                    <a:pt x="283" y="377"/>
                    <a:pt x="283" y="377"/>
                  </a:cubicBezTo>
                  <a:cubicBezTo>
                    <a:pt x="286" y="370"/>
                    <a:pt x="286" y="370"/>
                    <a:pt x="286" y="370"/>
                  </a:cubicBezTo>
                  <a:close/>
                  <a:moveTo>
                    <a:pt x="350" y="319"/>
                  </a:moveTo>
                  <a:cubicBezTo>
                    <a:pt x="342" y="310"/>
                    <a:pt x="331" y="303"/>
                    <a:pt x="320" y="299"/>
                  </a:cubicBezTo>
                  <a:cubicBezTo>
                    <a:pt x="309" y="294"/>
                    <a:pt x="296" y="291"/>
                    <a:pt x="283" y="291"/>
                  </a:cubicBezTo>
                  <a:cubicBezTo>
                    <a:pt x="271" y="291"/>
                    <a:pt x="258" y="294"/>
                    <a:pt x="247" y="299"/>
                  </a:cubicBezTo>
                  <a:cubicBezTo>
                    <a:pt x="236" y="303"/>
                    <a:pt x="225" y="310"/>
                    <a:pt x="216" y="319"/>
                  </a:cubicBezTo>
                  <a:cubicBezTo>
                    <a:pt x="208" y="328"/>
                    <a:pt x="201" y="338"/>
                    <a:pt x="196" y="350"/>
                  </a:cubicBezTo>
                  <a:cubicBezTo>
                    <a:pt x="191" y="361"/>
                    <a:pt x="189" y="373"/>
                    <a:pt x="189" y="386"/>
                  </a:cubicBezTo>
                  <a:cubicBezTo>
                    <a:pt x="189" y="399"/>
                    <a:pt x="191" y="411"/>
                    <a:pt x="196" y="422"/>
                  </a:cubicBezTo>
                  <a:cubicBezTo>
                    <a:pt x="201" y="434"/>
                    <a:pt x="208" y="444"/>
                    <a:pt x="216" y="453"/>
                  </a:cubicBezTo>
                  <a:cubicBezTo>
                    <a:pt x="225" y="462"/>
                    <a:pt x="236" y="469"/>
                    <a:pt x="247" y="474"/>
                  </a:cubicBezTo>
                  <a:cubicBezTo>
                    <a:pt x="258" y="478"/>
                    <a:pt x="271" y="481"/>
                    <a:pt x="283" y="481"/>
                  </a:cubicBezTo>
                  <a:cubicBezTo>
                    <a:pt x="296" y="481"/>
                    <a:pt x="309" y="478"/>
                    <a:pt x="320" y="474"/>
                  </a:cubicBezTo>
                  <a:cubicBezTo>
                    <a:pt x="331" y="469"/>
                    <a:pt x="342" y="462"/>
                    <a:pt x="350" y="453"/>
                  </a:cubicBezTo>
                  <a:cubicBezTo>
                    <a:pt x="359" y="444"/>
                    <a:pt x="366" y="434"/>
                    <a:pt x="371" y="422"/>
                  </a:cubicBezTo>
                  <a:cubicBezTo>
                    <a:pt x="376" y="411"/>
                    <a:pt x="378" y="399"/>
                    <a:pt x="378" y="386"/>
                  </a:cubicBezTo>
                  <a:cubicBezTo>
                    <a:pt x="378" y="373"/>
                    <a:pt x="376" y="361"/>
                    <a:pt x="371" y="350"/>
                  </a:cubicBezTo>
                  <a:cubicBezTo>
                    <a:pt x="366" y="338"/>
                    <a:pt x="359" y="328"/>
                    <a:pt x="350" y="319"/>
                  </a:cubicBezTo>
                  <a:close/>
                  <a:moveTo>
                    <a:pt x="196" y="298"/>
                  </a:moveTo>
                  <a:cubicBezTo>
                    <a:pt x="173" y="321"/>
                    <a:pt x="159" y="352"/>
                    <a:pt x="159" y="386"/>
                  </a:cubicBezTo>
                  <a:cubicBezTo>
                    <a:pt x="159" y="420"/>
                    <a:pt x="173" y="451"/>
                    <a:pt x="196" y="474"/>
                  </a:cubicBezTo>
                  <a:cubicBezTo>
                    <a:pt x="218" y="496"/>
                    <a:pt x="249" y="510"/>
                    <a:pt x="283" y="510"/>
                  </a:cubicBezTo>
                  <a:cubicBezTo>
                    <a:pt x="318" y="510"/>
                    <a:pt x="349" y="496"/>
                    <a:pt x="371" y="474"/>
                  </a:cubicBezTo>
                  <a:cubicBezTo>
                    <a:pt x="394" y="451"/>
                    <a:pt x="408" y="420"/>
                    <a:pt x="408" y="386"/>
                  </a:cubicBezTo>
                  <a:cubicBezTo>
                    <a:pt x="408" y="352"/>
                    <a:pt x="394" y="321"/>
                    <a:pt x="371" y="298"/>
                  </a:cubicBezTo>
                  <a:cubicBezTo>
                    <a:pt x="349" y="276"/>
                    <a:pt x="318" y="262"/>
                    <a:pt x="283" y="262"/>
                  </a:cubicBezTo>
                  <a:cubicBezTo>
                    <a:pt x="249" y="262"/>
                    <a:pt x="218" y="276"/>
                    <a:pt x="196" y="298"/>
                  </a:cubicBezTo>
                  <a:close/>
                  <a:moveTo>
                    <a:pt x="229" y="381"/>
                  </a:moveTo>
                  <a:cubicBezTo>
                    <a:pt x="202" y="381"/>
                    <a:pt x="202" y="381"/>
                    <a:pt x="202" y="381"/>
                  </a:cubicBezTo>
                  <a:cubicBezTo>
                    <a:pt x="199" y="381"/>
                    <a:pt x="197" y="383"/>
                    <a:pt x="197" y="386"/>
                  </a:cubicBezTo>
                  <a:cubicBezTo>
                    <a:pt x="197" y="389"/>
                    <a:pt x="199" y="391"/>
                    <a:pt x="202" y="391"/>
                  </a:cubicBezTo>
                  <a:cubicBezTo>
                    <a:pt x="229" y="391"/>
                    <a:pt x="229" y="391"/>
                    <a:pt x="229" y="391"/>
                  </a:cubicBezTo>
                  <a:cubicBezTo>
                    <a:pt x="232" y="391"/>
                    <a:pt x="235" y="389"/>
                    <a:pt x="235" y="386"/>
                  </a:cubicBezTo>
                  <a:cubicBezTo>
                    <a:pt x="235" y="383"/>
                    <a:pt x="232" y="381"/>
                    <a:pt x="229" y="381"/>
                  </a:cubicBezTo>
                  <a:close/>
                  <a:moveTo>
                    <a:pt x="338" y="391"/>
                  </a:moveTo>
                  <a:cubicBezTo>
                    <a:pt x="365" y="391"/>
                    <a:pt x="365" y="391"/>
                    <a:pt x="365" y="391"/>
                  </a:cubicBezTo>
                  <a:cubicBezTo>
                    <a:pt x="368" y="391"/>
                    <a:pt x="370" y="389"/>
                    <a:pt x="370" y="386"/>
                  </a:cubicBezTo>
                  <a:cubicBezTo>
                    <a:pt x="370" y="383"/>
                    <a:pt x="368" y="381"/>
                    <a:pt x="365" y="381"/>
                  </a:cubicBezTo>
                  <a:cubicBezTo>
                    <a:pt x="338" y="381"/>
                    <a:pt x="338" y="381"/>
                    <a:pt x="338" y="381"/>
                  </a:cubicBezTo>
                  <a:cubicBezTo>
                    <a:pt x="335" y="381"/>
                    <a:pt x="332" y="383"/>
                    <a:pt x="332" y="386"/>
                  </a:cubicBezTo>
                  <a:cubicBezTo>
                    <a:pt x="332" y="389"/>
                    <a:pt x="335" y="391"/>
                    <a:pt x="338" y="391"/>
                  </a:cubicBezTo>
                  <a:close/>
                  <a:moveTo>
                    <a:pt x="278" y="440"/>
                  </a:moveTo>
                  <a:cubicBezTo>
                    <a:pt x="278" y="467"/>
                    <a:pt x="278" y="467"/>
                    <a:pt x="278" y="467"/>
                  </a:cubicBezTo>
                  <a:cubicBezTo>
                    <a:pt x="278" y="470"/>
                    <a:pt x="280" y="473"/>
                    <a:pt x="283" y="473"/>
                  </a:cubicBezTo>
                  <a:cubicBezTo>
                    <a:pt x="286" y="473"/>
                    <a:pt x="289" y="470"/>
                    <a:pt x="289" y="467"/>
                  </a:cubicBezTo>
                  <a:cubicBezTo>
                    <a:pt x="289" y="440"/>
                    <a:pt x="289" y="440"/>
                    <a:pt x="289" y="440"/>
                  </a:cubicBezTo>
                  <a:cubicBezTo>
                    <a:pt x="289" y="437"/>
                    <a:pt x="286" y="435"/>
                    <a:pt x="283" y="435"/>
                  </a:cubicBezTo>
                  <a:cubicBezTo>
                    <a:pt x="280" y="435"/>
                    <a:pt x="278" y="437"/>
                    <a:pt x="278" y="440"/>
                  </a:cubicBezTo>
                  <a:close/>
                  <a:moveTo>
                    <a:pt x="289" y="332"/>
                  </a:moveTo>
                  <a:cubicBezTo>
                    <a:pt x="289" y="305"/>
                    <a:pt x="289" y="305"/>
                    <a:pt x="289" y="305"/>
                  </a:cubicBezTo>
                  <a:cubicBezTo>
                    <a:pt x="289" y="302"/>
                    <a:pt x="286" y="299"/>
                    <a:pt x="283" y="299"/>
                  </a:cubicBezTo>
                  <a:cubicBezTo>
                    <a:pt x="280" y="299"/>
                    <a:pt x="278" y="302"/>
                    <a:pt x="278" y="305"/>
                  </a:cubicBezTo>
                  <a:cubicBezTo>
                    <a:pt x="278" y="332"/>
                    <a:pt x="278" y="332"/>
                    <a:pt x="278" y="332"/>
                  </a:cubicBezTo>
                  <a:cubicBezTo>
                    <a:pt x="278" y="335"/>
                    <a:pt x="280" y="337"/>
                    <a:pt x="283" y="337"/>
                  </a:cubicBezTo>
                  <a:cubicBezTo>
                    <a:pt x="286" y="337"/>
                    <a:pt x="289" y="335"/>
                    <a:pt x="289" y="332"/>
                  </a:cubicBezTo>
                  <a:close/>
                  <a:moveTo>
                    <a:pt x="218" y="0"/>
                  </a:moveTo>
                  <a:cubicBezTo>
                    <a:pt x="224" y="0"/>
                    <a:pt x="228" y="2"/>
                    <a:pt x="232" y="4"/>
                  </a:cubicBezTo>
                  <a:cubicBezTo>
                    <a:pt x="235" y="7"/>
                    <a:pt x="237" y="11"/>
                    <a:pt x="237" y="14"/>
                  </a:cubicBezTo>
                  <a:cubicBezTo>
                    <a:pt x="237" y="72"/>
                    <a:pt x="237" y="72"/>
                    <a:pt x="237" y="72"/>
                  </a:cubicBezTo>
                  <a:cubicBezTo>
                    <a:pt x="237" y="75"/>
                    <a:pt x="235" y="79"/>
                    <a:pt x="232" y="82"/>
                  </a:cubicBezTo>
                  <a:cubicBezTo>
                    <a:pt x="228" y="84"/>
                    <a:pt x="224" y="86"/>
                    <a:pt x="218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1" y="86"/>
                    <a:pt x="116" y="84"/>
                    <a:pt x="113" y="82"/>
                  </a:cubicBezTo>
                  <a:cubicBezTo>
                    <a:pt x="110" y="79"/>
                    <a:pt x="108" y="75"/>
                    <a:pt x="108" y="72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8" y="11"/>
                    <a:pt x="110" y="7"/>
                    <a:pt x="113" y="4"/>
                  </a:cubicBezTo>
                  <a:cubicBezTo>
                    <a:pt x="116" y="2"/>
                    <a:pt x="121" y="0"/>
                    <a:pt x="126" y="0"/>
                  </a:cubicBezTo>
                  <a:cubicBezTo>
                    <a:pt x="218" y="0"/>
                    <a:pt x="218" y="0"/>
                    <a:pt x="218" y="0"/>
                  </a:cubicBezTo>
                  <a:close/>
                  <a:moveTo>
                    <a:pt x="138" y="19"/>
                  </a:moveTo>
                  <a:cubicBezTo>
                    <a:pt x="206" y="19"/>
                    <a:pt x="206" y="19"/>
                    <a:pt x="206" y="19"/>
                  </a:cubicBezTo>
                  <a:cubicBezTo>
                    <a:pt x="210" y="19"/>
                    <a:pt x="214" y="20"/>
                    <a:pt x="217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20" y="25"/>
                    <a:pt x="222" y="29"/>
                    <a:pt x="222" y="33"/>
                  </a:cubicBezTo>
                  <a:cubicBezTo>
                    <a:pt x="222" y="51"/>
                    <a:pt x="222" y="51"/>
                    <a:pt x="222" y="51"/>
                  </a:cubicBezTo>
                  <a:cubicBezTo>
                    <a:pt x="222" y="55"/>
                    <a:pt x="220" y="58"/>
                    <a:pt x="217" y="61"/>
                  </a:cubicBezTo>
                  <a:cubicBezTo>
                    <a:pt x="217" y="61"/>
                    <a:pt x="217" y="61"/>
                    <a:pt x="217" y="61"/>
                  </a:cubicBezTo>
                  <a:cubicBezTo>
                    <a:pt x="214" y="63"/>
                    <a:pt x="210" y="65"/>
                    <a:pt x="206" y="65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34" y="65"/>
                    <a:pt x="130" y="63"/>
                    <a:pt x="127" y="61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4" y="58"/>
                    <a:pt x="122" y="55"/>
                    <a:pt x="122" y="51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29"/>
                    <a:pt x="124" y="25"/>
                    <a:pt x="127" y="22"/>
                  </a:cubicBezTo>
                  <a:cubicBezTo>
                    <a:pt x="127" y="22"/>
                    <a:pt x="127" y="22"/>
                    <a:pt x="127" y="22"/>
                  </a:cubicBezTo>
                  <a:cubicBezTo>
                    <a:pt x="130" y="20"/>
                    <a:pt x="134" y="19"/>
                    <a:pt x="138" y="19"/>
                  </a:cubicBezTo>
                  <a:close/>
                  <a:moveTo>
                    <a:pt x="344" y="243"/>
                  </a:moveTo>
                  <a:cubicBezTo>
                    <a:pt x="344" y="41"/>
                    <a:pt x="344" y="41"/>
                    <a:pt x="344" y="41"/>
                  </a:cubicBezTo>
                  <a:cubicBezTo>
                    <a:pt x="344" y="28"/>
                    <a:pt x="334" y="18"/>
                    <a:pt x="321" y="18"/>
                  </a:cubicBezTo>
                  <a:cubicBezTo>
                    <a:pt x="244" y="18"/>
                    <a:pt x="244" y="18"/>
                    <a:pt x="244" y="18"/>
                  </a:cubicBezTo>
                  <a:cubicBezTo>
                    <a:pt x="244" y="59"/>
                    <a:pt x="244" y="59"/>
                    <a:pt x="244" y="59"/>
                  </a:cubicBezTo>
                  <a:cubicBezTo>
                    <a:pt x="302" y="59"/>
                    <a:pt x="302" y="59"/>
                    <a:pt x="302" y="59"/>
                  </a:cubicBezTo>
                  <a:cubicBezTo>
                    <a:pt x="302" y="92"/>
                    <a:pt x="302" y="92"/>
                    <a:pt x="302" y="92"/>
                  </a:cubicBezTo>
                  <a:cubicBezTo>
                    <a:pt x="302" y="232"/>
                    <a:pt x="302" y="232"/>
                    <a:pt x="302" y="232"/>
                  </a:cubicBezTo>
                  <a:cubicBezTo>
                    <a:pt x="317" y="234"/>
                    <a:pt x="331" y="238"/>
                    <a:pt x="344" y="243"/>
                  </a:cubicBezTo>
                  <a:close/>
                  <a:moveTo>
                    <a:pt x="87" y="324"/>
                  </a:moveTo>
                  <a:cubicBezTo>
                    <a:pt x="141" y="324"/>
                    <a:pt x="141" y="324"/>
                    <a:pt x="141" y="324"/>
                  </a:cubicBezTo>
                  <a:cubicBezTo>
                    <a:pt x="139" y="330"/>
                    <a:pt x="136" y="336"/>
                    <a:pt x="134" y="343"/>
                  </a:cubicBezTo>
                  <a:cubicBezTo>
                    <a:pt x="87" y="343"/>
                    <a:pt x="87" y="343"/>
                    <a:pt x="87" y="343"/>
                  </a:cubicBezTo>
                  <a:cubicBezTo>
                    <a:pt x="82" y="343"/>
                    <a:pt x="77" y="339"/>
                    <a:pt x="77" y="333"/>
                  </a:cubicBezTo>
                  <a:cubicBezTo>
                    <a:pt x="77" y="333"/>
                    <a:pt x="77" y="333"/>
                    <a:pt x="77" y="333"/>
                  </a:cubicBezTo>
                  <a:cubicBezTo>
                    <a:pt x="77" y="328"/>
                    <a:pt x="82" y="324"/>
                    <a:pt x="87" y="324"/>
                  </a:cubicBezTo>
                  <a:close/>
                  <a:moveTo>
                    <a:pt x="162" y="290"/>
                  </a:moveTo>
                  <a:cubicBezTo>
                    <a:pt x="87" y="290"/>
                    <a:pt x="87" y="290"/>
                    <a:pt x="87" y="290"/>
                  </a:cubicBezTo>
                  <a:cubicBezTo>
                    <a:pt x="87" y="290"/>
                    <a:pt x="87" y="290"/>
                    <a:pt x="87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6" y="290"/>
                    <a:pt x="86" y="290"/>
                    <a:pt x="86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5" y="290"/>
                    <a:pt x="85" y="290"/>
                    <a:pt x="85" y="290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82" y="289"/>
                    <a:pt x="82" y="289"/>
                    <a:pt x="82" y="289"/>
                  </a:cubicBezTo>
                  <a:cubicBezTo>
                    <a:pt x="82" y="289"/>
                    <a:pt x="82" y="289"/>
                    <a:pt x="82" y="289"/>
                  </a:cubicBezTo>
                  <a:cubicBezTo>
                    <a:pt x="82" y="289"/>
                    <a:pt x="82" y="289"/>
                    <a:pt x="82" y="289"/>
                  </a:cubicBezTo>
                  <a:cubicBezTo>
                    <a:pt x="82" y="289"/>
                    <a:pt x="82" y="289"/>
                    <a:pt x="82" y="289"/>
                  </a:cubicBezTo>
                  <a:cubicBezTo>
                    <a:pt x="82" y="289"/>
                    <a:pt x="82" y="289"/>
                    <a:pt x="82" y="289"/>
                  </a:cubicBezTo>
                  <a:cubicBezTo>
                    <a:pt x="82" y="289"/>
                    <a:pt x="82" y="289"/>
                    <a:pt x="82" y="289"/>
                  </a:cubicBezTo>
                  <a:cubicBezTo>
                    <a:pt x="82" y="288"/>
                    <a:pt x="82" y="288"/>
                    <a:pt x="82" y="288"/>
                  </a:cubicBezTo>
                  <a:cubicBezTo>
                    <a:pt x="82" y="288"/>
                    <a:pt x="82" y="288"/>
                    <a:pt x="82" y="288"/>
                  </a:cubicBezTo>
                  <a:cubicBezTo>
                    <a:pt x="82" y="288"/>
                    <a:pt x="82" y="288"/>
                    <a:pt x="82" y="288"/>
                  </a:cubicBezTo>
                  <a:cubicBezTo>
                    <a:pt x="82" y="288"/>
                    <a:pt x="82" y="288"/>
                    <a:pt x="82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1" y="287"/>
                    <a:pt x="81" y="287"/>
                    <a:pt x="81" y="287"/>
                  </a:cubicBezTo>
                  <a:cubicBezTo>
                    <a:pt x="81" y="287"/>
                    <a:pt x="81" y="287"/>
                    <a:pt x="81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7"/>
                    <a:pt x="80" y="287"/>
                    <a:pt x="80" y="287"/>
                  </a:cubicBezTo>
                  <a:cubicBezTo>
                    <a:pt x="80" y="286"/>
                    <a:pt x="80" y="286"/>
                    <a:pt x="80" y="286"/>
                  </a:cubicBezTo>
                  <a:cubicBezTo>
                    <a:pt x="80" y="286"/>
                    <a:pt x="80" y="286"/>
                    <a:pt x="80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6"/>
                    <a:pt x="79" y="286"/>
                    <a:pt x="79" y="286"/>
                  </a:cubicBezTo>
                  <a:cubicBezTo>
                    <a:pt x="79" y="285"/>
                    <a:pt x="79" y="285"/>
                    <a:pt x="79" y="285"/>
                  </a:cubicBezTo>
                  <a:cubicBezTo>
                    <a:pt x="79" y="285"/>
                    <a:pt x="79" y="285"/>
                    <a:pt x="79" y="285"/>
                  </a:cubicBezTo>
                  <a:cubicBezTo>
                    <a:pt x="79" y="285"/>
                    <a:pt x="79" y="285"/>
                    <a:pt x="79" y="285"/>
                  </a:cubicBezTo>
                  <a:cubicBezTo>
                    <a:pt x="79" y="285"/>
                    <a:pt x="79" y="285"/>
                    <a:pt x="79" y="285"/>
                  </a:cubicBezTo>
                  <a:cubicBezTo>
                    <a:pt x="79" y="285"/>
                    <a:pt x="79" y="285"/>
                    <a:pt x="79" y="285"/>
                  </a:cubicBezTo>
                  <a:cubicBezTo>
                    <a:pt x="79" y="285"/>
                    <a:pt x="79" y="285"/>
                    <a:pt x="79" y="285"/>
                  </a:cubicBezTo>
                  <a:cubicBezTo>
                    <a:pt x="78" y="285"/>
                    <a:pt x="78" y="285"/>
                    <a:pt x="78" y="285"/>
                  </a:cubicBezTo>
                  <a:cubicBezTo>
                    <a:pt x="78" y="285"/>
                    <a:pt x="78" y="285"/>
                    <a:pt x="78" y="285"/>
                  </a:cubicBezTo>
                  <a:cubicBezTo>
                    <a:pt x="78" y="285"/>
                    <a:pt x="78" y="285"/>
                    <a:pt x="78" y="285"/>
                  </a:cubicBezTo>
                  <a:cubicBezTo>
                    <a:pt x="78" y="285"/>
                    <a:pt x="78" y="285"/>
                    <a:pt x="78" y="285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4"/>
                    <a:pt x="78" y="284"/>
                    <a:pt x="78" y="284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3"/>
                    <a:pt x="78" y="283"/>
                    <a:pt x="78" y="283"/>
                  </a:cubicBezTo>
                  <a:cubicBezTo>
                    <a:pt x="78" y="282"/>
                    <a:pt x="78" y="282"/>
                    <a:pt x="78" y="282"/>
                  </a:cubicBezTo>
                  <a:cubicBezTo>
                    <a:pt x="78" y="282"/>
                    <a:pt x="78" y="282"/>
                    <a:pt x="78" y="282"/>
                  </a:cubicBezTo>
                  <a:cubicBezTo>
                    <a:pt x="78" y="282"/>
                    <a:pt x="78" y="282"/>
                    <a:pt x="78" y="282"/>
                  </a:cubicBezTo>
                  <a:cubicBezTo>
                    <a:pt x="78" y="282"/>
                    <a:pt x="78" y="282"/>
                    <a:pt x="78" y="282"/>
                  </a:cubicBezTo>
                  <a:cubicBezTo>
                    <a:pt x="77" y="282"/>
                    <a:pt x="77" y="282"/>
                    <a:pt x="77" y="282"/>
                  </a:cubicBezTo>
                  <a:cubicBezTo>
                    <a:pt x="77" y="282"/>
                    <a:pt x="77" y="282"/>
                    <a:pt x="77" y="282"/>
                  </a:cubicBezTo>
                  <a:cubicBezTo>
                    <a:pt x="77" y="282"/>
                    <a:pt x="77" y="282"/>
                    <a:pt x="77" y="282"/>
                  </a:cubicBezTo>
                  <a:cubicBezTo>
                    <a:pt x="77" y="282"/>
                    <a:pt x="77" y="282"/>
                    <a:pt x="77" y="282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80"/>
                    <a:pt x="77" y="280"/>
                    <a:pt x="77" y="280"/>
                  </a:cubicBezTo>
                  <a:cubicBezTo>
                    <a:pt x="77" y="279"/>
                    <a:pt x="77" y="279"/>
                    <a:pt x="77" y="279"/>
                  </a:cubicBezTo>
                  <a:cubicBezTo>
                    <a:pt x="77" y="279"/>
                    <a:pt x="77" y="279"/>
                    <a:pt x="77" y="279"/>
                  </a:cubicBezTo>
                  <a:cubicBezTo>
                    <a:pt x="77" y="279"/>
                    <a:pt x="77" y="279"/>
                    <a:pt x="77" y="279"/>
                  </a:cubicBezTo>
                  <a:cubicBezTo>
                    <a:pt x="77" y="279"/>
                    <a:pt x="77" y="279"/>
                    <a:pt x="77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8"/>
                    <a:pt x="78" y="278"/>
                    <a:pt x="78" y="278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79" y="275"/>
                    <a:pt x="79" y="275"/>
                    <a:pt x="79" y="27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0" y="274"/>
                    <a:pt x="80" y="274"/>
                    <a:pt x="80" y="274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82" y="273"/>
                    <a:pt x="82" y="273"/>
                    <a:pt x="82" y="273"/>
                  </a:cubicBezTo>
                  <a:cubicBezTo>
                    <a:pt x="82" y="273"/>
                    <a:pt x="82" y="273"/>
                    <a:pt x="82" y="273"/>
                  </a:cubicBezTo>
                  <a:cubicBezTo>
                    <a:pt x="82" y="273"/>
                    <a:pt x="82" y="273"/>
                    <a:pt x="82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6" y="271"/>
                    <a:pt x="86" y="271"/>
                    <a:pt x="86" y="271"/>
                  </a:cubicBezTo>
                  <a:cubicBezTo>
                    <a:pt x="86" y="271"/>
                    <a:pt x="86" y="271"/>
                    <a:pt x="86" y="271"/>
                  </a:cubicBezTo>
                  <a:cubicBezTo>
                    <a:pt x="86" y="271"/>
                    <a:pt x="86" y="271"/>
                    <a:pt x="86" y="271"/>
                  </a:cubicBezTo>
                  <a:cubicBezTo>
                    <a:pt x="86" y="271"/>
                    <a:pt x="86" y="271"/>
                    <a:pt x="86" y="271"/>
                  </a:cubicBezTo>
                  <a:cubicBezTo>
                    <a:pt x="87" y="271"/>
                    <a:pt x="87" y="271"/>
                    <a:pt x="87" y="271"/>
                  </a:cubicBezTo>
                  <a:cubicBezTo>
                    <a:pt x="179" y="271"/>
                    <a:pt x="179" y="271"/>
                    <a:pt x="179" y="271"/>
                  </a:cubicBezTo>
                  <a:cubicBezTo>
                    <a:pt x="173" y="277"/>
                    <a:pt x="167" y="283"/>
                    <a:pt x="162" y="290"/>
                  </a:cubicBezTo>
                  <a:close/>
                  <a:moveTo>
                    <a:pt x="77" y="280"/>
                  </a:moveTo>
                  <a:cubicBezTo>
                    <a:pt x="77" y="280"/>
                    <a:pt x="77" y="280"/>
                    <a:pt x="77" y="280"/>
                  </a:cubicBezTo>
                  <a:close/>
                  <a:moveTo>
                    <a:pt x="87" y="218"/>
                  </a:moveTo>
                  <a:cubicBezTo>
                    <a:pt x="258" y="218"/>
                    <a:pt x="258" y="218"/>
                    <a:pt x="258" y="218"/>
                  </a:cubicBezTo>
                  <a:cubicBezTo>
                    <a:pt x="263" y="218"/>
                    <a:pt x="267" y="222"/>
                    <a:pt x="267" y="228"/>
                  </a:cubicBezTo>
                  <a:cubicBezTo>
                    <a:pt x="267" y="228"/>
                    <a:pt x="267" y="228"/>
                    <a:pt x="267" y="228"/>
                  </a:cubicBezTo>
                  <a:cubicBezTo>
                    <a:pt x="267" y="229"/>
                    <a:pt x="267" y="231"/>
                    <a:pt x="266" y="232"/>
                  </a:cubicBezTo>
                  <a:cubicBezTo>
                    <a:pt x="257" y="233"/>
                    <a:pt x="249" y="235"/>
                    <a:pt x="241" y="237"/>
                  </a:cubicBezTo>
                  <a:cubicBezTo>
                    <a:pt x="87" y="237"/>
                    <a:pt x="87" y="237"/>
                    <a:pt x="87" y="237"/>
                  </a:cubicBezTo>
                  <a:cubicBezTo>
                    <a:pt x="82" y="237"/>
                    <a:pt x="77" y="233"/>
                    <a:pt x="77" y="228"/>
                  </a:cubicBezTo>
                  <a:cubicBezTo>
                    <a:pt x="77" y="228"/>
                    <a:pt x="77" y="228"/>
                    <a:pt x="77" y="228"/>
                  </a:cubicBezTo>
                  <a:cubicBezTo>
                    <a:pt x="77" y="222"/>
                    <a:pt x="82" y="218"/>
                    <a:pt x="87" y="218"/>
                  </a:cubicBezTo>
                  <a:close/>
                  <a:moveTo>
                    <a:pt x="87" y="165"/>
                  </a:moveTo>
                  <a:cubicBezTo>
                    <a:pt x="258" y="165"/>
                    <a:pt x="258" y="165"/>
                    <a:pt x="258" y="165"/>
                  </a:cubicBezTo>
                  <a:cubicBezTo>
                    <a:pt x="263" y="165"/>
                    <a:pt x="267" y="170"/>
                    <a:pt x="267" y="175"/>
                  </a:cubicBezTo>
                  <a:cubicBezTo>
                    <a:pt x="267" y="175"/>
                    <a:pt x="267" y="175"/>
                    <a:pt x="267" y="175"/>
                  </a:cubicBezTo>
                  <a:cubicBezTo>
                    <a:pt x="267" y="180"/>
                    <a:pt x="263" y="184"/>
                    <a:pt x="258" y="184"/>
                  </a:cubicBezTo>
                  <a:cubicBezTo>
                    <a:pt x="87" y="184"/>
                    <a:pt x="87" y="184"/>
                    <a:pt x="87" y="184"/>
                  </a:cubicBezTo>
                  <a:cubicBezTo>
                    <a:pt x="82" y="184"/>
                    <a:pt x="77" y="180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7" y="170"/>
                    <a:pt x="82" y="165"/>
                    <a:pt x="87" y="165"/>
                  </a:cubicBezTo>
                  <a:close/>
                  <a:moveTo>
                    <a:pt x="87" y="115"/>
                  </a:moveTo>
                  <a:cubicBezTo>
                    <a:pt x="258" y="115"/>
                    <a:pt x="258" y="115"/>
                    <a:pt x="258" y="115"/>
                  </a:cubicBezTo>
                  <a:cubicBezTo>
                    <a:pt x="263" y="115"/>
                    <a:pt x="267" y="120"/>
                    <a:pt x="267" y="125"/>
                  </a:cubicBezTo>
                  <a:cubicBezTo>
                    <a:pt x="267" y="125"/>
                    <a:pt x="267" y="125"/>
                    <a:pt x="267" y="125"/>
                  </a:cubicBezTo>
                  <a:cubicBezTo>
                    <a:pt x="267" y="130"/>
                    <a:pt x="263" y="134"/>
                    <a:pt x="258" y="134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2" y="134"/>
                    <a:pt x="77" y="130"/>
                    <a:pt x="77" y="125"/>
                  </a:cubicBezTo>
                  <a:cubicBezTo>
                    <a:pt x="77" y="125"/>
                    <a:pt x="77" y="125"/>
                    <a:pt x="77" y="125"/>
                  </a:cubicBezTo>
                  <a:cubicBezTo>
                    <a:pt x="77" y="120"/>
                    <a:pt x="82" y="115"/>
                    <a:pt x="87" y="115"/>
                  </a:cubicBezTo>
                  <a:close/>
                  <a:moveTo>
                    <a:pt x="130" y="59"/>
                  </a:moveTo>
                  <a:cubicBezTo>
                    <a:pt x="130" y="33"/>
                    <a:pt x="130" y="33"/>
                    <a:pt x="130" y="33"/>
                  </a:cubicBezTo>
                  <a:cubicBezTo>
                    <a:pt x="130" y="31"/>
                    <a:pt x="131" y="29"/>
                    <a:pt x="132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4" y="27"/>
                    <a:pt x="136" y="26"/>
                    <a:pt x="138" y="26"/>
                  </a:cubicBezTo>
                  <a:cubicBezTo>
                    <a:pt x="206" y="26"/>
                    <a:pt x="206" y="26"/>
                    <a:pt x="206" y="26"/>
                  </a:cubicBezTo>
                  <a:cubicBezTo>
                    <a:pt x="208" y="26"/>
                    <a:pt x="211" y="27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4" y="29"/>
                    <a:pt x="215" y="31"/>
                    <a:pt x="215" y="33"/>
                  </a:cubicBezTo>
                  <a:cubicBezTo>
                    <a:pt x="215" y="59"/>
                    <a:pt x="215" y="59"/>
                    <a:pt x="215" y="59"/>
                  </a:cubicBezTo>
                  <a:lnTo>
                    <a:pt x="130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58"/>
            <p:cNvSpPr>
              <a:spLocks noChangeArrowheads="1"/>
            </p:cNvSpPr>
            <p:nvPr/>
          </p:nvSpPr>
          <p:spPr bwMode="auto">
            <a:xfrm rot="2700000">
              <a:off x="2655457" y="2650490"/>
              <a:ext cx="631043" cy="631043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58"/>
            <p:cNvSpPr>
              <a:spLocks noChangeArrowheads="1"/>
            </p:cNvSpPr>
            <p:nvPr/>
          </p:nvSpPr>
          <p:spPr bwMode="auto">
            <a:xfrm rot="2700000">
              <a:off x="8987566" y="2650490"/>
              <a:ext cx="631043" cy="631043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文本框 28"/>
          <p:cNvSpPr txBox="1"/>
          <p:nvPr/>
        </p:nvSpPr>
        <p:spPr>
          <a:xfrm>
            <a:off x="1813561" y="4760525"/>
            <a:ext cx="3842750" cy="15327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基准测试是指单用户</a:t>
            </a:r>
            <a:r>
              <a:rPr lang="zh-CN" altLang="zh-CN" sz="18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zh-CN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即</a:t>
            </a:r>
            <a:r>
              <a:rPr lang="zh-CN" altLang="zh-CN"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环境确定后，使用单个用户对业务模型中的重要业务做多次单独的测试，观察并记录各项性能指标的变化。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6783455" y="4168610"/>
            <a:ext cx="2036467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广义上定义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70049" y="416861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狭义上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定义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45712" y="4630276"/>
            <a:ext cx="4913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基准测试是一种测量和评估软件性能指标的测试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在某个时刻通过基准测试建立一个基准线</a:t>
            </a:r>
            <a:r>
              <a:rPr lang="zh-CN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当系统的软硬件环境发生变化之后，再进行测试以确定软硬件环境变化对软件性能的影响。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负载测试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1143690" y="2035589"/>
            <a:ext cx="10102242" cy="424731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负载测试是指逐步增加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系统负载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如逐渐增加模拟用户数量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）来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系统性能的变化，并最终确定在满足系统性能指标的情况下，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系统所能够承受的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最大负载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负载测试类似于举重运动，通过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不断给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举重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运动员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增加重量，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确定运动员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身体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允许的情况下所能举起的最大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重量。</a:t>
            </a: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150000"/>
              </a:lnSpc>
            </a:pP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进行负载测试的前提是</a:t>
            </a:r>
            <a:r>
              <a:rPr lang="en-US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满足性能指标要求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。例如一个软件系统的响应时间要求不超过 2 秒，则在这个前提下，不断增加用户访问量，当访问量超过 1 万人时，系统的响应时间就会变慢，并超过 2 秒，即可以确定系统响应时间不超过 2 秒的前提下最大负载是 1 万人。</a:t>
            </a: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压力测试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1143689" y="2071215"/>
            <a:ext cx="10054741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压力测试也叫强度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，是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指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让系统超负荷运行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使系统某些资源达到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饱和或</a:t>
            </a:r>
            <a:r>
              <a:rPr lang="zh-CN" altLang="en-US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接近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崩溃的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边缘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系统的性能变化，从而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确定系统所能承受的最大压力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。压力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测试可以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暴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露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那些只有在高负载条件下才会出现的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Bug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例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如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同步问题、内存泄露等。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原创设计师QQ598969553          _4"/>
          <p:cNvSpPr/>
          <p:nvPr/>
        </p:nvSpPr>
        <p:spPr>
          <a:xfrm>
            <a:off x="4710728" y="1413456"/>
            <a:ext cx="695331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压力测试与负载测试是有区别的，负载测试的目的是在</a:t>
            </a:r>
            <a:r>
              <a:rPr lang="en-US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满足性能指标要求</a:t>
            </a: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的前提下，</a:t>
            </a:r>
            <a:r>
              <a:rPr lang="en-US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测试系统能够承受的最大负载</a:t>
            </a: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，而压力测试的目的则是</a:t>
            </a:r>
            <a:r>
              <a:rPr lang="en-US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测试使系统性能达到极限的状态</a:t>
            </a: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例如软件系统</a:t>
            </a:r>
            <a:r>
              <a:rPr lang="en-US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正常的响应时间</a:t>
            </a: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2 秒，通过负载测试确定用户访问量超过 1 万人时响应时间变慢。对于压力测试，则继续</a:t>
            </a:r>
            <a:r>
              <a:rPr lang="en-US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增加用户访问量</a:t>
            </a: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，观察系统的性能变化，当用户访问量增加到 2 万人时系统响应时间为 3 秒，当用户访问量增加到 3 万人时响应时间为 4 秒，当用户访问量增加到 4 万人时，系统崩溃无法响应。由此确定系统能承受的最大访问量为 4 万人。</a:t>
            </a:r>
            <a:endParaRPr lang="zh-CN" altLang="zh-CN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386" y="1413456"/>
            <a:ext cx="3715858" cy="40061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并发测试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1143690" y="2052971"/>
            <a:ext cx="10268497" cy="24006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并发测试是指通过模拟用户并发访问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，测试多用户并发访问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同一个应用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同一个模块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或者数据记录时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是否存在死锁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响应慢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或其他性能问题。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并发测试一般没有标准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，只是测试并发时会不会出现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意外情况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几乎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所有的性能测试</a:t>
            </a:r>
            <a:r>
              <a:rPr lang="zh-CN" altLang="zh-CN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都会涉及并发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，例如多个用户同时访问某一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条件数据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或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多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用户同时更新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数据，那么数据库可能就会出现访问错误、写入错误等异常情况。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1143690" y="2142467"/>
            <a:ext cx="9971614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配置测试是指调整软件系统的软硬件环境，测试各种环境对系统性能的影响，从而找到系统各项资源的最优分配原则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。配置测试不改变代码，只改变软硬件配置，例如安装版本更高的数据库、配置性能更好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CPU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内存等，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其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通过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更改外部配置来提高软件的性能。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稳定性测试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1143690" y="2083091"/>
            <a:ext cx="10019115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稳定性测试也称为可靠性测试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，它是指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让系统在强负载情况下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持续运行一段时间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如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7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ymbol" panose="05050102010706020507" pitchFamily="18" charset="2"/>
              </a:rPr>
              <a:t>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24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小时</a:t>
            </a:r>
            <a:r>
              <a:rPr lang="zh-CN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），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测试系统在这种条件下是否能够稳定运行。由于系统在强负载下有业务压力且运行时间较长，所以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稳定性测试可以检测系统是否存在内存泄露等问题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8479907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性能测试种类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2662" y="983982"/>
            <a:ext cx="2804477" cy="6999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容量测试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1143690" y="2094965"/>
            <a:ext cx="10125993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容量测试是指在一定的软硬件及网络环境下，测试系统所能支持的最大用户数、最大存储量等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。容量测试通常与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系统资源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（如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CPU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、内存、磁盘等）有关，用于规划将来需求增长（如用户增长、业务量增加等）时，对数据库和系统资源的优化。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TABLE_ENDDRAG_ORIGIN_RECT" val="528*178"/>
  <p:tag name="TABLE_ENDDRAG_RECT" val="144*322*528*178"/>
</p:tagLst>
</file>

<file path=ppt/tags/tag2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3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4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5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6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7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8.xml><?xml version="1.0" encoding="utf-8"?>
<p:tagLst xmlns:p="http://schemas.openxmlformats.org/presentationml/2006/main">
  <p:tag name="MH" val="20180611105247"/>
  <p:tag name="MH_LIBRARY" val="GRAPHIC"/>
  <p:tag name="MH_TYPE" val="Other"/>
  <p:tag name="MH_ORDER" val="1"/>
</p:tagLst>
</file>

<file path=ppt/tags/tag9.xml><?xml version="1.0" encoding="utf-8"?>
<p:tagLst xmlns:p="http://schemas.openxmlformats.org/presentationml/2006/main">
  <p:tag name="MH" val="20180611105247"/>
  <p:tag name="MH_LIBRARY" val="GRAPHIC"/>
  <p:tag name="MH_TYPE" val="Other"/>
  <p:tag name="MH_ORDER" val="2"/>
</p:tagLst>
</file>

<file path=ppt/tags/tag10.xml><?xml version="1.0" encoding="utf-8"?>
<p:tagLst xmlns:p="http://schemas.openxmlformats.org/presentationml/2006/main">
  <p:tag name="MH" val="20180611105247"/>
  <p:tag name="MH_LIBRARY" val="GRAPHIC"/>
  <p:tag name="MH_TYPE" val="SubTitle"/>
  <p:tag name="MH_ORDER" val="1"/>
</p:tagLst>
</file>

<file path=ppt/tags/tag11.xml><?xml version="1.0" encoding="utf-8"?>
<p:tagLst xmlns:p="http://schemas.openxmlformats.org/presentationml/2006/main">
  <p:tag name="MH" val="20180611105247"/>
  <p:tag name="MH_LIBRARY" val="GRAPHIC"/>
  <p:tag name="MH_TYPE" val="Text"/>
  <p:tag name="MH_ORDER" val="1"/>
</p:tagLst>
</file>

<file path=ppt/tags/tag12.xml><?xml version="1.0" encoding="utf-8"?>
<p:tagLst xmlns:p="http://schemas.openxmlformats.org/presentationml/2006/main">
  <p:tag name="MH" val="20180611105247"/>
  <p:tag name="MH_LIBRARY" val="GRAPHIC"/>
  <p:tag name="MH_TYPE" val="Other"/>
  <p:tag name="MH_ORDER" val="3"/>
</p:tagLst>
</file>

<file path=ppt/tags/tag13.xml><?xml version="1.0" encoding="utf-8"?>
<p:tagLst xmlns:p="http://schemas.openxmlformats.org/presentationml/2006/main">
  <p:tag name="MH" val="20180611105247"/>
  <p:tag name="MH_LIBRARY" val="GRAPHIC"/>
  <p:tag name="MH_TYPE" val="Other"/>
  <p:tag name="MH_ORDER" val="4"/>
</p:tagLst>
</file>

<file path=ppt/tags/tag14.xml><?xml version="1.0" encoding="utf-8"?>
<p:tagLst xmlns:p="http://schemas.openxmlformats.org/presentationml/2006/main">
  <p:tag name="MH" val="20180611105247"/>
  <p:tag name="MH_LIBRARY" val="GRAPHIC"/>
  <p:tag name="MH_TYPE" val="Other"/>
  <p:tag name="MH_ORDER" val="5"/>
</p:tagLst>
</file>

<file path=ppt/tags/tag15.xml><?xml version="1.0" encoding="utf-8"?>
<p:tagLst xmlns:p="http://schemas.openxmlformats.org/presentationml/2006/main">
  <p:tag name="MH" val="20180611105247"/>
  <p:tag name="MH_LIBRARY" val="GRAPHIC"/>
  <p:tag name="MH_TYPE" val="Other"/>
  <p:tag name="MH_ORDER" val="6"/>
</p:tagLst>
</file>

<file path=ppt/tags/tag16.xml><?xml version="1.0" encoding="utf-8"?>
<p:tagLst xmlns:p="http://schemas.openxmlformats.org/presentationml/2006/main">
  <p:tag name="MH" val="20180611105247"/>
  <p:tag name="MH_LIBRARY" val="GRAPHIC"/>
  <p:tag name="MH_TYPE" val="Other"/>
  <p:tag name="MH_ORDER" val="7"/>
</p:tagLst>
</file>

<file path=ppt/tags/tag17.xml><?xml version="1.0" encoding="utf-8"?>
<p:tagLst xmlns:p="http://schemas.openxmlformats.org/presentationml/2006/main">
  <p:tag name="MH" val="20180611105247"/>
  <p:tag name="MH_LIBRARY" val="GRAPHIC"/>
  <p:tag name="MH_TYPE" val="Other"/>
  <p:tag name="MH_ORDER" val="8"/>
</p:tagLst>
</file>

<file path=ppt/tags/tag18.xml><?xml version="1.0" encoding="utf-8"?>
<p:tagLst xmlns:p="http://schemas.openxmlformats.org/presentationml/2006/main">
  <p:tag name="ISPRING_RESOURCE_PATHS_HASH_PRESENTER" val="3f15e6573a385e41c33bb97e7105a62faa5c484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2515</Words>
  <Application>WPS 演示</Application>
  <PresentationFormat>自定义</PresentationFormat>
  <Paragraphs>140</Paragraphs>
  <Slides>19</Slides>
  <Notes>281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U.S. 101</vt:lpstr>
      <vt:lpstr>Segoe Print</vt:lpstr>
      <vt:lpstr>Roboto</vt:lpstr>
      <vt:lpstr>Times New Roman</vt:lpstr>
      <vt:lpstr>Open Sans Light</vt:lpstr>
      <vt:lpstr>等线</vt:lpstr>
      <vt:lpstr>思源黑体 CN Normal</vt:lpstr>
      <vt:lpstr>Symbol</vt:lpstr>
      <vt:lpstr>字魂105号-简雅黑</vt:lpstr>
      <vt:lpstr>Arial Unicode MS</vt:lpstr>
      <vt:lpstr>Yu Gothic UI Semibold</vt:lpstr>
      <vt:lpstr>webwppDefTheme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坚坚</cp:lastModifiedBy>
  <cp:revision>2732</cp:revision>
  <dcterms:created xsi:type="dcterms:W3CDTF">2020-11-11T09:29:00Z</dcterms:created>
  <dcterms:modified xsi:type="dcterms:W3CDTF">2025-07-25T16:08:41Z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C3A6CA6A28494680A9C1DC6188B94180_13</vt:lpwstr>
  </property>
</Properties>
</file>