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dp" ContentType="image/vnd.ms-photo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"/>
  </p:notesMasterIdLst>
  <p:sldIdLst>
    <p:sldId id="420" r:id="rId3"/>
    <p:sldId id="414" r:id="rId5"/>
    <p:sldId id="436" r:id="rId6"/>
    <p:sldId id="437" r:id="rId7"/>
    <p:sldId id="438" r:id="rId8"/>
    <p:sldId id="443" r:id="rId9"/>
    <p:sldId id="416" r:id="rId10"/>
    <p:sldId id="445" r:id="rId11"/>
    <p:sldId id="446" r:id="rId12"/>
    <p:sldId id="441" r:id="rId13"/>
    <p:sldId id="444" r:id="rId14"/>
    <p:sldId id="434" r:id="rId15"/>
    <p:sldId id="442" r:id="rId16"/>
  </p:sldIdLst>
  <p:sldSz cx="12192000" cy="6858000"/>
  <p:notesSz cx="6858000" cy="9144000"/>
  <p:embeddedFontLst>
    <p:embeddedFont>
      <p:font typeface="微软雅黑" panose="020B0503020204020204" charset="-122"/>
      <p:regular r:id="rId20"/>
    </p:embeddedFont>
    <p:embeddedFont>
      <p:font typeface="汉仪粗圆简" panose="02010609000101010101" charset="-122"/>
      <p:regular r:id="rId21"/>
    </p:embeddedFont>
    <p:embeddedFont>
      <p:font typeface="方正大标宋简体" panose="03000509000000000000" charset="-122"/>
      <p:regular r:id="rId22"/>
    </p:embeddedFont>
    <p:embeddedFont>
      <p:font typeface="汉仪细中圆简" panose="02010600030101010101" charset="-122"/>
      <p:regular r:id="rId23"/>
    </p:embeddedFont>
    <p:embeddedFont>
      <p:font typeface="方正正纤黑简体" panose="02000000000000000000" charset="-122"/>
      <p:regular r:id="rId24"/>
    </p:embeddedFont>
    <p:embeddedFont>
      <p:font typeface="汉仪细圆简" panose="02010609000101010101" pitchFamily="49" charset="-122"/>
      <p:regular r:id="rId25"/>
    </p:embeddedFont>
    <p:embeddedFont>
      <p:font typeface="幼圆" panose="02010509060101010101" pitchFamily="49" charset="-122"/>
      <p:regular r:id="rId26"/>
    </p:embeddedFont>
    <p:embeddedFont>
      <p:font typeface="等线" panose="02010600030101010101" charset="-122"/>
      <p:regular r:id="rId2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9"/>
    <p:restoredTop sz="95964"/>
  </p:normalViewPr>
  <p:slideViewPr>
    <p:cSldViewPr snapToGrid="0" snapToObjects="1">
      <p:cViewPr varScale="1">
        <p:scale>
          <a:sx n="72" d="100"/>
          <a:sy n="72" d="100"/>
        </p:scale>
        <p:origin x="63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font" Target="fonts/font8.fntdata"/><Relationship Id="rId26" Type="http://schemas.openxmlformats.org/officeDocument/2006/relationships/font" Target="fonts/font7.fntdata"/><Relationship Id="rId25" Type="http://schemas.openxmlformats.org/officeDocument/2006/relationships/font" Target="fonts/font6.fntdata"/><Relationship Id="rId24" Type="http://schemas.openxmlformats.org/officeDocument/2006/relationships/font" Target="fonts/font5.fntdata"/><Relationship Id="rId23" Type="http://schemas.openxmlformats.org/officeDocument/2006/relationships/font" Target="fonts/font4.fntdata"/><Relationship Id="rId22" Type="http://schemas.openxmlformats.org/officeDocument/2006/relationships/font" Target="fonts/font3.fntdata"/><Relationship Id="rId21" Type="http://schemas.openxmlformats.org/officeDocument/2006/relationships/font" Target="fonts/font2.fntdata"/><Relationship Id="rId20" Type="http://schemas.openxmlformats.org/officeDocument/2006/relationships/font" Target="fonts/font1.fntdata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6F264-1499-AE43-A451-22647E5D8B3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81E882-D4D7-254D-8D36-BAB9F0C098A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D0DACE-38E0-42D2-9336-2B707D34BC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D0DACE-38E0-42D2-9336-2B707D34BC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D0DACE-38E0-42D2-9336-2B707D34BC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D0DACE-38E0-42D2-9336-2B707D34BC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D0DACE-38E0-42D2-9336-2B707D34BC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D0DACE-38E0-42D2-9336-2B707D34BC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D0DACE-38E0-42D2-9336-2B707D34BC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D0DACE-38E0-42D2-9336-2B707D34BC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D0DACE-38E0-42D2-9336-2B707D34BC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D0DACE-38E0-42D2-9336-2B707D34BC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D0DACE-38E0-42D2-9336-2B707D34BC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D0DACE-38E0-42D2-9336-2B707D34BC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D0DACE-38E0-42D2-9336-2B707D34BC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07593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1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6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63.xml"/><Relationship Id="rId2" Type="http://schemas.openxmlformats.org/officeDocument/2006/relationships/image" Target="../media/image4.GIF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65.xml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66.xml"/><Relationship Id="rId3" Type="http://schemas.microsoft.com/office/2007/relationships/hdphoto" Target="../media/image8.wdp"/><Relationship Id="rId2" Type="http://schemas.openxmlformats.org/officeDocument/2006/relationships/image" Target="../media/image7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67.xml"/><Relationship Id="rId3" Type="http://schemas.microsoft.com/office/2007/relationships/hdphoto" Target="../media/image10.wdp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68.xml"/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69.xml"/><Relationship Id="rId2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70.xml"/><Relationship Id="rId2" Type="http://schemas.openxmlformats.org/officeDocument/2006/relationships/image" Target="../media/image13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1.xml"/><Relationship Id="rId3" Type="http://schemas.microsoft.com/office/2007/relationships/hdphoto" Target="../media/image8.wdp"/><Relationship Id="rId2" Type="http://schemas.openxmlformats.org/officeDocument/2006/relationships/image" Target="../media/image14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72.xml"/><Relationship Id="rId2" Type="http://schemas.openxmlformats.org/officeDocument/2006/relationships/image" Target="../media/image4.GIF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73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74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-1022350" y="-1252220"/>
            <a:ext cx="6633210" cy="6666865"/>
            <a:chOff x="-1568" y="-2375"/>
            <a:chExt cx="10446" cy="10499"/>
          </a:xfrm>
        </p:grpSpPr>
        <p:sp>
          <p:nvSpPr>
            <p:cNvPr id="18" name="椭圆 17"/>
            <p:cNvSpPr/>
            <p:nvPr/>
          </p:nvSpPr>
          <p:spPr>
            <a:xfrm rot="10800000">
              <a:off x="-1568" y="-2375"/>
              <a:ext cx="10446" cy="10499"/>
            </a:xfrm>
            <a:prstGeom prst="ellipse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22000">
                  <a:schemeClr val="accent5">
                    <a:lumMod val="75000"/>
                  </a:schemeClr>
                </a:gs>
                <a:gs pos="100000">
                  <a:srgbClr val="5C9AD7"/>
                </a:gs>
              </a:gsLst>
              <a:lin ang="2280000" scaled="0"/>
            </a:gra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-1085" y="-2036"/>
              <a:ext cx="9771" cy="9821"/>
            </a:xfrm>
            <a:prstGeom prst="ellipse">
              <a:avLst/>
            </a:prstGeom>
            <a:blipFill rotWithShape="1">
              <a:blip r:embed="rId1"/>
              <a:tile tx="-2089150" ty="44450" sx="95000" sy="95000"/>
            </a:blipFill>
            <a:ln w="38100">
              <a:solidFill>
                <a:srgbClr val="F3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610860" y="2258060"/>
            <a:ext cx="6320155" cy="1684655"/>
            <a:chOff x="9271" y="3292"/>
            <a:chExt cx="9953" cy="2653"/>
          </a:xfrm>
        </p:grpSpPr>
        <p:sp>
          <p:nvSpPr>
            <p:cNvPr id="9" name="文本框 8"/>
            <p:cNvSpPr txBox="1"/>
            <p:nvPr/>
          </p:nvSpPr>
          <p:spPr>
            <a:xfrm>
              <a:off x="9271" y="4467"/>
              <a:ext cx="9953" cy="1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5500" spc="600" dirty="0">
                  <a:solidFill>
                    <a:prstClr val="white"/>
                  </a:solidFill>
                  <a:latin typeface="汉仪粗圆简" panose="02010609000101010101" charset="-122"/>
                  <a:ea typeface="汉仪粗圆简" panose="02010609000101010101" charset="-122"/>
                  <a:sym typeface="+mn-ea"/>
                </a:rPr>
                <a:t>我学古人做家训</a:t>
              </a:r>
              <a:endParaRPr kumimoji="0" lang="zh-CN" altLang="en-US" sz="55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汉仪粗圆简" panose="02010609000101010101" charset="-122"/>
                <a:ea typeface="汉仪粗圆简" panose="02010609000101010101" charset="-122"/>
                <a:cs typeface="方正大标宋简体" panose="03000509000000000000" charset="-122"/>
                <a:sym typeface="+mn-ea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9521" y="3292"/>
              <a:ext cx="3050" cy="841"/>
            </a:xfrm>
            <a:prstGeom prst="roundRect">
              <a:avLst>
                <a:gd name="adj" fmla="val 28442"/>
              </a:avLst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2300" b="0" i="0" u="none" strike="noStrike" kern="1200" cap="none" spc="0" normalizeH="0" baseline="0" noProof="0" dirty="0">
                  <a:ln>
                    <a:noFill/>
                  </a:ln>
                  <a:solidFill>
                    <a:srgbClr val="5C9AD7"/>
                  </a:solidFill>
                  <a:effectLst/>
                  <a:uLnTx/>
                  <a:uFillTx/>
                  <a:latin typeface="汉仪细中圆简" panose="02010600030101010101" charset="-122"/>
                  <a:ea typeface="汉仪细中圆简" panose="02010600030101010101" charset="-122"/>
                  <a:cs typeface="方正仿宋简体" panose="02000000000000000000" charset="-122"/>
                </a:rPr>
                <a:t>三、四年级</a:t>
              </a:r>
              <a:endParaRPr kumimoji="0" lang="zh-CN" altLang="zh-CN" sz="2300" b="0" i="0" u="none" strike="noStrike" kern="1200" cap="none" spc="0" normalizeH="0" baseline="0" noProof="0" dirty="0">
                <a:ln>
                  <a:noFill/>
                </a:ln>
                <a:solidFill>
                  <a:srgbClr val="5C9AD7"/>
                </a:solidFill>
                <a:effectLst/>
                <a:uLnTx/>
                <a:uFillTx/>
                <a:latin typeface="汉仪细中圆简" panose="02010600030101010101" charset="-122"/>
                <a:ea typeface="汉仪细中圆简" panose="02010600030101010101" charset="-122"/>
                <a:cs typeface="方正仿宋简体" panose="02000000000000000000" charset="-122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-600" y="6426000"/>
            <a:ext cx="12193200" cy="43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让乡村孩子在家乡享有属于他们的好教育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033395" y="6481445"/>
            <a:ext cx="6555105" cy="321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汉仪细中圆简" panose="02010600030101010101" charset="-122"/>
                <a:ea typeface="汉仪细中圆简" panose="02010600030101010101" charset="-122"/>
                <a:cs typeface="+mn-cs"/>
              </a:rPr>
              <a:t>让乡村孩子在家乡享有属于他们的好教育</a:t>
            </a:r>
            <a:endParaRPr kumimoji="0" lang="zh-CN" altLang="en-US" sz="15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汉仪细中圆简" panose="02010600030101010101" charset="-122"/>
              <a:ea typeface="汉仪细中圆简" panose="02010600030101010101" charset="-122"/>
              <a:cs typeface="+mn-cs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317990" y="260985"/>
            <a:ext cx="2202180" cy="539750"/>
            <a:chOff x="6120" y="2347"/>
            <a:chExt cx="3468" cy="850"/>
          </a:xfrm>
        </p:grpSpPr>
        <p:pic>
          <p:nvPicPr>
            <p:cNvPr id="11" name="图片 10" descr="4b54209e1924f70edf7192cab3a048d"/>
            <p:cNvPicPr>
              <a:picLocks noChangeAspect="1"/>
            </p:cNvPicPr>
            <p:nvPr/>
          </p:nvPicPr>
          <p:blipFill>
            <a:blip r:embed="rId2">
              <a:biLevel thresh="50000"/>
            </a:blip>
            <a:stretch>
              <a:fillRect/>
            </a:stretch>
          </p:blipFill>
          <p:spPr>
            <a:xfrm>
              <a:off x="6120" y="2347"/>
              <a:ext cx="809" cy="850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6989" y="2690"/>
              <a:ext cx="2599" cy="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正纤黑简体" panose="02000000000000000000" charset="-122"/>
                  <a:ea typeface="方正正纤黑简体" panose="02000000000000000000" charset="-122"/>
                  <a:cs typeface="+mn-cs"/>
                </a:rPr>
                <a:t>乡土人本教育</a:t>
              </a:r>
              <a:endParaRPr kumimoji="0" lang="zh-CN" altLang="en-US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正纤黑简体" panose="02000000000000000000" charset="-122"/>
                <a:ea typeface="方正正纤黑简体" panose="02000000000000000000" charset="-122"/>
                <a:cs typeface="+mn-cs"/>
              </a:endParaRPr>
            </a:p>
          </p:txBody>
        </p:sp>
      </p:grp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7650" y="319723"/>
            <a:ext cx="108000" cy="427990"/>
          </a:xfrm>
          <a:prstGeom prst="rect">
            <a:avLst/>
          </a:prstGeom>
          <a:solidFill>
            <a:srgbClr val="5C9A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8" name="图片 7" descr="4b54209e1924f70edf7192cab3a048d"/>
          <p:cNvPicPr>
            <a:picLocks noChangeAspect="1"/>
          </p:cNvPicPr>
          <p:nvPr/>
        </p:nvPicPr>
        <p:blipFill>
          <a:blip r:embed="rId1">
            <a:lum bright="96000" contrast="-42000"/>
          </a:blip>
          <a:stretch>
            <a:fillRect/>
          </a:stretch>
        </p:blipFill>
        <p:spPr>
          <a:xfrm>
            <a:off x="11026140" y="6080760"/>
            <a:ext cx="513715" cy="539750"/>
          </a:xfrm>
          <a:prstGeom prst="rect">
            <a:avLst/>
          </a:prstGeom>
        </p:spPr>
      </p:pic>
      <p:sp>
        <p:nvSpPr>
          <p:cNvPr id="5" name="标题 3"/>
          <p:cNvSpPr>
            <a:spLocks noGrp="1"/>
          </p:cNvSpPr>
          <p:nvPr/>
        </p:nvSpPr>
        <p:spPr>
          <a:xfrm>
            <a:off x="520065" y="319723"/>
            <a:ext cx="5921832" cy="451802"/>
          </a:xfrm>
          <a:prstGeom prst="rect">
            <a:avLst/>
          </a:prstGeom>
        </p:spPr>
        <p:txBody>
          <a:bodyPr vert="horz" lIns="101600" tIns="38100" rIns="25400" bIns="38100" rtlCol="0" anchor="t" anchorCtr="0">
            <a:no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5400" b="0" u="none" strike="noStrike" kern="1200" cap="none" spc="6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500" spc="200" dirty="0">
                <a:solidFill>
                  <a:prstClr val="black"/>
                </a:solidFill>
                <a:effectLst/>
                <a:latin typeface="方正大标宋简体" panose="03000509000000000000" charset="-122"/>
                <a:ea typeface="方正大标宋简体" panose="03000509000000000000" charset="-122"/>
                <a:sym typeface="+mn-ea"/>
              </a:rPr>
              <a:t>导入</a:t>
            </a:r>
            <a:endParaRPr kumimoji="0" lang="zh-CN" altLang="en-US" sz="2500" b="0" i="0" u="none" strike="noStrike" kern="1200" cap="none" spc="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大标宋简体" panose="03000509000000000000" charset="-122"/>
              <a:ea typeface="方正大标宋简体" panose="03000509000000000000" charset="-122"/>
              <a:cs typeface="+mj-cs"/>
              <a:sym typeface="+mn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7" name="图片 11" descr="D:\工作文件\田字格\制作\田小格\讲课.gif讲课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63410" y="3091583"/>
            <a:ext cx="3574415" cy="3575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对话气泡: 椭圆形 8"/>
          <p:cNvSpPr/>
          <p:nvPr/>
        </p:nvSpPr>
        <p:spPr>
          <a:xfrm>
            <a:off x="3914063" y="894205"/>
            <a:ext cx="5085503" cy="2387529"/>
          </a:xfrm>
          <a:prstGeom prst="wedgeEllipseCallout">
            <a:avLst>
              <a:gd name="adj1" fmla="val -36441"/>
              <a:gd name="adj2" fmla="val 67862"/>
            </a:avLst>
          </a:prstGeom>
          <a:noFill/>
          <a:ln w="28575">
            <a:solidFill>
              <a:srgbClr val="5C9AD7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537825" y="1487806"/>
            <a:ext cx="4204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spc="150" dirty="0">
                <a:solidFill>
                  <a:srgbClr val="333333"/>
                </a:solidFill>
                <a:effectLst/>
                <a:latin typeface="汉仪细圆简" panose="02010609000101010101" pitchFamily="49" charset="-122"/>
                <a:ea typeface="汉仪细圆简" panose="02010609000101010101" pitchFamily="49" charset="-122"/>
                <a:cs typeface="宋体" panose="02010600030101010101" pitchFamily="2" charset="-122"/>
              </a:rPr>
              <a:t>在我们的家族里，长辈怎么教导晚辈？今天，咱们也来编一编、演一演家训。 </a:t>
            </a:r>
            <a:endParaRPr lang="zh-CN" altLang="en-US" sz="2800" spc="150" dirty="0">
              <a:latin typeface="汉仪细圆简" panose="02010609000101010101" pitchFamily="49" charset="-122"/>
              <a:ea typeface="汉仪细圆简" panose="02010609000101010101" pitchFamily="49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7650" y="319723"/>
            <a:ext cx="108000" cy="427990"/>
          </a:xfrm>
          <a:prstGeom prst="rect">
            <a:avLst/>
          </a:prstGeom>
          <a:solidFill>
            <a:srgbClr val="5C9A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标题 3"/>
          <p:cNvSpPr>
            <a:spLocks noGrp="1"/>
          </p:cNvSpPr>
          <p:nvPr/>
        </p:nvSpPr>
        <p:spPr>
          <a:xfrm>
            <a:off x="520065" y="319723"/>
            <a:ext cx="4203065" cy="427990"/>
          </a:xfrm>
          <a:prstGeom prst="rect">
            <a:avLst/>
          </a:prstGeom>
        </p:spPr>
        <p:txBody>
          <a:bodyPr vert="horz" lIns="101600" tIns="38100" rIns="25400" bIns="38100" rtlCol="0" anchor="t" anchorCtr="0">
            <a:no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5400" b="0" u="none" strike="noStrike" kern="1200" cap="none" spc="6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500" spc="200" dirty="0">
                <a:solidFill>
                  <a:prstClr val="black"/>
                </a:solidFill>
                <a:effectLst/>
                <a:latin typeface="方正大标宋简体" panose="03000509000000000000" charset="-122"/>
                <a:ea typeface="方正大标宋简体" panose="03000509000000000000" charset="-122"/>
                <a:sym typeface="+mn-ea"/>
              </a:rPr>
              <a:t>宋家家训我来演</a:t>
            </a:r>
            <a:r>
              <a:rPr kumimoji="0" lang="zh-CN" altLang="en-US" sz="2500" b="0" i="0" u="none" strike="noStrike" kern="1200" cap="none" spc="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大标宋简体" panose="03000509000000000000" charset="-122"/>
                <a:ea typeface="方正大标宋简体" panose="03000509000000000000" charset="-122"/>
                <a:cs typeface="+mj-cs"/>
                <a:sym typeface="+mn-ea"/>
              </a:rPr>
              <a:t> </a:t>
            </a:r>
            <a:endParaRPr kumimoji="0" lang="zh-CN" altLang="en-US" sz="2500" b="0" i="0" u="none" strike="noStrike" kern="1200" cap="none" spc="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大标宋简体" panose="03000509000000000000" charset="-122"/>
              <a:ea typeface="方正大标宋简体" panose="03000509000000000000" charset="-122"/>
              <a:cs typeface="+mj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1200" cap="none" spc="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大标宋简体" panose="03000509000000000000" charset="-122"/>
              <a:ea typeface="方正大标宋简体" panose="03000509000000000000" charset="-122"/>
              <a:cs typeface="+mj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1200" cap="none" spc="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大标宋简体" panose="03000509000000000000" charset="-122"/>
              <a:ea typeface="方正大标宋简体" panose="03000509000000000000" charset="-122"/>
              <a:cs typeface="+mj-cs"/>
              <a:sym typeface="+mn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8" name="图片 7" descr="4b54209e1924f70edf7192cab3a048d"/>
          <p:cNvPicPr>
            <a:picLocks noChangeAspect="1"/>
          </p:cNvPicPr>
          <p:nvPr/>
        </p:nvPicPr>
        <p:blipFill>
          <a:blip r:embed="rId1">
            <a:lum bright="96000" contrast="-42000"/>
          </a:blip>
          <a:stretch>
            <a:fillRect/>
          </a:stretch>
        </p:blipFill>
        <p:spPr>
          <a:xfrm>
            <a:off x="11026140" y="6080760"/>
            <a:ext cx="513715" cy="539750"/>
          </a:xfrm>
          <a:prstGeom prst="rect">
            <a:avLst/>
          </a:prstGeom>
        </p:spPr>
      </p:pic>
      <p:sp>
        <p:nvSpPr>
          <p:cNvPr id="13" name="圆角矩形 11"/>
          <p:cNvSpPr/>
          <p:nvPr/>
        </p:nvSpPr>
        <p:spPr>
          <a:xfrm>
            <a:off x="2042062" y="1697354"/>
            <a:ext cx="8439150" cy="3756026"/>
          </a:xfrm>
          <a:prstGeom prst="roundRect">
            <a:avLst/>
          </a:prstGeom>
          <a:noFill/>
          <a:ln w="25400">
            <a:solidFill>
              <a:srgbClr val="5C9AD7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494817" y="1932083"/>
            <a:ext cx="7533640" cy="3351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小组合作，</a:t>
            </a:r>
            <a:r>
              <a:rPr lang="zh-CN" altLang="en-US" sz="2400" b="1" spc="500" dirty="0">
                <a:solidFill>
                  <a:srgbClr val="FF0000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演一演</a:t>
            </a: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小宋的爷爷</a:t>
            </a:r>
            <a:r>
              <a:rPr lang="en-US" altLang="zh-CN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/</a:t>
            </a: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奶奶教育小宋的场景；</a:t>
            </a:r>
            <a:endParaRPr lang="zh-CN" altLang="en-US" sz="2400" spc="500" dirty="0">
              <a:solidFill>
                <a:prstClr val="black"/>
              </a:solidFill>
              <a:latin typeface="汉仪细圆简" panose="02010609000101010101" pitchFamily="49" charset="-122"/>
              <a:ea typeface="汉仪细圆简" panose="02010609000101010101" pitchFamily="49" charset="-122"/>
              <a:cs typeface="汉仪细圆简" panose="02010609000101010101" pitchFamily="49" charset="-122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每小组表演时间为</a:t>
            </a:r>
            <a:r>
              <a:rPr lang="en-US" altLang="zh-CN" sz="2400" b="1" spc="500" dirty="0">
                <a:solidFill>
                  <a:srgbClr val="FF0000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2</a:t>
            </a:r>
            <a:r>
              <a:rPr lang="zh-CN" altLang="en-US" sz="2400" b="1" spc="500" dirty="0">
                <a:solidFill>
                  <a:srgbClr val="FF0000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分钟</a:t>
            </a: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，</a:t>
            </a:r>
            <a:r>
              <a:rPr lang="zh-CN" altLang="en-US" sz="2400" b="1" spc="500" dirty="0">
                <a:solidFill>
                  <a:srgbClr val="FF0000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声音为</a:t>
            </a:r>
            <a:r>
              <a:rPr lang="en-US" altLang="zh-CN" sz="2400" b="1" spc="500" dirty="0">
                <a:solidFill>
                  <a:srgbClr val="FF0000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3</a:t>
            </a: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。</a:t>
            </a:r>
            <a:endParaRPr lang="zh-CN" altLang="en-US" sz="2400" spc="500" dirty="0">
              <a:solidFill>
                <a:prstClr val="black"/>
              </a:solidFill>
              <a:latin typeface="汉仪细圆简" panose="02010609000101010101" pitchFamily="49" charset="-122"/>
              <a:ea typeface="汉仪细圆简" panose="02010609000101010101" pitchFamily="49" charset="-122"/>
              <a:cs typeface="汉仪细圆简" panose="02010609000101010101" pitchFamily="49" charset="-122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台下观众请思考：</a:t>
            </a:r>
            <a:r>
              <a:rPr lang="zh-CN" altLang="en-US" sz="2400" b="1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小宋的爷爷</a:t>
            </a:r>
            <a:r>
              <a:rPr lang="en-US" altLang="zh-CN" sz="2400" b="1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/</a:t>
            </a:r>
            <a:r>
              <a:rPr lang="zh-CN" altLang="en-US" sz="2400" b="1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奶奶是怎么给小宋讲家训的？他们的话有道理吗？有说服力吗？</a:t>
            </a:r>
            <a:endParaRPr lang="zh-CN" altLang="en-US" sz="2400" b="1" spc="500" dirty="0">
              <a:solidFill>
                <a:prstClr val="black"/>
              </a:solidFill>
              <a:latin typeface="汉仪细圆简" panose="02010609000101010101" pitchFamily="49" charset="-122"/>
              <a:ea typeface="汉仪细圆简" panose="02010609000101010101" pitchFamily="49" charset="-122"/>
              <a:cs typeface="汉仪细圆简" panose="0201060900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370357" y="1346200"/>
            <a:ext cx="2482215" cy="514985"/>
            <a:chOff x="5224" y="2375"/>
            <a:chExt cx="3199" cy="811"/>
          </a:xfrm>
          <a:solidFill>
            <a:srgbClr val="5C9AD7"/>
          </a:solidFill>
        </p:grpSpPr>
        <p:sp>
          <p:nvSpPr>
            <p:cNvPr id="16" name="圆角矩形 18"/>
            <p:cNvSpPr/>
            <p:nvPr/>
          </p:nvSpPr>
          <p:spPr>
            <a:xfrm>
              <a:off x="5224" y="2375"/>
              <a:ext cx="3198" cy="81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225" y="2467"/>
              <a:ext cx="3198" cy="628"/>
            </a:xfrm>
            <a:prstGeom prst="rect">
              <a:avLst/>
            </a:prstGeom>
            <a:grpFill/>
          </p:spPr>
          <p:txBody>
            <a:bodyPr wrap="square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spc="200" dirty="0">
                  <a:solidFill>
                    <a:prstClr val="white"/>
                  </a:solidFill>
                  <a:latin typeface="+中文正文" charset="0"/>
                  <a:ea typeface="微软雅黑" panose="020B0503020204020204" charset="-122"/>
                  <a:cs typeface="+mn-ea"/>
                  <a:sym typeface="+mn-ea"/>
                </a:rPr>
                <a:t>表演</a:t>
              </a:r>
              <a:r>
                <a:rPr kumimoji="0" lang="zh-CN" altLang="en-US" sz="2000" b="1" i="0" u="none" strike="noStrike" kern="1200" cap="none" spc="2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中文正文" charset="0"/>
                  <a:ea typeface="微软雅黑" panose="020B0503020204020204" charset="-122"/>
                  <a:cs typeface="+mn-ea"/>
                  <a:sym typeface="+mn-ea"/>
                </a:rPr>
                <a:t>规则</a:t>
              </a:r>
              <a:endParaRPr kumimoji="0" lang="zh-CN" altLang="en-US" sz="2000" b="1" i="0" u="none" strike="noStrike" kern="120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中文正文" charset="0"/>
                <a:ea typeface="微软雅黑" panose="020B0503020204020204" charset="-122"/>
                <a:cs typeface="+mn-ea"/>
                <a:sym typeface="+mn-ea"/>
              </a:endParaRPr>
            </a:p>
          </p:txBody>
        </p:sp>
      </p:grp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7650" y="319723"/>
            <a:ext cx="108000" cy="427990"/>
          </a:xfrm>
          <a:prstGeom prst="rect">
            <a:avLst/>
          </a:prstGeom>
          <a:solidFill>
            <a:srgbClr val="5C9A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标题 3"/>
          <p:cNvSpPr>
            <a:spLocks noGrp="1"/>
          </p:cNvSpPr>
          <p:nvPr/>
        </p:nvSpPr>
        <p:spPr>
          <a:xfrm>
            <a:off x="520065" y="319723"/>
            <a:ext cx="4203065" cy="427990"/>
          </a:xfrm>
          <a:prstGeom prst="rect">
            <a:avLst/>
          </a:prstGeom>
        </p:spPr>
        <p:txBody>
          <a:bodyPr vert="horz" lIns="101600" tIns="38100" rIns="25400" bIns="38100" rtlCol="0" anchor="t" anchorCtr="0">
            <a:no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5400" b="0" u="none" strike="noStrike" kern="1200" cap="none" spc="6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500" spc="200" dirty="0">
                <a:solidFill>
                  <a:prstClr val="black"/>
                </a:solidFill>
                <a:effectLst/>
                <a:latin typeface="方正大标宋简体" panose="03000509000000000000" charset="-122"/>
                <a:ea typeface="方正大标宋简体" panose="03000509000000000000" charset="-122"/>
                <a:sym typeface="+mn-ea"/>
              </a:rPr>
              <a:t>总结</a:t>
            </a:r>
            <a:endParaRPr kumimoji="0" lang="zh-CN" altLang="en-US" sz="2500" b="0" i="0" u="none" strike="noStrike" kern="1200" cap="none" spc="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大标宋简体" panose="03000509000000000000" charset="-122"/>
              <a:ea typeface="方正大标宋简体" panose="03000509000000000000" charset="-122"/>
              <a:cs typeface="+mj-cs"/>
              <a:sym typeface="+mn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8" name="图片 7" descr="4b54209e1924f70edf7192cab3a048d"/>
          <p:cNvPicPr>
            <a:picLocks noChangeAspect="1"/>
          </p:cNvPicPr>
          <p:nvPr/>
        </p:nvPicPr>
        <p:blipFill>
          <a:blip r:embed="rId1">
            <a:lum bright="96000" contrast="-42000"/>
          </a:blip>
          <a:stretch>
            <a:fillRect/>
          </a:stretch>
        </p:blipFill>
        <p:spPr>
          <a:xfrm>
            <a:off x="11026140" y="6080760"/>
            <a:ext cx="513715" cy="539750"/>
          </a:xfrm>
          <a:prstGeom prst="rect">
            <a:avLst/>
          </a:prstGeom>
        </p:spPr>
      </p:pic>
      <p:sp>
        <p:nvSpPr>
          <p:cNvPr id="12" name="对话气泡: 椭圆形 11"/>
          <p:cNvSpPr/>
          <p:nvPr/>
        </p:nvSpPr>
        <p:spPr>
          <a:xfrm>
            <a:off x="5100810" y="319723"/>
            <a:ext cx="6191479" cy="3109277"/>
          </a:xfrm>
          <a:prstGeom prst="wedgeEllipseCallout">
            <a:avLst>
              <a:gd name="adj1" fmla="val -39063"/>
              <a:gd name="adj2" fmla="val 64484"/>
            </a:avLst>
          </a:prstGeom>
          <a:noFill/>
          <a:ln w="28575">
            <a:solidFill>
              <a:srgbClr val="5C9AD7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096000" y="696663"/>
            <a:ext cx="4309375" cy="2243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spc="150" dirty="0">
                <a:solidFill>
                  <a:srgbClr val="333333"/>
                </a:solidFill>
                <a:effectLst/>
                <a:latin typeface="汉仪细圆简" panose="02010609000101010101" pitchFamily="49" charset="-122"/>
                <a:ea typeface="汉仪细圆简" panose="02010609000101010101" pitchFamily="49" charset="-122"/>
                <a:cs typeface="宋体" panose="02010600030101010101" pitchFamily="2" charset="-122"/>
              </a:rPr>
              <a:t>家训是家族长辈根据自己的生活经验、人生感悟，对后代的教诲，包含了长辈对我们的爱和期待。</a:t>
            </a:r>
            <a:endParaRPr lang="en-US" altLang="zh-CN" sz="2400" spc="150" dirty="0">
              <a:solidFill>
                <a:srgbClr val="333333"/>
              </a:solidFill>
              <a:effectLst/>
              <a:latin typeface="汉仪细圆简" panose="02010609000101010101" pitchFamily="49" charset="-122"/>
              <a:ea typeface="汉仪细圆简" panose="02010609000101010101" pitchFamily="49" charset="-122"/>
              <a:cs typeface="宋体" panose="0201060003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86" b="90857" l="10000" r="90000">
                        <a14:foregroundMark x1="37200" y1="14286" x2="55400" y2="12571"/>
                        <a14:foregroundMark x1="55400" y1="12571" x2="66200" y2="13429"/>
                        <a14:foregroundMark x1="66200" y1="13429" x2="68600" y2="15714"/>
                        <a14:foregroundMark x1="37200" y1="5143" x2="56400" y2="5143"/>
                        <a14:foregroundMark x1="56400" y1="5143" x2="69000" y2="10000"/>
                        <a14:foregroundMark x1="69000" y1="10000" x2="78600" y2="18857"/>
                        <a14:foregroundMark x1="78600" y1="18857" x2="82000" y2="37429"/>
                        <a14:foregroundMark x1="79800" y1="17714" x2="86400" y2="43143"/>
                        <a14:foregroundMark x1="85600" y1="27143" x2="86400" y2="43429"/>
                        <a14:foregroundMark x1="59400" y1="6000" x2="69400" y2="3714"/>
                        <a14:foregroundMark x1="69400" y1="3714" x2="78000" y2="13714"/>
                        <a14:foregroundMark x1="78000" y1="13714" x2="78400" y2="17714"/>
                        <a14:foregroundMark x1="28200" y1="2571" x2="22200" y2="21714"/>
                        <a14:foregroundMark x1="21600" y1="64857" x2="23400" y2="79714"/>
                        <a14:foregroundMark x1="23400" y1="79714" x2="34600" y2="83714"/>
                        <a14:foregroundMark x1="34600" y1="83714" x2="38000" y2="73143"/>
                        <a14:foregroundMark x1="49200" y1="82286" x2="49800" y2="90857"/>
                        <a14:foregroundMark x1="81400" y1="57714" x2="80600" y2="69143"/>
                        <a14:foregroundMark x1="86200" y1="32286" x2="86200" y2="48000"/>
                        <a14:foregroundMark x1="86200" y1="48000" x2="85800" y2="48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65" y="3265896"/>
            <a:ext cx="47625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8" name="图片 7" descr="4b54209e1924f70edf7192cab3a048d"/>
          <p:cNvPicPr>
            <a:picLocks noChangeAspect="1"/>
          </p:cNvPicPr>
          <p:nvPr/>
        </p:nvPicPr>
        <p:blipFill>
          <a:blip r:embed="rId1">
            <a:lum bright="96000" contrast="-42000"/>
          </a:blip>
          <a:stretch>
            <a:fillRect/>
          </a:stretch>
        </p:blipFill>
        <p:spPr>
          <a:xfrm>
            <a:off x="11026140" y="6080760"/>
            <a:ext cx="513715" cy="539750"/>
          </a:xfrm>
          <a:prstGeom prst="rect">
            <a:avLst/>
          </a:prstGeom>
        </p:spPr>
      </p:pic>
      <p:sp>
        <p:nvSpPr>
          <p:cNvPr id="6" name="云形标注 5"/>
          <p:cNvSpPr/>
          <p:nvPr/>
        </p:nvSpPr>
        <p:spPr>
          <a:xfrm>
            <a:off x="4810539" y="861646"/>
            <a:ext cx="5406887" cy="2742945"/>
          </a:xfrm>
          <a:custGeom>
            <a:avLst/>
            <a:gdLst>
              <a:gd name="connsiteX0" fmla="*/ 488121 w 5406887"/>
              <a:gd name="connsiteY0" fmla="*/ 912410 h 2742945"/>
              <a:gd name="connsiteX1" fmla="*/ 703771 w 5406887"/>
              <a:gd name="connsiteY1" fmla="*/ 438553 h 2742945"/>
              <a:gd name="connsiteX2" fmla="*/ 1752857 w 5406887"/>
              <a:gd name="connsiteY2" fmla="*/ 330296 h 2742945"/>
              <a:gd name="connsiteX3" fmla="*/ 2810579 w 5406887"/>
              <a:gd name="connsiteY3" fmla="*/ 217911 h 2742945"/>
              <a:gd name="connsiteX4" fmla="*/ 3222729 w 5406887"/>
              <a:gd name="connsiteY4" fmla="*/ 12698 h 2742945"/>
              <a:gd name="connsiteX5" fmla="*/ 3733881 w 5406887"/>
              <a:gd name="connsiteY5" fmla="*/ 157528 h 2742945"/>
              <a:gd name="connsiteX6" fmla="*/ 4438528 w 5406887"/>
              <a:gd name="connsiteY6" fmla="*/ 43810 h 2742945"/>
              <a:gd name="connsiteX7" fmla="*/ 4795858 w 5406887"/>
              <a:gd name="connsiteY7" fmla="*/ 354043 h 2742945"/>
              <a:gd name="connsiteX8" fmla="*/ 5254442 w 5406887"/>
              <a:gd name="connsiteY8" fmla="*/ 655132 h 2742945"/>
              <a:gd name="connsiteX9" fmla="*/ 5233916 w 5406887"/>
              <a:gd name="connsiteY9" fmla="*/ 981618 h 2742945"/>
              <a:gd name="connsiteX10" fmla="*/ 5383857 w 5406887"/>
              <a:gd name="connsiteY10" fmla="*/ 1480809 h 2742945"/>
              <a:gd name="connsiteX11" fmla="*/ 4681462 w 5406887"/>
              <a:gd name="connsiteY11" fmla="*/ 1917775 h 2742945"/>
              <a:gd name="connsiteX12" fmla="*/ 4430017 w 5406887"/>
              <a:gd name="connsiteY12" fmla="*/ 2292200 h 2742945"/>
              <a:gd name="connsiteX13" fmla="*/ 3573927 w 5406887"/>
              <a:gd name="connsiteY13" fmla="*/ 2337535 h 2742945"/>
              <a:gd name="connsiteX14" fmla="*/ 2962148 w 5406887"/>
              <a:gd name="connsiteY14" fmla="*/ 2736976 h 2742945"/>
              <a:gd name="connsiteX15" fmla="*/ 2062627 w 5406887"/>
              <a:gd name="connsiteY15" fmla="*/ 2493159 h 2742945"/>
              <a:gd name="connsiteX16" fmla="*/ 726425 w 5406887"/>
              <a:gd name="connsiteY16" fmla="*/ 2252262 h 2742945"/>
              <a:gd name="connsiteX17" fmla="*/ 138926 w 5406887"/>
              <a:gd name="connsiteY17" fmla="*/ 1984190 h 2742945"/>
              <a:gd name="connsiteX18" fmla="*/ 264461 w 5406887"/>
              <a:gd name="connsiteY18" fmla="*/ 1622337 h 2742945"/>
              <a:gd name="connsiteX19" fmla="*/ -626 w 5406887"/>
              <a:gd name="connsiteY19" fmla="*/ 1251087 h 2742945"/>
              <a:gd name="connsiteX20" fmla="*/ 483490 w 5406887"/>
              <a:gd name="connsiteY20" fmla="*/ 921108 h 2742945"/>
              <a:gd name="connsiteX21" fmla="*/ 488121 w 5406887"/>
              <a:gd name="connsiteY21" fmla="*/ 912410 h 2742945"/>
              <a:gd name="connsiteX0-1" fmla="*/ -1045195 w 5406887"/>
              <a:gd name="connsiteY0-2" fmla="*/ 3852960 h 2742945"/>
              <a:gd name="connsiteX1-3" fmla="*/ -1121388 w 5406887"/>
              <a:gd name="connsiteY1-4" fmla="*/ 3929153 h 2742945"/>
              <a:gd name="connsiteX2-5" fmla="*/ -1197581 w 5406887"/>
              <a:gd name="connsiteY2-6" fmla="*/ 3852960 h 2742945"/>
              <a:gd name="connsiteX3-7" fmla="*/ -1121388 w 5406887"/>
              <a:gd name="connsiteY3-8" fmla="*/ 3776767 h 2742945"/>
              <a:gd name="connsiteX4-9" fmla="*/ -1045195 w 5406887"/>
              <a:gd name="connsiteY4-10" fmla="*/ 3852960 h 2742945"/>
              <a:gd name="connsiteX0-11" fmla="*/ -291759 w 5406887"/>
              <a:gd name="connsiteY0-12" fmla="*/ 3413576 h 2742945"/>
              <a:gd name="connsiteX1-13" fmla="*/ -444145 w 5406887"/>
              <a:gd name="connsiteY1-14" fmla="*/ 3565962 h 2742945"/>
              <a:gd name="connsiteX2-15" fmla="*/ -596531 w 5406887"/>
              <a:gd name="connsiteY2-16" fmla="*/ 3413576 h 2742945"/>
              <a:gd name="connsiteX3-17" fmla="*/ -444145 w 5406887"/>
              <a:gd name="connsiteY3-18" fmla="*/ 3261190 h 2742945"/>
              <a:gd name="connsiteX4-19" fmla="*/ -291759 w 5406887"/>
              <a:gd name="connsiteY4-20" fmla="*/ 3413576 h 2742945"/>
              <a:gd name="connsiteX0-21" fmla="*/ 589515 w 5406887"/>
              <a:gd name="connsiteY0-22" fmla="*/ 2891252 h 2742945"/>
              <a:gd name="connsiteX1-23" fmla="*/ 360936 w 5406887"/>
              <a:gd name="connsiteY1-24" fmla="*/ 3119831 h 2742945"/>
              <a:gd name="connsiteX2-25" fmla="*/ 132357 w 5406887"/>
              <a:gd name="connsiteY2-26" fmla="*/ 2891252 h 2742945"/>
              <a:gd name="connsiteX3-27" fmla="*/ 360936 w 5406887"/>
              <a:gd name="connsiteY3-28" fmla="*/ 2662673 h 2742945"/>
              <a:gd name="connsiteX4-29" fmla="*/ 589515 w 5406887"/>
              <a:gd name="connsiteY4-30" fmla="*/ 2891252 h 2742945"/>
              <a:gd name="connsiteX0-31" fmla="*/ 587373 w 5406887"/>
              <a:gd name="connsiteY0-32" fmla="*/ 1662084 h 2742945"/>
              <a:gd name="connsiteX1-33" fmla="*/ 270344 w 5406887"/>
              <a:gd name="connsiteY1-34" fmla="*/ 1611480 h 2742945"/>
              <a:gd name="connsiteX2-35" fmla="*/ 867104 w 5406887"/>
              <a:gd name="connsiteY2-36" fmla="*/ 2215880 h 2742945"/>
              <a:gd name="connsiteX3-37" fmla="*/ 728427 w 5406887"/>
              <a:gd name="connsiteY3-38" fmla="*/ 2240071 h 2742945"/>
              <a:gd name="connsiteX4-39" fmla="*/ 2062376 w 5406887"/>
              <a:gd name="connsiteY4-40" fmla="*/ 2481984 h 2742945"/>
              <a:gd name="connsiteX5-41" fmla="*/ 1978770 w 5406887"/>
              <a:gd name="connsiteY5-42" fmla="*/ 2371504 h 2742945"/>
              <a:gd name="connsiteX6-43" fmla="*/ 3607970 w 5406887"/>
              <a:gd name="connsiteY6-44" fmla="*/ 2206483 h 2742945"/>
              <a:gd name="connsiteX7-45" fmla="*/ 3574553 w 5406887"/>
              <a:gd name="connsiteY7-46" fmla="*/ 2327693 h 2742945"/>
              <a:gd name="connsiteX8-47" fmla="*/ 4271565 w 5406887"/>
              <a:gd name="connsiteY8-48" fmla="*/ 1457443 h 2742945"/>
              <a:gd name="connsiteX9-49" fmla="*/ 4678459 w 5406887"/>
              <a:gd name="connsiteY9-50" fmla="*/ 1910537 h 2742945"/>
              <a:gd name="connsiteX10-51" fmla="*/ 5231413 w 5406887"/>
              <a:gd name="connsiteY10-52" fmla="*/ 974888 h 2742945"/>
              <a:gd name="connsiteX11-53" fmla="*/ 5050182 w 5406887"/>
              <a:gd name="connsiteY11-54" fmla="*/ 1144798 h 2742945"/>
              <a:gd name="connsiteX12-55" fmla="*/ 4796609 w 5406887"/>
              <a:gd name="connsiteY12-56" fmla="*/ 344518 h 2742945"/>
              <a:gd name="connsiteX13-57" fmla="*/ 4806121 w 5406887"/>
              <a:gd name="connsiteY13-58" fmla="*/ 424775 h 2742945"/>
              <a:gd name="connsiteX14-59" fmla="*/ 3639385 w 5406887"/>
              <a:gd name="connsiteY14-60" fmla="*/ 250928 h 2742945"/>
              <a:gd name="connsiteX15-61" fmla="*/ 3732253 w 5406887"/>
              <a:gd name="connsiteY15-62" fmla="*/ 148576 h 2742945"/>
              <a:gd name="connsiteX16-63" fmla="*/ 2771154 w 5406887"/>
              <a:gd name="connsiteY16-64" fmla="*/ 299692 h 2742945"/>
              <a:gd name="connsiteX17-65" fmla="*/ 2816086 w 5406887"/>
              <a:gd name="connsiteY17-66" fmla="*/ 211435 h 2742945"/>
              <a:gd name="connsiteX18-67" fmla="*/ 1752231 w 5406887"/>
              <a:gd name="connsiteY18-68" fmla="*/ 329661 h 2742945"/>
              <a:gd name="connsiteX19-69" fmla="*/ 1914939 w 5406887"/>
              <a:gd name="connsiteY19-70" fmla="*/ 415251 h 2742945"/>
              <a:gd name="connsiteX20-71" fmla="*/ 516532 w 5406887"/>
              <a:gd name="connsiteY20-72" fmla="*/ 1002508 h 2742945"/>
              <a:gd name="connsiteX21-73" fmla="*/ 488121 w 5406887"/>
              <a:gd name="connsiteY21-74" fmla="*/ 912410 h 274294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43" y="connsiteY6-44"/>
              </a:cxn>
              <a:cxn ang="0">
                <a:pos x="connsiteX7-45" y="connsiteY7-46"/>
              </a:cxn>
              <a:cxn ang="0">
                <a:pos x="connsiteX8-47" y="connsiteY8-48"/>
              </a:cxn>
              <a:cxn ang="0">
                <a:pos x="connsiteX9-49" y="connsiteY9-50"/>
              </a:cxn>
              <a:cxn ang="0">
                <a:pos x="connsiteX10-51" y="connsiteY10-52"/>
              </a:cxn>
              <a:cxn ang="0">
                <a:pos x="connsiteX11-53" y="connsiteY11-54"/>
              </a:cxn>
              <a:cxn ang="0">
                <a:pos x="connsiteX12-55" y="connsiteY12-56"/>
              </a:cxn>
              <a:cxn ang="0">
                <a:pos x="connsiteX13-57" y="connsiteY13-58"/>
              </a:cxn>
              <a:cxn ang="0">
                <a:pos x="connsiteX14-59" y="connsiteY14-60"/>
              </a:cxn>
              <a:cxn ang="0">
                <a:pos x="connsiteX15-61" y="connsiteY15-62"/>
              </a:cxn>
              <a:cxn ang="0">
                <a:pos x="connsiteX16-63" y="connsiteY16-64"/>
              </a:cxn>
              <a:cxn ang="0">
                <a:pos x="connsiteX17-65" y="connsiteY17-66"/>
              </a:cxn>
              <a:cxn ang="0">
                <a:pos x="connsiteX18-67" y="connsiteY18-68"/>
              </a:cxn>
              <a:cxn ang="0">
                <a:pos x="connsiteX19-69" y="connsiteY19-70"/>
              </a:cxn>
              <a:cxn ang="0">
                <a:pos x="connsiteX20-71" y="connsiteY20-72"/>
              </a:cxn>
              <a:cxn ang="0">
                <a:pos x="connsiteX21-73" y="connsiteY21-74"/>
              </a:cxn>
            </a:cxnLst>
            <a:rect l="l" t="t" r="r" b="b"/>
            <a:pathLst>
              <a:path w="5406887" h="2742945" fill="none" extrusionOk="0">
                <a:moveTo>
                  <a:pt x="488121" y="912410"/>
                </a:moveTo>
                <a:cubicBezTo>
                  <a:pt x="428525" y="743764"/>
                  <a:pt x="500998" y="565649"/>
                  <a:pt x="703771" y="438553"/>
                </a:cubicBezTo>
                <a:cubicBezTo>
                  <a:pt x="984510" y="191129"/>
                  <a:pt x="1457611" y="179690"/>
                  <a:pt x="1752857" y="330296"/>
                </a:cubicBezTo>
                <a:cubicBezTo>
                  <a:pt x="2006960" y="93069"/>
                  <a:pt x="2464965" y="42573"/>
                  <a:pt x="2810579" y="217911"/>
                </a:cubicBezTo>
                <a:cubicBezTo>
                  <a:pt x="2882503" y="107214"/>
                  <a:pt x="3041634" y="58860"/>
                  <a:pt x="3222729" y="12698"/>
                </a:cubicBezTo>
                <a:cubicBezTo>
                  <a:pt x="3398124" y="12607"/>
                  <a:pt x="3633781" y="47509"/>
                  <a:pt x="3733881" y="157528"/>
                </a:cubicBezTo>
                <a:cubicBezTo>
                  <a:pt x="3910304" y="19445"/>
                  <a:pt x="4176579" y="-62571"/>
                  <a:pt x="4438528" y="43810"/>
                </a:cubicBezTo>
                <a:cubicBezTo>
                  <a:pt x="4615971" y="103722"/>
                  <a:pt x="4759151" y="199910"/>
                  <a:pt x="4795858" y="354043"/>
                </a:cubicBezTo>
                <a:cubicBezTo>
                  <a:pt x="5022828" y="407255"/>
                  <a:pt x="5200225" y="516308"/>
                  <a:pt x="5254442" y="655132"/>
                </a:cubicBezTo>
                <a:cubicBezTo>
                  <a:pt x="5315854" y="746529"/>
                  <a:pt x="5278610" y="876684"/>
                  <a:pt x="5233916" y="981618"/>
                </a:cubicBezTo>
                <a:cubicBezTo>
                  <a:pt x="5358947" y="1111572"/>
                  <a:pt x="5474987" y="1311648"/>
                  <a:pt x="5383857" y="1480809"/>
                </a:cubicBezTo>
                <a:cubicBezTo>
                  <a:pt x="5282123" y="1662166"/>
                  <a:pt x="5058789" y="1831228"/>
                  <a:pt x="4681462" y="1917775"/>
                </a:cubicBezTo>
                <a:cubicBezTo>
                  <a:pt x="4682702" y="2064809"/>
                  <a:pt x="4607037" y="2222794"/>
                  <a:pt x="4430017" y="2292200"/>
                </a:cubicBezTo>
                <a:cubicBezTo>
                  <a:pt x="4216065" y="2393799"/>
                  <a:pt x="3863646" y="2472883"/>
                  <a:pt x="3573927" y="2337535"/>
                </a:cubicBezTo>
                <a:cubicBezTo>
                  <a:pt x="3451900" y="2518189"/>
                  <a:pt x="3301571" y="2668250"/>
                  <a:pt x="2962148" y="2736976"/>
                </a:cubicBezTo>
                <a:cubicBezTo>
                  <a:pt x="2629072" y="2775330"/>
                  <a:pt x="2258438" y="2685826"/>
                  <a:pt x="2062627" y="2493159"/>
                </a:cubicBezTo>
                <a:cubicBezTo>
                  <a:pt x="1642958" y="2640380"/>
                  <a:pt x="1010033" y="2607014"/>
                  <a:pt x="726425" y="2252262"/>
                </a:cubicBezTo>
                <a:cubicBezTo>
                  <a:pt x="424344" y="2274743"/>
                  <a:pt x="226371" y="2170522"/>
                  <a:pt x="138926" y="1984190"/>
                </a:cubicBezTo>
                <a:cubicBezTo>
                  <a:pt x="75516" y="1869155"/>
                  <a:pt x="109920" y="1719440"/>
                  <a:pt x="264461" y="1622337"/>
                </a:cubicBezTo>
                <a:cubicBezTo>
                  <a:pt x="70313" y="1550607"/>
                  <a:pt x="-22387" y="1409813"/>
                  <a:pt x="-626" y="1251087"/>
                </a:cubicBezTo>
                <a:cubicBezTo>
                  <a:pt x="19905" y="1098566"/>
                  <a:pt x="233083" y="942303"/>
                  <a:pt x="483490" y="921108"/>
                </a:cubicBezTo>
                <a:cubicBezTo>
                  <a:pt x="484989" y="918367"/>
                  <a:pt x="486917" y="914833"/>
                  <a:pt x="488121" y="912410"/>
                </a:cubicBezTo>
                <a:close/>
              </a:path>
              <a:path w="5406887" h="2742945" fill="none" extrusionOk="0">
                <a:moveTo>
                  <a:pt x="-1045195" y="3852960"/>
                </a:moveTo>
                <a:cubicBezTo>
                  <a:pt x="-1051568" y="3893628"/>
                  <a:pt x="-1071981" y="3929476"/>
                  <a:pt x="-1121388" y="3929153"/>
                </a:cubicBezTo>
                <a:cubicBezTo>
                  <a:pt x="-1165328" y="3924107"/>
                  <a:pt x="-1205740" y="3896117"/>
                  <a:pt x="-1197581" y="3852960"/>
                </a:cubicBezTo>
                <a:cubicBezTo>
                  <a:pt x="-1199513" y="3806182"/>
                  <a:pt x="-1160261" y="3770775"/>
                  <a:pt x="-1121388" y="3776767"/>
                </a:cubicBezTo>
                <a:cubicBezTo>
                  <a:pt x="-1084618" y="3773847"/>
                  <a:pt x="-1041421" y="3811903"/>
                  <a:pt x="-1045195" y="3852960"/>
                </a:cubicBezTo>
                <a:close/>
              </a:path>
              <a:path w="5406887" h="2742945" fill="none" extrusionOk="0">
                <a:moveTo>
                  <a:pt x="-291759" y="3413576"/>
                </a:moveTo>
                <a:cubicBezTo>
                  <a:pt x="-301208" y="3510876"/>
                  <a:pt x="-352824" y="3555317"/>
                  <a:pt x="-444145" y="3565962"/>
                </a:cubicBezTo>
                <a:cubicBezTo>
                  <a:pt x="-515685" y="3569465"/>
                  <a:pt x="-601336" y="3499796"/>
                  <a:pt x="-596531" y="3413576"/>
                </a:cubicBezTo>
                <a:cubicBezTo>
                  <a:pt x="-589954" y="3334095"/>
                  <a:pt x="-530164" y="3252719"/>
                  <a:pt x="-444145" y="3261190"/>
                </a:cubicBezTo>
                <a:cubicBezTo>
                  <a:pt x="-362108" y="3256740"/>
                  <a:pt x="-297015" y="3328892"/>
                  <a:pt x="-291759" y="3413576"/>
                </a:cubicBezTo>
                <a:close/>
              </a:path>
              <a:path w="5406887" h="2742945" fill="none" extrusionOk="0">
                <a:moveTo>
                  <a:pt x="589515" y="2891252"/>
                </a:moveTo>
                <a:cubicBezTo>
                  <a:pt x="593479" y="3009429"/>
                  <a:pt x="509227" y="3117303"/>
                  <a:pt x="360936" y="3119831"/>
                </a:cubicBezTo>
                <a:cubicBezTo>
                  <a:pt x="233033" y="3106764"/>
                  <a:pt x="134216" y="3029495"/>
                  <a:pt x="132357" y="2891252"/>
                </a:cubicBezTo>
                <a:cubicBezTo>
                  <a:pt x="136483" y="2741329"/>
                  <a:pt x="241236" y="2672604"/>
                  <a:pt x="360936" y="2662673"/>
                </a:cubicBezTo>
                <a:cubicBezTo>
                  <a:pt x="474314" y="2668548"/>
                  <a:pt x="585033" y="2757315"/>
                  <a:pt x="589515" y="2891252"/>
                </a:cubicBezTo>
                <a:close/>
              </a:path>
              <a:path w="5406887" h="2742945" fill="none" extrusionOk="0">
                <a:moveTo>
                  <a:pt x="587373" y="1662084"/>
                </a:moveTo>
                <a:cubicBezTo>
                  <a:pt x="471108" y="1671874"/>
                  <a:pt x="353723" y="1640466"/>
                  <a:pt x="270344" y="1611480"/>
                </a:cubicBezTo>
                <a:moveTo>
                  <a:pt x="867104" y="2215880"/>
                </a:moveTo>
                <a:cubicBezTo>
                  <a:pt x="821052" y="2228135"/>
                  <a:pt x="779552" y="2236020"/>
                  <a:pt x="728427" y="2240071"/>
                </a:cubicBezTo>
                <a:moveTo>
                  <a:pt x="2062376" y="2481984"/>
                </a:moveTo>
                <a:cubicBezTo>
                  <a:pt x="2037242" y="2446650"/>
                  <a:pt x="1997013" y="2416142"/>
                  <a:pt x="1978770" y="2371504"/>
                </a:cubicBezTo>
                <a:moveTo>
                  <a:pt x="3607970" y="2206483"/>
                </a:moveTo>
                <a:cubicBezTo>
                  <a:pt x="3609318" y="2242416"/>
                  <a:pt x="3593402" y="2288440"/>
                  <a:pt x="3574553" y="2327693"/>
                </a:cubicBezTo>
                <a:moveTo>
                  <a:pt x="4271565" y="1457443"/>
                </a:moveTo>
                <a:cubicBezTo>
                  <a:pt x="4506340" y="1547142"/>
                  <a:pt x="4692879" y="1708394"/>
                  <a:pt x="4678459" y="1910537"/>
                </a:cubicBezTo>
                <a:moveTo>
                  <a:pt x="5231413" y="974888"/>
                </a:moveTo>
                <a:cubicBezTo>
                  <a:pt x="5202939" y="1041056"/>
                  <a:pt x="5118689" y="1099532"/>
                  <a:pt x="5050182" y="1144798"/>
                </a:cubicBezTo>
                <a:moveTo>
                  <a:pt x="4796609" y="344518"/>
                </a:moveTo>
                <a:cubicBezTo>
                  <a:pt x="4805057" y="366417"/>
                  <a:pt x="4805364" y="398223"/>
                  <a:pt x="4806121" y="424775"/>
                </a:cubicBezTo>
                <a:moveTo>
                  <a:pt x="3639385" y="250928"/>
                </a:moveTo>
                <a:cubicBezTo>
                  <a:pt x="3659129" y="212326"/>
                  <a:pt x="3696653" y="183145"/>
                  <a:pt x="3732253" y="148576"/>
                </a:cubicBezTo>
                <a:moveTo>
                  <a:pt x="2771154" y="299692"/>
                </a:moveTo>
                <a:cubicBezTo>
                  <a:pt x="2776815" y="266985"/>
                  <a:pt x="2795087" y="233242"/>
                  <a:pt x="2816086" y="211435"/>
                </a:cubicBezTo>
                <a:moveTo>
                  <a:pt x="1752231" y="329661"/>
                </a:moveTo>
                <a:cubicBezTo>
                  <a:pt x="1819276" y="361914"/>
                  <a:pt x="1861299" y="388023"/>
                  <a:pt x="1914939" y="415251"/>
                </a:cubicBezTo>
                <a:moveTo>
                  <a:pt x="516532" y="1002508"/>
                </a:moveTo>
                <a:cubicBezTo>
                  <a:pt x="503268" y="972917"/>
                  <a:pt x="496472" y="946507"/>
                  <a:pt x="488121" y="912410"/>
                </a:cubicBezTo>
              </a:path>
              <a:path w="5406887" h="2742945" stroke="0" extrusionOk="0">
                <a:moveTo>
                  <a:pt x="488121" y="912410"/>
                </a:moveTo>
                <a:cubicBezTo>
                  <a:pt x="431575" y="722121"/>
                  <a:pt x="550695" y="549844"/>
                  <a:pt x="703771" y="438553"/>
                </a:cubicBezTo>
                <a:cubicBezTo>
                  <a:pt x="1009203" y="290373"/>
                  <a:pt x="1448218" y="201798"/>
                  <a:pt x="1752857" y="330296"/>
                </a:cubicBezTo>
                <a:cubicBezTo>
                  <a:pt x="1912146" y="82830"/>
                  <a:pt x="2561643" y="-12774"/>
                  <a:pt x="2810579" y="217911"/>
                </a:cubicBezTo>
                <a:cubicBezTo>
                  <a:pt x="2883935" y="107616"/>
                  <a:pt x="3063281" y="9995"/>
                  <a:pt x="3222729" y="12698"/>
                </a:cubicBezTo>
                <a:cubicBezTo>
                  <a:pt x="3411164" y="-23025"/>
                  <a:pt x="3615607" y="45701"/>
                  <a:pt x="3733881" y="157528"/>
                </a:cubicBezTo>
                <a:cubicBezTo>
                  <a:pt x="3885347" y="-4595"/>
                  <a:pt x="4183153" y="-66375"/>
                  <a:pt x="4438528" y="43810"/>
                </a:cubicBezTo>
                <a:cubicBezTo>
                  <a:pt x="4636424" y="82533"/>
                  <a:pt x="4755011" y="213428"/>
                  <a:pt x="4795858" y="354043"/>
                </a:cubicBezTo>
                <a:cubicBezTo>
                  <a:pt x="5036273" y="382377"/>
                  <a:pt x="5168851" y="499278"/>
                  <a:pt x="5254442" y="655132"/>
                </a:cubicBezTo>
                <a:cubicBezTo>
                  <a:pt x="5309387" y="761832"/>
                  <a:pt x="5287883" y="898991"/>
                  <a:pt x="5233916" y="981618"/>
                </a:cubicBezTo>
                <a:cubicBezTo>
                  <a:pt x="5415640" y="1150014"/>
                  <a:pt x="5445968" y="1304991"/>
                  <a:pt x="5383857" y="1480809"/>
                </a:cubicBezTo>
                <a:cubicBezTo>
                  <a:pt x="5318141" y="1745418"/>
                  <a:pt x="5040828" y="1884829"/>
                  <a:pt x="4681462" y="1917775"/>
                </a:cubicBezTo>
                <a:cubicBezTo>
                  <a:pt x="4697411" y="2038182"/>
                  <a:pt x="4606625" y="2194062"/>
                  <a:pt x="4430017" y="2292200"/>
                </a:cubicBezTo>
                <a:cubicBezTo>
                  <a:pt x="4198276" y="2402249"/>
                  <a:pt x="3825347" y="2469788"/>
                  <a:pt x="3573927" y="2337535"/>
                </a:cubicBezTo>
                <a:cubicBezTo>
                  <a:pt x="3506146" y="2527204"/>
                  <a:pt x="3255662" y="2673889"/>
                  <a:pt x="2962148" y="2736976"/>
                </a:cubicBezTo>
                <a:cubicBezTo>
                  <a:pt x="2651149" y="2808433"/>
                  <a:pt x="2257266" y="2681738"/>
                  <a:pt x="2062627" y="2493159"/>
                </a:cubicBezTo>
                <a:cubicBezTo>
                  <a:pt x="1564203" y="2691985"/>
                  <a:pt x="960097" y="2649931"/>
                  <a:pt x="726425" y="2252262"/>
                </a:cubicBezTo>
                <a:cubicBezTo>
                  <a:pt x="439575" y="2279171"/>
                  <a:pt x="216617" y="2128649"/>
                  <a:pt x="138926" y="1984190"/>
                </a:cubicBezTo>
                <a:cubicBezTo>
                  <a:pt x="90545" y="1854934"/>
                  <a:pt x="124188" y="1733372"/>
                  <a:pt x="264461" y="1622337"/>
                </a:cubicBezTo>
                <a:cubicBezTo>
                  <a:pt x="74557" y="1537268"/>
                  <a:pt x="-18823" y="1399837"/>
                  <a:pt x="-626" y="1251087"/>
                </a:cubicBezTo>
                <a:cubicBezTo>
                  <a:pt x="10517" y="1039979"/>
                  <a:pt x="254419" y="938374"/>
                  <a:pt x="483490" y="921108"/>
                </a:cubicBezTo>
                <a:cubicBezTo>
                  <a:pt x="485007" y="917750"/>
                  <a:pt x="487030" y="915484"/>
                  <a:pt x="488121" y="912410"/>
                </a:cubicBezTo>
                <a:close/>
              </a:path>
              <a:path w="5406887" h="2742945" stroke="0" extrusionOk="0">
                <a:moveTo>
                  <a:pt x="-1045195" y="3852960"/>
                </a:moveTo>
                <a:cubicBezTo>
                  <a:pt x="-1046700" y="3895363"/>
                  <a:pt x="-1075866" y="3936021"/>
                  <a:pt x="-1121388" y="3929153"/>
                </a:cubicBezTo>
                <a:cubicBezTo>
                  <a:pt x="-1165966" y="3927214"/>
                  <a:pt x="-1195974" y="3894826"/>
                  <a:pt x="-1197581" y="3852960"/>
                </a:cubicBezTo>
                <a:cubicBezTo>
                  <a:pt x="-1203542" y="3814162"/>
                  <a:pt x="-1165608" y="3776020"/>
                  <a:pt x="-1121388" y="3776767"/>
                </a:cubicBezTo>
                <a:cubicBezTo>
                  <a:pt x="-1075327" y="3781181"/>
                  <a:pt x="-1044682" y="3811001"/>
                  <a:pt x="-1045195" y="3852960"/>
                </a:cubicBezTo>
                <a:close/>
              </a:path>
              <a:path w="5406887" h="2742945" stroke="0" extrusionOk="0">
                <a:moveTo>
                  <a:pt x="-291759" y="3413576"/>
                </a:moveTo>
                <a:cubicBezTo>
                  <a:pt x="-292998" y="3498908"/>
                  <a:pt x="-364473" y="3577258"/>
                  <a:pt x="-444145" y="3565962"/>
                </a:cubicBezTo>
                <a:cubicBezTo>
                  <a:pt x="-527565" y="3553644"/>
                  <a:pt x="-595746" y="3494943"/>
                  <a:pt x="-596531" y="3413576"/>
                </a:cubicBezTo>
                <a:cubicBezTo>
                  <a:pt x="-598541" y="3334884"/>
                  <a:pt x="-537107" y="3257525"/>
                  <a:pt x="-444145" y="3261190"/>
                </a:cubicBezTo>
                <a:cubicBezTo>
                  <a:pt x="-349711" y="3258496"/>
                  <a:pt x="-296347" y="3333019"/>
                  <a:pt x="-291759" y="3413576"/>
                </a:cubicBezTo>
                <a:close/>
              </a:path>
              <a:path w="5406887" h="2742945" stroke="0" extrusionOk="0">
                <a:moveTo>
                  <a:pt x="589515" y="2891252"/>
                </a:moveTo>
                <a:cubicBezTo>
                  <a:pt x="600136" y="3025951"/>
                  <a:pt x="488341" y="3124408"/>
                  <a:pt x="360936" y="3119831"/>
                </a:cubicBezTo>
                <a:cubicBezTo>
                  <a:pt x="242632" y="3115088"/>
                  <a:pt x="117599" y="3018532"/>
                  <a:pt x="132357" y="2891252"/>
                </a:cubicBezTo>
                <a:cubicBezTo>
                  <a:pt x="143243" y="2773936"/>
                  <a:pt x="240479" y="2672254"/>
                  <a:pt x="360936" y="2662673"/>
                </a:cubicBezTo>
                <a:cubicBezTo>
                  <a:pt x="474343" y="2659939"/>
                  <a:pt x="587024" y="2760350"/>
                  <a:pt x="589515" y="2891252"/>
                </a:cubicBezTo>
                <a:close/>
              </a:path>
              <a:path w="5406887" h="2742945" fill="none" stroke="0" extrusionOk="0">
                <a:moveTo>
                  <a:pt x="587373" y="1662084"/>
                </a:moveTo>
                <a:cubicBezTo>
                  <a:pt x="478447" y="1670938"/>
                  <a:pt x="367875" y="1644196"/>
                  <a:pt x="270344" y="1611480"/>
                </a:cubicBezTo>
                <a:moveTo>
                  <a:pt x="867104" y="2215880"/>
                </a:moveTo>
                <a:cubicBezTo>
                  <a:pt x="829721" y="2231677"/>
                  <a:pt x="771328" y="2233247"/>
                  <a:pt x="728427" y="2240071"/>
                </a:cubicBezTo>
                <a:moveTo>
                  <a:pt x="2062376" y="2481984"/>
                </a:moveTo>
                <a:cubicBezTo>
                  <a:pt x="2027816" y="2449797"/>
                  <a:pt x="1996526" y="2404314"/>
                  <a:pt x="1978770" y="2371504"/>
                </a:cubicBezTo>
                <a:moveTo>
                  <a:pt x="3607970" y="2206483"/>
                </a:moveTo>
                <a:cubicBezTo>
                  <a:pt x="3602214" y="2249697"/>
                  <a:pt x="3589387" y="2289080"/>
                  <a:pt x="3574553" y="2327693"/>
                </a:cubicBezTo>
                <a:moveTo>
                  <a:pt x="4271565" y="1457443"/>
                </a:moveTo>
                <a:cubicBezTo>
                  <a:pt x="4515467" y="1510895"/>
                  <a:pt x="4666290" y="1712034"/>
                  <a:pt x="4678459" y="1910537"/>
                </a:cubicBezTo>
                <a:moveTo>
                  <a:pt x="5231413" y="974888"/>
                </a:moveTo>
                <a:cubicBezTo>
                  <a:pt x="5194091" y="1037173"/>
                  <a:pt x="5121805" y="1090754"/>
                  <a:pt x="5050182" y="1144798"/>
                </a:cubicBezTo>
                <a:moveTo>
                  <a:pt x="4796609" y="344518"/>
                </a:moveTo>
                <a:cubicBezTo>
                  <a:pt x="4808230" y="370804"/>
                  <a:pt x="4803716" y="399563"/>
                  <a:pt x="4806121" y="424775"/>
                </a:cubicBezTo>
                <a:moveTo>
                  <a:pt x="3639385" y="250928"/>
                </a:moveTo>
                <a:cubicBezTo>
                  <a:pt x="3663388" y="211099"/>
                  <a:pt x="3702143" y="181015"/>
                  <a:pt x="3732253" y="148576"/>
                </a:cubicBezTo>
                <a:moveTo>
                  <a:pt x="2771154" y="299692"/>
                </a:moveTo>
                <a:cubicBezTo>
                  <a:pt x="2779746" y="268006"/>
                  <a:pt x="2797594" y="233192"/>
                  <a:pt x="2816086" y="211435"/>
                </a:cubicBezTo>
                <a:moveTo>
                  <a:pt x="1752231" y="329661"/>
                </a:moveTo>
                <a:cubicBezTo>
                  <a:pt x="1817542" y="355219"/>
                  <a:pt x="1858971" y="388253"/>
                  <a:pt x="1914939" y="415251"/>
                </a:cubicBezTo>
                <a:moveTo>
                  <a:pt x="516532" y="1002508"/>
                </a:moveTo>
                <a:cubicBezTo>
                  <a:pt x="499908" y="970251"/>
                  <a:pt x="491398" y="948261"/>
                  <a:pt x="488121" y="912410"/>
                </a:cubicBezTo>
              </a:path>
            </a:pathLst>
          </a:custGeom>
          <a:noFill/>
          <a:ln w="19050"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汉仪细圆简" panose="02010609000101010101" pitchFamily="49" charset="-122"/>
                <a:ea typeface="汉仪细圆简" panose="02010609000101010101" pitchFamily="49" charset="-122"/>
              </a:rPr>
              <a:t>      </a:t>
            </a:r>
            <a:r>
              <a:rPr lang="zh-CN" altLang="en-US" sz="2400" dirty="0">
                <a:solidFill>
                  <a:schemeClr val="tx1"/>
                </a:solidFill>
                <a:latin typeface="汉仪细圆简" panose="02010609000101010101" pitchFamily="49" charset="-122"/>
                <a:ea typeface="汉仪细圆简" panose="02010609000101010101" pitchFamily="49" charset="-122"/>
              </a:rPr>
              <a:t>你的家里有哪些家训？</a:t>
            </a:r>
            <a:endParaRPr lang="zh-CN" altLang="en-US" sz="2400" b="1" dirty="0">
              <a:solidFill>
                <a:srgbClr val="FF0000"/>
              </a:solidFill>
              <a:latin typeface="汉仪细圆简" panose="02010609000101010101" pitchFamily="49" charset="-122"/>
              <a:ea typeface="汉仪细圆简" panose="0201060900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831" y="3120589"/>
            <a:ext cx="3200400" cy="3546043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8" name="图片 7" descr="4b54209e1924f70edf7192cab3a048d"/>
          <p:cNvPicPr>
            <a:picLocks noChangeAspect="1"/>
          </p:cNvPicPr>
          <p:nvPr/>
        </p:nvPicPr>
        <p:blipFill>
          <a:blip r:embed="rId1">
            <a:lum bright="96000" contrast="-42000"/>
          </a:blip>
          <a:stretch>
            <a:fillRect/>
          </a:stretch>
        </p:blipFill>
        <p:spPr>
          <a:xfrm>
            <a:off x="11026140" y="6080760"/>
            <a:ext cx="513715" cy="5397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51" b="97705" l="7869" r="922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61" y="2848707"/>
            <a:ext cx="3692672" cy="3692672"/>
          </a:xfrm>
          <a:prstGeom prst="rect">
            <a:avLst/>
          </a:prstGeom>
        </p:spPr>
      </p:pic>
      <p:sp>
        <p:nvSpPr>
          <p:cNvPr id="6" name="云形标注 5"/>
          <p:cNvSpPr/>
          <p:nvPr/>
        </p:nvSpPr>
        <p:spPr>
          <a:xfrm>
            <a:off x="4810539" y="861646"/>
            <a:ext cx="5406887" cy="2742945"/>
          </a:xfrm>
          <a:custGeom>
            <a:avLst/>
            <a:gdLst>
              <a:gd name="connsiteX0" fmla="*/ 488121 w 5406887"/>
              <a:gd name="connsiteY0" fmla="*/ 912410 h 2742945"/>
              <a:gd name="connsiteX1" fmla="*/ 703771 w 5406887"/>
              <a:gd name="connsiteY1" fmla="*/ 438553 h 2742945"/>
              <a:gd name="connsiteX2" fmla="*/ 1752857 w 5406887"/>
              <a:gd name="connsiteY2" fmla="*/ 330296 h 2742945"/>
              <a:gd name="connsiteX3" fmla="*/ 2810579 w 5406887"/>
              <a:gd name="connsiteY3" fmla="*/ 217911 h 2742945"/>
              <a:gd name="connsiteX4" fmla="*/ 3222729 w 5406887"/>
              <a:gd name="connsiteY4" fmla="*/ 12698 h 2742945"/>
              <a:gd name="connsiteX5" fmla="*/ 3733881 w 5406887"/>
              <a:gd name="connsiteY5" fmla="*/ 157528 h 2742945"/>
              <a:gd name="connsiteX6" fmla="*/ 4438528 w 5406887"/>
              <a:gd name="connsiteY6" fmla="*/ 43810 h 2742945"/>
              <a:gd name="connsiteX7" fmla="*/ 4795858 w 5406887"/>
              <a:gd name="connsiteY7" fmla="*/ 354043 h 2742945"/>
              <a:gd name="connsiteX8" fmla="*/ 5254442 w 5406887"/>
              <a:gd name="connsiteY8" fmla="*/ 655132 h 2742945"/>
              <a:gd name="connsiteX9" fmla="*/ 5233916 w 5406887"/>
              <a:gd name="connsiteY9" fmla="*/ 981618 h 2742945"/>
              <a:gd name="connsiteX10" fmla="*/ 5383857 w 5406887"/>
              <a:gd name="connsiteY10" fmla="*/ 1480809 h 2742945"/>
              <a:gd name="connsiteX11" fmla="*/ 4681462 w 5406887"/>
              <a:gd name="connsiteY11" fmla="*/ 1917775 h 2742945"/>
              <a:gd name="connsiteX12" fmla="*/ 4430017 w 5406887"/>
              <a:gd name="connsiteY12" fmla="*/ 2292200 h 2742945"/>
              <a:gd name="connsiteX13" fmla="*/ 3573927 w 5406887"/>
              <a:gd name="connsiteY13" fmla="*/ 2337535 h 2742945"/>
              <a:gd name="connsiteX14" fmla="*/ 2962148 w 5406887"/>
              <a:gd name="connsiteY14" fmla="*/ 2736976 h 2742945"/>
              <a:gd name="connsiteX15" fmla="*/ 2062627 w 5406887"/>
              <a:gd name="connsiteY15" fmla="*/ 2493159 h 2742945"/>
              <a:gd name="connsiteX16" fmla="*/ 726425 w 5406887"/>
              <a:gd name="connsiteY16" fmla="*/ 2252262 h 2742945"/>
              <a:gd name="connsiteX17" fmla="*/ 138926 w 5406887"/>
              <a:gd name="connsiteY17" fmla="*/ 1984190 h 2742945"/>
              <a:gd name="connsiteX18" fmla="*/ 264461 w 5406887"/>
              <a:gd name="connsiteY18" fmla="*/ 1622337 h 2742945"/>
              <a:gd name="connsiteX19" fmla="*/ -626 w 5406887"/>
              <a:gd name="connsiteY19" fmla="*/ 1251087 h 2742945"/>
              <a:gd name="connsiteX20" fmla="*/ 483490 w 5406887"/>
              <a:gd name="connsiteY20" fmla="*/ 921108 h 2742945"/>
              <a:gd name="connsiteX21" fmla="*/ 488121 w 5406887"/>
              <a:gd name="connsiteY21" fmla="*/ 912410 h 2742945"/>
              <a:gd name="connsiteX0-1" fmla="*/ -1045195 w 5406887"/>
              <a:gd name="connsiteY0-2" fmla="*/ 3852960 h 2742945"/>
              <a:gd name="connsiteX1-3" fmla="*/ -1121388 w 5406887"/>
              <a:gd name="connsiteY1-4" fmla="*/ 3929153 h 2742945"/>
              <a:gd name="connsiteX2-5" fmla="*/ -1197581 w 5406887"/>
              <a:gd name="connsiteY2-6" fmla="*/ 3852960 h 2742945"/>
              <a:gd name="connsiteX3-7" fmla="*/ -1121388 w 5406887"/>
              <a:gd name="connsiteY3-8" fmla="*/ 3776767 h 2742945"/>
              <a:gd name="connsiteX4-9" fmla="*/ -1045195 w 5406887"/>
              <a:gd name="connsiteY4-10" fmla="*/ 3852960 h 2742945"/>
              <a:gd name="connsiteX0-11" fmla="*/ -291759 w 5406887"/>
              <a:gd name="connsiteY0-12" fmla="*/ 3413576 h 2742945"/>
              <a:gd name="connsiteX1-13" fmla="*/ -444145 w 5406887"/>
              <a:gd name="connsiteY1-14" fmla="*/ 3565962 h 2742945"/>
              <a:gd name="connsiteX2-15" fmla="*/ -596531 w 5406887"/>
              <a:gd name="connsiteY2-16" fmla="*/ 3413576 h 2742945"/>
              <a:gd name="connsiteX3-17" fmla="*/ -444145 w 5406887"/>
              <a:gd name="connsiteY3-18" fmla="*/ 3261190 h 2742945"/>
              <a:gd name="connsiteX4-19" fmla="*/ -291759 w 5406887"/>
              <a:gd name="connsiteY4-20" fmla="*/ 3413576 h 2742945"/>
              <a:gd name="connsiteX0-21" fmla="*/ 589515 w 5406887"/>
              <a:gd name="connsiteY0-22" fmla="*/ 2891252 h 2742945"/>
              <a:gd name="connsiteX1-23" fmla="*/ 360936 w 5406887"/>
              <a:gd name="connsiteY1-24" fmla="*/ 3119831 h 2742945"/>
              <a:gd name="connsiteX2-25" fmla="*/ 132357 w 5406887"/>
              <a:gd name="connsiteY2-26" fmla="*/ 2891252 h 2742945"/>
              <a:gd name="connsiteX3-27" fmla="*/ 360936 w 5406887"/>
              <a:gd name="connsiteY3-28" fmla="*/ 2662673 h 2742945"/>
              <a:gd name="connsiteX4-29" fmla="*/ 589515 w 5406887"/>
              <a:gd name="connsiteY4-30" fmla="*/ 2891252 h 2742945"/>
              <a:gd name="connsiteX0-31" fmla="*/ 587373 w 5406887"/>
              <a:gd name="connsiteY0-32" fmla="*/ 1662084 h 2742945"/>
              <a:gd name="connsiteX1-33" fmla="*/ 270344 w 5406887"/>
              <a:gd name="connsiteY1-34" fmla="*/ 1611480 h 2742945"/>
              <a:gd name="connsiteX2-35" fmla="*/ 867104 w 5406887"/>
              <a:gd name="connsiteY2-36" fmla="*/ 2215880 h 2742945"/>
              <a:gd name="connsiteX3-37" fmla="*/ 728427 w 5406887"/>
              <a:gd name="connsiteY3-38" fmla="*/ 2240071 h 2742945"/>
              <a:gd name="connsiteX4-39" fmla="*/ 2062376 w 5406887"/>
              <a:gd name="connsiteY4-40" fmla="*/ 2481984 h 2742945"/>
              <a:gd name="connsiteX5-41" fmla="*/ 1978770 w 5406887"/>
              <a:gd name="connsiteY5-42" fmla="*/ 2371504 h 2742945"/>
              <a:gd name="connsiteX6-43" fmla="*/ 3607970 w 5406887"/>
              <a:gd name="connsiteY6-44" fmla="*/ 2206483 h 2742945"/>
              <a:gd name="connsiteX7-45" fmla="*/ 3574553 w 5406887"/>
              <a:gd name="connsiteY7-46" fmla="*/ 2327693 h 2742945"/>
              <a:gd name="connsiteX8-47" fmla="*/ 4271565 w 5406887"/>
              <a:gd name="connsiteY8-48" fmla="*/ 1457443 h 2742945"/>
              <a:gd name="connsiteX9-49" fmla="*/ 4678459 w 5406887"/>
              <a:gd name="connsiteY9-50" fmla="*/ 1910537 h 2742945"/>
              <a:gd name="connsiteX10-51" fmla="*/ 5231413 w 5406887"/>
              <a:gd name="connsiteY10-52" fmla="*/ 974888 h 2742945"/>
              <a:gd name="connsiteX11-53" fmla="*/ 5050182 w 5406887"/>
              <a:gd name="connsiteY11-54" fmla="*/ 1144798 h 2742945"/>
              <a:gd name="connsiteX12-55" fmla="*/ 4796609 w 5406887"/>
              <a:gd name="connsiteY12-56" fmla="*/ 344518 h 2742945"/>
              <a:gd name="connsiteX13-57" fmla="*/ 4806121 w 5406887"/>
              <a:gd name="connsiteY13-58" fmla="*/ 424775 h 2742945"/>
              <a:gd name="connsiteX14-59" fmla="*/ 3639385 w 5406887"/>
              <a:gd name="connsiteY14-60" fmla="*/ 250928 h 2742945"/>
              <a:gd name="connsiteX15-61" fmla="*/ 3732253 w 5406887"/>
              <a:gd name="connsiteY15-62" fmla="*/ 148576 h 2742945"/>
              <a:gd name="connsiteX16-63" fmla="*/ 2771154 w 5406887"/>
              <a:gd name="connsiteY16-64" fmla="*/ 299692 h 2742945"/>
              <a:gd name="connsiteX17-65" fmla="*/ 2816086 w 5406887"/>
              <a:gd name="connsiteY17-66" fmla="*/ 211435 h 2742945"/>
              <a:gd name="connsiteX18-67" fmla="*/ 1752231 w 5406887"/>
              <a:gd name="connsiteY18-68" fmla="*/ 329661 h 2742945"/>
              <a:gd name="connsiteX19-69" fmla="*/ 1914939 w 5406887"/>
              <a:gd name="connsiteY19-70" fmla="*/ 415251 h 2742945"/>
              <a:gd name="connsiteX20-71" fmla="*/ 516532 w 5406887"/>
              <a:gd name="connsiteY20-72" fmla="*/ 1002508 h 2742945"/>
              <a:gd name="connsiteX21-73" fmla="*/ 488121 w 5406887"/>
              <a:gd name="connsiteY21-74" fmla="*/ 912410 h 274294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43" y="connsiteY6-44"/>
              </a:cxn>
              <a:cxn ang="0">
                <a:pos x="connsiteX7-45" y="connsiteY7-46"/>
              </a:cxn>
              <a:cxn ang="0">
                <a:pos x="connsiteX8-47" y="connsiteY8-48"/>
              </a:cxn>
              <a:cxn ang="0">
                <a:pos x="connsiteX9-49" y="connsiteY9-50"/>
              </a:cxn>
              <a:cxn ang="0">
                <a:pos x="connsiteX10-51" y="connsiteY10-52"/>
              </a:cxn>
              <a:cxn ang="0">
                <a:pos x="connsiteX11-53" y="connsiteY11-54"/>
              </a:cxn>
              <a:cxn ang="0">
                <a:pos x="connsiteX12-55" y="connsiteY12-56"/>
              </a:cxn>
              <a:cxn ang="0">
                <a:pos x="connsiteX13-57" y="connsiteY13-58"/>
              </a:cxn>
              <a:cxn ang="0">
                <a:pos x="connsiteX14-59" y="connsiteY14-60"/>
              </a:cxn>
              <a:cxn ang="0">
                <a:pos x="connsiteX15-61" y="connsiteY15-62"/>
              </a:cxn>
              <a:cxn ang="0">
                <a:pos x="connsiteX16-63" y="connsiteY16-64"/>
              </a:cxn>
              <a:cxn ang="0">
                <a:pos x="connsiteX17-65" y="connsiteY17-66"/>
              </a:cxn>
              <a:cxn ang="0">
                <a:pos x="connsiteX18-67" y="connsiteY18-68"/>
              </a:cxn>
              <a:cxn ang="0">
                <a:pos x="connsiteX19-69" y="connsiteY19-70"/>
              </a:cxn>
              <a:cxn ang="0">
                <a:pos x="connsiteX20-71" y="connsiteY20-72"/>
              </a:cxn>
              <a:cxn ang="0">
                <a:pos x="connsiteX21-73" y="connsiteY21-74"/>
              </a:cxn>
            </a:cxnLst>
            <a:rect l="l" t="t" r="r" b="b"/>
            <a:pathLst>
              <a:path w="5406887" h="2742945" fill="none" extrusionOk="0">
                <a:moveTo>
                  <a:pt x="488121" y="912410"/>
                </a:moveTo>
                <a:cubicBezTo>
                  <a:pt x="428525" y="743764"/>
                  <a:pt x="500998" y="565649"/>
                  <a:pt x="703771" y="438553"/>
                </a:cubicBezTo>
                <a:cubicBezTo>
                  <a:pt x="984510" y="191129"/>
                  <a:pt x="1457611" y="179690"/>
                  <a:pt x="1752857" y="330296"/>
                </a:cubicBezTo>
                <a:cubicBezTo>
                  <a:pt x="2006960" y="93069"/>
                  <a:pt x="2464965" y="42573"/>
                  <a:pt x="2810579" y="217911"/>
                </a:cubicBezTo>
                <a:cubicBezTo>
                  <a:pt x="2882503" y="107214"/>
                  <a:pt x="3041634" y="58860"/>
                  <a:pt x="3222729" y="12698"/>
                </a:cubicBezTo>
                <a:cubicBezTo>
                  <a:pt x="3398124" y="12607"/>
                  <a:pt x="3633781" y="47509"/>
                  <a:pt x="3733881" y="157528"/>
                </a:cubicBezTo>
                <a:cubicBezTo>
                  <a:pt x="3910304" y="19445"/>
                  <a:pt x="4176579" y="-62571"/>
                  <a:pt x="4438528" y="43810"/>
                </a:cubicBezTo>
                <a:cubicBezTo>
                  <a:pt x="4615971" y="103722"/>
                  <a:pt x="4759151" y="199910"/>
                  <a:pt x="4795858" y="354043"/>
                </a:cubicBezTo>
                <a:cubicBezTo>
                  <a:pt x="5022828" y="407255"/>
                  <a:pt x="5200225" y="516308"/>
                  <a:pt x="5254442" y="655132"/>
                </a:cubicBezTo>
                <a:cubicBezTo>
                  <a:pt x="5315854" y="746529"/>
                  <a:pt x="5278610" y="876684"/>
                  <a:pt x="5233916" y="981618"/>
                </a:cubicBezTo>
                <a:cubicBezTo>
                  <a:pt x="5358947" y="1111572"/>
                  <a:pt x="5474987" y="1311648"/>
                  <a:pt x="5383857" y="1480809"/>
                </a:cubicBezTo>
                <a:cubicBezTo>
                  <a:pt x="5282123" y="1662166"/>
                  <a:pt x="5058789" y="1831228"/>
                  <a:pt x="4681462" y="1917775"/>
                </a:cubicBezTo>
                <a:cubicBezTo>
                  <a:pt x="4682702" y="2064809"/>
                  <a:pt x="4607037" y="2222794"/>
                  <a:pt x="4430017" y="2292200"/>
                </a:cubicBezTo>
                <a:cubicBezTo>
                  <a:pt x="4216065" y="2393799"/>
                  <a:pt x="3863646" y="2472883"/>
                  <a:pt x="3573927" y="2337535"/>
                </a:cubicBezTo>
                <a:cubicBezTo>
                  <a:pt x="3451900" y="2518189"/>
                  <a:pt x="3301571" y="2668250"/>
                  <a:pt x="2962148" y="2736976"/>
                </a:cubicBezTo>
                <a:cubicBezTo>
                  <a:pt x="2629072" y="2775330"/>
                  <a:pt x="2258438" y="2685826"/>
                  <a:pt x="2062627" y="2493159"/>
                </a:cubicBezTo>
                <a:cubicBezTo>
                  <a:pt x="1642958" y="2640380"/>
                  <a:pt x="1010033" y="2607014"/>
                  <a:pt x="726425" y="2252262"/>
                </a:cubicBezTo>
                <a:cubicBezTo>
                  <a:pt x="424344" y="2274743"/>
                  <a:pt x="226371" y="2170522"/>
                  <a:pt x="138926" y="1984190"/>
                </a:cubicBezTo>
                <a:cubicBezTo>
                  <a:pt x="75516" y="1869155"/>
                  <a:pt x="109920" y="1719440"/>
                  <a:pt x="264461" y="1622337"/>
                </a:cubicBezTo>
                <a:cubicBezTo>
                  <a:pt x="70313" y="1550607"/>
                  <a:pt x="-22387" y="1409813"/>
                  <a:pt x="-626" y="1251087"/>
                </a:cubicBezTo>
                <a:cubicBezTo>
                  <a:pt x="19905" y="1098566"/>
                  <a:pt x="233083" y="942303"/>
                  <a:pt x="483490" y="921108"/>
                </a:cubicBezTo>
                <a:cubicBezTo>
                  <a:pt x="484989" y="918367"/>
                  <a:pt x="486917" y="914833"/>
                  <a:pt x="488121" y="912410"/>
                </a:cubicBezTo>
                <a:close/>
              </a:path>
              <a:path w="5406887" h="2742945" fill="none" extrusionOk="0">
                <a:moveTo>
                  <a:pt x="-1045195" y="3852960"/>
                </a:moveTo>
                <a:cubicBezTo>
                  <a:pt x="-1051568" y="3893628"/>
                  <a:pt x="-1071981" y="3929476"/>
                  <a:pt x="-1121388" y="3929153"/>
                </a:cubicBezTo>
                <a:cubicBezTo>
                  <a:pt x="-1165328" y="3924107"/>
                  <a:pt x="-1205740" y="3896117"/>
                  <a:pt x="-1197581" y="3852960"/>
                </a:cubicBezTo>
                <a:cubicBezTo>
                  <a:pt x="-1199513" y="3806182"/>
                  <a:pt x="-1160261" y="3770775"/>
                  <a:pt x="-1121388" y="3776767"/>
                </a:cubicBezTo>
                <a:cubicBezTo>
                  <a:pt x="-1084618" y="3773847"/>
                  <a:pt x="-1041421" y="3811903"/>
                  <a:pt x="-1045195" y="3852960"/>
                </a:cubicBezTo>
                <a:close/>
              </a:path>
              <a:path w="5406887" h="2742945" fill="none" extrusionOk="0">
                <a:moveTo>
                  <a:pt x="-291759" y="3413576"/>
                </a:moveTo>
                <a:cubicBezTo>
                  <a:pt x="-301208" y="3510876"/>
                  <a:pt x="-352824" y="3555317"/>
                  <a:pt x="-444145" y="3565962"/>
                </a:cubicBezTo>
                <a:cubicBezTo>
                  <a:pt x="-515685" y="3569465"/>
                  <a:pt x="-601336" y="3499796"/>
                  <a:pt x="-596531" y="3413576"/>
                </a:cubicBezTo>
                <a:cubicBezTo>
                  <a:pt x="-589954" y="3334095"/>
                  <a:pt x="-530164" y="3252719"/>
                  <a:pt x="-444145" y="3261190"/>
                </a:cubicBezTo>
                <a:cubicBezTo>
                  <a:pt x="-362108" y="3256740"/>
                  <a:pt x="-297015" y="3328892"/>
                  <a:pt x="-291759" y="3413576"/>
                </a:cubicBezTo>
                <a:close/>
              </a:path>
              <a:path w="5406887" h="2742945" fill="none" extrusionOk="0">
                <a:moveTo>
                  <a:pt x="589515" y="2891252"/>
                </a:moveTo>
                <a:cubicBezTo>
                  <a:pt x="593479" y="3009429"/>
                  <a:pt x="509227" y="3117303"/>
                  <a:pt x="360936" y="3119831"/>
                </a:cubicBezTo>
                <a:cubicBezTo>
                  <a:pt x="233033" y="3106764"/>
                  <a:pt x="134216" y="3029495"/>
                  <a:pt x="132357" y="2891252"/>
                </a:cubicBezTo>
                <a:cubicBezTo>
                  <a:pt x="136483" y="2741329"/>
                  <a:pt x="241236" y="2672604"/>
                  <a:pt x="360936" y="2662673"/>
                </a:cubicBezTo>
                <a:cubicBezTo>
                  <a:pt x="474314" y="2668548"/>
                  <a:pt x="585033" y="2757315"/>
                  <a:pt x="589515" y="2891252"/>
                </a:cubicBezTo>
                <a:close/>
              </a:path>
              <a:path w="5406887" h="2742945" fill="none" extrusionOk="0">
                <a:moveTo>
                  <a:pt x="587373" y="1662084"/>
                </a:moveTo>
                <a:cubicBezTo>
                  <a:pt x="471108" y="1671874"/>
                  <a:pt x="353723" y="1640466"/>
                  <a:pt x="270344" y="1611480"/>
                </a:cubicBezTo>
                <a:moveTo>
                  <a:pt x="867104" y="2215880"/>
                </a:moveTo>
                <a:cubicBezTo>
                  <a:pt x="821052" y="2228135"/>
                  <a:pt x="779552" y="2236020"/>
                  <a:pt x="728427" y="2240071"/>
                </a:cubicBezTo>
                <a:moveTo>
                  <a:pt x="2062376" y="2481984"/>
                </a:moveTo>
                <a:cubicBezTo>
                  <a:pt x="2037242" y="2446650"/>
                  <a:pt x="1997013" y="2416142"/>
                  <a:pt x="1978770" y="2371504"/>
                </a:cubicBezTo>
                <a:moveTo>
                  <a:pt x="3607970" y="2206483"/>
                </a:moveTo>
                <a:cubicBezTo>
                  <a:pt x="3609318" y="2242416"/>
                  <a:pt x="3593402" y="2288440"/>
                  <a:pt x="3574553" y="2327693"/>
                </a:cubicBezTo>
                <a:moveTo>
                  <a:pt x="4271565" y="1457443"/>
                </a:moveTo>
                <a:cubicBezTo>
                  <a:pt x="4506340" y="1547142"/>
                  <a:pt x="4692879" y="1708394"/>
                  <a:pt x="4678459" y="1910537"/>
                </a:cubicBezTo>
                <a:moveTo>
                  <a:pt x="5231413" y="974888"/>
                </a:moveTo>
                <a:cubicBezTo>
                  <a:pt x="5202939" y="1041056"/>
                  <a:pt x="5118689" y="1099532"/>
                  <a:pt x="5050182" y="1144798"/>
                </a:cubicBezTo>
                <a:moveTo>
                  <a:pt x="4796609" y="344518"/>
                </a:moveTo>
                <a:cubicBezTo>
                  <a:pt x="4805057" y="366417"/>
                  <a:pt x="4805364" y="398223"/>
                  <a:pt x="4806121" y="424775"/>
                </a:cubicBezTo>
                <a:moveTo>
                  <a:pt x="3639385" y="250928"/>
                </a:moveTo>
                <a:cubicBezTo>
                  <a:pt x="3659129" y="212326"/>
                  <a:pt x="3696653" y="183145"/>
                  <a:pt x="3732253" y="148576"/>
                </a:cubicBezTo>
                <a:moveTo>
                  <a:pt x="2771154" y="299692"/>
                </a:moveTo>
                <a:cubicBezTo>
                  <a:pt x="2776815" y="266985"/>
                  <a:pt x="2795087" y="233242"/>
                  <a:pt x="2816086" y="211435"/>
                </a:cubicBezTo>
                <a:moveTo>
                  <a:pt x="1752231" y="329661"/>
                </a:moveTo>
                <a:cubicBezTo>
                  <a:pt x="1819276" y="361914"/>
                  <a:pt x="1861299" y="388023"/>
                  <a:pt x="1914939" y="415251"/>
                </a:cubicBezTo>
                <a:moveTo>
                  <a:pt x="516532" y="1002508"/>
                </a:moveTo>
                <a:cubicBezTo>
                  <a:pt x="503268" y="972917"/>
                  <a:pt x="496472" y="946507"/>
                  <a:pt x="488121" y="912410"/>
                </a:cubicBezTo>
              </a:path>
              <a:path w="5406887" h="2742945" stroke="0" extrusionOk="0">
                <a:moveTo>
                  <a:pt x="488121" y="912410"/>
                </a:moveTo>
                <a:cubicBezTo>
                  <a:pt x="431575" y="722121"/>
                  <a:pt x="550695" y="549844"/>
                  <a:pt x="703771" y="438553"/>
                </a:cubicBezTo>
                <a:cubicBezTo>
                  <a:pt x="1009203" y="290373"/>
                  <a:pt x="1448218" y="201798"/>
                  <a:pt x="1752857" y="330296"/>
                </a:cubicBezTo>
                <a:cubicBezTo>
                  <a:pt x="1912146" y="82830"/>
                  <a:pt x="2561643" y="-12774"/>
                  <a:pt x="2810579" y="217911"/>
                </a:cubicBezTo>
                <a:cubicBezTo>
                  <a:pt x="2883935" y="107616"/>
                  <a:pt x="3063281" y="9995"/>
                  <a:pt x="3222729" y="12698"/>
                </a:cubicBezTo>
                <a:cubicBezTo>
                  <a:pt x="3411164" y="-23025"/>
                  <a:pt x="3615607" y="45701"/>
                  <a:pt x="3733881" y="157528"/>
                </a:cubicBezTo>
                <a:cubicBezTo>
                  <a:pt x="3885347" y="-4595"/>
                  <a:pt x="4183153" y="-66375"/>
                  <a:pt x="4438528" y="43810"/>
                </a:cubicBezTo>
                <a:cubicBezTo>
                  <a:pt x="4636424" y="82533"/>
                  <a:pt x="4755011" y="213428"/>
                  <a:pt x="4795858" y="354043"/>
                </a:cubicBezTo>
                <a:cubicBezTo>
                  <a:pt x="5036273" y="382377"/>
                  <a:pt x="5168851" y="499278"/>
                  <a:pt x="5254442" y="655132"/>
                </a:cubicBezTo>
                <a:cubicBezTo>
                  <a:pt x="5309387" y="761832"/>
                  <a:pt x="5287883" y="898991"/>
                  <a:pt x="5233916" y="981618"/>
                </a:cubicBezTo>
                <a:cubicBezTo>
                  <a:pt x="5415640" y="1150014"/>
                  <a:pt x="5445968" y="1304991"/>
                  <a:pt x="5383857" y="1480809"/>
                </a:cubicBezTo>
                <a:cubicBezTo>
                  <a:pt x="5318141" y="1745418"/>
                  <a:pt x="5040828" y="1884829"/>
                  <a:pt x="4681462" y="1917775"/>
                </a:cubicBezTo>
                <a:cubicBezTo>
                  <a:pt x="4697411" y="2038182"/>
                  <a:pt x="4606625" y="2194062"/>
                  <a:pt x="4430017" y="2292200"/>
                </a:cubicBezTo>
                <a:cubicBezTo>
                  <a:pt x="4198276" y="2402249"/>
                  <a:pt x="3825347" y="2469788"/>
                  <a:pt x="3573927" y="2337535"/>
                </a:cubicBezTo>
                <a:cubicBezTo>
                  <a:pt x="3506146" y="2527204"/>
                  <a:pt x="3255662" y="2673889"/>
                  <a:pt x="2962148" y="2736976"/>
                </a:cubicBezTo>
                <a:cubicBezTo>
                  <a:pt x="2651149" y="2808433"/>
                  <a:pt x="2257266" y="2681738"/>
                  <a:pt x="2062627" y="2493159"/>
                </a:cubicBezTo>
                <a:cubicBezTo>
                  <a:pt x="1564203" y="2691985"/>
                  <a:pt x="960097" y="2649931"/>
                  <a:pt x="726425" y="2252262"/>
                </a:cubicBezTo>
                <a:cubicBezTo>
                  <a:pt x="439575" y="2279171"/>
                  <a:pt x="216617" y="2128649"/>
                  <a:pt x="138926" y="1984190"/>
                </a:cubicBezTo>
                <a:cubicBezTo>
                  <a:pt x="90545" y="1854934"/>
                  <a:pt x="124188" y="1733372"/>
                  <a:pt x="264461" y="1622337"/>
                </a:cubicBezTo>
                <a:cubicBezTo>
                  <a:pt x="74557" y="1537268"/>
                  <a:pt x="-18823" y="1399837"/>
                  <a:pt x="-626" y="1251087"/>
                </a:cubicBezTo>
                <a:cubicBezTo>
                  <a:pt x="10517" y="1039979"/>
                  <a:pt x="254419" y="938374"/>
                  <a:pt x="483490" y="921108"/>
                </a:cubicBezTo>
                <a:cubicBezTo>
                  <a:pt x="485007" y="917750"/>
                  <a:pt x="487030" y="915484"/>
                  <a:pt x="488121" y="912410"/>
                </a:cubicBezTo>
                <a:close/>
              </a:path>
              <a:path w="5406887" h="2742945" stroke="0" extrusionOk="0">
                <a:moveTo>
                  <a:pt x="-1045195" y="3852960"/>
                </a:moveTo>
                <a:cubicBezTo>
                  <a:pt x="-1046700" y="3895363"/>
                  <a:pt x="-1075866" y="3936021"/>
                  <a:pt x="-1121388" y="3929153"/>
                </a:cubicBezTo>
                <a:cubicBezTo>
                  <a:pt x="-1165966" y="3927214"/>
                  <a:pt x="-1195974" y="3894826"/>
                  <a:pt x="-1197581" y="3852960"/>
                </a:cubicBezTo>
                <a:cubicBezTo>
                  <a:pt x="-1203542" y="3814162"/>
                  <a:pt x="-1165608" y="3776020"/>
                  <a:pt x="-1121388" y="3776767"/>
                </a:cubicBezTo>
                <a:cubicBezTo>
                  <a:pt x="-1075327" y="3781181"/>
                  <a:pt x="-1044682" y="3811001"/>
                  <a:pt x="-1045195" y="3852960"/>
                </a:cubicBezTo>
                <a:close/>
              </a:path>
              <a:path w="5406887" h="2742945" stroke="0" extrusionOk="0">
                <a:moveTo>
                  <a:pt x="-291759" y="3413576"/>
                </a:moveTo>
                <a:cubicBezTo>
                  <a:pt x="-292998" y="3498908"/>
                  <a:pt x="-364473" y="3577258"/>
                  <a:pt x="-444145" y="3565962"/>
                </a:cubicBezTo>
                <a:cubicBezTo>
                  <a:pt x="-527565" y="3553644"/>
                  <a:pt x="-595746" y="3494943"/>
                  <a:pt x="-596531" y="3413576"/>
                </a:cubicBezTo>
                <a:cubicBezTo>
                  <a:pt x="-598541" y="3334884"/>
                  <a:pt x="-537107" y="3257525"/>
                  <a:pt x="-444145" y="3261190"/>
                </a:cubicBezTo>
                <a:cubicBezTo>
                  <a:pt x="-349711" y="3258496"/>
                  <a:pt x="-296347" y="3333019"/>
                  <a:pt x="-291759" y="3413576"/>
                </a:cubicBezTo>
                <a:close/>
              </a:path>
              <a:path w="5406887" h="2742945" stroke="0" extrusionOk="0">
                <a:moveTo>
                  <a:pt x="589515" y="2891252"/>
                </a:moveTo>
                <a:cubicBezTo>
                  <a:pt x="600136" y="3025951"/>
                  <a:pt x="488341" y="3124408"/>
                  <a:pt x="360936" y="3119831"/>
                </a:cubicBezTo>
                <a:cubicBezTo>
                  <a:pt x="242632" y="3115088"/>
                  <a:pt x="117599" y="3018532"/>
                  <a:pt x="132357" y="2891252"/>
                </a:cubicBezTo>
                <a:cubicBezTo>
                  <a:pt x="143243" y="2773936"/>
                  <a:pt x="240479" y="2672254"/>
                  <a:pt x="360936" y="2662673"/>
                </a:cubicBezTo>
                <a:cubicBezTo>
                  <a:pt x="474343" y="2659939"/>
                  <a:pt x="587024" y="2760350"/>
                  <a:pt x="589515" y="2891252"/>
                </a:cubicBezTo>
                <a:close/>
              </a:path>
              <a:path w="5406887" h="2742945" fill="none" stroke="0" extrusionOk="0">
                <a:moveTo>
                  <a:pt x="587373" y="1662084"/>
                </a:moveTo>
                <a:cubicBezTo>
                  <a:pt x="478447" y="1670938"/>
                  <a:pt x="367875" y="1644196"/>
                  <a:pt x="270344" y="1611480"/>
                </a:cubicBezTo>
                <a:moveTo>
                  <a:pt x="867104" y="2215880"/>
                </a:moveTo>
                <a:cubicBezTo>
                  <a:pt x="829721" y="2231677"/>
                  <a:pt x="771328" y="2233247"/>
                  <a:pt x="728427" y="2240071"/>
                </a:cubicBezTo>
                <a:moveTo>
                  <a:pt x="2062376" y="2481984"/>
                </a:moveTo>
                <a:cubicBezTo>
                  <a:pt x="2027816" y="2449797"/>
                  <a:pt x="1996526" y="2404314"/>
                  <a:pt x="1978770" y="2371504"/>
                </a:cubicBezTo>
                <a:moveTo>
                  <a:pt x="3607970" y="2206483"/>
                </a:moveTo>
                <a:cubicBezTo>
                  <a:pt x="3602214" y="2249697"/>
                  <a:pt x="3589387" y="2289080"/>
                  <a:pt x="3574553" y="2327693"/>
                </a:cubicBezTo>
                <a:moveTo>
                  <a:pt x="4271565" y="1457443"/>
                </a:moveTo>
                <a:cubicBezTo>
                  <a:pt x="4515467" y="1510895"/>
                  <a:pt x="4666290" y="1712034"/>
                  <a:pt x="4678459" y="1910537"/>
                </a:cubicBezTo>
                <a:moveTo>
                  <a:pt x="5231413" y="974888"/>
                </a:moveTo>
                <a:cubicBezTo>
                  <a:pt x="5194091" y="1037173"/>
                  <a:pt x="5121805" y="1090754"/>
                  <a:pt x="5050182" y="1144798"/>
                </a:cubicBezTo>
                <a:moveTo>
                  <a:pt x="4796609" y="344518"/>
                </a:moveTo>
                <a:cubicBezTo>
                  <a:pt x="4808230" y="370804"/>
                  <a:pt x="4803716" y="399563"/>
                  <a:pt x="4806121" y="424775"/>
                </a:cubicBezTo>
                <a:moveTo>
                  <a:pt x="3639385" y="250928"/>
                </a:moveTo>
                <a:cubicBezTo>
                  <a:pt x="3663388" y="211099"/>
                  <a:pt x="3702143" y="181015"/>
                  <a:pt x="3732253" y="148576"/>
                </a:cubicBezTo>
                <a:moveTo>
                  <a:pt x="2771154" y="299692"/>
                </a:moveTo>
                <a:cubicBezTo>
                  <a:pt x="2779746" y="268006"/>
                  <a:pt x="2797594" y="233192"/>
                  <a:pt x="2816086" y="211435"/>
                </a:cubicBezTo>
                <a:moveTo>
                  <a:pt x="1752231" y="329661"/>
                </a:moveTo>
                <a:cubicBezTo>
                  <a:pt x="1817542" y="355219"/>
                  <a:pt x="1858971" y="388253"/>
                  <a:pt x="1914939" y="415251"/>
                </a:cubicBezTo>
                <a:moveTo>
                  <a:pt x="516532" y="1002508"/>
                </a:moveTo>
                <a:cubicBezTo>
                  <a:pt x="499908" y="970251"/>
                  <a:pt x="491398" y="948261"/>
                  <a:pt x="488121" y="912410"/>
                </a:cubicBezTo>
              </a:path>
            </a:pathLst>
          </a:custGeom>
          <a:noFill/>
          <a:ln w="28575"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汉仪细圆简" panose="02010609000101010101" pitchFamily="49" charset="-122"/>
                <a:ea typeface="汉仪细圆简" panose="02010609000101010101" pitchFamily="49" charset="-122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latin typeface="汉仪细圆简" panose="02010609000101010101" pitchFamily="49" charset="-122"/>
                <a:ea typeface="汉仪细圆简" panose="02010609000101010101" pitchFamily="49" charset="-122"/>
              </a:rPr>
              <a:t>一起来学习古人是怎么写家训吧！</a:t>
            </a:r>
            <a:endParaRPr lang="zh-CN" altLang="en-US" sz="2400" dirty="0">
              <a:solidFill>
                <a:schemeClr val="tx1"/>
              </a:solidFill>
              <a:latin typeface="汉仪细圆简" panose="02010609000101010101" pitchFamily="49" charset="-122"/>
              <a:ea typeface="汉仪细圆简" panose="02010609000101010101" pitchFamily="49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12"/>
          <p:cNvSpPr/>
          <p:nvPr/>
        </p:nvSpPr>
        <p:spPr>
          <a:xfrm>
            <a:off x="4277602" y="1696276"/>
            <a:ext cx="7394331" cy="3352800"/>
          </a:xfrm>
          <a:prstGeom prst="roundRect">
            <a:avLst/>
          </a:prstGeom>
          <a:solidFill>
            <a:schemeClr val="bg1">
              <a:alpha val="55000"/>
            </a:schemeClr>
          </a:solidFill>
          <a:ln w="25400">
            <a:solidFill>
              <a:srgbClr val="5C9AD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7650" y="319723"/>
            <a:ext cx="108000" cy="427990"/>
          </a:xfrm>
          <a:prstGeom prst="rect">
            <a:avLst/>
          </a:prstGeom>
          <a:solidFill>
            <a:srgbClr val="5C9A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标题 3"/>
          <p:cNvSpPr>
            <a:spLocks noGrp="1"/>
          </p:cNvSpPr>
          <p:nvPr/>
        </p:nvSpPr>
        <p:spPr>
          <a:xfrm>
            <a:off x="520065" y="319723"/>
            <a:ext cx="6513781" cy="427990"/>
          </a:xfrm>
          <a:prstGeom prst="rect">
            <a:avLst/>
          </a:prstGeom>
        </p:spPr>
        <p:txBody>
          <a:bodyPr vert="horz" lIns="101600" tIns="38100" rIns="25400" bIns="38100" rtlCol="0" anchor="t" anchorCtr="0">
            <a:no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5400" b="0" u="none" strike="noStrike" kern="1200" cap="none" spc="6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zh-CN" altLang="en-US" sz="2500" spc="200" dirty="0">
                <a:solidFill>
                  <a:prstClr val="black"/>
                </a:solidFill>
                <a:effectLst/>
                <a:latin typeface="方正大标宋简体" panose="03000509000000000000" charset="-122"/>
                <a:ea typeface="方正大标宋简体" panose="03000509000000000000" charset="-122"/>
                <a:sym typeface="+mn-ea"/>
              </a:rPr>
              <a:t>名</a:t>
            </a:r>
            <a:r>
              <a:rPr kumimoji="0" lang="zh-CN" altLang="en-US" sz="2500" b="0" i="0" u="none" strike="noStrike" kern="1200" cap="none" spc="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大标宋简体" panose="03000509000000000000" charset="-122"/>
                <a:ea typeface="方正大标宋简体" panose="03000509000000000000" charset="-122"/>
                <a:cs typeface="+mj-cs"/>
                <a:sym typeface="+mn-ea"/>
              </a:rPr>
              <a:t>人家训读一读</a:t>
            </a:r>
            <a:endParaRPr kumimoji="0" lang="zh-CN" altLang="en-US" sz="2500" b="0" i="0" u="none" strike="noStrike" kern="1200" cap="none" spc="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大标宋简体" panose="03000509000000000000" charset="-122"/>
              <a:ea typeface="方正大标宋简体" panose="03000509000000000000" charset="-122"/>
              <a:cs typeface="+mj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1200" cap="none" spc="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大标宋简体" panose="03000509000000000000" charset="-122"/>
              <a:ea typeface="方正大标宋简体" panose="03000509000000000000" charset="-122"/>
              <a:cs typeface="+mj-cs"/>
              <a:sym typeface="+mn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8" name="图片 7" descr="4b54209e1924f70edf7192cab3a048d"/>
          <p:cNvPicPr>
            <a:picLocks noChangeAspect="1"/>
          </p:cNvPicPr>
          <p:nvPr/>
        </p:nvPicPr>
        <p:blipFill>
          <a:blip r:embed="rId1">
            <a:lum bright="96000" contrast="-42000"/>
          </a:blip>
          <a:stretch>
            <a:fillRect/>
          </a:stretch>
        </p:blipFill>
        <p:spPr>
          <a:xfrm>
            <a:off x="11026140" y="6080760"/>
            <a:ext cx="513715" cy="539750"/>
          </a:xfrm>
          <a:prstGeom prst="rect">
            <a:avLst/>
          </a:prstGeom>
        </p:spPr>
      </p:pic>
      <p:sp>
        <p:nvSpPr>
          <p:cNvPr id="14" name="文本框 16"/>
          <p:cNvSpPr txBox="1"/>
          <p:nvPr/>
        </p:nvSpPr>
        <p:spPr>
          <a:xfrm>
            <a:off x="4533580" y="2023408"/>
            <a:ext cx="6882374" cy="279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“由俭入奢易，由奢返俭难。尔年尚幼，切不可贪爱奢华，不可惯习懒惰。无论大家小家、士农工商，勤苦俭约，未有不兴，骄奢倦怠，未有不败。”</a:t>
            </a:r>
            <a:endParaRPr lang="en-US" altLang="zh-CN" sz="2400" spc="500" dirty="0">
              <a:solidFill>
                <a:prstClr val="black"/>
              </a:solidFill>
              <a:latin typeface="汉仪细圆简" panose="02010609000101010101" pitchFamily="49" charset="-122"/>
              <a:ea typeface="汉仪细圆简" panose="02010609000101010101" pitchFamily="49" charset="-122"/>
              <a:cs typeface="汉仪细圆简" panose="02010609000101010101" pitchFamily="49" charset="-122"/>
            </a:endParaRPr>
          </a:p>
          <a:p>
            <a:pPr lvl="0" algn="r">
              <a:lnSpc>
                <a:spcPct val="150000"/>
              </a:lnSpc>
              <a:defRPr/>
            </a:pPr>
            <a:r>
              <a:rPr lang="en-US" altLang="zh-CN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——</a:t>
            </a: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曾国藩</a:t>
            </a:r>
            <a:r>
              <a:rPr lang="en-US" altLang="zh-CN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《</a:t>
            </a: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曾文正公家训</a:t>
            </a:r>
            <a:r>
              <a:rPr lang="en-US" altLang="zh-CN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》</a:t>
            </a:r>
            <a:endParaRPr lang="en-US" altLang="zh-CN" sz="2400" spc="500" dirty="0">
              <a:solidFill>
                <a:prstClr val="black"/>
              </a:solidFill>
              <a:latin typeface="汉仪细圆简" panose="02010609000101010101" pitchFamily="49" charset="-122"/>
              <a:ea typeface="汉仪细圆简" panose="02010609000101010101" pitchFamily="49" charset="-122"/>
              <a:cs typeface="汉仪细圆简" panose="0201060900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046" y="1247460"/>
            <a:ext cx="2912766" cy="43630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62046" y="5684145"/>
            <a:ext cx="3140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幼圆" panose="02010509060101010101" pitchFamily="49" charset="-122"/>
                <a:ea typeface="幼圆" panose="02010509060101010101" pitchFamily="49" charset="-122"/>
              </a:rPr>
              <a:t>清代政治家、文学家</a:t>
            </a:r>
            <a:endParaRPr lang="zh-CN" altLang="en-US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12"/>
          <p:cNvSpPr/>
          <p:nvPr/>
        </p:nvSpPr>
        <p:spPr>
          <a:xfrm>
            <a:off x="520065" y="1555448"/>
            <a:ext cx="7394331" cy="3747104"/>
          </a:xfrm>
          <a:prstGeom prst="roundRect">
            <a:avLst/>
          </a:prstGeom>
          <a:solidFill>
            <a:schemeClr val="bg1">
              <a:alpha val="55000"/>
            </a:schemeClr>
          </a:solidFill>
          <a:ln w="25400">
            <a:solidFill>
              <a:srgbClr val="5C9AD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7650" y="319723"/>
            <a:ext cx="108000" cy="427990"/>
          </a:xfrm>
          <a:prstGeom prst="rect">
            <a:avLst/>
          </a:prstGeom>
          <a:solidFill>
            <a:srgbClr val="5C9A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标题 3"/>
          <p:cNvSpPr>
            <a:spLocks noGrp="1"/>
          </p:cNvSpPr>
          <p:nvPr/>
        </p:nvSpPr>
        <p:spPr>
          <a:xfrm>
            <a:off x="520065" y="319723"/>
            <a:ext cx="6513781" cy="427990"/>
          </a:xfrm>
          <a:prstGeom prst="rect">
            <a:avLst/>
          </a:prstGeom>
        </p:spPr>
        <p:txBody>
          <a:bodyPr vert="horz" lIns="101600" tIns="38100" rIns="25400" bIns="38100" rtlCol="0" anchor="t" anchorCtr="0">
            <a:no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5400" b="0" u="none" strike="noStrike" kern="1200" cap="none" spc="6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zh-CN" altLang="en-US" sz="2500" spc="200" dirty="0">
                <a:solidFill>
                  <a:prstClr val="black"/>
                </a:solidFill>
                <a:effectLst/>
                <a:latin typeface="方正大标宋简体" panose="03000509000000000000" charset="-122"/>
                <a:ea typeface="方正大标宋简体" panose="03000509000000000000" charset="-122"/>
                <a:sym typeface="+mn-ea"/>
              </a:rPr>
              <a:t>名</a:t>
            </a:r>
            <a:r>
              <a:rPr kumimoji="0" lang="zh-CN" altLang="en-US" sz="2500" b="0" i="0" u="none" strike="noStrike" kern="1200" cap="none" spc="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大标宋简体" panose="03000509000000000000" charset="-122"/>
                <a:ea typeface="方正大标宋简体" panose="03000509000000000000" charset="-122"/>
                <a:cs typeface="+mj-cs"/>
                <a:sym typeface="+mn-ea"/>
              </a:rPr>
              <a:t>人家训读一读</a:t>
            </a:r>
            <a:endParaRPr kumimoji="0" lang="zh-CN" altLang="en-US" sz="2500" b="0" i="0" u="none" strike="noStrike" kern="1200" cap="none" spc="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大标宋简体" panose="03000509000000000000" charset="-122"/>
              <a:ea typeface="方正大标宋简体" panose="03000509000000000000" charset="-122"/>
              <a:cs typeface="+mj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1200" cap="none" spc="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大标宋简体" panose="03000509000000000000" charset="-122"/>
              <a:ea typeface="方正大标宋简体" panose="03000509000000000000" charset="-122"/>
              <a:cs typeface="+mj-cs"/>
              <a:sym typeface="+mn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8" name="图片 7" descr="4b54209e1924f70edf7192cab3a048d"/>
          <p:cNvPicPr>
            <a:picLocks noChangeAspect="1"/>
          </p:cNvPicPr>
          <p:nvPr/>
        </p:nvPicPr>
        <p:blipFill>
          <a:blip r:embed="rId1">
            <a:lum bright="96000" contrast="-42000"/>
          </a:blip>
          <a:stretch>
            <a:fillRect/>
          </a:stretch>
        </p:blipFill>
        <p:spPr>
          <a:xfrm>
            <a:off x="11026140" y="6080760"/>
            <a:ext cx="513715" cy="539750"/>
          </a:xfrm>
          <a:prstGeom prst="rect">
            <a:avLst/>
          </a:prstGeom>
        </p:spPr>
      </p:pic>
      <p:sp>
        <p:nvSpPr>
          <p:cNvPr id="14" name="文本框 16"/>
          <p:cNvSpPr txBox="1"/>
          <p:nvPr/>
        </p:nvSpPr>
        <p:spPr>
          <a:xfrm>
            <a:off x="776043" y="1928019"/>
            <a:ext cx="688237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“一粥一饭</a:t>
            </a:r>
            <a:r>
              <a:rPr lang="en-US" altLang="zh-CN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,</a:t>
            </a: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当思来处不易</a:t>
            </a:r>
            <a:r>
              <a:rPr lang="en-US" altLang="zh-CN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;</a:t>
            </a: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半丝半缕</a:t>
            </a:r>
            <a:r>
              <a:rPr lang="en-US" altLang="zh-CN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,</a:t>
            </a: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恒念物力维艰。” </a:t>
            </a:r>
            <a:endParaRPr lang="en-US" altLang="zh-CN" sz="2400" spc="500" dirty="0">
              <a:solidFill>
                <a:prstClr val="black"/>
              </a:solidFill>
              <a:latin typeface="汉仪细圆简" panose="02010609000101010101" pitchFamily="49" charset="-122"/>
              <a:ea typeface="汉仪细圆简" panose="02010609000101010101" pitchFamily="49" charset="-122"/>
              <a:cs typeface="汉仪细圆简" panose="02010609000101010101" pitchFamily="49" charset="-122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endParaRPr lang="en-US" altLang="zh-CN" sz="2400" spc="500" dirty="0">
              <a:solidFill>
                <a:prstClr val="black"/>
              </a:solidFill>
              <a:latin typeface="汉仪细圆简" panose="02010609000101010101" pitchFamily="49" charset="-122"/>
              <a:ea typeface="汉仪细圆简" panose="02010609000101010101" pitchFamily="49" charset="-122"/>
              <a:cs typeface="汉仪细圆简" panose="02010609000101010101" pitchFamily="49" charset="-122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“人有喜庆</a:t>
            </a:r>
            <a:r>
              <a:rPr lang="en-US" altLang="zh-CN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,</a:t>
            </a: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不可生妒忌心</a:t>
            </a:r>
            <a:r>
              <a:rPr lang="en-US" altLang="zh-CN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;</a:t>
            </a: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人有祸患</a:t>
            </a:r>
            <a:r>
              <a:rPr lang="en-US" altLang="zh-CN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,</a:t>
            </a: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不可生喜幸心；与肩挑贸易，毋占便宜；见穷苦亲邻，须加温恤。”</a:t>
            </a:r>
            <a:endParaRPr lang="en-US" altLang="zh-CN" sz="2400" spc="500" dirty="0">
              <a:solidFill>
                <a:prstClr val="black"/>
              </a:solidFill>
              <a:latin typeface="汉仪细圆简" panose="02010609000101010101" pitchFamily="49" charset="-122"/>
              <a:ea typeface="汉仪细圆简" panose="02010609000101010101" pitchFamily="49" charset="-122"/>
              <a:cs typeface="汉仪细圆简" panose="02010609000101010101" pitchFamily="49" charset="-122"/>
            </a:endParaRPr>
          </a:p>
          <a:p>
            <a:pPr lvl="0">
              <a:defRPr/>
            </a:pPr>
            <a:endParaRPr lang="en-US" altLang="zh-CN" sz="2400" spc="500" dirty="0">
              <a:solidFill>
                <a:prstClr val="black"/>
              </a:solidFill>
              <a:latin typeface="汉仪细圆简" panose="02010609000101010101" pitchFamily="49" charset="-122"/>
              <a:ea typeface="汉仪细圆简" panose="02010609000101010101" pitchFamily="49" charset="-122"/>
              <a:cs typeface="汉仪细圆简" panose="02010609000101010101" pitchFamily="49" charset="-122"/>
            </a:endParaRPr>
          </a:p>
          <a:p>
            <a:pPr lvl="0" algn="r">
              <a:defRPr/>
            </a:pPr>
            <a:r>
              <a:rPr lang="en-US" altLang="zh-CN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——</a:t>
            </a: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朱熹</a:t>
            </a:r>
            <a:r>
              <a:rPr lang="en-US" altLang="zh-CN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《</a:t>
            </a: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朱子家训</a:t>
            </a:r>
            <a:r>
              <a:rPr lang="en-US" altLang="zh-CN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》</a:t>
            </a:r>
            <a:endParaRPr lang="en-US" altLang="zh-CN" sz="2400" spc="500" dirty="0">
              <a:solidFill>
                <a:prstClr val="black"/>
              </a:solidFill>
              <a:latin typeface="汉仪细圆简" panose="02010609000101010101" pitchFamily="49" charset="-122"/>
              <a:ea typeface="汉仪细圆简" panose="02010609000101010101" pitchFamily="49" charset="-122"/>
              <a:cs typeface="汉仪细圆简" panose="0201060900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4557" y="1199969"/>
            <a:ext cx="3569247" cy="410258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626603" y="5366784"/>
            <a:ext cx="3140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幼圆" panose="02010509060101010101" pitchFamily="49" charset="-122"/>
                <a:ea typeface="幼圆" panose="02010509060101010101" pitchFamily="49" charset="-122"/>
              </a:rPr>
              <a:t>宋代思想家</a:t>
            </a:r>
            <a:endParaRPr lang="zh-CN" altLang="en-US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12"/>
          <p:cNvSpPr/>
          <p:nvPr/>
        </p:nvSpPr>
        <p:spPr>
          <a:xfrm>
            <a:off x="520065" y="2193322"/>
            <a:ext cx="7444491" cy="2696730"/>
          </a:xfrm>
          <a:prstGeom prst="roundRect">
            <a:avLst/>
          </a:prstGeom>
          <a:solidFill>
            <a:schemeClr val="bg1">
              <a:alpha val="55000"/>
            </a:schemeClr>
          </a:solidFill>
          <a:ln w="25400">
            <a:solidFill>
              <a:srgbClr val="5C9AD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7650" y="319723"/>
            <a:ext cx="108000" cy="427990"/>
          </a:xfrm>
          <a:prstGeom prst="rect">
            <a:avLst/>
          </a:prstGeom>
          <a:solidFill>
            <a:srgbClr val="5C9A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标题 3"/>
          <p:cNvSpPr>
            <a:spLocks noGrp="1"/>
          </p:cNvSpPr>
          <p:nvPr/>
        </p:nvSpPr>
        <p:spPr>
          <a:xfrm>
            <a:off x="520065" y="319723"/>
            <a:ext cx="6513781" cy="427990"/>
          </a:xfrm>
          <a:prstGeom prst="rect">
            <a:avLst/>
          </a:prstGeom>
        </p:spPr>
        <p:txBody>
          <a:bodyPr vert="horz" lIns="101600" tIns="38100" rIns="25400" bIns="38100" rtlCol="0" anchor="t" anchorCtr="0">
            <a:no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5400" b="0" u="none" strike="noStrike" kern="1200" cap="none" spc="6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zh-CN" altLang="en-US" sz="2500" spc="200" dirty="0">
                <a:solidFill>
                  <a:prstClr val="black"/>
                </a:solidFill>
                <a:effectLst/>
                <a:latin typeface="方正大标宋简体" panose="03000509000000000000" charset="-122"/>
                <a:ea typeface="方正大标宋简体" panose="03000509000000000000" charset="-122"/>
                <a:sym typeface="+mn-ea"/>
              </a:rPr>
              <a:t>名</a:t>
            </a:r>
            <a:r>
              <a:rPr kumimoji="0" lang="zh-CN" altLang="en-US" sz="2500" b="0" i="0" u="none" strike="noStrike" kern="1200" cap="none" spc="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大标宋简体" panose="03000509000000000000" charset="-122"/>
                <a:ea typeface="方正大标宋简体" panose="03000509000000000000" charset="-122"/>
                <a:cs typeface="+mj-cs"/>
                <a:sym typeface="+mn-ea"/>
              </a:rPr>
              <a:t>人家训读一读</a:t>
            </a:r>
            <a:endParaRPr kumimoji="0" lang="zh-CN" altLang="en-US" sz="2500" b="0" i="0" u="none" strike="noStrike" kern="1200" cap="none" spc="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大标宋简体" panose="03000509000000000000" charset="-122"/>
              <a:ea typeface="方正大标宋简体" panose="03000509000000000000" charset="-122"/>
              <a:cs typeface="+mj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1200" cap="none" spc="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大标宋简体" panose="03000509000000000000" charset="-122"/>
              <a:ea typeface="方正大标宋简体" panose="03000509000000000000" charset="-122"/>
              <a:cs typeface="+mj-cs"/>
              <a:sym typeface="+mn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8" name="图片 7" descr="4b54209e1924f70edf7192cab3a048d"/>
          <p:cNvPicPr>
            <a:picLocks noChangeAspect="1"/>
          </p:cNvPicPr>
          <p:nvPr/>
        </p:nvPicPr>
        <p:blipFill>
          <a:blip r:embed="rId1">
            <a:lum bright="96000" contrast="-42000"/>
          </a:blip>
          <a:stretch>
            <a:fillRect/>
          </a:stretch>
        </p:blipFill>
        <p:spPr>
          <a:xfrm>
            <a:off x="11026140" y="6080760"/>
            <a:ext cx="513715" cy="539750"/>
          </a:xfrm>
          <a:prstGeom prst="rect">
            <a:avLst/>
          </a:prstGeom>
        </p:spPr>
      </p:pic>
      <p:sp>
        <p:nvSpPr>
          <p:cNvPr id="14" name="文本框 16"/>
          <p:cNvSpPr txBox="1"/>
          <p:nvPr/>
        </p:nvSpPr>
        <p:spPr>
          <a:xfrm>
            <a:off x="776043" y="2565894"/>
            <a:ext cx="7014655" cy="168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“利在一身勿谋也，利在天下者必谋之；利在一时固谋也，利在万世者更谋之。”</a:t>
            </a:r>
            <a:endParaRPr lang="en-US" altLang="zh-CN" sz="2400" spc="500" dirty="0">
              <a:solidFill>
                <a:prstClr val="black"/>
              </a:solidFill>
              <a:latin typeface="汉仪细圆简" panose="02010609000101010101" pitchFamily="49" charset="-122"/>
              <a:ea typeface="汉仪细圆简" panose="02010609000101010101" pitchFamily="49" charset="-122"/>
              <a:cs typeface="汉仪细圆简" panose="02010609000101010101" pitchFamily="49" charset="-122"/>
            </a:endParaRPr>
          </a:p>
          <a:p>
            <a:pPr algn="r">
              <a:lnSpc>
                <a:spcPct val="150000"/>
              </a:lnSpc>
              <a:defRPr/>
            </a:pPr>
            <a:r>
              <a:rPr lang="en-US" altLang="zh-CN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——</a:t>
            </a: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钱镠</a:t>
            </a:r>
            <a:r>
              <a:rPr lang="en-US" altLang="zh-CN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《</a:t>
            </a: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钱氏家训</a:t>
            </a:r>
            <a:r>
              <a:rPr lang="en-US" altLang="zh-CN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》</a:t>
            </a:r>
            <a:endParaRPr kumimoji="0" lang="zh-CN" altLang="en-US" sz="2400" b="0" i="0" u="none" strike="noStrike" kern="1200" cap="none" spc="5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细圆简" panose="02010609000101010101" pitchFamily="49" charset="-122"/>
              <a:ea typeface="汉仪细圆简" panose="02010609000101010101" pitchFamily="49" charset="-122"/>
              <a:cs typeface="汉仪细圆简" panose="0201060900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4223" y="1463077"/>
            <a:ext cx="2927607" cy="3905428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8" name="图片 7" descr="4b54209e1924f70edf7192cab3a048d"/>
          <p:cNvPicPr>
            <a:picLocks noChangeAspect="1"/>
          </p:cNvPicPr>
          <p:nvPr/>
        </p:nvPicPr>
        <p:blipFill>
          <a:blip r:embed="rId1">
            <a:lum bright="96000" contrast="-42000"/>
          </a:blip>
          <a:stretch>
            <a:fillRect/>
          </a:stretch>
        </p:blipFill>
        <p:spPr>
          <a:xfrm>
            <a:off x="11026140" y="6080760"/>
            <a:ext cx="513715" cy="5397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1" b="99458" l="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84" y="2630679"/>
            <a:ext cx="3508131" cy="3887009"/>
          </a:xfrm>
          <a:prstGeom prst="rect">
            <a:avLst/>
          </a:prstGeom>
        </p:spPr>
      </p:pic>
      <p:sp>
        <p:nvSpPr>
          <p:cNvPr id="10" name="文本框 16"/>
          <p:cNvSpPr txBox="1"/>
          <p:nvPr/>
        </p:nvSpPr>
        <p:spPr>
          <a:xfrm>
            <a:off x="4360983" y="1471152"/>
            <a:ext cx="5442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你的家族有什么家训？</a:t>
            </a:r>
            <a:endParaRPr kumimoji="0" lang="zh-CN" altLang="en-US" sz="2400" b="0" i="0" u="none" strike="noStrike" kern="1200" cap="none" spc="5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细圆简" panose="02010609000101010101" pitchFamily="49" charset="-122"/>
              <a:ea typeface="汉仪细圆简" panose="02010609000101010101" pitchFamily="49" charset="-122"/>
              <a:cs typeface="汉仪细圆简" panose="0201060900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60983" y="2279319"/>
            <a:ext cx="63040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有哪些希望你传承、发扬的良好品质和习惯？</a:t>
            </a:r>
            <a:endParaRPr lang="zh-CN" altLang="en-US" sz="2400" spc="500" dirty="0">
              <a:solidFill>
                <a:prstClr val="black"/>
              </a:solidFill>
              <a:latin typeface="汉仪细圆简" panose="02010609000101010101" pitchFamily="49" charset="-122"/>
              <a:ea typeface="汉仪细圆简" panose="02010609000101010101" pitchFamily="49" charset="-122"/>
              <a:cs typeface="汉仪细圆简" panose="0201060900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60983" y="3210005"/>
            <a:ext cx="7041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在已有的家训的基础上，你有没有想补充、留给未来的家族后人的家训？</a:t>
            </a:r>
            <a:endParaRPr lang="zh-CN" altLang="en-US" sz="2400" spc="500" dirty="0">
              <a:solidFill>
                <a:prstClr val="black"/>
              </a:solidFill>
              <a:latin typeface="汉仪细圆简" panose="02010609000101010101" pitchFamily="49" charset="-122"/>
              <a:ea typeface="汉仪细圆简" panose="02010609000101010101" pitchFamily="49" charset="-122"/>
              <a:cs typeface="汉仪细圆简" panose="0201060900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sz="2400" dirty="0"/>
          </a:p>
        </p:txBody>
      </p:sp>
      <p:sp>
        <p:nvSpPr>
          <p:cNvPr id="18" name="矩形 17"/>
          <p:cNvSpPr/>
          <p:nvPr/>
        </p:nvSpPr>
        <p:spPr>
          <a:xfrm>
            <a:off x="247650" y="319723"/>
            <a:ext cx="108000" cy="427990"/>
          </a:xfrm>
          <a:prstGeom prst="rect">
            <a:avLst/>
          </a:prstGeom>
          <a:solidFill>
            <a:srgbClr val="5C9A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9" name="标题 3"/>
          <p:cNvSpPr>
            <a:spLocks noGrp="1"/>
          </p:cNvSpPr>
          <p:nvPr/>
        </p:nvSpPr>
        <p:spPr>
          <a:xfrm>
            <a:off x="520065" y="319723"/>
            <a:ext cx="4203065" cy="427990"/>
          </a:xfrm>
          <a:prstGeom prst="rect">
            <a:avLst/>
          </a:prstGeom>
        </p:spPr>
        <p:txBody>
          <a:bodyPr vert="horz" lIns="101600" tIns="38100" rIns="25400" bIns="38100" rtlCol="0" anchor="t" anchorCtr="0">
            <a:no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5400" b="0" u="none" strike="noStrike" kern="1200" cap="none" spc="6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500" b="0" i="0" u="none" strike="noStrike" kern="1200" cap="none" spc="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大标宋简体" panose="03000509000000000000" charset="-122"/>
                <a:ea typeface="方正大标宋简体" panose="03000509000000000000" charset="-122"/>
                <a:cs typeface="+mj-cs"/>
                <a:sym typeface="+mn-ea"/>
              </a:rPr>
              <a:t>我为家族编家训 </a:t>
            </a:r>
            <a:endParaRPr kumimoji="0" lang="zh-CN" altLang="en-US" sz="2500" b="0" i="0" u="none" strike="noStrike" kern="1200" cap="none" spc="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大标宋简体" panose="03000509000000000000" charset="-122"/>
              <a:ea typeface="方正大标宋简体" panose="03000509000000000000" charset="-122"/>
              <a:cs typeface="+mj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1200" cap="none" spc="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大标宋简体" panose="03000509000000000000" charset="-122"/>
              <a:ea typeface="方正大标宋简体" panose="03000509000000000000" charset="-122"/>
              <a:cs typeface="+mj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1200" cap="none" spc="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大标宋简体" panose="03000509000000000000" charset="-122"/>
              <a:ea typeface="方正大标宋简体" panose="03000509000000000000" charset="-122"/>
              <a:cs typeface="+mj-cs"/>
              <a:sym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60982" y="4218818"/>
            <a:ext cx="67876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你认为哪些品质、行为能帮助你未来的子孙后代生活得更好？</a:t>
            </a:r>
            <a:endParaRPr lang="zh-CN" altLang="en-US" sz="2400" spc="500" dirty="0">
              <a:solidFill>
                <a:prstClr val="black"/>
              </a:solidFill>
              <a:latin typeface="汉仪细圆简" panose="02010609000101010101" pitchFamily="49" charset="-122"/>
              <a:ea typeface="汉仪细圆简" panose="02010609000101010101" pitchFamily="49" charset="-122"/>
              <a:cs typeface="汉仪细圆简" panose="02010609000101010101" pitchFamily="49" charset="-122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8" name="图片 7" descr="4b54209e1924f70edf7192cab3a048d"/>
          <p:cNvPicPr>
            <a:picLocks noChangeAspect="1"/>
          </p:cNvPicPr>
          <p:nvPr/>
        </p:nvPicPr>
        <p:blipFill>
          <a:blip r:embed="rId1">
            <a:lum bright="96000" contrast="-42000"/>
          </a:blip>
          <a:stretch>
            <a:fillRect/>
          </a:stretch>
        </p:blipFill>
        <p:spPr>
          <a:xfrm>
            <a:off x="11026140" y="6080760"/>
            <a:ext cx="513715" cy="53975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47650" y="319723"/>
            <a:ext cx="108000" cy="427990"/>
          </a:xfrm>
          <a:prstGeom prst="rect">
            <a:avLst/>
          </a:prstGeom>
          <a:solidFill>
            <a:srgbClr val="5C9A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9" name="标题 3"/>
          <p:cNvSpPr>
            <a:spLocks noGrp="1"/>
          </p:cNvSpPr>
          <p:nvPr/>
        </p:nvSpPr>
        <p:spPr>
          <a:xfrm>
            <a:off x="520065" y="319723"/>
            <a:ext cx="4203065" cy="427990"/>
          </a:xfrm>
          <a:prstGeom prst="rect">
            <a:avLst/>
          </a:prstGeom>
        </p:spPr>
        <p:txBody>
          <a:bodyPr vert="horz" lIns="101600" tIns="38100" rIns="25400" bIns="38100" rtlCol="0" anchor="t" anchorCtr="0">
            <a:no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5400" b="0" u="none" strike="noStrike" kern="1200" cap="none" spc="6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500" b="0" i="0" u="none" strike="noStrike" kern="1200" cap="none" spc="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大标宋简体" panose="03000509000000000000" charset="-122"/>
                <a:ea typeface="方正大标宋简体" panose="03000509000000000000" charset="-122"/>
                <a:cs typeface="+mj-cs"/>
                <a:sym typeface="+mn-ea"/>
              </a:rPr>
              <a:t>我为家族编家训 </a:t>
            </a:r>
            <a:endParaRPr kumimoji="0" lang="zh-CN" altLang="en-US" sz="2500" b="0" i="0" u="none" strike="noStrike" kern="1200" cap="none" spc="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大标宋简体" panose="03000509000000000000" charset="-122"/>
              <a:ea typeface="方正大标宋简体" panose="03000509000000000000" charset="-122"/>
              <a:cs typeface="+mj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1200" cap="none" spc="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大标宋简体" panose="03000509000000000000" charset="-122"/>
              <a:ea typeface="方正大标宋简体" panose="03000509000000000000" charset="-122"/>
              <a:cs typeface="+mj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1200" cap="none" spc="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大标宋简体" panose="03000509000000000000" charset="-122"/>
              <a:ea typeface="方正大标宋简体" panose="03000509000000000000" charset="-122"/>
              <a:cs typeface="+mj-cs"/>
              <a:sym typeface="+mn-ea"/>
            </a:endParaRPr>
          </a:p>
        </p:txBody>
      </p:sp>
      <p:pic>
        <p:nvPicPr>
          <p:cNvPr id="13" name="图片 11" descr="D:\工作文件\田字格\制作\田小格\讲课.gif讲课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31985" y="2515533"/>
            <a:ext cx="4104248" cy="410497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对话气泡: 椭圆形 9"/>
          <p:cNvSpPr/>
          <p:nvPr/>
        </p:nvSpPr>
        <p:spPr>
          <a:xfrm>
            <a:off x="4816589" y="393174"/>
            <a:ext cx="5304565" cy="3109277"/>
          </a:xfrm>
          <a:prstGeom prst="wedgeEllipseCallout">
            <a:avLst>
              <a:gd name="adj1" fmla="val -41561"/>
              <a:gd name="adj2" fmla="val 57665"/>
            </a:avLst>
          </a:prstGeom>
          <a:noFill/>
          <a:ln w="28575">
            <a:solidFill>
              <a:srgbClr val="5C9AD7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829407" y="1421718"/>
            <a:ext cx="3498573" cy="1135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spc="150" dirty="0">
                <a:solidFill>
                  <a:srgbClr val="333333"/>
                </a:solidFill>
                <a:effectLst/>
                <a:latin typeface="汉仪细圆简" panose="02010609000101010101" pitchFamily="49" charset="-122"/>
                <a:ea typeface="汉仪细圆简" panose="02010609000101010101" pitchFamily="49" charset="-122"/>
                <a:cs typeface="宋体" panose="02010600030101010101" pitchFamily="2" charset="-122"/>
              </a:rPr>
              <a:t>为你的家族编写</a:t>
            </a:r>
            <a:r>
              <a:rPr lang="en-US" altLang="zh-CN" sz="2400" spc="150" dirty="0">
                <a:solidFill>
                  <a:srgbClr val="333333"/>
                </a:solidFill>
                <a:effectLst/>
                <a:latin typeface="汉仪细圆简" panose="02010609000101010101" pitchFamily="49" charset="-122"/>
                <a:ea typeface="汉仪细圆简" panose="02010609000101010101" pitchFamily="49" charset="-122"/>
                <a:cs typeface="宋体" panose="02010600030101010101" pitchFamily="2" charset="-122"/>
              </a:rPr>
              <a:t>3-5</a:t>
            </a:r>
            <a:r>
              <a:rPr lang="zh-CN" altLang="en-US" sz="2400" spc="150" dirty="0">
                <a:solidFill>
                  <a:srgbClr val="333333"/>
                </a:solidFill>
                <a:effectLst/>
                <a:latin typeface="汉仪细圆简" panose="02010609000101010101" pitchFamily="49" charset="-122"/>
                <a:ea typeface="汉仪细圆简" panose="02010609000101010101" pitchFamily="49" charset="-122"/>
                <a:cs typeface="宋体" panose="02010600030101010101" pitchFamily="2" charset="-122"/>
              </a:rPr>
              <a:t>条家训吧！</a:t>
            </a:r>
            <a:endParaRPr lang="en-US" altLang="zh-CN" sz="2400" spc="150" dirty="0">
              <a:solidFill>
                <a:srgbClr val="333333"/>
              </a:solidFill>
              <a:effectLst/>
              <a:latin typeface="汉仪细圆简" panose="02010609000101010101" pitchFamily="49" charset="-122"/>
              <a:ea typeface="汉仪细圆简" panose="02010609000101010101" pitchFamily="49" charset="-122"/>
              <a:cs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7650" y="319723"/>
            <a:ext cx="108000" cy="427990"/>
          </a:xfrm>
          <a:prstGeom prst="rect">
            <a:avLst/>
          </a:prstGeom>
          <a:solidFill>
            <a:srgbClr val="5C9A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标题 3"/>
          <p:cNvSpPr>
            <a:spLocks noGrp="1"/>
          </p:cNvSpPr>
          <p:nvPr/>
        </p:nvSpPr>
        <p:spPr>
          <a:xfrm>
            <a:off x="520065" y="319723"/>
            <a:ext cx="4203065" cy="427990"/>
          </a:xfrm>
          <a:prstGeom prst="rect">
            <a:avLst/>
          </a:prstGeom>
        </p:spPr>
        <p:txBody>
          <a:bodyPr vert="horz" lIns="101600" tIns="38100" rIns="25400" bIns="38100" rtlCol="0" anchor="t" anchorCtr="0">
            <a:no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5400" b="0" u="none" strike="noStrike" kern="1200" cap="none" spc="6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500" b="0" i="0" u="none" strike="noStrike" kern="1200" cap="none" spc="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大标宋简体" panose="03000509000000000000" charset="-122"/>
                <a:ea typeface="方正大标宋简体" panose="03000509000000000000" charset="-122"/>
                <a:cs typeface="+mj-cs"/>
                <a:sym typeface="+mn-ea"/>
              </a:rPr>
              <a:t>总结</a:t>
            </a:r>
            <a:endParaRPr kumimoji="0" lang="zh-CN" altLang="en-US" sz="2500" b="0" i="0" u="none" strike="noStrike" kern="1200" cap="none" spc="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大标宋简体" panose="03000509000000000000" charset="-122"/>
              <a:ea typeface="方正大标宋简体" panose="03000509000000000000" charset="-122"/>
              <a:cs typeface="+mj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1200" cap="none" spc="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大标宋简体" panose="03000509000000000000" charset="-122"/>
              <a:ea typeface="方正大标宋简体" panose="03000509000000000000" charset="-122"/>
              <a:cs typeface="+mj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1200" cap="none" spc="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大标宋简体" panose="03000509000000000000" charset="-122"/>
              <a:ea typeface="方正大标宋简体" panose="03000509000000000000" charset="-122"/>
              <a:cs typeface="+mj-cs"/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344278" y="1941595"/>
            <a:ext cx="7473462" cy="2486312"/>
          </a:xfrm>
          <a:prstGeom prst="roundRect">
            <a:avLst/>
          </a:prstGeom>
          <a:noFill/>
          <a:ln w="25400">
            <a:solidFill>
              <a:srgbClr val="5C9AD7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666432" y="2547033"/>
            <a:ext cx="6847205" cy="1135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sz="2400" dirty="0" err="1">
                <a:latin typeface="汉仪细圆简" panose="02010609000101010101" pitchFamily="49" charset="-122"/>
                <a:ea typeface="汉仪细圆简" panose="02010609000101010101" pitchFamily="49" charset="-122"/>
              </a:rPr>
              <a:t>家训是</a:t>
            </a:r>
            <a:r>
              <a:rPr lang="zh-CN" altLang="en-US" sz="2400" dirty="0">
                <a:latin typeface="汉仪细圆简" panose="02010609000101010101" pitchFamily="49" charset="-122"/>
                <a:ea typeface="汉仪细圆简" panose="02010609000101010101" pitchFamily="49" charset="-122"/>
              </a:rPr>
              <a:t>家族</a:t>
            </a:r>
            <a:r>
              <a:rPr sz="2400" dirty="0" err="1">
                <a:latin typeface="汉仪细圆简" panose="02010609000101010101" pitchFamily="49" charset="-122"/>
                <a:ea typeface="汉仪细圆简" panose="02010609000101010101" pitchFamily="49" charset="-122"/>
              </a:rPr>
              <a:t>的重要组成部分，对个人的教养、原则都有着重要的约束作用</a:t>
            </a:r>
            <a:r>
              <a:rPr lang="zh-CN" altLang="en-US" sz="2400" spc="500" dirty="0">
                <a:solidFill>
                  <a:prstClr val="black"/>
                </a:solidFill>
                <a:latin typeface="汉仪细圆简" panose="02010609000101010101" pitchFamily="49" charset="-122"/>
                <a:ea typeface="汉仪细圆简" panose="02010609000101010101" pitchFamily="49" charset="-122"/>
                <a:cs typeface="汉仪细圆简" panose="02010609000101010101" pitchFamily="49" charset="-122"/>
              </a:rPr>
              <a:t>。</a:t>
            </a:r>
            <a:endParaRPr sz="2400" spc="500" dirty="0">
              <a:solidFill>
                <a:prstClr val="black"/>
              </a:solidFill>
              <a:latin typeface="汉仪细圆简" panose="02010609000101010101" pitchFamily="49" charset="-122"/>
              <a:ea typeface="汉仪细圆简" panose="02010609000101010101" pitchFamily="49" charset="-122"/>
              <a:cs typeface="汉仪细圆简" panose="02010609000101010101" pitchFamily="49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8" name="图片 7" descr="4b54209e1924f70edf7192cab3a048d"/>
          <p:cNvPicPr>
            <a:picLocks noChangeAspect="1"/>
          </p:cNvPicPr>
          <p:nvPr/>
        </p:nvPicPr>
        <p:blipFill>
          <a:blip r:embed="rId1">
            <a:lum bright="96000" contrast="-42000"/>
          </a:blip>
          <a:stretch>
            <a:fillRect/>
          </a:stretch>
        </p:blipFill>
        <p:spPr>
          <a:xfrm>
            <a:off x="11026140" y="6080760"/>
            <a:ext cx="513715" cy="5397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4b54209e1924f70edf7192cab3a048d"/>
          <p:cNvPicPr>
            <a:picLocks noChangeAspect="1"/>
          </p:cNvPicPr>
          <p:nvPr/>
        </p:nvPicPr>
        <p:blipFill>
          <a:blip r:embed="rId1">
            <a:lum bright="96000" contrast="-42000"/>
          </a:blip>
          <a:stretch>
            <a:fillRect/>
          </a:stretch>
        </p:blipFill>
        <p:spPr>
          <a:xfrm>
            <a:off x="11026140" y="6080760"/>
            <a:ext cx="513715" cy="53975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5080" y="5354515"/>
            <a:ext cx="12196445" cy="1516820"/>
          </a:xfrm>
          <a:prstGeom prst="rect">
            <a:avLst/>
          </a:prstGeom>
          <a:solidFill>
            <a:srgbClr val="5C9A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247650" y="319723"/>
            <a:ext cx="108000" cy="42799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标题 3"/>
          <p:cNvSpPr txBox="1"/>
          <p:nvPr/>
        </p:nvSpPr>
        <p:spPr>
          <a:xfrm>
            <a:off x="520700" y="319088"/>
            <a:ext cx="4202113" cy="428625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2500" spc="200" dirty="0">
                <a:solidFill>
                  <a:srgbClr val="FF0000"/>
                </a:solidFill>
                <a:latin typeface="方正大标宋简体" panose="03000509000000000000" charset="-122"/>
                <a:ea typeface="方正大标宋简体" panose="03000509000000000000" charset="-122"/>
                <a:sym typeface="+mn-ea"/>
              </a:rPr>
              <a:t>版权说明 ！</a:t>
            </a:r>
            <a:endParaRPr lang="zh-CN" altLang="en-US" sz="2500" spc="200" dirty="0">
              <a:solidFill>
                <a:srgbClr val="FF0000"/>
              </a:solidFill>
              <a:latin typeface="方正大标宋简体" panose="03000509000000000000" charset="-122"/>
              <a:ea typeface="方正大标宋简体" panose="03000509000000000000" charset="-122"/>
              <a:sym typeface="+mn-ea"/>
            </a:endParaRPr>
          </a:p>
        </p:txBody>
      </p:sp>
      <p:sp>
        <p:nvSpPr>
          <p:cNvPr id="13" name="圆角矩形 9"/>
          <p:cNvSpPr/>
          <p:nvPr/>
        </p:nvSpPr>
        <p:spPr>
          <a:xfrm>
            <a:off x="1898650" y="1247775"/>
            <a:ext cx="8389938" cy="3433763"/>
          </a:xfrm>
          <a:prstGeom prst="roundRect">
            <a:avLst/>
          </a:prstGeom>
          <a:solidFill>
            <a:srgbClr val="FFFFFF">
              <a:alpha val="38000"/>
            </a:srgbClr>
          </a:solidFill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文本框 12"/>
          <p:cNvSpPr txBox="1">
            <a:spLocks noChangeArrowheads="1"/>
          </p:cNvSpPr>
          <p:nvPr/>
        </p:nvSpPr>
        <p:spPr bwMode="auto">
          <a:xfrm>
            <a:off x="2197100" y="1485900"/>
            <a:ext cx="7793038" cy="29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本课件版权归上海浦东新区田字格志愿服务社所有，</a:t>
            </a:r>
            <a:endParaRPr lang="en-US" altLang="zh-CN" sz="20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仅供 “乡土村小”农村小学教育质量提升计划项目学校课堂使用，</a:t>
            </a:r>
            <a:endParaRPr lang="en-US" altLang="zh-CN" sz="20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请勿二次复制与传播、以及一切商业用途。</a:t>
            </a:r>
            <a:endParaRPr lang="en-US" altLang="zh-CN" sz="20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侵权必究。</a:t>
            </a:r>
            <a:endParaRPr lang="en-US" altLang="zh-CN" sz="20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6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（代理律师事务所：上海嘉华律师事务所）</a:t>
            </a:r>
            <a:endParaRPr lang="zh-CN" altLang="en-US" sz="16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62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3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4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5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6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7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8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9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0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1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2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3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4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779</Words>
  <Application>WPS 演示</Application>
  <PresentationFormat>宽屏</PresentationFormat>
  <Paragraphs>118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31" baseType="lpstr">
      <vt:lpstr>Arial</vt:lpstr>
      <vt:lpstr>宋体</vt:lpstr>
      <vt:lpstr>Wingdings</vt:lpstr>
      <vt:lpstr>Arial</vt:lpstr>
      <vt:lpstr>微软雅黑</vt:lpstr>
      <vt:lpstr>汉仪粗圆简</vt:lpstr>
      <vt:lpstr>方正大标宋简体</vt:lpstr>
      <vt:lpstr>汉仪细中圆简</vt:lpstr>
      <vt:lpstr>方正仿宋简体</vt:lpstr>
      <vt:lpstr>方正正纤黑简体</vt:lpstr>
      <vt:lpstr>汉仪细圆简</vt:lpstr>
      <vt:lpstr>+中文正文</vt:lpstr>
      <vt:lpstr>Aldo</vt:lpstr>
      <vt:lpstr>幼圆</vt:lpstr>
      <vt:lpstr>等线</vt:lpstr>
      <vt:lpstr>Calibri</vt:lpstr>
      <vt:lpstr>Arial Unicode MS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Wenqian Xia</dc:creator>
  <cp:lastModifiedBy>夏夏Phryne</cp:lastModifiedBy>
  <cp:revision>19</cp:revision>
  <dcterms:created xsi:type="dcterms:W3CDTF">2020-09-07T11:58:00Z</dcterms:created>
  <dcterms:modified xsi:type="dcterms:W3CDTF">2021-10-15T11:43:44Z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ICV">
    <vt:lpwstr>369F8F75688944D09B4FCEAAB40EE2FD</vt:lpwstr>
  </property>
</Properties>
</file>