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heme/theme3.xml" ContentType="application/vnd.openxmlformats-officedocument.theme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96"/>
  </p:notesMasterIdLst>
  <p:sldIdLst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353" r:id="rId25"/>
    <p:sldId id="283" r:id="rId26"/>
    <p:sldId id="284" r:id="rId27"/>
    <p:sldId id="35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355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5" Type="http://schemas.openxmlformats.org/officeDocument/2006/relationships/tags" Target="../tags/tag66.xml"/><Relationship Id="rId10" Type="http://schemas.openxmlformats.org/officeDocument/2006/relationships/tags" Target="../tags/tag71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6" Type="http://schemas.openxmlformats.org/officeDocument/2006/relationships/tags" Target="../tags/tag90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openxmlformats.org/officeDocument/2006/relationships/tags" Target="../tags/tag89.xml"/><Relationship Id="rId10" Type="http://schemas.openxmlformats.org/officeDocument/2006/relationships/tags" Target="../tags/tag84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0" Type="http://schemas.openxmlformats.org/officeDocument/2006/relationships/tags" Target="../tags/tag108.xml"/><Relationship Id="rId4" Type="http://schemas.openxmlformats.org/officeDocument/2006/relationships/tags" Target="../tags/tag102.xml"/><Relationship Id="rId9" Type="http://schemas.openxmlformats.org/officeDocument/2006/relationships/tags" Target="../tags/tag10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13" Type="http://schemas.openxmlformats.org/officeDocument/2006/relationships/tags" Target="../tags/tag153.xml"/><Relationship Id="rId18" Type="http://schemas.openxmlformats.org/officeDocument/2006/relationships/tags" Target="../tags/tag158.xml"/><Relationship Id="rId3" Type="http://schemas.openxmlformats.org/officeDocument/2006/relationships/tags" Target="../tags/tag143.xml"/><Relationship Id="rId21" Type="http://schemas.openxmlformats.org/officeDocument/2006/relationships/tags" Target="../tags/tag161.xml"/><Relationship Id="rId7" Type="http://schemas.openxmlformats.org/officeDocument/2006/relationships/tags" Target="../tags/tag147.xml"/><Relationship Id="rId12" Type="http://schemas.openxmlformats.org/officeDocument/2006/relationships/tags" Target="../tags/tag152.xml"/><Relationship Id="rId17" Type="http://schemas.openxmlformats.org/officeDocument/2006/relationships/tags" Target="../tags/tag157.xml"/><Relationship Id="rId2" Type="http://schemas.openxmlformats.org/officeDocument/2006/relationships/tags" Target="../tags/tag142.xml"/><Relationship Id="rId16" Type="http://schemas.openxmlformats.org/officeDocument/2006/relationships/tags" Target="../tags/tag156.xml"/><Relationship Id="rId20" Type="http://schemas.openxmlformats.org/officeDocument/2006/relationships/tags" Target="../tags/tag160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tags" Target="../tags/tag151.xml"/><Relationship Id="rId5" Type="http://schemas.openxmlformats.org/officeDocument/2006/relationships/tags" Target="../tags/tag145.xml"/><Relationship Id="rId15" Type="http://schemas.openxmlformats.org/officeDocument/2006/relationships/tags" Target="../tags/tag155.xml"/><Relationship Id="rId23" Type="http://schemas.openxmlformats.org/officeDocument/2006/relationships/slideMaster" Target="../slideMasters/slideMaster2.xml"/><Relationship Id="rId10" Type="http://schemas.openxmlformats.org/officeDocument/2006/relationships/tags" Target="../tags/tag150.xml"/><Relationship Id="rId19" Type="http://schemas.openxmlformats.org/officeDocument/2006/relationships/tags" Target="../tags/tag159.xml"/><Relationship Id="rId4" Type="http://schemas.openxmlformats.org/officeDocument/2006/relationships/tags" Target="../tags/tag144.xml"/><Relationship Id="rId9" Type="http://schemas.openxmlformats.org/officeDocument/2006/relationships/tags" Target="../tags/tag149.xml"/><Relationship Id="rId14" Type="http://schemas.openxmlformats.org/officeDocument/2006/relationships/tags" Target="../tags/tag154.xml"/><Relationship Id="rId22" Type="http://schemas.openxmlformats.org/officeDocument/2006/relationships/tags" Target="../tags/tag16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tags" Target="../tags/tag183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tags" Target="../tags/tag182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10" Type="http://schemas.openxmlformats.org/officeDocument/2006/relationships/tags" Target="../tags/tag180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91.xml"/><Relationship Id="rId10" Type="http://schemas.openxmlformats.org/officeDocument/2006/relationships/tags" Target="../tags/tag196.xml"/><Relationship Id="rId4" Type="http://schemas.openxmlformats.org/officeDocument/2006/relationships/tags" Target="../tags/tag190.xml"/><Relationship Id="rId9" Type="http://schemas.openxmlformats.org/officeDocument/2006/relationships/tags" Target="../tags/tag19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tags" Target="../tags/tag209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tags" Target="../tags/tag208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198.xml"/><Relationship Id="rId16" Type="http://schemas.openxmlformats.org/officeDocument/2006/relationships/tags" Target="../tags/tag212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tags" Target="../tags/tag207.xml"/><Relationship Id="rId5" Type="http://schemas.openxmlformats.org/officeDocument/2006/relationships/tags" Target="../tags/tag201.xml"/><Relationship Id="rId15" Type="http://schemas.openxmlformats.org/officeDocument/2006/relationships/tags" Target="../tags/tag211.xml"/><Relationship Id="rId10" Type="http://schemas.openxmlformats.org/officeDocument/2006/relationships/tags" Target="../tags/tag206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tags" Target="../tags/tag210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tags" Target="../tags/tag225.xml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tags" Target="../tags/tag224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tags" Target="../tags/tag223.xml"/><Relationship Id="rId5" Type="http://schemas.openxmlformats.org/officeDocument/2006/relationships/tags" Target="../tags/tag217.xml"/><Relationship Id="rId10" Type="http://schemas.openxmlformats.org/officeDocument/2006/relationships/tags" Target="../tags/tag222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0" Type="http://schemas.openxmlformats.org/officeDocument/2006/relationships/tags" Target="../tags/tag235.xml"/><Relationship Id="rId4" Type="http://schemas.openxmlformats.org/officeDocument/2006/relationships/tags" Target="../tags/tag229.xml"/><Relationship Id="rId9" Type="http://schemas.openxmlformats.org/officeDocument/2006/relationships/tags" Target="../tags/tag23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0" Type="http://schemas.openxmlformats.org/officeDocument/2006/relationships/tags" Target="../tags/tag253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tags" Target="../tags/tag269.xml"/><Relationship Id="rId3" Type="http://schemas.openxmlformats.org/officeDocument/2006/relationships/tags" Target="../tags/tag259.xml"/><Relationship Id="rId7" Type="http://schemas.openxmlformats.org/officeDocument/2006/relationships/tags" Target="../tags/tag263.xml"/><Relationship Id="rId12" Type="http://schemas.openxmlformats.org/officeDocument/2006/relationships/tags" Target="../tags/tag268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5" Type="http://schemas.openxmlformats.org/officeDocument/2006/relationships/tags" Target="../tags/tag261.xml"/><Relationship Id="rId10" Type="http://schemas.openxmlformats.org/officeDocument/2006/relationships/tags" Target="../tags/tag266.xml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77.xml"/><Relationship Id="rId13" Type="http://schemas.openxmlformats.org/officeDocument/2006/relationships/tags" Target="../tags/tag282.xml"/><Relationship Id="rId18" Type="http://schemas.openxmlformats.org/officeDocument/2006/relationships/tags" Target="../tags/tag287.xml"/><Relationship Id="rId3" Type="http://schemas.openxmlformats.org/officeDocument/2006/relationships/tags" Target="../tags/tag272.xml"/><Relationship Id="rId21" Type="http://schemas.openxmlformats.org/officeDocument/2006/relationships/tags" Target="../tags/tag290.xml"/><Relationship Id="rId7" Type="http://schemas.openxmlformats.org/officeDocument/2006/relationships/tags" Target="../tags/tag276.xml"/><Relationship Id="rId12" Type="http://schemas.openxmlformats.org/officeDocument/2006/relationships/tags" Target="../tags/tag281.xml"/><Relationship Id="rId17" Type="http://schemas.openxmlformats.org/officeDocument/2006/relationships/tags" Target="../tags/tag286.xml"/><Relationship Id="rId2" Type="http://schemas.openxmlformats.org/officeDocument/2006/relationships/tags" Target="../tags/tag271.xml"/><Relationship Id="rId16" Type="http://schemas.openxmlformats.org/officeDocument/2006/relationships/tags" Target="../tags/tag285.xml"/><Relationship Id="rId20" Type="http://schemas.openxmlformats.org/officeDocument/2006/relationships/tags" Target="../tags/tag289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11" Type="http://schemas.openxmlformats.org/officeDocument/2006/relationships/tags" Target="../tags/tag280.xml"/><Relationship Id="rId5" Type="http://schemas.openxmlformats.org/officeDocument/2006/relationships/tags" Target="../tags/tag274.xml"/><Relationship Id="rId15" Type="http://schemas.openxmlformats.org/officeDocument/2006/relationships/tags" Target="../tags/tag284.xml"/><Relationship Id="rId23" Type="http://schemas.openxmlformats.org/officeDocument/2006/relationships/slideMaster" Target="../slideMasters/slideMaster2.xml"/><Relationship Id="rId10" Type="http://schemas.openxmlformats.org/officeDocument/2006/relationships/tags" Target="../tags/tag279.xml"/><Relationship Id="rId19" Type="http://schemas.openxmlformats.org/officeDocument/2006/relationships/tags" Target="../tags/tag288.xml"/><Relationship Id="rId4" Type="http://schemas.openxmlformats.org/officeDocument/2006/relationships/tags" Target="../tags/tag273.xml"/><Relationship Id="rId9" Type="http://schemas.openxmlformats.org/officeDocument/2006/relationships/tags" Target="../tags/tag278.xml"/><Relationship Id="rId14" Type="http://schemas.openxmlformats.org/officeDocument/2006/relationships/tags" Target="../tags/tag283.xml"/><Relationship Id="rId22" Type="http://schemas.openxmlformats.org/officeDocument/2006/relationships/tags" Target="../tags/tag29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13" Type="http://schemas.openxmlformats.org/officeDocument/2006/relationships/tags" Target="../tags/tag304.xml"/><Relationship Id="rId3" Type="http://schemas.openxmlformats.org/officeDocument/2006/relationships/tags" Target="../tags/tag294.xml"/><Relationship Id="rId7" Type="http://schemas.openxmlformats.org/officeDocument/2006/relationships/tags" Target="../tags/tag298.xml"/><Relationship Id="rId12" Type="http://schemas.openxmlformats.org/officeDocument/2006/relationships/tags" Target="../tags/tag303.xml"/><Relationship Id="rId2" Type="http://schemas.openxmlformats.org/officeDocument/2006/relationships/tags" Target="../tags/tag293.xml"/><Relationship Id="rId16" Type="http://schemas.openxmlformats.org/officeDocument/2006/relationships/slideMaster" Target="../slideMasters/slideMaster2.xml"/><Relationship Id="rId1" Type="http://schemas.openxmlformats.org/officeDocument/2006/relationships/tags" Target="../tags/tag292.xml"/><Relationship Id="rId6" Type="http://schemas.openxmlformats.org/officeDocument/2006/relationships/tags" Target="../tags/tag297.xml"/><Relationship Id="rId11" Type="http://schemas.openxmlformats.org/officeDocument/2006/relationships/tags" Target="../tags/tag302.xml"/><Relationship Id="rId5" Type="http://schemas.openxmlformats.org/officeDocument/2006/relationships/tags" Target="../tags/tag296.xml"/><Relationship Id="rId15" Type="http://schemas.openxmlformats.org/officeDocument/2006/relationships/tags" Target="../tags/tag306.xml"/><Relationship Id="rId10" Type="http://schemas.openxmlformats.org/officeDocument/2006/relationships/tags" Target="../tags/tag301.xml"/><Relationship Id="rId4" Type="http://schemas.openxmlformats.org/officeDocument/2006/relationships/tags" Target="../tags/tag295.xml"/><Relationship Id="rId9" Type="http://schemas.openxmlformats.org/officeDocument/2006/relationships/tags" Target="../tags/tag300.xml"/><Relationship Id="rId14" Type="http://schemas.openxmlformats.org/officeDocument/2006/relationships/tags" Target="../tags/tag305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9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tags" Target="../tags/tag333.xml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tags" Target="../tags/tag332.xml"/><Relationship Id="rId5" Type="http://schemas.openxmlformats.org/officeDocument/2006/relationships/tags" Target="../tags/tag326.xml"/><Relationship Id="rId10" Type="http://schemas.openxmlformats.org/officeDocument/2006/relationships/tags" Target="../tags/tag331.xml"/><Relationship Id="rId4" Type="http://schemas.openxmlformats.org/officeDocument/2006/relationships/tags" Target="../tags/tag325.xml"/><Relationship Id="rId9" Type="http://schemas.openxmlformats.org/officeDocument/2006/relationships/tags" Target="../tags/tag330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tags" Target="../tags/tag346.xml"/><Relationship Id="rId18" Type="http://schemas.openxmlformats.org/officeDocument/2006/relationships/tags" Target="../tags/tag351.xml"/><Relationship Id="rId3" Type="http://schemas.openxmlformats.org/officeDocument/2006/relationships/tags" Target="../tags/tag336.xml"/><Relationship Id="rId21" Type="http://schemas.openxmlformats.org/officeDocument/2006/relationships/tags" Target="../tags/tag354.xml"/><Relationship Id="rId7" Type="http://schemas.openxmlformats.org/officeDocument/2006/relationships/tags" Target="../tags/tag340.xml"/><Relationship Id="rId12" Type="http://schemas.openxmlformats.org/officeDocument/2006/relationships/tags" Target="../tags/tag345.xml"/><Relationship Id="rId17" Type="http://schemas.openxmlformats.org/officeDocument/2006/relationships/tags" Target="../tags/tag350.xml"/><Relationship Id="rId2" Type="http://schemas.openxmlformats.org/officeDocument/2006/relationships/tags" Target="../tags/tag335.xml"/><Relationship Id="rId16" Type="http://schemas.openxmlformats.org/officeDocument/2006/relationships/tags" Target="../tags/tag349.xml"/><Relationship Id="rId20" Type="http://schemas.openxmlformats.org/officeDocument/2006/relationships/tags" Target="../tags/tag353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5" Type="http://schemas.openxmlformats.org/officeDocument/2006/relationships/tags" Target="../tags/tag338.xml"/><Relationship Id="rId15" Type="http://schemas.openxmlformats.org/officeDocument/2006/relationships/tags" Target="../tags/tag348.xml"/><Relationship Id="rId23" Type="http://schemas.openxmlformats.org/officeDocument/2006/relationships/slideMaster" Target="../slideMasters/slideMaster2.xml"/><Relationship Id="rId10" Type="http://schemas.openxmlformats.org/officeDocument/2006/relationships/tags" Target="../tags/tag343.xml"/><Relationship Id="rId19" Type="http://schemas.openxmlformats.org/officeDocument/2006/relationships/tags" Target="../tags/tag352.xml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tags" Target="../tags/tag347.xml"/><Relationship Id="rId22" Type="http://schemas.openxmlformats.org/officeDocument/2006/relationships/tags" Target="../tags/tag35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5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5" Type="http://schemas.openxmlformats.org/officeDocument/2006/relationships/tags" Target="../tags/tag360.xml"/><Relationship Id="rId4" Type="http://schemas.openxmlformats.org/officeDocument/2006/relationships/tags" Target="../tags/tag359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tags" Target="../tags/tag374.xml"/><Relationship Id="rId3" Type="http://schemas.openxmlformats.org/officeDocument/2006/relationships/tags" Target="../tags/tag364.xml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363.xml"/><Relationship Id="rId16" Type="http://schemas.openxmlformats.org/officeDocument/2006/relationships/tags" Target="../tags/tag377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5" Type="http://schemas.openxmlformats.org/officeDocument/2006/relationships/tags" Target="../tags/tag366.xml"/><Relationship Id="rId15" Type="http://schemas.openxmlformats.org/officeDocument/2006/relationships/tags" Target="../tags/tag376.xml"/><Relationship Id="rId10" Type="http://schemas.openxmlformats.org/officeDocument/2006/relationships/tags" Target="../tags/tag371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tags" Target="../tags/tag390.xml"/><Relationship Id="rId18" Type="http://schemas.openxmlformats.org/officeDocument/2006/relationships/tags" Target="../tags/tag395.xml"/><Relationship Id="rId3" Type="http://schemas.openxmlformats.org/officeDocument/2006/relationships/tags" Target="../tags/tag380.xml"/><Relationship Id="rId7" Type="http://schemas.openxmlformats.org/officeDocument/2006/relationships/tags" Target="../tags/tag384.xml"/><Relationship Id="rId12" Type="http://schemas.openxmlformats.org/officeDocument/2006/relationships/tags" Target="../tags/tag389.xml"/><Relationship Id="rId17" Type="http://schemas.openxmlformats.org/officeDocument/2006/relationships/tags" Target="../tags/tag394.xml"/><Relationship Id="rId2" Type="http://schemas.openxmlformats.org/officeDocument/2006/relationships/tags" Target="../tags/tag379.xml"/><Relationship Id="rId16" Type="http://schemas.openxmlformats.org/officeDocument/2006/relationships/tags" Target="../tags/tag393.xml"/><Relationship Id="rId20" Type="http://schemas.openxmlformats.org/officeDocument/2006/relationships/slideMaster" Target="../slideMasters/slideMaster2.xml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tags" Target="../tags/tag388.xml"/><Relationship Id="rId5" Type="http://schemas.openxmlformats.org/officeDocument/2006/relationships/tags" Target="../tags/tag382.xml"/><Relationship Id="rId15" Type="http://schemas.openxmlformats.org/officeDocument/2006/relationships/tags" Target="../tags/tag392.xml"/><Relationship Id="rId10" Type="http://schemas.openxmlformats.org/officeDocument/2006/relationships/tags" Target="../tags/tag387.xml"/><Relationship Id="rId19" Type="http://schemas.openxmlformats.org/officeDocument/2006/relationships/tags" Target="../tags/tag396.xml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tags" Target="../tags/tag39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3" Type="http://schemas.openxmlformats.org/officeDocument/2006/relationships/tags" Target="../tags/tag399.xml"/><Relationship Id="rId7" Type="http://schemas.openxmlformats.org/officeDocument/2006/relationships/tags" Target="../tags/tag403.xml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401.xml"/><Relationship Id="rId10" Type="http://schemas.openxmlformats.org/officeDocument/2006/relationships/tags" Target="../tags/tag406.xml"/><Relationship Id="rId4" Type="http://schemas.openxmlformats.org/officeDocument/2006/relationships/tags" Target="../tags/tag400.xml"/><Relationship Id="rId9" Type="http://schemas.openxmlformats.org/officeDocument/2006/relationships/tags" Target="../tags/tag405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5" Type="http://schemas.openxmlformats.org/officeDocument/2006/relationships/tags" Target="../tags/tag411.xml"/><Relationship Id="rId4" Type="http://schemas.openxmlformats.org/officeDocument/2006/relationships/tags" Target="../tags/tag410.xml"/><Relationship Id="rId9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13" Type="http://schemas.openxmlformats.org/officeDocument/2006/relationships/tags" Target="../tags/tag427.xml"/><Relationship Id="rId18" Type="http://schemas.openxmlformats.org/officeDocument/2006/relationships/tags" Target="../tags/tag432.xml"/><Relationship Id="rId3" Type="http://schemas.openxmlformats.org/officeDocument/2006/relationships/tags" Target="../tags/tag417.xml"/><Relationship Id="rId21" Type="http://schemas.openxmlformats.org/officeDocument/2006/relationships/slideMaster" Target="../slideMasters/slideMaster2.xml"/><Relationship Id="rId7" Type="http://schemas.openxmlformats.org/officeDocument/2006/relationships/tags" Target="../tags/tag421.xml"/><Relationship Id="rId12" Type="http://schemas.openxmlformats.org/officeDocument/2006/relationships/tags" Target="../tags/tag426.xml"/><Relationship Id="rId17" Type="http://schemas.openxmlformats.org/officeDocument/2006/relationships/tags" Target="../tags/tag431.xml"/><Relationship Id="rId2" Type="http://schemas.openxmlformats.org/officeDocument/2006/relationships/tags" Target="../tags/tag416.xml"/><Relationship Id="rId16" Type="http://schemas.openxmlformats.org/officeDocument/2006/relationships/tags" Target="../tags/tag430.xml"/><Relationship Id="rId20" Type="http://schemas.openxmlformats.org/officeDocument/2006/relationships/tags" Target="../tags/tag434.xml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tags" Target="../tags/tag425.xml"/><Relationship Id="rId5" Type="http://schemas.openxmlformats.org/officeDocument/2006/relationships/tags" Target="../tags/tag419.xml"/><Relationship Id="rId15" Type="http://schemas.openxmlformats.org/officeDocument/2006/relationships/tags" Target="../tags/tag429.xml"/><Relationship Id="rId10" Type="http://schemas.openxmlformats.org/officeDocument/2006/relationships/tags" Target="../tags/tag424.xml"/><Relationship Id="rId19" Type="http://schemas.openxmlformats.org/officeDocument/2006/relationships/tags" Target="../tags/tag433.xml"/><Relationship Id="rId4" Type="http://schemas.openxmlformats.org/officeDocument/2006/relationships/tags" Target="../tags/tag418.xml"/><Relationship Id="rId9" Type="http://schemas.openxmlformats.org/officeDocument/2006/relationships/tags" Target="../tags/tag423.xml"/><Relationship Id="rId14" Type="http://schemas.openxmlformats.org/officeDocument/2006/relationships/tags" Target="../tags/tag428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13" Type="http://schemas.openxmlformats.org/officeDocument/2006/relationships/tags" Target="../tags/tag447.xml"/><Relationship Id="rId18" Type="http://schemas.openxmlformats.org/officeDocument/2006/relationships/tags" Target="../tags/tag452.xml"/><Relationship Id="rId3" Type="http://schemas.openxmlformats.org/officeDocument/2006/relationships/tags" Target="../tags/tag437.xml"/><Relationship Id="rId21" Type="http://schemas.openxmlformats.org/officeDocument/2006/relationships/tags" Target="../tags/tag455.xml"/><Relationship Id="rId7" Type="http://schemas.openxmlformats.org/officeDocument/2006/relationships/tags" Target="../tags/tag441.xml"/><Relationship Id="rId12" Type="http://schemas.openxmlformats.org/officeDocument/2006/relationships/tags" Target="../tags/tag446.xml"/><Relationship Id="rId17" Type="http://schemas.openxmlformats.org/officeDocument/2006/relationships/tags" Target="../tags/tag451.xml"/><Relationship Id="rId2" Type="http://schemas.openxmlformats.org/officeDocument/2006/relationships/tags" Target="../tags/tag436.xml"/><Relationship Id="rId16" Type="http://schemas.openxmlformats.org/officeDocument/2006/relationships/tags" Target="../tags/tag450.xml"/><Relationship Id="rId20" Type="http://schemas.openxmlformats.org/officeDocument/2006/relationships/tags" Target="../tags/tag454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tags" Target="../tags/tag445.xml"/><Relationship Id="rId24" Type="http://schemas.openxmlformats.org/officeDocument/2006/relationships/slideMaster" Target="../slideMasters/slideMaster2.xml"/><Relationship Id="rId5" Type="http://schemas.openxmlformats.org/officeDocument/2006/relationships/tags" Target="../tags/tag439.xml"/><Relationship Id="rId15" Type="http://schemas.openxmlformats.org/officeDocument/2006/relationships/tags" Target="../tags/tag449.xml"/><Relationship Id="rId23" Type="http://schemas.openxmlformats.org/officeDocument/2006/relationships/tags" Target="../tags/tag457.xml"/><Relationship Id="rId10" Type="http://schemas.openxmlformats.org/officeDocument/2006/relationships/tags" Target="../tags/tag444.xml"/><Relationship Id="rId19" Type="http://schemas.openxmlformats.org/officeDocument/2006/relationships/tags" Target="../tags/tag453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tags" Target="../tags/tag448.xml"/><Relationship Id="rId22" Type="http://schemas.openxmlformats.org/officeDocument/2006/relationships/tags" Target="../tags/tag456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tags" Target="../tags/tag470.xml"/><Relationship Id="rId18" Type="http://schemas.openxmlformats.org/officeDocument/2006/relationships/tags" Target="../tags/tag475.xml"/><Relationship Id="rId3" Type="http://schemas.openxmlformats.org/officeDocument/2006/relationships/tags" Target="../tags/tag460.xml"/><Relationship Id="rId21" Type="http://schemas.openxmlformats.org/officeDocument/2006/relationships/tags" Target="../tags/tag478.xml"/><Relationship Id="rId7" Type="http://schemas.openxmlformats.org/officeDocument/2006/relationships/tags" Target="../tags/tag464.xml"/><Relationship Id="rId12" Type="http://schemas.openxmlformats.org/officeDocument/2006/relationships/tags" Target="../tags/tag469.xml"/><Relationship Id="rId17" Type="http://schemas.openxmlformats.org/officeDocument/2006/relationships/tags" Target="../tags/tag474.xml"/><Relationship Id="rId2" Type="http://schemas.openxmlformats.org/officeDocument/2006/relationships/tags" Target="../tags/tag459.xml"/><Relationship Id="rId16" Type="http://schemas.openxmlformats.org/officeDocument/2006/relationships/tags" Target="../tags/tag473.xml"/><Relationship Id="rId20" Type="http://schemas.openxmlformats.org/officeDocument/2006/relationships/tags" Target="../tags/tag477.xml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tags" Target="../tags/tag468.xml"/><Relationship Id="rId24" Type="http://schemas.openxmlformats.org/officeDocument/2006/relationships/slideMaster" Target="../slideMasters/slideMaster2.xml"/><Relationship Id="rId5" Type="http://schemas.openxmlformats.org/officeDocument/2006/relationships/tags" Target="../tags/tag462.xml"/><Relationship Id="rId15" Type="http://schemas.openxmlformats.org/officeDocument/2006/relationships/tags" Target="../tags/tag472.xml"/><Relationship Id="rId23" Type="http://schemas.openxmlformats.org/officeDocument/2006/relationships/tags" Target="../tags/tag480.xml"/><Relationship Id="rId10" Type="http://schemas.openxmlformats.org/officeDocument/2006/relationships/tags" Target="../tags/tag467.xml"/><Relationship Id="rId19" Type="http://schemas.openxmlformats.org/officeDocument/2006/relationships/tags" Target="../tags/tag476.xml"/><Relationship Id="rId4" Type="http://schemas.openxmlformats.org/officeDocument/2006/relationships/tags" Target="../tags/tag461.xml"/><Relationship Id="rId9" Type="http://schemas.openxmlformats.org/officeDocument/2006/relationships/tags" Target="../tags/tag466.xml"/><Relationship Id="rId14" Type="http://schemas.openxmlformats.org/officeDocument/2006/relationships/tags" Target="../tags/tag471.xml"/><Relationship Id="rId22" Type="http://schemas.openxmlformats.org/officeDocument/2006/relationships/tags" Target="../tags/tag479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tags" Target="../tags/tag493.xml"/><Relationship Id="rId18" Type="http://schemas.openxmlformats.org/officeDocument/2006/relationships/tags" Target="../tags/tag498.xml"/><Relationship Id="rId3" Type="http://schemas.openxmlformats.org/officeDocument/2006/relationships/tags" Target="../tags/tag483.xml"/><Relationship Id="rId21" Type="http://schemas.openxmlformats.org/officeDocument/2006/relationships/tags" Target="../tags/tag501.xml"/><Relationship Id="rId7" Type="http://schemas.openxmlformats.org/officeDocument/2006/relationships/tags" Target="../tags/tag487.xml"/><Relationship Id="rId12" Type="http://schemas.openxmlformats.org/officeDocument/2006/relationships/tags" Target="../tags/tag492.xml"/><Relationship Id="rId17" Type="http://schemas.openxmlformats.org/officeDocument/2006/relationships/tags" Target="../tags/tag497.xml"/><Relationship Id="rId2" Type="http://schemas.openxmlformats.org/officeDocument/2006/relationships/tags" Target="../tags/tag482.xml"/><Relationship Id="rId16" Type="http://schemas.openxmlformats.org/officeDocument/2006/relationships/tags" Target="../tags/tag496.xml"/><Relationship Id="rId20" Type="http://schemas.openxmlformats.org/officeDocument/2006/relationships/tags" Target="../tags/tag500.xml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tags" Target="../tags/tag491.xml"/><Relationship Id="rId24" Type="http://schemas.openxmlformats.org/officeDocument/2006/relationships/slideMaster" Target="../slideMasters/slideMaster2.xml"/><Relationship Id="rId5" Type="http://schemas.openxmlformats.org/officeDocument/2006/relationships/tags" Target="../tags/tag485.xml"/><Relationship Id="rId15" Type="http://schemas.openxmlformats.org/officeDocument/2006/relationships/tags" Target="../tags/tag495.xml"/><Relationship Id="rId23" Type="http://schemas.openxmlformats.org/officeDocument/2006/relationships/tags" Target="../tags/tag503.xml"/><Relationship Id="rId10" Type="http://schemas.openxmlformats.org/officeDocument/2006/relationships/tags" Target="../tags/tag490.xml"/><Relationship Id="rId19" Type="http://schemas.openxmlformats.org/officeDocument/2006/relationships/tags" Target="../tags/tag499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tags" Target="../tags/tag494.xml"/><Relationship Id="rId22" Type="http://schemas.openxmlformats.org/officeDocument/2006/relationships/tags" Target="../tags/tag502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tags" Target="../tags/tag516.xml"/><Relationship Id="rId18" Type="http://schemas.openxmlformats.org/officeDocument/2006/relationships/tags" Target="../tags/tag521.xml"/><Relationship Id="rId3" Type="http://schemas.openxmlformats.org/officeDocument/2006/relationships/tags" Target="../tags/tag506.xml"/><Relationship Id="rId21" Type="http://schemas.openxmlformats.org/officeDocument/2006/relationships/tags" Target="../tags/tag524.xml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tags" Target="../tags/tag520.xml"/><Relationship Id="rId2" Type="http://schemas.openxmlformats.org/officeDocument/2006/relationships/tags" Target="../tags/tag505.xml"/><Relationship Id="rId16" Type="http://schemas.openxmlformats.org/officeDocument/2006/relationships/tags" Target="../tags/tag519.xml"/><Relationship Id="rId20" Type="http://schemas.openxmlformats.org/officeDocument/2006/relationships/tags" Target="../tags/tag523.xml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24" Type="http://schemas.openxmlformats.org/officeDocument/2006/relationships/slideMaster" Target="../slideMasters/slideMaster2.xml"/><Relationship Id="rId5" Type="http://schemas.openxmlformats.org/officeDocument/2006/relationships/tags" Target="../tags/tag508.xml"/><Relationship Id="rId15" Type="http://schemas.openxmlformats.org/officeDocument/2006/relationships/tags" Target="../tags/tag518.xml"/><Relationship Id="rId23" Type="http://schemas.openxmlformats.org/officeDocument/2006/relationships/tags" Target="../tags/tag526.xml"/><Relationship Id="rId10" Type="http://schemas.openxmlformats.org/officeDocument/2006/relationships/tags" Target="../tags/tag513.xml"/><Relationship Id="rId19" Type="http://schemas.openxmlformats.org/officeDocument/2006/relationships/tags" Target="../tags/tag522.xml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tags" Target="../tags/tag517.xml"/><Relationship Id="rId22" Type="http://schemas.openxmlformats.org/officeDocument/2006/relationships/tags" Target="../tags/tag52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529.xml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31.xml"/><Relationship Id="rId4" Type="http://schemas.openxmlformats.org/officeDocument/2006/relationships/tags" Target="../tags/tag530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3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5" Type="http://schemas.openxmlformats.org/officeDocument/2006/relationships/tags" Target="../tags/tag536.xml"/><Relationship Id="rId4" Type="http://schemas.openxmlformats.org/officeDocument/2006/relationships/tags" Target="../tags/tag53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54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39.xml"/><Relationship Id="rId1" Type="http://schemas.openxmlformats.org/officeDocument/2006/relationships/tags" Target="../tags/tag538.xml"/><Relationship Id="rId6" Type="http://schemas.openxmlformats.org/officeDocument/2006/relationships/tags" Target="../tags/tag543.xml"/><Relationship Id="rId5" Type="http://schemas.openxmlformats.org/officeDocument/2006/relationships/tags" Target="../tags/tag542.xml"/><Relationship Id="rId4" Type="http://schemas.openxmlformats.org/officeDocument/2006/relationships/tags" Target="../tags/tag541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551.xml"/><Relationship Id="rId3" Type="http://schemas.openxmlformats.org/officeDocument/2006/relationships/tags" Target="../tags/tag546.xml"/><Relationship Id="rId7" Type="http://schemas.openxmlformats.org/officeDocument/2006/relationships/tags" Target="../tags/tag550.xml"/><Relationship Id="rId2" Type="http://schemas.openxmlformats.org/officeDocument/2006/relationships/tags" Target="../tags/tag545.xml"/><Relationship Id="rId1" Type="http://schemas.openxmlformats.org/officeDocument/2006/relationships/tags" Target="../tags/tag544.xml"/><Relationship Id="rId6" Type="http://schemas.openxmlformats.org/officeDocument/2006/relationships/tags" Target="../tags/tag549.xml"/><Relationship Id="rId5" Type="http://schemas.openxmlformats.org/officeDocument/2006/relationships/tags" Target="../tags/tag548.xml"/><Relationship Id="rId4" Type="http://schemas.openxmlformats.org/officeDocument/2006/relationships/tags" Target="../tags/tag547.xml"/><Relationship Id="rId9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554.xml"/><Relationship Id="rId2" Type="http://schemas.openxmlformats.org/officeDocument/2006/relationships/tags" Target="../tags/tag553.xml"/><Relationship Id="rId1" Type="http://schemas.openxmlformats.org/officeDocument/2006/relationships/tags" Target="../tags/tag55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5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558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4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561.xml"/><Relationship Id="rId2" Type="http://schemas.openxmlformats.org/officeDocument/2006/relationships/tags" Target="../tags/tag560.xml"/><Relationship Id="rId1" Type="http://schemas.openxmlformats.org/officeDocument/2006/relationships/tags" Target="../tags/tag55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6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565.xml"/><Relationship Id="rId2" Type="http://schemas.openxmlformats.org/officeDocument/2006/relationships/tags" Target="../tags/tag564.xml"/><Relationship Id="rId1" Type="http://schemas.openxmlformats.org/officeDocument/2006/relationships/tags" Target="../tags/tag56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67.xml"/><Relationship Id="rId4" Type="http://schemas.openxmlformats.org/officeDocument/2006/relationships/tags" Target="../tags/tag566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tags" Target="../tags/tag575.xml"/><Relationship Id="rId13" Type="http://schemas.openxmlformats.org/officeDocument/2006/relationships/tags" Target="../tags/tag580.xml"/><Relationship Id="rId18" Type="http://schemas.openxmlformats.org/officeDocument/2006/relationships/image" Target="../media/image6.svg"/><Relationship Id="rId3" Type="http://schemas.openxmlformats.org/officeDocument/2006/relationships/tags" Target="../tags/tag570.xml"/><Relationship Id="rId21" Type="http://schemas.openxmlformats.org/officeDocument/2006/relationships/image" Target="../media/image9.svg"/><Relationship Id="rId7" Type="http://schemas.openxmlformats.org/officeDocument/2006/relationships/tags" Target="../tags/tag574.xml"/><Relationship Id="rId12" Type="http://schemas.openxmlformats.org/officeDocument/2006/relationships/tags" Target="../tags/tag579.xml"/><Relationship Id="rId17" Type="http://schemas.openxmlformats.org/officeDocument/2006/relationships/image" Target="../media/image5.svg"/><Relationship Id="rId2" Type="http://schemas.openxmlformats.org/officeDocument/2006/relationships/tags" Target="../tags/tag569.xml"/><Relationship Id="rId16" Type="http://schemas.openxmlformats.org/officeDocument/2006/relationships/image" Target="../media/image4.png"/><Relationship Id="rId20" Type="http://schemas.openxmlformats.org/officeDocument/2006/relationships/image" Target="../media/image8.svg"/><Relationship Id="rId1" Type="http://schemas.openxmlformats.org/officeDocument/2006/relationships/tags" Target="../tags/tag568.xml"/><Relationship Id="rId6" Type="http://schemas.openxmlformats.org/officeDocument/2006/relationships/tags" Target="../tags/tag573.xml"/><Relationship Id="rId11" Type="http://schemas.openxmlformats.org/officeDocument/2006/relationships/tags" Target="../tags/tag578.xml"/><Relationship Id="rId5" Type="http://schemas.openxmlformats.org/officeDocument/2006/relationships/tags" Target="../tags/tag572.xml"/><Relationship Id="rId15" Type="http://schemas.openxmlformats.org/officeDocument/2006/relationships/image" Target="../media/image3.jpeg"/><Relationship Id="rId10" Type="http://schemas.openxmlformats.org/officeDocument/2006/relationships/tags" Target="../tags/tag577.xml"/><Relationship Id="rId19" Type="http://schemas.openxmlformats.org/officeDocument/2006/relationships/image" Target="../media/image7.svg"/><Relationship Id="rId4" Type="http://schemas.openxmlformats.org/officeDocument/2006/relationships/tags" Target="../tags/tag571.xml"/><Relationship Id="rId9" Type="http://schemas.openxmlformats.org/officeDocument/2006/relationships/tags" Target="../tags/tag576.xml"/><Relationship Id="rId14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58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82.xml"/><Relationship Id="rId1" Type="http://schemas.openxmlformats.org/officeDocument/2006/relationships/tags" Target="../tags/tag581.xml"/><Relationship Id="rId6" Type="http://schemas.openxmlformats.org/officeDocument/2006/relationships/tags" Target="../tags/tag586.xml"/><Relationship Id="rId5" Type="http://schemas.openxmlformats.org/officeDocument/2006/relationships/tags" Target="../tags/tag585.xml"/><Relationship Id="rId4" Type="http://schemas.openxmlformats.org/officeDocument/2006/relationships/tags" Target="../tags/tag584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594.xml"/><Relationship Id="rId13" Type="http://schemas.openxmlformats.org/officeDocument/2006/relationships/slideMaster" Target="../slideMasters/slideMaster2.xml"/><Relationship Id="rId18" Type="http://schemas.openxmlformats.org/officeDocument/2006/relationships/image" Target="../media/image7.svg"/><Relationship Id="rId3" Type="http://schemas.openxmlformats.org/officeDocument/2006/relationships/tags" Target="../tags/tag589.xml"/><Relationship Id="rId7" Type="http://schemas.openxmlformats.org/officeDocument/2006/relationships/tags" Target="../tags/tag593.xml"/><Relationship Id="rId12" Type="http://schemas.openxmlformats.org/officeDocument/2006/relationships/tags" Target="../tags/tag598.xml"/><Relationship Id="rId17" Type="http://schemas.openxmlformats.org/officeDocument/2006/relationships/image" Target="../media/image6.svg"/><Relationship Id="rId2" Type="http://schemas.openxmlformats.org/officeDocument/2006/relationships/tags" Target="../tags/tag588.xml"/><Relationship Id="rId16" Type="http://schemas.openxmlformats.org/officeDocument/2006/relationships/image" Target="../media/image5.svg"/><Relationship Id="rId20" Type="http://schemas.openxmlformats.org/officeDocument/2006/relationships/image" Target="../media/image9.svg"/><Relationship Id="rId1" Type="http://schemas.openxmlformats.org/officeDocument/2006/relationships/tags" Target="../tags/tag587.xml"/><Relationship Id="rId6" Type="http://schemas.openxmlformats.org/officeDocument/2006/relationships/tags" Target="../tags/tag592.xml"/><Relationship Id="rId11" Type="http://schemas.openxmlformats.org/officeDocument/2006/relationships/tags" Target="../tags/tag597.xml"/><Relationship Id="rId5" Type="http://schemas.openxmlformats.org/officeDocument/2006/relationships/tags" Target="../tags/tag591.xml"/><Relationship Id="rId15" Type="http://schemas.openxmlformats.org/officeDocument/2006/relationships/image" Target="../media/image4.png"/><Relationship Id="rId10" Type="http://schemas.openxmlformats.org/officeDocument/2006/relationships/tags" Target="../tags/tag596.xml"/><Relationship Id="rId19" Type="http://schemas.openxmlformats.org/officeDocument/2006/relationships/image" Target="../media/image8.svg"/><Relationship Id="rId4" Type="http://schemas.openxmlformats.org/officeDocument/2006/relationships/tags" Target="../tags/tag590.xml"/><Relationship Id="rId9" Type="http://schemas.openxmlformats.org/officeDocument/2006/relationships/tags" Target="../tags/tag595.xml"/><Relationship Id="rId14" Type="http://schemas.openxmlformats.org/officeDocument/2006/relationships/image" Target="../media/image3.jpe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tags" Target="../tags/tag606.xml"/><Relationship Id="rId13" Type="http://schemas.openxmlformats.org/officeDocument/2006/relationships/tags" Target="../tags/tag611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601.xml"/><Relationship Id="rId7" Type="http://schemas.openxmlformats.org/officeDocument/2006/relationships/tags" Target="../tags/tag605.xml"/><Relationship Id="rId12" Type="http://schemas.openxmlformats.org/officeDocument/2006/relationships/tags" Target="../tags/tag610.xml"/><Relationship Id="rId17" Type="http://schemas.openxmlformats.org/officeDocument/2006/relationships/tags" Target="../tags/tag615.xml"/><Relationship Id="rId2" Type="http://schemas.openxmlformats.org/officeDocument/2006/relationships/tags" Target="../tags/tag600.xml"/><Relationship Id="rId16" Type="http://schemas.openxmlformats.org/officeDocument/2006/relationships/tags" Target="../tags/tag614.xml"/><Relationship Id="rId1" Type="http://schemas.openxmlformats.org/officeDocument/2006/relationships/tags" Target="../tags/tag599.xml"/><Relationship Id="rId6" Type="http://schemas.openxmlformats.org/officeDocument/2006/relationships/tags" Target="../tags/tag604.xml"/><Relationship Id="rId11" Type="http://schemas.openxmlformats.org/officeDocument/2006/relationships/tags" Target="../tags/tag609.xml"/><Relationship Id="rId5" Type="http://schemas.openxmlformats.org/officeDocument/2006/relationships/tags" Target="../tags/tag603.xml"/><Relationship Id="rId15" Type="http://schemas.openxmlformats.org/officeDocument/2006/relationships/tags" Target="../tags/tag613.xml"/><Relationship Id="rId10" Type="http://schemas.openxmlformats.org/officeDocument/2006/relationships/tags" Target="../tags/tag608.xml"/><Relationship Id="rId4" Type="http://schemas.openxmlformats.org/officeDocument/2006/relationships/tags" Target="../tags/tag602.xml"/><Relationship Id="rId9" Type="http://schemas.openxmlformats.org/officeDocument/2006/relationships/tags" Target="../tags/tag607.xml"/><Relationship Id="rId14" Type="http://schemas.openxmlformats.org/officeDocument/2006/relationships/tags" Target="../tags/tag6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84" y="482457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56" y="1524000"/>
            <a:ext cx="10972888" cy="47244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56" y="482457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84" y="1523857"/>
            <a:ext cx="5257842" cy="47244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22060" y="1524000"/>
            <a:ext cx="5266690" cy="4724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03250" y="6314440"/>
            <a:ext cx="2708910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56" y="482601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7060" y="1524000"/>
            <a:ext cx="5257842" cy="914407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540000"/>
            <a:ext cx="5257800" cy="370843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324411" y="1523712"/>
            <a:ext cx="5257842" cy="914407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324600" y="2540000"/>
            <a:ext cx="5257800" cy="370843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9" name="日期占位符 18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03250" y="6314440"/>
            <a:ext cx="2708910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20" name="页脚占位符 19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1" name="灯片编号占位符 20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300" y="6314440"/>
            <a:ext cx="2709545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56" y="482473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84" y="609457"/>
            <a:ext cx="355602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772660" y="609600"/>
            <a:ext cx="6807254" cy="5638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2311400"/>
            <a:ext cx="3556000" cy="393703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页脚占位符 29"/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2" name="日期占位符 3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03250" y="6314440"/>
            <a:ext cx="2708910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547860" y="609600"/>
            <a:ext cx="2032016" cy="563884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636069" cy="5638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609600"/>
            <a:ext cx="10973435" cy="5638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7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2" hasCustomPrompt="1"/>
            <p:custDataLst>
              <p:tags r:id="rId5"/>
            </p:custDataLst>
          </p:nvPr>
        </p:nvSpPr>
        <p:spPr>
          <a:xfrm>
            <a:off x="609600" y="2209800"/>
            <a:ext cx="762000" cy="762000"/>
          </a:xfrm>
          <a:custGeom>
            <a:avLst/>
            <a:gdLst>
              <a:gd name="connisteX0" fmla="*/ 0 w 762000"/>
              <a:gd name="connsiteY0" fmla="*/ 203200 h 762000"/>
              <a:gd name="connisteX1" fmla="*/ 203200 w 762000"/>
              <a:gd name="connsiteY1" fmla="*/ 0 h 762000"/>
              <a:gd name="connisteX2" fmla="*/ 558800 w 762000"/>
              <a:gd name="connsiteY2" fmla="*/ 0 h 762000"/>
              <a:gd name="connisteX3" fmla="*/ 762000 w 762000"/>
              <a:gd name="connsiteY3" fmla="*/ 203200 h 762000"/>
              <a:gd name="connisteX4" fmla="*/ 762000 w 762000"/>
              <a:gd name="connsiteY4" fmla="*/ 558800 h 762000"/>
              <a:gd name="connisteX5" fmla="*/ 558800 w 762000"/>
              <a:gd name="connsiteY5" fmla="*/ 762000 h 762000"/>
              <a:gd name="connisteX6" fmla="*/ 203200 w 762000"/>
              <a:gd name="connsiteY6" fmla="*/ 762000 h 762000"/>
              <a:gd name="connisteX7" fmla="*/ 0 w 762000"/>
              <a:gd name="connsiteY7" fmla="*/ 558800 h 762000"/>
              <a:gd name="connisteX8" fmla="*/ 0 w 762000"/>
              <a:gd name="connsiteY8" fmla="*/ 2032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58800" y="0"/>
                </a:lnTo>
                <a:cubicBezTo>
                  <a:pt x="671024" y="0"/>
                  <a:pt x="762000" y="90976"/>
                  <a:pt x="762000" y="203200"/>
                </a:cubicBezTo>
                <a:lnTo>
                  <a:pt x="762000" y="558800"/>
                </a:lnTo>
                <a:cubicBezTo>
                  <a:pt x="762000" y="671024"/>
                  <a:pt x="671024" y="762000"/>
                  <a:pt x="558800" y="762000"/>
                </a:cubicBezTo>
                <a:lnTo>
                  <a:pt x="203200" y="762000"/>
                </a:lnTo>
                <a:cubicBezTo>
                  <a:pt x="90976" y="762000"/>
                  <a:pt x="0" y="671024"/>
                  <a:pt x="0" y="5588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781050" y="2413000"/>
            <a:ext cx="419100" cy="355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28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574800" y="2209800"/>
            <a:ext cx="10007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1574800" y="2667000"/>
            <a:ext cx="1000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装饰  5"/>
          <p:cNvSpPr>
            <a:spLocks noGrp="1"/>
          </p:cNvSpPr>
          <p:nvPr>
            <p:ph type="body" idx="16393" hasCustomPrompt="1"/>
            <p:custDataLst>
              <p:tags r:id="rId9"/>
            </p:custDataLst>
          </p:nvPr>
        </p:nvSpPr>
        <p:spPr>
          <a:xfrm>
            <a:off x="609600" y="4191000"/>
            <a:ext cx="762000" cy="762000"/>
          </a:xfrm>
          <a:custGeom>
            <a:avLst/>
            <a:gdLst>
              <a:gd name="connisteX0" fmla="*/ 0 w 762000"/>
              <a:gd name="connsiteY0" fmla="*/ 203200 h 762000"/>
              <a:gd name="connisteX1" fmla="*/ 203200 w 762000"/>
              <a:gd name="connsiteY1" fmla="*/ 0 h 762000"/>
              <a:gd name="connisteX2" fmla="*/ 558800 w 762000"/>
              <a:gd name="connsiteY2" fmla="*/ 0 h 762000"/>
              <a:gd name="connisteX3" fmla="*/ 762000 w 762000"/>
              <a:gd name="connsiteY3" fmla="*/ 203200 h 762000"/>
              <a:gd name="connisteX4" fmla="*/ 762000 w 762000"/>
              <a:gd name="connsiteY4" fmla="*/ 558800 h 762000"/>
              <a:gd name="connisteX5" fmla="*/ 558800 w 762000"/>
              <a:gd name="connsiteY5" fmla="*/ 762000 h 762000"/>
              <a:gd name="connisteX6" fmla="*/ 203200 w 762000"/>
              <a:gd name="connsiteY6" fmla="*/ 762000 h 762000"/>
              <a:gd name="connisteX7" fmla="*/ 0 w 762000"/>
              <a:gd name="connsiteY7" fmla="*/ 558800 h 762000"/>
              <a:gd name="connisteX8" fmla="*/ 0 w 762000"/>
              <a:gd name="connsiteY8" fmla="*/ 2032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58800" y="0"/>
                </a:lnTo>
                <a:cubicBezTo>
                  <a:pt x="671024" y="0"/>
                  <a:pt x="762000" y="90976"/>
                  <a:pt x="762000" y="203200"/>
                </a:cubicBezTo>
                <a:lnTo>
                  <a:pt x="762000" y="558800"/>
                </a:lnTo>
                <a:cubicBezTo>
                  <a:pt x="762000" y="671024"/>
                  <a:pt x="671024" y="762000"/>
                  <a:pt x="558800" y="762000"/>
                </a:cubicBezTo>
                <a:lnTo>
                  <a:pt x="203200" y="762000"/>
                </a:lnTo>
                <a:cubicBezTo>
                  <a:pt x="90976" y="762000"/>
                  <a:pt x="0" y="671024"/>
                  <a:pt x="0" y="5588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 hasCustomPrompt="1"/>
            <p:custDataLst>
              <p:tags r:id="rId10"/>
            </p:custDataLst>
          </p:nvPr>
        </p:nvSpPr>
        <p:spPr>
          <a:xfrm>
            <a:off x="781050" y="4394200"/>
            <a:ext cx="419100" cy="355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28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1574800" y="4191000"/>
            <a:ext cx="10007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0" hasCustomPrompt="1"/>
            <p:custDataLst>
              <p:tags r:id="rId12"/>
            </p:custDataLst>
          </p:nvPr>
        </p:nvSpPr>
        <p:spPr>
          <a:xfrm>
            <a:off x="1574800" y="4648200"/>
            <a:ext cx="1000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1_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5842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5"/>
            </p:custDataLst>
          </p:nvPr>
        </p:nvSpPr>
        <p:spPr>
          <a:xfrm>
            <a:off x="7518400" y="1524000"/>
            <a:ext cx="4038600" cy="4724400"/>
          </a:xfrm>
          <a:custGeom>
            <a:avLst/>
            <a:gdLst>
              <a:gd name="connisteX0" fmla="*/ 0 w 4038600"/>
              <a:gd name="connsiteY0" fmla="*/ 0 h 4724400"/>
              <a:gd name="connisteX1" fmla="*/ 3835400 w 4038600"/>
              <a:gd name="connsiteY1" fmla="*/ 0 h 4724400"/>
              <a:gd name="connisteX2" fmla="*/ 4038600 w 4038600"/>
              <a:gd name="connsiteY2" fmla="*/ 203200 h 4724400"/>
              <a:gd name="connisteX3" fmla="*/ 4038600 w 4038600"/>
              <a:gd name="connsiteY3" fmla="*/ 4521200 h 4724400"/>
              <a:gd name="connisteX4" fmla="*/ 3835400 w 4038600"/>
              <a:gd name="connsiteY4" fmla="*/ 4724400 h 4724400"/>
              <a:gd name="connisteX5" fmla="*/ 0 w 4038600"/>
              <a:gd name="connsiteY5" fmla="*/ 4724400 h 4724400"/>
              <a:gd name="connisteX6" fmla="*/ 0 w 40386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4038600" h="4724400">
                <a:moveTo>
                  <a:pt x="0" y="0"/>
                </a:move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4521200"/>
                </a:lnTo>
                <a:cubicBezTo>
                  <a:pt x="4038600" y="4633424"/>
                  <a:pt x="3947624" y="4724400"/>
                  <a:pt x="38354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89" hasCustomPrompt="1"/>
            <p:custDataLst>
              <p:tags r:id="rId6"/>
            </p:custDataLst>
          </p:nvPr>
        </p:nvSpPr>
        <p:spPr>
          <a:xfrm>
            <a:off x="584200" y="1524000"/>
            <a:ext cx="6934200" cy="4724400"/>
          </a:xfrm>
          <a:custGeom>
            <a:avLst/>
            <a:gdLst>
              <a:gd name="connisteX0" fmla="*/ 0 w 6934200"/>
              <a:gd name="connsiteY0" fmla="*/ 203200 h 4724400"/>
              <a:gd name="connisteX1" fmla="*/ 203200 w 6934200"/>
              <a:gd name="connsiteY1" fmla="*/ 0 h 4724400"/>
              <a:gd name="connisteX2" fmla="*/ 6934200 w 6934200"/>
              <a:gd name="connsiteY2" fmla="*/ 0 h 4724400"/>
              <a:gd name="connisteX3" fmla="*/ 6934200 w 6934200"/>
              <a:gd name="connsiteY3" fmla="*/ 4724400 h 4724400"/>
              <a:gd name="connisteX4" fmla="*/ 203200 w 6934200"/>
              <a:gd name="connsiteY4" fmla="*/ 4724400 h 4724400"/>
              <a:gd name="connisteX5" fmla="*/ 0 w 6934200"/>
              <a:gd name="connsiteY5" fmla="*/ 4521200 h 4724400"/>
              <a:gd name="connisteX6" fmla="*/ 0 w 6934200"/>
              <a:gd name="connsiteY6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69342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6934200" y="0"/>
                </a:lnTo>
                <a:lnTo>
                  <a:pt x="6934200" y="4724400"/>
                </a:ln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041400" y="2844800"/>
            <a:ext cx="6019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1041400" y="3403600"/>
            <a:ext cx="6019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3_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89" hasCustomPrompt="1"/>
            <p:custDataLst>
              <p:tags r:id="rId5"/>
            </p:custDataLst>
          </p:nvPr>
        </p:nvSpPr>
        <p:spPr>
          <a:xfrm>
            <a:off x="609600" y="5029200"/>
            <a:ext cx="3454400" cy="1219200"/>
          </a:xfrm>
          <a:custGeom>
            <a:avLst/>
            <a:gdLst>
              <a:gd name="connisteX0" fmla="*/ 0 w 3454400"/>
              <a:gd name="connsiteY0" fmla="*/ 0 h 1219200"/>
              <a:gd name="connisteX1" fmla="*/ 3454400 w 3454400"/>
              <a:gd name="connsiteY1" fmla="*/ 0 h 1219200"/>
              <a:gd name="connisteX2" fmla="*/ 3454400 w 3454400"/>
              <a:gd name="connsiteY2" fmla="*/ 1016000 h 1219200"/>
              <a:gd name="connisteX3" fmla="*/ 3251200 w 3454400"/>
              <a:gd name="connsiteY3" fmla="*/ 1219200 h 1219200"/>
              <a:gd name="connisteX4" fmla="*/ 203200 w 3454400"/>
              <a:gd name="connsiteY4" fmla="*/ 1219200 h 1219200"/>
              <a:gd name="connisteX5" fmla="*/ 0 w 3454400"/>
              <a:gd name="connsiteY5" fmla="*/ 1016000 h 1219200"/>
              <a:gd name="connisteX6" fmla="*/ 0 w 3454400"/>
              <a:gd name="connsiteY6" fmla="*/ 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1219200">
                <a:moveTo>
                  <a:pt x="0" y="0"/>
                </a:moveTo>
                <a:lnTo>
                  <a:pt x="3454400" y="0"/>
                </a:lnTo>
                <a:lnTo>
                  <a:pt x="3454400" y="1016000"/>
                </a:lnTo>
                <a:cubicBezTo>
                  <a:pt x="3454400" y="1128224"/>
                  <a:pt x="3363424" y="1219200"/>
                  <a:pt x="3251200" y="1219200"/>
                </a:cubicBezTo>
                <a:lnTo>
                  <a:pt x="203200" y="1219200"/>
                </a:lnTo>
                <a:cubicBezTo>
                  <a:pt x="90976" y="1219200"/>
                  <a:pt x="0" y="1128224"/>
                  <a:pt x="0" y="101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0" hasCustomPrompt="1"/>
            <p:custDataLst>
              <p:tags r:id="rId6"/>
            </p:custDataLst>
          </p:nvPr>
        </p:nvSpPr>
        <p:spPr>
          <a:xfrm>
            <a:off x="609600" y="1524000"/>
            <a:ext cx="3454400" cy="3505200"/>
          </a:xfrm>
          <a:custGeom>
            <a:avLst/>
            <a:gdLst>
              <a:gd name="connisteX0" fmla="*/ 0 w 3454400"/>
              <a:gd name="connsiteY0" fmla="*/ 203200 h 3505200"/>
              <a:gd name="connisteX1" fmla="*/ 203200 w 3454400"/>
              <a:gd name="connsiteY1" fmla="*/ 0 h 3505200"/>
              <a:gd name="connisteX2" fmla="*/ 3251200 w 3454400"/>
              <a:gd name="connsiteY2" fmla="*/ 0 h 3505200"/>
              <a:gd name="connisteX3" fmla="*/ 3454400 w 3454400"/>
              <a:gd name="connsiteY3" fmla="*/ 203200 h 3505200"/>
              <a:gd name="connisteX4" fmla="*/ 3454400 w 3454400"/>
              <a:gd name="connsiteY4" fmla="*/ 3505200 h 3505200"/>
              <a:gd name="connisteX5" fmla="*/ 0 w 3454400"/>
              <a:gd name="connsiteY5" fmla="*/ 3505200 h 3505200"/>
              <a:gd name="connisteX6" fmla="*/ 0 w 3454400"/>
              <a:gd name="connsiteY6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505200"/>
                </a:lnTo>
                <a:lnTo>
                  <a:pt x="0" y="35052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914400" y="5334000"/>
            <a:ext cx="2844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1" hasCustomPrompt="1"/>
            <p:custDataLst>
              <p:tags r:id="rId8"/>
            </p:custDataLst>
          </p:nvPr>
        </p:nvSpPr>
        <p:spPr>
          <a:xfrm>
            <a:off x="4368800" y="5029200"/>
            <a:ext cx="3454400" cy="1219200"/>
          </a:xfrm>
          <a:custGeom>
            <a:avLst/>
            <a:gdLst>
              <a:gd name="connisteX0" fmla="*/ 0 w 3454400"/>
              <a:gd name="connsiteY0" fmla="*/ 0 h 1219200"/>
              <a:gd name="connisteX1" fmla="*/ 3454400 w 3454400"/>
              <a:gd name="connsiteY1" fmla="*/ 0 h 1219200"/>
              <a:gd name="connisteX2" fmla="*/ 3454400 w 3454400"/>
              <a:gd name="connsiteY2" fmla="*/ 1016000 h 1219200"/>
              <a:gd name="connisteX3" fmla="*/ 3251200 w 3454400"/>
              <a:gd name="connsiteY3" fmla="*/ 1219200 h 1219200"/>
              <a:gd name="connisteX4" fmla="*/ 203200 w 3454400"/>
              <a:gd name="connsiteY4" fmla="*/ 1219200 h 1219200"/>
              <a:gd name="connisteX5" fmla="*/ 0 w 3454400"/>
              <a:gd name="connsiteY5" fmla="*/ 1016000 h 1219200"/>
              <a:gd name="connisteX6" fmla="*/ 0 w 3454400"/>
              <a:gd name="connsiteY6" fmla="*/ 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1219200">
                <a:moveTo>
                  <a:pt x="0" y="0"/>
                </a:moveTo>
                <a:lnTo>
                  <a:pt x="3454400" y="0"/>
                </a:lnTo>
                <a:lnTo>
                  <a:pt x="3454400" y="1016000"/>
                </a:lnTo>
                <a:cubicBezTo>
                  <a:pt x="3454400" y="1128224"/>
                  <a:pt x="3363424" y="1219200"/>
                  <a:pt x="3251200" y="1219200"/>
                </a:cubicBezTo>
                <a:lnTo>
                  <a:pt x="203200" y="1219200"/>
                </a:lnTo>
                <a:cubicBezTo>
                  <a:pt x="90976" y="1219200"/>
                  <a:pt x="0" y="1128224"/>
                  <a:pt x="0" y="101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2" hasCustomPrompt="1"/>
            <p:custDataLst>
              <p:tags r:id="rId9"/>
            </p:custDataLst>
          </p:nvPr>
        </p:nvSpPr>
        <p:spPr>
          <a:xfrm>
            <a:off x="4368800" y="1524000"/>
            <a:ext cx="3454400" cy="3505200"/>
          </a:xfrm>
          <a:custGeom>
            <a:avLst/>
            <a:gdLst>
              <a:gd name="connisteX0" fmla="*/ 0 w 3454400"/>
              <a:gd name="connsiteY0" fmla="*/ 203200 h 3505200"/>
              <a:gd name="connisteX1" fmla="*/ 203200 w 3454400"/>
              <a:gd name="connsiteY1" fmla="*/ 0 h 3505200"/>
              <a:gd name="connisteX2" fmla="*/ 3251200 w 3454400"/>
              <a:gd name="connsiteY2" fmla="*/ 0 h 3505200"/>
              <a:gd name="connisteX3" fmla="*/ 3454400 w 3454400"/>
              <a:gd name="connsiteY3" fmla="*/ 203200 h 3505200"/>
              <a:gd name="connisteX4" fmla="*/ 3454400 w 3454400"/>
              <a:gd name="connsiteY4" fmla="*/ 3505200 h 3505200"/>
              <a:gd name="connisteX5" fmla="*/ 0 w 3454400"/>
              <a:gd name="connsiteY5" fmla="*/ 3505200 h 3505200"/>
              <a:gd name="connisteX6" fmla="*/ 0 w 3454400"/>
              <a:gd name="connsiteY6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505200"/>
                </a:lnTo>
                <a:lnTo>
                  <a:pt x="0" y="35052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4673600" y="5334000"/>
            <a:ext cx="2844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3" hasCustomPrompt="1"/>
            <p:custDataLst>
              <p:tags r:id="rId11"/>
            </p:custDataLst>
          </p:nvPr>
        </p:nvSpPr>
        <p:spPr>
          <a:xfrm>
            <a:off x="8128000" y="5029200"/>
            <a:ext cx="3454400" cy="1219200"/>
          </a:xfrm>
          <a:custGeom>
            <a:avLst/>
            <a:gdLst>
              <a:gd name="connisteX0" fmla="*/ 0 w 3454400"/>
              <a:gd name="connsiteY0" fmla="*/ 0 h 1219200"/>
              <a:gd name="connisteX1" fmla="*/ 3454400 w 3454400"/>
              <a:gd name="connsiteY1" fmla="*/ 0 h 1219200"/>
              <a:gd name="connisteX2" fmla="*/ 3454400 w 3454400"/>
              <a:gd name="connsiteY2" fmla="*/ 1016000 h 1219200"/>
              <a:gd name="connisteX3" fmla="*/ 3251200 w 3454400"/>
              <a:gd name="connsiteY3" fmla="*/ 1219200 h 1219200"/>
              <a:gd name="connisteX4" fmla="*/ 203200 w 3454400"/>
              <a:gd name="connsiteY4" fmla="*/ 1219200 h 1219200"/>
              <a:gd name="connisteX5" fmla="*/ 0 w 3454400"/>
              <a:gd name="connsiteY5" fmla="*/ 1016000 h 1219200"/>
              <a:gd name="connisteX6" fmla="*/ 0 w 3454400"/>
              <a:gd name="connsiteY6" fmla="*/ 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1219200">
                <a:moveTo>
                  <a:pt x="0" y="0"/>
                </a:moveTo>
                <a:lnTo>
                  <a:pt x="3454400" y="0"/>
                </a:lnTo>
                <a:lnTo>
                  <a:pt x="3454400" y="1016000"/>
                </a:lnTo>
                <a:cubicBezTo>
                  <a:pt x="3454400" y="1128224"/>
                  <a:pt x="3363424" y="1219200"/>
                  <a:pt x="3251200" y="1219200"/>
                </a:cubicBezTo>
                <a:lnTo>
                  <a:pt x="203200" y="1219200"/>
                </a:lnTo>
                <a:cubicBezTo>
                  <a:pt x="90976" y="1219200"/>
                  <a:pt x="0" y="1128224"/>
                  <a:pt x="0" y="101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4" hasCustomPrompt="1"/>
            <p:custDataLst>
              <p:tags r:id="rId12"/>
            </p:custDataLst>
          </p:nvPr>
        </p:nvSpPr>
        <p:spPr>
          <a:xfrm>
            <a:off x="8128000" y="1524000"/>
            <a:ext cx="3454400" cy="3505200"/>
          </a:xfrm>
          <a:custGeom>
            <a:avLst/>
            <a:gdLst>
              <a:gd name="connisteX0" fmla="*/ 0 w 3454400"/>
              <a:gd name="connsiteY0" fmla="*/ 203200 h 3505200"/>
              <a:gd name="connisteX1" fmla="*/ 203200 w 3454400"/>
              <a:gd name="connsiteY1" fmla="*/ 0 h 3505200"/>
              <a:gd name="connisteX2" fmla="*/ 3251200 w 3454400"/>
              <a:gd name="connsiteY2" fmla="*/ 0 h 3505200"/>
              <a:gd name="connisteX3" fmla="*/ 3454400 w 3454400"/>
              <a:gd name="connsiteY3" fmla="*/ 203200 h 3505200"/>
              <a:gd name="connisteX4" fmla="*/ 3454400 w 3454400"/>
              <a:gd name="connsiteY4" fmla="*/ 3505200 h 3505200"/>
              <a:gd name="connisteX5" fmla="*/ 0 w 3454400"/>
              <a:gd name="connsiteY5" fmla="*/ 3505200 h 3505200"/>
              <a:gd name="connisteX6" fmla="*/ 0 w 3454400"/>
              <a:gd name="connsiteY6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505200"/>
                </a:lnTo>
                <a:lnTo>
                  <a:pt x="0" y="35052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8432800" y="5334000"/>
            <a:ext cx="2844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7_3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0" hasCustomPrompt="1"/>
            <p:custDataLst>
              <p:tags r:id="rId5"/>
            </p:custDataLst>
          </p:nvPr>
        </p:nvSpPr>
        <p:spPr>
          <a:xfrm>
            <a:off x="3149600" y="1524000"/>
            <a:ext cx="2794000" cy="2209800"/>
          </a:xfrm>
          <a:custGeom>
            <a:avLst/>
            <a:gdLst>
              <a:gd name="connisteX0" fmla="*/ 0 w 2794000"/>
              <a:gd name="connsiteY0" fmla="*/ 0 h 2209800"/>
              <a:gd name="connisteX1" fmla="*/ 2590800 w 2794000"/>
              <a:gd name="connsiteY1" fmla="*/ 0 h 2209800"/>
              <a:gd name="connisteX2" fmla="*/ 2794000 w 2794000"/>
              <a:gd name="connsiteY2" fmla="*/ 203200 h 2209800"/>
              <a:gd name="connisteX3" fmla="*/ 2794000 w 2794000"/>
              <a:gd name="connsiteY3" fmla="*/ 2006600 h 2209800"/>
              <a:gd name="connisteX4" fmla="*/ 2590800 w 2794000"/>
              <a:gd name="connsiteY4" fmla="*/ 2209800 h 2209800"/>
              <a:gd name="connisteX5" fmla="*/ 0 w 2794000"/>
              <a:gd name="connsiteY5" fmla="*/ 2209800 h 2209800"/>
              <a:gd name="connisteX6" fmla="*/ 0 w 279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794000" h="2209800">
                <a:moveTo>
                  <a:pt x="0" y="0"/>
                </a:moveTo>
                <a:lnTo>
                  <a:pt x="2590800" y="0"/>
                </a:lnTo>
                <a:cubicBezTo>
                  <a:pt x="2703024" y="0"/>
                  <a:pt x="2794000" y="90976"/>
                  <a:pt x="2794000" y="203200"/>
                </a:cubicBezTo>
                <a:lnTo>
                  <a:pt x="2794000" y="2006600"/>
                </a:lnTo>
                <a:cubicBezTo>
                  <a:pt x="2794000" y="2118824"/>
                  <a:pt x="2703024" y="2209800"/>
                  <a:pt x="259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1" hasCustomPrompt="1"/>
            <p:custDataLst>
              <p:tags r:id="rId6"/>
            </p:custDataLst>
          </p:nvPr>
        </p:nvSpPr>
        <p:spPr>
          <a:xfrm>
            <a:off x="609600" y="15240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454400" y="21717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2" hasCustomPrompt="1"/>
            <p:custDataLst>
              <p:tags r:id="rId8"/>
            </p:custDataLst>
          </p:nvPr>
        </p:nvSpPr>
        <p:spPr>
          <a:xfrm>
            <a:off x="8788400" y="1524000"/>
            <a:ext cx="2794000" cy="2209800"/>
          </a:xfrm>
          <a:custGeom>
            <a:avLst/>
            <a:gdLst>
              <a:gd name="connisteX0" fmla="*/ 0 w 2794000"/>
              <a:gd name="connsiteY0" fmla="*/ 0 h 2209800"/>
              <a:gd name="connisteX1" fmla="*/ 2590800 w 2794000"/>
              <a:gd name="connsiteY1" fmla="*/ 0 h 2209800"/>
              <a:gd name="connisteX2" fmla="*/ 2794000 w 2794000"/>
              <a:gd name="connsiteY2" fmla="*/ 203200 h 2209800"/>
              <a:gd name="connisteX3" fmla="*/ 2794000 w 2794000"/>
              <a:gd name="connsiteY3" fmla="*/ 2006600 h 2209800"/>
              <a:gd name="connisteX4" fmla="*/ 2590800 w 2794000"/>
              <a:gd name="connsiteY4" fmla="*/ 2209800 h 2209800"/>
              <a:gd name="connisteX5" fmla="*/ 0 w 2794000"/>
              <a:gd name="connsiteY5" fmla="*/ 2209800 h 2209800"/>
              <a:gd name="connisteX6" fmla="*/ 0 w 279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794000" h="2209800">
                <a:moveTo>
                  <a:pt x="0" y="0"/>
                </a:moveTo>
                <a:lnTo>
                  <a:pt x="2590800" y="0"/>
                </a:lnTo>
                <a:cubicBezTo>
                  <a:pt x="2703024" y="0"/>
                  <a:pt x="2794000" y="90976"/>
                  <a:pt x="2794000" y="203200"/>
                </a:cubicBezTo>
                <a:lnTo>
                  <a:pt x="2794000" y="2006600"/>
                </a:lnTo>
                <a:cubicBezTo>
                  <a:pt x="2794000" y="2118824"/>
                  <a:pt x="2703024" y="2209800"/>
                  <a:pt x="259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3" hasCustomPrompt="1"/>
            <p:custDataLst>
              <p:tags r:id="rId9"/>
            </p:custDataLst>
          </p:nvPr>
        </p:nvSpPr>
        <p:spPr>
          <a:xfrm>
            <a:off x="6248400" y="15240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9093200" y="21717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4" hasCustomPrompt="1"/>
            <p:custDataLst>
              <p:tags r:id="rId11"/>
            </p:custDataLst>
          </p:nvPr>
        </p:nvSpPr>
        <p:spPr>
          <a:xfrm>
            <a:off x="3149600" y="4038600"/>
            <a:ext cx="2794000" cy="2209800"/>
          </a:xfrm>
          <a:custGeom>
            <a:avLst/>
            <a:gdLst>
              <a:gd name="connisteX0" fmla="*/ 0 w 2794000"/>
              <a:gd name="connsiteY0" fmla="*/ 0 h 2209800"/>
              <a:gd name="connisteX1" fmla="*/ 2590800 w 2794000"/>
              <a:gd name="connsiteY1" fmla="*/ 0 h 2209800"/>
              <a:gd name="connisteX2" fmla="*/ 2794000 w 2794000"/>
              <a:gd name="connsiteY2" fmla="*/ 203200 h 2209800"/>
              <a:gd name="connisteX3" fmla="*/ 2794000 w 2794000"/>
              <a:gd name="connsiteY3" fmla="*/ 2006600 h 2209800"/>
              <a:gd name="connisteX4" fmla="*/ 2590800 w 2794000"/>
              <a:gd name="connsiteY4" fmla="*/ 2209800 h 2209800"/>
              <a:gd name="connisteX5" fmla="*/ 0 w 2794000"/>
              <a:gd name="connsiteY5" fmla="*/ 2209800 h 2209800"/>
              <a:gd name="connisteX6" fmla="*/ 0 w 279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794000" h="2209800">
                <a:moveTo>
                  <a:pt x="0" y="0"/>
                </a:moveTo>
                <a:lnTo>
                  <a:pt x="2590800" y="0"/>
                </a:lnTo>
                <a:cubicBezTo>
                  <a:pt x="2703024" y="0"/>
                  <a:pt x="2794000" y="90976"/>
                  <a:pt x="2794000" y="203200"/>
                </a:cubicBezTo>
                <a:lnTo>
                  <a:pt x="2794000" y="2006600"/>
                </a:lnTo>
                <a:cubicBezTo>
                  <a:pt x="2794000" y="2118824"/>
                  <a:pt x="2703024" y="2209800"/>
                  <a:pt x="259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5" hasCustomPrompt="1"/>
            <p:custDataLst>
              <p:tags r:id="rId12"/>
            </p:custDataLst>
          </p:nvPr>
        </p:nvSpPr>
        <p:spPr>
          <a:xfrm>
            <a:off x="609600" y="40386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3454400" y="46863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8788400" y="4038600"/>
            <a:ext cx="2794000" cy="2209800"/>
          </a:xfrm>
          <a:custGeom>
            <a:avLst/>
            <a:gdLst>
              <a:gd name="connisteX0" fmla="*/ 0 w 2794000"/>
              <a:gd name="connsiteY0" fmla="*/ 0 h 2209800"/>
              <a:gd name="connisteX1" fmla="*/ 2590800 w 2794000"/>
              <a:gd name="connsiteY1" fmla="*/ 0 h 2209800"/>
              <a:gd name="connisteX2" fmla="*/ 2794000 w 2794000"/>
              <a:gd name="connsiteY2" fmla="*/ 203200 h 2209800"/>
              <a:gd name="connisteX3" fmla="*/ 2794000 w 2794000"/>
              <a:gd name="connsiteY3" fmla="*/ 2006600 h 2209800"/>
              <a:gd name="connisteX4" fmla="*/ 2590800 w 2794000"/>
              <a:gd name="connsiteY4" fmla="*/ 2209800 h 2209800"/>
              <a:gd name="connisteX5" fmla="*/ 0 w 2794000"/>
              <a:gd name="connsiteY5" fmla="*/ 2209800 h 2209800"/>
              <a:gd name="connisteX6" fmla="*/ 0 w 279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794000" h="2209800">
                <a:moveTo>
                  <a:pt x="0" y="0"/>
                </a:moveTo>
                <a:lnTo>
                  <a:pt x="2590800" y="0"/>
                </a:lnTo>
                <a:cubicBezTo>
                  <a:pt x="2703024" y="0"/>
                  <a:pt x="2794000" y="90976"/>
                  <a:pt x="2794000" y="203200"/>
                </a:cubicBezTo>
                <a:lnTo>
                  <a:pt x="2794000" y="2006600"/>
                </a:lnTo>
                <a:cubicBezTo>
                  <a:pt x="2794000" y="2118824"/>
                  <a:pt x="2703024" y="2209800"/>
                  <a:pt x="259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22" name="图片占位符 21"/>
          <p:cNvSpPr>
            <a:spLocks noGrp="1"/>
          </p:cNvSpPr>
          <p:nvPr>
            <p:ph type="pic" idx="16397" hasCustomPrompt="1"/>
            <p:custDataLst>
              <p:tags r:id="rId15"/>
            </p:custDataLst>
          </p:nvPr>
        </p:nvSpPr>
        <p:spPr>
          <a:xfrm>
            <a:off x="6248400" y="40386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9093200" y="46863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3_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46990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9" hasCustomPrompt="1"/>
            <p:custDataLst>
              <p:tags r:id="rId5"/>
            </p:custDataLst>
          </p:nvPr>
        </p:nvSpPr>
        <p:spPr>
          <a:xfrm>
            <a:off x="609600" y="609600"/>
            <a:ext cx="10972800" cy="3556000"/>
          </a:xfrm>
          <a:custGeom>
            <a:avLst/>
            <a:gdLst>
              <a:gd name="connisteX0" fmla="*/ 0 w 10972800"/>
              <a:gd name="connsiteY0" fmla="*/ 203200 h 3556000"/>
              <a:gd name="connisteX1" fmla="*/ 203200 w 10972800"/>
              <a:gd name="connsiteY1" fmla="*/ 0 h 3556000"/>
              <a:gd name="connisteX2" fmla="*/ 10769600 w 10972800"/>
              <a:gd name="connsiteY2" fmla="*/ 0 h 3556000"/>
              <a:gd name="connisteX3" fmla="*/ 10972800 w 10972800"/>
              <a:gd name="connsiteY3" fmla="*/ 203200 h 3556000"/>
              <a:gd name="connisteX4" fmla="*/ 10972800 w 10972800"/>
              <a:gd name="connsiteY4" fmla="*/ 3352800 h 3556000"/>
              <a:gd name="connisteX5" fmla="*/ 10769600 w 10972800"/>
              <a:gd name="connsiteY5" fmla="*/ 3556000 h 3556000"/>
              <a:gd name="connisteX6" fmla="*/ 203200 w 10972800"/>
              <a:gd name="connsiteY6" fmla="*/ 3556000 h 3556000"/>
              <a:gd name="connisteX7" fmla="*/ 0 w 10972800"/>
              <a:gd name="connsiteY7" fmla="*/ 3352800 h 3556000"/>
              <a:gd name="connisteX8" fmla="*/ 0 w 10972800"/>
              <a:gd name="connsiteY8" fmla="*/ 203200 h 355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355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352800"/>
                </a:lnTo>
                <a:cubicBezTo>
                  <a:pt x="10972800" y="3465024"/>
                  <a:pt x="10881824" y="3556000"/>
                  <a:pt x="10769600" y="3556000"/>
                </a:cubicBezTo>
                <a:lnTo>
                  <a:pt x="203200" y="3556000"/>
                </a:lnTo>
                <a:cubicBezTo>
                  <a:pt x="90976" y="3556000"/>
                  <a:pt x="0" y="3465024"/>
                  <a:pt x="0" y="335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4648200" y="50546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7162800" y="50546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9677400" y="50546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4_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5"/>
            </p:custDataLst>
          </p:nvPr>
        </p:nvSpPr>
        <p:spPr>
          <a:xfrm>
            <a:off x="6096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3352800" y="2171700"/>
            <a:ext cx="2590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idx="16391" hasCustomPrompt="1"/>
            <p:custDataLst>
              <p:tags r:id="rId7"/>
            </p:custDataLst>
          </p:nvPr>
        </p:nvSpPr>
        <p:spPr>
          <a:xfrm>
            <a:off x="62484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8991600" y="2171700"/>
            <a:ext cx="2590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内容占位符 15"/>
          <p:cNvSpPr>
            <a:spLocks noGrp="1"/>
          </p:cNvSpPr>
          <p:nvPr>
            <p:ph idx="16392" hasCustomPrompt="1"/>
            <p:custDataLst>
              <p:tags r:id="rId9"/>
            </p:custDataLst>
          </p:nvPr>
        </p:nvSpPr>
        <p:spPr>
          <a:xfrm>
            <a:off x="609600" y="40386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3352800" y="4686300"/>
            <a:ext cx="2590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idx="16393" hasCustomPrompt="1"/>
            <p:custDataLst>
              <p:tags r:id="rId11"/>
            </p:custDataLst>
          </p:nvPr>
        </p:nvSpPr>
        <p:spPr>
          <a:xfrm>
            <a:off x="6248400" y="40386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8991600" y="4686300"/>
            <a:ext cx="2590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0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5"/>
            </p:custDataLst>
          </p:nvPr>
        </p:nvSpPr>
        <p:spPr>
          <a:xfrm>
            <a:off x="609600" y="1524000"/>
            <a:ext cx="4038600" cy="4724400"/>
          </a:xfrm>
          <a:custGeom>
            <a:avLst/>
            <a:gdLst>
              <a:gd name="connisteX0" fmla="*/ 0 w 4038600"/>
              <a:gd name="connsiteY0" fmla="*/ 203200 h 4724400"/>
              <a:gd name="connisteX1" fmla="*/ 203200 w 4038600"/>
              <a:gd name="connsiteY1" fmla="*/ 0 h 4724400"/>
              <a:gd name="connisteX2" fmla="*/ 4038600 w 4038600"/>
              <a:gd name="connsiteY2" fmla="*/ 0 h 4724400"/>
              <a:gd name="connisteX3" fmla="*/ 4038600 w 4038600"/>
              <a:gd name="connsiteY3" fmla="*/ 4724400 h 4724400"/>
              <a:gd name="connisteX4" fmla="*/ 203200 w 4038600"/>
              <a:gd name="connsiteY4" fmla="*/ 4724400 h 4724400"/>
              <a:gd name="connisteX5" fmla="*/ 0 w 4038600"/>
              <a:gd name="connsiteY5" fmla="*/ 4521200 h 4724400"/>
              <a:gd name="connisteX6" fmla="*/ 0 w 4038600"/>
              <a:gd name="connsiteY6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4038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4038600" y="0"/>
                </a:lnTo>
                <a:lnTo>
                  <a:pt x="4038600" y="4724400"/>
                </a:ln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89" hasCustomPrompt="1"/>
            <p:custDataLst>
              <p:tags r:id="rId6"/>
            </p:custDataLst>
          </p:nvPr>
        </p:nvSpPr>
        <p:spPr>
          <a:xfrm>
            <a:off x="4648200" y="1524000"/>
            <a:ext cx="6934200" cy="4724400"/>
          </a:xfrm>
          <a:custGeom>
            <a:avLst/>
            <a:gdLst>
              <a:gd name="connisteX0" fmla="*/ 0 w 6934200"/>
              <a:gd name="connsiteY0" fmla="*/ 0 h 4724400"/>
              <a:gd name="connisteX1" fmla="*/ 6731000 w 6934200"/>
              <a:gd name="connsiteY1" fmla="*/ 0 h 4724400"/>
              <a:gd name="connisteX2" fmla="*/ 6934200 w 6934200"/>
              <a:gd name="connsiteY2" fmla="*/ 203200 h 4724400"/>
              <a:gd name="connisteX3" fmla="*/ 6934200 w 6934200"/>
              <a:gd name="connsiteY3" fmla="*/ 4521200 h 4724400"/>
              <a:gd name="connisteX4" fmla="*/ 6731000 w 6934200"/>
              <a:gd name="connsiteY4" fmla="*/ 4724400 h 4724400"/>
              <a:gd name="connisteX5" fmla="*/ 0 w 6934200"/>
              <a:gd name="connsiteY5" fmla="*/ 4724400 h 4724400"/>
              <a:gd name="connisteX6" fmla="*/ 0 w 69342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6934200" h="4724400">
                <a:moveTo>
                  <a:pt x="0" y="0"/>
                </a:move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4521200"/>
                </a:lnTo>
                <a:cubicBezTo>
                  <a:pt x="6934200" y="4633424"/>
                  <a:pt x="6843224" y="4724400"/>
                  <a:pt x="67310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105400" y="2692400"/>
            <a:ext cx="6019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105400" y="3251200"/>
            <a:ext cx="6019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5_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7" hasCustomPrompt="1"/>
            <p:custDataLst>
              <p:tags r:id="rId5"/>
            </p:custDataLst>
          </p:nvPr>
        </p:nvSpPr>
        <p:spPr>
          <a:xfrm>
            <a:off x="609600" y="1524000"/>
            <a:ext cx="10972800" cy="4114800"/>
          </a:xfrm>
          <a:custGeom>
            <a:avLst/>
            <a:gdLst>
              <a:gd name="connisteX0" fmla="*/ 0 w 10972800"/>
              <a:gd name="connsiteY0" fmla="*/ 203200 h 4114800"/>
              <a:gd name="connisteX1" fmla="*/ 203200 w 10972800"/>
              <a:gd name="connsiteY1" fmla="*/ 0 h 4114800"/>
              <a:gd name="connisteX2" fmla="*/ 10769600 w 10972800"/>
              <a:gd name="connsiteY2" fmla="*/ 0 h 4114800"/>
              <a:gd name="connisteX3" fmla="*/ 10972800 w 10972800"/>
              <a:gd name="connsiteY3" fmla="*/ 203200 h 4114800"/>
              <a:gd name="connisteX4" fmla="*/ 10972800 w 10972800"/>
              <a:gd name="connsiteY4" fmla="*/ 3911600 h 4114800"/>
              <a:gd name="connisteX5" fmla="*/ 10769600 w 10972800"/>
              <a:gd name="connsiteY5" fmla="*/ 4114800 h 4114800"/>
              <a:gd name="connisteX6" fmla="*/ 203200 w 10972800"/>
              <a:gd name="connsiteY6" fmla="*/ 4114800 h 4114800"/>
              <a:gd name="connisteX7" fmla="*/ 0 w 10972800"/>
              <a:gd name="connsiteY7" fmla="*/ 3911600 h 4114800"/>
              <a:gd name="connisteX8" fmla="*/ 0 w 10972800"/>
              <a:gd name="connsiteY8" fmla="*/ 203200 h 411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411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911600"/>
                </a:lnTo>
                <a:cubicBezTo>
                  <a:pt x="10972800" y="4023824"/>
                  <a:pt x="10881824" y="4114800"/>
                  <a:pt x="10769600" y="4114800"/>
                </a:cubicBezTo>
                <a:lnTo>
                  <a:pt x="203200" y="4114800"/>
                </a:lnTo>
                <a:cubicBezTo>
                  <a:pt x="90976" y="4114800"/>
                  <a:pt x="0" y="4023824"/>
                  <a:pt x="0" y="3911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609600" y="5943600"/>
            <a:ext cx="10972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8_2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0" hasCustomPrompt="1"/>
            <p:custDataLst>
              <p:tags r:id="rId5"/>
            </p:custDataLst>
          </p:nvPr>
        </p:nvSpPr>
        <p:spPr>
          <a:xfrm>
            <a:off x="609600" y="4724400"/>
            <a:ext cx="2514600" cy="1524000"/>
          </a:xfrm>
          <a:custGeom>
            <a:avLst/>
            <a:gdLst>
              <a:gd name="connisteX0" fmla="*/ 0 w 2514600"/>
              <a:gd name="connsiteY0" fmla="*/ 0 h 1524000"/>
              <a:gd name="connisteX1" fmla="*/ 2514600 w 2514600"/>
              <a:gd name="connsiteY1" fmla="*/ 0 h 1524000"/>
              <a:gd name="connisteX2" fmla="*/ 2514600 w 2514600"/>
              <a:gd name="connsiteY2" fmla="*/ 1320800 h 1524000"/>
              <a:gd name="connisteX3" fmla="*/ 2311400 w 2514600"/>
              <a:gd name="connsiteY3" fmla="*/ 1524000 h 1524000"/>
              <a:gd name="connisteX4" fmla="*/ 203200 w 2514600"/>
              <a:gd name="connsiteY4" fmla="*/ 1524000 h 1524000"/>
              <a:gd name="connisteX5" fmla="*/ 0 w 2514600"/>
              <a:gd name="connsiteY5" fmla="*/ 1320800 h 1524000"/>
              <a:gd name="connisteX6" fmla="*/ 0 w 2514600"/>
              <a:gd name="connsiteY6" fmla="*/ 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1524000">
                <a:moveTo>
                  <a:pt x="0" y="0"/>
                </a:moveTo>
                <a:lnTo>
                  <a:pt x="2514600" y="0"/>
                </a:lnTo>
                <a:lnTo>
                  <a:pt x="2514600" y="1320800"/>
                </a:lnTo>
                <a:cubicBezTo>
                  <a:pt x="2514600" y="1433024"/>
                  <a:pt x="2423624" y="1524000"/>
                  <a:pt x="2311400" y="1524000"/>
                </a:cubicBezTo>
                <a:lnTo>
                  <a:pt x="203200" y="1524000"/>
                </a:lnTo>
                <a:cubicBezTo>
                  <a:pt x="90976" y="1524000"/>
                  <a:pt x="0" y="1433024"/>
                  <a:pt x="0" y="13208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1" hasCustomPrompt="1"/>
            <p:custDataLst>
              <p:tags r:id="rId6"/>
            </p:custDataLst>
          </p:nvPr>
        </p:nvSpPr>
        <p:spPr>
          <a:xfrm>
            <a:off x="6096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914400" y="50292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2" hasCustomPrompt="1"/>
            <p:custDataLst>
              <p:tags r:id="rId8"/>
            </p:custDataLst>
          </p:nvPr>
        </p:nvSpPr>
        <p:spPr>
          <a:xfrm>
            <a:off x="3429000" y="4724400"/>
            <a:ext cx="2514600" cy="1524000"/>
          </a:xfrm>
          <a:custGeom>
            <a:avLst/>
            <a:gdLst>
              <a:gd name="connisteX0" fmla="*/ 0 w 2514600"/>
              <a:gd name="connsiteY0" fmla="*/ 0 h 1524000"/>
              <a:gd name="connisteX1" fmla="*/ 2514600 w 2514600"/>
              <a:gd name="connsiteY1" fmla="*/ 0 h 1524000"/>
              <a:gd name="connisteX2" fmla="*/ 2514600 w 2514600"/>
              <a:gd name="connsiteY2" fmla="*/ 1320800 h 1524000"/>
              <a:gd name="connisteX3" fmla="*/ 2311400 w 2514600"/>
              <a:gd name="connsiteY3" fmla="*/ 1524000 h 1524000"/>
              <a:gd name="connisteX4" fmla="*/ 203200 w 2514600"/>
              <a:gd name="connsiteY4" fmla="*/ 1524000 h 1524000"/>
              <a:gd name="connisteX5" fmla="*/ 0 w 2514600"/>
              <a:gd name="connsiteY5" fmla="*/ 1320800 h 1524000"/>
              <a:gd name="connisteX6" fmla="*/ 0 w 2514600"/>
              <a:gd name="connsiteY6" fmla="*/ 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1524000">
                <a:moveTo>
                  <a:pt x="0" y="0"/>
                </a:moveTo>
                <a:lnTo>
                  <a:pt x="2514600" y="0"/>
                </a:lnTo>
                <a:lnTo>
                  <a:pt x="2514600" y="1320800"/>
                </a:lnTo>
                <a:cubicBezTo>
                  <a:pt x="2514600" y="1433024"/>
                  <a:pt x="2423624" y="1524000"/>
                  <a:pt x="2311400" y="1524000"/>
                </a:cubicBezTo>
                <a:lnTo>
                  <a:pt x="203200" y="1524000"/>
                </a:lnTo>
                <a:cubicBezTo>
                  <a:pt x="90976" y="1524000"/>
                  <a:pt x="0" y="1433024"/>
                  <a:pt x="0" y="13208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3" hasCustomPrompt="1"/>
            <p:custDataLst>
              <p:tags r:id="rId9"/>
            </p:custDataLst>
          </p:nvPr>
        </p:nvSpPr>
        <p:spPr>
          <a:xfrm>
            <a:off x="34290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3733800" y="50292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4" hasCustomPrompt="1"/>
            <p:custDataLst>
              <p:tags r:id="rId11"/>
            </p:custDataLst>
          </p:nvPr>
        </p:nvSpPr>
        <p:spPr>
          <a:xfrm>
            <a:off x="6248400" y="4724400"/>
            <a:ext cx="2514600" cy="1524000"/>
          </a:xfrm>
          <a:custGeom>
            <a:avLst/>
            <a:gdLst>
              <a:gd name="connisteX0" fmla="*/ 0 w 2514600"/>
              <a:gd name="connsiteY0" fmla="*/ 0 h 1524000"/>
              <a:gd name="connisteX1" fmla="*/ 2514600 w 2514600"/>
              <a:gd name="connsiteY1" fmla="*/ 0 h 1524000"/>
              <a:gd name="connisteX2" fmla="*/ 2514600 w 2514600"/>
              <a:gd name="connsiteY2" fmla="*/ 1320800 h 1524000"/>
              <a:gd name="connisteX3" fmla="*/ 2311400 w 2514600"/>
              <a:gd name="connsiteY3" fmla="*/ 1524000 h 1524000"/>
              <a:gd name="connisteX4" fmla="*/ 203200 w 2514600"/>
              <a:gd name="connsiteY4" fmla="*/ 1524000 h 1524000"/>
              <a:gd name="connisteX5" fmla="*/ 0 w 2514600"/>
              <a:gd name="connsiteY5" fmla="*/ 1320800 h 1524000"/>
              <a:gd name="connisteX6" fmla="*/ 0 w 2514600"/>
              <a:gd name="connsiteY6" fmla="*/ 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1524000">
                <a:moveTo>
                  <a:pt x="0" y="0"/>
                </a:moveTo>
                <a:lnTo>
                  <a:pt x="2514600" y="0"/>
                </a:lnTo>
                <a:lnTo>
                  <a:pt x="2514600" y="1320800"/>
                </a:lnTo>
                <a:cubicBezTo>
                  <a:pt x="2514600" y="1433024"/>
                  <a:pt x="2423624" y="1524000"/>
                  <a:pt x="2311400" y="1524000"/>
                </a:cubicBezTo>
                <a:lnTo>
                  <a:pt x="203200" y="1524000"/>
                </a:lnTo>
                <a:cubicBezTo>
                  <a:pt x="90976" y="1524000"/>
                  <a:pt x="0" y="1433024"/>
                  <a:pt x="0" y="13208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5" hasCustomPrompt="1"/>
            <p:custDataLst>
              <p:tags r:id="rId12"/>
            </p:custDataLst>
          </p:nvPr>
        </p:nvSpPr>
        <p:spPr>
          <a:xfrm>
            <a:off x="62484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6553200" y="50292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9067800" y="4724400"/>
            <a:ext cx="2514600" cy="1524000"/>
          </a:xfrm>
          <a:custGeom>
            <a:avLst/>
            <a:gdLst>
              <a:gd name="connisteX0" fmla="*/ 0 w 2514600"/>
              <a:gd name="connsiteY0" fmla="*/ 0 h 1524000"/>
              <a:gd name="connisteX1" fmla="*/ 2514600 w 2514600"/>
              <a:gd name="connsiteY1" fmla="*/ 0 h 1524000"/>
              <a:gd name="connisteX2" fmla="*/ 2514600 w 2514600"/>
              <a:gd name="connsiteY2" fmla="*/ 1320800 h 1524000"/>
              <a:gd name="connisteX3" fmla="*/ 2311400 w 2514600"/>
              <a:gd name="connsiteY3" fmla="*/ 1524000 h 1524000"/>
              <a:gd name="connisteX4" fmla="*/ 203200 w 2514600"/>
              <a:gd name="connsiteY4" fmla="*/ 1524000 h 1524000"/>
              <a:gd name="connisteX5" fmla="*/ 0 w 2514600"/>
              <a:gd name="connsiteY5" fmla="*/ 1320800 h 1524000"/>
              <a:gd name="connisteX6" fmla="*/ 0 w 2514600"/>
              <a:gd name="connsiteY6" fmla="*/ 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1524000">
                <a:moveTo>
                  <a:pt x="0" y="0"/>
                </a:moveTo>
                <a:lnTo>
                  <a:pt x="2514600" y="0"/>
                </a:lnTo>
                <a:lnTo>
                  <a:pt x="2514600" y="1320800"/>
                </a:lnTo>
                <a:cubicBezTo>
                  <a:pt x="2514600" y="1433024"/>
                  <a:pt x="2423624" y="1524000"/>
                  <a:pt x="2311400" y="1524000"/>
                </a:cubicBezTo>
                <a:lnTo>
                  <a:pt x="203200" y="1524000"/>
                </a:lnTo>
                <a:cubicBezTo>
                  <a:pt x="90976" y="1524000"/>
                  <a:pt x="0" y="1433024"/>
                  <a:pt x="0" y="13208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2" name="图片占位符 21"/>
          <p:cNvSpPr>
            <a:spLocks noGrp="1"/>
          </p:cNvSpPr>
          <p:nvPr>
            <p:ph type="pic" idx="16397" hasCustomPrompt="1"/>
            <p:custDataLst>
              <p:tags r:id="rId15"/>
            </p:custDataLst>
          </p:nvPr>
        </p:nvSpPr>
        <p:spPr>
          <a:xfrm>
            <a:off x="90678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9372600" y="5029200"/>
            <a:ext cx="1905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9_2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8" hasCustomPrompt="1"/>
            <p:custDataLst>
              <p:tags r:id="rId5"/>
            </p:custDataLst>
          </p:nvPr>
        </p:nvSpPr>
        <p:spPr>
          <a:xfrm>
            <a:off x="609600" y="2743200"/>
            <a:ext cx="914400" cy="914400"/>
          </a:xfrm>
          <a:custGeom>
            <a:avLst/>
            <a:gdLst>
              <a:gd name="connisteX0" fmla="*/ 0 w 914400"/>
              <a:gd name="connsiteY0" fmla="*/ 203200 h 914400"/>
              <a:gd name="connisteX1" fmla="*/ 203200 w 914400"/>
              <a:gd name="connsiteY1" fmla="*/ 0 h 914400"/>
              <a:gd name="connisteX2" fmla="*/ 711200 w 914400"/>
              <a:gd name="connsiteY2" fmla="*/ 0 h 914400"/>
              <a:gd name="connisteX3" fmla="*/ 914400 w 914400"/>
              <a:gd name="connsiteY3" fmla="*/ 203200 h 914400"/>
              <a:gd name="connisteX4" fmla="*/ 914400 w 914400"/>
              <a:gd name="connsiteY4" fmla="*/ 711200 h 914400"/>
              <a:gd name="connisteX5" fmla="*/ 711200 w 914400"/>
              <a:gd name="connsiteY5" fmla="*/ 914400 h 914400"/>
              <a:gd name="connisteX6" fmla="*/ 203200 w 914400"/>
              <a:gd name="connsiteY6" fmla="*/ 914400 h 914400"/>
              <a:gd name="connisteX7" fmla="*/ 0 w 914400"/>
              <a:gd name="connsiteY7" fmla="*/ 711200 h 914400"/>
              <a:gd name="connisteX8" fmla="*/ 0 w 914400"/>
              <a:gd name="connsiteY8" fmla="*/ 203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11200" y="0"/>
                </a:lnTo>
                <a:cubicBezTo>
                  <a:pt x="823424" y="0"/>
                  <a:pt x="914400" y="90976"/>
                  <a:pt x="914400" y="203200"/>
                </a:cubicBezTo>
                <a:lnTo>
                  <a:pt x="914400" y="711200"/>
                </a:lnTo>
                <a:cubicBezTo>
                  <a:pt x="914400" y="823424"/>
                  <a:pt x="823424" y="914400"/>
                  <a:pt x="711200" y="914400"/>
                </a:cubicBezTo>
                <a:lnTo>
                  <a:pt x="203200" y="914400"/>
                </a:lnTo>
                <a:cubicBezTo>
                  <a:pt x="90976" y="914400"/>
                  <a:pt x="0" y="823424"/>
                  <a:pt x="0" y="71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93750" y="29718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778000" y="27432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9" hasCustomPrompt="1"/>
            <p:custDataLst>
              <p:tags r:id="rId8"/>
            </p:custDataLst>
          </p:nvPr>
        </p:nvSpPr>
        <p:spPr>
          <a:xfrm>
            <a:off x="4419600" y="2743200"/>
            <a:ext cx="914400" cy="914400"/>
          </a:xfrm>
          <a:custGeom>
            <a:avLst/>
            <a:gdLst>
              <a:gd name="connisteX0" fmla="*/ 0 w 914400"/>
              <a:gd name="connsiteY0" fmla="*/ 203200 h 914400"/>
              <a:gd name="connisteX1" fmla="*/ 203200 w 914400"/>
              <a:gd name="connsiteY1" fmla="*/ 0 h 914400"/>
              <a:gd name="connisteX2" fmla="*/ 711200 w 914400"/>
              <a:gd name="connsiteY2" fmla="*/ 0 h 914400"/>
              <a:gd name="connisteX3" fmla="*/ 914400 w 914400"/>
              <a:gd name="connsiteY3" fmla="*/ 203200 h 914400"/>
              <a:gd name="connisteX4" fmla="*/ 914400 w 914400"/>
              <a:gd name="connsiteY4" fmla="*/ 711200 h 914400"/>
              <a:gd name="connisteX5" fmla="*/ 711200 w 914400"/>
              <a:gd name="connsiteY5" fmla="*/ 914400 h 914400"/>
              <a:gd name="connisteX6" fmla="*/ 203200 w 914400"/>
              <a:gd name="connsiteY6" fmla="*/ 914400 h 914400"/>
              <a:gd name="connisteX7" fmla="*/ 0 w 914400"/>
              <a:gd name="connsiteY7" fmla="*/ 711200 h 914400"/>
              <a:gd name="connisteX8" fmla="*/ 0 w 914400"/>
              <a:gd name="connsiteY8" fmla="*/ 203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11200" y="0"/>
                </a:lnTo>
                <a:cubicBezTo>
                  <a:pt x="823424" y="0"/>
                  <a:pt x="914400" y="90976"/>
                  <a:pt x="914400" y="203200"/>
                </a:cubicBezTo>
                <a:lnTo>
                  <a:pt x="914400" y="711200"/>
                </a:lnTo>
                <a:cubicBezTo>
                  <a:pt x="914400" y="823424"/>
                  <a:pt x="823424" y="914400"/>
                  <a:pt x="711200" y="914400"/>
                </a:cubicBezTo>
                <a:lnTo>
                  <a:pt x="203200" y="914400"/>
                </a:lnTo>
                <a:cubicBezTo>
                  <a:pt x="90976" y="914400"/>
                  <a:pt x="0" y="823424"/>
                  <a:pt x="0" y="71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03750" y="29718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5588000" y="27432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400" hasCustomPrompt="1"/>
            <p:custDataLst>
              <p:tags r:id="rId11"/>
            </p:custDataLst>
          </p:nvPr>
        </p:nvSpPr>
        <p:spPr>
          <a:xfrm>
            <a:off x="8229600" y="2743200"/>
            <a:ext cx="914400" cy="914400"/>
          </a:xfrm>
          <a:custGeom>
            <a:avLst/>
            <a:gdLst>
              <a:gd name="connisteX0" fmla="*/ 0 w 914400"/>
              <a:gd name="connsiteY0" fmla="*/ 203200 h 914400"/>
              <a:gd name="connisteX1" fmla="*/ 203200 w 914400"/>
              <a:gd name="connsiteY1" fmla="*/ 0 h 914400"/>
              <a:gd name="connisteX2" fmla="*/ 711200 w 914400"/>
              <a:gd name="connsiteY2" fmla="*/ 0 h 914400"/>
              <a:gd name="connisteX3" fmla="*/ 914400 w 914400"/>
              <a:gd name="connsiteY3" fmla="*/ 203200 h 914400"/>
              <a:gd name="connisteX4" fmla="*/ 914400 w 914400"/>
              <a:gd name="connsiteY4" fmla="*/ 711200 h 914400"/>
              <a:gd name="connisteX5" fmla="*/ 711200 w 914400"/>
              <a:gd name="connsiteY5" fmla="*/ 914400 h 914400"/>
              <a:gd name="connisteX6" fmla="*/ 203200 w 914400"/>
              <a:gd name="connsiteY6" fmla="*/ 914400 h 914400"/>
              <a:gd name="connisteX7" fmla="*/ 0 w 914400"/>
              <a:gd name="connsiteY7" fmla="*/ 711200 h 914400"/>
              <a:gd name="connisteX8" fmla="*/ 0 w 914400"/>
              <a:gd name="connsiteY8" fmla="*/ 203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11200" y="0"/>
                </a:lnTo>
                <a:cubicBezTo>
                  <a:pt x="823424" y="0"/>
                  <a:pt x="914400" y="90976"/>
                  <a:pt x="914400" y="203200"/>
                </a:cubicBezTo>
                <a:lnTo>
                  <a:pt x="914400" y="711200"/>
                </a:lnTo>
                <a:cubicBezTo>
                  <a:pt x="914400" y="823424"/>
                  <a:pt x="823424" y="914400"/>
                  <a:pt x="711200" y="914400"/>
                </a:cubicBezTo>
                <a:lnTo>
                  <a:pt x="203200" y="914400"/>
                </a:lnTo>
                <a:cubicBezTo>
                  <a:pt x="90976" y="914400"/>
                  <a:pt x="0" y="823424"/>
                  <a:pt x="0" y="71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13750" y="29718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9398000" y="27432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401" hasCustomPrompt="1"/>
            <p:custDataLst>
              <p:tags r:id="rId14"/>
            </p:custDataLst>
          </p:nvPr>
        </p:nvSpPr>
        <p:spPr>
          <a:xfrm>
            <a:off x="609600" y="4114800"/>
            <a:ext cx="914400" cy="914400"/>
          </a:xfrm>
          <a:custGeom>
            <a:avLst/>
            <a:gdLst>
              <a:gd name="connisteX0" fmla="*/ 0 w 914400"/>
              <a:gd name="connsiteY0" fmla="*/ 203200 h 914400"/>
              <a:gd name="connisteX1" fmla="*/ 203200 w 914400"/>
              <a:gd name="connsiteY1" fmla="*/ 0 h 914400"/>
              <a:gd name="connisteX2" fmla="*/ 711200 w 914400"/>
              <a:gd name="connsiteY2" fmla="*/ 0 h 914400"/>
              <a:gd name="connisteX3" fmla="*/ 914400 w 914400"/>
              <a:gd name="connsiteY3" fmla="*/ 203200 h 914400"/>
              <a:gd name="connisteX4" fmla="*/ 914400 w 914400"/>
              <a:gd name="connsiteY4" fmla="*/ 711200 h 914400"/>
              <a:gd name="connisteX5" fmla="*/ 711200 w 914400"/>
              <a:gd name="connsiteY5" fmla="*/ 914400 h 914400"/>
              <a:gd name="connisteX6" fmla="*/ 203200 w 914400"/>
              <a:gd name="connsiteY6" fmla="*/ 914400 h 914400"/>
              <a:gd name="connisteX7" fmla="*/ 0 w 914400"/>
              <a:gd name="connsiteY7" fmla="*/ 711200 h 914400"/>
              <a:gd name="connisteX8" fmla="*/ 0 w 914400"/>
              <a:gd name="connsiteY8" fmla="*/ 203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11200" y="0"/>
                </a:lnTo>
                <a:cubicBezTo>
                  <a:pt x="823424" y="0"/>
                  <a:pt x="914400" y="90976"/>
                  <a:pt x="914400" y="203200"/>
                </a:cubicBezTo>
                <a:lnTo>
                  <a:pt x="914400" y="711200"/>
                </a:lnTo>
                <a:cubicBezTo>
                  <a:pt x="914400" y="823424"/>
                  <a:pt x="823424" y="914400"/>
                  <a:pt x="711200" y="914400"/>
                </a:cubicBezTo>
                <a:lnTo>
                  <a:pt x="203200" y="914400"/>
                </a:lnTo>
                <a:cubicBezTo>
                  <a:pt x="90976" y="914400"/>
                  <a:pt x="0" y="823424"/>
                  <a:pt x="0" y="71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793750" y="43434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04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92" hasCustomPrompt="1"/>
            <p:custDataLst>
              <p:tags r:id="rId16"/>
            </p:custDataLst>
          </p:nvPr>
        </p:nvSpPr>
        <p:spPr>
          <a:xfrm>
            <a:off x="1778000" y="41148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4" name="装饰  3"/>
          <p:cNvSpPr>
            <a:spLocks noGrp="1"/>
          </p:cNvSpPr>
          <p:nvPr>
            <p:ph type="body" idx="16402" hasCustomPrompt="1"/>
            <p:custDataLst>
              <p:tags r:id="rId17"/>
            </p:custDataLst>
          </p:nvPr>
        </p:nvSpPr>
        <p:spPr>
          <a:xfrm>
            <a:off x="4419600" y="4114800"/>
            <a:ext cx="914400" cy="914400"/>
          </a:xfrm>
          <a:custGeom>
            <a:avLst/>
            <a:gdLst>
              <a:gd name="connisteX0" fmla="*/ 0 w 914400"/>
              <a:gd name="connsiteY0" fmla="*/ 203200 h 914400"/>
              <a:gd name="connisteX1" fmla="*/ 203200 w 914400"/>
              <a:gd name="connsiteY1" fmla="*/ 0 h 914400"/>
              <a:gd name="connisteX2" fmla="*/ 711200 w 914400"/>
              <a:gd name="connsiteY2" fmla="*/ 0 h 914400"/>
              <a:gd name="connisteX3" fmla="*/ 914400 w 914400"/>
              <a:gd name="connsiteY3" fmla="*/ 203200 h 914400"/>
              <a:gd name="connisteX4" fmla="*/ 914400 w 914400"/>
              <a:gd name="connsiteY4" fmla="*/ 711200 h 914400"/>
              <a:gd name="connisteX5" fmla="*/ 711200 w 914400"/>
              <a:gd name="connsiteY5" fmla="*/ 914400 h 914400"/>
              <a:gd name="connisteX6" fmla="*/ 203200 w 914400"/>
              <a:gd name="connsiteY6" fmla="*/ 914400 h 914400"/>
              <a:gd name="connisteX7" fmla="*/ 0 w 914400"/>
              <a:gd name="connsiteY7" fmla="*/ 711200 h 914400"/>
              <a:gd name="connisteX8" fmla="*/ 0 w 914400"/>
              <a:gd name="connsiteY8" fmla="*/ 203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11200" y="0"/>
                </a:lnTo>
                <a:cubicBezTo>
                  <a:pt x="823424" y="0"/>
                  <a:pt x="914400" y="90976"/>
                  <a:pt x="914400" y="203200"/>
                </a:cubicBezTo>
                <a:lnTo>
                  <a:pt x="914400" y="711200"/>
                </a:lnTo>
                <a:cubicBezTo>
                  <a:pt x="914400" y="823424"/>
                  <a:pt x="823424" y="914400"/>
                  <a:pt x="711200" y="914400"/>
                </a:cubicBezTo>
                <a:lnTo>
                  <a:pt x="203200" y="914400"/>
                </a:lnTo>
                <a:cubicBezTo>
                  <a:pt x="90976" y="914400"/>
                  <a:pt x="0" y="823424"/>
                  <a:pt x="0" y="71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5" hasCustomPrompt="1"/>
            <p:custDataLst>
              <p:tags r:id="rId18"/>
            </p:custDataLst>
          </p:nvPr>
        </p:nvSpPr>
        <p:spPr>
          <a:xfrm>
            <a:off x="4603750" y="43434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05</a:t>
            </a:r>
          </a:p>
        </p:txBody>
      </p:sp>
      <p:sp>
        <p:nvSpPr>
          <p:cNvPr id="26" name="文本占位符 25"/>
          <p:cNvSpPr>
            <a:spLocks noGrp="1"/>
          </p:cNvSpPr>
          <p:nvPr>
            <p:ph type="body" idx="16394" hasCustomPrompt="1"/>
            <p:custDataLst>
              <p:tags r:id="rId19"/>
            </p:custDataLst>
          </p:nvPr>
        </p:nvSpPr>
        <p:spPr>
          <a:xfrm>
            <a:off x="5588000" y="41148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7" name="装饰  6"/>
          <p:cNvSpPr>
            <a:spLocks noGrp="1"/>
          </p:cNvSpPr>
          <p:nvPr>
            <p:ph type="body" idx="16403" hasCustomPrompt="1"/>
            <p:custDataLst>
              <p:tags r:id="rId20"/>
            </p:custDataLst>
          </p:nvPr>
        </p:nvSpPr>
        <p:spPr>
          <a:xfrm>
            <a:off x="8229600" y="4114800"/>
            <a:ext cx="914400" cy="914400"/>
          </a:xfrm>
          <a:custGeom>
            <a:avLst/>
            <a:gdLst>
              <a:gd name="connisteX0" fmla="*/ 0 w 914400"/>
              <a:gd name="connsiteY0" fmla="*/ 203200 h 914400"/>
              <a:gd name="connisteX1" fmla="*/ 203200 w 914400"/>
              <a:gd name="connsiteY1" fmla="*/ 0 h 914400"/>
              <a:gd name="connisteX2" fmla="*/ 711200 w 914400"/>
              <a:gd name="connsiteY2" fmla="*/ 0 h 914400"/>
              <a:gd name="connisteX3" fmla="*/ 914400 w 914400"/>
              <a:gd name="connsiteY3" fmla="*/ 203200 h 914400"/>
              <a:gd name="connisteX4" fmla="*/ 914400 w 914400"/>
              <a:gd name="connsiteY4" fmla="*/ 711200 h 914400"/>
              <a:gd name="connisteX5" fmla="*/ 711200 w 914400"/>
              <a:gd name="connsiteY5" fmla="*/ 914400 h 914400"/>
              <a:gd name="connisteX6" fmla="*/ 203200 w 914400"/>
              <a:gd name="connsiteY6" fmla="*/ 914400 h 914400"/>
              <a:gd name="connisteX7" fmla="*/ 0 w 914400"/>
              <a:gd name="connsiteY7" fmla="*/ 711200 h 914400"/>
              <a:gd name="connisteX8" fmla="*/ 0 w 914400"/>
              <a:gd name="connsiteY8" fmla="*/ 203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11200" y="0"/>
                </a:lnTo>
                <a:cubicBezTo>
                  <a:pt x="823424" y="0"/>
                  <a:pt x="914400" y="90976"/>
                  <a:pt x="914400" y="203200"/>
                </a:cubicBezTo>
                <a:lnTo>
                  <a:pt x="914400" y="711200"/>
                </a:lnTo>
                <a:cubicBezTo>
                  <a:pt x="914400" y="823424"/>
                  <a:pt x="823424" y="914400"/>
                  <a:pt x="711200" y="914400"/>
                </a:cubicBezTo>
                <a:lnTo>
                  <a:pt x="203200" y="914400"/>
                </a:lnTo>
                <a:cubicBezTo>
                  <a:pt x="90976" y="914400"/>
                  <a:pt x="0" y="823424"/>
                  <a:pt x="0" y="71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8" name="文本占位符 27"/>
          <p:cNvSpPr>
            <a:spLocks noGrp="1"/>
          </p:cNvSpPr>
          <p:nvPr>
            <p:ph type="body" idx="16397" hasCustomPrompt="1"/>
            <p:custDataLst>
              <p:tags r:id="rId21"/>
            </p:custDataLst>
          </p:nvPr>
        </p:nvSpPr>
        <p:spPr>
          <a:xfrm>
            <a:off x="8413750" y="43434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06</a:t>
            </a:r>
          </a:p>
        </p:txBody>
      </p:sp>
      <p:sp>
        <p:nvSpPr>
          <p:cNvPr id="29" name="文本占位符 28"/>
          <p:cNvSpPr>
            <a:spLocks noGrp="1"/>
          </p:cNvSpPr>
          <p:nvPr>
            <p:ph type="body" idx="16396" hasCustomPrompt="1"/>
            <p:custDataLst>
              <p:tags r:id="rId22"/>
            </p:custDataLst>
          </p:nvPr>
        </p:nvSpPr>
        <p:spPr>
          <a:xfrm>
            <a:off x="9398000" y="4114800"/>
            <a:ext cx="2184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3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5"/>
            </p:custDataLst>
          </p:nvPr>
        </p:nvSpPr>
        <p:spPr>
          <a:xfrm>
            <a:off x="609600" y="1524000"/>
            <a:ext cx="10972800" cy="2844800"/>
          </a:xfrm>
          <a:custGeom>
            <a:avLst/>
            <a:gdLst>
              <a:gd name="connisteX0" fmla="*/ 0 w 10972800"/>
              <a:gd name="connsiteY0" fmla="*/ 203200 h 2844800"/>
              <a:gd name="connisteX1" fmla="*/ 203200 w 10972800"/>
              <a:gd name="connsiteY1" fmla="*/ 0 h 2844800"/>
              <a:gd name="connisteX2" fmla="*/ 10769600 w 10972800"/>
              <a:gd name="connsiteY2" fmla="*/ 0 h 2844800"/>
              <a:gd name="connisteX3" fmla="*/ 10972800 w 10972800"/>
              <a:gd name="connsiteY3" fmla="*/ 203200 h 2844800"/>
              <a:gd name="connisteX4" fmla="*/ 10972800 w 10972800"/>
              <a:gd name="connsiteY4" fmla="*/ 2641600 h 2844800"/>
              <a:gd name="connisteX5" fmla="*/ 10769600 w 10972800"/>
              <a:gd name="connsiteY5" fmla="*/ 2844800 h 2844800"/>
              <a:gd name="connisteX6" fmla="*/ 203200 w 10972800"/>
              <a:gd name="connsiteY6" fmla="*/ 2844800 h 2844800"/>
              <a:gd name="connisteX7" fmla="*/ 0 w 10972800"/>
              <a:gd name="connsiteY7" fmla="*/ 2641600 h 2844800"/>
              <a:gd name="connisteX8" fmla="*/ 0 w 10972800"/>
              <a:gd name="connsiteY8" fmla="*/ 203200 h 284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284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641600"/>
                </a:lnTo>
                <a:cubicBezTo>
                  <a:pt x="10972800" y="2753824"/>
                  <a:pt x="10881824" y="2844800"/>
                  <a:pt x="10769600" y="2844800"/>
                </a:cubicBezTo>
                <a:lnTo>
                  <a:pt x="203200" y="2844800"/>
                </a:lnTo>
                <a:cubicBezTo>
                  <a:pt x="90976" y="2844800"/>
                  <a:pt x="0" y="2753824"/>
                  <a:pt x="0" y="2641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89" hasCustomPrompt="1"/>
            <p:custDataLst>
              <p:tags r:id="rId6"/>
            </p:custDataLst>
          </p:nvPr>
        </p:nvSpPr>
        <p:spPr>
          <a:xfrm>
            <a:off x="6096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762000" y="4826000"/>
            <a:ext cx="1082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762000" y="5334000"/>
            <a:ext cx="1082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2" hasCustomPrompt="1"/>
            <p:custDataLst>
              <p:tags r:id="rId5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3" hasCustomPrompt="1"/>
            <p:custDataLst>
              <p:tags r:id="rId6"/>
            </p:custDataLst>
          </p:nvPr>
        </p:nvSpPr>
        <p:spPr>
          <a:xfrm>
            <a:off x="914400" y="18034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082800" y="1854200"/>
            <a:ext cx="91948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2082800" y="2362200"/>
            <a:ext cx="9194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装饰  5"/>
          <p:cNvSpPr>
            <a:spLocks noGrp="1"/>
          </p:cNvSpPr>
          <p:nvPr>
            <p:ph type="body" idx="16394" hasCustomPrompt="1"/>
            <p:custDataLst>
              <p:tags r:id="rId9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7" name="图片占位符 16"/>
          <p:cNvSpPr>
            <a:spLocks noGrp="1"/>
          </p:cNvSpPr>
          <p:nvPr>
            <p:ph type="pic" idx="16395" hasCustomPrompt="1"/>
            <p:custDataLst>
              <p:tags r:id="rId10"/>
            </p:custDataLst>
          </p:nvPr>
        </p:nvSpPr>
        <p:spPr>
          <a:xfrm>
            <a:off x="914400" y="34290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2082800" y="3479800"/>
            <a:ext cx="91948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2082800" y="3987800"/>
            <a:ext cx="9194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396" hasCustomPrompt="1"/>
            <p:custDataLst>
              <p:tags r:id="rId13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1" name="图片占位符 20"/>
          <p:cNvSpPr>
            <a:spLocks noGrp="1"/>
          </p:cNvSpPr>
          <p:nvPr>
            <p:ph type="pic" idx="16397" hasCustomPrompt="1"/>
            <p:custDataLst>
              <p:tags r:id="rId14"/>
            </p:custDataLst>
          </p:nvPr>
        </p:nvSpPr>
        <p:spPr>
          <a:xfrm>
            <a:off x="914400" y="50546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5"/>
            </p:custDataLst>
          </p:nvPr>
        </p:nvSpPr>
        <p:spPr>
          <a:xfrm>
            <a:off x="2082800" y="5105400"/>
            <a:ext cx="91948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6"/>
            </p:custDataLst>
          </p:nvPr>
        </p:nvSpPr>
        <p:spPr>
          <a:xfrm>
            <a:off x="2082800" y="5613400"/>
            <a:ext cx="9194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2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31750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91" hasCustomPrompt="1"/>
            <p:custDataLst>
              <p:tags r:id="rId5"/>
            </p:custDataLst>
          </p:nvPr>
        </p:nvSpPr>
        <p:spPr>
          <a:xfrm>
            <a:off x="609600" y="609600"/>
            <a:ext cx="10972800" cy="2032000"/>
          </a:xfrm>
          <a:custGeom>
            <a:avLst/>
            <a:gdLst>
              <a:gd name="connisteX0" fmla="*/ 0 w 10972800"/>
              <a:gd name="connsiteY0" fmla="*/ 203200 h 2032000"/>
              <a:gd name="connisteX1" fmla="*/ 203200 w 10972800"/>
              <a:gd name="connsiteY1" fmla="*/ 0 h 2032000"/>
              <a:gd name="connisteX2" fmla="*/ 10769600 w 10972800"/>
              <a:gd name="connsiteY2" fmla="*/ 0 h 2032000"/>
              <a:gd name="connisteX3" fmla="*/ 10972800 w 10972800"/>
              <a:gd name="connsiteY3" fmla="*/ 203200 h 2032000"/>
              <a:gd name="connisteX4" fmla="*/ 10972800 w 10972800"/>
              <a:gd name="connsiteY4" fmla="*/ 1828800 h 2032000"/>
              <a:gd name="connisteX5" fmla="*/ 10769600 w 10972800"/>
              <a:gd name="connsiteY5" fmla="*/ 2032000 h 2032000"/>
              <a:gd name="connisteX6" fmla="*/ 203200 w 10972800"/>
              <a:gd name="connsiteY6" fmla="*/ 2032000 h 2032000"/>
              <a:gd name="connisteX7" fmla="*/ 0 w 10972800"/>
              <a:gd name="connsiteY7" fmla="*/ 1828800 h 2032000"/>
              <a:gd name="connisteX8" fmla="*/ 0 w 10972800"/>
              <a:gd name="connsiteY8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828800"/>
                </a:lnTo>
                <a:cubicBezTo>
                  <a:pt x="10972800" y="1941024"/>
                  <a:pt x="10881824" y="2032000"/>
                  <a:pt x="10769600" y="2032000"/>
                </a:cubicBezTo>
                <a:lnTo>
                  <a:pt x="203200" y="2032000"/>
                </a:lnTo>
                <a:cubicBezTo>
                  <a:pt x="90976" y="2032000"/>
                  <a:pt x="0" y="1941024"/>
                  <a:pt x="0" y="1828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609600" y="4724400"/>
            <a:ext cx="182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2895600" y="4724400"/>
            <a:ext cx="182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5181600" y="4724400"/>
            <a:ext cx="182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7467600" y="4724400"/>
            <a:ext cx="182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9753600" y="4724400"/>
            <a:ext cx="182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6_3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0" hasCustomPrompt="1"/>
            <p:custDataLst>
              <p:tags r:id="rId5"/>
            </p:custDataLst>
          </p:nvPr>
        </p:nvSpPr>
        <p:spPr>
          <a:xfrm>
            <a:off x="2133600" y="1524000"/>
            <a:ext cx="3810000" cy="2209800"/>
          </a:xfrm>
          <a:custGeom>
            <a:avLst/>
            <a:gdLst>
              <a:gd name="connisteX0" fmla="*/ 0 w 3810000"/>
              <a:gd name="connsiteY0" fmla="*/ 0 h 2209800"/>
              <a:gd name="connisteX1" fmla="*/ 3606800 w 3810000"/>
              <a:gd name="connsiteY1" fmla="*/ 0 h 2209800"/>
              <a:gd name="connisteX2" fmla="*/ 3810000 w 3810000"/>
              <a:gd name="connsiteY2" fmla="*/ 203200 h 2209800"/>
              <a:gd name="connisteX3" fmla="*/ 3810000 w 3810000"/>
              <a:gd name="connsiteY3" fmla="*/ 2006600 h 2209800"/>
              <a:gd name="connisteX4" fmla="*/ 3606800 w 3810000"/>
              <a:gd name="connsiteY4" fmla="*/ 2209800 h 2209800"/>
              <a:gd name="connisteX5" fmla="*/ 0 w 3810000"/>
              <a:gd name="connsiteY5" fmla="*/ 2209800 h 2209800"/>
              <a:gd name="connisteX6" fmla="*/ 0 w 3810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810000" h="2209800">
                <a:moveTo>
                  <a:pt x="0" y="0"/>
                </a:moveTo>
                <a:lnTo>
                  <a:pt x="3606800" y="0"/>
                </a:lnTo>
                <a:cubicBezTo>
                  <a:pt x="3719024" y="0"/>
                  <a:pt x="3810000" y="90976"/>
                  <a:pt x="3810000" y="203200"/>
                </a:cubicBezTo>
                <a:lnTo>
                  <a:pt x="3810000" y="2006600"/>
                </a:lnTo>
                <a:cubicBezTo>
                  <a:pt x="3810000" y="2118824"/>
                  <a:pt x="3719024" y="2209800"/>
                  <a:pt x="3606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1" hasCustomPrompt="1"/>
            <p:custDataLst>
              <p:tags r:id="rId6"/>
            </p:custDataLst>
          </p:nvPr>
        </p:nvSpPr>
        <p:spPr>
          <a:xfrm>
            <a:off x="609600" y="1524000"/>
            <a:ext cx="1524000" cy="2209800"/>
          </a:xfrm>
          <a:custGeom>
            <a:avLst/>
            <a:gdLst>
              <a:gd name="connisteX0" fmla="*/ 0 w 1524000"/>
              <a:gd name="connsiteY0" fmla="*/ 203200 h 2209800"/>
              <a:gd name="connisteX1" fmla="*/ 203200 w 1524000"/>
              <a:gd name="connsiteY1" fmla="*/ 0 h 2209800"/>
              <a:gd name="connisteX2" fmla="*/ 1524000 w 1524000"/>
              <a:gd name="connsiteY2" fmla="*/ 0 h 2209800"/>
              <a:gd name="connisteX3" fmla="*/ 1524000 w 1524000"/>
              <a:gd name="connsiteY3" fmla="*/ 2209800 h 2209800"/>
              <a:gd name="connisteX4" fmla="*/ 203200 w 1524000"/>
              <a:gd name="connsiteY4" fmla="*/ 2209800 h 2209800"/>
              <a:gd name="connisteX5" fmla="*/ 0 w 1524000"/>
              <a:gd name="connsiteY5" fmla="*/ 2006600 h 2209800"/>
              <a:gd name="connisteX6" fmla="*/ 0 w 1524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438400" y="21717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2" hasCustomPrompt="1"/>
            <p:custDataLst>
              <p:tags r:id="rId8"/>
            </p:custDataLst>
          </p:nvPr>
        </p:nvSpPr>
        <p:spPr>
          <a:xfrm>
            <a:off x="7772400" y="1524000"/>
            <a:ext cx="3810000" cy="2209800"/>
          </a:xfrm>
          <a:custGeom>
            <a:avLst/>
            <a:gdLst>
              <a:gd name="connisteX0" fmla="*/ 0 w 3810000"/>
              <a:gd name="connsiteY0" fmla="*/ 0 h 2209800"/>
              <a:gd name="connisteX1" fmla="*/ 3606800 w 3810000"/>
              <a:gd name="connsiteY1" fmla="*/ 0 h 2209800"/>
              <a:gd name="connisteX2" fmla="*/ 3810000 w 3810000"/>
              <a:gd name="connsiteY2" fmla="*/ 203200 h 2209800"/>
              <a:gd name="connisteX3" fmla="*/ 3810000 w 3810000"/>
              <a:gd name="connsiteY3" fmla="*/ 2006600 h 2209800"/>
              <a:gd name="connisteX4" fmla="*/ 3606800 w 3810000"/>
              <a:gd name="connsiteY4" fmla="*/ 2209800 h 2209800"/>
              <a:gd name="connisteX5" fmla="*/ 0 w 3810000"/>
              <a:gd name="connsiteY5" fmla="*/ 2209800 h 2209800"/>
              <a:gd name="connisteX6" fmla="*/ 0 w 3810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810000" h="2209800">
                <a:moveTo>
                  <a:pt x="0" y="0"/>
                </a:moveTo>
                <a:lnTo>
                  <a:pt x="3606800" y="0"/>
                </a:lnTo>
                <a:cubicBezTo>
                  <a:pt x="3719024" y="0"/>
                  <a:pt x="3810000" y="90976"/>
                  <a:pt x="3810000" y="203200"/>
                </a:cubicBezTo>
                <a:lnTo>
                  <a:pt x="3810000" y="2006600"/>
                </a:lnTo>
                <a:cubicBezTo>
                  <a:pt x="3810000" y="2118824"/>
                  <a:pt x="3719024" y="2209800"/>
                  <a:pt x="3606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3" hasCustomPrompt="1"/>
            <p:custDataLst>
              <p:tags r:id="rId9"/>
            </p:custDataLst>
          </p:nvPr>
        </p:nvSpPr>
        <p:spPr>
          <a:xfrm>
            <a:off x="6248400" y="1524000"/>
            <a:ext cx="1524000" cy="2209800"/>
          </a:xfrm>
          <a:custGeom>
            <a:avLst/>
            <a:gdLst>
              <a:gd name="connisteX0" fmla="*/ 0 w 1524000"/>
              <a:gd name="connsiteY0" fmla="*/ 203200 h 2209800"/>
              <a:gd name="connisteX1" fmla="*/ 203200 w 1524000"/>
              <a:gd name="connsiteY1" fmla="*/ 0 h 2209800"/>
              <a:gd name="connisteX2" fmla="*/ 1524000 w 1524000"/>
              <a:gd name="connsiteY2" fmla="*/ 0 h 2209800"/>
              <a:gd name="connisteX3" fmla="*/ 1524000 w 1524000"/>
              <a:gd name="connsiteY3" fmla="*/ 2209800 h 2209800"/>
              <a:gd name="connisteX4" fmla="*/ 203200 w 1524000"/>
              <a:gd name="connsiteY4" fmla="*/ 2209800 h 2209800"/>
              <a:gd name="connisteX5" fmla="*/ 0 w 1524000"/>
              <a:gd name="connsiteY5" fmla="*/ 2006600 h 2209800"/>
              <a:gd name="connisteX6" fmla="*/ 0 w 1524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8077200" y="21717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4" hasCustomPrompt="1"/>
            <p:custDataLst>
              <p:tags r:id="rId11"/>
            </p:custDataLst>
          </p:nvPr>
        </p:nvSpPr>
        <p:spPr>
          <a:xfrm>
            <a:off x="609600" y="4038600"/>
            <a:ext cx="3810000" cy="2209800"/>
          </a:xfrm>
          <a:custGeom>
            <a:avLst/>
            <a:gdLst>
              <a:gd name="connisteX0" fmla="*/ 0 w 3810000"/>
              <a:gd name="connsiteY0" fmla="*/ 203200 h 2209800"/>
              <a:gd name="connisteX1" fmla="*/ 203200 w 3810000"/>
              <a:gd name="connsiteY1" fmla="*/ 0 h 2209800"/>
              <a:gd name="connisteX2" fmla="*/ 3810000 w 3810000"/>
              <a:gd name="connsiteY2" fmla="*/ 0 h 2209800"/>
              <a:gd name="connisteX3" fmla="*/ 3810000 w 3810000"/>
              <a:gd name="connsiteY3" fmla="*/ 2209800 h 2209800"/>
              <a:gd name="connisteX4" fmla="*/ 203200 w 3810000"/>
              <a:gd name="connsiteY4" fmla="*/ 2209800 h 2209800"/>
              <a:gd name="connisteX5" fmla="*/ 0 w 3810000"/>
              <a:gd name="connsiteY5" fmla="*/ 2006600 h 2209800"/>
              <a:gd name="connisteX6" fmla="*/ 0 w 381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81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10000" y="0"/>
                </a:lnTo>
                <a:lnTo>
                  <a:pt x="381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5" hasCustomPrompt="1"/>
            <p:custDataLst>
              <p:tags r:id="rId12"/>
            </p:custDataLst>
          </p:nvPr>
        </p:nvSpPr>
        <p:spPr>
          <a:xfrm>
            <a:off x="4419600" y="4038600"/>
            <a:ext cx="1524000" cy="2209800"/>
          </a:xfrm>
          <a:custGeom>
            <a:avLst/>
            <a:gdLst>
              <a:gd name="connisteX0" fmla="*/ 0 w 1524000"/>
              <a:gd name="connsiteY0" fmla="*/ 0 h 2209800"/>
              <a:gd name="connisteX1" fmla="*/ 1320800 w 1524000"/>
              <a:gd name="connsiteY1" fmla="*/ 0 h 2209800"/>
              <a:gd name="connisteX2" fmla="*/ 1524000 w 1524000"/>
              <a:gd name="connsiteY2" fmla="*/ 203200 h 2209800"/>
              <a:gd name="connisteX3" fmla="*/ 1524000 w 1524000"/>
              <a:gd name="connsiteY3" fmla="*/ 2006600 h 2209800"/>
              <a:gd name="connisteX4" fmla="*/ 1320800 w 1524000"/>
              <a:gd name="connsiteY4" fmla="*/ 2209800 h 2209800"/>
              <a:gd name="connisteX5" fmla="*/ 0 w 1524000"/>
              <a:gd name="connsiteY5" fmla="*/ 2209800 h 2209800"/>
              <a:gd name="connisteX6" fmla="*/ 0 w 152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0"/>
                </a:moveTo>
                <a:lnTo>
                  <a:pt x="1320800" y="0"/>
                </a:lnTo>
                <a:cubicBezTo>
                  <a:pt x="1433024" y="0"/>
                  <a:pt x="1524000" y="90976"/>
                  <a:pt x="1524000" y="203200"/>
                </a:cubicBezTo>
                <a:lnTo>
                  <a:pt x="1524000" y="2006600"/>
                </a:lnTo>
                <a:cubicBezTo>
                  <a:pt x="1524000" y="2118824"/>
                  <a:pt x="1433024" y="2209800"/>
                  <a:pt x="132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914400" y="46863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6248400" y="4038600"/>
            <a:ext cx="3810000" cy="2209800"/>
          </a:xfrm>
          <a:custGeom>
            <a:avLst/>
            <a:gdLst>
              <a:gd name="connisteX0" fmla="*/ 0 w 3810000"/>
              <a:gd name="connsiteY0" fmla="*/ 203200 h 2209800"/>
              <a:gd name="connisteX1" fmla="*/ 203200 w 3810000"/>
              <a:gd name="connsiteY1" fmla="*/ 0 h 2209800"/>
              <a:gd name="connisteX2" fmla="*/ 3810000 w 3810000"/>
              <a:gd name="connsiteY2" fmla="*/ 0 h 2209800"/>
              <a:gd name="connisteX3" fmla="*/ 3810000 w 3810000"/>
              <a:gd name="connsiteY3" fmla="*/ 2209800 h 2209800"/>
              <a:gd name="connisteX4" fmla="*/ 203200 w 3810000"/>
              <a:gd name="connsiteY4" fmla="*/ 2209800 h 2209800"/>
              <a:gd name="connisteX5" fmla="*/ 0 w 3810000"/>
              <a:gd name="connsiteY5" fmla="*/ 2006600 h 2209800"/>
              <a:gd name="connisteX6" fmla="*/ 0 w 381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81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10000" y="0"/>
                </a:lnTo>
                <a:lnTo>
                  <a:pt x="381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2" name="图片占位符 21"/>
          <p:cNvSpPr>
            <a:spLocks noGrp="1"/>
          </p:cNvSpPr>
          <p:nvPr>
            <p:ph type="pic" idx="16397" hasCustomPrompt="1"/>
            <p:custDataLst>
              <p:tags r:id="rId15"/>
            </p:custDataLst>
          </p:nvPr>
        </p:nvSpPr>
        <p:spPr>
          <a:xfrm>
            <a:off x="10058400" y="4038600"/>
            <a:ext cx="1524000" cy="2209800"/>
          </a:xfrm>
          <a:custGeom>
            <a:avLst/>
            <a:gdLst>
              <a:gd name="connisteX0" fmla="*/ 0 w 1524000"/>
              <a:gd name="connsiteY0" fmla="*/ 0 h 2209800"/>
              <a:gd name="connisteX1" fmla="*/ 1320800 w 1524000"/>
              <a:gd name="connsiteY1" fmla="*/ 0 h 2209800"/>
              <a:gd name="connisteX2" fmla="*/ 1524000 w 1524000"/>
              <a:gd name="connsiteY2" fmla="*/ 203200 h 2209800"/>
              <a:gd name="connisteX3" fmla="*/ 1524000 w 1524000"/>
              <a:gd name="connsiteY3" fmla="*/ 2006600 h 2209800"/>
              <a:gd name="connisteX4" fmla="*/ 1320800 w 1524000"/>
              <a:gd name="connsiteY4" fmla="*/ 2209800 h 2209800"/>
              <a:gd name="connisteX5" fmla="*/ 0 w 1524000"/>
              <a:gd name="connsiteY5" fmla="*/ 2209800 h 2209800"/>
              <a:gd name="connisteX6" fmla="*/ 0 w 152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0"/>
                </a:moveTo>
                <a:lnTo>
                  <a:pt x="1320800" y="0"/>
                </a:lnTo>
                <a:cubicBezTo>
                  <a:pt x="1433024" y="0"/>
                  <a:pt x="1524000" y="90976"/>
                  <a:pt x="1524000" y="203200"/>
                </a:cubicBezTo>
                <a:lnTo>
                  <a:pt x="1524000" y="2006600"/>
                </a:lnTo>
                <a:cubicBezTo>
                  <a:pt x="1524000" y="2118824"/>
                  <a:pt x="1433024" y="2209800"/>
                  <a:pt x="132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6553200" y="46863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8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89" hasCustomPrompt="1"/>
            <p:custDataLst>
              <p:tags r:id="rId5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0" hasCustomPrompt="1"/>
            <p:custDataLst>
              <p:tags r:id="rId6"/>
            </p:custDataLst>
          </p:nvPr>
        </p:nvSpPr>
        <p:spPr>
          <a:xfrm>
            <a:off x="914400" y="1828800"/>
            <a:ext cx="2844800" cy="25908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9144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1" hasCustomPrompt="1"/>
            <p:custDataLst>
              <p:tags r:id="rId8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2" hasCustomPrompt="1"/>
            <p:custDataLst>
              <p:tags r:id="rId9"/>
            </p:custDataLst>
          </p:nvPr>
        </p:nvSpPr>
        <p:spPr>
          <a:xfrm>
            <a:off x="4673600" y="1828800"/>
            <a:ext cx="2844800" cy="25908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46736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3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4" hasCustomPrompt="1"/>
            <p:custDataLst>
              <p:tags r:id="rId12"/>
            </p:custDataLst>
          </p:nvPr>
        </p:nvSpPr>
        <p:spPr>
          <a:xfrm>
            <a:off x="8432800" y="1828800"/>
            <a:ext cx="2844800" cy="25908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84328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4_2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0" hasCustomPrompt="1"/>
            <p:custDataLst>
              <p:tags r:id="rId5"/>
            </p:custDataLst>
          </p:nvPr>
        </p:nvSpPr>
        <p:spPr>
          <a:xfrm>
            <a:off x="6096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9144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1" hasCustomPrompt="1"/>
            <p:custDataLst>
              <p:tags r:id="rId7"/>
            </p:custDataLst>
          </p:nvPr>
        </p:nvSpPr>
        <p:spPr>
          <a:xfrm>
            <a:off x="34290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37338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装饰  5"/>
          <p:cNvSpPr>
            <a:spLocks noGrp="1"/>
          </p:cNvSpPr>
          <p:nvPr>
            <p:ph type="body" idx="16392" hasCustomPrompt="1"/>
            <p:custDataLst>
              <p:tags r:id="rId9"/>
            </p:custDataLst>
          </p:nvPr>
        </p:nvSpPr>
        <p:spPr>
          <a:xfrm>
            <a:off x="62484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65532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3" hasCustomPrompt="1"/>
            <p:custDataLst>
              <p:tags r:id="rId11"/>
            </p:custDataLst>
          </p:nvPr>
        </p:nvSpPr>
        <p:spPr>
          <a:xfrm>
            <a:off x="90678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3726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4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3429000" cy="548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4648200" y="609600"/>
            <a:ext cx="6934200" cy="5638800"/>
          </a:xfrm>
          <a:custGeom>
            <a:avLst/>
            <a:gdLst>
              <a:gd name="connisteX0" fmla="*/ 0 w 6934200"/>
              <a:gd name="connsiteY0" fmla="*/ 203200 h 5638800"/>
              <a:gd name="connisteX1" fmla="*/ 203200 w 6934200"/>
              <a:gd name="connsiteY1" fmla="*/ 0 h 5638800"/>
              <a:gd name="connisteX2" fmla="*/ 6731000 w 6934200"/>
              <a:gd name="connsiteY2" fmla="*/ 0 h 5638800"/>
              <a:gd name="connisteX3" fmla="*/ 6934200 w 6934200"/>
              <a:gd name="connsiteY3" fmla="*/ 203200 h 5638800"/>
              <a:gd name="connisteX4" fmla="*/ 6934200 w 6934200"/>
              <a:gd name="connsiteY4" fmla="*/ 5435600 h 5638800"/>
              <a:gd name="connisteX5" fmla="*/ 6731000 w 6934200"/>
              <a:gd name="connsiteY5" fmla="*/ 5638800 h 5638800"/>
              <a:gd name="connisteX6" fmla="*/ 203200 w 6934200"/>
              <a:gd name="connsiteY6" fmla="*/ 5638800 h 5638800"/>
              <a:gd name="connisteX7" fmla="*/ 0 w 6934200"/>
              <a:gd name="connsiteY7" fmla="*/ 5435600 h 5638800"/>
              <a:gd name="connisteX8" fmla="*/ 0 w 69342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69342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5435600"/>
                </a:lnTo>
                <a:cubicBezTo>
                  <a:pt x="6934200" y="5547824"/>
                  <a:pt x="6843224" y="5638800"/>
                  <a:pt x="67310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5054600" y="1143000"/>
            <a:ext cx="6121400" cy="4572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3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5"/>
            </p:custDataLst>
          </p:nvPr>
        </p:nvSpPr>
        <p:spPr>
          <a:xfrm>
            <a:off x="60960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91" hasCustomPrompt="1"/>
            <p:custDataLst>
              <p:tags r:id="rId6"/>
            </p:custDataLst>
          </p:nvPr>
        </p:nvSpPr>
        <p:spPr>
          <a:xfrm>
            <a:off x="609600" y="30480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762000" y="30480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2" hasCustomPrompt="1"/>
            <p:custDataLst>
              <p:tags r:id="rId8"/>
            </p:custDataLst>
          </p:nvPr>
        </p:nvSpPr>
        <p:spPr>
          <a:xfrm>
            <a:off x="3276600" y="30480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3429000" y="30480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393" hasCustomPrompt="1"/>
            <p:custDataLst>
              <p:tags r:id="rId10"/>
            </p:custDataLst>
          </p:nvPr>
        </p:nvSpPr>
        <p:spPr>
          <a:xfrm>
            <a:off x="609600" y="44196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762000" y="44196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9" name="装饰  8"/>
          <p:cNvSpPr>
            <a:spLocks noGrp="1"/>
          </p:cNvSpPr>
          <p:nvPr>
            <p:ph type="body" idx="16394" hasCustomPrompt="1"/>
            <p:custDataLst>
              <p:tags r:id="rId12"/>
            </p:custDataLst>
          </p:nvPr>
        </p:nvSpPr>
        <p:spPr>
          <a:xfrm>
            <a:off x="3276600" y="44196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3429000" y="44196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9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705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5"/>
            </p:custDataLst>
          </p:nvPr>
        </p:nvSpPr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91" hasCustomPrompt="1"/>
            <p:custDataLst>
              <p:tags r:id="rId6"/>
            </p:custDataLst>
          </p:nvPr>
        </p:nvSpPr>
        <p:spPr>
          <a:xfrm>
            <a:off x="6705600" y="30480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858000" y="30480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2" hasCustomPrompt="1"/>
            <p:custDataLst>
              <p:tags r:id="rId8"/>
            </p:custDataLst>
          </p:nvPr>
        </p:nvSpPr>
        <p:spPr>
          <a:xfrm>
            <a:off x="9372600" y="30480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9525000" y="30480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393" hasCustomPrompt="1"/>
            <p:custDataLst>
              <p:tags r:id="rId10"/>
            </p:custDataLst>
          </p:nvPr>
        </p:nvSpPr>
        <p:spPr>
          <a:xfrm>
            <a:off x="6705600" y="44196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6858000" y="44196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9" name="装饰  8"/>
          <p:cNvSpPr>
            <a:spLocks noGrp="1"/>
          </p:cNvSpPr>
          <p:nvPr>
            <p:ph type="body" idx="16394" hasCustomPrompt="1"/>
            <p:custDataLst>
              <p:tags r:id="rId12"/>
            </p:custDataLst>
          </p:nvPr>
        </p:nvSpPr>
        <p:spPr>
          <a:xfrm>
            <a:off x="9372600" y="4419600"/>
            <a:ext cx="50800" cy="914400"/>
          </a:xfrm>
          <a:custGeom>
            <a:avLst/>
            <a:gdLst>
              <a:gd name="connisteX0" fmla="*/ 0 w 50800"/>
              <a:gd name="connsiteY0" fmla="*/ 25400 h 914400"/>
              <a:gd name="connisteX1" fmla="*/ 25400 w 50800"/>
              <a:gd name="connsiteY1" fmla="*/ 0 h 914400"/>
              <a:gd name="connisteX2" fmla="*/ 25400 w 50800"/>
              <a:gd name="connsiteY2" fmla="*/ 0 h 914400"/>
              <a:gd name="connisteX3" fmla="*/ 50800 w 50800"/>
              <a:gd name="connsiteY3" fmla="*/ 25400 h 914400"/>
              <a:gd name="connisteX4" fmla="*/ 50800 w 50800"/>
              <a:gd name="connsiteY4" fmla="*/ 889000 h 914400"/>
              <a:gd name="connisteX5" fmla="*/ 25400 w 50800"/>
              <a:gd name="connsiteY5" fmla="*/ 914400 h 914400"/>
              <a:gd name="connisteX6" fmla="*/ 25400 w 50800"/>
              <a:gd name="connsiteY6" fmla="*/ 914400 h 914400"/>
              <a:gd name="connisteX7" fmla="*/ 0 w 50800"/>
              <a:gd name="connsiteY7" fmla="*/ 889000 h 914400"/>
              <a:gd name="connisteX8" fmla="*/ 0 w 50800"/>
              <a:gd name="connsiteY8" fmla="*/ 254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914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889000"/>
                </a:lnTo>
                <a:cubicBezTo>
                  <a:pt x="50800" y="903028"/>
                  <a:pt x="39428" y="914400"/>
                  <a:pt x="25400" y="914400"/>
                </a:cubicBezTo>
                <a:lnTo>
                  <a:pt x="25400" y="914400"/>
                </a:lnTo>
                <a:cubicBezTo>
                  <a:pt x="11372" y="914400"/>
                  <a:pt x="0" y="903028"/>
                  <a:pt x="0" y="889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9525000" y="4419600"/>
            <a:ext cx="2057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_5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2" hasCustomPrompt="1"/>
            <p:custDataLst>
              <p:tags r:id="rId5"/>
            </p:custDataLst>
          </p:nvPr>
        </p:nvSpPr>
        <p:spPr>
          <a:xfrm>
            <a:off x="2133600" y="1524000"/>
            <a:ext cx="2032000" cy="2286000"/>
          </a:xfrm>
          <a:custGeom>
            <a:avLst/>
            <a:gdLst>
              <a:gd name="connisteX0" fmla="*/ 0 w 2032000"/>
              <a:gd name="connsiteY0" fmla="*/ 0 h 2286000"/>
              <a:gd name="connisteX1" fmla="*/ 1828800 w 2032000"/>
              <a:gd name="connsiteY1" fmla="*/ 0 h 2286000"/>
              <a:gd name="connisteX2" fmla="*/ 2032000 w 2032000"/>
              <a:gd name="connsiteY2" fmla="*/ 203200 h 2286000"/>
              <a:gd name="connisteX3" fmla="*/ 2032000 w 2032000"/>
              <a:gd name="connsiteY3" fmla="*/ 2082800 h 2286000"/>
              <a:gd name="connisteX4" fmla="*/ 1828800 w 2032000"/>
              <a:gd name="connsiteY4" fmla="*/ 2286000 h 2286000"/>
              <a:gd name="connisteX5" fmla="*/ 0 w 2032000"/>
              <a:gd name="connsiteY5" fmla="*/ 2286000 h 2286000"/>
              <a:gd name="connisteX6" fmla="*/ 0 w 2032000"/>
              <a:gd name="connsiteY6" fmla="*/ 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032000" h="2286000">
                <a:moveTo>
                  <a:pt x="0" y="0"/>
                </a:moveTo>
                <a:lnTo>
                  <a:pt x="1828800" y="0"/>
                </a:lnTo>
                <a:cubicBezTo>
                  <a:pt x="1941024" y="0"/>
                  <a:pt x="2032000" y="90976"/>
                  <a:pt x="2032000" y="203200"/>
                </a:cubicBezTo>
                <a:lnTo>
                  <a:pt x="2032000" y="2082800"/>
                </a:lnTo>
                <a:cubicBezTo>
                  <a:pt x="2032000" y="2195024"/>
                  <a:pt x="1941024" y="2286000"/>
                  <a:pt x="1828800" y="2286000"/>
                </a:cubicBez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3" hasCustomPrompt="1"/>
            <p:custDataLst>
              <p:tags r:id="rId6"/>
            </p:custDataLst>
          </p:nvPr>
        </p:nvSpPr>
        <p:spPr>
          <a:xfrm>
            <a:off x="609600" y="15240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438400" y="2209800"/>
            <a:ext cx="1422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4" hasCustomPrompt="1"/>
            <p:custDataLst>
              <p:tags r:id="rId8"/>
            </p:custDataLst>
          </p:nvPr>
        </p:nvSpPr>
        <p:spPr>
          <a:xfrm>
            <a:off x="5842000" y="1524000"/>
            <a:ext cx="2032000" cy="2286000"/>
          </a:xfrm>
          <a:custGeom>
            <a:avLst/>
            <a:gdLst>
              <a:gd name="connisteX0" fmla="*/ 0 w 2032000"/>
              <a:gd name="connsiteY0" fmla="*/ 0 h 2286000"/>
              <a:gd name="connisteX1" fmla="*/ 1828800 w 2032000"/>
              <a:gd name="connsiteY1" fmla="*/ 0 h 2286000"/>
              <a:gd name="connisteX2" fmla="*/ 2032000 w 2032000"/>
              <a:gd name="connsiteY2" fmla="*/ 203200 h 2286000"/>
              <a:gd name="connisteX3" fmla="*/ 2032000 w 2032000"/>
              <a:gd name="connsiteY3" fmla="*/ 2082800 h 2286000"/>
              <a:gd name="connisteX4" fmla="*/ 1828800 w 2032000"/>
              <a:gd name="connsiteY4" fmla="*/ 2286000 h 2286000"/>
              <a:gd name="connisteX5" fmla="*/ 0 w 2032000"/>
              <a:gd name="connsiteY5" fmla="*/ 2286000 h 2286000"/>
              <a:gd name="connisteX6" fmla="*/ 0 w 2032000"/>
              <a:gd name="connsiteY6" fmla="*/ 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032000" h="2286000">
                <a:moveTo>
                  <a:pt x="0" y="0"/>
                </a:moveTo>
                <a:lnTo>
                  <a:pt x="1828800" y="0"/>
                </a:lnTo>
                <a:cubicBezTo>
                  <a:pt x="1941024" y="0"/>
                  <a:pt x="2032000" y="90976"/>
                  <a:pt x="2032000" y="203200"/>
                </a:cubicBezTo>
                <a:lnTo>
                  <a:pt x="2032000" y="2082800"/>
                </a:lnTo>
                <a:cubicBezTo>
                  <a:pt x="2032000" y="2195024"/>
                  <a:pt x="1941024" y="2286000"/>
                  <a:pt x="1828800" y="2286000"/>
                </a:cubicBez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5" hasCustomPrompt="1"/>
            <p:custDataLst>
              <p:tags r:id="rId9"/>
            </p:custDataLst>
          </p:nvPr>
        </p:nvSpPr>
        <p:spPr>
          <a:xfrm>
            <a:off x="4318000" y="15240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6146800" y="2209800"/>
            <a:ext cx="1422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9550400" y="1524000"/>
            <a:ext cx="2032000" cy="2286000"/>
          </a:xfrm>
          <a:custGeom>
            <a:avLst/>
            <a:gdLst>
              <a:gd name="connisteX0" fmla="*/ 0 w 2032000"/>
              <a:gd name="connsiteY0" fmla="*/ 0 h 2286000"/>
              <a:gd name="connisteX1" fmla="*/ 1828800 w 2032000"/>
              <a:gd name="connsiteY1" fmla="*/ 0 h 2286000"/>
              <a:gd name="connisteX2" fmla="*/ 2032000 w 2032000"/>
              <a:gd name="connsiteY2" fmla="*/ 203200 h 2286000"/>
              <a:gd name="connisteX3" fmla="*/ 2032000 w 2032000"/>
              <a:gd name="connsiteY3" fmla="*/ 2082800 h 2286000"/>
              <a:gd name="connisteX4" fmla="*/ 1828800 w 2032000"/>
              <a:gd name="connsiteY4" fmla="*/ 2286000 h 2286000"/>
              <a:gd name="connisteX5" fmla="*/ 0 w 2032000"/>
              <a:gd name="connsiteY5" fmla="*/ 2286000 h 2286000"/>
              <a:gd name="connisteX6" fmla="*/ 0 w 2032000"/>
              <a:gd name="connsiteY6" fmla="*/ 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032000" h="2286000">
                <a:moveTo>
                  <a:pt x="0" y="0"/>
                </a:moveTo>
                <a:lnTo>
                  <a:pt x="1828800" y="0"/>
                </a:lnTo>
                <a:cubicBezTo>
                  <a:pt x="1941024" y="0"/>
                  <a:pt x="2032000" y="90976"/>
                  <a:pt x="2032000" y="203200"/>
                </a:cubicBezTo>
                <a:lnTo>
                  <a:pt x="2032000" y="2082800"/>
                </a:lnTo>
                <a:cubicBezTo>
                  <a:pt x="2032000" y="2195024"/>
                  <a:pt x="1941024" y="2286000"/>
                  <a:pt x="1828800" y="2286000"/>
                </a:cubicBez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026400" y="15240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9855200" y="2209800"/>
            <a:ext cx="1422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398" hasCustomPrompt="1"/>
            <p:custDataLst>
              <p:tags r:id="rId14"/>
            </p:custDataLst>
          </p:nvPr>
        </p:nvSpPr>
        <p:spPr>
          <a:xfrm>
            <a:off x="2133600" y="3962400"/>
            <a:ext cx="2032000" cy="2286000"/>
          </a:xfrm>
          <a:custGeom>
            <a:avLst/>
            <a:gdLst>
              <a:gd name="connisteX0" fmla="*/ 0 w 2032000"/>
              <a:gd name="connsiteY0" fmla="*/ 0 h 2286000"/>
              <a:gd name="connisteX1" fmla="*/ 1828800 w 2032000"/>
              <a:gd name="connsiteY1" fmla="*/ 0 h 2286000"/>
              <a:gd name="connisteX2" fmla="*/ 2032000 w 2032000"/>
              <a:gd name="connsiteY2" fmla="*/ 203200 h 2286000"/>
              <a:gd name="connisteX3" fmla="*/ 2032000 w 2032000"/>
              <a:gd name="connsiteY3" fmla="*/ 2082800 h 2286000"/>
              <a:gd name="connisteX4" fmla="*/ 1828800 w 2032000"/>
              <a:gd name="connsiteY4" fmla="*/ 2286000 h 2286000"/>
              <a:gd name="connisteX5" fmla="*/ 0 w 2032000"/>
              <a:gd name="connsiteY5" fmla="*/ 2286000 h 2286000"/>
              <a:gd name="connisteX6" fmla="*/ 0 w 2032000"/>
              <a:gd name="connsiteY6" fmla="*/ 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032000" h="2286000">
                <a:moveTo>
                  <a:pt x="0" y="0"/>
                </a:moveTo>
                <a:lnTo>
                  <a:pt x="1828800" y="0"/>
                </a:lnTo>
                <a:cubicBezTo>
                  <a:pt x="1941024" y="0"/>
                  <a:pt x="2032000" y="90976"/>
                  <a:pt x="2032000" y="203200"/>
                </a:cubicBezTo>
                <a:lnTo>
                  <a:pt x="2032000" y="2082800"/>
                </a:lnTo>
                <a:cubicBezTo>
                  <a:pt x="2032000" y="2195024"/>
                  <a:pt x="1941024" y="2286000"/>
                  <a:pt x="1828800" y="2286000"/>
                </a:cubicBez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2" name="图片占位符 21"/>
          <p:cNvSpPr>
            <a:spLocks noGrp="1"/>
          </p:cNvSpPr>
          <p:nvPr>
            <p:ph type="pic" idx="16399" hasCustomPrompt="1"/>
            <p:custDataLst>
              <p:tags r:id="rId15"/>
            </p:custDataLst>
          </p:nvPr>
        </p:nvSpPr>
        <p:spPr>
          <a:xfrm>
            <a:off x="609600" y="39624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2438400" y="4648200"/>
            <a:ext cx="1422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4" name="装饰  3"/>
          <p:cNvSpPr>
            <a:spLocks noGrp="1"/>
          </p:cNvSpPr>
          <p:nvPr>
            <p:ph type="body" idx="16400" hasCustomPrompt="1"/>
            <p:custDataLst>
              <p:tags r:id="rId17"/>
            </p:custDataLst>
          </p:nvPr>
        </p:nvSpPr>
        <p:spPr>
          <a:xfrm>
            <a:off x="5842000" y="3962400"/>
            <a:ext cx="2032000" cy="2286000"/>
          </a:xfrm>
          <a:custGeom>
            <a:avLst/>
            <a:gdLst>
              <a:gd name="connisteX0" fmla="*/ 0 w 2032000"/>
              <a:gd name="connsiteY0" fmla="*/ 0 h 2286000"/>
              <a:gd name="connisteX1" fmla="*/ 1828800 w 2032000"/>
              <a:gd name="connsiteY1" fmla="*/ 0 h 2286000"/>
              <a:gd name="connisteX2" fmla="*/ 2032000 w 2032000"/>
              <a:gd name="connsiteY2" fmla="*/ 203200 h 2286000"/>
              <a:gd name="connisteX3" fmla="*/ 2032000 w 2032000"/>
              <a:gd name="connsiteY3" fmla="*/ 2082800 h 2286000"/>
              <a:gd name="connisteX4" fmla="*/ 1828800 w 2032000"/>
              <a:gd name="connsiteY4" fmla="*/ 2286000 h 2286000"/>
              <a:gd name="connisteX5" fmla="*/ 0 w 2032000"/>
              <a:gd name="connsiteY5" fmla="*/ 2286000 h 2286000"/>
              <a:gd name="connisteX6" fmla="*/ 0 w 2032000"/>
              <a:gd name="connsiteY6" fmla="*/ 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032000" h="2286000">
                <a:moveTo>
                  <a:pt x="0" y="0"/>
                </a:moveTo>
                <a:lnTo>
                  <a:pt x="1828800" y="0"/>
                </a:lnTo>
                <a:cubicBezTo>
                  <a:pt x="1941024" y="0"/>
                  <a:pt x="2032000" y="90976"/>
                  <a:pt x="2032000" y="203200"/>
                </a:cubicBezTo>
                <a:lnTo>
                  <a:pt x="2032000" y="2082800"/>
                </a:lnTo>
                <a:cubicBezTo>
                  <a:pt x="2032000" y="2195024"/>
                  <a:pt x="1941024" y="2286000"/>
                  <a:pt x="1828800" y="2286000"/>
                </a:cubicBez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5" name="图片占位符 24"/>
          <p:cNvSpPr>
            <a:spLocks noGrp="1"/>
          </p:cNvSpPr>
          <p:nvPr>
            <p:ph type="pic" idx="16401" hasCustomPrompt="1"/>
            <p:custDataLst>
              <p:tags r:id="rId18"/>
            </p:custDataLst>
          </p:nvPr>
        </p:nvSpPr>
        <p:spPr>
          <a:xfrm>
            <a:off x="4318000" y="39624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6" name="文本占位符 25"/>
          <p:cNvSpPr>
            <a:spLocks noGrp="1"/>
          </p:cNvSpPr>
          <p:nvPr>
            <p:ph type="body" idx="16390" hasCustomPrompt="1"/>
            <p:custDataLst>
              <p:tags r:id="rId19"/>
            </p:custDataLst>
          </p:nvPr>
        </p:nvSpPr>
        <p:spPr>
          <a:xfrm>
            <a:off x="6146800" y="4648200"/>
            <a:ext cx="1422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7" name="装饰  6"/>
          <p:cNvSpPr>
            <a:spLocks noGrp="1"/>
          </p:cNvSpPr>
          <p:nvPr>
            <p:ph type="body" idx="16402" hasCustomPrompt="1"/>
            <p:custDataLst>
              <p:tags r:id="rId20"/>
            </p:custDataLst>
          </p:nvPr>
        </p:nvSpPr>
        <p:spPr>
          <a:xfrm>
            <a:off x="9550400" y="3962400"/>
            <a:ext cx="2032000" cy="2286000"/>
          </a:xfrm>
          <a:custGeom>
            <a:avLst/>
            <a:gdLst>
              <a:gd name="connisteX0" fmla="*/ 0 w 2032000"/>
              <a:gd name="connsiteY0" fmla="*/ 0 h 2286000"/>
              <a:gd name="connisteX1" fmla="*/ 1828800 w 2032000"/>
              <a:gd name="connsiteY1" fmla="*/ 0 h 2286000"/>
              <a:gd name="connisteX2" fmla="*/ 2032000 w 2032000"/>
              <a:gd name="connsiteY2" fmla="*/ 203200 h 2286000"/>
              <a:gd name="connisteX3" fmla="*/ 2032000 w 2032000"/>
              <a:gd name="connsiteY3" fmla="*/ 2082800 h 2286000"/>
              <a:gd name="connisteX4" fmla="*/ 1828800 w 2032000"/>
              <a:gd name="connsiteY4" fmla="*/ 2286000 h 2286000"/>
              <a:gd name="connisteX5" fmla="*/ 0 w 2032000"/>
              <a:gd name="connsiteY5" fmla="*/ 2286000 h 2286000"/>
              <a:gd name="connisteX6" fmla="*/ 0 w 2032000"/>
              <a:gd name="connsiteY6" fmla="*/ 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032000" h="2286000">
                <a:moveTo>
                  <a:pt x="0" y="0"/>
                </a:moveTo>
                <a:lnTo>
                  <a:pt x="1828800" y="0"/>
                </a:lnTo>
                <a:cubicBezTo>
                  <a:pt x="1941024" y="0"/>
                  <a:pt x="2032000" y="90976"/>
                  <a:pt x="2032000" y="203200"/>
                </a:cubicBezTo>
                <a:lnTo>
                  <a:pt x="2032000" y="2082800"/>
                </a:lnTo>
                <a:cubicBezTo>
                  <a:pt x="2032000" y="2195024"/>
                  <a:pt x="1941024" y="2286000"/>
                  <a:pt x="1828800" y="2286000"/>
                </a:cubicBez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8" name="图片占位符 27"/>
          <p:cNvSpPr>
            <a:spLocks noGrp="1"/>
          </p:cNvSpPr>
          <p:nvPr>
            <p:ph type="pic" idx="16403" hasCustomPrompt="1"/>
            <p:custDataLst>
              <p:tags r:id="rId21"/>
            </p:custDataLst>
          </p:nvPr>
        </p:nvSpPr>
        <p:spPr>
          <a:xfrm>
            <a:off x="8026400" y="39624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9" name="文本占位符 28"/>
          <p:cNvSpPr>
            <a:spLocks noGrp="1"/>
          </p:cNvSpPr>
          <p:nvPr>
            <p:ph type="body" idx="16391" hasCustomPrompt="1"/>
            <p:custDataLst>
              <p:tags r:id="rId22"/>
            </p:custDataLst>
          </p:nvPr>
        </p:nvSpPr>
        <p:spPr>
          <a:xfrm>
            <a:off x="9855200" y="4648200"/>
            <a:ext cx="1422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5_2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609600" y="15240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92" hasCustomPrompt="1"/>
            <p:custDataLst>
              <p:tags r:id="rId6"/>
            </p:custDataLst>
          </p:nvPr>
        </p:nvSpPr>
        <p:spPr>
          <a:xfrm>
            <a:off x="609600" y="2590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914400" y="2857500"/>
            <a:ext cx="2946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3" hasCustomPrompt="1"/>
            <p:custDataLst>
              <p:tags r:id="rId8"/>
            </p:custDataLst>
          </p:nvPr>
        </p:nvSpPr>
        <p:spPr>
          <a:xfrm>
            <a:off x="4318000" y="2590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22800" y="2857500"/>
            <a:ext cx="2946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8026400" y="2590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8331200" y="2857500"/>
            <a:ext cx="2946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9" name="装饰  8"/>
          <p:cNvSpPr>
            <a:spLocks noGrp="1"/>
          </p:cNvSpPr>
          <p:nvPr>
            <p:ph type="body" idx="16395" hasCustomPrompt="1"/>
            <p:custDataLst>
              <p:tags r:id="rId12"/>
            </p:custDataLst>
          </p:nvPr>
        </p:nvSpPr>
        <p:spPr>
          <a:xfrm>
            <a:off x="609600" y="4495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914400" y="4762500"/>
            <a:ext cx="2946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4318000" y="4495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4622800" y="4762500"/>
            <a:ext cx="2946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9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5"/>
            </p:custDataLst>
          </p:nvPr>
        </p:nvSpPr>
        <p:spPr>
          <a:xfrm>
            <a:off x="609600" y="3098800"/>
            <a:ext cx="10972800" cy="3149600"/>
          </a:xfrm>
          <a:custGeom>
            <a:avLst/>
            <a:gdLst>
              <a:gd name="connisteX0" fmla="*/ 0 w 10972800"/>
              <a:gd name="connsiteY0" fmla="*/ 203200 h 3149600"/>
              <a:gd name="connisteX1" fmla="*/ 203200 w 10972800"/>
              <a:gd name="connsiteY1" fmla="*/ 0 h 3149600"/>
              <a:gd name="connisteX2" fmla="*/ 10769600 w 10972800"/>
              <a:gd name="connsiteY2" fmla="*/ 0 h 3149600"/>
              <a:gd name="connisteX3" fmla="*/ 10972800 w 10972800"/>
              <a:gd name="connsiteY3" fmla="*/ 203200 h 3149600"/>
              <a:gd name="connisteX4" fmla="*/ 10972800 w 10972800"/>
              <a:gd name="connsiteY4" fmla="*/ 2946400 h 3149600"/>
              <a:gd name="connisteX5" fmla="*/ 10769600 w 10972800"/>
              <a:gd name="connsiteY5" fmla="*/ 3149600 h 3149600"/>
              <a:gd name="connisteX6" fmla="*/ 203200 w 10972800"/>
              <a:gd name="connsiteY6" fmla="*/ 3149600 h 3149600"/>
              <a:gd name="connisteX7" fmla="*/ 0 w 10972800"/>
              <a:gd name="connsiteY7" fmla="*/ 2946400 h 3149600"/>
              <a:gd name="connisteX8" fmla="*/ 0 w 10972800"/>
              <a:gd name="connsiteY8" fmla="*/ 203200 h 3149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3149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946400"/>
                </a:lnTo>
                <a:cubicBezTo>
                  <a:pt x="10972800" y="3058624"/>
                  <a:pt x="10881824" y="3149600"/>
                  <a:pt x="10769600" y="3149600"/>
                </a:cubicBezTo>
                <a:lnTo>
                  <a:pt x="203200" y="3149600"/>
                </a:lnTo>
                <a:cubicBezTo>
                  <a:pt x="90976" y="3149600"/>
                  <a:pt x="0" y="3058624"/>
                  <a:pt x="0" y="2946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89" hasCustomPrompt="1"/>
            <p:custDataLst>
              <p:tags r:id="rId6"/>
            </p:custDataLst>
          </p:nvPr>
        </p:nvSpPr>
        <p:spPr>
          <a:xfrm>
            <a:off x="609600" y="15240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762000" y="1524000"/>
            <a:ext cx="1082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762000" y="2032000"/>
            <a:ext cx="10820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3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5"/>
            </p:custDataLst>
          </p:nvPr>
        </p:nvSpPr>
        <p:spPr>
          <a:xfrm>
            <a:off x="609600" y="1524000"/>
            <a:ext cx="10972800" cy="2794000"/>
          </a:xfrm>
          <a:custGeom>
            <a:avLst/>
            <a:gdLst>
              <a:gd name="connisteX0" fmla="*/ 0 w 10972800"/>
              <a:gd name="connsiteY0" fmla="*/ 203200 h 2794000"/>
              <a:gd name="connisteX1" fmla="*/ 203200 w 10972800"/>
              <a:gd name="connsiteY1" fmla="*/ 0 h 2794000"/>
              <a:gd name="connisteX2" fmla="*/ 10769600 w 10972800"/>
              <a:gd name="connsiteY2" fmla="*/ 0 h 2794000"/>
              <a:gd name="connisteX3" fmla="*/ 10972800 w 10972800"/>
              <a:gd name="connsiteY3" fmla="*/ 203200 h 2794000"/>
              <a:gd name="connisteX4" fmla="*/ 10972800 w 10972800"/>
              <a:gd name="connsiteY4" fmla="*/ 2590800 h 2794000"/>
              <a:gd name="connisteX5" fmla="*/ 10769600 w 10972800"/>
              <a:gd name="connsiteY5" fmla="*/ 2794000 h 2794000"/>
              <a:gd name="connisteX6" fmla="*/ 203200 w 10972800"/>
              <a:gd name="connsiteY6" fmla="*/ 2794000 h 2794000"/>
              <a:gd name="connisteX7" fmla="*/ 0 w 10972800"/>
              <a:gd name="connsiteY7" fmla="*/ 2590800 h 2794000"/>
              <a:gd name="connisteX8" fmla="*/ 0 w 10972800"/>
              <a:gd name="connsiteY8" fmla="*/ 203200 h 279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279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590800"/>
                </a:lnTo>
                <a:cubicBezTo>
                  <a:pt x="10972800" y="2703024"/>
                  <a:pt x="10881824" y="2794000"/>
                  <a:pt x="10769600" y="2794000"/>
                </a:cubicBezTo>
                <a:lnTo>
                  <a:pt x="203200" y="2794000"/>
                </a:lnTo>
                <a:cubicBezTo>
                  <a:pt x="90976" y="2794000"/>
                  <a:pt x="0" y="2703024"/>
                  <a:pt x="0" y="2590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609600" y="4775200"/>
            <a:ext cx="10972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609600" y="5334000"/>
            <a:ext cx="10972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3_2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0" hasCustomPrompt="1"/>
            <p:custDataLst>
              <p:tags r:id="rId5"/>
            </p:custDataLst>
          </p:nvPr>
        </p:nvSpPr>
        <p:spPr>
          <a:xfrm>
            <a:off x="6096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9144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1" hasCustomPrompt="1"/>
            <p:custDataLst>
              <p:tags r:id="rId7"/>
            </p:custDataLst>
          </p:nvPr>
        </p:nvSpPr>
        <p:spPr>
          <a:xfrm>
            <a:off x="34290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37338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装饰  5"/>
          <p:cNvSpPr>
            <a:spLocks noGrp="1"/>
          </p:cNvSpPr>
          <p:nvPr>
            <p:ph type="body" idx="16392" hasCustomPrompt="1"/>
            <p:custDataLst>
              <p:tags r:id="rId9"/>
            </p:custDataLst>
          </p:nvPr>
        </p:nvSpPr>
        <p:spPr>
          <a:xfrm>
            <a:off x="62484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65532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3" hasCustomPrompt="1"/>
            <p:custDataLst>
              <p:tags r:id="rId11"/>
            </p:custDataLst>
          </p:nvPr>
        </p:nvSpPr>
        <p:spPr>
          <a:xfrm>
            <a:off x="9067800" y="2133600"/>
            <a:ext cx="2514600" cy="3505200"/>
          </a:xfrm>
          <a:custGeom>
            <a:avLst/>
            <a:gdLst>
              <a:gd name="connisteX0" fmla="*/ 0 w 2514600"/>
              <a:gd name="connsiteY0" fmla="*/ 203200 h 3505200"/>
              <a:gd name="connisteX1" fmla="*/ 203200 w 2514600"/>
              <a:gd name="connsiteY1" fmla="*/ 0 h 3505200"/>
              <a:gd name="connisteX2" fmla="*/ 2311400 w 2514600"/>
              <a:gd name="connsiteY2" fmla="*/ 0 h 3505200"/>
              <a:gd name="connisteX3" fmla="*/ 2514600 w 2514600"/>
              <a:gd name="connsiteY3" fmla="*/ 203200 h 3505200"/>
              <a:gd name="connisteX4" fmla="*/ 2514600 w 2514600"/>
              <a:gd name="connsiteY4" fmla="*/ 3302000 h 3505200"/>
              <a:gd name="connisteX5" fmla="*/ 2311400 w 2514600"/>
              <a:gd name="connsiteY5" fmla="*/ 3505200 h 3505200"/>
              <a:gd name="connisteX6" fmla="*/ 203200 w 2514600"/>
              <a:gd name="connsiteY6" fmla="*/ 3505200 h 3505200"/>
              <a:gd name="connisteX7" fmla="*/ 0 w 2514600"/>
              <a:gd name="connsiteY7" fmla="*/ 3302000 h 3505200"/>
              <a:gd name="connisteX8" fmla="*/ 0 w 2514600"/>
              <a:gd name="connsiteY8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146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302000"/>
                </a:lnTo>
                <a:cubicBezTo>
                  <a:pt x="2514600" y="3414224"/>
                  <a:pt x="2423624" y="3505200"/>
                  <a:pt x="2311400" y="3505200"/>
                </a:cubicBezTo>
                <a:lnTo>
                  <a:pt x="203200" y="3505200"/>
                </a:lnTo>
                <a:cubicBezTo>
                  <a:pt x="90976" y="3505200"/>
                  <a:pt x="0" y="3414224"/>
                  <a:pt x="0" y="3302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372600" y="3276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_5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3" hasCustomPrompt="1"/>
            <p:custDataLst>
              <p:tags r:id="rId5"/>
            </p:custDataLst>
          </p:nvPr>
        </p:nvSpPr>
        <p:spPr>
          <a:xfrm>
            <a:off x="609600" y="27432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图片占位符 12"/>
          <p:cNvSpPr>
            <a:spLocks noGrp="1"/>
          </p:cNvSpPr>
          <p:nvPr>
            <p:ph type="pic" idx="16392" hasCustomPrompt="1"/>
            <p:custDataLst>
              <p:tags r:id="rId6"/>
            </p:custDataLst>
          </p:nvPr>
        </p:nvSpPr>
        <p:spPr>
          <a:xfrm>
            <a:off x="787400" y="29210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574800" y="2743200"/>
            <a:ext cx="238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装饰  4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419600" y="27432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idx="16394" hasCustomPrompt="1"/>
            <p:custDataLst>
              <p:tags r:id="rId9"/>
            </p:custDataLst>
          </p:nvPr>
        </p:nvSpPr>
        <p:spPr>
          <a:xfrm>
            <a:off x="4597400" y="29210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5384800" y="2743200"/>
            <a:ext cx="238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8229600" y="27432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6" hasCustomPrompt="1"/>
            <p:custDataLst>
              <p:tags r:id="rId12"/>
            </p:custDataLst>
          </p:nvPr>
        </p:nvSpPr>
        <p:spPr>
          <a:xfrm>
            <a:off x="8407400" y="29210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9194800" y="2743200"/>
            <a:ext cx="238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1" name="装饰  0"/>
          <p:cNvSpPr>
            <a:spLocks noGrp="1"/>
          </p:cNvSpPr>
          <p:nvPr>
            <p:ph type="body" idx="16399" hasCustomPrompt="1"/>
            <p:custDataLst>
              <p:tags r:id="rId14"/>
            </p:custDataLst>
          </p:nvPr>
        </p:nvSpPr>
        <p:spPr>
          <a:xfrm>
            <a:off x="609600" y="41148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2" name="图片占位符 21"/>
          <p:cNvSpPr>
            <a:spLocks noGrp="1"/>
          </p:cNvSpPr>
          <p:nvPr>
            <p:ph type="pic" idx="16398" hasCustomPrompt="1"/>
            <p:custDataLst>
              <p:tags r:id="rId15"/>
            </p:custDataLst>
          </p:nvPr>
        </p:nvSpPr>
        <p:spPr>
          <a:xfrm>
            <a:off x="787400" y="42926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1574800" y="4114800"/>
            <a:ext cx="238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4" name="装饰  3"/>
          <p:cNvSpPr>
            <a:spLocks noGrp="1"/>
          </p:cNvSpPr>
          <p:nvPr>
            <p:ph type="body" idx="16401" hasCustomPrompt="1"/>
            <p:custDataLst>
              <p:tags r:id="rId17"/>
            </p:custDataLst>
          </p:nvPr>
        </p:nvSpPr>
        <p:spPr>
          <a:xfrm>
            <a:off x="4419600" y="41148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5" name="图片占位符 24"/>
          <p:cNvSpPr>
            <a:spLocks noGrp="1"/>
          </p:cNvSpPr>
          <p:nvPr>
            <p:ph type="pic" idx="16400" hasCustomPrompt="1"/>
            <p:custDataLst>
              <p:tags r:id="rId18"/>
            </p:custDataLst>
          </p:nvPr>
        </p:nvSpPr>
        <p:spPr>
          <a:xfrm>
            <a:off x="4597400" y="42926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6" name="文本占位符 25"/>
          <p:cNvSpPr>
            <a:spLocks noGrp="1"/>
          </p:cNvSpPr>
          <p:nvPr>
            <p:ph type="body" idx="16390" hasCustomPrompt="1"/>
            <p:custDataLst>
              <p:tags r:id="rId19"/>
            </p:custDataLst>
          </p:nvPr>
        </p:nvSpPr>
        <p:spPr>
          <a:xfrm>
            <a:off x="5384800" y="4114800"/>
            <a:ext cx="238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7" name="装饰  6"/>
          <p:cNvSpPr>
            <a:spLocks noGrp="1"/>
          </p:cNvSpPr>
          <p:nvPr>
            <p:ph type="body" idx="16403" hasCustomPrompt="1"/>
            <p:custDataLst>
              <p:tags r:id="rId20"/>
            </p:custDataLst>
          </p:nvPr>
        </p:nvSpPr>
        <p:spPr>
          <a:xfrm>
            <a:off x="8229600" y="41148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8" name="图片占位符 27"/>
          <p:cNvSpPr>
            <a:spLocks noGrp="1"/>
          </p:cNvSpPr>
          <p:nvPr>
            <p:ph type="pic" idx="16402" hasCustomPrompt="1"/>
            <p:custDataLst>
              <p:tags r:id="rId21"/>
            </p:custDataLst>
          </p:nvPr>
        </p:nvSpPr>
        <p:spPr>
          <a:xfrm>
            <a:off x="8407400" y="42926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9" name="文本占位符 28"/>
          <p:cNvSpPr>
            <a:spLocks noGrp="1"/>
          </p:cNvSpPr>
          <p:nvPr>
            <p:ph type="body" idx="16391" hasCustomPrompt="1"/>
            <p:custDataLst>
              <p:tags r:id="rId22"/>
            </p:custDataLst>
          </p:nvPr>
        </p:nvSpPr>
        <p:spPr>
          <a:xfrm>
            <a:off x="9194800" y="4114800"/>
            <a:ext cx="2387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4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3429000" cy="548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4648200" y="609600"/>
            <a:ext cx="6934200" cy="5638800"/>
          </a:xfrm>
          <a:custGeom>
            <a:avLst/>
            <a:gdLst>
              <a:gd name="connisteX0" fmla="*/ 0 w 6934200"/>
              <a:gd name="connsiteY0" fmla="*/ 203200 h 5638800"/>
              <a:gd name="connisteX1" fmla="*/ 203200 w 6934200"/>
              <a:gd name="connsiteY1" fmla="*/ 0 h 5638800"/>
              <a:gd name="connisteX2" fmla="*/ 6731000 w 6934200"/>
              <a:gd name="connsiteY2" fmla="*/ 0 h 5638800"/>
              <a:gd name="connisteX3" fmla="*/ 6934200 w 6934200"/>
              <a:gd name="connsiteY3" fmla="*/ 203200 h 5638800"/>
              <a:gd name="connisteX4" fmla="*/ 6934200 w 6934200"/>
              <a:gd name="connsiteY4" fmla="*/ 5435600 h 5638800"/>
              <a:gd name="connisteX5" fmla="*/ 6731000 w 6934200"/>
              <a:gd name="connsiteY5" fmla="*/ 5638800 h 5638800"/>
              <a:gd name="connisteX6" fmla="*/ 203200 w 6934200"/>
              <a:gd name="connsiteY6" fmla="*/ 5638800 h 5638800"/>
              <a:gd name="connisteX7" fmla="*/ 0 w 6934200"/>
              <a:gd name="connsiteY7" fmla="*/ 5435600 h 5638800"/>
              <a:gd name="connisteX8" fmla="*/ 0 w 69342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69342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5435600"/>
                </a:lnTo>
                <a:cubicBezTo>
                  <a:pt x="6934200" y="5547824"/>
                  <a:pt x="6843224" y="5638800"/>
                  <a:pt x="67310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5054600" y="1143000"/>
            <a:ext cx="6121400" cy="4572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7_2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9144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5" hasCustomPrompt="1"/>
            <p:custDataLst>
              <p:tags r:id="rId5"/>
            </p:custDataLst>
          </p:nvPr>
        </p:nvSpPr>
        <p:spPr>
          <a:xfrm>
            <a:off x="609600" y="1981200"/>
            <a:ext cx="762000" cy="762000"/>
          </a:xfrm>
          <a:custGeom>
            <a:avLst/>
            <a:gdLst>
              <a:gd name="connisteX0" fmla="*/ 0 w 762000"/>
              <a:gd name="connsiteY0" fmla="*/ 203200 h 762000"/>
              <a:gd name="connisteX1" fmla="*/ 203200 w 762000"/>
              <a:gd name="connsiteY1" fmla="*/ 0 h 762000"/>
              <a:gd name="connisteX2" fmla="*/ 558800 w 762000"/>
              <a:gd name="connsiteY2" fmla="*/ 0 h 762000"/>
              <a:gd name="connisteX3" fmla="*/ 762000 w 762000"/>
              <a:gd name="connsiteY3" fmla="*/ 203200 h 762000"/>
              <a:gd name="connisteX4" fmla="*/ 762000 w 762000"/>
              <a:gd name="connsiteY4" fmla="*/ 558800 h 762000"/>
              <a:gd name="connisteX5" fmla="*/ 558800 w 762000"/>
              <a:gd name="connsiteY5" fmla="*/ 762000 h 762000"/>
              <a:gd name="connisteX6" fmla="*/ 203200 w 762000"/>
              <a:gd name="connsiteY6" fmla="*/ 762000 h 762000"/>
              <a:gd name="connisteX7" fmla="*/ 0 w 762000"/>
              <a:gd name="connsiteY7" fmla="*/ 558800 h 762000"/>
              <a:gd name="connisteX8" fmla="*/ 0 w 762000"/>
              <a:gd name="connsiteY8" fmla="*/ 2032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58800" y="0"/>
                </a:lnTo>
                <a:cubicBezTo>
                  <a:pt x="671024" y="0"/>
                  <a:pt x="762000" y="90976"/>
                  <a:pt x="762000" y="203200"/>
                </a:cubicBezTo>
                <a:lnTo>
                  <a:pt x="762000" y="558800"/>
                </a:lnTo>
                <a:cubicBezTo>
                  <a:pt x="762000" y="671024"/>
                  <a:pt x="671024" y="762000"/>
                  <a:pt x="558800" y="762000"/>
                </a:cubicBezTo>
                <a:lnTo>
                  <a:pt x="203200" y="762000"/>
                </a:lnTo>
                <a:cubicBezTo>
                  <a:pt x="90976" y="762000"/>
                  <a:pt x="0" y="671024"/>
                  <a:pt x="0" y="5588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781050" y="2184400"/>
            <a:ext cx="419100" cy="355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28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574800" y="1828800"/>
            <a:ext cx="10007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1574800" y="2286000"/>
            <a:ext cx="10007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9"/>
            </p:custDataLst>
          </p:nvPr>
        </p:nvSpPr>
        <p:spPr>
          <a:xfrm>
            <a:off x="609600" y="3657600"/>
            <a:ext cx="762000" cy="762000"/>
          </a:xfrm>
          <a:custGeom>
            <a:avLst/>
            <a:gdLst>
              <a:gd name="connisteX0" fmla="*/ 0 w 762000"/>
              <a:gd name="connsiteY0" fmla="*/ 203200 h 762000"/>
              <a:gd name="connisteX1" fmla="*/ 203200 w 762000"/>
              <a:gd name="connsiteY1" fmla="*/ 0 h 762000"/>
              <a:gd name="connisteX2" fmla="*/ 558800 w 762000"/>
              <a:gd name="connsiteY2" fmla="*/ 0 h 762000"/>
              <a:gd name="connisteX3" fmla="*/ 762000 w 762000"/>
              <a:gd name="connsiteY3" fmla="*/ 203200 h 762000"/>
              <a:gd name="connisteX4" fmla="*/ 762000 w 762000"/>
              <a:gd name="connsiteY4" fmla="*/ 558800 h 762000"/>
              <a:gd name="connisteX5" fmla="*/ 558800 w 762000"/>
              <a:gd name="connsiteY5" fmla="*/ 762000 h 762000"/>
              <a:gd name="connisteX6" fmla="*/ 203200 w 762000"/>
              <a:gd name="connsiteY6" fmla="*/ 762000 h 762000"/>
              <a:gd name="connisteX7" fmla="*/ 0 w 762000"/>
              <a:gd name="connsiteY7" fmla="*/ 558800 h 762000"/>
              <a:gd name="connisteX8" fmla="*/ 0 w 762000"/>
              <a:gd name="connsiteY8" fmla="*/ 2032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58800" y="0"/>
                </a:lnTo>
                <a:cubicBezTo>
                  <a:pt x="671024" y="0"/>
                  <a:pt x="762000" y="90976"/>
                  <a:pt x="762000" y="203200"/>
                </a:cubicBezTo>
                <a:lnTo>
                  <a:pt x="762000" y="558800"/>
                </a:lnTo>
                <a:cubicBezTo>
                  <a:pt x="762000" y="671024"/>
                  <a:pt x="671024" y="762000"/>
                  <a:pt x="558800" y="762000"/>
                </a:cubicBezTo>
                <a:lnTo>
                  <a:pt x="203200" y="762000"/>
                </a:lnTo>
                <a:cubicBezTo>
                  <a:pt x="90976" y="762000"/>
                  <a:pt x="0" y="671024"/>
                  <a:pt x="0" y="5588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 hasCustomPrompt="1"/>
            <p:custDataLst>
              <p:tags r:id="rId10"/>
            </p:custDataLst>
          </p:nvPr>
        </p:nvSpPr>
        <p:spPr>
          <a:xfrm>
            <a:off x="781050" y="3860800"/>
            <a:ext cx="419100" cy="355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28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1574800" y="3505200"/>
            <a:ext cx="10007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0" hasCustomPrompt="1"/>
            <p:custDataLst>
              <p:tags r:id="rId12"/>
            </p:custDataLst>
          </p:nvPr>
        </p:nvSpPr>
        <p:spPr>
          <a:xfrm>
            <a:off x="1574800" y="3962400"/>
            <a:ext cx="10007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3"/>
            </p:custDataLst>
          </p:nvPr>
        </p:nvSpPr>
        <p:spPr>
          <a:xfrm>
            <a:off x="609600" y="5334000"/>
            <a:ext cx="762000" cy="762000"/>
          </a:xfrm>
          <a:custGeom>
            <a:avLst/>
            <a:gdLst>
              <a:gd name="connisteX0" fmla="*/ 0 w 762000"/>
              <a:gd name="connsiteY0" fmla="*/ 203200 h 762000"/>
              <a:gd name="connisteX1" fmla="*/ 203200 w 762000"/>
              <a:gd name="connsiteY1" fmla="*/ 0 h 762000"/>
              <a:gd name="connisteX2" fmla="*/ 558800 w 762000"/>
              <a:gd name="connsiteY2" fmla="*/ 0 h 762000"/>
              <a:gd name="connisteX3" fmla="*/ 762000 w 762000"/>
              <a:gd name="connsiteY3" fmla="*/ 203200 h 762000"/>
              <a:gd name="connisteX4" fmla="*/ 762000 w 762000"/>
              <a:gd name="connsiteY4" fmla="*/ 558800 h 762000"/>
              <a:gd name="connisteX5" fmla="*/ 558800 w 762000"/>
              <a:gd name="connsiteY5" fmla="*/ 762000 h 762000"/>
              <a:gd name="connisteX6" fmla="*/ 203200 w 762000"/>
              <a:gd name="connsiteY6" fmla="*/ 762000 h 762000"/>
              <a:gd name="connisteX7" fmla="*/ 0 w 762000"/>
              <a:gd name="connsiteY7" fmla="*/ 558800 h 762000"/>
              <a:gd name="connisteX8" fmla="*/ 0 w 762000"/>
              <a:gd name="connsiteY8" fmla="*/ 2032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58800" y="0"/>
                </a:lnTo>
                <a:cubicBezTo>
                  <a:pt x="671024" y="0"/>
                  <a:pt x="762000" y="90976"/>
                  <a:pt x="762000" y="203200"/>
                </a:cubicBezTo>
                <a:lnTo>
                  <a:pt x="762000" y="558800"/>
                </a:lnTo>
                <a:cubicBezTo>
                  <a:pt x="762000" y="671024"/>
                  <a:pt x="671024" y="762000"/>
                  <a:pt x="558800" y="762000"/>
                </a:cubicBezTo>
                <a:lnTo>
                  <a:pt x="203200" y="762000"/>
                </a:lnTo>
                <a:cubicBezTo>
                  <a:pt x="90976" y="762000"/>
                  <a:pt x="0" y="671024"/>
                  <a:pt x="0" y="5588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4" hasCustomPrompt="1"/>
            <p:custDataLst>
              <p:tags r:id="rId14"/>
            </p:custDataLst>
          </p:nvPr>
        </p:nvSpPr>
        <p:spPr>
          <a:xfrm>
            <a:off x="781050" y="5537200"/>
            <a:ext cx="419100" cy="355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28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2" hasCustomPrompt="1"/>
            <p:custDataLst>
              <p:tags r:id="rId15"/>
            </p:custDataLst>
          </p:nvPr>
        </p:nvSpPr>
        <p:spPr>
          <a:xfrm>
            <a:off x="1574800" y="5181600"/>
            <a:ext cx="10007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idx="16393" hasCustomPrompt="1"/>
            <p:custDataLst>
              <p:tags r:id="rId16"/>
            </p:custDataLst>
          </p:nvPr>
        </p:nvSpPr>
        <p:spPr>
          <a:xfrm>
            <a:off x="1574800" y="5638800"/>
            <a:ext cx="10007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2_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装饰  1"/>
          <p:cNvSpPr>
            <a:spLocks noGrp="1"/>
          </p:cNvSpPr>
          <p:nvPr>
            <p:ph type="body" idx="16393" hasCustomPrompt="1"/>
            <p:custDataLst>
              <p:tags r:id="rId5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装饰  2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914400" y="18796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4" name="图片占位符 13"/>
          <p:cNvSpPr>
            <a:spLocks noGrp="1"/>
          </p:cNvSpPr>
          <p:nvPr>
            <p:ph type="pic" idx="16392" hasCustomPrompt="1"/>
            <p:custDataLst>
              <p:tags r:id="rId7"/>
            </p:custDataLst>
          </p:nvPr>
        </p:nvSpPr>
        <p:spPr>
          <a:xfrm>
            <a:off x="1092200" y="20574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1879600" y="18796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1879600" y="23368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装饰  7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914400" y="35052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rgbClr val="FFFFFF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9" name="图片占位符 18"/>
          <p:cNvSpPr>
            <a:spLocks noGrp="1"/>
          </p:cNvSpPr>
          <p:nvPr>
            <p:ph type="pic" idx="16395" hasCustomPrompt="1"/>
            <p:custDataLst>
              <p:tags r:id="rId12"/>
            </p:custDataLst>
          </p:nvPr>
        </p:nvSpPr>
        <p:spPr>
          <a:xfrm>
            <a:off x="1092200" y="36830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3"/>
            </p:custDataLst>
          </p:nvPr>
        </p:nvSpPr>
        <p:spPr>
          <a:xfrm>
            <a:off x="1879600" y="35052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89" hasCustomPrompt="1"/>
            <p:custDataLst>
              <p:tags r:id="rId14"/>
            </p:custDataLst>
          </p:nvPr>
        </p:nvSpPr>
        <p:spPr>
          <a:xfrm>
            <a:off x="1879600" y="39624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22" name="装饰  1"/>
          <p:cNvSpPr>
            <a:spLocks noGrp="1"/>
          </p:cNvSpPr>
          <p:nvPr>
            <p:ph type="body" idx="16399" hasCustomPrompt="1"/>
            <p:custDataLst>
              <p:tags r:id="rId15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400" hasCustomPrompt="1"/>
            <p:custDataLst>
              <p:tags r:id="rId16"/>
            </p:custDataLst>
          </p:nvPr>
        </p:nvSpPr>
        <p:spPr>
          <a:xfrm>
            <a:off x="914400" y="51308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4" name="图片占位符 23"/>
          <p:cNvSpPr>
            <a:spLocks noGrp="1"/>
          </p:cNvSpPr>
          <p:nvPr>
            <p:ph type="pic" idx="16398" hasCustomPrompt="1"/>
            <p:custDataLst>
              <p:tags r:id="rId17"/>
            </p:custDataLst>
          </p:nvPr>
        </p:nvSpPr>
        <p:spPr>
          <a:xfrm>
            <a:off x="1092200" y="53086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0" hasCustomPrompt="1"/>
            <p:custDataLst>
              <p:tags r:id="rId18"/>
            </p:custDataLst>
          </p:nvPr>
        </p:nvSpPr>
        <p:spPr>
          <a:xfrm>
            <a:off x="1879600" y="51308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6" name="文本占位符 25"/>
          <p:cNvSpPr>
            <a:spLocks noGrp="1"/>
          </p:cNvSpPr>
          <p:nvPr>
            <p:ph type="body" idx="16391" hasCustomPrompt="1"/>
            <p:custDataLst>
              <p:tags r:id="rId19"/>
            </p:custDataLst>
          </p:nvPr>
        </p:nvSpPr>
        <p:spPr>
          <a:xfrm>
            <a:off x="1879600" y="55880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图片占位符 11"/>
          <p:cNvSpPr>
            <a:spLocks noGrp="1"/>
          </p:cNvSpPr>
          <p:nvPr>
            <p:ph type="pic" idx="16390" hasCustomPrompt="1"/>
            <p:custDataLst>
              <p:tags r:id="rId5"/>
            </p:custDataLst>
          </p:nvPr>
        </p:nvSpPr>
        <p:spPr>
          <a:xfrm>
            <a:off x="609600" y="1955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2489200" y="1854200"/>
            <a:ext cx="909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2489200" y="2362200"/>
            <a:ext cx="9093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5" name="图片占位符 14"/>
          <p:cNvSpPr>
            <a:spLocks noGrp="1"/>
          </p:cNvSpPr>
          <p:nvPr>
            <p:ph type="pic" idx="16391" hasCustomPrompt="1"/>
            <p:custDataLst>
              <p:tags r:id="rId8"/>
            </p:custDataLst>
          </p:nvPr>
        </p:nvSpPr>
        <p:spPr>
          <a:xfrm>
            <a:off x="609600" y="429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2489200" y="4191000"/>
            <a:ext cx="909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2489200" y="4699000"/>
            <a:ext cx="9093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7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4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609600" y="2387600"/>
            <a:ext cx="518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609600" y="2946400"/>
            <a:ext cx="5181600" cy="2438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6400800" y="2387600"/>
            <a:ext cx="518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6400800" y="2946400"/>
            <a:ext cx="5181600" cy="2438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单击此处添加项正文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4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t>CONTENTS</a:t>
            </a:r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7" hasCustomPrompt="1"/>
            <p:custDataLst>
              <p:tags r:id="rId7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398" hasCustomPrompt="1"/>
            <p:custDataLst>
              <p:tags r:id="rId10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399" hasCustomPrompt="1"/>
            <p:custDataLst>
              <p:tags r:id="rId13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4" hasCustomPrompt="1"/>
            <p:custDataLst>
              <p:tags r:id="rId15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04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400" hasCustomPrompt="1"/>
            <p:custDataLst>
              <p:tags r:id="rId16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6" hasCustomPrompt="1"/>
            <p:custDataLst>
              <p:tags r:id="rId18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05</a:t>
            </a:r>
          </a:p>
        </p:txBody>
      </p:sp>
      <p:sp>
        <p:nvSpPr>
          <p:cNvPr id="26" name="装饰  5"/>
          <p:cNvSpPr>
            <a:spLocks noGrp="1"/>
          </p:cNvSpPr>
          <p:nvPr>
            <p:ph type="body" idx="16401" hasCustomPrompt="1"/>
            <p:custDataLst>
              <p:tags r:id="rId19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7" name="文本占位符 26"/>
          <p:cNvSpPr>
            <a:spLocks noGrp="1"/>
          </p:cNvSpPr>
          <p:nvPr>
            <p:ph type="body" idx="16395" hasCustomPrompt="1"/>
            <p:custDataLst>
              <p:tags r:id="rId20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4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t>CONTENTS</a:t>
            </a:r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9" hasCustomPrompt="1"/>
            <p:custDataLst>
              <p:tags r:id="rId7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400" hasCustomPrompt="1"/>
            <p:custDataLst>
              <p:tags r:id="rId10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401" hasCustomPrompt="1"/>
            <p:custDataLst>
              <p:tags r:id="rId13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4" hasCustomPrompt="1"/>
            <p:custDataLst>
              <p:tags r:id="rId15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04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402" hasCustomPrompt="1"/>
            <p:custDataLst>
              <p:tags r:id="rId16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6" hasCustomPrompt="1"/>
            <p:custDataLst>
              <p:tags r:id="rId18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05</a:t>
            </a:r>
          </a:p>
        </p:txBody>
      </p:sp>
      <p:sp>
        <p:nvSpPr>
          <p:cNvPr id="26" name="装饰  5"/>
          <p:cNvSpPr>
            <a:spLocks noGrp="1"/>
          </p:cNvSpPr>
          <p:nvPr>
            <p:ph type="body" idx="16403" hasCustomPrompt="1"/>
            <p:custDataLst>
              <p:tags r:id="rId19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7" name="文本占位符 26"/>
          <p:cNvSpPr>
            <a:spLocks noGrp="1"/>
          </p:cNvSpPr>
          <p:nvPr>
            <p:ph type="body" idx="16395" hasCustomPrompt="1"/>
            <p:custDataLst>
              <p:tags r:id="rId20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8" name="文本占位符 27"/>
          <p:cNvSpPr>
            <a:spLocks noGrp="1"/>
          </p:cNvSpPr>
          <p:nvPr>
            <p:ph type="body" idx="16398" hasCustomPrompt="1"/>
            <p:custDataLst>
              <p:tags r:id="rId21"/>
            </p:custDataLst>
          </p:nvPr>
        </p:nvSpPr>
        <p:spPr>
          <a:xfrm>
            <a:off x="79946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06</a:t>
            </a:r>
          </a:p>
        </p:txBody>
      </p:sp>
      <p:sp>
        <p:nvSpPr>
          <p:cNvPr id="29" name="装饰  8"/>
          <p:cNvSpPr>
            <a:spLocks noGrp="1"/>
          </p:cNvSpPr>
          <p:nvPr>
            <p:ph type="body" idx="16404" hasCustomPrompt="1"/>
            <p:custDataLst>
              <p:tags r:id="rId22"/>
            </p:custDataLst>
          </p:nvPr>
        </p:nvSpPr>
        <p:spPr>
          <a:xfrm>
            <a:off x="87757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30" name="文本占位符 29"/>
          <p:cNvSpPr>
            <a:spLocks noGrp="1"/>
          </p:cNvSpPr>
          <p:nvPr>
            <p:ph type="body" idx="16397" hasCustomPrompt="1"/>
            <p:custDataLst>
              <p:tags r:id="rId23"/>
            </p:custDataLst>
          </p:nvPr>
        </p:nvSpPr>
        <p:spPr>
          <a:xfrm>
            <a:off x="90043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4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/>
              <a:t>CONTENTS</a:t>
            </a:r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t>01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9" hasCustomPrompt="1"/>
            <p:custDataLst>
              <p:tags r:id="rId7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单击此处添加项标题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t>02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400" hasCustomPrompt="1"/>
            <p:custDataLst>
              <p:tags r:id="rId10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t>03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401" hasCustomPrompt="1"/>
            <p:custDataLst>
              <p:tags r:id="rId13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单击此处添加项标题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4" hasCustomPrompt="1"/>
            <p:custDataLst>
              <p:tags r:id="rId15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t>04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402" hasCustomPrompt="1"/>
            <p:custDataLst>
              <p:tags r:id="rId16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t> 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单击此处添加项标题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6" hasCustomPrompt="1"/>
            <p:custDataLst>
              <p:tags r:id="rId18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t>05</a:t>
            </a:r>
          </a:p>
        </p:txBody>
      </p:sp>
      <p:sp>
        <p:nvSpPr>
          <p:cNvPr id="26" name="装饰  5"/>
          <p:cNvSpPr>
            <a:spLocks noGrp="1"/>
          </p:cNvSpPr>
          <p:nvPr>
            <p:ph type="body" idx="16403" hasCustomPrompt="1"/>
            <p:custDataLst>
              <p:tags r:id="rId19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t> </a:t>
            </a:r>
          </a:p>
        </p:txBody>
      </p:sp>
      <p:sp>
        <p:nvSpPr>
          <p:cNvPr id="27" name="文本占位符 26"/>
          <p:cNvSpPr>
            <a:spLocks noGrp="1"/>
          </p:cNvSpPr>
          <p:nvPr>
            <p:ph type="body" idx="16395" hasCustomPrompt="1"/>
            <p:custDataLst>
              <p:tags r:id="rId20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单击此处添加项标题</a:t>
            </a:r>
          </a:p>
        </p:txBody>
      </p:sp>
      <p:sp>
        <p:nvSpPr>
          <p:cNvPr id="28" name="文本占位符 27"/>
          <p:cNvSpPr>
            <a:spLocks noGrp="1"/>
          </p:cNvSpPr>
          <p:nvPr>
            <p:ph type="body" idx="16398" hasCustomPrompt="1"/>
            <p:custDataLst>
              <p:tags r:id="rId21"/>
            </p:custDataLst>
          </p:nvPr>
        </p:nvSpPr>
        <p:spPr>
          <a:xfrm>
            <a:off x="79946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t>06</a:t>
            </a:r>
          </a:p>
        </p:txBody>
      </p:sp>
      <p:sp>
        <p:nvSpPr>
          <p:cNvPr id="29" name="装饰  8"/>
          <p:cNvSpPr>
            <a:spLocks noGrp="1"/>
          </p:cNvSpPr>
          <p:nvPr>
            <p:ph type="body" idx="16404" hasCustomPrompt="1"/>
            <p:custDataLst>
              <p:tags r:id="rId22"/>
            </p:custDataLst>
          </p:nvPr>
        </p:nvSpPr>
        <p:spPr>
          <a:xfrm>
            <a:off x="87757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t> </a:t>
            </a:r>
          </a:p>
        </p:txBody>
      </p:sp>
      <p:sp>
        <p:nvSpPr>
          <p:cNvPr id="30" name="文本占位符 29"/>
          <p:cNvSpPr>
            <a:spLocks noGrp="1"/>
          </p:cNvSpPr>
          <p:nvPr>
            <p:ph type="body" idx="16397" hasCustomPrompt="1"/>
            <p:custDataLst>
              <p:tags r:id="rId23"/>
            </p:custDataLst>
          </p:nvPr>
        </p:nvSpPr>
        <p:spPr>
          <a:xfrm>
            <a:off x="90043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t>单击此处添加项标题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4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/>
              <a:t>CONTENTS</a:t>
            </a:r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9" hasCustomPrompt="1"/>
            <p:custDataLst>
              <p:tags r:id="rId7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400" hasCustomPrompt="1"/>
            <p:custDataLst>
              <p:tags r:id="rId10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401" hasCustomPrompt="1"/>
            <p:custDataLst>
              <p:tags r:id="rId13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4" hasCustomPrompt="1"/>
            <p:custDataLst>
              <p:tags r:id="rId15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04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402" hasCustomPrompt="1"/>
            <p:custDataLst>
              <p:tags r:id="rId16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6" hasCustomPrompt="1"/>
            <p:custDataLst>
              <p:tags r:id="rId18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05</a:t>
            </a:r>
          </a:p>
        </p:txBody>
      </p:sp>
      <p:sp>
        <p:nvSpPr>
          <p:cNvPr id="26" name="装饰  5"/>
          <p:cNvSpPr>
            <a:spLocks noGrp="1"/>
          </p:cNvSpPr>
          <p:nvPr>
            <p:ph type="body" idx="16403" hasCustomPrompt="1"/>
            <p:custDataLst>
              <p:tags r:id="rId19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7" name="文本占位符 26"/>
          <p:cNvSpPr>
            <a:spLocks noGrp="1"/>
          </p:cNvSpPr>
          <p:nvPr>
            <p:ph type="body" idx="16395" hasCustomPrompt="1"/>
            <p:custDataLst>
              <p:tags r:id="rId20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8" name="文本占位符 27"/>
          <p:cNvSpPr>
            <a:spLocks noGrp="1"/>
          </p:cNvSpPr>
          <p:nvPr>
            <p:ph type="body" idx="16398" hasCustomPrompt="1"/>
            <p:custDataLst>
              <p:tags r:id="rId21"/>
            </p:custDataLst>
          </p:nvPr>
        </p:nvSpPr>
        <p:spPr>
          <a:xfrm>
            <a:off x="79946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06</a:t>
            </a:r>
          </a:p>
        </p:txBody>
      </p:sp>
      <p:sp>
        <p:nvSpPr>
          <p:cNvPr id="29" name="装饰  8"/>
          <p:cNvSpPr>
            <a:spLocks noGrp="1"/>
          </p:cNvSpPr>
          <p:nvPr>
            <p:ph type="body" idx="16404" hasCustomPrompt="1"/>
            <p:custDataLst>
              <p:tags r:id="rId22"/>
            </p:custDataLst>
          </p:nvPr>
        </p:nvSpPr>
        <p:spPr>
          <a:xfrm>
            <a:off x="87757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30" name="文本占位符 29"/>
          <p:cNvSpPr>
            <a:spLocks noGrp="1"/>
          </p:cNvSpPr>
          <p:nvPr>
            <p:ph type="body" idx="16397" hasCustomPrompt="1"/>
            <p:custDataLst>
              <p:tags r:id="rId23"/>
            </p:custDataLst>
          </p:nvPr>
        </p:nvSpPr>
        <p:spPr>
          <a:xfrm>
            <a:off x="90043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4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t>CONTENTS</a:t>
            </a:r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9" hasCustomPrompt="1"/>
            <p:custDataLst>
              <p:tags r:id="rId7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400" hasCustomPrompt="1"/>
            <p:custDataLst>
              <p:tags r:id="rId10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401" hasCustomPrompt="1"/>
            <p:custDataLst>
              <p:tags r:id="rId13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idx="16394" hasCustomPrompt="1"/>
            <p:custDataLst>
              <p:tags r:id="rId15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04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402" hasCustomPrompt="1"/>
            <p:custDataLst>
              <p:tags r:id="rId16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idx="16396" hasCustomPrompt="1"/>
            <p:custDataLst>
              <p:tags r:id="rId18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05</a:t>
            </a:r>
          </a:p>
        </p:txBody>
      </p:sp>
      <p:sp>
        <p:nvSpPr>
          <p:cNvPr id="26" name="装饰  5"/>
          <p:cNvSpPr>
            <a:spLocks noGrp="1"/>
          </p:cNvSpPr>
          <p:nvPr>
            <p:ph type="body" idx="16403" hasCustomPrompt="1"/>
            <p:custDataLst>
              <p:tags r:id="rId19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27" name="文本占位符 26"/>
          <p:cNvSpPr>
            <a:spLocks noGrp="1"/>
          </p:cNvSpPr>
          <p:nvPr>
            <p:ph type="body" idx="16395" hasCustomPrompt="1"/>
            <p:custDataLst>
              <p:tags r:id="rId20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8" name="文本占位符 27"/>
          <p:cNvSpPr>
            <a:spLocks noGrp="1"/>
          </p:cNvSpPr>
          <p:nvPr>
            <p:ph type="body" idx="16398" hasCustomPrompt="1"/>
            <p:custDataLst>
              <p:tags r:id="rId21"/>
            </p:custDataLst>
          </p:nvPr>
        </p:nvSpPr>
        <p:spPr>
          <a:xfrm>
            <a:off x="79946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06</a:t>
            </a:r>
          </a:p>
        </p:txBody>
      </p:sp>
      <p:sp>
        <p:nvSpPr>
          <p:cNvPr id="29" name="装饰  8"/>
          <p:cNvSpPr>
            <a:spLocks noGrp="1"/>
          </p:cNvSpPr>
          <p:nvPr>
            <p:ph type="body" idx="16404" hasCustomPrompt="1"/>
            <p:custDataLst>
              <p:tags r:id="rId22"/>
            </p:custDataLst>
          </p:nvPr>
        </p:nvSpPr>
        <p:spPr>
          <a:xfrm>
            <a:off x="87757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</a:p>
        </p:txBody>
      </p:sp>
      <p:sp>
        <p:nvSpPr>
          <p:cNvPr id="30" name="文本占位符 29"/>
          <p:cNvSpPr>
            <a:spLocks noGrp="1"/>
          </p:cNvSpPr>
          <p:nvPr>
            <p:ph type="body" idx="16397" hasCustomPrompt="1"/>
            <p:custDataLst>
              <p:tags r:id="rId23"/>
            </p:custDataLst>
          </p:nvPr>
        </p:nvSpPr>
        <p:spPr>
          <a:xfrm>
            <a:off x="90043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267200" cy="6858000"/>
          </a:xfrm>
          <a:prstGeom prst="rect">
            <a:avLst/>
          </a:prstGeom>
          <a:gradFill>
            <a:gsLst>
              <a:gs pos="83000">
                <a:srgbClr val="0145FE"/>
              </a:gs>
              <a:gs pos="0">
                <a:srgbClr val="0FAEFB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生成特定图片 (7)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95960" y="2491105"/>
            <a:ext cx="3317240" cy="33788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95960" y="871220"/>
            <a:ext cx="2879725" cy="1196340"/>
          </a:xfrm>
        </p:spPr>
        <p:txBody>
          <a:bodyPr wrap="square" anchor="b">
            <a:normAutofit/>
          </a:bodyPr>
          <a:lstStyle>
            <a:lvl1pPr algn="ctr">
              <a:defRPr sz="72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标题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3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页-1-1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 descr="图片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0" y="1905"/>
            <a:ext cx="12192000" cy="6854190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>
            <p:custDataLst>
              <p:tags r:id="rId2"/>
            </p:custDataLst>
          </p:nvPr>
        </p:nvCxnSpPr>
        <p:spPr>
          <a:xfrm>
            <a:off x="668020" y="6440805"/>
            <a:ext cx="9098280" cy="0"/>
          </a:xfrm>
          <a:prstGeom prst="line">
            <a:avLst/>
          </a:prstGeom>
          <a:ln w="63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9" name="图片 91" descr="三角形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29545" y="6364605"/>
            <a:ext cx="152400" cy="152400"/>
          </a:xfrm>
          <a:prstGeom prst="rect">
            <a:avLst/>
          </a:prstGeom>
        </p:spPr>
      </p:pic>
      <p:pic>
        <p:nvPicPr>
          <p:cNvPr id="30" name="图片 92" descr="三角形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545445" y="6364605"/>
            <a:ext cx="152400" cy="152400"/>
          </a:xfrm>
          <a:prstGeom prst="rect">
            <a:avLst/>
          </a:prstGeom>
        </p:spPr>
      </p:pic>
      <p:pic>
        <p:nvPicPr>
          <p:cNvPr id="31" name="图片 93" descr="三角形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61345" y="6364605"/>
            <a:ext cx="152400" cy="152400"/>
          </a:xfrm>
          <a:prstGeom prst="rect">
            <a:avLst/>
          </a:prstGeom>
        </p:spPr>
      </p:pic>
      <p:pic>
        <p:nvPicPr>
          <p:cNvPr id="32" name="图片 94" descr="三角形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977245" y="6364605"/>
            <a:ext cx="152400" cy="152400"/>
          </a:xfrm>
          <a:prstGeom prst="rect">
            <a:avLst/>
          </a:prstGeom>
        </p:spPr>
      </p:pic>
      <p:pic>
        <p:nvPicPr>
          <p:cNvPr id="33" name="图片 95" descr="三角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193145" y="6364605"/>
            <a:ext cx="152400" cy="1524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6386" hasCustomPrompt="1"/>
            <p:custDataLst>
              <p:tags r:id="rId11"/>
            </p:custDataLst>
          </p:nvPr>
        </p:nvSpPr>
        <p:spPr>
          <a:xfrm>
            <a:off x="5474970" y="1651000"/>
            <a:ext cx="5701030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20XX YEAR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 idx="16385" hasCustomPrompt="1"/>
            <p:custDataLst>
              <p:tags r:id="rId12"/>
            </p:custDataLst>
          </p:nvPr>
        </p:nvSpPr>
        <p:spPr>
          <a:xfrm>
            <a:off x="5474970" y="2159000"/>
            <a:ext cx="5701030" cy="2540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u="none" strike="noStrike" kern="1200" cap="none" spc="0" normalizeH="0">
                <a:solidFill>
                  <a:srgbClr val="FFFFFF"/>
                </a:solidFill>
                <a:uFillTx/>
              </a:defRPr>
            </a:lvl1pPr>
          </a:lstStyle>
          <a:p>
            <a:r>
              <a:rPr lang="zh-CN" altLang="en-US" dirty="0"/>
              <a:t>单击此处
添加文档标题</a:t>
            </a:r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13"/>
            </p:custDataLst>
          </p:nvPr>
        </p:nvSpPr>
        <p:spPr>
          <a:xfrm>
            <a:off x="8635118" y="4749800"/>
            <a:ext cx="2540882" cy="533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rgbClr val="000000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节页-1-2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40" y="0"/>
            <a:ext cx="12186920" cy="6858000"/>
          </a:xfrm>
          <a:prstGeom prst="rect">
            <a:avLst/>
          </a:prstGeom>
        </p:spPr>
      </p:pic>
      <p:sp>
        <p:nvSpPr>
          <p:cNvPr id="9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5"/>
            </p:custDataLst>
          </p:nvPr>
        </p:nvSpPr>
        <p:spPr>
          <a:xfrm>
            <a:off x="1016000" y="3168650"/>
            <a:ext cx="4351020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rgbClr val="FFFFFF"/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6"/>
            </p:custDataLst>
          </p:nvPr>
        </p:nvSpPr>
        <p:spPr>
          <a:xfrm>
            <a:off x="1016000" y="154305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结束页-1-3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1905"/>
            <a:ext cx="12192000" cy="6854190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>
            <p:custDataLst>
              <p:tags r:id="rId2"/>
            </p:custDataLst>
          </p:nvPr>
        </p:nvCxnSpPr>
        <p:spPr>
          <a:xfrm>
            <a:off x="668020" y="6440805"/>
            <a:ext cx="9098280" cy="0"/>
          </a:xfrm>
          <a:prstGeom prst="line">
            <a:avLst/>
          </a:prstGeom>
          <a:ln w="63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9" name="图片 91" descr="三角形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29545" y="6364605"/>
            <a:ext cx="152400" cy="152400"/>
          </a:xfrm>
          <a:prstGeom prst="rect">
            <a:avLst/>
          </a:prstGeom>
        </p:spPr>
      </p:pic>
      <p:pic>
        <p:nvPicPr>
          <p:cNvPr id="30" name="图片 92" descr="三角形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45445" y="6364605"/>
            <a:ext cx="152400" cy="152400"/>
          </a:xfrm>
          <a:prstGeom prst="rect">
            <a:avLst/>
          </a:prstGeom>
        </p:spPr>
      </p:pic>
      <p:pic>
        <p:nvPicPr>
          <p:cNvPr id="31" name="图片 93" descr="三角形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61345" y="6364605"/>
            <a:ext cx="152400" cy="152400"/>
          </a:xfrm>
          <a:prstGeom prst="rect">
            <a:avLst/>
          </a:prstGeom>
        </p:spPr>
      </p:pic>
      <p:pic>
        <p:nvPicPr>
          <p:cNvPr id="32" name="图片 94" descr="三角形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977245" y="6364605"/>
            <a:ext cx="152400" cy="152400"/>
          </a:xfrm>
          <a:prstGeom prst="rect">
            <a:avLst/>
          </a:prstGeom>
        </p:spPr>
      </p:pic>
      <p:pic>
        <p:nvPicPr>
          <p:cNvPr id="33" name="图片 95" descr="三角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193145" y="6364605"/>
            <a:ext cx="152400" cy="152400"/>
          </a:xfrm>
          <a:prstGeom prst="rect">
            <a:avLst/>
          </a:prstGeom>
        </p:spPr>
      </p:pic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11"/>
            </p:custDataLst>
          </p:nvPr>
        </p:nvSpPr>
        <p:spPr>
          <a:xfrm>
            <a:off x="5726642" y="2667000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12"/>
            </p:custDataLst>
          </p:nvPr>
        </p:nvSpPr>
        <p:spPr>
          <a:xfrm>
            <a:off x="5724878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u="none" strike="noStrike" kern="1200" cap="none" spc="0" normalizeH="0">
                <a:solidFill>
                  <a:srgbClr val="FFFFFF"/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4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02</a:t>
            </a:r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03</a:t>
            </a:r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3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5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04</a:t>
            </a:r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6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31.xml"/><Relationship Id="rId34" Type="http://schemas.openxmlformats.org/officeDocument/2006/relationships/slideLayout" Target="../slideLayouts/slideLayout44.xml"/><Relationship Id="rId42" Type="http://schemas.openxmlformats.org/officeDocument/2006/relationships/slideLayout" Target="../slideLayouts/slideLayout52.xml"/><Relationship Id="rId47" Type="http://schemas.openxmlformats.org/officeDocument/2006/relationships/slideLayout" Target="../slideLayouts/slideLayout57.xml"/><Relationship Id="rId50" Type="http://schemas.openxmlformats.org/officeDocument/2006/relationships/tags" Target="../tags/tag35.xml"/><Relationship Id="rId55" Type="http://schemas.openxmlformats.org/officeDocument/2006/relationships/tags" Target="../tags/tag40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53" Type="http://schemas.openxmlformats.org/officeDocument/2006/relationships/tags" Target="../tags/tag38.xml"/><Relationship Id="rId5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48" Type="http://schemas.openxmlformats.org/officeDocument/2006/relationships/theme" Target="../theme/theme2.xml"/><Relationship Id="rId56" Type="http://schemas.openxmlformats.org/officeDocument/2006/relationships/tags" Target="../tags/tag41.xml"/><Relationship Id="rId8" Type="http://schemas.openxmlformats.org/officeDocument/2006/relationships/slideLayout" Target="../slideLayouts/slideLayout18.xml"/><Relationship Id="rId51" Type="http://schemas.openxmlformats.org/officeDocument/2006/relationships/tags" Target="../tags/tag36.xml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30.xml"/><Relationship Id="rId41" Type="http://schemas.openxmlformats.org/officeDocument/2006/relationships/slideLayout" Target="../slideLayouts/slideLayout51.xml"/><Relationship Id="rId54" Type="http://schemas.openxmlformats.org/officeDocument/2006/relationships/tags" Target="../tags/tag39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49" Type="http://schemas.openxmlformats.org/officeDocument/2006/relationships/tags" Target="../tags/tag34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52" Type="http://schemas.openxmlformats.org/officeDocument/2006/relationships/tags" Target="../tags/tag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56" y="482473"/>
            <a:ext cx="10972888" cy="711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56" y="1524000"/>
            <a:ext cx="10972888" cy="4724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jimeng-2025-10-16-6127-2.5D 等距风格，扁平化设计带柔和阴影，鲜艳的蓝色渐变背景；画面包含带有文字线_3"/>
          <p:cNvPicPr>
            <a:picLocks noChangeAspect="1"/>
          </p:cNvPicPr>
          <p:nvPr userDrawn="1">
            <p:custDataLst>
              <p:tags r:id="rId50"/>
            </p:custDataLst>
          </p:nvPr>
        </p:nvPicPr>
        <p:blipFill>
          <a:blip r:embed="rId57">
            <a:alphaModFix amt="75000"/>
          </a:blip>
          <a:stretch>
            <a:fillRect/>
          </a:stretch>
        </p:blipFill>
        <p:spPr>
          <a:xfrm flipH="1">
            <a:off x="11383010" y="5927090"/>
            <a:ext cx="755015" cy="84582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5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  <a:t>2026/3/2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5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5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5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18.xml"/><Relationship Id="rId2" Type="http://schemas.openxmlformats.org/officeDocument/2006/relationships/tags" Target="../tags/tag617.xml"/><Relationship Id="rId1" Type="http://schemas.openxmlformats.org/officeDocument/2006/relationships/tags" Target="../tags/tag616.xml"/><Relationship Id="rId5" Type="http://schemas.openxmlformats.org/officeDocument/2006/relationships/slideLayout" Target="../slideLayouts/slideLayout54.xml"/><Relationship Id="rId4" Type="http://schemas.openxmlformats.org/officeDocument/2006/relationships/tags" Target="../tags/tag6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627.xml"/><Relationship Id="rId13" Type="http://schemas.openxmlformats.org/officeDocument/2006/relationships/tags" Target="../tags/tag632.xml"/><Relationship Id="rId18" Type="http://schemas.openxmlformats.org/officeDocument/2006/relationships/tags" Target="../tags/tag637.xml"/><Relationship Id="rId3" Type="http://schemas.openxmlformats.org/officeDocument/2006/relationships/tags" Target="../tags/tag622.xml"/><Relationship Id="rId21" Type="http://schemas.openxmlformats.org/officeDocument/2006/relationships/tags" Target="../tags/tag640.xml"/><Relationship Id="rId7" Type="http://schemas.openxmlformats.org/officeDocument/2006/relationships/tags" Target="../tags/tag626.xml"/><Relationship Id="rId12" Type="http://schemas.openxmlformats.org/officeDocument/2006/relationships/tags" Target="../tags/tag631.xml"/><Relationship Id="rId17" Type="http://schemas.openxmlformats.org/officeDocument/2006/relationships/tags" Target="../tags/tag636.xml"/><Relationship Id="rId2" Type="http://schemas.openxmlformats.org/officeDocument/2006/relationships/tags" Target="../tags/tag621.xml"/><Relationship Id="rId16" Type="http://schemas.openxmlformats.org/officeDocument/2006/relationships/tags" Target="../tags/tag635.xml"/><Relationship Id="rId20" Type="http://schemas.openxmlformats.org/officeDocument/2006/relationships/tags" Target="../tags/tag639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11" Type="http://schemas.openxmlformats.org/officeDocument/2006/relationships/tags" Target="../tags/tag630.xml"/><Relationship Id="rId5" Type="http://schemas.openxmlformats.org/officeDocument/2006/relationships/tags" Target="../tags/tag624.xml"/><Relationship Id="rId15" Type="http://schemas.openxmlformats.org/officeDocument/2006/relationships/tags" Target="../tags/tag634.xml"/><Relationship Id="rId10" Type="http://schemas.openxmlformats.org/officeDocument/2006/relationships/tags" Target="../tags/tag629.xml"/><Relationship Id="rId19" Type="http://schemas.openxmlformats.org/officeDocument/2006/relationships/tags" Target="../tags/tag638.xml"/><Relationship Id="rId4" Type="http://schemas.openxmlformats.org/officeDocument/2006/relationships/tags" Target="../tags/tag623.xml"/><Relationship Id="rId9" Type="http://schemas.openxmlformats.org/officeDocument/2006/relationships/tags" Target="../tags/tag628.xml"/><Relationship Id="rId14" Type="http://schemas.openxmlformats.org/officeDocument/2006/relationships/tags" Target="../tags/tag633.xml"/><Relationship Id="rId22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648.xml"/><Relationship Id="rId13" Type="http://schemas.openxmlformats.org/officeDocument/2006/relationships/tags" Target="../tags/tag653.xml"/><Relationship Id="rId18" Type="http://schemas.openxmlformats.org/officeDocument/2006/relationships/tags" Target="../tags/tag658.xml"/><Relationship Id="rId3" Type="http://schemas.openxmlformats.org/officeDocument/2006/relationships/tags" Target="../tags/tag643.xml"/><Relationship Id="rId21" Type="http://schemas.openxmlformats.org/officeDocument/2006/relationships/tags" Target="../tags/tag661.xml"/><Relationship Id="rId7" Type="http://schemas.openxmlformats.org/officeDocument/2006/relationships/tags" Target="../tags/tag647.xml"/><Relationship Id="rId12" Type="http://schemas.openxmlformats.org/officeDocument/2006/relationships/tags" Target="../tags/tag652.xml"/><Relationship Id="rId17" Type="http://schemas.openxmlformats.org/officeDocument/2006/relationships/tags" Target="../tags/tag657.xml"/><Relationship Id="rId2" Type="http://schemas.openxmlformats.org/officeDocument/2006/relationships/tags" Target="../tags/tag642.xml"/><Relationship Id="rId16" Type="http://schemas.openxmlformats.org/officeDocument/2006/relationships/tags" Target="../tags/tag656.xml"/><Relationship Id="rId20" Type="http://schemas.openxmlformats.org/officeDocument/2006/relationships/tags" Target="../tags/tag660.xml"/><Relationship Id="rId1" Type="http://schemas.openxmlformats.org/officeDocument/2006/relationships/tags" Target="../tags/tag641.xml"/><Relationship Id="rId6" Type="http://schemas.openxmlformats.org/officeDocument/2006/relationships/tags" Target="../tags/tag646.xml"/><Relationship Id="rId11" Type="http://schemas.openxmlformats.org/officeDocument/2006/relationships/tags" Target="../tags/tag651.xml"/><Relationship Id="rId5" Type="http://schemas.openxmlformats.org/officeDocument/2006/relationships/tags" Target="../tags/tag645.xml"/><Relationship Id="rId15" Type="http://schemas.openxmlformats.org/officeDocument/2006/relationships/tags" Target="../tags/tag655.xml"/><Relationship Id="rId10" Type="http://schemas.openxmlformats.org/officeDocument/2006/relationships/tags" Target="../tags/tag650.xml"/><Relationship Id="rId19" Type="http://schemas.openxmlformats.org/officeDocument/2006/relationships/tags" Target="../tags/tag659.xml"/><Relationship Id="rId4" Type="http://schemas.openxmlformats.org/officeDocument/2006/relationships/tags" Target="../tags/tag644.xml"/><Relationship Id="rId9" Type="http://schemas.openxmlformats.org/officeDocument/2006/relationships/tags" Target="../tags/tag649.xml"/><Relationship Id="rId14" Type="http://schemas.openxmlformats.org/officeDocument/2006/relationships/tags" Target="../tags/tag654.xml"/><Relationship Id="rId22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669.xml"/><Relationship Id="rId13" Type="http://schemas.openxmlformats.org/officeDocument/2006/relationships/tags" Target="../tags/tag674.xml"/><Relationship Id="rId18" Type="http://schemas.openxmlformats.org/officeDocument/2006/relationships/tags" Target="../tags/tag679.xml"/><Relationship Id="rId3" Type="http://schemas.openxmlformats.org/officeDocument/2006/relationships/tags" Target="../tags/tag664.xml"/><Relationship Id="rId21" Type="http://schemas.openxmlformats.org/officeDocument/2006/relationships/tags" Target="../tags/tag682.xml"/><Relationship Id="rId7" Type="http://schemas.openxmlformats.org/officeDocument/2006/relationships/tags" Target="../tags/tag668.xml"/><Relationship Id="rId12" Type="http://schemas.openxmlformats.org/officeDocument/2006/relationships/tags" Target="../tags/tag673.xml"/><Relationship Id="rId17" Type="http://schemas.openxmlformats.org/officeDocument/2006/relationships/tags" Target="../tags/tag678.xml"/><Relationship Id="rId2" Type="http://schemas.openxmlformats.org/officeDocument/2006/relationships/tags" Target="../tags/tag663.xml"/><Relationship Id="rId16" Type="http://schemas.openxmlformats.org/officeDocument/2006/relationships/tags" Target="../tags/tag677.xml"/><Relationship Id="rId20" Type="http://schemas.openxmlformats.org/officeDocument/2006/relationships/tags" Target="../tags/tag681.xml"/><Relationship Id="rId1" Type="http://schemas.openxmlformats.org/officeDocument/2006/relationships/tags" Target="../tags/tag662.xml"/><Relationship Id="rId6" Type="http://schemas.openxmlformats.org/officeDocument/2006/relationships/tags" Target="../tags/tag667.xml"/><Relationship Id="rId11" Type="http://schemas.openxmlformats.org/officeDocument/2006/relationships/tags" Target="../tags/tag672.xml"/><Relationship Id="rId5" Type="http://schemas.openxmlformats.org/officeDocument/2006/relationships/tags" Target="../tags/tag666.xml"/><Relationship Id="rId15" Type="http://schemas.openxmlformats.org/officeDocument/2006/relationships/tags" Target="../tags/tag676.xml"/><Relationship Id="rId10" Type="http://schemas.openxmlformats.org/officeDocument/2006/relationships/tags" Target="../tags/tag671.xml"/><Relationship Id="rId19" Type="http://schemas.openxmlformats.org/officeDocument/2006/relationships/tags" Target="../tags/tag680.xml"/><Relationship Id="rId4" Type="http://schemas.openxmlformats.org/officeDocument/2006/relationships/tags" Target="../tags/tag665.xml"/><Relationship Id="rId9" Type="http://schemas.openxmlformats.org/officeDocument/2006/relationships/tags" Target="../tags/tag670.xml"/><Relationship Id="rId14" Type="http://schemas.openxmlformats.org/officeDocument/2006/relationships/tags" Target="../tags/tag675.xml"/><Relationship Id="rId22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13" Type="http://schemas.openxmlformats.org/officeDocument/2006/relationships/tags" Target="../tags/tag695.xml"/><Relationship Id="rId18" Type="http://schemas.openxmlformats.org/officeDocument/2006/relationships/tags" Target="../tags/tag700.xml"/><Relationship Id="rId3" Type="http://schemas.openxmlformats.org/officeDocument/2006/relationships/tags" Target="../tags/tag685.xml"/><Relationship Id="rId21" Type="http://schemas.openxmlformats.org/officeDocument/2006/relationships/tags" Target="../tags/tag703.xml"/><Relationship Id="rId7" Type="http://schemas.openxmlformats.org/officeDocument/2006/relationships/tags" Target="../tags/tag689.xml"/><Relationship Id="rId12" Type="http://schemas.openxmlformats.org/officeDocument/2006/relationships/tags" Target="../tags/tag694.xml"/><Relationship Id="rId17" Type="http://schemas.openxmlformats.org/officeDocument/2006/relationships/tags" Target="../tags/tag699.xml"/><Relationship Id="rId2" Type="http://schemas.openxmlformats.org/officeDocument/2006/relationships/tags" Target="../tags/tag684.xml"/><Relationship Id="rId16" Type="http://schemas.openxmlformats.org/officeDocument/2006/relationships/tags" Target="../tags/tag698.xml"/><Relationship Id="rId20" Type="http://schemas.openxmlformats.org/officeDocument/2006/relationships/tags" Target="../tags/tag702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tags" Target="../tags/tag693.xml"/><Relationship Id="rId5" Type="http://schemas.openxmlformats.org/officeDocument/2006/relationships/tags" Target="../tags/tag687.xml"/><Relationship Id="rId15" Type="http://schemas.openxmlformats.org/officeDocument/2006/relationships/tags" Target="../tags/tag697.xml"/><Relationship Id="rId10" Type="http://schemas.openxmlformats.org/officeDocument/2006/relationships/tags" Target="../tags/tag692.xml"/><Relationship Id="rId19" Type="http://schemas.openxmlformats.org/officeDocument/2006/relationships/tags" Target="../tags/tag701.xml"/><Relationship Id="rId4" Type="http://schemas.openxmlformats.org/officeDocument/2006/relationships/tags" Target="../tags/tag686.xml"/><Relationship Id="rId9" Type="http://schemas.openxmlformats.org/officeDocument/2006/relationships/tags" Target="../tags/tag691.xml"/><Relationship Id="rId14" Type="http://schemas.openxmlformats.org/officeDocument/2006/relationships/tags" Target="../tags/tag696.xml"/><Relationship Id="rId22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11.xml"/><Relationship Id="rId13" Type="http://schemas.openxmlformats.org/officeDocument/2006/relationships/tags" Target="../tags/tag716.xml"/><Relationship Id="rId18" Type="http://schemas.openxmlformats.org/officeDocument/2006/relationships/tags" Target="../tags/tag721.xml"/><Relationship Id="rId3" Type="http://schemas.openxmlformats.org/officeDocument/2006/relationships/tags" Target="../tags/tag706.xml"/><Relationship Id="rId21" Type="http://schemas.openxmlformats.org/officeDocument/2006/relationships/tags" Target="../tags/tag724.xml"/><Relationship Id="rId7" Type="http://schemas.openxmlformats.org/officeDocument/2006/relationships/tags" Target="../tags/tag710.xml"/><Relationship Id="rId12" Type="http://schemas.openxmlformats.org/officeDocument/2006/relationships/tags" Target="../tags/tag715.xml"/><Relationship Id="rId17" Type="http://schemas.openxmlformats.org/officeDocument/2006/relationships/tags" Target="../tags/tag720.xml"/><Relationship Id="rId2" Type="http://schemas.openxmlformats.org/officeDocument/2006/relationships/tags" Target="../tags/tag705.xml"/><Relationship Id="rId16" Type="http://schemas.openxmlformats.org/officeDocument/2006/relationships/tags" Target="../tags/tag719.xml"/><Relationship Id="rId20" Type="http://schemas.openxmlformats.org/officeDocument/2006/relationships/tags" Target="../tags/tag723.xml"/><Relationship Id="rId1" Type="http://schemas.openxmlformats.org/officeDocument/2006/relationships/tags" Target="../tags/tag704.xml"/><Relationship Id="rId6" Type="http://schemas.openxmlformats.org/officeDocument/2006/relationships/tags" Target="../tags/tag709.xml"/><Relationship Id="rId11" Type="http://schemas.openxmlformats.org/officeDocument/2006/relationships/tags" Target="../tags/tag714.xml"/><Relationship Id="rId5" Type="http://schemas.openxmlformats.org/officeDocument/2006/relationships/tags" Target="../tags/tag708.xml"/><Relationship Id="rId15" Type="http://schemas.openxmlformats.org/officeDocument/2006/relationships/tags" Target="../tags/tag718.xml"/><Relationship Id="rId10" Type="http://schemas.openxmlformats.org/officeDocument/2006/relationships/tags" Target="../tags/tag713.xml"/><Relationship Id="rId19" Type="http://schemas.openxmlformats.org/officeDocument/2006/relationships/tags" Target="../tags/tag722.xml"/><Relationship Id="rId4" Type="http://schemas.openxmlformats.org/officeDocument/2006/relationships/tags" Target="../tags/tag707.xml"/><Relationship Id="rId9" Type="http://schemas.openxmlformats.org/officeDocument/2006/relationships/tags" Target="../tags/tag712.xml"/><Relationship Id="rId14" Type="http://schemas.openxmlformats.org/officeDocument/2006/relationships/tags" Target="../tags/tag717.xml"/><Relationship Id="rId22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32.xml"/><Relationship Id="rId13" Type="http://schemas.openxmlformats.org/officeDocument/2006/relationships/tags" Target="../tags/tag737.xml"/><Relationship Id="rId18" Type="http://schemas.openxmlformats.org/officeDocument/2006/relationships/tags" Target="../tags/tag742.xml"/><Relationship Id="rId3" Type="http://schemas.openxmlformats.org/officeDocument/2006/relationships/tags" Target="../tags/tag727.xml"/><Relationship Id="rId21" Type="http://schemas.openxmlformats.org/officeDocument/2006/relationships/tags" Target="../tags/tag745.xml"/><Relationship Id="rId7" Type="http://schemas.openxmlformats.org/officeDocument/2006/relationships/tags" Target="../tags/tag731.xml"/><Relationship Id="rId12" Type="http://schemas.openxmlformats.org/officeDocument/2006/relationships/tags" Target="../tags/tag736.xml"/><Relationship Id="rId17" Type="http://schemas.openxmlformats.org/officeDocument/2006/relationships/tags" Target="../tags/tag741.xml"/><Relationship Id="rId2" Type="http://schemas.openxmlformats.org/officeDocument/2006/relationships/tags" Target="../tags/tag726.xml"/><Relationship Id="rId16" Type="http://schemas.openxmlformats.org/officeDocument/2006/relationships/tags" Target="../tags/tag740.xml"/><Relationship Id="rId20" Type="http://schemas.openxmlformats.org/officeDocument/2006/relationships/tags" Target="../tags/tag744.xml"/><Relationship Id="rId1" Type="http://schemas.openxmlformats.org/officeDocument/2006/relationships/tags" Target="../tags/tag725.xml"/><Relationship Id="rId6" Type="http://schemas.openxmlformats.org/officeDocument/2006/relationships/tags" Target="../tags/tag730.xml"/><Relationship Id="rId11" Type="http://schemas.openxmlformats.org/officeDocument/2006/relationships/tags" Target="../tags/tag735.xml"/><Relationship Id="rId5" Type="http://schemas.openxmlformats.org/officeDocument/2006/relationships/tags" Target="../tags/tag729.xml"/><Relationship Id="rId15" Type="http://schemas.openxmlformats.org/officeDocument/2006/relationships/tags" Target="../tags/tag739.xml"/><Relationship Id="rId10" Type="http://schemas.openxmlformats.org/officeDocument/2006/relationships/tags" Target="../tags/tag734.xml"/><Relationship Id="rId19" Type="http://schemas.openxmlformats.org/officeDocument/2006/relationships/tags" Target="../tags/tag743.xml"/><Relationship Id="rId4" Type="http://schemas.openxmlformats.org/officeDocument/2006/relationships/tags" Target="../tags/tag728.xml"/><Relationship Id="rId9" Type="http://schemas.openxmlformats.org/officeDocument/2006/relationships/tags" Target="../tags/tag733.xml"/><Relationship Id="rId14" Type="http://schemas.openxmlformats.org/officeDocument/2006/relationships/tags" Target="../tags/tag738.xml"/><Relationship Id="rId22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53.xml"/><Relationship Id="rId13" Type="http://schemas.openxmlformats.org/officeDocument/2006/relationships/tags" Target="../tags/tag758.xml"/><Relationship Id="rId18" Type="http://schemas.openxmlformats.org/officeDocument/2006/relationships/tags" Target="../tags/tag763.xml"/><Relationship Id="rId3" Type="http://schemas.openxmlformats.org/officeDocument/2006/relationships/tags" Target="../tags/tag748.xml"/><Relationship Id="rId21" Type="http://schemas.openxmlformats.org/officeDocument/2006/relationships/tags" Target="../tags/tag766.xml"/><Relationship Id="rId7" Type="http://schemas.openxmlformats.org/officeDocument/2006/relationships/tags" Target="../tags/tag752.xml"/><Relationship Id="rId12" Type="http://schemas.openxmlformats.org/officeDocument/2006/relationships/tags" Target="../tags/tag757.xml"/><Relationship Id="rId17" Type="http://schemas.openxmlformats.org/officeDocument/2006/relationships/tags" Target="../tags/tag762.xml"/><Relationship Id="rId2" Type="http://schemas.openxmlformats.org/officeDocument/2006/relationships/tags" Target="../tags/tag747.xml"/><Relationship Id="rId16" Type="http://schemas.openxmlformats.org/officeDocument/2006/relationships/tags" Target="../tags/tag761.xml"/><Relationship Id="rId20" Type="http://schemas.openxmlformats.org/officeDocument/2006/relationships/tags" Target="../tags/tag765.xml"/><Relationship Id="rId1" Type="http://schemas.openxmlformats.org/officeDocument/2006/relationships/tags" Target="../tags/tag746.xml"/><Relationship Id="rId6" Type="http://schemas.openxmlformats.org/officeDocument/2006/relationships/tags" Target="../tags/tag751.xml"/><Relationship Id="rId11" Type="http://schemas.openxmlformats.org/officeDocument/2006/relationships/tags" Target="../tags/tag756.xml"/><Relationship Id="rId5" Type="http://schemas.openxmlformats.org/officeDocument/2006/relationships/tags" Target="../tags/tag750.xml"/><Relationship Id="rId15" Type="http://schemas.openxmlformats.org/officeDocument/2006/relationships/tags" Target="../tags/tag760.xml"/><Relationship Id="rId10" Type="http://schemas.openxmlformats.org/officeDocument/2006/relationships/tags" Target="../tags/tag755.xml"/><Relationship Id="rId19" Type="http://schemas.openxmlformats.org/officeDocument/2006/relationships/tags" Target="../tags/tag764.xml"/><Relationship Id="rId4" Type="http://schemas.openxmlformats.org/officeDocument/2006/relationships/tags" Target="../tags/tag749.xml"/><Relationship Id="rId9" Type="http://schemas.openxmlformats.org/officeDocument/2006/relationships/tags" Target="../tags/tag754.xml"/><Relationship Id="rId14" Type="http://schemas.openxmlformats.org/officeDocument/2006/relationships/tags" Target="../tags/tag759.xml"/><Relationship Id="rId22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74.xml"/><Relationship Id="rId13" Type="http://schemas.openxmlformats.org/officeDocument/2006/relationships/tags" Target="../tags/tag779.xml"/><Relationship Id="rId18" Type="http://schemas.openxmlformats.org/officeDocument/2006/relationships/tags" Target="../tags/tag784.xml"/><Relationship Id="rId3" Type="http://schemas.openxmlformats.org/officeDocument/2006/relationships/tags" Target="../tags/tag769.xml"/><Relationship Id="rId7" Type="http://schemas.openxmlformats.org/officeDocument/2006/relationships/tags" Target="../tags/tag773.xml"/><Relationship Id="rId12" Type="http://schemas.openxmlformats.org/officeDocument/2006/relationships/tags" Target="../tags/tag778.xml"/><Relationship Id="rId17" Type="http://schemas.openxmlformats.org/officeDocument/2006/relationships/tags" Target="../tags/tag783.xml"/><Relationship Id="rId2" Type="http://schemas.openxmlformats.org/officeDocument/2006/relationships/tags" Target="../tags/tag768.xml"/><Relationship Id="rId16" Type="http://schemas.openxmlformats.org/officeDocument/2006/relationships/tags" Target="../tags/tag782.xml"/><Relationship Id="rId1" Type="http://schemas.openxmlformats.org/officeDocument/2006/relationships/tags" Target="../tags/tag767.xml"/><Relationship Id="rId6" Type="http://schemas.openxmlformats.org/officeDocument/2006/relationships/tags" Target="../tags/tag772.xml"/><Relationship Id="rId11" Type="http://schemas.openxmlformats.org/officeDocument/2006/relationships/tags" Target="../tags/tag777.xml"/><Relationship Id="rId5" Type="http://schemas.openxmlformats.org/officeDocument/2006/relationships/tags" Target="../tags/tag771.xml"/><Relationship Id="rId15" Type="http://schemas.openxmlformats.org/officeDocument/2006/relationships/tags" Target="../tags/tag781.xml"/><Relationship Id="rId10" Type="http://schemas.openxmlformats.org/officeDocument/2006/relationships/tags" Target="../tags/tag776.xml"/><Relationship Id="rId19" Type="http://schemas.openxmlformats.org/officeDocument/2006/relationships/slideLayout" Target="../slideLayouts/slideLayout41.xml"/><Relationship Id="rId4" Type="http://schemas.openxmlformats.org/officeDocument/2006/relationships/tags" Target="../tags/tag770.xml"/><Relationship Id="rId9" Type="http://schemas.openxmlformats.org/officeDocument/2006/relationships/tags" Target="../tags/tag775.xml"/><Relationship Id="rId14" Type="http://schemas.openxmlformats.org/officeDocument/2006/relationships/tags" Target="../tags/tag78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87.xml"/><Relationship Id="rId2" Type="http://schemas.openxmlformats.org/officeDocument/2006/relationships/tags" Target="../tags/tag786.xml"/><Relationship Id="rId1" Type="http://schemas.openxmlformats.org/officeDocument/2006/relationships/tags" Target="../tags/tag785.xml"/><Relationship Id="rId4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90.xml"/><Relationship Id="rId7" Type="http://schemas.openxmlformats.org/officeDocument/2006/relationships/slideLayout" Target="../slideLayouts/slideLayout40.xml"/><Relationship Id="rId2" Type="http://schemas.openxmlformats.org/officeDocument/2006/relationships/tags" Target="../tags/tag789.xml"/><Relationship Id="rId1" Type="http://schemas.openxmlformats.org/officeDocument/2006/relationships/tags" Target="../tags/tag788.xml"/><Relationship Id="rId6" Type="http://schemas.openxmlformats.org/officeDocument/2006/relationships/tags" Target="../tags/tag793.xml"/><Relationship Id="rId5" Type="http://schemas.openxmlformats.org/officeDocument/2006/relationships/tags" Target="../tags/tag792.xml"/><Relationship Id="rId4" Type="http://schemas.openxmlformats.org/officeDocument/2006/relationships/tags" Target="../tags/tag79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96.xml"/><Relationship Id="rId2" Type="http://schemas.openxmlformats.org/officeDocument/2006/relationships/tags" Target="../tags/tag795.xml"/><Relationship Id="rId1" Type="http://schemas.openxmlformats.org/officeDocument/2006/relationships/tags" Target="../tags/tag794.xml"/><Relationship Id="rId4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04.xml"/><Relationship Id="rId3" Type="http://schemas.openxmlformats.org/officeDocument/2006/relationships/tags" Target="../tags/tag799.xml"/><Relationship Id="rId7" Type="http://schemas.openxmlformats.org/officeDocument/2006/relationships/tags" Target="../tags/tag803.xml"/><Relationship Id="rId2" Type="http://schemas.openxmlformats.org/officeDocument/2006/relationships/tags" Target="../tags/tag798.xml"/><Relationship Id="rId1" Type="http://schemas.openxmlformats.org/officeDocument/2006/relationships/tags" Target="../tags/tag797.xml"/><Relationship Id="rId6" Type="http://schemas.openxmlformats.org/officeDocument/2006/relationships/tags" Target="../tags/tag802.xml"/><Relationship Id="rId11" Type="http://schemas.openxmlformats.org/officeDocument/2006/relationships/image" Target="../media/image12.jpeg"/><Relationship Id="rId5" Type="http://schemas.openxmlformats.org/officeDocument/2006/relationships/tags" Target="../tags/tag801.xml"/><Relationship Id="rId10" Type="http://schemas.openxmlformats.org/officeDocument/2006/relationships/image" Target="../media/image11.jpeg"/><Relationship Id="rId4" Type="http://schemas.openxmlformats.org/officeDocument/2006/relationships/tags" Target="../tags/tag800.xml"/><Relationship Id="rId9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12.xml"/><Relationship Id="rId13" Type="http://schemas.openxmlformats.org/officeDocument/2006/relationships/tags" Target="../tags/tag817.xml"/><Relationship Id="rId18" Type="http://schemas.openxmlformats.org/officeDocument/2006/relationships/slideLayout" Target="../slideLayouts/slideLayout38.xml"/><Relationship Id="rId3" Type="http://schemas.openxmlformats.org/officeDocument/2006/relationships/tags" Target="../tags/tag807.xml"/><Relationship Id="rId21" Type="http://schemas.openxmlformats.org/officeDocument/2006/relationships/image" Target="../media/image15.png"/><Relationship Id="rId7" Type="http://schemas.openxmlformats.org/officeDocument/2006/relationships/tags" Target="../tags/tag811.xml"/><Relationship Id="rId12" Type="http://schemas.openxmlformats.org/officeDocument/2006/relationships/tags" Target="../tags/tag816.xml"/><Relationship Id="rId17" Type="http://schemas.openxmlformats.org/officeDocument/2006/relationships/tags" Target="../tags/tag821.xml"/><Relationship Id="rId2" Type="http://schemas.openxmlformats.org/officeDocument/2006/relationships/tags" Target="../tags/tag806.xml"/><Relationship Id="rId16" Type="http://schemas.openxmlformats.org/officeDocument/2006/relationships/tags" Target="../tags/tag820.xml"/><Relationship Id="rId20" Type="http://schemas.openxmlformats.org/officeDocument/2006/relationships/image" Target="../media/image14.svg"/><Relationship Id="rId1" Type="http://schemas.openxmlformats.org/officeDocument/2006/relationships/tags" Target="../tags/tag805.xml"/><Relationship Id="rId6" Type="http://schemas.openxmlformats.org/officeDocument/2006/relationships/tags" Target="../tags/tag810.xml"/><Relationship Id="rId11" Type="http://schemas.openxmlformats.org/officeDocument/2006/relationships/tags" Target="../tags/tag815.xml"/><Relationship Id="rId24" Type="http://schemas.openxmlformats.org/officeDocument/2006/relationships/image" Target="../media/image18.svg"/><Relationship Id="rId5" Type="http://schemas.openxmlformats.org/officeDocument/2006/relationships/tags" Target="../tags/tag809.xml"/><Relationship Id="rId15" Type="http://schemas.openxmlformats.org/officeDocument/2006/relationships/tags" Target="../tags/tag819.xml"/><Relationship Id="rId23" Type="http://schemas.openxmlformats.org/officeDocument/2006/relationships/image" Target="../media/image17.png"/><Relationship Id="rId10" Type="http://schemas.openxmlformats.org/officeDocument/2006/relationships/tags" Target="../tags/tag814.xml"/><Relationship Id="rId19" Type="http://schemas.openxmlformats.org/officeDocument/2006/relationships/image" Target="../media/image13.png"/><Relationship Id="rId4" Type="http://schemas.openxmlformats.org/officeDocument/2006/relationships/tags" Target="../tags/tag808.xml"/><Relationship Id="rId9" Type="http://schemas.openxmlformats.org/officeDocument/2006/relationships/tags" Target="../tags/tag813.xml"/><Relationship Id="rId14" Type="http://schemas.openxmlformats.org/officeDocument/2006/relationships/tags" Target="../tags/tag818.xml"/><Relationship Id="rId22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29.xml"/><Relationship Id="rId13" Type="http://schemas.openxmlformats.org/officeDocument/2006/relationships/tags" Target="../tags/tag834.xml"/><Relationship Id="rId3" Type="http://schemas.openxmlformats.org/officeDocument/2006/relationships/tags" Target="../tags/tag824.xml"/><Relationship Id="rId7" Type="http://schemas.openxmlformats.org/officeDocument/2006/relationships/tags" Target="../tags/tag828.xml"/><Relationship Id="rId12" Type="http://schemas.openxmlformats.org/officeDocument/2006/relationships/tags" Target="../tags/tag833.xml"/><Relationship Id="rId2" Type="http://schemas.openxmlformats.org/officeDocument/2006/relationships/tags" Target="../tags/tag823.xml"/><Relationship Id="rId1" Type="http://schemas.openxmlformats.org/officeDocument/2006/relationships/tags" Target="../tags/tag822.xml"/><Relationship Id="rId6" Type="http://schemas.openxmlformats.org/officeDocument/2006/relationships/tags" Target="../tags/tag827.xml"/><Relationship Id="rId11" Type="http://schemas.openxmlformats.org/officeDocument/2006/relationships/tags" Target="../tags/tag832.xml"/><Relationship Id="rId5" Type="http://schemas.openxmlformats.org/officeDocument/2006/relationships/tags" Target="../tags/tag826.xml"/><Relationship Id="rId15" Type="http://schemas.openxmlformats.org/officeDocument/2006/relationships/slideLayout" Target="../slideLayouts/slideLayout37.xml"/><Relationship Id="rId10" Type="http://schemas.openxmlformats.org/officeDocument/2006/relationships/tags" Target="../tags/tag831.xml"/><Relationship Id="rId4" Type="http://schemas.openxmlformats.org/officeDocument/2006/relationships/tags" Target="../tags/tag825.xml"/><Relationship Id="rId9" Type="http://schemas.openxmlformats.org/officeDocument/2006/relationships/tags" Target="../tags/tag830.xml"/><Relationship Id="rId14" Type="http://schemas.openxmlformats.org/officeDocument/2006/relationships/tags" Target="../tags/tag8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38.xml"/><Relationship Id="rId2" Type="http://schemas.openxmlformats.org/officeDocument/2006/relationships/tags" Target="../tags/tag837.xml"/><Relationship Id="rId1" Type="http://schemas.openxmlformats.org/officeDocument/2006/relationships/tags" Target="../tags/tag836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839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852.xml"/><Relationship Id="rId18" Type="http://schemas.openxmlformats.org/officeDocument/2006/relationships/tags" Target="../tags/tag857.xml"/><Relationship Id="rId26" Type="http://schemas.openxmlformats.org/officeDocument/2006/relationships/image" Target="../media/image17.png"/><Relationship Id="rId3" Type="http://schemas.openxmlformats.org/officeDocument/2006/relationships/tags" Target="../tags/tag842.xml"/><Relationship Id="rId21" Type="http://schemas.openxmlformats.org/officeDocument/2006/relationships/slideLayout" Target="../slideLayouts/slideLayout35.xml"/><Relationship Id="rId7" Type="http://schemas.openxmlformats.org/officeDocument/2006/relationships/tags" Target="../tags/tag846.xml"/><Relationship Id="rId12" Type="http://schemas.openxmlformats.org/officeDocument/2006/relationships/tags" Target="../tags/tag851.xml"/><Relationship Id="rId17" Type="http://schemas.openxmlformats.org/officeDocument/2006/relationships/tags" Target="../tags/tag856.xml"/><Relationship Id="rId25" Type="http://schemas.openxmlformats.org/officeDocument/2006/relationships/image" Target="../media/image20.svg"/><Relationship Id="rId33" Type="http://schemas.openxmlformats.org/officeDocument/2006/relationships/image" Target="../media/image26.svg"/><Relationship Id="rId2" Type="http://schemas.openxmlformats.org/officeDocument/2006/relationships/tags" Target="../tags/tag841.xml"/><Relationship Id="rId16" Type="http://schemas.openxmlformats.org/officeDocument/2006/relationships/tags" Target="../tags/tag855.xml"/><Relationship Id="rId20" Type="http://schemas.openxmlformats.org/officeDocument/2006/relationships/tags" Target="../tags/tag859.xml"/><Relationship Id="rId29" Type="http://schemas.openxmlformats.org/officeDocument/2006/relationships/image" Target="../media/image22.svg"/><Relationship Id="rId1" Type="http://schemas.openxmlformats.org/officeDocument/2006/relationships/tags" Target="../tags/tag840.xml"/><Relationship Id="rId6" Type="http://schemas.openxmlformats.org/officeDocument/2006/relationships/tags" Target="../tags/tag845.xml"/><Relationship Id="rId11" Type="http://schemas.openxmlformats.org/officeDocument/2006/relationships/tags" Target="../tags/tag850.xml"/><Relationship Id="rId24" Type="http://schemas.openxmlformats.org/officeDocument/2006/relationships/image" Target="../media/image19.png"/><Relationship Id="rId32" Type="http://schemas.openxmlformats.org/officeDocument/2006/relationships/image" Target="../media/image25.png"/><Relationship Id="rId5" Type="http://schemas.openxmlformats.org/officeDocument/2006/relationships/tags" Target="../tags/tag844.xml"/><Relationship Id="rId15" Type="http://schemas.openxmlformats.org/officeDocument/2006/relationships/tags" Target="../tags/tag854.xml"/><Relationship Id="rId23" Type="http://schemas.openxmlformats.org/officeDocument/2006/relationships/image" Target="../media/image14.svg"/><Relationship Id="rId28" Type="http://schemas.openxmlformats.org/officeDocument/2006/relationships/image" Target="../media/image21.png"/><Relationship Id="rId10" Type="http://schemas.openxmlformats.org/officeDocument/2006/relationships/tags" Target="../tags/tag849.xml"/><Relationship Id="rId19" Type="http://schemas.openxmlformats.org/officeDocument/2006/relationships/tags" Target="../tags/tag858.xml"/><Relationship Id="rId31" Type="http://schemas.openxmlformats.org/officeDocument/2006/relationships/image" Target="../media/image24.svg"/><Relationship Id="rId4" Type="http://schemas.openxmlformats.org/officeDocument/2006/relationships/tags" Target="../tags/tag843.xml"/><Relationship Id="rId9" Type="http://schemas.openxmlformats.org/officeDocument/2006/relationships/tags" Target="../tags/tag848.xml"/><Relationship Id="rId14" Type="http://schemas.openxmlformats.org/officeDocument/2006/relationships/tags" Target="../tags/tag853.xml"/><Relationship Id="rId22" Type="http://schemas.openxmlformats.org/officeDocument/2006/relationships/image" Target="../media/image13.png"/><Relationship Id="rId27" Type="http://schemas.openxmlformats.org/officeDocument/2006/relationships/image" Target="../media/image18.svg"/><Relationship Id="rId30" Type="http://schemas.openxmlformats.org/officeDocument/2006/relationships/image" Target="../media/image23.png"/><Relationship Id="rId8" Type="http://schemas.openxmlformats.org/officeDocument/2006/relationships/tags" Target="../tags/tag84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867.xml"/><Relationship Id="rId3" Type="http://schemas.openxmlformats.org/officeDocument/2006/relationships/tags" Target="../tags/tag862.xml"/><Relationship Id="rId7" Type="http://schemas.openxmlformats.org/officeDocument/2006/relationships/tags" Target="../tags/tag866.xml"/><Relationship Id="rId2" Type="http://schemas.openxmlformats.org/officeDocument/2006/relationships/tags" Target="../tags/tag861.xml"/><Relationship Id="rId1" Type="http://schemas.openxmlformats.org/officeDocument/2006/relationships/tags" Target="../tags/tag860.xml"/><Relationship Id="rId6" Type="http://schemas.openxmlformats.org/officeDocument/2006/relationships/tags" Target="../tags/tag865.xml"/><Relationship Id="rId11" Type="http://schemas.openxmlformats.org/officeDocument/2006/relationships/slideLayout" Target="../slideLayouts/slideLayout34.xml"/><Relationship Id="rId5" Type="http://schemas.openxmlformats.org/officeDocument/2006/relationships/tags" Target="../tags/tag864.xml"/><Relationship Id="rId10" Type="http://schemas.openxmlformats.org/officeDocument/2006/relationships/tags" Target="../tags/tag869.xml"/><Relationship Id="rId4" Type="http://schemas.openxmlformats.org/officeDocument/2006/relationships/tags" Target="../tags/tag863.xml"/><Relationship Id="rId9" Type="http://schemas.openxmlformats.org/officeDocument/2006/relationships/tags" Target="../tags/tag8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72.xml"/><Relationship Id="rId2" Type="http://schemas.openxmlformats.org/officeDocument/2006/relationships/tags" Target="../tags/tag871.xml"/><Relationship Id="rId1" Type="http://schemas.openxmlformats.org/officeDocument/2006/relationships/tags" Target="../tags/tag870.xml"/><Relationship Id="rId4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75.xml"/><Relationship Id="rId7" Type="http://schemas.openxmlformats.org/officeDocument/2006/relationships/image" Target="../media/image27.jpeg"/><Relationship Id="rId2" Type="http://schemas.openxmlformats.org/officeDocument/2006/relationships/tags" Target="../tags/tag874.xml"/><Relationship Id="rId1" Type="http://schemas.openxmlformats.org/officeDocument/2006/relationships/tags" Target="../tags/tag873.xml"/><Relationship Id="rId6" Type="http://schemas.openxmlformats.org/officeDocument/2006/relationships/slideLayout" Target="../slideLayouts/slideLayout33.xml"/><Relationship Id="rId5" Type="http://schemas.openxmlformats.org/officeDocument/2006/relationships/tags" Target="../tags/tag877.xml"/><Relationship Id="rId4" Type="http://schemas.openxmlformats.org/officeDocument/2006/relationships/tags" Target="../tags/tag87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tags" Target="../tags/tag880.xml"/><Relationship Id="rId7" Type="http://schemas.openxmlformats.org/officeDocument/2006/relationships/slideLayout" Target="../slideLayouts/slideLayout32.xml"/><Relationship Id="rId2" Type="http://schemas.openxmlformats.org/officeDocument/2006/relationships/tags" Target="../tags/tag879.xml"/><Relationship Id="rId1" Type="http://schemas.openxmlformats.org/officeDocument/2006/relationships/tags" Target="../tags/tag878.xml"/><Relationship Id="rId6" Type="http://schemas.openxmlformats.org/officeDocument/2006/relationships/tags" Target="../tags/tag883.xml"/><Relationship Id="rId5" Type="http://schemas.openxmlformats.org/officeDocument/2006/relationships/tags" Target="../tags/tag882.xml"/><Relationship Id="rId4" Type="http://schemas.openxmlformats.org/officeDocument/2006/relationships/tags" Target="../tags/tag88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891.xml"/><Relationship Id="rId13" Type="http://schemas.openxmlformats.org/officeDocument/2006/relationships/tags" Target="../tags/tag896.xml"/><Relationship Id="rId3" Type="http://schemas.openxmlformats.org/officeDocument/2006/relationships/tags" Target="../tags/tag886.xml"/><Relationship Id="rId7" Type="http://schemas.openxmlformats.org/officeDocument/2006/relationships/tags" Target="../tags/tag890.xml"/><Relationship Id="rId12" Type="http://schemas.openxmlformats.org/officeDocument/2006/relationships/tags" Target="../tags/tag895.xml"/><Relationship Id="rId2" Type="http://schemas.openxmlformats.org/officeDocument/2006/relationships/tags" Target="../tags/tag885.xml"/><Relationship Id="rId1" Type="http://schemas.openxmlformats.org/officeDocument/2006/relationships/tags" Target="../tags/tag884.xml"/><Relationship Id="rId6" Type="http://schemas.openxmlformats.org/officeDocument/2006/relationships/tags" Target="../tags/tag889.xml"/><Relationship Id="rId11" Type="http://schemas.openxmlformats.org/officeDocument/2006/relationships/tags" Target="../tags/tag894.xml"/><Relationship Id="rId5" Type="http://schemas.openxmlformats.org/officeDocument/2006/relationships/tags" Target="../tags/tag888.xml"/><Relationship Id="rId10" Type="http://schemas.openxmlformats.org/officeDocument/2006/relationships/tags" Target="../tags/tag893.xml"/><Relationship Id="rId4" Type="http://schemas.openxmlformats.org/officeDocument/2006/relationships/tags" Target="../tags/tag887.xml"/><Relationship Id="rId9" Type="http://schemas.openxmlformats.org/officeDocument/2006/relationships/tags" Target="../tags/tag892.xml"/><Relationship Id="rId14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04.xml"/><Relationship Id="rId13" Type="http://schemas.openxmlformats.org/officeDocument/2006/relationships/tags" Target="../tags/tag909.xml"/><Relationship Id="rId18" Type="http://schemas.openxmlformats.org/officeDocument/2006/relationships/tags" Target="../tags/tag914.xml"/><Relationship Id="rId26" Type="http://schemas.openxmlformats.org/officeDocument/2006/relationships/image" Target="../media/image33.jpeg"/><Relationship Id="rId3" Type="http://schemas.openxmlformats.org/officeDocument/2006/relationships/tags" Target="../tags/tag899.xml"/><Relationship Id="rId21" Type="http://schemas.openxmlformats.org/officeDocument/2006/relationships/slideLayout" Target="../slideLayouts/slideLayout30.xml"/><Relationship Id="rId7" Type="http://schemas.openxmlformats.org/officeDocument/2006/relationships/tags" Target="../tags/tag903.xml"/><Relationship Id="rId12" Type="http://schemas.openxmlformats.org/officeDocument/2006/relationships/tags" Target="../tags/tag908.xml"/><Relationship Id="rId17" Type="http://schemas.openxmlformats.org/officeDocument/2006/relationships/tags" Target="../tags/tag913.xml"/><Relationship Id="rId25" Type="http://schemas.openxmlformats.org/officeDocument/2006/relationships/image" Target="../media/image32.jpeg"/><Relationship Id="rId2" Type="http://schemas.openxmlformats.org/officeDocument/2006/relationships/tags" Target="../tags/tag898.xml"/><Relationship Id="rId16" Type="http://schemas.openxmlformats.org/officeDocument/2006/relationships/tags" Target="../tags/tag912.xml"/><Relationship Id="rId20" Type="http://schemas.openxmlformats.org/officeDocument/2006/relationships/tags" Target="../tags/tag916.xml"/><Relationship Id="rId1" Type="http://schemas.openxmlformats.org/officeDocument/2006/relationships/tags" Target="../tags/tag897.xml"/><Relationship Id="rId6" Type="http://schemas.openxmlformats.org/officeDocument/2006/relationships/tags" Target="../tags/tag902.xml"/><Relationship Id="rId11" Type="http://schemas.openxmlformats.org/officeDocument/2006/relationships/tags" Target="../tags/tag907.xml"/><Relationship Id="rId24" Type="http://schemas.openxmlformats.org/officeDocument/2006/relationships/image" Target="../media/image31.jpeg"/><Relationship Id="rId5" Type="http://schemas.openxmlformats.org/officeDocument/2006/relationships/tags" Target="../tags/tag901.xml"/><Relationship Id="rId15" Type="http://schemas.openxmlformats.org/officeDocument/2006/relationships/tags" Target="../tags/tag911.xml"/><Relationship Id="rId23" Type="http://schemas.openxmlformats.org/officeDocument/2006/relationships/image" Target="../media/image30.jpeg"/><Relationship Id="rId10" Type="http://schemas.openxmlformats.org/officeDocument/2006/relationships/tags" Target="../tags/tag906.xml"/><Relationship Id="rId19" Type="http://schemas.openxmlformats.org/officeDocument/2006/relationships/tags" Target="../tags/tag915.xml"/><Relationship Id="rId4" Type="http://schemas.openxmlformats.org/officeDocument/2006/relationships/tags" Target="../tags/tag900.xml"/><Relationship Id="rId9" Type="http://schemas.openxmlformats.org/officeDocument/2006/relationships/tags" Target="../tags/tag905.xml"/><Relationship Id="rId14" Type="http://schemas.openxmlformats.org/officeDocument/2006/relationships/tags" Target="../tags/tag910.xml"/><Relationship Id="rId22" Type="http://schemas.openxmlformats.org/officeDocument/2006/relationships/image" Target="../media/image29.jpeg"/><Relationship Id="rId27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919.xml"/><Relationship Id="rId2" Type="http://schemas.openxmlformats.org/officeDocument/2006/relationships/tags" Target="../tags/tag918.xml"/><Relationship Id="rId1" Type="http://schemas.openxmlformats.org/officeDocument/2006/relationships/tags" Target="../tags/tag917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9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928.xml"/><Relationship Id="rId13" Type="http://schemas.openxmlformats.org/officeDocument/2006/relationships/image" Target="../media/image35.jpeg"/><Relationship Id="rId3" Type="http://schemas.openxmlformats.org/officeDocument/2006/relationships/tags" Target="../tags/tag923.xml"/><Relationship Id="rId7" Type="http://schemas.openxmlformats.org/officeDocument/2006/relationships/tags" Target="../tags/tag927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922.xml"/><Relationship Id="rId1" Type="http://schemas.openxmlformats.org/officeDocument/2006/relationships/tags" Target="../tags/tag921.xml"/><Relationship Id="rId6" Type="http://schemas.openxmlformats.org/officeDocument/2006/relationships/tags" Target="../tags/tag926.xml"/><Relationship Id="rId11" Type="http://schemas.openxmlformats.org/officeDocument/2006/relationships/tags" Target="../tags/tag931.xml"/><Relationship Id="rId5" Type="http://schemas.openxmlformats.org/officeDocument/2006/relationships/tags" Target="../tags/tag925.xml"/><Relationship Id="rId10" Type="http://schemas.openxmlformats.org/officeDocument/2006/relationships/tags" Target="../tags/tag930.xml"/><Relationship Id="rId4" Type="http://schemas.openxmlformats.org/officeDocument/2006/relationships/tags" Target="../tags/tag924.xml"/><Relationship Id="rId9" Type="http://schemas.openxmlformats.org/officeDocument/2006/relationships/tags" Target="../tags/tag92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939.xml"/><Relationship Id="rId13" Type="http://schemas.openxmlformats.org/officeDocument/2006/relationships/image" Target="../media/image36.jpeg"/><Relationship Id="rId3" Type="http://schemas.openxmlformats.org/officeDocument/2006/relationships/tags" Target="../tags/tag934.xml"/><Relationship Id="rId7" Type="http://schemas.openxmlformats.org/officeDocument/2006/relationships/tags" Target="../tags/tag938.xml"/><Relationship Id="rId12" Type="http://schemas.openxmlformats.org/officeDocument/2006/relationships/slideLayout" Target="../slideLayouts/slideLayout28.xml"/><Relationship Id="rId2" Type="http://schemas.openxmlformats.org/officeDocument/2006/relationships/tags" Target="../tags/tag933.xml"/><Relationship Id="rId1" Type="http://schemas.openxmlformats.org/officeDocument/2006/relationships/tags" Target="../tags/tag932.xml"/><Relationship Id="rId6" Type="http://schemas.openxmlformats.org/officeDocument/2006/relationships/tags" Target="../tags/tag937.xml"/><Relationship Id="rId11" Type="http://schemas.openxmlformats.org/officeDocument/2006/relationships/tags" Target="../tags/tag942.xml"/><Relationship Id="rId5" Type="http://schemas.openxmlformats.org/officeDocument/2006/relationships/tags" Target="../tags/tag936.xml"/><Relationship Id="rId10" Type="http://schemas.openxmlformats.org/officeDocument/2006/relationships/tags" Target="../tags/tag941.xml"/><Relationship Id="rId4" Type="http://schemas.openxmlformats.org/officeDocument/2006/relationships/tags" Target="../tags/tag935.xml"/><Relationship Id="rId9" Type="http://schemas.openxmlformats.org/officeDocument/2006/relationships/tags" Target="../tags/tag9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945.xml"/><Relationship Id="rId2" Type="http://schemas.openxmlformats.org/officeDocument/2006/relationships/tags" Target="../tags/tag944.xml"/><Relationship Id="rId1" Type="http://schemas.openxmlformats.org/officeDocument/2006/relationships/tags" Target="../tags/tag943.xml"/><Relationship Id="rId5" Type="http://schemas.openxmlformats.org/officeDocument/2006/relationships/slideLayout" Target="../slideLayouts/slideLayout27.xml"/><Relationship Id="rId4" Type="http://schemas.openxmlformats.org/officeDocument/2006/relationships/tags" Target="../tags/tag94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954.xml"/><Relationship Id="rId3" Type="http://schemas.openxmlformats.org/officeDocument/2006/relationships/tags" Target="../tags/tag949.xml"/><Relationship Id="rId7" Type="http://schemas.openxmlformats.org/officeDocument/2006/relationships/tags" Target="../tags/tag953.xml"/><Relationship Id="rId2" Type="http://schemas.openxmlformats.org/officeDocument/2006/relationships/tags" Target="../tags/tag948.xml"/><Relationship Id="rId1" Type="http://schemas.openxmlformats.org/officeDocument/2006/relationships/tags" Target="../tags/tag947.xml"/><Relationship Id="rId6" Type="http://schemas.openxmlformats.org/officeDocument/2006/relationships/tags" Target="../tags/tag952.xml"/><Relationship Id="rId11" Type="http://schemas.openxmlformats.org/officeDocument/2006/relationships/slideLayout" Target="../slideLayouts/slideLayout26.xml"/><Relationship Id="rId5" Type="http://schemas.openxmlformats.org/officeDocument/2006/relationships/tags" Target="../tags/tag951.xml"/><Relationship Id="rId10" Type="http://schemas.openxmlformats.org/officeDocument/2006/relationships/tags" Target="../tags/tag956.xml"/><Relationship Id="rId4" Type="http://schemas.openxmlformats.org/officeDocument/2006/relationships/tags" Target="../tags/tag950.xml"/><Relationship Id="rId9" Type="http://schemas.openxmlformats.org/officeDocument/2006/relationships/tags" Target="../tags/tag95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964.xml"/><Relationship Id="rId13" Type="http://schemas.openxmlformats.org/officeDocument/2006/relationships/image" Target="../media/image37.jpeg"/><Relationship Id="rId3" Type="http://schemas.openxmlformats.org/officeDocument/2006/relationships/tags" Target="../tags/tag959.xml"/><Relationship Id="rId7" Type="http://schemas.openxmlformats.org/officeDocument/2006/relationships/tags" Target="../tags/tag963.xml"/><Relationship Id="rId12" Type="http://schemas.openxmlformats.org/officeDocument/2006/relationships/slideLayout" Target="../slideLayouts/slideLayout25.xml"/><Relationship Id="rId2" Type="http://schemas.openxmlformats.org/officeDocument/2006/relationships/tags" Target="../tags/tag958.xml"/><Relationship Id="rId1" Type="http://schemas.openxmlformats.org/officeDocument/2006/relationships/tags" Target="../tags/tag957.xml"/><Relationship Id="rId6" Type="http://schemas.openxmlformats.org/officeDocument/2006/relationships/tags" Target="../tags/tag962.xml"/><Relationship Id="rId11" Type="http://schemas.openxmlformats.org/officeDocument/2006/relationships/tags" Target="../tags/tag967.xml"/><Relationship Id="rId5" Type="http://schemas.openxmlformats.org/officeDocument/2006/relationships/tags" Target="../tags/tag961.xml"/><Relationship Id="rId15" Type="http://schemas.openxmlformats.org/officeDocument/2006/relationships/image" Target="../media/image39.jpeg"/><Relationship Id="rId10" Type="http://schemas.openxmlformats.org/officeDocument/2006/relationships/tags" Target="../tags/tag966.xml"/><Relationship Id="rId4" Type="http://schemas.openxmlformats.org/officeDocument/2006/relationships/tags" Target="../tags/tag960.xml"/><Relationship Id="rId9" Type="http://schemas.openxmlformats.org/officeDocument/2006/relationships/tags" Target="../tags/tag965.xml"/><Relationship Id="rId1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975.xml"/><Relationship Id="rId13" Type="http://schemas.openxmlformats.org/officeDocument/2006/relationships/tags" Target="../tags/tag980.xml"/><Relationship Id="rId18" Type="http://schemas.openxmlformats.org/officeDocument/2006/relationships/image" Target="../media/image42.jpeg"/><Relationship Id="rId3" Type="http://schemas.openxmlformats.org/officeDocument/2006/relationships/tags" Target="../tags/tag970.xml"/><Relationship Id="rId7" Type="http://schemas.openxmlformats.org/officeDocument/2006/relationships/tags" Target="../tags/tag974.xml"/><Relationship Id="rId12" Type="http://schemas.openxmlformats.org/officeDocument/2006/relationships/tags" Target="../tags/tag979.xml"/><Relationship Id="rId17" Type="http://schemas.openxmlformats.org/officeDocument/2006/relationships/image" Target="../media/image41.jpeg"/><Relationship Id="rId2" Type="http://schemas.openxmlformats.org/officeDocument/2006/relationships/tags" Target="../tags/tag969.xml"/><Relationship Id="rId16" Type="http://schemas.openxmlformats.org/officeDocument/2006/relationships/image" Target="../media/image40.jpeg"/><Relationship Id="rId1" Type="http://schemas.openxmlformats.org/officeDocument/2006/relationships/tags" Target="../tags/tag968.xml"/><Relationship Id="rId6" Type="http://schemas.openxmlformats.org/officeDocument/2006/relationships/tags" Target="../tags/tag973.xml"/><Relationship Id="rId11" Type="http://schemas.openxmlformats.org/officeDocument/2006/relationships/tags" Target="../tags/tag978.xml"/><Relationship Id="rId5" Type="http://schemas.openxmlformats.org/officeDocument/2006/relationships/tags" Target="../tags/tag972.xml"/><Relationship Id="rId15" Type="http://schemas.openxmlformats.org/officeDocument/2006/relationships/slideLayout" Target="../slideLayouts/slideLayout24.xml"/><Relationship Id="rId10" Type="http://schemas.openxmlformats.org/officeDocument/2006/relationships/tags" Target="../tags/tag977.xml"/><Relationship Id="rId19" Type="http://schemas.openxmlformats.org/officeDocument/2006/relationships/image" Target="../media/image43.jpeg"/><Relationship Id="rId4" Type="http://schemas.openxmlformats.org/officeDocument/2006/relationships/tags" Target="../tags/tag971.xml"/><Relationship Id="rId9" Type="http://schemas.openxmlformats.org/officeDocument/2006/relationships/tags" Target="../tags/tag976.xml"/><Relationship Id="rId14" Type="http://schemas.openxmlformats.org/officeDocument/2006/relationships/tags" Target="../tags/tag98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989.xml"/><Relationship Id="rId3" Type="http://schemas.openxmlformats.org/officeDocument/2006/relationships/tags" Target="../tags/tag984.xml"/><Relationship Id="rId7" Type="http://schemas.openxmlformats.org/officeDocument/2006/relationships/tags" Target="../tags/tag988.xml"/><Relationship Id="rId2" Type="http://schemas.openxmlformats.org/officeDocument/2006/relationships/tags" Target="../tags/tag983.xml"/><Relationship Id="rId1" Type="http://schemas.openxmlformats.org/officeDocument/2006/relationships/tags" Target="../tags/tag982.xml"/><Relationship Id="rId6" Type="http://schemas.openxmlformats.org/officeDocument/2006/relationships/tags" Target="../tags/tag987.xml"/><Relationship Id="rId5" Type="http://schemas.openxmlformats.org/officeDocument/2006/relationships/tags" Target="../tags/tag986.xml"/><Relationship Id="rId10" Type="http://schemas.openxmlformats.org/officeDocument/2006/relationships/image" Target="../media/image44.jpeg"/><Relationship Id="rId4" Type="http://schemas.openxmlformats.org/officeDocument/2006/relationships/tags" Target="../tags/tag985.xml"/><Relationship Id="rId9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997.xml"/><Relationship Id="rId13" Type="http://schemas.openxmlformats.org/officeDocument/2006/relationships/tags" Target="../tags/tag1002.xml"/><Relationship Id="rId18" Type="http://schemas.openxmlformats.org/officeDocument/2006/relationships/image" Target="../media/image47.jpeg"/><Relationship Id="rId3" Type="http://schemas.openxmlformats.org/officeDocument/2006/relationships/tags" Target="../tags/tag992.xml"/><Relationship Id="rId7" Type="http://schemas.openxmlformats.org/officeDocument/2006/relationships/tags" Target="../tags/tag996.xml"/><Relationship Id="rId12" Type="http://schemas.openxmlformats.org/officeDocument/2006/relationships/tags" Target="../tags/tag1001.xml"/><Relationship Id="rId17" Type="http://schemas.openxmlformats.org/officeDocument/2006/relationships/image" Target="../media/image46.jpeg"/><Relationship Id="rId2" Type="http://schemas.openxmlformats.org/officeDocument/2006/relationships/tags" Target="../tags/tag991.xml"/><Relationship Id="rId16" Type="http://schemas.openxmlformats.org/officeDocument/2006/relationships/image" Target="../media/image45.jpeg"/><Relationship Id="rId1" Type="http://schemas.openxmlformats.org/officeDocument/2006/relationships/tags" Target="../tags/tag990.xml"/><Relationship Id="rId6" Type="http://schemas.openxmlformats.org/officeDocument/2006/relationships/tags" Target="../tags/tag995.xml"/><Relationship Id="rId11" Type="http://schemas.openxmlformats.org/officeDocument/2006/relationships/tags" Target="../tags/tag1000.xml"/><Relationship Id="rId5" Type="http://schemas.openxmlformats.org/officeDocument/2006/relationships/tags" Target="../tags/tag994.xml"/><Relationship Id="rId15" Type="http://schemas.openxmlformats.org/officeDocument/2006/relationships/slideLayout" Target="../slideLayouts/slideLayout22.xml"/><Relationship Id="rId10" Type="http://schemas.openxmlformats.org/officeDocument/2006/relationships/tags" Target="../tags/tag999.xml"/><Relationship Id="rId4" Type="http://schemas.openxmlformats.org/officeDocument/2006/relationships/tags" Target="../tags/tag993.xml"/><Relationship Id="rId9" Type="http://schemas.openxmlformats.org/officeDocument/2006/relationships/tags" Target="../tags/tag998.xml"/><Relationship Id="rId14" Type="http://schemas.openxmlformats.org/officeDocument/2006/relationships/tags" Target="../tags/tag100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006.xml"/><Relationship Id="rId2" Type="http://schemas.openxmlformats.org/officeDocument/2006/relationships/tags" Target="../tags/tag1005.xml"/><Relationship Id="rId1" Type="http://schemas.openxmlformats.org/officeDocument/2006/relationships/tags" Target="../tags/tag1004.xml"/><Relationship Id="rId4" Type="http://schemas.openxmlformats.org/officeDocument/2006/relationships/slideLayout" Target="../slideLayouts/slideLayout5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tags" Target="../tags/tag1009.xml"/><Relationship Id="rId7" Type="http://schemas.openxmlformats.org/officeDocument/2006/relationships/slideLayout" Target="../slideLayouts/slideLayout21.xml"/><Relationship Id="rId2" Type="http://schemas.openxmlformats.org/officeDocument/2006/relationships/tags" Target="../tags/tag1008.xml"/><Relationship Id="rId1" Type="http://schemas.openxmlformats.org/officeDocument/2006/relationships/tags" Target="../tags/tag1007.xml"/><Relationship Id="rId6" Type="http://schemas.openxmlformats.org/officeDocument/2006/relationships/tags" Target="../tags/tag1012.xml"/><Relationship Id="rId5" Type="http://schemas.openxmlformats.org/officeDocument/2006/relationships/tags" Target="../tags/tag1011.xml"/><Relationship Id="rId4" Type="http://schemas.openxmlformats.org/officeDocument/2006/relationships/tags" Target="../tags/tag101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020.xml"/><Relationship Id="rId13" Type="http://schemas.openxmlformats.org/officeDocument/2006/relationships/tags" Target="../tags/tag1025.xml"/><Relationship Id="rId18" Type="http://schemas.openxmlformats.org/officeDocument/2006/relationships/tags" Target="../tags/tag1030.xml"/><Relationship Id="rId3" Type="http://schemas.openxmlformats.org/officeDocument/2006/relationships/tags" Target="../tags/tag1015.xml"/><Relationship Id="rId21" Type="http://schemas.openxmlformats.org/officeDocument/2006/relationships/slideLayout" Target="../slideLayouts/slideLayout20.xml"/><Relationship Id="rId7" Type="http://schemas.openxmlformats.org/officeDocument/2006/relationships/tags" Target="../tags/tag1019.xml"/><Relationship Id="rId12" Type="http://schemas.openxmlformats.org/officeDocument/2006/relationships/tags" Target="../tags/tag1024.xml"/><Relationship Id="rId17" Type="http://schemas.openxmlformats.org/officeDocument/2006/relationships/tags" Target="../tags/tag1029.xml"/><Relationship Id="rId2" Type="http://schemas.openxmlformats.org/officeDocument/2006/relationships/tags" Target="../tags/tag1014.xml"/><Relationship Id="rId16" Type="http://schemas.openxmlformats.org/officeDocument/2006/relationships/tags" Target="../tags/tag1028.xml"/><Relationship Id="rId20" Type="http://schemas.openxmlformats.org/officeDocument/2006/relationships/tags" Target="../tags/tag1032.xml"/><Relationship Id="rId1" Type="http://schemas.openxmlformats.org/officeDocument/2006/relationships/tags" Target="../tags/tag1013.xml"/><Relationship Id="rId6" Type="http://schemas.openxmlformats.org/officeDocument/2006/relationships/tags" Target="../tags/tag1018.xml"/><Relationship Id="rId11" Type="http://schemas.openxmlformats.org/officeDocument/2006/relationships/tags" Target="../tags/tag1023.xml"/><Relationship Id="rId5" Type="http://schemas.openxmlformats.org/officeDocument/2006/relationships/tags" Target="../tags/tag1017.xml"/><Relationship Id="rId15" Type="http://schemas.openxmlformats.org/officeDocument/2006/relationships/tags" Target="../tags/tag1027.xml"/><Relationship Id="rId10" Type="http://schemas.openxmlformats.org/officeDocument/2006/relationships/tags" Target="../tags/tag1022.xml"/><Relationship Id="rId19" Type="http://schemas.openxmlformats.org/officeDocument/2006/relationships/tags" Target="../tags/tag1031.xml"/><Relationship Id="rId4" Type="http://schemas.openxmlformats.org/officeDocument/2006/relationships/tags" Target="../tags/tag1016.xml"/><Relationship Id="rId9" Type="http://schemas.openxmlformats.org/officeDocument/2006/relationships/tags" Target="../tags/tag1021.xml"/><Relationship Id="rId14" Type="http://schemas.openxmlformats.org/officeDocument/2006/relationships/tags" Target="../tags/tag10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035.xml"/><Relationship Id="rId2" Type="http://schemas.openxmlformats.org/officeDocument/2006/relationships/tags" Target="../tags/tag1034.xml"/><Relationship Id="rId1" Type="http://schemas.openxmlformats.org/officeDocument/2006/relationships/tags" Target="../tags/tag1033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10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1044.xml"/><Relationship Id="rId13" Type="http://schemas.openxmlformats.org/officeDocument/2006/relationships/tags" Target="../tags/tag1049.xml"/><Relationship Id="rId18" Type="http://schemas.openxmlformats.org/officeDocument/2006/relationships/image" Target="../media/image51.jpeg"/><Relationship Id="rId3" Type="http://schemas.openxmlformats.org/officeDocument/2006/relationships/tags" Target="../tags/tag1039.xml"/><Relationship Id="rId7" Type="http://schemas.openxmlformats.org/officeDocument/2006/relationships/tags" Target="../tags/tag1043.xml"/><Relationship Id="rId12" Type="http://schemas.openxmlformats.org/officeDocument/2006/relationships/tags" Target="../tags/tag1048.xml"/><Relationship Id="rId17" Type="http://schemas.openxmlformats.org/officeDocument/2006/relationships/image" Target="../media/image50.jpeg"/><Relationship Id="rId2" Type="http://schemas.openxmlformats.org/officeDocument/2006/relationships/tags" Target="../tags/tag1038.xml"/><Relationship Id="rId16" Type="http://schemas.openxmlformats.org/officeDocument/2006/relationships/image" Target="../media/image49.jpeg"/><Relationship Id="rId1" Type="http://schemas.openxmlformats.org/officeDocument/2006/relationships/tags" Target="../tags/tag1037.xml"/><Relationship Id="rId6" Type="http://schemas.openxmlformats.org/officeDocument/2006/relationships/tags" Target="../tags/tag1042.xml"/><Relationship Id="rId11" Type="http://schemas.openxmlformats.org/officeDocument/2006/relationships/tags" Target="../tags/tag1047.xml"/><Relationship Id="rId5" Type="http://schemas.openxmlformats.org/officeDocument/2006/relationships/tags" Target="../tags/tag1041.xml"/><Relationship Id="rId15" Type="http://schemas.openxmlformats.org/officeDocument/2006/relationships/slideLayout" Target="../slideLayouts/slideLayout19.xml"/><Relationship Id="rId10" Type="http://schemas.openxmlformats.org/officeDocument/2006/relationships/tags" Target="../tags/tag1046.xml"/><Relationship Id="rId19" Type="http://schemas.openxmlformats.org/officeDocument/2006/relationships/image" Target="../media/image52.jpeg"/><Relationship Id="rId4" Type="http://schemas.openxmlformats.org/officeDocument/2006/relationships/tags" Target="../tags/tag1040.xml"/><Relationship Id="rId9" Type="http://schemas.openxmlformats.org/officeDocument/2006/relationships/tags" Target="../tags/tag1045.xml"/><Relationship Id="rId14" Type="http://schemas.openxmlformats.org/officeDocument/2006/relationships/tags" Target="../tags/tag105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1053.xml"/><Relationship Id="rId2" Type="http://schemas.openxmlformats.org/officeDocument/2006/relationships/tags" Target="../tags/tag1052.xml"/><Relationship Id="rId1" Type="http://schemas.openxmlformats.org/officeDocument/2006/relationships/tags" Target="../tags/tag1051.xml"/><Relationship Id="rId6" Type="http://schemas.openxmlformats.org/officeDocument/2006/relationships/image" Target="../media/image53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05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1057.xml"/><Relationship Id="rId2" Type="http://schemas.openxmlformats.org/officeDocument/2006/relationships/tags" Target="../tags/tag1056.xml"/><Relationship Id="rId1" Type="http://schemas.openxmlformats.org/officeDocument/2006/relationships/tags" Target="../tags/tag1055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105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61.xml"/><Relationship Id="rId2" Type="http://schemas.openxmlformats.org/officeDocument/2006/relationships/tags" Target="../tags/tag1060.xml"/><Relationship Id="rId1" Type="http://schemas.openxmlformats.org/officeDocument/2006/relationships/tags" Target="../tags/tag1059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106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tags" Target="../tags/tag1065.xml"/><Relationship Id="rId7" Type="http://schemas.openxmlformats.org/officeDocument/2006/relationships/slideLayout" Target="../slideLayouts/slideLayout17.xml"/><Relationship Id="rId2" Type="http://schemas.openxmlformats.org/officeDocument/2006/relationships/tags" Target="../tags/tag1064.xml"/><Relationship Id="rId1" Type="http://schemas.openxmlformats.org/officeDocument/2006/relationships/tags" Target="../tags/tag1063.xml"/><Relationship Id="rId6" Type="http://schemas.openxmlformats.org/officeDocument/2006/relationships/tags" Target="../tags/tag1068.xml"/><Relationship Id="rId5" Type="http://schemas.openxmlformats.org/officeDocument/2006/relationships/tags" Target="../tags/tag1067.xml"/><Relationship Id="rId4" Type="http://schemas.openxmlformats.org/officeDocument/2006/relationships/tags" Target="../tags/tag106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071.xml"/><Relationship Id="rId2" Type="http://schemas.openxmlformats.org/officeDocument/2006/relationships/tags" Target="../tags/tag1070.xml"/><Relationship Id="rId1" Type="http://schemas.openxmlformats.org/officeDocument/2006/relationships/tags" Target="../tags/tag1069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107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075.xml"/><Relationship Id="rId2" Type="http://schemas.openxmlformats.org/officeDocument/2006/relationships/tags" Target="../tags/tag1074.xml"/><Relationship Id="rId1" Type="http://schemas.openxmlformats.org/officeDocument/2006/relationships/tags" Target="../tags/tag1073.xml"/><Relationship Id="rId5" Type="http://schemas.openxmlformats.org/officeDocument/2006/relationships/slideLayout" Target="../slideLayouts/slideLayout36.xml"/><Relationship Id="rId4" Type="http://schemas.openxmlformats.org/officeDocument/2006/relationships/tags" Target="../tags/tag107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079.xml"/><Relationship Id="rId2" Type="http://schemas.openxmlformats.org/officeDocument/2006/relationships/tags" Target="../tags/tag1078.xml"/><Relationship Id="rId1" Type="http://schemas.openxmlformats.org/officeDocument/2006/relationships/tags" Target="../tags/tag1077.xml"/><Relationship Id="rId4" Type="http://schemas.openxmlformats.org/officeDocument/2006/relationships/slideLayout" Target="../slideLayouts/slideLayout5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1087.xml"/><Relationship Id="rId13" Type="http://schemas.openxmlformats.org/officeDocument/2006/relationships/image" Target="../media/image56.jpeg"/><Relationship Id="rId3" Type="http://schemas.openxmlformats.org/officeDocument/2006/relationships/tags" Target="../tags/tag1082.xml"/><Relationship Id="rId7" Type="http://schemas.openxmlformats.org/officeDocument/2006/relationships/tags" Target="../tags/tag1086.xml"/><Relationship Id="rId12" Type="http://schemas.openxmlformats.org/officeDocument/2006/relationships/image" Target="../media/image55.jpeg"/><Relationship Id="rId2" Type="http://schemas.openxmlformats.org/officeDocument/2006/relationships/tags" Target="../tags/tag1081.xml"/><Relationship Id="rId1" Type="http://schemas.openxmlformats.org/officeDocument/2006/relationships/tags" Target="../tags/tag1080.xml"/><Relationship Id="rId6" Type="http://schemas.openxmlformats.org/officeDocument/2006/relationships/tags" Target="../tags/tag1085.xml"/><Relationship Id="rId11" Type="http://schemas.openxmlformats.org/officeDocument/2006/relationships/slideLayout" Target="../slideLayouts/slideLayout16.xml"/><Relationship Id="rId5" Type="http://schemas.openxmlformats.org/officeDocument/2006/relationships/tags" Target="../tags/tag1084.xml"/><Relationship Id="rId15" Type="http://schemas.openxmlformats.org/officeDocument/2006/relationships/image" Target="../media/image58.jpeg"/><Relationship Id="rId10" Type="http://schemas.openxmlformats.org/officeDocument/2006/relationships/tags" Target="../tags/tag1089.xml"/><Relationship Id="rId4" Type="http://schemas.openxmlformats.org/officeDocument/2006/relationships/tags" Target="../tags/tag1083.xml"/><Relationship Id="rId9" Type="http://schemas.openxmlformats.org/officeDocument/2006/relationships/tags" Target="../tags/tag1088.xml"/><Relationship Id="rId14" Type="http://schemas.openxmlformats.org/officeDocument/2006/relationships/image" Target="../media/image57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tags" Target="../tags/tag1092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1091.xml"/><Relationship Id="rId1" Type="http://schemas.openxmlformats.org/officeDocument/2006/relationships/tags" Target="../tags/tag1090.xml"/><Relationship Id="rId6" Type="http://schemas.openxmlformats.org/officeDocument/2006/relationships/tags" Target="../tags/tag1095.xml"/><Relationship Id="rId5" Type="http://schemas.openxmlformats.org/officeDocument/2006/relationships/tags" Target="../tags/tag1094.xml"/><Relationship Id="rId4" Type="http://schemas.openxmlformats.org/officeDocument/2006/relationships/tags" Target="../tags/tag109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1103.xml"/><Relationship Id="rId13" Type="http://schemas.openxmlformats.org/officeDocument/2006/relationships/tags" Target="../tags/tag1108.xml"/><Relationship Id="rId18" Type="http://schemas.openxmlformats.org/officeDocument/2006/relationships/image" Target="../media/image62.jpeg"/><Relationship Id="rId3" Type="http://schemas.openxmlformats.org/officeDocument/2006/relationships/tags" Target="../tags/tag1098.xml"/><Relationship Id="rId7" Type="http://schemas.openxmlformats.org/officeDocument/2006/relationships/tags" Target="../tags/tag1102.xml"/><Relationship Id="rId12" Type="http://schemas.openxmlformats.org/officeDocument/2006/relationships/tags" Target="../tags/tag1107.xml"/><Relationship Id="rId17" Type="http://schemas.openxmlformats.org/officeDocument/2006/relationships/image" Target="../media/image61.jpeg"/><Relationship Id="rId2" Type="http://schemas.openxmlformats.org/officeDocument/2006/relationships/tags" Target="../tags/tag1097.xml"/><Relationship Id="rId16" Type="http://schemas.openxmlformats.org/officeDocument/2006/relationships/image" Target="../media/image60.jpeg"/><Relationship Id="rId1" Type="http://schemas.openxmlformats.org/officeDocument/2006/relationships/tags" Target="../tags/tag1096.xml"/><Relationship Id="rId6" Type="http://schemas.openxmlformats.org/officeDocument/2006/relationships/tags" Target="../tags/tag1101.xml"/><Relationship Id="rId11" Type="http://schemas.openxmlformats.org/officeDocument/2006/relationships/tags" Target="../tags/tag1106.xml"/><Relationship Id="rId5" Type="http://schemas.openxmlformats.org/officeDocument/2006/relationships/tags" Target="../tags/tag1100.xml"/><Relationship Id="rId15" Type="http://schemas.openxmlformats.org/officeDocument/2006/relationships/slideLayout" Target="../slideLayouts/slideLayout14.xml"/><Relationship Id="rId10" Type="http://schemas.openxmlformats.org/officeDocument/2006/relationships/tags" Target="../tags/tag1105.xml"/><Relationship Id="rId19" Type="http://schemas.openxmlformats.org/officeDocument/2006/relationships/image" Target="../media/image63.jpeg"/><Relationship Id="rId4" Type="http://schemas.openxmlformats.org/officeDocument/2006/relationships/tags" Target="../tags/tag1099.xml"/><Relationship Id="rId9" Type="http://schemas.openxmlformats.org/officeDocument/2006/relationships/tags" Target="../tags/tag1104.xml"/><Relationship Id="rId14" Type="http://schemas.openxmlformats.org/officeDocument/2006/relationships/tags" Target="../tags/tag110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112.xml"/><Relationship Id="rId2" Type="http://schemas.openxmlformats.org/officeDocument/2006/relationships/tags" Target="../tags/tag1111.xml"/><Relationship Id="rId1" Type="http://schemas.openxmlformats.org/officeDocument/2006/relationships/tags" Target="../tags/tag1110.xml"/><Relationship Id="rId4" Type="http://schemas.openxmlformats.org/officeDocument/2006/relationships/slideLayout" Target="../slideLayouts/slideLayout55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1120.xml"/><Relationship Id="rId13" Type="http://schemas.openxmlformats.org/officeDocument/2006/relationships/image" Target="../media/image64.jpeg"/><Relationship Id="rId3" Type="http://schemas.openxmlformats.org/officeDocument/2006/relationships/tags" Target="../tags/tag1115.xml"/><Relationship Id="rId7" Type="http://schemas.openxmlformats.org/officeDocument/2006/relationships/tags" Target="../tags/tag1119.xml"/><Relationship Id="rId12" Type="http://schemas.openxmlformats.org/officeDocument/2006/relationships/slideLayout" Target="../slideLayouts/slideLayout13.xml"/><Relationship Id="rId2" Type="http://schemas.openxmlformats.org/officeDocument/2006/relationships/tags" Target="../tags/tag1114.xml"/><Relationship Id="rId1" Type="http://schemas.openxmlformats.org/officeDocument/2006/relationships/tags" Target="../tags/tag1113.xml"/><Relationship Id="rId6" Type="http://schemas.openxmlformats.org/officeDocument/2006/relationships/tags" Target="../tags/tag1118.xml"/><Relationship Id="rId11" Type="http://schemas.openxmlformats.org/officeDocument/2006/relationships/tags" Target="../tags/tag1123.xml"/><Relationship Id="rId5" Type="http://schemas.openxmlformats.org/officeDocument/2006/relationships/tags" Target="../tags/tag1117.xml"/><Relationship Id="rId15" Type="http://schemas.openxmlformats.org/officeDocument/2006/relationships/image" Target="../media/image66.jpeg"/><Relationship Id="rId10" Type="http://schemas.openxmlformats.org/officeDocument/2006/relationships/tags" Target="../tags/tag1122.xml"/><Relationship Id="rId4" Type="http://schemas.openxmlformats.org/officeDocument/2006/relationships/tags" Target="../tags/tag1116.xml"/><Relationship Id="rId9" Type="http://schemas.openxmlformats.org/officeDocument/2006/relationships/tags" Target="../tags/tag1121.xml"/><Relationship Id="rId14" Type="http://schemas.openxmlformats.org/officeDocument/2006/relationships/image" Target="../media/image65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tags" Target="../tags/tag1126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125.xml"/><Relationship Id="rId1" Type="http://schemas.openxmlformats.org/officeDocument/2006/relationships/tags" Target="../tags/tag1124.xml"/><Relationship Id="rId6" Type="http://schemas.openxmlformats.org/officeDocument/2006/relationships/tags" Target="../tags/tag1129.xml"/><Relationship Id="rId5" Type="http://schemas.openxmlformats.org/officeDocument/2006/relationships/tags" Target="../tags/tag1128.xml"/><Relationship Id="rId4" Type="http://schemas.openxmlformats.org/officeDocument/2006/relationships/tags" Target="../tags/tag11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132.xml"/><Relationship Id="rId2" Type="http://schemas.openxmlformats.org/officeDocument/2006/relationships/tags" Target="../tags/tag1131.xml"/><Relationship Id="rId1" Type="http://schemas.openxmlformats.org/officeDocument/2006/relationships/tags" Target="../tags/tag1130.xml"/><Relationship Id="rId4" Type="http://schemas.openxmlformats.org/officeDocument/2006/relationships/slideLayout" Target="../slideLayouts/slideLayout5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1140.xml"/><Relationship Id="rId3" Type="http://schemas.openxmlformats.org/officeDocument/2006/relationships/tags" Target="../tags/tag1135.xml"/><Relationship Id="rId7" Type="http://schemas.openxmlformats.org/officeDocument/2006/relationships/tags" Target="../tags/tag1139.xml"/><Relationship Id="rId2" Type="http://schemas.openxmlformats.org/officeDocument/2006/relationships/tags" Target="../tags/tag1134.xml"/><Relationship Id="rId1" Type="http://schemas.openxmlformats.org/officeDocument/2006/relationships/tags" Target="../tags/tag1133.xml"/><Relationship Id="rId6" Type="http://schemas.openxmlformats.org/officeDocument/2006/relationships/tags" Target="../tags/tag1138.xml"/><Relationship Id="rId11" Type="http://schemas.openxmlformats.org/officeDocument/2006/relationships/slideLayout" Target="../slideLayouts/slideLayout11.xml"/><Relationship Id="rId5" Type="http://schemas.openxmlformats.org/officeDocument/2006/relationships/tags" Target="../tags/tag1137.xml"/><Relationship Id="rId10" Type="http://schemas.openxmlformats.org/officeDocument/2006/relationships/tags" Target="../tags/tag1142.xml"/><Relationship Id="rId4" Type="http://schemas.openxmlformats.org/officeDocument/2006/relationships/tags" Target="../tags/tag1136.xml"/><Relationship Id="rId9" Type="http://schemas.openxmlformats.org/officeDocument/2006/relationships/tags" Target="../tags/tag11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1145.xml"/><Relationship Id="rId2" Type="http://schemas.openxmlformats.org/officeDocument/2006/relationships/tags" Target="../tags/tag1144.xml"/><Relationship Id="rId1" Type="http://schemas.openxmlformats.org/officeDocument/2006/relationships/tags" Target="../tags/tag1143.xml"/><Relationship Id="rId4" Type="http://schemas.openxmlformats.org/officeDocument/2006/relationships/slideLayout" Target="../slideLayouts/slideLayout5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148.xml"/><Relationship Id="rId2" Type="http://schemas.openxmlformats.org/officeDocument/2006/relationships/tags" Target="../tags/tag1147.xml"/><Relationship Id="rId1" Type="http://schemas.openxmlformats.org/officeDocument/2006/relationships/tags" Target="../tags/tag1146.xml"/><Relationship Id="rId4" Type="http://schemas.openxmlformats.org/officeDocument/2006/relationships/slideLayout" Target="../slideLayouts/slideLayout5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tags" Target="../tags/tag1151.xml"/><Relationship Id="rId2" Type="http://schemas.openxmlformats.org/officeDocument/2006/relationships/tags" Target="../tags/tag1150.xml"/><Relationship Id="rId1" Type="http://schemas.openxmlformats.org/officeDocument/2006/relationships/tags" Target="../tags/tag1149.xml"/><Relationship Id="rId4" Type="http://schemas.openxmlformats.org/officeDocument/2006/relationships/slideLayout" Target="../slideLayouts/slideLayout5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tags" Target="../tags/tag1154.xml"/><Relationship Id="rId2" Type="http://schemas.openxmlformats.org/officeDocument/2006/relationships/tags" Target="../tags/tag1153.xml"/><Relationship Id="rId1" Type="http://schemas.openxmlformats.org/officeDocument/2006/relationships/tags" Target="../tags/tag1152.xml"/><Relationship Id="rId4" Type="http://schemas.openxmlformats.org/officeDocument/2006/relationships/slideLayout" Target="../slideLayouts/slideLayout5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1157.xml"/><Relationship Id="rId2" Type="http://schemas.openxmlformats.org/officeDocument/2006/relationships/tags" Target="../tags/tag1156.xml"/><Relationship Id="rId1" Type="http://schemas.openxmlformats.org/officeDocument/2006/relationships/tags" Target="../tags/tag1155.xml"/><Relationship Id="rId4" Type="http://schemas.openxmlformats.org/officeDocument/2006/relationships/slideLayout" Target="../slideLayouts/slideLayout5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1160.xml"/><Relationship Id="rId2" Type="http://schemas.openxmlformats.org/officeDocument/2006/relationships/tags" Target="../tags/tag1159.xml"/><Relationship Id="rId1" Type="http://schemas.openxmlformats.org/officeDocument/2006/relationships/tags" Target="../tags/tag1158.xml"/><Relationship Id="rId4" Type="http://schemas.openxmlformats.org/officeDocument/2006/relationships/slideLayout" Target="../slideLayouts/slideLayout5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1163.xml"/><Relationship Id="rId2" Type="http://schemas.openxmlformats.org/officeDocument/2006/relationships/tags" Target="../tags/tag1162.xml"/><Relationship Id="rId1" Type="http://schemas.openxmlformats.org/officeDocument/2006/relationships/tags" Target="../tags/tag1161.xml"/><Relationship Id="rId4" Type="http://schemas.openxmlformats.org/officeDocument/2006/relationships/slideLayout" Target="../slideLayouts/slideLayout5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1166.xml"/><Relationship Id="rId2" Type="http://schemas.openxmlformats.org/officeDocument/2006/relationships/tags" Target="../tags/tag1165.xml"/><Relationship Id="rId1" Type="http://schemas.openxmlformats.org/officeDocument/2006/relationships/tags" Target="../tags/tag1164.xml"/><Relationship Id="rId4" Type="http://schemas.openxmlformats.org/officeDocument/2006/relationships/slideLayout" Target="../slideLayouts/slideLayout5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1169.xml"/><Relationship Id="rId2" Type="http://schemas.openxmlformats.org/officeDocument/2006/relationships/tags" Target="../tags/tag1168.xml"/><Relationship Id="rId1" Type="http://schemas.openxmlformats.org/officeDocument/2006/relationships/tags" Target="../tags/tag1167.xml"/><Relationship Id="rId4" Type="http://schemas.openxmlformats.org/officeDocument/2006/relationships/slideLayout" Target="../slideLayouts/slideLayout5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1172.xml"/><Relationship Id="rId2" Type="http://schemas.openxmlformats.org/officeDocument/2006/relationships/tags" Target="../tags/tag1171.xml"/><Relationship Id="rId1" Type="http://schemas.openxmlformats.org/officeDocument/2006/relationships/tags" Target="../tags/tag1170.xml"/><Relationship Id="rId4" Type="http://schemas.openxmlformats.org/officeDocument/2006/relationships/slideLayout" Target="../slideLayouts/slideLayout5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175.xml"/><Relationship Id="rId2" Type="http://schemas.openxmlformats.org/officeDocument/2006/relationships/tags" Target="../tags/tag1174.xml"/><Relationship Id="rId1" Type="http://schemas.openxmlformats.org/officeDocument/2006/relationships/tags" Target="../tags/tag1173.xml"/><Relationship Id="rId4" Type="http://schemas.openxmlformats.org/officeDocument/2006/relationships/slideLayout" Target="../slideLayouts/slideLayout5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1178.xml"/><Relationship Id="rId2" Type="http://schemas.openxmlformats.org/officeDocument/2006/relationships/tags" Target="../tags/tag1177.xml"/><Relationship Id="rId1" Type="http://schemas.openxmlformats.org/officeDocument/2006/relationships/tags" Target="../tags/tag1176.xml"/><Relationship Id="rId4" Type="http://schemas.openxmlformats.org/officeDocument/2006/relationships/slideLayout" Target="../slideLayouts/slideLayout5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1181.xml"/><Relationship Id="rId2" Type="http://schemas.openxmlformats.org/officeDocument/2006/relationships/tags" Target="../tags/tag1180.xml"/><Relationship Id="rId1" Type="http://schemas.openxmlformats.org/officeDocument/2006/relationships/tags" Target="../tags/tag1179.xml"/><Relationship Id="rId4" Type="http://schemas.openxmlformats.org/officeDocument/2006/relationships/slideLayout" Target="../slideLayouts/slideLayout5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184.xml"/><Relationship Id="rId2" Type="http://schemas.openxmlformats.org/officeDocument/2006/relationships/tags" Target="../tags/tag1183.xml"/><Relationship Id="rId1" Type="http://schemas.openxmlformats.org/officeDocument/2006/relationships/tags" Target="../tags/tag1182.xml"/><Relationship Id="rId4" Type="http://schemas.openxmlformats.org/officeDocument/2006/relationships/slideLayout" Target="../slideLayouts/slideLayout5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187.xml"/><Relationship Id="rId2" Type="http://schemas.openxmlformats.org/officeDocument/2006/relationships/tags" Target="../tags/tag1186.xml"/><Relationship Id="rId1" Type="http://schemas.openxmlformats.org/officeDocument/2006/relationships/tags" Target="../tags/tag1185.xml"/><Relationship Id="rId4" Type="http://schemas.openxmlformats.org/officeDocument/2006/relationships/slideLayout" Target="../slideLayouts/slideLayout5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tags" Target="../tags/tag1190.xml"/><Relationship Id="rId2" Type="http://schemas.openxmlformats.org/officeDocument/2006/relationships/tags" Target="../tags/tag1189.xml"/><Relationship Id="rId1" Type="http://schemas.openxmlformats.org/officeDocument/2006/relationships/tags" Target="../tags/tag1188.xml"/><Relationship Id="rId4" Type="http://schemas.openxmlformats.org/officeDocument/2006/relationships/slideLayout" Target="../slideLayouts/slideLayout5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1193.xml"/><Relationship Id="rId2" Type="http://schemas.openxmlformats.org/officeDocument/2006/relationships/tags" Target="../tags/tag1192.xml"/><Relationship Id="rId1" Type="http://schemas.openxmlformats.org/officeDocument/2006/relationships/tags" Target="../tags/tag1191.xml"/><Relationship Id="rId4" Type="http://schemas.openxmlformats.org/officeDocument/2006/relationships/slideLayout" Target="../slideLayouts/slideLayout5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1196.xml"/><Relationship Id="rId2" Type="http://schemas.openxmlformats.org/officeDocument/2006/relationships/tags" Target="../tags/tag1195.xml"/><Relationship Id="rId1" Type="http://schemas.openxmlformats.org/officeDocument/2006/relationships/tags" Target="../tags/tag1194.xml"/><Relationship Id="rId4" Type="http://schemas.openxmlformats.org/officeDocument/2006/relationships/slideLayout" Target="../slideLayouts/slideLayout5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tags" Target="../tags/tag1199.xml"/><Relationship Id="rId2" Type="http://schemas.openxmlformats.org/officeDocument/2006/relationships/tags" Target="../tags/tag1198.xml"/><Relationship Id="rId1" Type="http://schemas.openxmlformats.org/officeDocument/2006/relationships/tags" Target="../tags/tag1197.xml"/><Relationship Id="rId4" Type="http://schemas.openxmlformats.org/officeDocument/2006/relationships/slideLayout" Target="../slideLayouts/slideLayout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1202.xml"/><Relationship Id="rId2" Type="http://schemas.openxmlformats.org/officeDocument/2006/relationships/tags" Target="../tags/tag1201.xml"/><Relationship Id="rId1" Type="http://schemas.openxmlformats.org/officeDocument/2006/relationships/tags" Target="../tags/tag1200.xml"/><Relationship Id="rId4" Type="http://schemas.openxmlformats.org/officeDocument/2006/relationships/slideLayout" Target="../slideLayouts/slideLayout5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1205.xml"/><Relationship Id="rId2" Type="http://schemas.openxmlformats.org/officeDocument/2006/relationships/tags" Target="../tags/tag1204.xml"/><Relationship Id="rId1" Type="http://schemas.openxmlformats.org/officeDocument/2006/relationships/tags" Target="../tags/tag1203.xml"/><Relationship Id="rId4" Type="http://schemas.openxmlformats.org/officeDocument/2006/relationships/slideLayout" Target="../slideLayouts/slideLayout5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208.xml"/><Relationship Id="rId2" Type="http://schemas.openxmlformats.org/officeDocument/2006/relationships/tags" Target="../tags/tag1207.xml"/><Relationship Id="rId1" Type="http://schemas.openxmlformats.org/officeDocument/2006/relationships/tags" Target="../tags/tag1206.xml"/><Relationship Id="rId4" Type="http://schemas.openxmlformats.org/officeDocument/2006/relationships/slideLayout" Target="../slideLayouts/slideLayout5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tags" Target="../tags/tag1211.xml"/><Relationship Id="rId2" Type="http://schemas.openxmlformats.org/officeDocument/2006/relationships/tags" Target="../tags/tag1210.xml"/><Relationship Id="rId1" Type="http://schemas.openxmlformats.org/officeDocument/2006/relationships/tags" Target="../tags/tag1209.xml"/><Relationship Id="rId4" Type="http://schemas.openxmlformats.org/officeDocument/2006/relationships/slideLayout" Target="../slideLayouts/slideLayout5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tags" Target="../tags/tag1214.xml"/><Relationship Id="rId2" Type="http://schemas.openxmlformats.org/officeDocument/2006/relationships/tags" Target="../tags/tag1213.xml"/><Relationship Id="rId1" Type="http://schemas.openxmlformats.org/officeDocument/2006/relationships/tags" Target="../tags/tag1212.xml"/><Relationship Id="rId4" Type="http://schemas.openxmlformats.org/officeDocument/2006/relationships/slideLayout" Target="../slideLayouts/slideLayout5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1217.xml"/><Relationship Id="rId2" Type="http://schemas.openxmlformats.org/officeDocument/2006/relationships/tags" Target="../tags/tag1216.xml"/><Relationship Id="rId1" Type="http://schemas.openxmlformats.org/officeDocument/2006/relationships/tags" Target="../tags/tag1215.xml"/><Relationship Id="rId4" Type="http://schemas.openxmlformats.org/officeDocument/2006/relationships/slideLayout" Target="../slideLayouts/slideLayout5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tags" Target="../tags/tag1220.xml"/><Relationship Id="rId2" Type="http://schemas.openxmlformats.org/officeDocument/2006/relationships/tags" Target="../tags/tag1219.xml"/><Relationship Id="rId1" Type="http://schemas.openxmlformats.org/officeDocument/2006/relationships/tags" Target="../tags/tag1218.xml"/><Relationship Id="rId4" Type="http://schemas.openxmlformats.org/officeDocument/2006/relationships/slideLayout" Target="../slideLayouts/slideLayout5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tags" Target="../tags/tag1223.xml"/><Relationship Id="rId2" Type="http://schemas.openxmlformats.org/officeDocument/2006/relationships/tags" Target="../tags/tag1222.xml"/><Relationship Id="rId1" Type="http://schemas.openxmlformats.org/officeDocument/2006/relationships/tags" Target="../tags/tag1221.xml"/><Relationship Id="rId4" Type="http://schemas.openxmlformats.org/officeDocument/2006/relationships/slideLayout" Target="../slideLayouts/slideLayout5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tags" Target="../tags/tag1226.xml"/><Relationship Id="rId2" Type="http://schemas.openxmlformats.org/officeDocument/2006/relationships/tags" Target="../tags/tag1225.xml"/><Relationship Id="rId1" Type="http://schemas.openxmlformats.org/officeDocument/2006/relationships/tags" Target="../tags/tag1224.xml"/><Relationship Id="rId4" Type="http://schemas.openxmlformats.org/officeDocument/2006/relationships/slideLayout" Target="../slideLayouts/slideLayout5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tags" Target="../tags/tag1229.xml"/><Relationship Id="rId2" Type="http://schemas.openxmlformats.org/officeDocument/2006/relationships/tags" Target="../tags/tag1228.xml"/><Relationship Id="rId1" Type="http://schemas.openxmlformats.org/officeDocument/2006/relationships/tags" Target="../tags/tag1227.xml"/><Relationship Id="rId4" Type="http://schemas.openxmlformats.org/officeDocument/2006/relationships/slideLayout" Target="../slideLayouts/slideLayout5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tags" Target="../tags/tag1232.xml"/><Relationship Id="rId2" Type="http://schemas.openxmlformats.org/officeDocument/2006/relationships/tags" Target="../tags/tag1231.xml"/><Relationship Id="rId1" Type="http://schemas.openxmlformats.org/officeDocument/2006/relationships/tags" Target="../tags/tag1230.xml"/><Relationship Id="rId4" Type="http://schemas.openxmlformats.org/officeDocument/2006/relationships/slideLayout" Target="../slideLayouts/slideLayout5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tags" Target="../tags/tag1235.xml"/><Relationship Id="rId2" Type="http://schemas.openxmlformats.org/officeDocument/2006/relationships/tags" Target="../tags/tag1234.xml"/><Relationship Id="rId1" Type="http://schemas.openxmlformats.org/officeDocument/2006/relationships/tags" Target="../tags/tag1233.xml"/><Relationship Id="rId4" Type="http://schemas.openxmlformats.org/officeDocument/2006/relationships/slideLayout" Target="../slideLayouts/slideLayout5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tags" Target="../tags/tag1238.xml"/><Relationship Id="rId2" Type="http://schemas.openxmlformats.org/officeDocument/2006/relationships/tags" Target="../tags/tag1237.xml"/><Relationship Id="rId1" Type="http://schemas.openxmlformats.org/officeDocument/2006/relationships/tags" Target="../tags/tag1236.xml"/><Relationship Id="rId4" Type="http://schemas.openxmlformats.org/officeDocument/2006/relationships/slideLayout" Target="../slideLayouts/slideLayout5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tags" Target="../tags/tag1241.xml"/><Relationship Id="rId2" Type="http://schemas.openxmlformats.org/officeDocument/2006/relationships/tags" Target="../tags/tag1240.xml"/><Relationship Id="rId1" Type="http://schemas.openxmlformats.org/officeDocument/2006/relationships/tags" Target="../tags/tag1239.xml"/><Relationship Id="rId4" Type="http://schemas.openxmlformats.org/officeDocument/2006/relationships/slideLayout" Target="../slideLayouts/slideLayout5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tags" Target="../tags/tag1244.xml"/><Relationship Id="rId2" Type="http://schemas.openxmlformats.org/officeDocument/2006/relationships/tags" Target="../tags/tag1243.xml"/><Relationship Id="rId1" Type="http://schemas.openxmlformats.org/officeDocument/2006/relationships/tags" Target="../tags/tag1242.xml"/><Relationship Id="rId4" Type="http://schemas.openxmlformats.org/officeDocument/2006/relationships/slideLayout" Target="../slideLayouts/slideLayout5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tags" Target="../tags/tag1247.xml"/><Relationship Id="rId2" Type="http://schemas.openxmlformats.org/officeDocument/2006/relationships/tags" Target="../tags/tag1246.xml"/><Relationship Id="rId1" Type="http://schemas.openxmlformats.org/officeDocument/2006/relationships/tags" Target="../tags/tag1245.xml"/><Relationship Id="rId4" Type="http://schemas.openxmlformats.org/officeDocument/2006/relationships/slideLayout" Target="../slideLayouts/slideLayout5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tags" Target="../tags/tag1250.xml"/><Relationship Id="rId2" Type="http://schemas.openxmlformats.org/officeDocument/2006/relationships/tags" Target="../tags/tag1249.xml"/><Relationship Id="rId1" Type="http://schemas.openxmlformats.org/officeDocument/2006/relationships/tags" Target="../tags/tag1248.xml"/><Relationship Id="rId4" Type="http://schemas.openxmlformats.org/officeDocument/2006/relationships/slideLayout" Target="../slideLayouts/slideLayout5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tags" Target="../tags/tag1253.xml"/><Relationship Id="rId2" Type="http://schemas.openxmlformats.org/officeDocument/2006/relationships/tags" Target="../tags/tag1252.xml"/><Relationship Id="rId1" Type="http://schemas.openxmlformats.org/officeDocument/2006/relationships/tags" Target="../tags/tag1251.xml"/><Relationship Id="rId4" Type="http://schemas.openxmlformats.org/officeDocument/2006/relationships/slideLayout" Target="../slideLayouts/slideLayout5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tags" Target="../tags/tag1256.xml"/><Relationship Id="rId2" Type="http://schemas.openxmlformats.org/officeDocument/2006/relationships/tags" Target="../tags/tag1255.xml"/><Relationship Id="rId1" Type="http://schemas.openxmlformats.org/officeDocument/2006/relationships/tags" Target="../tags/tag1254.xml"/><Relationship Id="rId4" Type="http://schemas.openxmlformats.org/officeDocument/2006/relationships/slideLayout" Target="../slideLayouts/slideLayout5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tags" Target="../tags/tag1259.xml"/><Relationship Id="rId2" Type="http://schemas.openxmlformats.org/officeDocument/2006/relationships/tags" Target="../tags/tag1258.xml"/><Relationship Id="rId1" Type="http://schemas.openxmlformats.org/officeDocument/2006/relationships/tags" Target="../tags/tag1257.xml"/><Relationship Id="rId4" Type="http://schemas.openxmlformats.org/officeDocument/2006/relationships/slideLayout" Target="../slideLayouts/slideLayout5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tags" Target="../tags/tag1262.xml"/><Relationship Id="rId2" Type="http://schemas.openxmlformats.org/officeDocument/2006/relationships/tags" Target="../tags/tag1261.xml"/><Relationship Id="rId1" Type="http://schemas.openxmlformats.org/officeDocument/2006/relationships/tags" Target="../tags/tag1260.xml"/><Relationship Id="rId4" Type="http://schemas.openxmlformats.org/officeDocument/2006/relationships/slideLayout" Target="../slideLayouts/slideLayout5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tags" Target="../tags/tag1265.xml"/><Relationship Id="rId2" Type="http://schemas.openxmlformats.org/officeDocument/2006/relationships/tags" Target="../tags/tag1264.xml"/><Relationship Id="rId1" Type="http://schemas.openxmlformats.org/officeDocument/2006/relationships/tags" Target="../tags/tag1263.xml"/><Relationship Id="rId4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时间占位符 7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en-US"/>
              <a:t>2026/03/02</a:t>
            </a:r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2026导播岗位实战案例手册</a:t>
            </a:r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87"/>
            <p:custDataLst>
              <p:tags r:id="rId4"/>
            </p:custDataLst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dirty="0"/>
              <a:t>东森传媒：刘军</a:t>
            </a:r>
            <a:r>
              <a:rPr lang="en-US" altLang="zh-CN" dirty="0"/>
              <a:t>13810192610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01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 sz="1700"/>
              <a:t>前言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02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 sz="1700"/>
              <a:t>多机位直播核心认知：广电标准与场景分野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03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 fontScale="77500" lnSpcReduction="10000"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前期筹备：多机位直播的基石（央视标准流程）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04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 sz="1700"/>
              <a:t>导播机位布置：核心逻辑与标准化方案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05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 sz="1700"/>
              <a:t>现场执行与应急处置（央视直播安全规范）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06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 sz="1700"/>
              <a:t>直播收尾与复盘总结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07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结语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08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多机位直播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09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导播机位布置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10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导播机位图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11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多机位大型会议直播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12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多机位文艺晚会直播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13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企业大型会议多机位直播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14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论坛多机位直播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15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发布会多机位直播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16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央视导播标准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17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广电级导播流程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18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会议直播机位布置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19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晚会直播机位设置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20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多机位摄像规范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21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导播台操作流程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22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大型活动直播方案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23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会议直播全流程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24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文艺晚会直播执行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25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多机位信号调试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26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导播分镜头脚本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27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直播应急处置方案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28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广电直播术语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29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会议直播摄像技巧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30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晚会直播运镜规范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31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多机位直播设备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32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企业发布会直播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33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行业峰会直播机位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34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导播安全机位设置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35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多机位同步锁相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36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会议直播画面切换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37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9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晚会直播导播切换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38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400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多机位直播布线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39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40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导播间搭建规范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40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2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商业活动多机位直播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41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3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年会直播机位布置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42</a:t>
            </a:r>
          </a:p>
        </p:txBody>
      </p:sp>
      <p:sp>
        <p:nvSpPr>
          <p:cNvPr id="20" name="装饰  8"/>
          <p:cNvSpPr>
            <a:spLocks noGrp="1"/>
          </p:cNvSpPr>
          <p:nvPr>
            <p:ph type="body" idx="16404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颁奖晚会直播方案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/>
              <a:t>CONTENTS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/>
              <a:t>目录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43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7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多机位直播推流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44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398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会议直播PPT机位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45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399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晚会直播摇臂机位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46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0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专业导播团队配置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en-US" altLang="en-US"/>
              <a:t>47</a:t>
            </a:r>
          </a:p>
        </p:txBody>
      </p:sp>
      <p:sp>
        <p:nvSpPr>
          <p:cNvPr id="17" name="装饰  5"/>
          <p:cNvSpPr>
            <a:spLocks noGrp="1"/>
          </p:cNvSpPr>
          <p:nvPr>
            <p:ph type="body" idx="16401"/>
            <p:custDataLst>
              <p:tags r:id="rId1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8000"/>
              </a:lnSpc>
            </a:pPr>
            <a:r>
              <a:rPr lang="zh-CN" altLang="en-US"/>
              <a:t>大型直播执行手册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前言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01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前言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多机位直播技术在大型活动的应用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在广播电视与新媒体融合传播的当下，多机位直播已成为大型活动现场呈现的核心技术支撑。无论是庄重严谨的多机位大型会议直播，还是视听盛宴般的多机位文艺晚会直播，亦或是商业场景下的企业大型会议、论坛、发布会多机位直播，均以导播机位布置为骨架、以导播机位图为蓝图、以专业导播摄像团队协同为内核，实现画面精准、节奏流畅、播出安全的全流程呈现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8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大型活动直播全流程指南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9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本文以央视导播专业视角，严格遵循广电行业导播摄像专业术语与操作规范，拆解大型活动多机位直播全流程，覆盖前期筹备、现场部署、机位布设、信号调试、直播执行、应急处置、后期收尾全环节，同步输出标准化导播机位布置方案与导播机位图，兼顾时政会议、文艺晚会、商业活动三大场景，为行业从业者提供可直接落地的广电级实操指南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多机位直播核心认知：广电标准与场景分野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02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多机位直播定义与广电核心要求</a:t>
            </a:r>
          </a:p>
        </p:txBody>
      </p:sp>
      <p:pic>
        <p:nvPicPr>
          <p:cNvPr id="3" name="图片占位符 2" descr="fa82eddc-15d0-11f1-a206-aaa016c7e696"/>
          <p:cNvPicPr>
            <a:picLocks noGrp="1" noChangeAspect="1"/>
          </p:cNvPicPr>
          <p:nvPr>
            <p:ph type="pic" idx="16390"/>
            <p:custDataLst>
              <p:tags r:id="rId3"/>
            </p:custDataLst>
          </p:nvPr>
        </p:nvPicPr>
        <p:blipFill>
          <a:blip r:embed="rId10"/>
          <a:srcRect l="16574" r="16574"/>
          <a:stretch>
            <a:fillRect/>
          </a:stretch>
        </p:blipFill>
        <p:spPr>
          <a:xfrm>
            <a:off x="609600" y="1955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多机位直播技术解析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多机位直播是指通过两台及以上专业摄像机，同步采集现场不同角度、景别、区域的视频信号，经导播台实时选切、包装、输出，实现现场画面实时传播的制作模式。广电行业对多机位直播的核心要求为：信号零中断、画面无跳轴、切换无卡顿、声画全同步、景别全覆盖、应急有备份</a:t>
            </a:r>
          </a:p>
        </p:txBody>
      </p:sp>
      <p:pic>
        <p:nvPicPr>
          <p:cNvPr id="6" name="图片占位符 5" descr="fa82eec8-15d0-11f1-a206-aaa016c7e696"/>
          <p:cNvPicPr>
            <a:picLocks noGrp="1" noChangeAspect="1"/>
          </p:cNvPicPr>
          <p:nvPr>
            <p:ph type="pic" idx="16391"/>
            <p:custDataLst>
              <p:tags r:id="rId6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609600" y="429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统一规范确保信号同步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在播出规范上，所有机位需统一Genlock同步锁相、SMPTE时间码、白平衡、光圈、快门、黑电平，确保信号帧级对齐；导播切换遵循动接动、静接静、180°轴线规则，杜绝视觉混乱；导播机位布置需遵循功能分区、无遮挡、无穿帮、冗余备份原则，导播机位图需精准标注机位编号、位置、镜头、景别、职责、线缆走向，实现团队可视化协同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三大场景多机位直播核心差异：1.2.1 多机位大型会议直播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装饰  2"/>
          <p:cNvSpPr>
            <a:spLocks noGrp="1"/>
          </p:cNvSpPr>
          <p:nvPr>
            <p:ph type="body" idx="1639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9" name="图片占位符 18"/>
          <p:cNvPicPr>
            <a:picLocks noGrp="1"/>
          </p:cNvPicPr>
          <p:nvPr>
            <p:ph type="pic" idx="16392"/>
            <p:custDataLst>
              <p:tags r:id="rId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92200" y="2057400"/>
            <a:ext cx="406400" cy="40640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6386"/>
            <p:custDataLst>
              <p:tags r:id="rId6"/>
            </p:custDataLst>
          </p:nvPr>
        </p:nvSpPr>
        <p:spPr/>
        <p:txBody>
          <a:bodyPr>
            <a:normAutofit fontScale="75000" lnSpcReduction="10000"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核心诉求：庄重、清晰、信息准确、无冗余画面，适用于政府会议、企业年会、行业峰会、论坛发布会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 sz="1000"/>
              <a:t>单击此处添加项正文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396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7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8" name="图片占位符 17"/>
          <p:cNvPicPr>
            <a:picLocks noGrp="1"/>
          </p:cNvPicPr>
          <p:nvPr>
            <p:ph type="pic" idx="16395"/>
            <p:custDataLst>
              <p:tags r:id="rId1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92200" y="3683000"/>
            <a:ext cx="406400" cy="4064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 sz="1400"/>
              <a:t>画面逻辑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/>
            <p:custDataLst>
              <p:tags r:id="rId12"/>
            </p:custDataLst>
          </p:nvPr>
        </p:nvSpPr>
        <p:spPr/>
        <p:txBody>
          <a:bodyPr>
            <a:normAutofit fontScale="67500" lnSpcReduction="10000"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全景定场→中景交代→特写聚焦→反应补充，重点呈现主席台、发言嘉宾、PPT内容、观众聆听/鼓掌反应，切换节奏平缓，以硬切为主，叠化转场不超过1.5秒</a:t>
            </a:r>
          </a:p>
        </p:txBody>
      </p:sp>
      <p:sp>
        <p:nvSpPr>
          <p:cNvPr id="13" name="装饰  1"/>
          <p:cNvSpPr>
            <a:spLocks noGrp="1"/>
          </p:cNvSpPr>
          <p:nvPr>
            <p:ph type="body" idx="16399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4" name="装饰  2"/>
          <p:cNvSpPr>
            <a:spLocks noGrp="1"/>
          </p:cNvSpPr>
          <p:nvPr>
            <p:ph type="body" idx="16400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0" name="图片占位符 19"/>
          <p:cNvPicPr>
            <a:picLocks noGrp="1"/>
          </p:cNvPicPr>
          <p:nvPr>
            <p:ph type="pic" idx="16398"/>
            <p:custDataLst>
              <p:tags r:id="rId15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92200" y="5308600"/>
            <a:ext cx="406400" cy="406400"/>
          </a:xfrm>
          <a:prstGeom prst="rect">
            <a:avLst/>
          </a:prstGeom>
        </p:spPr>
      </p:pic>
      <p:sp>
        <p:nvSpPr>
          <p:cNvPr id="16" name="文本占位符 15"/>
          <p:cNvSpPr>
            <a:spLocks noGrp="1"/>
          </p:cNvSpPr>
          <p:nvPr>
            <p:ph type="body" idx="16390"/>
            <p:custDataLst>
              <p:tags r:id="rId16"/>
            </p:custDataLst>
          </p:nvPr>
        </p:nvSpPr>
        <p:spPr/>
        <p:txBody>
          <a:bodyPr>
            <a:normAutofit fontScale="75000" lnSpcReduction="10000"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导播机位布置侧重：固定机位为主、运动机位为辅，优先保证核心区域画面稳定，设置安全兜底机位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/>
            <p:custDataLst>
              <p:tags r:id="rId17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 sz="1000"/>
              <a:t>单击此处添加项正文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11000"/>
              </a:lnSpc>
            </a:pPr>
            <a:r>
              <a:rPr lang="zh-CN" altLang="en-US" sz="3000"/>
              <a:t>三大场景多机位直播核心差异：1.2.2 多机位文艺晚会直播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 sz="1400"/>
              <a:t>核心诉求：动感、层次、氛围、视觉冲击，适用于文艺会演、颁奖晚会、跨年演出、开幕式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/>
              <a:t>单击此处添加项正文</a:t>
            </a:r>
          </a:p>
        </p:txBody>
      </p:sp>
      <p:sp>
        <p:nvSpPr>
          <p:cNvPr id="7" name="装饰  5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91"/>
            <p:custDataLst>
              <p:tags r:id="rId8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02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 sz="1400"/>
              <a:t>画面逻辑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全景铺氛围→中景展队形→特写抓细节→运动机位增动感，配合音乐节奏、表演走位切换，可使用摇臂、轨道、斯坦尼康、航拍等特种机位，转场形式更丰富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397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idx="16394"/>
            <p:custDataLst>
              <p:tags r:id="rId12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03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2"/>
            <p:custDataLst>
              <p:tags r:id="rId13"/>
            </p:custDataLst>
          </p:nvPr>
        </p:nvSpPr>
        <p:spPr/>
        <p:txBody>
          <a:bodyPr>
            <a:normAutofit fontScale="75000" lnSpcReduction="10000"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导播机位布置侧重：固定机位打底、运动机位点睛，覆盖舞台、观众席、后台、特效区，实现360°视角呈现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93"/>
            <p:custDataLst>
              <p:tags r:id="rId14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/>
              <a:t>单击此处添加项正文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三大场景多机位直播核心差异：1.2.3 企业大型会议、论坛、发布会多机位直播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90000" lnSpcReduction="10000"/>
          </a:bodyPr>
          <a:lstStyle/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核心诉求：品牌呈现、信息传递、互动流畅、商业合规，适用于产品发布、战略论坛、经销商大会、签约仪式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画面逻辑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品牌全景→嘉宾特写→产品细节→互动画面→签约特写，兼顾企业形象展示与内容传播，切换节奏适中，可叠加品牌字幕、LOGO、分屏包装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导播机位布置侧重：兼顾舞台与互动区，设置PPT专属信号机位、游机抓拍互动瞬间，保证商业信息精准呈现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63000"/>
              </a:spcAft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核心术语规范（广电行业标准）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1" name="图片占位符 20"/>
          <p:cNvPicPr>
            <a:picLocks noGrp="1"/>
          </p:cNvPicPr>
          <p:nvPr>
            <p:ph type="pic" idx="16392"/>
            <p:custDataLst>
              <p:tags r:id="rId4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87400" y="2921000"/>
            <a:ext cx="406400" cy="4064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讯道：摄像机信号传输通道，多机位直播即多讯道制作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5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2" name="图片占位符 21"/>
          <p:cNvPicPr>
            <a:picLocks noGrp="1"/>
          </p:cNvPicPr>
          <p:nvPr>
            <p:ph type="pic" idx="16394"/>
            <p:custDataLst>
              <p:tags r:id="rId7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597400" y="2921000"/>
            <a:ext cx="406400" cy="406400"/>
          </a:xfrm>
          <a:prstGeom prst="rect">
            <a:avLst/>
          </a:pr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PGM：播出信号，最终输出的直播画面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7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5" name="图片占位符 24"/>
          <p:cNvPicPr>
            <a:picLocks noGrp="1"/>
          </p:cNvPicPr>
          <p:nvPr>
            <p:ph type="pic" idx="16396"/>
            <p:custDataLst>
              <p:tags r:id="rId10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407400" y="2921000"/>
            <a:ext cx="406400" cy="4064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PVW：预监信号，导播提前预览的待切画面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399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6" name="图片占位符 25"/>
          <p:cNvPicPr>
            <a:picLocks noGrp="1"/>
          </p:cNvPicPr>
          <p:nvPr>
            <p:ph type="pic" idx="16398"/>
            <p:custDataLst>
              <p:tags r:id="rId13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87400" y="4292600"/>
            <a:ext cx="406400" cy="406400"/>
          </a:xfrm>
          <a:prstGeom prst="rect">
            <a:avLst/>
          </a:prstGeom>
        </p:spPr>
      </p:pic>
      <p:sp>
        <p:nvSpPr>
          <p:cNvPr id="14" name="文本占位符 13"/>
          <p:cNvSpPr>
            <a:spLocks noGrp="1"/>
          </p:cNvSpPr>
          <p:nvPr>
            <p:ph type="body" idx="16389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Tally灯：机位工作指示灯，红灯亮为PGM播出，绿灯亮为PVW预监</a:t>
            </a:r>
          </a:p>
        </p:txBody>
      </p:sp>
      <p:sp>
        <p:nvSpPr>
          <p:cNvPr id="15" name="装饰  3"/>
          <p:cNvSpPr>
            <a:spLocks noGrp="1"/>
          </p:cNvSpPr>
          <p:nvPr>
            <p:ph type="body" idx="16401"/>
            <p:custDataLst>
              <p:tags r:id="rId1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3" name="图片占位符 22"/>
          <p:cNvPicPr>
            <a:picLocks noGrp="1"/>
          </p:cNvPicPr>
          <p:nvPr>
            <p:ph type="pic" idx="16400"/>
            <p:custDataLst>
              <p:tags r:id="rId16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597400" y="4292600"/>
            <a:ext cx="406400" cy="406400"/>
          </a:xfrm>
          <a:prstGeom prst="rect">
            <a:avLst/>
          </a:prstGeom>
        </p:spPr>
      </p:pic>
      <p:sp>
        <p:nvSpPr>
          <p:cNvPr id="17" name="文本占位符 16"/>
          <p:cNvSpPr>
            <a:spLocks noGrp="1"/>
          </p:cNvSpPr>
          <p:nvPr>
            <p:ph type="body" idx="16390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景别：大全景、全景、中景、中近景、近景、特写、大特写</a:t>
            </a:r>
          </a:p>
        </p:txBody>
      </p:sp>
      <p:sp>
        <p:nvSpPr>
          <p:cNvPr id="18" name="装饰  6"/>
          <p:cNvSpPr>
            <a:spLocks noGrp="1"/>
          </p:cNvSpPr>
          <p:nvPr>
            <p:ph type="body" idx="16403"/>
            <p:custDataLst>
              <p:tags r:id="rId1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24" name="图片占位符 23"/>
          <p:cNvPicPr>
            <a:picLocks noGrp="1"/>
          </p:cNvPicPr>
          <p:nvPr>
            <p:ph type="pic" idx="16402"/>
            <p:custDataLst>
              <p:tags r:id="rId19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407400" y="4292600"/>
            <a:ext cx="406400" cy="406400"/>
          </a:xfrm>
          <a:prstGeom prst="rect">
            <a:avLst/>
          </a:prstGeom>
        </p:spPr>
      </p:pic>
      <p:sp>
        <p:nvSpPr>
          <p:cNvPr id="20" name="文本占位符 19"/>
          <p:cNvSpPr>
            <a:spLocks noGrp="1"/>
          </p:cNvSpPr>
          <p:nvPr>
            <p:ph type="body" idx="1639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运镜：推、拉、摇、移、跟、升、降、甩、环拍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核心术语规范（广电行业标准）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切换：硬切、叠化、划像、黑场、画中画、分屏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轴线：被摄主体视线/运动形成的虚拟线，机位需在180°轴线内拍摄</a:t>
            </a:r>
          </a:p>
        </p:txBody>
      </p:sp>
      <p:sp>
        <p:nvSpPr>
          <p:cNvPr id="7" name="装饰  5"/>
          <p:cNvSpPr>
            <a:spLocks noGrp="1"/>
          </p:cNvSpPr>
          <p:nvPr>
            <p:ph type="body" idx="1639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安全机位：兜底画面机位，信号故障时无缝切换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3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同步锁相：统一所有设备时间码与帧频率，保证声画同步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前期筹备：多机位直播的基石（央视标准流程）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03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前期筹备：多机位直播的基石（央视标准流程）</a:t>
            </a:r>
          </a:p>
        </p:txBody>
      </p:sp>
      <p:pic>
        <p:nvPicPr>
          <p:cNvPr id="3" name="内容占位符 2" descr="fa4039b1-15d0-11f1-8de6-0ef870c5d261"/>
          <p:cNvPicPr>
            <a:picLocks noGrp="1" noChangeAspect="1"/>
          </p:cNvPicPr>
          <p:nvPr>
            <p:ph idx="16388"/>
            <p:custDataLst>
              <p:tags r:id="rId3"/>
            </p:custDataLst>
          </p:nvPr>
        </p:nvPicPr>
        <p:blipFill>
          <a:blip r:embed="rId7"/>
          <a:srcRect t="1001" b="1001"/>
          <a:stretch>
            <a:fillRect/>
          </a:stretch>
        </p:blipFill>
        <p:spPr>
          <a:xfrm>
            <a:off x="609600" y="1524000"/>
            <a:ext cx="10972800" cy="2794000"/>
          </a:xfrm>
          <a:custGeom>
            <a:avLst/>
            <a:gdLst>
              <a:gd name="connisteX0" fmla="*/ 0 w 10972800"/>
              <a:gd name="connsiteY0" fmla="*/ 203200 h 2794000"/>
              <a:gd name="connisteX1" fmla="*/ 203200 w 10972800"/>
              <a:gd name="connsiteY1" fmla="*/ 0 h 2794000"/>
              <a:gd name="connisteX2" fmla="*/ 10769600 w 10972800"/>
              <a:gd name="connsiteY2" fmla="*/ 0 h 2794000"/>
              <a:gd name="connisteX3" fmla="*/ 10972800 w 10972800"/>
              <a:gd name="connsiteY3" fmla="*/ 203200 h 2794000"/>
              <a:gd name="connisteX4" fmla="*/ 10972800 w 10972800"/>
              <a:gd name="connsiteY4" fmla="*/ 2590800 h 2794000"/>
              <a:gd name="connisteX5" fmla="*/ 10769600 w 10972800"/>
              <a:gd name="connsiteY5" fmla="*/ 2794000 h 2794000"/>
              <a:gd name="connisteX6" fmla="*/ 203200 w 10972800"/>
              <a:gd name="connsiteY6" fmla="*/ 2794000 h 2794000"/>
              <a:gd name="connisteX7" fmla="*/ 0 w 10972800"/>
              <a:gd name="connsiteY7" fmla="*/ 2590800 h 2794000"/>
              <a:gd name="connisteX8" fmla="*/ 0 w 10972800"/>
              <a:gd name="connsiteY8" fmla="*/ 203200 h 279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279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590800"/>
                </a:lnTo>
                <a:cubicBezTo>
                  <a:pt x="10972800" y="2703024"/>
                  <a:pt x="10881824" y="2794000"/>
                  <a:pt x="10769600" y="2794000"/>
                </a:cubicBezTo>
                <a:lnTo>
                  <a:pt x="203200" y="2794000"/>
                </a:lnTo>
                <a:cubicBezTo>
                  <a:pt x="90976" y="2794000"/>
                  <a:pt x="0" y="2703024"/>
                  <a:pt x="0" y="2590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大型活动直播筹备关键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大型活动多机位直播的成功，70%取决于前期筹备。央视时政直播、文艺晚会直播均执行三级筹备制：方案策划→现场踏勘→技术演练，确保每一个环节无死角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需求对接与方案编制：2.1.1 核心信息采集</a:t>
            </a:r>
          </a:p>
        </p:txBody>
      </p:sp>
      <p:pic>
        <p:nvPicPr>
          <p:cNvPr id="3" name="内容占位符 2" descr="fa45079f-15d0-11f1-afe0-4a09ad46092d"/>
          <p:cNvPicPr>
            <a:picLocks noGrp="1" noChangeAspect="1"/>
          </p:cNvPicPr>
          <p:nvPr>
            <p:ph idx="16388"/>
            <p:custDataLst>
              <p:tags r:id="rId3"/>
            </p:custDataLst>
          </p:nvPr>
        </p:nvPicPr>
        <p:blipFill>
          <a:blip r:embed="rId8"/>
          <a:srcRect t="69" b="69"/>
          <a:stretch>
            <a:fillRect/>
          </a:stretch>
        </p:blipFill>
        <p:spPr>
          <a:xfrm>
            <a:off x="609600" y="3098800"/>
            <a:ext cx="10972800" cy="3149600"/>
          </a:xfrm>
          <a:custGeom>
            <a:avLst/>
            <a:gdLst>
              <a:gd name="connisteX0" fmla="*/ 0 w 10972800"/>
              <a:gd name="connsiteY0" fmla="*/ 203200 h 3149600"/>
              <a:gd name="connisteX1" fmla="*/ 203200 w 10972800"/>
              <a:gd name="connsiteY1" fmla="*/ 0 h 3149600"/>
              <a:gd name="connisteX2" fmla="*/ 10769600 w 10972800"/>
              <a:gd name="connsiteY2" fmla="*/ 0 h 3149600"/>
              <a:gd name="connisteX3" fmla="*/ 10972800 w 10972800"/>
              <a:gd name="connsiteY3" fmla="*/ 203200 h 3149600"/>
              <a:gd name="connisteX4" fmla="*/ 10972800 w 10972800"/>
              <a:gd name="connsiteY4" fmla="*/ 2946400 h 3149600"/>
              <a:gd name="connisteX5" fmla="*/ 10769600 w 10972800"/>
              <a:gd name="connsiteY5" fmla="*/ 3149600 h 3149600"/>
              <a:gd name="connisteX6" fmla="*/ 203200 w 10972800"/>
              <a:gd name="connsiteY6" fmla="*/ 3149600 h 3149600"/>
              <a:gd name="connisteX7" fmla="*/ 0 w 10972800"/>
              <a:gd name="connsiteY7" fmla="*/ 2946400 h 3149600"/>
              <a:gd name="connisteX8" fmla="*/ 0 w 10972800"/>
              <a:gd name="connsiteY8" fmla="*/ 203200 h 3149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3149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946400"/>
                </a:lnTo>
                <a:cubicBezTo>
                  <a:pt x="10972800" y="3058624"/>
                  <a:pt x="10881824" y="3149600"/>
                  <a:pt x="10769600" y="3149600"/>
                </a:cubicBezTo>
                <a:lnTo>
                  <a:pt x="203200" y="3149600"/>
                </a:lnTo>
                <a:cubicBezTo>
                  <a:pt x="90976" y="3149600"/>
                  <a:pt x="0" y="3058624"/>
                  <a:pt x="0" y="2946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8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对接主办方，明确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活动类型（多机位大型会议直播/多机位文艺晚会直播/企业大型会议、论坛、发布会多机位直播）、活动时长、流程节点、核心嘉宾、舞台布局、观众规模、播出平台、画质要求（1080P/4K）、直播码率、应急要求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需求对接与方案编制：2.1.2 导播方案编制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3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/>
              <a:t>单击此处添加正文</a:t>
            </a:r>
          </a:p>
        </p:txBody>
      </p:sp>
      <p:sp>
        <p:nvSpPr>
          <p:cNvPr id="4" name="装饰  2"/>
          <p:cNvSpPr>
            <a:spLocks noGrp="1"/>
          </p:cNvSpPr>
          <p:nvPr>
            <p:ph type="body" idx="1639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核心内容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直播整体架构：讯道数量、导播机位布置、设备清单、团队分工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394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导播机位图：标注机位编号、坐标、高度、镜头、景别、职责、线缆走向、供电位置</a:t>
            </a:r>
          </a:p>
        </p:txBody>
      </p:sp>
      <p:sp>
        <p:nvSpPr>
          <p:cNvPr id="10" name="装饰  8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分镜头脚本：按时间码标注机位、景别、运镜、切换方式、时长、口令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信号链路图：摄像机→切换台→编码器→推流→播出平台，主备链路双备份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现场踏勘（核心环节）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e96f68f-15d0-11f1-a6e0-b6b44f8e6bef"/>
          <p:cNvPicPr>
            <a:picLocks noGrp="1" noChangeAspect="1"/>
          </p:cNvPicPr>
          <p:nvPr>
            <p:ph type="pic" idx="16393"/>
            <p:custDataLst>
              <p:tags r:id="rId4"/>
            </p:custDataLst>
          </p:nvPr>
        </p:nvPicPr>
        <p:blipFill>
          <a:blip r:embed="rId22"/>
          <a:srcRect l="327" r="327"/>
          <a:stretch>
            <a:fillRect/>
          </a:stretch>
        </p:blipFill>
        <p:spPr>
          <a:xfrm>
            <a:off x="609600" y="15240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央视团队踏勘必查10项内容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4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7" name="图片占位符 6" descr="fe96f669-15d0-11f1-a6e0-b6b44f8e6bef"/>
          <p:cNvPicPr>
            <a:picLocks noGrp="1" noChangeAspect="1"/>
          </p:cNvPicPr>
          <p:nvPr>
            <p:ph type="pic" idx="16395"/>
            <p:custDataLst>
              <p:tags r:id="rId7"/>
            </p:custDataLst>
          </p:nvPr>
        </p:nvPicPr>
        <p:blipFill>
          <a:blip r:embed="rId23"/>
          <a:srcRect l="100" r="100"/>
          <a:stretch>
            <a:fillRect/>
          </a:stretch>
        </p:blipFill>
        <p:spPr>
          <a:xfrm>
            <a:off x="4318000" y="15240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舞台尺寸、高度、背景板位置、主席台席位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6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0" name="图片占位符 9" descr="fe96f670-15d0-11f1-a6e0-b6b44f8e6bef"/>
          <p:cNvPicPr>
            <a:picLocks noGrp="1" noChangeAspect="1"/>
          </p:cNvPicPr>
          <p:nvPr>
            <p:ph type="pic" idx="16397"/>
            <p:custDataLst>
              <p:tags r:id="rId10"/>
            </p:custDataLst>
          </p:nvPr>
        </p:nvPicPr>
        <p:blipFill>
          <a:blip r:embed="rId24"/>
          <a:srcRect l="327" r="327"/>
          <a:stretch>
            <a:fillRect/>
          </a:stretch>
        </p:blipFill>
        <p:spPr>
          <a:xfrm>
            <a:off x="8026400" y="15240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观众席布局、通道、出入口、障碍物位置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398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3" name="图片占位符 12" descr="fe96f7b9-15d0-11f1-a6e0-b6b44f8e6bef"/>
          <p:cNvPicPr>
            <a:picLocks noGrp="1" noChangeAspect="1"/>
          </p:cNvPicPr>
          <p:nvPr>
            <p:ph type="pic" idx="16399"/>
            <p:custDataLst>
              <p:tags r:id="rId13"/>
            </p:custDataLst>
          </p:nvPr>
        </p:nvPicPr>
        <p:blipFill>
          <a:blip r:embed="rId25"/>
          <a:srcRect l="327" r="327"/>
          <a:stretch>
            <a:fillRect/>
          </a:stretch>
        </p:blipFill>
        <p:spPr>
          <a:xfrm>
            <a:off x="609600" y="39624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4" name="文本占位符 13"/>
          <p:cNvSpPr>
            <a:spLocks noGrp="1"/>
          </p:cNvSpPr>
          <p:nvPr>
            <p:ph type="body" idx="16389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供电接口（三相电/市电）、功率、接地情况</a:t>
            </a:r>
          </a:p>
        </p:txBody>
      </p:sp>
      <p:sp>
        <p:nvSpPr>
          <p:cNvPr id="15" name="装饰  3"/>
          <p:cNvSpPr>
            <a:spLocks noGrp="1"/>
          </p:cNvSpPr>
          <p:nvPr>
            <p:ph type="body" idx="16400"/>
            <p:custDataLst>
              <p:tags r:id="rId1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6" name="图片占位符 15" descr="fe96f76b-15d0-11f1-a6e0-b6b44f8e6bef"/>
          <p:cNvPicPr>
            <a:picLocks noGrp="1" noChangeAspect="1"/>
          </p:cNvPicPr>
          <p:nvPr>
            <p:ph type="pic" idx="16401"/>
            <p:custDataLst>
              <p:tags r:id="rId16"/>
            </p:custDataLst>
          </p:nvPr>
        </p:nvPicPr>
        <p:blipFill>
          <a:blip r:embed="rId26"/>
          <a:srcRect l="327" r="327"/>
          <a:stretch>
            <a:fillRect/>
          </a:stretch>
        </p:blipFill>
        <p:spPr>
          <a:xfrm>
            <a:off x="4318000" y="39624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7" name="文本占位符 16"/>
          <p:cNvSpPr>
            <a:spLocks noGrp="1"/>
          </p:cNvSpPr>
          <p:nvPr>
            <p:ph type="body" idx="16390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网络环境（有线带宽、5G信号、Wi-Fi干扰）</a:t>
            </a:r>
          </a:p>
        </p:txBody>
      </p:sp>
      <p:sp>
        <p:nvSpPr>
          <p:cNvPr id="18" name="装饰  6"/>
          <p:cNvSpPr>
            <a:spLocks noGrp="1"/>
          </p:cNvSpPr>
          <p:nvPr>
            <p:ph type="body" idx="16402"/>
            <p:custDataLst>
              <p:tags r:id="rId1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9" name="图片占位符 18" descr="fe96f7ad-15d0-11f1-a6e0-b6b44f8e6bef"/>
          <p:cNvPicPr>
            <a:picLocks noGrp="1" noChangeAspect="1"/>
          </p:cNvPicPr>
          <p:nvPr>
            <p:ph type="pic" idx="16403"/>
            <p:custDataLst>
              <p:tags r:id="rId19"/>
            </p:custDataLst>
          </p:nvPr>
        </p:nvPicPr>
        <p:blipFill>
          <a:blip r:embed="rId27"/>
          <a:srcRect l="327" r="327"/>
          <a:stretch>
            <a:fillRect/>
          </a:stretch>
        </p:blipFill>
        <p:spPr>
          <a:xfrm>
            <a:off x="8026400" y="3962400"/>
            <a:ext cx="1524000" cy="2286000"/>
          </a:xfrm>
          <a:custGeom>
            <a:avLst/>
            <a:gdLst>
              <a:gd name="connisteX0" fmla="*/ 0 w 1524000"/>
              <a:gd name="connsiteY0" fmla="*/ 203200 h 2286000"/>
              <a:gd name="connisteX1" fmla="*/ 203200 w 1524000"/>
              <a:gd name="connsiteY1" fmla="*/ 0 h 2286000"/>
              <a:gd name="connisteX2" fmla="*/ 1524000 w 1524000"/>
              <a:gd name="connsiteY2" fmla="*/ 0 h 2286000"/>
              <a:gd name="connisteX3" fmla="*/ 1524000 w 1524000"/>
              <a:gd name="connsiteY3" fmla="*/ 2286000 h 2286000"/>
              <a:gd name="connisteX4" fmla="*/ 203200 w 1524000"/>
              <a:gd name="connsiteY4" fmla="*/ 2286000 h 2286000"/>
              <a:gd name="connisteX5" fmla="*/ 0 w 1524000"/>
              <a:gd name="connsiteY5" fmla="*/ 2082800 h 2286000"/>
              <a:gd name="connisteX6" fmla="*/ 0 w 1524000"/>
              <a:gd name="connsiteY6" fmla="*/ 203200 h 228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8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86000"/>
                </a:lnTo>
                <a:lnTo>
                  <a:pt x="203200" y="2286000"/>
                </a:lnTo>
                <a:cubicBezTo>
                  <a:pt x="90976" y="2286000"/>
                  <a:pt x="0" y="2195024"/>
                  <a:pt x="0" y="208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20" name="文本占位符 19"/>
          <p:cNvSpPr>
            <a:spLocks noGrp="1"/>
          </p:cNvSpPr>
          <p:nvPr>
            <p:ph type="body" idx="1639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灯光布局（色温、亮度、逆光、阴影区域）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现场踏勘（核心环节）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65000" lnSpcReduction="10000"/>
          </a:bodyPr>
          <a:lstStyle/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音响位置、麦克风布局、音频接口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线缆铺设路径（线槽、地毯、过桥板，避免踩踏/干扰）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导播间位置（通风、供电、监看、通话）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机位架设空间（承重、高度、无遮挡、无穿帮）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应急通道、消防设施、安全区域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优化导播机位布局方案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踏勘完成后，绘制现场平面布局图与导播机位图初稿，明确导播机位布置的可行性，优化机位位置与信号传输路径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11000"/>
              </a:lnSpc>
            </a:pPr>
            <a:r>
              <a:rPr lang="zh-CN" altLang="en-US" sz="2700"/>
              <a:t>团队组建与分工（广电标准配置）：2.3.1 核心团队（8—12人，按讯道数量调整）</a:t>
            </a:r>
          </a:p>
        </p:txBody>
      </p:sp>
      <p:pic>
        <p:nvPicPr>
          <p:cNvPr id="3" name="内容占位符 2" descr="fcda8f33-15d0-11f1-baf1-268108059cb5"/>
          <p:cNvPicPr>
            <a:picLocks noGrp="1" noChangeAspect="1"/>
          </p:cNvPicPr>
          <p:nvPr>
            <p:ph idx="16390"/>
            <p:custDataLst>
              <p:tags r:id="rId3"/>
            </p:custDataLst>
          </p:nvPr>
        </p:nvPicPr>
        <p:blipFill>
          <a:blip r:embed="rId13"/>
          <a:srcRect t="243" b="243"/>
          <a:stretch>
            <a:fillRect/>
          </a:stretch>
        </p:blipFill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9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总导播：总指挥，负责画面切换、指令发布、节奏把控、应急处置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助理导播：协助监看信号、操作字幕/包装、记录切换日志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393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摄像师：按导播机位布置与指令完成拍摄，保证画面稳定、构图精准</a:t>
            </a:r>
          </a:p>
        </p:txBody>
      </p:sp>
      <p:sp>
        <p:nvSpPr>
          <p:cNvPr id="10" name="装饰  8"/>
          <p:cNvSpPr>
            <a:spLocks noGrp="1"/>
          </p:cNvSpPr>
          <p:nvPr>
            <p:ph type="body" idx="16394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视频工程师：负责摄像机、切换台、矩阵、同步器、监视器调试与维护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11000"/>
              </a:lnSpc>
            </a:pPr>
            <a:r>
              <a:rPr lang="zh-CN" altLang="en-US" sz="2700"/>
              <a:t>团队组建与分工（广电标准配置）：2.3.1 核心团队（8—12人，按讯道数量调整）</a:t>
            </a:r>
          </a:p>
        </p:txBody>
      </p:sp>
      <p:pic>
        <p:nvPicPr>
          <p:cNvPr id="3" name="内容占位符 2" descr="fe3a667d-15d0-11f1-8de6-0ef870c5d261"/>
          <p:cNvPicPr>
            <a:picLocks noGrp="1" noChangeAspect="1"/>
          </p:cNvPicPr>
          <p:nvPr>
            <p:ph idx="16390"/>
            <p:custDataLst>
              <p:tags r:id="rId3"/>
            </p:custDataLst>
          </p:nvPr>
        </p:nvPicPr>
        <p:blipFill>
          <a:blip r:embed="rId13"/>
          <a:srcRect t="243" b="243"/>
          <a:stretch>
            <a:fillRect/>
          </a:stretch>
        </p:blipFill>
        <p:spPr>
          <a:xfrm>
            <a:off x="60960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9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音频工程师：负责收音、调音、声画同步、音频备份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技术工程师：负责网络、推流、编码器、供电、线缆铺设</a:t>
            </a:r>
          </a:p>
        </p:txBody>
      </p:sp>
      <p:sp>
        <p:nvSpPr>
          <p:cNvPr id="8" name="装饰  6"/>
          <p:cNvSpPr>
            <a:spLocks noGrp="1"/>
          </p:cNvSpPr>
          <p:nvPr>
            <p:ph type="body" idx="16393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现场协调：对接主办方、灯光、音响、安保，保障现场秩序</a:t>
            </a:r>
          </a:p>
        </p:txBody>
      </p:sp>
      <p:sp>
        <p:nvSpPr>
          <p:cNvPr id="10" name="装饰  8"/>
          <p:cNvSpPr>
            <a:spLocks noGrp="1"/>
          </p:cNvSpPr>
          <p:nvPr>
            <p:ph type="body" idx="16394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备用人员：替补摄像、技术应急，确保全流程无人员缺口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团队组建与分工（广电标准配置）：2.3.2 岗位职责细则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77500" lnSpcReduction="10000"/>
          </a:bodyPr>
          <a:lstStyle/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• 总导播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熟记导播机位图与分镜头脚本，实时监看PGM/PVW，下达“1号机准备”“切2号机”“3号机跟摇”等标准口令，控制直播节奏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• 摄像师：严格执行导播指令，固定机位严禁擅自调整参数，运动机位匀速运镜，保证画面无抖动、无穿帮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• 视频工程师：提前完成同步锁相，统一所有机位参数，实时监控信号质量，故障时1秒内切换备用信号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• 音频工程师：锁定音频电平，避免爆音/无声，保证人声清晰、背景音乐适配，音频信号双备份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63000"/>
              </a:spcAft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设备筹备与检测（广电级标准）：2.4.1 核心设备清单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摄像机：广播级讯道机/3500 4K摄像机，配备广角、长焦（40-117倍）镜头</a:t>
            </a:r>
          </a:p>
        </p:txBody>
      </p:sp>
      <p:sp>
        <p:nvSpPr>
          <p:cNvPr id="5" name="装饰  3"/>
          <p:cNvSpPr>
            <a:spLocks noGrp="1"/>
          </p:cNvSpPr>
          <p:nvPr>
            <p:ph type="body" idx="1639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导播台：硬件切换台（BMD），支持多讯道输入、同步锁相、包装叠加</a:t>
            </a:r>
          </a:p>
        </p:txBody>
      </p:sp>
      <p:sp>
        <p:nvSpPr>
          <p:cNvPr id="7" name="装饰  5"/>
          <p:cNvSpPr>
            <a:spLocks noGrp="1"/>
          </p:cNvSpPr>
          <p:nvPr>
            <p:ph type="body" idx="1639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监看系统：多画面分割监视器、PGM主监、PVW预监、技术监看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3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同步设备：同步信号发生器、时间码发生器，保证帧级同步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设备筹备与检测（广电级标准）：2.4.1 核心设备清单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d846987-15d0-11f1-baf1-268108059cb5"/>
          <p:cNvPicPr>
            <a:picLocks noGrp="1" noChangeAspect="1"/>
          </p:cNvPicPr>
          <p:nvPr>
            <p:ph type="pic" idx="16390"/>
            <p:custDataLst>
              <p:tags r:id="rId4"/>
            </p:custDataLst>
          </p:nvPr>
        </p:nvPicPr>
        <p:blipFill>
          <a:blip r:embed="rId13"/>
          <a:srcRect t="1429" b="1429"/>
          <a:stretch>
            <a:fillRect/>
          </a:stretch>
        </p:blipFill>
        <p:spPr>
          <a:xfrm>
            <a:off x="914400" y="1828800"/>
            <a:ext cx="2844800" cy="25908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传输设备：SDI线缆、光纤、无线图传、5G编码器、主备网络推流设备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7" name="图片占位符 6" descr="fd8469a3-15d0-11f1-baf1-268108059cb5"/>
          <p:cNvPicPr>
            <a:picLocks noGrp="1" noChangeAspect="1"/>
          </p:cNvPicPr>
          <p:nvPr>
            <p:ph type="pic" idx="16392"/>
            <p:custDataLst>
              <p:tags r:id="rId7"/>
            </p:custDataLst>
          </p:nvPr>
        </p:nvPicPr>
        <p:blipFill>
          <a:blip r:embed="rId14"/>
          <a:srcRect t="1429" b="1429"/>
          <a:stretch>
            <a:fillRect/>
          </a:stretch>
        </p:blipFill>
        <p:spPr>
          <a:xfrm>
            <a:off x="4673600" y="1828800"/>
            <a:ext cx="2844800" cy="2590800"/>
          </a:xfrm>
          <a:prstGeom prst="rect">
            <a:avLst/>
          </a:pr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辅助设备：三脚架、摇臂、轨道、斯坦尼康、稳定器、电池、充电器、线槽、过桥板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3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0" name="图片占位符 9" descr="fd846a67-15d0-11f1-baf1-268108059cb5"/>
          <p:cNvPicPr>
            <a:picLocks noGrp="1" noChangeAspect="1"/>
          </p:cNvPicPr>
          <p:nvPr>
            <p:ph type="pic" idx="16394"/>
            <p:custDataLst>
              <p:tags r:id="rId10"/>
            </p:custDataLst>
          </p:nvPr>
        </p:nvPicPr>
        <p:blipFill>
          <a:blip r:embed="rId15"/>
          <a:srcRect t="19598" b="19598"/>
          <a:stretch>
            <a:fillRect/>
          </a:stretch>
        </p:blipFill>
        <p:spPr>
          <a:xfrm>
            <a:off x="8432800" y="1828800"/>
            <a:ext cx="2844800" cy="25908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应急设备：备用摄像机、备用导播台、备用电源、备用网络、垫片视频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设备筹备与检测（广电级标准）：2.4.2 设备检测标准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d46481a-15d0-11f1-8df7-0e54fad71be8"/>
          <p:cNvPicPr>
            <a:picLocks noGrp="1" noChangeAspect="1"/>
          </p:cNvPicPr>
          <p:nvPr>
            <p:ph type="pic" idx="16391"/>
            <p:custDataLst>
              <p:tags r:id="rId4"/>
            </p:custDataLst>
          </p:nvPr>
        </p:nvPicPr>
        <p:blipFill>
          <a:blip r:embed="rId16"/>
          <a:srcRect l="2505" r="2505"/>
          <a:stretch>
            <a:fillRect/>
          </a:stretch>
        </p:blipFill>
        <p:spPr>
          <a:xfrm>
            <a:off x="609600" y="1524000"/>
            <a:ext cx="1524000" cy="2209800"/>
          </a:xfrm>
          <a:custGeom>
            <a:avLst/>
            <a:gdLst>
              <a:gd name="connisteX0" fmla="*/ 0 w 1524000"/>
              <a:gd name="connsiteY0" fmla="*/ 203200 h 2209800"/>
              <a:gd name="connisteX1" fmla="*/ 203200 w 1524000"/>
              <a:gd name="connsiteY1" fmla="*/ 0 h 2209800"/>
              <a:gd name="connisteX2" fmla="*/ 1524000 w 1524000"/>
              <a:gd name="connsiteY2" fmla="*/ 0 h 2209800"/>
              <a:gd name="connisteX3" fmla="*/ 1524000 w 1524000"/>
              <a:gd name="connsiteY3" fmla="*/ 2209800 h 2209800"/>
              <a:gd name="connisteX4" fmla="*/ 203200 w 1524000"/>
              <a:gd name="connsiteY4" fmla="*/ 2209800 h 2209800"/>
              <a:gd name="connisteX5" fmla="*/ 0 w 1524000"/>
              <a:gd name="connsiteY5" fmla="*/ 2006600 h 2209800"/>
              <a:gd name="connisteX6" fmla="*/ 0 w 1524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摄像机：检测对焦、白平衡、光圈、快门、信号输出，连续运行4小时无故障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7" name="图片占位符 6" descr="fd4648b5-15d0-11f1-8df7-0e54fad71be8"/>
          <p:cNvPicPr>
            <a:picLocks noGrp="1" noChangeAspect="1"/>
          </p:cNvPicPr>
          <p:nvPr>
            <p:ph type="pic" idx="16393"/>
            <p:custDataLst>
              <p:tags r:id="rId7"/>
            </p:custDataLst>
          </p:nvPr>
        </p:nvPicPr>
        <p:blipFill>
          <a:blip r:embed="rId17"/>
          <a:srcRect l="2505" r="2505"/>
          <a:stretch>
            <a:fillRect/>
          </a:stretch>
        </p:blipFill>
        <p:spPr>
          <a:xfrm>
            <a:off x="6248400" y="1524000"/>
            <a:ext cx="1524000" cy="2209800"/>
          </a:xfrm>
          <a:custGeom>
            <a:avLst/>
            <a:gdLst>
              <a:gd name="connisteX0" fmla="*/ 0 w 1524000"/>
              <a:gd name="connsiteY0" fmla="*/ 203200 h 2209800"/>
              <a:gd name="connisteX1" fmla="*/ 203200 w 1524000"/>
              <a:gd name="connsiteY1" fmla="*/ 0 h 2209800"/>
              <a:gd name="connisteX2" fmla="*/ 1524000 w 1524000"/>
              <a:gd name="connsiteY2" fmla="*/ 0 h 2209800"/>
              <a:gd name="connisteX3" fmla="*/ 1524000 w 1524000"/>
              <a:gd name="connsiteY3" fmla="*/ 2209800 h 2209800"/>
              <a:gd name="connisteX4" fmla="*/ 203200 w 1524000"/>
              <a:gd name="connsiteY4" fmla="*/ 2209800 h 2209800"/>
              <a:gd name="connisteX5" fmla="*/ 0 w 1524000"/>
              <a:gd name="connsiteY5" fmla="*/ 2006600 h 2209800"/>
              <a:gd name="connisteX6" fmla="*/ 0 w 1524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524000" y="0"/>
                </a:lnTo>
                <a:lnTo>
                  <a:pt x="1524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导播台：检测所有讯道输入、切换功能、转场效果、包装叠加、信号输出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4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0" name="图片占位符 9" descr="fd464742-15d0-11f1-8df7-0e54fad71be8"/>
          <p:cNvPicPr>
            <a:picLocks noGrp="1" noChangeAspect="1"/>
          </p:cNvPicPr>
          <p:nvPr>
            <p:ph type="pic" idx="16395"/>
            <p:custDataLst>
              <p:tags r:id="rId10"/>
            </p:custDataLst>
          </p:nvPr>
        </p:nvPicPr>
        <p:blipFill>
          <a:blip r:embed="rId18"/>
          <a:srcRect l="2505" r="2505"/>
          <a:stretch>
            <a:fillRect/>
          </a:stretch>
        </p:blipFill>
        <p:spPr>
          <a:xfrm>
            <a:off x="4419600" y="4038600"/>
            <a:ext cx="1524000" cy="2209800"/>
          </a:xfrm>
          <a:custGeom>
            <a:avLst/>
            <a:gdLst>
              <a:gd name="connisteX0" fmla="*/ 0 w 1524000"/>
              <a:gd name="connsiteY0" fmla="*/ 0 h 2209800"/>
              <a:gd name="connisteX1" fmla="*/ 1320800 w 1524000"/>
              <a:gd name="connsiteY1" fmla="*/ 0 h 2209800"/>
              <a:gd name="connisteX2" fmla="*/ 1524000 w 1524000"/>
              <a:gd name="connsiteY2" fmla="*/ 203200 h 2209800"/>
              <a:gd name="connisteX3" fmla="*/ 1524000 w 1524000"/>
              <a:gd name="connsiteY3" fmla="*/ 2006600 h 2209800"/>
              <a:gd name="connisteX4" fmla="*/ 1320800 w 1524000"/>
              <a:gd name="connsiteY4" fmla="*/ 2209800 h 2209800"/>
              <a:gd name="connisteX5" fmla="*/ 0 w 1524000"/>
              <a:gd name="connsiteY5" fmla="*/ 2209800 h 2209800"/>
              <a:gd name="connisteX6" fmla="*/ 0 w 152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0"/>
                </a:moveTo>
                <a:lnTo>
                  <a:pt x="1320800" y="0"/>
                </a:lnTo>
                <a:cubicBezTo>
                  <a:pt x="1433024" y="0"/>
                  <a:pt x="1524000" y="90976"/>
                  <a:pt x="1524000" y="203200"/>
                </a:cubicBezTo>
                <a:lnTo>
                  <a:pt x="1524000" y="2006600"/>
                </a:lnTo>
                <a:cubicBezTo>
                  <a:pt x="1524000" y="2118824"/>
                  <a:pt x="1433024" y="2209800"/>
                  <a:pt x="132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传输设备：检测线缆传输质量、无线图传延迟、网络带宽、推流稳定性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3" name="图片占位符 12" descr="fd46473c-15d0-11f1-8df7-0e54fad71be8"/>
          <p:cNvPicPr>
            <a:picLocks noGrp="1"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9"/>
          <a:srcRect l="2505" r="2505"/>
          <a:stretch>
            <a:fillRect/>
          </a:stretch>
        </p:blipFill>
        <p:spPr>
          <a:xfrm>
            <a:off x="10058400" y="4038600"/>
            <a:ext cx="1524000" cy="2209800"/>
          </a:xfrm>
          <a:custGeom>
            <a:avLst/>
            <a:gdLst>
              <a:gd name="connisteX0" fmla="*/ 0 w 1524000"/>
              <a:gd name="connsiteY0" fmla="*/ 0 h 2209800"/>
              <a:gd name="connisteX1" fmla="*/ 1320800 w 1524000"/>
              <a:gd name="connsiteY1" fmla="*/ 0 h 2209800"/>
              <a:gd name="connisteX2" fmla="*/ 1524000 w 1524000"/>
              <a:gd name="connsiteY2" fmla="*/ 203200 h 2209800"/>
              <a:gd name="connisteX3" fmla="*/ 1524000 w 1524000"/>
              <a:gd name="connsiteY3" fmla="*/ 2006600 h 2209800"/>
              <a:gd name="connisteX4" fmla="*/ 1320800 w 1524000"/>
              <a:gd name="connsiteY4" fmla="*/ 2209800 h 2209800"/>
              <a:gd name="connisteX5" fmla="*/ 0 w 1524000"/>
              <a:gd name="connsiteY5" fmla="*/ 2209800 h 2209800"/>
              <a:gd name="connisteX6" fmla="*/ 0 w 1524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1524000" h="2209800">
                <a:moveTo>
                  <a:pt x="0" y="0"/>
                </a:moveTo>
                <a:lnTo>
                  <a:pt x="1320800" y="0"/>
                </a:lnTo>
                <a:cubicBezTo>
                  <a:pt x="1433024" y="0"/>
                  <a:pt x="1524000" y="90976"/>
                  <a:pt x="1524000" y="203200"/>
                </a:cubicBezTo>
                <a:lnTo>
                  <a:pt x="1524000" y="2006600"/>
                </a:lnTo>
                <a:cubicBezTo>
                  <a:pt x="1524000" y="2118824"/>
                  <a:pt x="1433024" y="2209800"/>
                  <a:pt x="1320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文本占位符 13"/>
          <p:cNvSpPr>
            <a:spLocks noGrp="1"/>
          </p:cNvSpPr>
          <p:nvPr>
            <p:ph type="body" idx="16389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应急设备：全设备通电检测，确保故障时可立即启用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脚本编制与演练：2.5.1 分镜头脚本（央视标准）</a:t>
            </a:r>
          </a:p>
        </p:txBody>
      </p:sp>
      <p:pic>
        <p:nvPicPr>
          <p:cNvPr id="3" name="内容占位符 2" descr="fd1ca4e1-15d0-11f1-ac19-7e9186cbd434"/>
          <p:cNvPicPr>
            <a:picLocks noGrp="1" noChangeAspect="1"/>
          </p:cNvPicPr>
          <p:nvPr>
            <p:ph idx="16391"/>
            <p:custDataLst>
              <p:tags r:id="rId3"/>
            </p:custDataLst>
          </p:nvPr>
        </p:nvPicPr>
        <p:blipFill>
          <a:blip r:embed="rId10"/>
          <a:srcRect t="11111" b="11111"/>
          <a:stretch>
            <a:fillRect/>
          </a:stretch>
        </p:blipFill>
        <p:spPr>
          <a:xfrm>
            <a:off x="609600" y="609600"/>
            <a:ext cx="10972800" cy="2032000"/>
          </a:xfrm>
          <a:custGeom>
            <a:avLst/>
            <a:gdLst>
              <a:gd name="connisteX0" fmla="*/ 0 w 10972800"/>
              <a:gd name="connsiteY0" fmla="*/ 203200 h 2032000"/>
              <a:gd name="connisteX1" fmla="*/ 203200 w 10972800"/>
              <a:gd name="connsiteY1" fmla="*/ 0 h 2032000"/>
              <a:gd name="connisteX2" fmla="*/ 10769600 w 10972800"/>
              <a:gd name="connsiteY2" fmla="*/ 0 h 2032000"/>
              <a:gd name="connisteX3" fmla="*/ 10972800 w 10972800"/>
              <a:gd name="connsiteY3" fmla="*/ 203200 h 2032000"/>
              <a:gd name="connisteX4" fmla="*/ 10972800 w 10972800"/>
              <a:gd name="connsiteY4" fmla="*/ 1828800 h 2032000"/>
              <a:gd name="connisteX5" fmla="*/ 10769600 w 10972800"/>
              <a:gd name="connsiteY5" fmla="*/ 2032000 h 2032000"/>
              <a:gd name="connisteX6" fmla="*/ 203200 w 10972800"/>
              <a:gd name="connsiteY6" fmla="*/ 2032000 h 2032000"/>
              <a:gd name="connisteX7" fmla="*/ 0 w 10972800"/>
              <a:gd name="connsiteY7" fmla="*/ 1828800 h 2032000"/>
              <a:gd name="connisteX8" fmla="*/ 0 w 10972800"/>
              <a:gd name="connsiteY8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828800"/>
                </a:lnTo>
                <a:cubicBezTo>
                  <a:pt x="10972800" y="1941024"/>
                  <a:pt x="10881824" y="2032000"/>
                  <a:pt x="10769600" y="2032000"/>
                </a:cubicBezTo>
                <a:lnTo>
                  <a:pt x="203200" y="2032000"/>
                </a:lnTo>
                <a:cubicBezTo>
                  <a:pt x="90976" y="2032000"/>
                  <a:pt x="0" y="1941024"/>
                  <a:pt x="0" y="1828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按时间码精准标注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时间码 机位 景别 运镜 切换方式 内容 口令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00:00:00 1号机 中近景 固定 叠化1.5s 主持人入场 准备1号机，叠化切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00:00:05 2号机 大全景 固定 硬切 会场全景 2号机PGM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00:00:10 3号机 特写 固定 硬切 主持人面部 切3号机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脚本编制与演练：2.5.2 全流程演练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d515212-15d0-11f1-a6e0-b6b44f8e6bef"/>
          <p:cNvPicPr>
            <a:picLocks noGrp="1" noChangeAspect="1"/>
          </p:cNvPicPr>
          <p:nvPr>
            <p:ph type="pic" idx="16393"/>
            <p:custDataLst>
              <p:tags r:id="rId4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914400" y="18034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 sz="2200"/>
              <a:t>分为技术演练与流程演练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单击此处添加项正文</a:t>
            </a:r>
          </a:p>
        </p:txBody>
      </p:sp>
      <p:sp>
        <p:nvSpPr>
          <p:cNvPr id="7" name="装饰  5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8" name="图片占位符 7" descr="fd515138-15d0-11f1-a6e0-b6b44f8e6bef"/>
          <p:cNvPicPr>
            <a:picLocks noGrp="1"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914400" y="34290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9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• 技术演练：测试所有机位信号、切换、传输、应急切换，确保信号稳定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0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单击此处添加项正文</a:t>
            </a:r>
          </a:p>
        </p:txBody>
      </p:sp>
      <p:sp>
        <p:nvSpPr>
          <p:cNvPr id="11" name="装饰  9"/>
          <p:cNvSpPr>
            <a:spLocks noGrp="1"/>
          </p:cNvSpPr>
          <p:nvPr>
            <p:ph type="body" idx="16396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2" name="图片占位符 11" descr="fd5151fd-15d0-11f1-a6e0-b6b44f8e6bef"/>
          <p:cNvPicPr>
            <a:picLocks noGrp="1" noChangeAspect="1"/>
          </p:cNvPicPr>
          <p:nvPr>
            <p:ph type="pic" idx="16397"/>
            <p:custDataLst>
              <p:tags r:id="rId12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914400" y="50546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3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 sz="2200"/>
              <a:t>• 流程演练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4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模拟活动全流程，导播、摄像、技术、现场协调协同配合，优化导播机位布置与切换节奏，修正导播机位图误差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导播机位布置：核心逻辑与标准化方案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04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导播机位布置：核心逻辑与标准化方案</a:t>
            </a:r>
          </a:p>
        </p:txBody>
      </p:sp>
      <p:pic>
        <p:nvPicPr>
          <p:cNvPr id="3" name="内容占位符 2" descr="fd3204fd-15d0-11f1-8df7-0e54fad71be8"/>
          <p:cNvPicPr>
            <a:picLocks noGrp="1" noChangeAspect="1"/>
          </p:cNvPicPr>
          <p:nvPr>
            <p:ph idx="16388"/>
            <p:custDataLst>
              <p:tags r:id="rId3"/>
            </p:custDataLst>
          </p:nvPr>
        </p:nvPicPr>
        <p:blipFill>
          <a:blip r:embed="rId8"/>
          <a:srcRect t="579" b="579"/>
          <a:stretch>
            <a:fillRect/>
          </a:stretch>
        </p:blipFill>
        <p:spPr>
          <a:xfrm>
            <a:off x="609600" y="1524000"/>
            <a:ext cx="10972800" cy="2844800"/>
          </a:xfrm>
          <a:custGeom>
            <a:avLst/>
            <a:gdLst>
              <a:gd name="connisteX0" fmla="*/ 0 w 10972800"/>
              <a:gd name="connsiteY0" fmla="*/ 203200 h 2844800"/>
              <a:gd name="connisteX1" fmla="*/ 203200 w 10972800"/>
              <a:gd name="connsiteY1" fmla="*/ 0 h 2844800"/>
              <a:gd name="connisteX2" fmla="*/ 10769600 w 10972800"/>
              <a:gd name="connsiteY2" fmla="*/ 0 h 2844800"/>
              <a:gd name="connisteX3" fmla="*/ 10972800 w 10972800"/>
              <a:gd name="connsiteY3" fmla="*/ 203200 h 2844800"/>
              <a:gd name="connisteX4" fmla="*/ 10972800 w 10972800"/>
              <a:gd name="connsiteY4" fmla="*/ 2641600 h 2844800"/>
              <a:gd name="connisteX5" fmla="*/ 10769600 w 10972800"/>
              <a:gd name="connsiteY5" fmla="*/ 2844800 h 2844800"/>
              <a:gd name="connisteX6" fmla="*/ 203200 w 10972800"/>
              <a:gd name="connsiteY6" fmla="*/ 2844800 h 2844800"/>
              <a:gd name="connisteX7" fmla="*/ 0 w 10972800"/>
              <a:gd name="connsiteY7" fmla="*/ 2641600 h 2844800"/>
              <a:gd name="connisteX8" fmla="*/ 0 w 10972800"/>
              <a:gd name="connsiteY8" fmla="*/ 203200 h 284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284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641600"/>
                </a:lnTo>
                <a:cubicBezTo>
                  <a:pt x="10972800" y="2753824"/>
                  <a:pt x="10881824" y="2844800"/>
                  <a:pt x="10769600" y="2844800"/>
                </a:cubicBezTo>
                <a:lnTo>
                  <a:pt x="203200" y="2844800"/>
                </a:lnTo>
                <a:cubicBezTo>
                  <a:pt x="90976" y="2844800"/>
                  <a:pt x="0" y="2753824"/>
                  <a:pt x="0" y="2641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8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央视导播机位布置原则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导播机位布置是多机位直播的核心骨架，导播机位图是团队协同的可视化蓝图。央视对导播机位布置的核心原则：功能明确、覆盖全面、无遮挡、无穿帮、主备冗余、符合轴线规则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导播机位布置核心原则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8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功能分区原则：每个机位负责固定区域/景别，不重叠、不遗漏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9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02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轴线规则原则：所有机位位于180°轴线内，避免跳轴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400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1"/>
            <p:custDataLst>
              <p:tags r:id="rId10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03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主备冗余原则：核心机位设置备用机位，信号故障无缝切换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401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93"/>
            <p:custDataLst>
              <p:tags r:id="rId13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04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稳定优先原则：会议直播以固定机位为主，晚会直播固定+运动结合</a:t>
            </a:r>
          </a:p>
        </p:txBody>
      </p:sp>
      <p:sp>
        <p:nvSpPr>
          <p:cNvPr id="15" name="装饰  3"/>
          <p:cNvSpPr>
            <a:spLocks noGrp="1"/>
          </p:cNvSpPr>
          <p:nvPr>
            <p:ph type="body" idx="16402"/>
            <p:custDataLst>
              <p:tags r:id="rId15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idx="16395"/>
            <p:custDataLst>
              <p:tags r:id="rId16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05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idx="16394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无穿帮原则：机位、线缆、工作人员不进入画面，不干扰现场</a:t>
            </a:r>
          </a:p>
        </p:txBody>
      </p:sp>
      <p:sp>
        <p:nvSpPr>
          <p:cNvPr id="18" name="装饰  6"/>
          <p:cNvSpPr>
            <a:spLocks noGrp="1"/>
          </p:cNvSpPr>
          <p:nvPr>
            <p:ph type="body" idx="16403"/>
            <p:custDataLst>
              <p:tags r:id="rId18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idx="16397"/>
            <p:custDataLst>
              <p:tags r:id="rId19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06</a:t>
            </a:r>
          </a:p>
        </p:txBody>
      </p:sp>
      <p:sp>
        <p:nvSpPr>
          <p:cNvPr id="20" name="文本占位符 19"/>
          <p:cNvSpPr>
            <a:spLocks noGrp="1"/>
          </p:cNvSpPr>
          <p:nvPr>
            <p:ph type="body" idx="16396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信号最优原则：机位靠近信号接口，缩短线缆距离，减少信号衰减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导播机位图绘制标准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87500" lnSpcReduction="10000"/>
          </a:bodyPr>
          <a:lstStyle/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导播机位图需包含以下元素，采用CAD/Visio绘制，打印分发至所有团队成员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现场平面轮廓（舞台、主席台、观众席、导播间、通道）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endParaRPr lang="zh-CN" altLang="en-US"/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机位编号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观众视角面对舞台，左起（1号、2号、3号……）、位置坐标不分前后、镜头与舞台站立人员视角平齐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机位类型（固定/摇臂/轨道/游机/航拍）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63000"/>
              </a:spcAft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导播机位图绘制标准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d765fee-15d0-11f1-baf1-268108059cb5"/>
          <p:cNvPicPr>
            <a:picLocks noGrp="1" noChangeAspect="1"/>
          </p:cNvPicPr>
          <p:nvPr>
            <p:ph type="pic" idx="16391"/>
            <p:custDataLst>
              <p:tags r:id="rId4"/>
            </p:custDataLst>
          </p:nvPr>
        </p:nvPicPr>
        <p:blipFill>
          <a:blip r:embed="rId16"/>
          <a:srcRect l="1594" r="1594"/>
          <a:stretch>
            <a:fillRect/>
          </a:stretch>
        </p:blipFill>
        <p:spPr>
          <a:xfrm>
            <a:off x="6096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镜头焦段、负责景别、核心职责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7" name="图片占位符 6" descr="fd76607a-15d0-11f1-baf1-268108059cb5"/>
          <p:cNvPicPr>
            <a:picLocks noGrp="1" noChangeAspect="1"/>
          </p:cNvPicPr>
          <p:nvPr>
            <p:ph type="pic" idx="16393"/>
            <p:custDataLst>
              <p:tags r:id="rId7"/>
            </p:custDataLst>
          </p:nvPr>
        </p:nvPicPr>
        <p:blipFill>
          <a:blip r:embed="rId17"/>
          <a:srcRect l="1594" r="1594"/>
          <a:stretch>
            <a:fillRect/>
          </a:stretch>
        </p:blipFill>
        <p:spPr>
          <a:xfrm>
            <a:off x="34290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线缆走向、供电位置、信号传输路径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4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0" name="图片占位符 9" descr="fd76603c-15d0-11f1-baf1-268108059cb5"/>
          <p:cNvPicPr>
            <a:picLocks noGrp="1" noChangeAspect="1"/>
          </p:cNvPicPr>
          <p:nvPr>
            <p:ph type="pic" idx="16395"/>
            <p:custDataLst>
              <p:tags r:id="rId10"/>
            </p:custDataLst>
          </p:nvPr>
        </p:nvPicPr>
        <p:blipFill>
          <a:blip r:embed="rId18"/>
          <a:srcRect l="1594" r="1594"/>
          <a:stretch>
            <a:fillRect/>
          </a:stretch>
        </p:blipFill>
        <p:spPr>
          <a:xfrm>
            <a:off x="62484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Tally灯、通话系统、监看设备位置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3" name="图片占位符 12" descr="fd766107-15d0-11f1-baf1-268108059cb5"/>
          <p:cNvPicPr>
            <a:picLocks noGrp="1"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9"/>
          <a:srcRect l="1594" r="1594"/>
          <a:stretch>
            <a:fillRect/>
          </a:stretch>
        </p:blipFill>
        <p:spPr>
          <a:xfrm>
            <a:off x="9067800" y="1524000"/>
            <a:ext cx="2514600" cy="3200400"/>
          </a:xfrm>
          <a:custGeom>
            <a:avLst/>
            <a:gdLst>
              <a:gd name="connisteX0" fmla="*/ 0 w 2514600"/>
              <a:gd name="connsiteY0" fmla="*/ 203200 h 3200400"/>
              <a:gd name="connisteX1" fmla="*/ 203200 w 2514600"/>
              <a:gd name="connsiteY1" fmla="*/ 0 h 3200400"/>
              <a:gd name="connisteX2" fmla="*/ 2311400 w 2514600"/>
              <a:gd name="connsiteY2" fmla="*/ 0 h 3200400"/>
              <a:gd name="connisteX3" fmla="*/ 2514600 w 2514600"/>
              <a:gd name="connsiteY3" fmla="*/ 203200 h 3200400"/>
              <a:gd name="connisteX4" fmla="*/ 2514600 w 2514600"/>
              <a:gd name="connsiteY4" fmla="*/ 3200400 h 3200400"/>
              <a:gd name="connisteX5" fmla="*/ 0 w 2514600"/>
              <a:gd name="connsiteY5" fmla="*/ 3200400 h 3200400"/>
              <a:gd name="connisteX6" fmla="*/ 0 w 2514600"/>
              <a:gd name="connsiteY6" fmla="*/ 203200 h 3200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14600" h="3200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200400"/>
                </a:lnTo>
                <a:lnTo>
                  <a:pt x="0" y="32004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4" name="文本占位符 13"/>
          <p:cNvSpPr>
            <a:spLocks noGrp="1"/>
          </p:cNvSpPr>
          <p:nvPr>
            <p:ph type="body" idx="16389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安全区域、应急通道标注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多机位大型会议直播导播机位布置（6讯道标准方案）</a:t>
            </a:r>
          </a:p>
        </p:txBody>
      </p:sp>
      <p:pic>
        <p:nvPicPr>
          <p:cNvPr id="3" name="内容占位符 2" descr="fee3db58-15d0-11f1-a6e0-b6b44f8e6bef"/>
          <p:cNvPicPr>
            <a:picLocks noGrp="1" noChangeAspect="1"/>
          </p:cNvPicPr>
          <p:nvPr>
            <p:ph idx="16387"/>
            <p:custDataLst>
              <p:tags r:id="rId3"/>
            </p:custDataLst>
          </p:nvPr>
        </p:nvPicPr>
        <p:blipFill>
          <a:blip r:embed="rId6"/>
          <a:srcRect t="139" b="139"/>
          <a:stretch>
            <a:fillRect/>
          </a:stretch>
        </p:blipFill>
        <p:spPr>
          <a:xfrm>
            <a:off x="609600" y="1524000"/>
            <a:ext cx="10972800" cy="4114800"/>
          </a:xfrm>
          <a:custGeom>
            <a:avLst/>
            <a:gdLst>
              <a:gd name="connisteX0" fmla="*/ 0 w 10972800"/>
              <a:gd name="connsiteY0" fmla="*/ 203200 h 4114800"/>
              <a:gd name="connisteX1" fmla="*/ 203200 w 10972800"/>
              <a:gd name="connsiteY1" fmla="*/ 0 h 4114800"/>
              <a:gd name="connisteX2" fmla="*/ 10769600 w 10972800"/>
              <a:gd name="connsiteY2" fmla="*/ 0 h 4114800"/>
              <a:gd name="connisteX3" fmla="*/ 10972800 w 10972800"/>
              <a:gd name="connsiteY3" fmla="*/ 203200 h 4114800"/>
              <a:gd name="connisteX4" fmla="*/ 10972800 w 10972800"/>
              <a:gd name="connsiteY4" fmla="*/ 3911600 h 4114800"/>
              <a:gd name="connisteX5" fmla="*/ 10769600 w 10972800"/>
              <a:gd name="connsiteY5" fmla="*/ 4114800 h 4114800"/>
              <a:gd name="connisteX6" fmla="*/ 203200 w 10972800"/>
              <a:gd name="connsiteY6" fmla="*/ 4114800 h 4114800"/>
              <a:gd name="connisteX7" fmla="*/ 0 w 10972800"/>
              <a:gd name="connsiteY7" fmla="*/ 3911600 h 4114800"/>
              <a:gd name="connisteX8" fmla="*/ 0 w 10972800"/>
              <a:gd name="connsiteY8" fmla="*/ 203200 h 411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411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911600"/>
                </a:lnTo>
                <a:cubicBezTo>
                  <a:pt x="10972800" y="4023824"/>
                  <a:pt x="10881824" y="4114800"/>
                  <a:pt x="10769600" y="4114800"/>
                </a:cubicBezTo>
                <a:lnTo>
                  <a:pt x="203200" y="4114800"/>
                </a:lnTo>
                <a:cubicBezTo>
                  <a:pt x="90976" y="4114800"/>
                  <a:pt x="0" y="4023824"/>
                  <a:pt x="0" y="3911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适用于政府会议、企业峰会、企业大型会议、论坛、发布会多机位直播，是央视时政会议通用配置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多机位大型会议直播导播机位布置（6讯道标准方案）：3.3.1 机位编号与布置（附导播机位图文字描述）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65000" lnSpcReduction="10000"/>
          </a:bodyPr>
          <a:lstStyle/>
          <a:p>
            <a:pPr algn="l">
              <a:lnSpc>
                <a:spcPct val="125000"/>
              </a:lnSpc>
              <a:spcBef>
                <a:spcPct val="45000"/>
              </a:spcBef>
              <a:spcAft>
                <a:spcPct val="45000"/>
              </a:spcAft>
            </a:pPr>
            <a:r>
              <a:rPr lang="zh-CN" altLang="en-US" sz="2400"/>
              <a:t>机位编号与布置（附导播机位图文字描述）</a:t>
            </a:r>
          </a:p>
          <a:p>
            <a:pPr algn="l">
              <a:lnSpc>
                <a:spcPct val="125000"/>
              </a:lnSpc>
              <a:spcAft>
                <a:spcPct val="71000"/>
              </a:spcAft>
            </a:pPr>
            <a:r>
              <a:rPr lang="zh-CN" altLang="en-US"/>
              <a:t>导播机位图：舞台位于画面上方，主席台居中，观众席位于下方，导播间位于会场后侧中央</a:t>
            </a:r>
          </a:p>
          <a:p>
            <a:pPr algn="l">
              <a:lnSpc>
                <a:spcPct val="125000"/>
              </a:lnSpc>
              <a:spcBef>
                <a:spcPct val="45000"/>
              </a:spcBef>
              <a:spcAft>
                <a:spcPct val="45000"/>
              </a:spcAft>
            </a:pPr>
            <a:r>
              <a:rPr lang="zh-CN" altLang="en-US" sz="2400"/>
              <a:t>1号机（主席台中近景机位）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位置：主席台侧前方45°，距离3—5米，高度1.5米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设备：三脚架+标准镜头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职责：拍摄主席台全体嘉宾中近景，呈现嘉宾聆听、记录状态</a:t>
            </a:r>
          </a:p>
          <a:p>
            <a:pPr algn="l">
              <a:lnSpc>
                <a:spcPct val="125000"/>
              </a:lnSpc>
              <a:spcAft>
                <a:spcPct val="71000"/>
              </a:spcAft>
            </a:pPr>
            <a:r>
              <a:rPr lang="zh-CN" altLang="en-US"/>
              <a:t>◦ 景别：中景、中近景</a:t>
            </a:r>
          </a:p>
          <a:p>
            <a:pPr algn="l">
              <a:lnSpc>
                <a:spcPct val="125000"/>
              </a:lnSpc>
              <a:spcBef>
                <a:spcPct val="45000"/>
              </a:spcBef>
              <a:spcAft>
                <a:spcPct val="45000"/>
              </a:spcAft>
            </a:pPr>
            <a:r>
              <a:rPr lang="zh-CN" altLang="en-US" sz="2400"/>
              <a:t>2号机（主机位/全景机位）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位置：会场后侧中央，中轴线，高度1.8米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设备：三脚架+广角镜头（24—70mm）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职责：拍摄会场大全景、主席台全景、全场鼓掌反应，为直播兜底安全画面</a:t>
            </a:r>
          </a:p>
          <a:p>
            <a:pPr algn="l">
              <a:lnSpc>
                <a:spcPct val="125000"/>
              </a:lnSpc>
              <a:spcAft>
                <a:spcPct val="71000"/>
              </a:spcAft>
            </a:pPr>
            <a:r>
              <a:rPr lang="zh-CN" altLang="en-US"/>
              <a:t>◦ 景别：大全景、全景</a:t>
            </a:r>
          </a:p>
          <a:p>
            <a:pPr algn="l">
              <a:lnSpc>
                <a:spcPct val="125000"/>
              </a:lnSpc>
              <a:spcBef>
                <a:spcPct val="45000"/>
              </a:spcBef>
              <a:spcAft>
                <a:spcPct val="45000"/>
              </a:spcAft>
            </a:pPr>
            <a:r>
              <a:rPr lang="zh-CN" altLang="en-US" sz="2400"/>
              <a:t>3号机（发言嘉宾特写机位）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位置：主席台正前方偏侧，距离2—3米，高度1.2米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设备：三脚架+长焦镜头（70—200mm）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职责：锁定发言嘉宾特写、半身景别，捕捉面部表情、肢体语言</a:t>
            </a:r>
          </a:p>
          <a:p>
            <a:pPr algn="l">
              <a:lnSpc>
                <a:spcPct val="125000"/>
              </a:lnSpc>
              <a:spcAft>
                <a:spcPct val="71000"/>
              </a:spcAft>
            </a:pPr>
            <a:r>
              <a:rPr lang="zh-CN" altLang="en-US"/>
              <a:t>◦ 景别：近景、特写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多机位大型会议直播导播机位布置（6讯道标准方案）：3.3.1 机位编号与布置（附导播机位图文字描述）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4号机（观众席反应机位）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位置：观众席后侧中央，与2号机同侧，高度1.6米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设备：三脚架+变焦镜头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职责：拍摄观众聆听、鼓掌、记录反应镜头，补充画面层次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◦ 景别：中景、特写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5号机（PPT/物料机位）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位置：舞台侧方，靠近大屏，高度1.5米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设备：三脚架+定焦镜头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职责：拍摄PPT内容、会议物料、签约文件、奖牌等细节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◦ 景别：中景、特写</a:t>
            </a:r>
          </a:p>
          <a:p>
            <a:pPr algn="l">
              <a:lnSpc>
                <a:spcPct val="125000"/>
              </a:lnSpc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6号机（备用/游动机位）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位置：会场侧方通道，可移动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设备：三脚架+稳定器双用</a:t>
            </a:r>
          </a:p>
          <a:p>
            <a:pPr algn="l">
              <a:lnSpc>
                <a:spcPct val="125000"/>
              </a:lnSpc>
              <a:spcAft>
                <a:spcPct val="63000"/>
              </a:spcAft>
            </a:pPr>
            <a:r>
              <a:rPr lang="zh-CN" altLang="en-US"/>
              <a:t>◦ 职责：备用机位，信号故障时无缝切换，抓拍现场临时互动画面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多机位文艺晚会直播导播机位布置（8讯道标准方案）</a:t>
            </a:r>
          </a:p>
        </p:txBody>
      </p:sp>
      <p:pic>
        <p:nvPicPr>
          <p:cNvPr id="3" name="内容占位符 2" descr="fd3669fd-15d0-11f1-9ce1-36a9ecf8b5d6"/>
          <p:cNvPicPr>
            <a:picLocks noGrp="1" noChangeAspect="1"/>
          </p:cNvPicPr>
          <p:nvPr>
            <p:ph idx="16388"/>
            <p:custDataLst>
              <p:tags r:id="rId3"/>
            </p:custDataLst>
          </p:nvPr>
        </p:nvPicPr>
        <p:blipFill>
          <a:blip r:embed="rId8"/>
          <a:srcRect t="971" b="971"/>
          <a:stretch>
            <a:fillRect/>
          </a:stretch>
        </p:blipFill>
        <p:spPr>
          <a:xfrm>
            <a:off x="609600" y="1524000"/>
            <a:ext cx="4038600" cy="4724400"/>
          </a:xfrm>
          <a:custGeom>
            <a:avLst/>
            <a:gdLst>
              <a:gd name="connisteX0" fmla="*/ 0 w 4038600"/>
              <a:gd name="connsiteY0" fmla="*/ 203200 h 4724400"/>
              <a:gd name="connisteX1" fmla="*/ 203200 w 4038600"/>
              <a:gd name="connsiteY1" fmla="*/ 0 h 4724400"/>
              <a:gd name="connisteX2" fmla="*/ 4038600 w 4038600"/>
              <a:gd name="connsiteY2" fmla="*/ 0 h 4724400"/>
              <a:gd name="connisteX3" fmla="*/ 4038600 w 4038600"/>
              <a:gd name="connsiteY3" fmla="*/ 4724400 h 4724400"/>
              <a:gd name="connisteX4" fmla="*/ 203200 w 4038600"/>
              <a:gd name="connsiteY4" fmla="*/ 4724400 h 4724400"/>
              <a:gd name="connisteX5" fmla="*/ 0 w 4038600"/>
              <a:gd name="connsiteY5" fmla="*/ 4521200 h 4724400"/>
              <a:gd name="connisteX6" fmla="*/ 0 w 4038600"/>
              <a:gd name="connsiteY6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4038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4038600" y="0"/>
                </a:lnTo>
                <a:lnTo>
                  <a:pt x="4038600" y="4724400"/>
                </a:ln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8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央视文艺直播导播方案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适用于多机位文艺晚会直播、文艺会演、颁奖晚会、企业晚会等舞台类活动，为央视文艺类直播通用导播机位布置方案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多机位文艺晚会直播导播机位布置（8讯道标准方案）：3.4.1 机位编号与布置（导播机位图文字描述）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37500" lnSpcReduction="10000"/>
          </a:bodyPr>
          <a:lstStyle/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机位编号与布置（导播机位图文字描述）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导播机位图：舞台居中，表演区在前，观众席环绕，导播间位于观众席后方中央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1号机（舞台中近景/群像机位）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位置：舞台正前方中轴线，距离舞台5米，高度1.6米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设备：三脚架+标准变焦镜头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职责：拍摄舞台整体中近景、演员队形、节目主体画面，为晚会核心基础画面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景别：中景、中近景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运镜：小幅摇移，跟拍主体队形变化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2号机（主机位/大全景机位）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位置：观众席后方中央，全场最佳视角，高度2.0米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设备：三脚架+广角镜头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职责：拍摄舞台+观众席大全景，晚会开场、结尾、高潮段落定场画面，直播安全兜底机位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景别：大全景、全景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运镜：固定为主，必要时小幅摇拍全场氛围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3号机（演员特写机位）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位置：舞台侧前方，靠近表演区，高度1.5米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设备：三脚架+长焦镜头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职责：拍摄领舞、主唱、主持人特写、面部表情、动作细节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景别：近景、特写、大特写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运镜：跟焦、跟拍，保证主体清晰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4号机（观众氛围机位）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位置：观众席中部侧方，高度1.7米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设备：三脚架+标准镜头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职责：拍摄观众鼓掌、欢呼、跟唱、互动反应镜头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景别：中景、特写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运镜：摇拍、抓拍动态氛围</a:t>
            </a: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多机位文艺晚会直播导播机位布置（8讯道标准方案）：3.4.1 机位编号与布置（导播机位图文字描述）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37500" lnSpcReduction="10000"/>
          </a:bodyPr>
          <a:lstStyle/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5号机（摇臂机位）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位置：舞台侧方，摇臂覆盖全场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设备：电控摇臂+广播级摄像机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职责：升降、摇移、横扫画面，提供晚会视觉冲击力镜头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景别：全景→中景→近景连贯运镜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运镜：匀速升降、横摇、弧线运动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6号机（轨道机位）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位置：舞台正前方轨道，横向滑行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设备：轨道车+摄像机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职责：平稳横向移动，拍摄舞台整体推移画面，增强空间感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景别：全景、中景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运镜：平稳横移、缓推缓拉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7号机（游动机位）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位置：舞台两侧、台前、观众通道机动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设备：稳定器/斯坦尼康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职责：近距离抓拍演员细节、后台入场、嘉宾互动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景别：中近景、特写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◦ 运镜：跟拍、环绕、低角度运镜</a:t>
            </a:r>
          </a:p>
          <a:p>
            <a:pPr algn="l">
              <a:lnSpc>
                <a:spcPct val="125000"/>
              </a:lnSpc>
              <a:spcBef>
                <a:spcPct val="83000"/>
              </a:spcBef>
              <a:spcAft>
                <a:spcPct val="83000"/>
              </a:spcAft>
            </a:pPr>
            <a:r>
              <a:rPr lang="zh-CN" altLang="en-US" sz="2400"/>
              <a:t>8号机（备用/安全机位）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位置：舞台后侧固定点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设备：三脚架+广角镜头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职责：任何机位故障时，立即切入PGM，保证多机位直播不断流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◦ 景别：全景、中景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文艺晚会直播分镜头脚本（最终调整版）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时间码 机位 景别 运镜 切换方式 内容 口令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00:00:00 1号机 中近景 摇 叠化1.5s 舞台主体节目 准备1号机，叠化切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00:00:08 2号机 大全景 固定 硬切 晚会全场全景 2号机PGM</a:t>
            </a:r>
          </a:p>
          <a:p>
            <a:pPr algn="l">
              <a:lnSpc>
                <a:spcPct val="125000"/>
              </a:lnSpc>
            </a:pPr>
            <a:r>
              <a:rPr lang="zh-CN" altLang="en-US"/>
              <a:t>00:00:15 3号机 特写 固定 硬切 主演特写 切3号机</a:t>
            </a:r>
          </a:p>
          <a:p>
            <a:pPr algn="l">
              <a:lnSpc>
                <a:spcPct val="125000"/>
              </a:lnSpc>
              <a:spcAft>
                <a:spcPct val="125000"/>
              </a:spcAft>
            </a:pPr>
            <a:r>
              <a:rPr lang="zh-CN" altLang="en-US"/>
              <a:t>00:00:22 5号机 全景 升降 硬切 摇臂大气画面 切5号机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现场执行与应急处置（央视直播安全规范）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05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直播前30分钟终检</a:t>
            </a:r>
          </a:p>
        </p:txBody>
      </p:sp>
      <p:pic>
        <p:nvPicPr>
          <p:cNvPr id="3" name="内容占位符 2" descr="fd7f90c3-15d0-11f1-a6e0-b6b44f8e6bef"/>
          <p:cNvPicPr>
            <a:picLocks noGrp="1" noChangeAspect="1"/>
          </p:cNvPicPr>
          <p:nvPr>
            <p:ph idx="16390"/>
            <p:custDataLst>
              <p:tags r:id="rId3"/>
            </p:custDataLst>
          </p:nvPr>
        </p:nvPicPr>
        <p:blipFill>
          <a:blip r:embed="rId12"/>
          <a:srcRect t="79" b="79"/>
          <a:stretch>
            <a:fillRect/>
          </a:stretch>
        </p:blipFill>
        <p:spPr>
          <a:xfrm>
            <a:off x="6096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信号终检：所有机位PGM/PVW信号正常，同步锁相稳定</a:t>
            </a:r>
          </a:p>
        </p:txBody>
      </p:sp>
      <p:pic>
        <p:nvPicPr>
          <p:cNvPr id="5" name="内容占位符 4" descr="fd7f9122-15d0-11f1-a6e0-b6b44f8e6bef"/>
          <p:cNvPicPr>
            <a:picLocks noGrp="1" noChangeAspect="1"/>
          </p:cNvPicPr>
          <p:nvPr>
            <p:ph idx="16391"/>
            <p:custDataLst>
              <p:tags r:id="rId5"/>
            </p:custDataLst>
          </p:nvPr>
        </p:nvPicPr>
        <p:blipFill>
          <a:blip r:embed="rId13"/>
          <a:srcRect t="79" b="79"/>
          <a:stretch>
            <a:fillRect/>
          </a:stretch>
        </p:blipFill>
        <p:spPr>
          <a:xfrm>
            <a:off x="62484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设备终检：摄像机、导播台、网络、供电全设备无异常</a:t>
            </a:r>
          </a:p>
        </p:txBody>
      </p:sp>
      <p:pic>
        <p:nvPicPr>
          <p:cNvPr id="7" name="内容占位符 6" descr="fd7f903f-15d0-11f1-a6e0-b6b44f8e6bef"/>
          <p:cNvPicPr>
            <a:picLocks noGrp="1" noChangeAspect="1"/>
          </p:cNvPicPr>
          <p:nvPr>
            <p:ph idx="16392"/>
            <p:custDataLst>
              <p:tags r:id="rId7"/>
            </p:custDataLst>
          </p:nvPr>
        </p:nvPicPr>
        <p:blipFill>
          <a:blip r:embed="rId14"/>
          <a:srcRect t="79" b="79"/>
          <a:stretch>
            <a:fillRect/>
          </a:stretch>
        </p:blipFill>
        <p:spPr>
          <a:xfrm>
            <a:off x="609600" y="40386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团队终检：导播、摄像、技术全员就位，口令沟通顺畅</a:t>
            </a:r>
          </a:p>
        </p:txBody>
      </p:sp>
      <p:pic>
        <p:nvPicPr>
          <p:cNvPr id="9" name="内容占位符 8" descr="fd7f90c9-15d0-11f1-a6e0-b6b44f8e6bef"/>
          <p:cNvPicPr>
            <a:picLocks noGrp="1" noChangeAspect="1"/>
          </p:cNvPicPr>
          <p:nvPr>
            <p:ph idx="16393"/>
            <p:custDataLst>
              <p:tags r:id="rId9"/>
            </p:custDataLst>
          </p:nvPr>
        </p:nvPicPr>
        <p:blipFill>
          <a:blip r:embed="rId15"/>
          <a:srcRect t="79" b="79"/>
          <a:stretch>
            <a:fillRect/>
          </a:stretch>
        </p:blipFill>
        <p:spPr>
          <a:xfrm>
            <a:off x="6248400" y="40386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导播机位布置复核：对照导播机位图检查机位位置、无遮挡、无穿帮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直播中执行规范</a:t>
            </a:r>
          </a:p>
        </p:txBody>
      </p:sp>
      <p:pic>
        <p:nvPicPr>
          <p:cNvPr id="3" name="内容占位符 2" descr="fd742e3e-15d0-11f1-85f3-7e6457405cee"/>
          <p:cNvPicPr>
            <a:picLocks noGrp="1" noChangeAspect="1"/>
          </p:cNvPicPr>
          <p:nvPr>
            <p:ph idx="16389"/>
            <p:custDataLst>
              <p:tags r:id="rId3"/>
            </p:custDataLst>
          </p:nvPr>
        </p:nvPicPr>
        <p:blipFill>
          <a:blip r:embed="rId8"/>
          <a:srcRect t="4454" b="4454"/>
          <a:stretch>
            <a:fillRect/>
          </a:stretch>
        </p:blipFill>
        <p:spPr>
          <a:xfrm>
            <a:off x="609600" y="609600"/>
            <a:ext cx="10972800" cy="3556000"/>
          </a:xfrm>
          <a:custGeom>
            <a:avLst/>
            <a:gdLst>
              <a:gd name="connisteX0" fmla="*/ 0 w 10972800"/>
              <a:gd name="connsiteY0" fmla="*/ 203200 h 3556000"/>
              <a:gd name="connisteX1" fmla="*/ 203200 w 10972800"/>
              <a:gd name="connsiteY1" fmla="*/ 0 h 3556000"/>
              <a:gd name="connisteX2" fmla="*/ 10769600 w 10972800"/>
              <a:gd name="connsiteY2" fmla="*/ 0 h 3556000"/>
              <a:gd name="connisteX3" fmla="*/ 10972800 w 10972800"/>
              <a:gd name="connsiteY3" fmla="*/ 203200 h 3556000"/>
              <a:gd name="connisteX4" fmla="*/ 10972800 w 10972800"/>
              <a:gd name="connsiteY4" fmla="*/ 3352800 h 3556000"/>
              <a:gd name="connisteX5" fmla="*/ 10769600 w 10972800"/>
              <a:gd name="connsiteY5" fmla="*/ 3556000 h 3556000"/>
              <a:gd name="connisteX6" fmla="*/ 203200 w 10972800"/>
              <a:gd name="connsiteY6" fmla="*/ 3556000 h 3556000"/>
              <a:gd name="connisteX7" fmla="*/ 0 w 10972800"/>
              <a:gd name="connsiteY7" fmla="*/ 3352800 h 3556000"/>
              <a:gd name="connisteX8" fmla="*/ 0 w 10972800"/>
              <a:gd name="connsiteY8" fmla="*/ 203200 h 3556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3556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352800"/>
                </a:lnTo>
                <a:cubicBezTo>
                  <a:pt x="10972800" y="3465024"/>
                  <a:pt x="10881824" y="3556000"/>
                  <a:pt x="10769600" y="3556000"/>
                </a:cubicBezTo>
                <a:lnTo>
                  <a:pt x="203200" y="3556000"/>
                </a:lnTo>
                <a:cubicBezTo>
                  <a:pt x="90976" y="3556000"/>
                  <a:pt x="0" y="3465024"/>
                  <a:pt x="0" y="3352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• 导播：严格按分镜头脚本切换，节奏平稳，杜绝违规跳轴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• 摄像：固定机位保持稳定，运动机位匀速运镜，听从导播口令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1400"/>
              <a:t>• 技术：实时监控信号、网络、音频，发现异常立即处置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应急处置标准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de46f94-15d0-11f1-baf1-268108059cb5"/>
          <p:cNvPicPr>
            <a:picLocks noGrp="1" noChangeAspect="1"/>
          </p:cNvPicPr>
          <p:nvPr>
            <p:ph type="pic" idx="16391"/>
            <p:custDataLst>
              <p:tags r:id="rId4"/>
            </p:custDataLst>
          </p:nvPr>
        </p:nvPicPr>
        <p:blipFill>
          <a:blip r:embed="rId16"/>
          <a:srcRect l="1107" r="1107"/>
          <a:stretch>
            <a:fillRect/>
          </a:stretch>
        </p:blipFill>
        <p:spPr>
          <a:xfrm>
            <a:off x="609600" y="15240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机位信号中断：立即切换至2号机全景安全画面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7" name="图片占位符 6" descr="fde46fc4-15d0-11f1-baf1-268108059cb5"/>
          <p:cNvPicPr>
            <a:picLocks noGrp="1" noChangeAspect="1"/>
          </p:cNvPicPr>
          <p:nvPr>
            <p:ph type="pic" idx="16393"/>
            <p:custDataLst>
              <p:tags r:id="rId7"/>
            </p:custDataLst>
          </p:nvPr>
        </p:nvPicPr>
        <p:blipFill>
          <a:blip r:embed="rId17"/>
          <a:srcRect l="1107" r="1107"/>
          <a:stretch>
            <a:fillRect/>
          </a:stretch>
        </p:blipFill>
        <p:spPr>
          <a:xfrm>
            <a:off x="6248400" y="15240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网络中断：自动切换备用5G推流，保证多机位直播不中断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4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0" name="图片占位符 9" descr="fde46f62-15d0-11f1-baf1-268108059cb5"/>
          <p:cNvPicPr>
            <a:picLocks noGrp="1" noChangeAspect="1"/>
          </p:cNvPicPr>
          <p:nvPr>
            <p:ph type="pic" idx="16395"/>
            <p:custDataLst>
              <p:tags r:id="rId10"/>
            </p:custDataLst>
          </p:nvPr>
        </p:nvPicPr>
        <p:blipFill>
          <a:blip r:embed="rId18"/>
          <a:srcRect l="1107" r="1107"/>
          <a:stretch>
            <a:fillRect/>
          </a:stretch>
        </p:blipFill>
        <p:spPr>
          <a:xfrm>
            <a:off x="609600" y="40386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设备故障：启用备用摄像机/导播台，3秒内完成切换</a:t>
            </a:r>
          </a:p>
        </p:txBody>
      </p:sp>
      <p:sp>
        <p:nvSpPr>
          <p:cNvPr id="12" name="装饰  0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3" name="图片占位符 12" descr="fde47051-15d0-11f1-baf1-268108059cb5"/>
          <p:cNvPicPr>
            <a:picLocks noGrp="1"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9"/>
          <a:srcRect r="59043" b="46552"/>
          <a:stretch>
            <a:fillRect/>
          </a:stretch>
        </p:blipFill>
        <p:spPr>
          <a:xfrm>
            <a:off x="6248400" y="40386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4" name="文本占位符 13"/>
          <p:cNvSpPr>
            <a:spLocks noGrp="1"/>
          </p:cNvSpPr>
          <p:nvPr>
            <p:ph type="body" idx="16389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现场失误：导播快速切至全景/反应画面，规避穿帮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直播收尾与复盘总结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06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直播后收尾流程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8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4" name="图片占位符 3" descr="fd5b09d8-15d0-11f1-8b67-7ee5db44f335"/>
          <p:cNvPicPr>
            <a:picLocks noGrp="1" noChangeAspect="1"/>
          </p:cNvPicPr>
          <p:nvPr>
            <p:ph type="pic" idx="16390"/>
            <p:custDataLst>
              <p:tags r:id="rId4"/>
            </p:custDataLst>
          </p:nvPr>
        </p:nvPicPr>
        <p:blipFill>
          <a:blip r:embed="rId13"/>
          <a:srcRect t="2436" b="2436"/>
          <a:stretch>
            <a:fillRect/>
          </a:stretch>
        </p:blipFill>
        <p:spPr>
          <a:xfrm>
            <a:off x="609600" y="1524000"/>
            <a:ext cx="3454400" cy="3505200"/>
          </a:xfrm>
          <a:custGeom>
            <a:avLst/>
            <a:gdLst>
              <a:gd name="connisteX0" fmla="*/ 0 w 3454400"/>
              <a:gd name="connsiteY0" fmla="*/ 203200 h 3505200"/>
              <a:gd name="connisteX1" fmla="*/ 203200 w 3454400"/>
              <a:gd name="connsiteY1" fmla="*/ 0 h 3505200"/>
              <a:gd name="connisteX2" fmla="*/ 3251200 w 3454400"/>
              <a:gd name="connsiteY2" fmla="*/ 0 h 3505200"/>
              <a:gd name="connisteX3" fmla="*/ 3454400 w 3454400"/>
              <a:gd name="connsiteY3" fmla="*/ 203200 h 3505200"/>
              <a:gd name="connisteX4" fmla="*/ 3454400 w 3454400"/>
              <a:gd name="connsiteY4" fmla="*/ 3505200 h 3505200"/>
              <a:gd name="connisteX5" fmla="*/ 0 w 3454400"/>
              <a:gd name="connsiteY5" fmla="*/ 3505200 h 3505200"/>
              <a:gd name="connisteX6" fmla="*/ 0 w 3454400"/>
              <a:gd name="connsiteY6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505200"/>
                </a:lnTo>
                <a:lnTo>
                  <a:pt x="0" y="35052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信号关闭：按规范关闭PGM输出，保存直播录制文件</a:t>
            </a:r>
          </a:p>
        </p:txBody>
      </p:sp>
      <p:sp>
        <p:nvSpPr>
          <p:cNvPr id="6" name="装饰  4"/>
          <p:cNvSpPr>
            <a:spLocks noGrp="1"/>
          </p:cNvSpPr>
          <p:nvPr>
            <p:ph type="body" idx="1639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7" name="图片占位符 6" descr="fd5b09e1-15d0-11f1-8b67-7ee5db44f335"/>
          <p:cNvPicPr>
            <a:picLocks noGrp="1" noChangeAspect="1"/>
          </p:cNvPicPr>
          <p:nvPr>
            <p:ph type="pic" idx="16392"/>
            <p:custDataLst>
              <p:tags r:id="rId7"/>
            </p:custDataLst>
          </p:nvPr>
        </p:nvPicPr>
        <p:blipFill>
          <a:blip r:embed="rId14"/>
          <a:srcRect t="2436" b="2436"/>
          <a:stretch>
            <a:fillRect/>
          </a:stretch>
        </p:blipFill>
        <p:spPr>
          <a:xfrm>
            <a:off x="4368800" y="1524000"/>
            <a:ext cx="3454400" cy="3505200"/>
          </a:xfrm>
          <a:custGeom>
            <a:avLst/>
            <a:gdLst>
              <a:gd name="connisteX0" fmla="*/ 0 w 3454400"/>
              <a:gd name="connsiteY0" fmla="*/ 203200 h 3505200"/>
              <a:gd name="connisteX1" fmla="*/ 203200 w 3454400"/>
              <a:gd name="connsiteY1" fmla="*/ 0 h 3505200"/>
              <a:gd name="connisteX2" fmla="*/ 3251200 w 3454400"/>
              <a:gd name="connsiteY2" fmla="*/ 0 h 3505200"/>
              <a:gd name="connisteX3" fmla="*/ 3454400 w 3454400"/>
              <a:gd name="connsiteY3" fmla="*/ 203200 h 3505200"/>
              <a:gd name="connisteX4" fmla="*/ 3454400 w 3454400"/>
              <a:gd name="connsiteY4" fmla="*/ 3505200 h 3505200"/>
              <a:gd name="connisteX5" fmla="*/ 0 w 3454400"/>
              <a:gd name="connsiteY5" fmla="*/ 3505200 h 3505200"/>
              <a:gd name="connisteX6" fmla="*/ 0 w 3454400"/>
              <a:gd name="connsiteY6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505200"/>
                </a:lnTo>
                <a:lnTo>
                  <a:pt x="0" y="35052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8" name="文本占位符 7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设备回收：按导播机位图有序回收摄像机、线缆、辅助设备</a:t>
            </a:r>
          </a:p>
        </p:txBody>
      </p:sp>
      <p:sp>
        <p:nvSpPr>
          <p:cNvPr id="9" name="装饰  7"/>
          <p:cNvSpPr>
            <a:spLocks noGrp="1"/>
          </p:cNvSpPr>
          <p:nvPr>
            <p:ph type="body" idx="16393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pic>
        <p:nvPicPr>
          <p:cNvPr id="10" name="图片占位符 9" descr="fd5b0a46-15d0-11f1-8b67-7ee5db44f335"/>
          <p:cNvPicPr>
            <a:picLocks noGrp="1" noChangeAspect="1"/>
          </p:cNvPicPr>
          <p:nvPr>
            <p:ph type="pic" idx="16394"/>
            <p:custDataLst>
              <p:tags r:id="rId10"/>
            </p:custDataLst>
          </p:nvPr>
        </p:nvPicPr>
        <p:blipFill>
          <a:blip r:embed="rId15"/>
          <a:srcRect t="2436" b="2436"/>
          <a:stretch>
            <a:fillRect/>
          </a:stretch>
        </p:blipFill>
        <p:spPr>
          <a:xfrm>
            <a:off x="8128000" y="1524000"/>
            <a:ext cx="3454400" cy="3505200"/>
          </a:xfrm>
          <a:custGeom>
            <a:avLst/>
            <a:gdLst>
              <a:gd name="connisteX0" fmla="*/ 0 w 3454400"/>
              <a:gd name="connsiteY0" fmla="*/ 203200 h 3505200"/>
              <a:gd name="connisteX1" fmla="*/ 203200 w 3454400"/>
              <a:gd name="connsiteY1" fmla="*/ 0 h 3505200"/>
              <a:gd name="connisteX2" fmla="*/ 3251200 w 3454400"/>
              <a:gd name="connsiteY2" fmla="*/ 0 h 3505200"/>
              <a:gd name="connisteX3" fmla="*/ 3454400 w 3454400"/>
              <a:gd name="connsiteY3" fmla="*/ 203200 h 3505200"/>
              <a:gd name="connisteX4" fmla="*/ 3454400 w 3454400"/>
              <a:gd name="connsiteY4" fmla="*/ 3505200 h 3505200"/>
              <a:gd name="connisteX5" fmla="*/ 0 w 3454400"/>
              <a:gd name="connsiteY5" fmla="*/ 3505200 h 3505200"/>
              <a:gd name="connisteX6" fmla="*/ 0 w 3454400"/>
              <a:gd name="connsiteY6" fmla="*/ 203200 h 350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3454400" h="350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505200"/>
                </a:lnTo>
                <a:lnTo>
                  <a:pt x="0" y="35052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现场清理：恢复场地原貌，清理线缆、杂物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复盘总结</a:t>
            </a:r>
          </a:p>
        </p:txBody>
      </p:sp>
      <p:pic>
        <p:nvPicPr>
          <p:cNvPr id="3" name="内容占位符 2" descr="fb5b517d-15d0-11f1-a6e0-b6b44f8e6bef"/>
          <p:cNvPicPr>
            <a:picLocks noGrp="1" noChangeAspect="1"/>
          </p:cNvPicPr>
          <p:nvPr>
            <p:ph idx="16388"/>
            <p:custDataLst>
              <p:tags r:id="rId3"/>
            </p:custDataLst>
          </p:nvPr>
        </p:nvPicPr>
        <p:blipFill>
          <a:blip r:embed="rId8"/>
          <a:srcRect l="20699" r="22312"/>
          <a:stretch>
            <a:fillRect/>
          </a:stretch>
        </p:blipFill>
        <p:spPr>
          <a:xfrm>
            <a:off x="7518400" y="1524000"/>
            <a:ext cx="4038600" cy="4724400"/>
          </a:xfrm>
          <a:custGeom>
            <a:avLst/>
            <a:gdLst>
              <a:gd name="connisteX0" fmla="*/ 0 w 4038600"/>
              <a:gd name="connsiteY0" fmla="*/ 0 h 4724400"/>
              <a:gd name="connisteX1" fmla="*/ 3835400 w 4038600"/>
              <a:gd name="connsiteY1" fmla="*/ 0 h 4724400"/>
              <a:gd name="connisteX2" fmla="*/ 4038600 w 4038600"/>
              <a:gd name="connsiteY2" fmla="*/ 203200 h 4724400"/>
              <a:gd name="connisteX3" fmla="*/ 4038600 w 4038600"/>
              <a:gd name="connsiteY3" fmla="*/ 4521200 h 4724400"/>
              <a:gd name="connisteX4" fmla="*/ 3835400 w 4038600"/>
              <a:gd name="connsiteY4" fmla="*/ 4724400 h 4724400"/>
              <a:gd name="connisteX5" fmla="*/ 0 w 4038600"/>
              <a:gd name="connsiteY5" fmla="*/ 4724400 h 4724400"/>
              <a:gd name="connisteX6" fmla="*/ 0 w 40386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0" t="0" r="0" b="0"/>
            <a:pathLst>
              <a:path w="4038600" h="4724400">
                <a:moveTo>
                  <a:pt x="0" y="0"/>
                </a:move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4521200"/>
                </a:lnTo>
                <a:cubicBezTo>
                  <a:pt x="4038600" y="4633424"/>
                  <a:pt x="3947624" y="4724400"/>
                  <a:pt x="38354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89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团队优化多机位直播流程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团队召开复盘会，梳理导播机位布置、画面切换、信号传输、应急处置问题，优化导播机位图与执行流程，为后续多机位大型会议直播、多机位文艺晚会直播、企业大型会议、论坛、发布会多机位直播提供经验支撑</a:t>
            </a:r>
          </a:p>
        </p:txBody>
      </p: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结语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07</a:t>
            </a:r>
          </a:p>
        </p:txBody>
      </p:sp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结语</a:t>
            </a:r>
          </a:p>
        </p:txBody>
      </p:sp>
      <p:sp>
        <p:nvSpPr>
          <p:cNvPr id="3" name="装饰  1"/>
          <p:cNvSpPr>
            <a:spLocks noGrp="1"/>
          </p:cNvSpPr>
          <p:nvPr>
            <p:ph type="body" idx="1639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 sz="1900"/>
              <a:t>广电级多机位直播核心标准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25000"/>
              </a:lnSpc>
            </a:pPr>
            <a:r>
              <a:rPr lang="zh-CN" altLang="en-US"/>
              <a:t>广电级多机位直播的核心，在于标准化的导播机位布置、可视化的导播机位图、专业化的团队协同。无论是严肃的多机位大型会议直播，还是精彩的多机位文艺晚会直播，亦或是商业属性的企业大型会议、论坛、发布会多机位直播，唯有遵循央视标准与广电规范，才能实现安全、精准、高质量的直播呈现</a:t>
            </a:r>
          </a:p>
        </p:txBody>
      </p:sp>
      <p:sp>
        <p:nvSpPr>
          <p:cNvPr id="7" name="装饰  5"/>
          <p:cNvSpPr>
            <a:spLocks noGrp="1"/>
          </p:cNvSpPr>
          <p:nvPr>
            <p:ph type="body" idx="16393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idx="16391"/>
            <p:custDataLst>
              <p:tags r:id="rId8"/>
            </p:custDataLst>
          </p:nvPr>
        </p:nvSpPr>
        <p:spPr/>
        <p:txBody>
          <a:bodyPr/>
          <a:lstStyle/>
          <a:p>
            <a:pPr algn="ctr">
              <a:lnSpc>
                <a:spcPct val="109000"/>
              </a:lnSpc>
            </a:pPr>
            <a:r>
              <a:rPr lang="zh-CN" altLang="en-US"/>
              <a:t>02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 fontScale="87500" lnSpcReduction="20000"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文末附有导播王学庆编写40篇广播级技术实战案例，欢迎咨询索取（适配广大从业者实战）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0"/>
            </p:custDataLst>
          </p:nvPr>
        </p:nvSpPr>
        <p:spPr/>
        <p:txBody>
          <a:bodyPr/>
          <a:lstStyle/>
          <a:p>
            <a:pPr algn="l">
              <a:lnSpc>
                <a:spcPct val="125000"/>
              </a:lnSpc>
            </a:pPr>
            <a:r>
              <a:rPr lang="zh-CN" altLang="en-US"/>
              <a:t>单击此处添加项正文</a:t>
            </a:r>
          </a:p>
        </p:txBody>
      </p:sp>
    </p:spTree>
    <p:custDataLst>
      <p:tags r:id="rId1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08</a:t>
            </a:r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导播机位布置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09</a:t>
            </a:r>
          </a:p>
        </p:txBody>
      </p:sp>
    </p:spTree>
    <p:custDataLst>
      <p:tags r:id="rId1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导播机位图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10</a:t>
            </a:r>
          </a:p>
        </p:txBody>
      </p:sp>
    </p:spTree>
    <p:custDataLst>
      <p:tags r:id="rId1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多机位大型会议直播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11</a:t>
            </a:r>
          </a:p>
        </p:txBody>
      </p:sp>
    </p:spTree>
    <p:custDataLst>
      <p:tags r:id="rId1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多机位文艺晚会直播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12</a:t>
            </a:r>
          </a:p>
        </p:txBody>
      </p:sp>
    </p:spTree>
    <p:custDataLst>
      <p:tags r:id="rId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企业大型会议多机位直播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13</a:t>
            </a:r>
          </a:p>
        </p:txBody>
      </p:sp>
    </p:spTree>
    <p:custDataLst>
      <p:tags r:id="rId1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论坛多机位直播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14</a:t>
            </a:r>
          </a:p>
        </p:txBody>
      </p:sp>
    </p:spTree>
    <p:custDataLst>
      <p:tags r:id="rId1"/>
    </p:custData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发布会多机位直播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15</a:t>
            </a:r>
          </a:p>
        </p:txBody>
      </p:sp>
    </p:spTree>
    <p:custDataLst>
      <p:tags r:id="rId1"/>
    </p:custData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央视导播标准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16</a:t>
            </a:r>
          </a:p>
        </p:txBody>
      </p:sp>
    </p:spTree>
    <p:custDataLst>
      <p:tags r:id="rId1"/>
    </p:custData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广电级导播流程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17</a:t>
            </a:r>
          </a:p>
        </p:txBody>
      </p:sp>
    </p:spTree>
    <p:custDataLst>
      <p:tags r:id="rId1"/>
    </p:custData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会议直播机位布置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18</a:t>
            </a:r>
          </a:p>
        </p:txBody>
      </p:sp>
    </p:spTree>
    <p:custDataLst>
      <p:tags r:id="rId1"/>
    </p:custData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晚会直播机位设置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19</a:t>
            </a:r>
          </a:p>
        </p:txBody>
      </p:sp>
    </p:spTree>
    <p:custDataLst>
      <p:tags r:id="rId1"/>
    </p:custData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多机位摄像规范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20</a:t>
            </a:r>
          </a:p>
        </p:txBody>
      </p:sp>
    </p:spTree>
    <p:custDataLst>
      <p:tags r:id="rId1"/>
    </p:custData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导播台操作流程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21</a:t>
            </a:r>
          </a:p>
        </p:txBody>
      </p:sp>
    </p:spTree>
    <p:custDataLst>
      <p:tags r:id="rId1"/>
    </p:custData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大型活动直播方案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22</a:t>
            </a:r>
          </a:p>
        </p:txBody>
      </p:sp>
    </p:spTree>
    <p:custDataLst>
      <p:tags r:id="rId1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会议直播全流程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23</a:t>
            </a:r>
          </a:p>
        </p:txBody>
      </p:sp>
    </p:spTree>
    <p:custDataLst>
      <p:tags r:id="rId1"/>
    </p:custData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文艺晚会直播执行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24</a:t>
            </a:r>
          </a:p>
        </p:txBody>
      </p:sp>
    </p:spTree>
    <p:custDataLst>
      <p:tags r:id="rId1"/>
    </p:custData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多机位信号调试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25</a:t>
            </a:r>
          </a:p>
        </p:txBody>
      </p:sp>
    </p:spTree>
    <p:custDataLst>
      <p:tags r:id="rId1"/>
    </p:custData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导播分镜头脚本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26</a:t>
            </a:r>
          </a:p>
        </p:txBody>
      </p:sp>
    </p:spTree>
    <p:custDataLst>
      <p:tags r:id="rId1"/>
    </p:custData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直播应急处置方案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27</a:t>
            </a:r>
          </a:p>
        </p:txBody>
      </p:sp>
    </p:spTree>
    <p:custDataLst>
      <p:tags r:id="rId1"/>
    </p:custData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广电直播术语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28</a:t>
            </a:r>
          </a:p>
        </p:txBody>
      </p:sp>
    </p:spTree>
    <p:custDataLst>
      <p:tags r:id="rId1"/>
    </p:custData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会议直播摄像技巧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29</a:t>
            </a:r>
          </a:p>
        </p:txBody>
      </p:sp>
    </p:spTree>
    <p:custDataLst>
      <p:tags r:id="rId1"/>
    </p:custData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晚会直播运镜规范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30</a:t>
            </a:r>
          </a:p>
        </p:txBody>
      </p:sp>
    </p:spTree>
    <p:custDataLst>
      <p:tags r:id="rId1"/>
    </p:custData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多机位直播设备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31</a:t>
            </a:r>
          </a:p>
        </p:txBody>
      </p:sp>
    </p:spTree>
    <p:custDataLst>
      <p:tags r:id="rId1"/>
    </p:custData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企业发布会直播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32</a:t>
            </a:r>
          </a:p>
        </p:txBody>
      </p:sp>
    </p:spTree>
    <p:custDataLst>
      <p:tags r:id="rId1"/>
    </p:custData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行业峰会直播机位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33</a:t>
            </a:r>
          </a:p>
        </p:txBody>
      </p:sp>
    </p:spTree>
    <p:custDataLst>
      <p:tags r:id="rId1"/>
    </p:custData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导播安全机位设置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34</a:t>
            </a:r>
          </a:p>
        </p:txBody>
      </p:sp>
    </p:spTree>
    <p:custDataLst>
      <p:tags r:id="rId1"/>
    </p:custData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多机位同步锁相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35</a:t>
            </a:r>
          </a:p>
        </p:txBody>
      </p:sp>
    </p:spTree>
    <p:custDataLst>
      <p:tags r:id="rId1"/>
    </p:custData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会议直播画面切换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36</a:t>
            </a:r>
          </a:p>
        </p:txBody>
      </p:sp>
    </p:spTree>
    <p:custDataLst>
      <p:tags r:id="rId1"/>
    </p:custData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晚会直播导播切换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37</a:t>
            </a:r>
          </a:p>
        </p:txBody>
      </p:sp>
    </p:spTree>
    <p:custDataLst>
      <p:tags r:id="rId1"/>
    </p:custData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多机位直播布线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38</a:t>
            </a:r>
          </a:p>
        </p:txBody>
      </p:sp>
    </p:spTree>
    <p:custDataLst>
      <p:tags r:id="rId1"/>
    </p:custData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导播间搭建规范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39</a:t>
            </a:r>
          </a:p>
        </p:txBody>
      </p:sp>
    </p:spTree>
    <p:custDataLst>
      <p:tags r:id="rId1"/>
    </p:custData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商业活动多机位直播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40</a:t>
            </a:r>
          </a:p>
        </p:txBody>
      </p:sp>
    </p:spTree>
    <p:custDataLst>
      <p:tags r:id="rId1"/>
    </p:custData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年会直播机位布置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41</a:t>
            </a:r>
          </a:p>
        </p:txBody>
      </p:sp>
    </p:spTree>
    <p:custDataLst>
      <p:tags r:id="rId1"/>
    </p:custData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颁奖晚会直播方案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42</a:t>
            </a:r>
          </a:p>
        </p:txBody>
      </p:sp>
    </p:spTree>
    <p:custDataLst>
      <p:tags r:id="rId1"/>
    </p:custData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多机位直播推流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43</a:t>
            </a:r>
          </a:p>
        </p:txBody>
      </p:sp>
    </p:spTree>
    <p:custDataLst>
      <p:tags r:id="rId1"/>
    </p:custData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会议直播PPT机位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44</a:t>
            </a:r>
          </a:p>
        </p:txBody>
      </p:sp>
    </p:spTree>
    <p:custDataLst>
      <p:tags r:id="rId1"/>
    </p:custData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晚会直播摇臂机位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45</a:t>
            </a:r>
          </a:p>
        </p:txBody>
      </p:sp>
    </p:spTree>
    <p:custDataLst>
      <p:tags r:id="rId1"/>
    </p:custData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专业导播团队配置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46</a:t>
            </a:r>
          </a:p>
        </p:txBody>
      </p:sp>
    </p:spTree>
    <p:custDataLst>
      <p:tags r:id="rId1"/>
    </p:custData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大型直播执行手册</a:t>
            </a: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en-US"/>
              <a:t>47</a:t>
            </a:r>
          </a:p>
        </p:txBody>
      </p:sp>
    </p:spTree>
    <p:custDataLst>
      <p:tags r:id="rId1"/>
    </p:custData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THE END</a:t>
            </a:r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谢谢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TEMPLATE_STYLE_ID" val="697966512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4049894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TEXT_LAYER_COUNT" val="1"/>
  <p:tag name="KSO_WM_TEMPLATE_CATEGORY" val="custom"/>
  <p:tag name="KSO_WM_TEMPLATE_INDEX" val="4049894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BEAUTIFY_FLAG" val="#wm#"/>
  <p:tag name="KSO_WM_TEMPLATE_SLIDE_ID" val="slide_4b787e1769c53a6b"/>
  <p:tag name="KSO_WM_TAG_VERSION" val="3.0"/>
  <p:tag name="KSO_WM_TEMPLATE_MASTER_TYPE" val="0"/>
  <p:tag name="KSO_WM_TEMPLATE_COLOR_TYPE" val="0"/>
  <p:tag name="KSO_WM_TEMPLATE_CATEGORY" val="custom"/>
  <p:tag name="KSO_WM_TEMPLATE_INDEX" val="4049894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d1fa1a2f18721397a477041dea52ff3e5f8a47f"/>
  <p:tag name="KSO_WM_NEWLAYOUT_GROUP_ID" val="layout_27"/>
  <p:tag name="KSO_WM_NEWLAYOUT_ID" val="slide_abf1357515e16e3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bd9d3e1d5fa85a7589d7b3a1c6c2134234b1177"/>
  <p:tag name="KSO_WM_NEWLAYOUT_GROUP_ID" val="layout_61"/>
  <p:tag name="KSO_WM_NEWLAYOUT_ID" val="slide_4b930c15976a31a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_contentModel"/>
  <p:tag name="$PH_EXT" val="2"/>
  <p:tag name="KSO_WM_BEAUTIFY_FLAG" val="#fgm#"/>
  <p:tag name="KSO_WM_FIGMA_FLAG" val="#fgm#"/>
  <p:tag name="KSO_WM_SYNC_SLIDE_TEXT" val="1"/>
  <p:tag name="KSO_WM_UNIT_INDEX" val="1_1"/>
  <p:tag name="KSO_WM_UNIT_TYPE" val="l_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bb8af48c0f96c12e3223ecd933ffe082dee2858"/>
  <p:tag name="KSO_WM_NEWLAYOUT_GROUP_ID" val="layout_53"/>
  <p:tag name="KSO_WM_NEWLAYOUT_ID" val="slide_b2ad40d7a0fdf8a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0c5074bf2d82bf40b8665c5d879d5171d789092"/>
  <p:tag name="KSO_WM_NEWLAYOUT_GROUP_ID" val="layout_57"/>
  <p:tag name="KSO_WM_NEWLAYOUT_ID" val="slide_f2c90b0c0ef5473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0bd223c507d60c811dd0a1ddf727335b2cfb17c"/>
  <p:tag name="KSO_WM_NEWLAYOUT_GROUP_ID" val="layout_63"/>
  <p:tag name="KSO_WM_NEWLAYOUT_ID" val="slide_80bb6ceb482d753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15b115a5bfb95d3338f79f865b86d9c58f3f56e"/>
  <p:tag name="KSO_WM_NEWLAYOUT_GROUP_ID" val="layout_10014"/>
  <p:tag name="KSO_WM_NEWLAYOUT_ID" val="slide_f5a3f060fb7c592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ef27b466151d3e63b2529120ea3968631852592"/>
  <p:tag name="KSO_WM_NEWLAYOUT_GROUP_ID" val="layout_60"/>
  <p:tag name="KSO_WM_NEWLAYOUT_ID" val="slide_506629c550fd97d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2cc64a9ef2f45daac5bf4ef9cc1b4ccf4b536a0"/>
  <p:tag name="KSO_WM_NEWLAYOUT_GROUP_ID" val="layout_10015"/>
  <p:tag name="KSO_WM_NEWLAYOUT_ID" val="slide_ada8fd001e550ca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bc645a82422a1f4938f7f20cbe25604082bc046"/>
  <p:tag name="KSO_WM_NEWLAYOUT_GROUP_ID" val="layout_38"/>
  <p:tag name="KSO_WM_NEWLAYOUT_ID" val="slide_d68ff904bc23736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1cd4b7b93da1f4657faa9870d370e14601128af"/>
  <p:tag name="KSO_WM_NEWLAYOUT_GROUP_ID" val="layout_49"/>
  <p:tag name="KSO_WM_NEWLAYOUT_ID" val="slide_6a511a03e0a333bb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1"/>
  <p:tag name="KSO_WM_UNIT_TYPE" val="l_h_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2"/>
  <p:tag name="KSO_WM_UNIT_SUBTYPE" val="d"/>
  <p:tag name="KSO_WM_UNIT_TYPE" val="l_h_i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1"/>
  <p:tag name="KSO_WM_UNIT_TYPE" val="l_h_i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2"/>
  <p:tag name="KSO_WM_UNIT_SUBTYPE" val="d"/>
  <p:tag name="KSO_WM_UNIT_TYPE" val="l_h_i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f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a71fcb16b173b64a66b9d1ea27536905b3fbad7"/>
  <p:tag name="KSO_WM_NEWLAYOUT_GROUP_ID" val="layout_42"/>
  <p:tag name="KSO_WM_NEWLAYOUT_ID" val="slide_571a162227aec5fc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0c6e0ed0632718a05b9f87c8a711c7657ec63d7"/>
  <p:tag name="KSO_WM_NEWLAYOUT_GROUP_ID" val="layout_31"/>
  <p:tag name="KSO_WM_NEWLAYOUT_ID" val="slide_d233a04c91228a1b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651b14b1493bf060f5a57da48677f6c90656635"/>
  <p:tag name="KSO_WM_NEWLAYOUT_GROUP_ID" val="layout_51"/>
  <p:tag name="KSO_WM_NEWLAYOUT_ID" val="slide_b27f11f804a6b3e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bcf05435378aa9ead92a0da364f4b9b2e2e8f52"/>
  <p:tag name="KSO_WM_NEWLAYOUT_GROUP_ID" val="layout_26"/>
  <p:tag name="KSO_WM_NEWLAYOUT_ID" val="slide_4f7025fa8c80a9ff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d2dd33bc3b721b01169ce01b703de1a8c75fd15"/>
  <p:tag name="KSO_WM_NEWLAYOUT_GROUP_ID" val="layout_48"/>
  <p:tag name="KSO_WM_NEWLAYOUT_ID" val="slide_64fb0e50adc6b22f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f43b3b913d64cd2abb6860bf434c6515d846745"/>
  <p:tag name="KSO_WM_NEWLAYOUT_GROUP_ID" val="layout_10004"/>
  <p:tag name="KSO_WM_NEWLAYOUT_ID" val="slide_f3ebbf321d4ffa4b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ccac6faed19911de3a1d866e9334b28be2a0d3d"/>
  <p:tag name="KSO_WM_NEWLAYOUT_GROUP_ID" val="layout_6"/>
  <p:tag name="KSO_WM_NEWLAYOUT_ID" val="slide_21971d89271ae4d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db767390e4b373727012abb01a8c1958b571b7f"/>
  <p:tag name="KSO_WM_NEWLAYOUT_GROUP_ID" val="layout_30"/>
  <p:tag name="KSO_WM_NEWLAYOUT_ID" val="slide_a09b22efd436ff3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d22fa6e9d72d248c34be7665648ab8b11556fa7"/>
  <p:tag name="KSO_WM_NEWLAYOUT_GROUP_ID" val="layout_2"/>
  <p:tag name="KSO_WM_NEWLAYOUT_ID" val="slide_504cac591549b37c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5_1"/>
  <p:tag name="KSO_WM_UNIT_TYPE" val="l_h_i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d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1"/>
  <p:tag name="KSO_WM_UNIT_TYPE" val="l_h_i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d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f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45e4d5f39eb926ecf54f6350d072f91115f04f0"/>
  <p:tag name="KSO_WM_NEWLAYOUT_GROUP_ID" val="layout_10005"/>
  <p:tag name="KSO_WM_NEWLAYOUT_ID" val="slide_5146204b2748a84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5_1"/>
  <p:tag name="KSO_WM_UNIT_TYPE" val="l_h_i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927851ce7a05e04acfbef5e55c1444d49c4016"/>
  <p:tag name="KSO_WM_NEWLAYOUT_GROUP_ID" val="layout_59"/>
  <p:tag name="KSO_WM_NEWLAYOUT_ID" val="slide_0b31d42d75cc12df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72b9dea2d6e4b9f9846502450e9a15462898ea8"/>
  <p:tag name="KSO_WM_NEWLAYOUT_GROUP_ID" val="layout_10013"/>
  <p:tag name="KSO_WM_NEWLAYOUT_ID" val="slide_0fb9fcdeb55520f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72f31c43ca5991adc6e095b7d2b3f605daca6b0"/>
  <p:tag name="KSO_WM_NEWLAYOUT_GROUP_ID" val="layout_10003"/>
  <p:tag name="KSO_WM_NEWLAYOUT_ID" val="slide_6c19e0d0f00110bc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1604a59be90d79e8ce798ee0fbe34f263e403b6e"/>
  <p:tag name="KSO_WM_NEWLAYOUT_GROUP_ID" val="layout_3"/>
  <p:tag name="KSO_WM_NEWLAYOUT_ID" val="slide_80c1a639feb427ef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8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0"/>
  <p:tag name="$PH_EXT" val="1"/>
  <p:tag name="KSO_WM_BEAUTIFY_FLAG" val="#fgm#"/>
  <p:tag name="KSO_WM_DIAGRAM_GROUP_CODE" val="1"/>
  <p:tag name="KSO_WM_FIGMA_FLAG" val="#fgm#"/>
  <p:tag name="KSO_WM_UNIT_INDEX" val="1_4_1"/>
  <p:tag name="KSO_WM_UNIT_TYPE" val="l_h_x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1"/>
  <p:tag name="KSO_WM_UNIT_TYPE" val="l_h_i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1"/>
  <p:tag name="$PH_EXT" val="1"/>
  <p:tag name="KSO_WM_BEAUTIFY_FLAG" val="#fgm#"/>
  <p:tag name="KSO_WM_DIAGRAM_GROUP_CODE" val="1"/>
  <p:tag name="KSO_WM_FIGMA_FLAG" val="#fgm#"/>
  <p:tag name="KSO_WM_UNIT_INDEX" val="1_5_1"/>
  <p:tag name="KSO_WM_UNIT_TYPE" val="l_h_x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1"/>
  <p:tag name="KSO_WM_UNIT_TYPE" val="l_h_i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2"/>
  <p:tag name="$PH_EXT" val="1"/>
  <p:tag name="KSO_WM_BEAUTIFY_FLAG" val="#fgm#"/>
  <p:tag name="KSO_WM_DIAGRAM_GROUP_CODE" val="1"/>
  <p:tag name="KSO_WM_FIGMA_FLAG" val="#fgm#"/>
  <p:tag name="KSO_WM_UNIT_INDEX" val="1_6_1"/>
  <p:tag name="KSO_WM_UNIT_TYPE" val="l_h_x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f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d28407c1828965a33fdf5f1cf75433adaeda5eb"/>
  <p:tag name="KSO_WM_NEWLAYOUT_GROUP_ID" val="layout_27"/>
  <p:tag name="KSO_WM_NEWLAYOUT_ID" val="slide_bbec08b93f7bcfad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a0a4b4c2a81fa1c6238373d7474c06d793ea27e"/>
  <p:tag name="KSO_WM_NEWLAYOUT_GROUP_ID" val="layout_32"/>
  <p:tag name="KSO_WM_NEWLAYOUT_ID" val="slide_1ccc07a2ed62f55d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06b6404c7613818d0a1243f2001cf5c6c1d8c58"/>
  <p:tag name="KSO_WM_NEWLAYOUT_GROUP_ID" val="layout_34"/>
  <p:tag name="KSO_WM_NEWLAYOUT_ID" val="slide_d51b045cef9e3a8f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f431e305ddce85e378e6fb3832de2467dde187e"/>
  <p:tag name="KSO_WM_NEWLAYOUT_GROUP_ID" val="layout_10007"/>
  <p:tag name="KSO_WM_NEWLAYOUT_ID" val="slide_e7c11081de56b2b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e37c7546d3c6a4b07dedf5f601bf5843cef65423"/>
  <p:tag name="KSO_WM_NEWLAYOUT_GROUP_ID" val="layout_1-5"/>
  <p:tag name="KSO_WM_NEWLAYOUT_ID" val="slide_cea45c27deb23863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TEXT_LAYER_COUNT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TEXT_LAYER_COUNT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TEXT_LAYER_COUNT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  <p:tag name="KSO_WM_UNIT_TEXT_LAYER_COUNT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  <p:tag name="KSO_WM_UNIT_TEXT_LAYER_COUNT" val="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  <p:tag name="KSO_WM_UNIT_TEXT_LAYER_COUNT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9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9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9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9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8be1ec3372fa1f96475dd0bc668c47cd828bbc16"/>
  <p:tag name="KSO_WM_NEWLAYOUT_ID" val="600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_INDEX" val="-1"/>
  <p:tag name="KSO_WM_UNIT_PRESET_TEXT_LEN" val="0"/>
  <p:tag name="KSO_WM_UNIT_NOCLEAR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8202a182985c64d2f7b90d4bbb42622f008407b9"/>
  <p:tag name="KSO_WM_NEWLAYOUT_ID" val="612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3.0"/>
  <p:tag name="KSO_WM_BEAUTIFY_FLAG" val="#wm#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3.0"/>
  <p:tag name="KSO_WM_BEAUTIFY_FLAG" val="#wm#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3.0"/>
  <p:tag name="KSO_WM_BEAUTIFY_FLAG" val="#wm#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8bb77861f39af85d14541c5b5b576728dfb0ad61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righ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4b787e1769c53a6b"/>
  <p:tag name="KSO_WM_TAG_VERSION" val="3.0"/>
  <p:tag name="KSO_WM_SLIDE_ID" val="custom40498942_1"/>
  <p:tag name="KSO_WM_TEMPLATE_MASTER_TYPE" val="0"/>
  <p:tag name="KSO_WM_TEMPLATE_COLOR_TYPE" val="0"/>
  <p:tag name="KSO_WM_SLIDE_INDEX" val="1"/>
  <p:tag name="KSO_WM_TEMPLATE_CATEGORY" val="custom"/>
  <p:tag name="KSO_WM_TEMPLATE_INDEX" val="40498942"/>
  <p:tag name="KSO_WM_SLIDE_LAYOUT" val="a_f"/>
  <p:tag name="KSO_WM_SLIDE_LAYOUT_CNT" val="1_2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1*f*1"/>
  <p:tag name="KSO_WM_TEMPLATE_CATEGORY" val="custom"/>
  <p:tag name="KSO_WM_TEMPLATE_INDEX" val="40498942"/>
  <p:tag name="KSO_WM_UNIT_LAYERLEVEL" val="1"/>
  <p:tag name="KSO_WM_TAG_VERSION" val="3.0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8be1ec3372fa1f96475dd0bc668c47cd828bbc16"/>
  <p:tag name="KSO_WM_NEWLAYOUT_ID" val="600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1*a*1"/>
  <p:tag name="KSO_WM_TEMPLATE_CATEGORY" val="custom"/>
  <p:tag name="KSO_WM_TEMPLATE_INDEX" val="40498942"/>
  <p:tag name="KSO_WM_UNIT_LAYERLEVEL" val="1"/>
  <p:tag name="KSO_WM_TAG_VERSION" val="3.0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1*f*2"/>
  <p:tag name="KSO_WM_TEMPLATE_CATEGORY" val="custom"/>
  <p:tag name="KSO_WM_TEMPLATE_INDEX" val="40498942"/>
  <p:tag name="KSO_WM_UNIT_LAYERLEVEL" val="1"/>
  <p:tag name="KSO_WM_TAG_VERSION" val="3.0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51226"/>
  <p:tag name="KSO_WM_TEMPLATE_SLIDE_ID" val="slide_ba60fb0293b23fda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63262ae29463aa705af304fdd9558fff473349c"/>
  <p:tag name="KSO_WM_NEWLAYOUT_GROUP_ID" val="layout_1-5"/>
  <p:tag name="KSO_WM_NEWLAYOUT_ID" val="slide_ba60fb0293b23fda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5"/>
  <p:tag name="KSO_WM_SLIDE_TYPE" val="contents"/>
  <p:tag name="KSO_WM_TEMPLATE_SUBCATEGORY" val="29"/>
  <p:tag name="KSO_WM_BEAUTIFY_FLAG" val="#wm#"/>
  <p:tag name="KSO_WM_TEMPLATE_FIGMA_ID" val="69796651226"/>
  <p:tag name="KSO_WM_TEMPLATE_SLIDE_ID" val="slide_cea45c27deb23863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e37c7546d3c6a4b07dedf5f601bf5843cef65423"/>
  <p:tag name="KSO_WM_NEWLAYOUT_GROUP_ID" val="layout_1-5"/>
  <p:tag name="KSO_WM_NEWLAYOUT_ID" val="slide_cea45c27deb23863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51226"/>
  <p:tag name="KSO_WM_TEMPLATE_SLIDE_ID" val="slide_e7c11081de56b2b2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f431e305ddce85e378e6fb3832de2467dde187e"/>
  <p:tag name="KSO_WM_NEWLAYOUT_GROUP_ID" val="layout_10007"/>
  <p:tag name="KSO_WM_NEWLAYOUT_ID" val="slide_e7c11081de56b2b2"/>
  <p:tag name="KSO_WM_UNIT_PRESET_TEXT" val="单击此处添加标题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51226"/>
  <p:tag name="KSO_WM_TEMPLATE_SLIDE_ID" val="slide_d51b045cef9e3a8f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06b6404c7613818d0a1243f2001cf5c6c1d8c58"/>
  <p:tag name="KSO_WM_NEWLAYOUT_GROUP_ID" val="layout_34"/>
  <p:tag name="KSO_WM_NEWLAYOUT_ID" val="slide_d51b045cef9e3a8f"/>
  <p:tag name="KSO_WM_UNIT_PRESET_TEXT" val="单击此处添加标题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370169055&quot;,&quot;product_name&quot;:&quot;wps-wpp-ios&quot;,&quot;intention_code&quot;:&quot;wps_wpp_mobileaigc_texttopptm_pay&quot;}*auto_gallery_3.0.6_prod*1772412270484_26f18e_aae74a0018e9-slide-12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s://sjzg-images.ks3-cn-beijing-internal.ksyun.com/tim_gen_images/doubao_gen/4ce50b059a2e0a7500ff863d733ea66c_0.png?Expires=1772498672\u0026AWSAccessKeyId=AKLTHzmNYxS86KQFnb2pvxtA\u0026Signature=56OaZ0NFYrqly9AEaVW0xWJzzUs%3D&quot;,&quot;product_name&quot;:&quot;wps-wpp-ios&quot;,&quot;intention_code&quot;:&quot;wps_wpp_mobileaigc_texttopptm_pay&quot;}*auto_cache_hit_3.0.6_prod*1772412270484_26f18e_aae74a0018e9-slide-12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1226"/>
  <p:tag name="KSO_WM_TEMPLATE_SLIDE_ID" val="slide_1ccc07a2ed62f55d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a0a4b4c2a81fa1c6238373d7474c06d793ea27e"/>
  <p:tag name="KSO_WM_NEWLAYOUT_GROUP_ID" val="layout_32"/>
  <p:tag name="KSO_WM_NEWLAYOUT_ID" val="slide_1ccc07a2ed62f55d"/>
  <p:tag name="KSO_WM_UNIT_PRESET_TEXT" val="单击此处添加标题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1226"/>
  <p:tag name="KSO_WM_TEMPLATE_SLIDE_ID" val="slide_bbec08b93f7bcfad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d28407c1828965a33fdf5f1cf75433adaeda5eb"/>
  <p:tag name="KSO_WM_NEWLAYOUT_GROUP_ID" val="layout_27"/>
  <p:tag name="KSO_WM_NEWLAYOUT_ID" val="slide_bbec08b93f7bcfad"/>
  <p:tag name="KSO_WM_UNIT_PRESET_TEXT" val="单击此处添加标题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  <p:tag name="KSO_WM_UNIT_PRESET_TEXT" val="03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text"/>
  <p:tag name="KSO_WM_TEMPLATE_SUBCATEGORY" val="29"/>
  <p:tag name="KSO_WM_BEAUTIFY_FLAG" val="#wm#"/>
  <p:tag name="KSO_WM_TEMPLATE_FIGMA_ID" val="69796651226"/>
  <p:tag name="KSO_WM_TEMPLATE_SLIDE_ID" val="slide_80c1a639feb427ef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1604a59be90d79e8ce798ee0fbe34f263e403b6e"/>
  <p:tag name="KSO_WM_NEWLAYOUT_GROUP_ID" val="layout_3"/>
  <p:tag name="KSO_WM_NEWLAYOUT_ID" val="slide_80c1a639feb427ef"/>
  <p:tag name="KSO_WM_UNIT_PRESET_TEXT" val="单击此处添加标题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8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0"/>
  <p:tag name="$PH_EXT" val="1"/>
  <p:tag name="KSO_WM_BEAUTIFY_FLAG" val="#fgm#"/>
  <p:tag name="KSO_WM_DIAGRAM_GROUP_CODE" val="1"/>
  <p:tag name="KSO_WM_FIGMA_FLAG" val="#fgm#"/>
  <p:tag name="KSO_WM_UNIT_INDEX" val="1_4_1"/>
  <p:tag name="KSO_WM_UNIT_TYPE" val="l_h_x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1"/>
  <p:tag name="KSO_WM_UNIT_TYPE" val="l_h_i"/>
  <p:tag name="KSO_WM_UNIT_PRESET_TEXT" val=" 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1"/>
  <p:tag name="$PH_EXT" val="1"/>
  <p:tag name="KSO_WM_BEAUTIFY_FLAG" val="#fgm#"/>
  <p:tag name="KSO_WM_DIAGRAM_GROUP_CODE" val="1"/>
  <p:tag name="KSO_WM_FIGMA_FLAG" val="#fgm#"/>
  <p:tag name="KSO_WM_UNIT_INDEX" val="1_5_1"/>
  <p:tag name="KSO_WM_UNIT_TYPE" val="l_h_x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  <p:tag name="KSO_WM_UNIT_PRESET_TEXT" val="单击此处添加项正文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1"/>
  <p:tag name="KSO_WM_UNIT_TYPE" val="l_h_i"/>
  <p:tag name="KSO_WM_UNIT_PRESET_TEXT" val=" 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2"/>
  <p:tag name="$PH_EXT" val="1"/>
  <p:tag name="KSO_WM_BEAUTIFY_FLAG" val="#fgm#"/>
  <p:tag name="KSO_WM_DIAGRAM_GROUP_CODE" val="1"/>
  <p:tag name="KSO_WM_FIGMA_FLAG" val="#fgm#"/>
  <p:tag name="KSO_WM_UNIT_INDEX" val="1_6_1"/>
  <p:tag name="KSO_WM_UNIT_TYPE" val="l_h_x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f"/>
  <p:tag name="KSO_WM_UNIT_PRESET_TEXT" val="单击此处添加项正文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6c19e0d0f00110bc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72f31c43ca5991adc6e095b7d2b3f605daca6b0"/>
  <p:tag name="KSO_WM_NEWLAYOUT_GROUP_ID" val="layout_10003"/>
  <p:tag name="KSO_WM_NEWLAYOUT_ID" val="slide_6c19e0d0f00110bc"/>
  <p:tag name="KSO_WM_UNIT_PRESET_TEXT" val="单击此处添加标题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0fb9fcdeb55520f2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72b9dea2d6e4b9f9846502450e9a15462898ea8"/>
  <p:tag name="KSO_WM_NEWLAYOUT_GROUP_ID" val="layout_10013"/>
  <p:tag name="KSO_WM_NEWLAYOUT_ID" val="slide_0fb9fcdeb55520f2"/>
  <p:tag name="KSO_WM_UNIT_PRESET_TEXT" val="单击此处添加标题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s://sjzg-images.ks3-cn-beijing-internal.ksyun.com/tim_gen_images/doubao_gen_days/2025-11-06/73ab39bf4cfabb473d78e28e556a99d6_0.png?Expires=1772498672\u0026AWSAccessKeyId=AKLTHzmNYxS86KQFnb2pvxtA\u0026Signature=Pqrl9x76%2F2kAnNJhxsIjQPmXND0%3D&quot;,&quot;product_name&quot;:&quot;wps-wpp-ios&quot;,&quot;intention_code&quot;:&quot;wps_wpp_mobileaigc_texttopptm_pay&quot;}*auto_cache_hit_3.0.6_prod*1772412270484_26f18e_aae74a0018e9-slide-19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0b31d42d75cc12df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927851ce7a05e04acfbef5e55c1444d49c4016"/>
  <p:tag name="KSO_WM_NEWLAYOUT_GROUP_ID" val="layout_59"/>
  <p:tag name="KSO_WM_NEWLAYOUT_ID" val="slide_0b31d42d75cc12df"/>
  <p:tag name="KSO_WM_UNIT_PRESET_TEXT" val="单击此处添加标题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s://sjzg-images.ks3-cn-beijing-internal.ksyun.com/tim_gen_images/doubao_gen/e0a9b03aa335a25e96d5394a85864cd8_0.png?Expires=1772498672\u0026AWSAccessKeyId=AKLTHzmNYxS86KQFnb2pvxtA\u0026Signature=evIopJ6%2BLxT2XiERnJgh1WwYHmM%3D&quot;,&quot;product_name&quot;:&quot;wps-wpp-ios&quot;,&quot;intention_code&quot;:&quot;wps_wpp_mobileaigc_texttopptm_pay&quot;}*auto_cache_hit_3.0.6_prod*1772412270484_26f18e_aae74a0018e9-slide-20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5146204b2748a843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45e4d5f39eb926ecf54f6350d072f91115f04f0"/>
  <p:tag name="KSO_WM_NEWLAYOUT_GROUP_ID" val="layout_10005"/>
  <p:tag name="KSO_WM_NEWLAYOUT_ID" val="slide_5146204b2748a843"/>
  <p:tag name="KSO_WM_UNIT_PRESET_TEXT" val="单击此处添加标题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5_1"/>
  <p:tag name="KSO_WM_UNIT_TYPE" val="l_h_i"/>
  <p:tag name="KSO_WM_UNIT_PRESET_TEXT" val=" 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  <p:tag name="KSO_WM_UNIT_PRESET_TEXT" val="单击此处添加项正文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text"/>
  <p:tag name="KSO_WM_TEMPLATE_SUBCATEGORY" val="29"/>
  <p:tag name="KSO_WM_BEAUTIFY_FLAG" val="#wm#"/>
  <p:tag name="KSO_WM_TEMPLATE_FIGMA_ID" val="69796651226"/>
  <p:tag name="KSO_WM_TEMPLATE_SLIDE_ID" val="slide_504cac591549b37c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d22fa6e9d72d248c34be7665648ab8b11556fa7"/>
  <p:tag name="KSO_WM_NEWLAYOUT_GROUP_ID" val="layout_2"/>
  <p:tag name="KSO_WM_NEWLAYOUT_ID" val="slide_504cac591549b37c"/>
  <p:tag name="KSO_WM_UNIT_PRESET_TEXT" val="单击此处添加标题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6930f868-79bc-42c9-bf64-649f1ec296e5.jpg?Expires=1803948276\u0026AWSAccessKeyId=AKLT9NSy7kh8TIS1UzNqLRY2\u0026Signature=9yHKuaWlo1aBDXDlTGp53pC9BNQ%3D&quot;,&quot;product_name&quot;:&quot;wps-wpp-ios&quot;,&quot;intention_code&quot;:&quot;wps_wpp_mobileaigc_texttopptm_pay&quot;}*auto_qingqiu_3.0.6_prod*1772412270484_26f18e_aae74a0018e9-slide-22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ai-gateway-save.ks3-cn-beijing.ksyuncs.com/aigc-gateway-v2-prod/c8337bed4fd6ffe648f30cd0955534de_0.jpeg?Expires=1772498678\u0026AWSAccessKeyId=AKLT9VJ0mcxR8yRlm6PIC9hY\u0026Signature=DTsWIP5MdwJbvbxFViTaqOAyA70%3D&quot;,&quot;product_name&quot;:&quot;wps-wpp-ios&quot;,&quot;intention_code&quot;:&quot;wps_wpp_mobileaigc_texttopptm_pay&quot;}*auto_doubao_3.0.6_prod*1772412270484_26f18e_aae74a0018e9-slide-22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13879ed2-f180-4a8d-a684-e817c4924a63.jpg?Expires=1803948276\u0026AWSAccessKeyId=AKLT9NSy7kh8TIS1UzNqLRY2\u0026Signature=iTh3Cn2yZKPE%2FQZOBZoNGNoBUn8%3D&quot;,&quot;product_name&quot;:&quot;wps-wpp-ios&quot;,&quot;intention_code&quot;:&quot;wps_wpp_mobileaigc_texttopptm_pay&quot;}*auto_qingqiu_3.0.6_prod*1772412270484_26f18e_aae74a0018e9-slide-22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03/6c1cecb7-2387-42cb-8d92-04df2be3c168.jpg?Expires=1803948277\u0026AWSAccessKeyId=AKLT9NSy7kh8TIS1UzNqLRY2\u0026Signature=1Dqr7w2Z3hvQt88%2FzIUSL4Eg1N0%3D&quot;,&quot;product_name&quot;:&quot;wps-wpp-ios&quot;,&quot;intention_code&quot;:&quot;wps_wpp_mobileaigc_texttopptm_pay&quot;}*auto_qingqiu_3.0.6_prod*1772412270484_26f18e_aae74a0018e9-slide-22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5_1"/>
  <p:tag name="KSO_WM_UNIT_TYPE" val="l_h_i"/>
  <p:tag name="KSO_WM_UNIT_PRESET_TEXT" val=" 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d"/>
  <p:tag name="MH_PIC_SOURCE_TYPE" val="generate_slide_ai*{&quot;id&quot;:&quot;http://zh-ai-group.ks3-cn-beijing-internal.ksyun.com/image_generate/image_process/production/v3/202603/fc7f6397-8d96-4f37-b660-139c429919c7.jpg?Expires=1803948277\u0026AWSAccessKeyId=AKLT9NSy7kh8TIS1UzNqLRY2\u0026Signature=DgBeeb2XvOHSGoFbeBaCvw9DGiw%3D&quot;,&quot;product_name&quot;:&quot;wps-wpp-ios&quot;,&quot;intention_code&quot;:&quot;wps_wpp_mobileaigc_texttopptm_pay&quot;}*auto_qingqiu_3.0.6_prod*1772412270484_26f18e_aae74a0018e9-slide-22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  <p:tag name="KSO_WM_UNIT_PRESET_TEXT" val="单击此处添加项正文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1"/>
  <p:tag name="KSO_WM_UNIT_TYPE" val="l_h_i"/>
  <p:tag name="KSO_WM_UNIT_PRESET_TEXT" val=" 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d"/>
  <p:tag name="MH_PIC_SOURCE_TYPE" val="generate_slide_ai*{&quot;id&quot;:&quot;http://zh-ai-group.ks3-cn-beijing-internal.ksyun.com/image_generate/image_process/production/202603/72d07b1a-b400-4508-982b-4ffc138b7989.jpg?Expires=1803948276\u0026AWSAccessKeyId=AKLT9NSy7kh8TIS1UzNqLRY2\u0026Signature=5Yds4vhFoP8PKKStySRcVPqa72Y%3D&quot;,&quot;product_name&quot;:&quot;wps-wpp-ios&quot;,&quot;intention_code&quot;:&quot;wps_wpp_mobileaigc_texttopptm_pay&quot;}*auto_qingqiu_3.0.6_prod*1772412270484_26f18e_aae74a0018e9-slide-22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f"/>
  <p:tag name="KSO_WM_UNIT_PRESET_TEXT" val="单击此处添加项正文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a09b22efd436ff36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db767390e4b373727012abb01a8c1958b571b7f"/>
  <p:tag name="KSO_WM_NEWLAYOUT_GROUP_ID" val="layout_30"/>
  <p:tag name="KSO_WM_NEWLAYOUT_ID" val="slide_a09b22efd436ff36"/>
  <p:tag name="KSO_WM_UNIT_PRESET_TEXT" val="单击此处添加标题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03/63597d93-3605-4eb5-bbbf-a857d60d3a19.jpg?Expires=1803948276\u0026AWSAccessKeyId=AKLT9NSy7kh8TIS1UzNqLRY2\u0026Signature=pZJgXUlQP4VUa4bxY0nmcEq88FA%3D&quot;,&quot;product_name&quot;:&quot;wps-wpp-ios&quot;,&quot;intention_code&quot;:&quot;wps_wpp_mobileaigc_texttopptm_pay&quot;}*auto_qingqiu_3.0.6_prod*1772412270484_26f18e_aae74a0018e9-slide-24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21971d89271ae4d6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ccac6faed19911de3a1d866e9334b28be2a0d3d"/>
  <p:tag name="KSO_WM_NEWLAYOUT_GROUP_ID" val="layout_6"/>
  <p:tag name="KSO_WM_NEWLAYOUT_ID" val="slide_21971d89271ae4d6"/>
  <p:tag name="KSO_WM_UNIT_PRESET_TEXT" val="单击此处添加标题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v3/202603/998fc50f-dadd-43b9-9243-e39773f6171e.jpg?Expires=1803948278\u0026AWSAccessKeyId=AKLT9NSy7kh8TIS1UzNqLRY2\u0026Signature=%2BBFcew6sjgS%2BXzMT7wSjJAK53ew%3D&quot;,&quot;product_name&quot;:&quot;wps-wpp-ios&quot;,&quot;intention_code&quot;:&quot;wps_wpp_mobileaigc_texttopptm_pay&quot;}*auto_qingqiu_3.0.6_prod*1772412270484_26f18e_aae74a0018e9-slide-25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f3ebbf321d4ffa4b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f43b3b913d64cd2abb6860bf434c6515d846745"/>
  <p:tag name="KSO_WM_NEWLAYOUT_GROUP_ID" val="layout_10004"/>
  <p:tag name="KSO_WM_NEWLAYOUT_ID" val="slide_f3ebbf321d4ffa4b"/>
  <p:tag name="KSO_WM_UNIT_PRESET_TEXT" val="单击此处添加标题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1226"/>
  <p:tag name="KSO_WM_TEMPLATE_SLIDE_ID" val="slide_64fb0e50adc6b22f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d2dd33bc3b721b01169ce01b703de1a8c75fd15"/>
  <p:tag name="KSO_WM_NEWLAYOUT_GROUP_ID" val="layout_48"/>
  <p:tag name="KSO_WM_NEWLAYOUT_ID" val="slide_64fb0e50adc6b22f"/>
  <p:tag name="KSO_WM_UNIT_PRESET_TEXT" val="单击此处添加标题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7e5108ac-c4df-43cc-ac31-e58f0b9ea468.jpg?Expires=1803948275\u0026AWSAccessKeyId=AKLT9NSy7kh8TIS1UzNqLRY2\u0026Signature=DY0F9GmU85iFYpAFg%2F%2FbuYELlm0%3D&quot;,&quot;product_name&quot;:&quot;wps-wpp-ios&quot;,&quot;intention_code&quot;:&quot;wps_wpp_mobileaigc_texttopptm_pay&quot;}*auto_qingqiu_3.0.6_prod*1772412270484_26f18e_aae74a0018e9-slide-28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ed77d78f-5644-4376-9cd6-8f21659ba29e.jpg?Expires=1803948276\u0026AWSAccessKeyId=AKLT9NSy7kh8TIS1UzNqLRY2\u0026Signature=2kWbu%2BdmwkHmE6bDGJF3Od13MWk%3D&quot;,&quot;product_name&quot;:&quot;wps-wpp-ios&quot;,&quot;intention_code&quot;:&quot;wps_wpp_mobileaigc_texttopptm_pay&quot;}*auto_qingqiu_3.0.6_prod*1772412270484_26f18e_aae74a0018e9-slide-28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1325375044&quot;,&quot;product_name&quot;:&quot;wps-wpp-ios&quot;,&quot;intention_code&quot;:&quot;wps_wpp_mobileaigc_texttopptm_pay&quot;}*auto_gallery_3.0.6_prod*1772412270484_26f18e_aae74a0018e9-slide-28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4f7025fa8c80a9ff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bcf05435378aa9ead92a0da364f4b9b2e2e8f52"/>
  <p:tag name="KSO_WM_NEWLAYOUT_GROUP_ID" val="layout_26"/>
  <p:tag name="KSO_WM_NEWLAYOUT_ID" val="slide_4f7025fa8c80a9ff"/>
  <p:tag name="KSO_WM_UNIT_PRESET_TEXT" val="单击此处添加标题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af4684c8-bb59-4915-9821-757c7518135b.jpg?Expires=1803948276\u0026AWSAccessKeyId=AKLT9NSy7kh8TIS1UzNqLRY2\u0026Signature=r4F7zatN4A5XjYMI14JH37qo8t0%3D&quot;,&quot;product_name&quot;:&quot;wps-wpp-ios&quot;,&quot;intention_code&quot;:&quot;wps_wpp_mobileaigc_texttopptm_pay&quot;}*auto_qingqiu_3.0.6_prod*1772412270484_26f18e_aae74a0018e9-slide-29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7d922789-56d6-4a18-9c5e-b507d7840898.jpg?Expires=1803948276\u0026AWSAccessKeyId=AKLT9NSy7kh8TIS1UzNqLRY2\u0026Signature=LzwLvxE%2FK%2Fr6noBw0cD2Bw7Svd4%3D&quot;,&quot;product_name&quot;:&quot;wps-wpp-ios&quot;,&quot;intention_code&quot;:&quot;wps_wpp_mobileaigc_texttopptm_pay&quot;}*auto_qingqiu_3.0.6_prod*1772412270484_26f18e_aae74a0018e9-slide-29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30137df1-2b41-4980-af8c-2c6e2b76d881.jpg?Expires=1803948276\u0026AWSAccessKeyId=AKLT9NSy7kh8TIS1UzNqLRY2\u0026Signature=LZ1ol%2FdSyKPZmjHWytAuLou3noo%3D&quot;,&quot;product_name&quot;:&quot;wps-wpp-ios&quot;,&quot;intention_code&quot;:&quot;wps_wpp_mobileaigc_texttopptm_pay&quot;}*auto_qingqiu_3.0.6_prod*1772412270484_26f18e_aae74a0018e9-slide-29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03/bffa6472-6b55-46ee-b508-971e19813d93.jpg?Expires=1803948276\u0026AWSAccessKeyId=AKLT9NSy7kh8TIS1UzNqLRY2\u0026Signature=jweuzusiT1FZTlUOt2oC4RsGOhw%3D&quot;,&quot;product_name&quot;:&quot;wps-wpp-ios&quot;,&quot;intention_code&quot;:&quot;wps_wpp_mobileaigc_texttopptm_pay&quot;}*auto_qingqiu_3.0.6_prod*1772412270484_26f18e_aae74a0018e9-slide-29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5"/>
  <p:tag name="KSO_WM_SLIDE_TYPE" val="text"/>
  <p:tag name="KSO_WM_TEMPLATE_SUBCATEGORY" val="29"/>
  <p:tag name="KSO_WM_BEAUTIFY_FLAG" val="#wm#"/>
  <p:tag name="KSO_WM_TEMPLATE_FIGMA_ID" val="69796651226"/>
  <p:tag name="KSO_WM_TEMPLATE_SLIDE_ID" val="slide_b27f11f804a6b3e3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651b14b1493bf060f5a57da48677f6c90656635"/>
  <p:tag name="KSO_WM_NEWLAYOUT_GROUP_ID" val="layout_51"/>
  <p:tag name="KSO_WM_NEWLAYOUT_ID" val="slide_b27f11f804a6b3e3"/>
  <p:tag name="KSO_WM_UNIT_PRESET_TEXT" val="单击此处添加标题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03/7fccfc04-b5a7-4007-9153-366cbd5f1d45.jpg?Expires=1803948276\u0026AWSAccessKeyId=AKLT9NSy7kh8TIS1UzNqLRY2\u0026Signature=z1l1wrnMEDQ7bwXampoRBPTUVWM%3D&quot;,&quot;product_name&quot;:&quot;wps-wpp-ios&quot;,&quot;intention_code&quot;:&quot;wps_wpp_mobileaigc_texttopptm_pay&quot;}*auto_qingqiu_3.0.6_prod*1772412270484_26f18e_aae74a0018e9-slide-30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  <p:tag name="KSO_WM_UNIT_PRESET_TEXT" val="单击此处添加项正文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1226"/>
  <p:tag name="KSO_WM_TEMPLATE_SLIDE_ID" val="slide_d233a04c91228a1b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0c6e0ed0632718a05b9f87c8a711c7657ec63d7"/>
  <p:tag name="KSO_WM_NEWLAYOUT_GROUP_ID" val="layout_31"/>
  <p:tag name="KSO_WM_NEWLAYOUT_ID" val="slide_d233a04c91228a1b"/>
  <p:tag name="KSO_WM_UNIT_PRESET_TEXT" val="单击此处添加标题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cd4081f4-6384-4989-9eab-4bea58bdbfc3.jpg?Expires=1803948276\u0026AWSAccessKeyId=AKLT9NSy7kh8TIS1UzNqLRY2\u0026Signature=ytzH8BmTKvBb1CZhZYLc98QsgnI%3D&quot;,&quot;product_name&quot;:&quot;wps-wpp-ios&quot;,&quot;intention_code&quot;:&quot;wps_wpp_mobileaigc_texttopptm_pay&quot;}*auto_qingqiu_3.0.6_prod*1772412270484_26f18e_aae74a0018e9-slide-31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9a6b922d-3743-4abf-b495-3a6f9cd31296.jpg?Expires=1803948276\u0026AWSAccessKeyId=AKLT9NSy7kh8TIS1UzNqLRY2\u0026Signature=1GIYlANEBTc76cVB2TLquXpRkeE%3D&quot;,&quot;product_name&quot;:&quot;wps-wpp-ios&quot;,&quot;intention_code&quot;:&quot;wps_wpp_mobileaigc_texttopptm_pay&quot;}*auto_qingqiu_3.0.6_prod*1772412270484_26f18e_aae74a0018e9-slide-31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b444235d-3011-4704-b9ee-45a790e99aa2.jpg?Expires=1803948276\u0026AWSAccessKeyId=AKLT9NSy7kh8TIS1UzNqLRY2\u0026Signature=DkyKbS4qABEp4I6MbLeJBSaHh2I%3D&quot;,&quot;product_name&quot;:&quot;wps-wpp-ios&quot;,&quot;intention_code&quot;:&quot;wps_wpp_mobileaigc_texttopptm_pay&quot;}*auto_qingqiu_3.0.6_prod*1772412270484_26f18e_aae74a0018e9-slide-3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571a162227aec5fc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a71fcb16b173b64a66b9d1ea27536905b3fbad7"/>
  <p:tag name="KSO_WM_NEWLAYOUT_GROUP_ID" val="layout_42"/>
  <p:tag name="KSO_WM_NEWLAYOUT_ID" val="slide_571a162227aec5fc"/>
  <p:tag name="KSO_WM_UNIT_PRESET_TEXT" val="单击此处添加标题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03/2a60879b-a555-422f-b00f-2611f428c794.jpg?Expires=1803948276\u0026AWSAccessKeyId=AKLT9NSy7kh8TIS1UzNqLRY2\u0026Signature=xiTuGFGG%2Fo4RJ0sA%2BPHJ4otqeaQ%3D&quot;,&quot;product_name&quot;:&quot;wps-wpp-ios&quot;,&quot;intention_code&quot;:&quot;wps_wpp_mobileaigc_texttopptm_pay&quot;}*auto_qingqiu_3.0.6_prod*1772412270484_26f18e_aae74a0018e9-slide-33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6"/>
  <p:tag name="KSO_WM_SLIDE_TYPE" val="text"/>
  <p:tag name="KSO_WM_TEMPLATE_SUBCATEGORY" val="29"/>
  <p:tag name="KSO_WM_BEAUTIFY_FLAG" val="#wm#"/>
  <p:tag name="KSO_WM_TEMPLATE_FIGMA_ID" val="69796651226"/>
  <p:tag name="KSO_WM_TEMPLATE_SLIDE_ID" val="slide_6a511a03e0a333bb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1cd4b7b93da1f4657faa9870d370e14601128af"/>
  <p:tag name="KSO_WM_NEWLAYOUT_GROUP_ID" val="layout_49"/>
  <p:tag name="KSO_WM_NEWLAYOUT_ID" val="slide_6a511a03e0a333bb"/>
  <p:tag name="KSO_WM_UNIT_PRESET_TEXT" val="单击此处添加标题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  <p:tag name="KSO_WM_UNIT_PRESET_TEXT" val="03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  <p:tag name="KSO_WM_UNIT_PRESET_TEXT" val="04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1"/>
  <p:tag name="KSO_WM_UNIT_TYPE" val="l_h_i"/>
  <p:tag name="KSO_WM_UNIT_PRESET_TEXT" val=" 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2"/>
  <p:tag name="KSO_WM_UNIT_SUBTYPE" val="d"/>
  <p:tag name="KSO_WM_UNIT_TYPE" val="l_h_i"/>
  <p:tag name="KSO_WM_UNIT_PRESET_TEXT" val="05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  <p:tag name="KSO_WM_UNIT_PRESET_TEXT" val="单击此处添加项正文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1"/>
  <p:tag name="KSO_WM_UNIT_TYPE" val="l_h_i"/>
  <p:tag name="KSO_WM_UNIT_PRESET_TEXT" val=" 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2"/>
  <p:tag name="KSO_WM_UNIT_SUBTYPE" val="d"/>
  <p:tag name="KSO_WM_UNIT_TYPE" val="l_h_i"/>
  <p:tag name="KSO_WM_UNIT_PRESET_TEXT" val="06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f"/>
  <p:tag name="KSO_WM_UNIT_PRESET_TEXT" val="单击此处添加项正文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d68ff904bc237365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bc645a82422a1f4938f7f20cbe25604082bc046"/>
  <p:tag name="KSO_WM_NEWLAYOUT_GROUP_ID" val="layout_38"/>
  <p:tag name="KSO_WM_NEWLAYOUT_ID" val="slide_d68ff904bc237365"/>
  <p:tag name="KSO_WM_UNIT_PRESET_TEXT" val="单击此处添加标题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ccc0027d-0240-42fe-aa7a-0afe828e1da2.jpg?Expires=1803948276\u0026AWSAccessKeyId=AKLT9NSy7kh8TIS1UzNqLRY2\u0026Signature=561jrp2FtUWAt7WY0baaT4H6GNQ%3D&quot;,&quot;product_name&quot;:&quot;wps-wpp-ios&quot;,&quot;intention_code&quot;:&quot;wps_wpp_mobileaigc_texttopptm_pay&quot;}*auto_qingqiu_3.0.6_prod*1772412270484_26f18e_aae74a0018e9-slide-36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1ab6a686-a729-48ea-965b-33a1d7d791ab.jpg?Expires=1803948275\u0026AWSAccessKeyId=AKLT9NSy7kh8TIS1UzNqLRY2\u0026Signature=n2HDBIa6mWKOSL2bu21vBqlU2C4%3D&quot;,&quot;product_name&quot;:&quot;wps-wpp-ios&quot;,&quot;intention_code&quot;:&quot;wps_wpp_mobileaigc_texttopptm_pay&quot;}*auto_qingqiu_3.0.6_prod*1772412270484_26f18e_aae74a0018e9-slide-36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75a05929-1f60-4a00-acdb-7f9dec3e7f05.jpg?Expires=1803948276\u0026AWSAccessKeyId=AKLT9NSy7kh8TIS1UzNqLRY2\u0026Signature=EsjW%2FS1hAKg9UtCImNALbwMqPPk%3D&quot;,&quot;product_name&quot;:&quot;wps-wpp-ios&quot;,&quot;intention_code&quot;:&quot;wps_wpp_mobileaigc_texttopptm_pay&quot;}*auto_qingqiu_3.0.6_prod*1772412270484_26f18e_aae74a0018e9-slide-36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03/8bc62ae0-f14e-49fa-9f20-fcd87f4e81b1.jpg?Expires=1803948276\u0026AWSAccessKeyId=AKLT9NSy7kh8TIS1UzNqLRY2\u0026Signature=jzZdrAVlIo1YgdHMMANUkkDPNyA%3D&quot;,&quot;product_name&quot;:&quot;wps-wpp-ios&quot;,&quot;intention_code&quot;:&quot;wps_wpp_mobileaigc_texttopptm_pay&quot;}*auto_qingqiu_3.0.6_prod*1772412270484_26f18e_aae74a0018e9-slide-36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ada8fd001e550ca4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2cc64a9ef2f45daac5bf4ef9cc1b4ccf4b536a0"/>
  <p:tag name="KSO_WM_NEWLAYOUT_GROUP_ID" val="layout_10015"/>
  <p:tag name="KSO_WM_NEWLAYOUT_ID" val="slide_ada8fd001e550ca4"/>
  <p:tag name="KSO_WM_UNIT_PRESET_TEXT" val="单击此处添加标题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ai-gateway-save.ks3-cn-beijing.ksyuncs.com/aigc-gateway-v2-prod/27b27b780a03f3f6ac2cf5d98bdcdfca_0.jpeg?Expires=1772498679\u0026AWSAccessKeyId=AKLT9VJ0mcxR8yRlm6PIC9hY\u0026Signature=lghkjQWohZUwSNrz1PzweRqHr2o%3D&quot;,&quot;product_name&quot;:&quot;wps-wpp-ios&quot;,&quot;intention_code&quot;:&quot;wps_wpp_mobileaigc_texttopptm_pay&quot;}*auto_doubao_3.0.6_prod*1772412270484_26f18e_aae74a0018e9-slide-37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506629c550fd97d9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ef27b466151d3e63b2529120ea3968631852592"/>
  <p:tag name="KSO_WM_NEWLAYOUT_GROUP_ID" val="layout_60"/>
  <p:tag name="KSO_WM_NEWLAYOUT_ID" val="slide_506629c550fd97d9"/>
  <p:tag name="KSO_WM_UNIT_PRESET_TEXT" val="单击此处添加标题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03/584968a3-374e-48c6-be4c-cb920a64787c.jpg?Expires=1803948276\u0026AWSAccessKeyId=AKLT9NSy7kh8TIS1UzNqLRY2\u0026Signature=pDa3d1Y967FE5D44nTNcgVW540E%3D&quot;,&quot;product_name&quot;:&quot;wps-wpp-ios&quot;,&quot;intention_code&quot;:&quot;wps_wpp_mobileaigc_texttopptm_pay&quot;}*auto_qingqiu_3.0.6_prod*1772412270484_26f18e_aae74a0018e9-slide-40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fbd1737be693ef9a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af4790c51e2e718e1af2f8ba1c33c44a5069659"/>
  <p:tag name="KSO_WM_NEWLAYOUT_GROUP_ID" val="layout_14"/>
  <p:tag name="KSO_WM_NEWLAYOUT_ID" val="slide_fbd1737be693ef9a"/>
  <p:tag name="KSO_WM_UNIT_PRESET_TEXT" val="单击此处添加标题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f5a3f060fb7c592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15b115a5bfb95d3338f79f865b86d9c58f3f56e"/>
  <p:tag name="KSO_WM_NEWLAYOUT_GROUP_ID" val="layout_10014"/>
  <p:tag name="KSO_WM_NEWLAYOUT_ID" val="slide_f5a3f060fb7c592e"/>
  <p:tag name="KSO_WM_UNIT_PRESET_TEXT" val="单击此处添加标题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8ea59093-1726-4e9c-9f5b-56c7c6999cfa.jpg?Expires=1803948276\u0026AWSAccessKeyId=AKLT9NSy7kh8TIS1UzNqLRY2\u0026Signature=7GUUmg%2FxUQk%2Bf9rNwZsTgov8WzU%3D&quot;,&quot;product_name&quot;:&quot;wps-wpp-ios&quot;,&quot;intention_code&quot;:&quot;wps_wpp_mobileaigc_texttopptm_pay&quot;}*auto_qingqiu_3.0.6_prod*1772412270484_26f18e_aae74a0018e9-slide-44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11349461-baf7-456b-a525-2bcd8cd60eef.jpg?Expires=1803948277\u0026AWSAccessKeyId=AKLT9NSy7kh8TIS1UzNqLRY2\u0026Signature=doTRnuKNxZ1sGYu22A2E9wWAq%2Fk%3D&quot;,&quot;product_name&quot;:&quot;wps-wpp-ios&quot;,&quot;intention_code&quot;:&quot;wps_wpp_mobileaigc_texttopptm_pay&quot;}*auto_qingqiu_3.0.6_prod*1772412270484_26f18e_aae74a0018e9-slide-44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fc8c79e9-a564-4832-8b80-a186aec83368.jpg?Expires=1803948276\u0026AWSAccessKeyId=AKLT9NSy7kh8TIS1UzNqLRY2\u0026Signature=RaIOPw1UHFf3groWDQuuI39C1WQ%3D&quot;,&quot;product_name&quot;:&quot;wps-wpp-ios&quot;,&quot;intention_code&quot;:&quot;wps_wpp_mobileaigc_texttopptm_pay&quot;}*auto_qingqiu_3.0.6_prod*1772412270484_26f18e_aae74a0018e9-slide-44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03/f6379b67-2156-4798-91d8-e3da91d13a93.jpg?Expires=1803948276\u0026AWSAccessKeyId=AKLT9NSy7kh8TIS1UzNqLRY2\u0026Signature=Non%2FDUOI%2F%2Fav9GPAy01eOqf1mOI%3D&quot;,&quot;product_name&quot;:&quot;wps-wpp-ios&quot;,&quot;intention_code&quot;:&quot;wps_wpp_mobileaigc_texttopptm_pay&quot;}*auto_qingqiu_3.0.6_prod*1772412270484_26f18e_aae74a0018e9-slide-44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1226"/>
  <p:tag name="KSO_WM_TEMPLATE_SLIDE_ID" val="slide_80bb6ceb482d7536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0bd223c507d60c811dd0a1ddf727335b2cfb17c"/>
  <p:tag name="KSO_WM_NEWLAYOUT_GROUP_ID" val="layout_63"/>
  <p:tag name="KSO_WM_NEWLAYOUT_ID" val="slide_80bb6ceb482d7536"/>
  <p:tag name="KSO_WM_UNIT_PRESET_TEXT" val="单击此处添加标题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03/472db019-297d-49b0-8531-98113887b040.jpg?Expires=1803948277\u0026AWSAccessKeyId=AKLT9NSy7kh8TIS1UzNqLRY2\u0026Signature=NQp8qmkqqRgC3xWKW0WyxOznKPw%3D&quot;,&quot;product_name&quot;:&quot;wps-wpp-ios&quot;,&quot;intention_code&quot;:&quot;wps_wpp_mobileaigc_texttopptm_pay&quot;}*auto_qingqiu_3.0.6_prod*1772412270484_26f18e_aae74a0018e9-slide-45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1226"/>
  <p:tag name="KSO_WM_TEMPLATE_SLIDE_ID" val="slide_f2c90b0c0ef5473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0c5074bf2d82bf40b8665c5d879d5171d789092"/>
  <p:tag name="KSO_WM_NEWLAYOUT_GROUP_ID" val="layout_57"/>
  <p:tag name="KSO_WM_NEWLAYOUT_ID" val="slide_f2c90b0c0ef5473e"/>
  <p:tag name="KSO_WM_UNIT_PRESET_TEXT" val="单击此处添加标题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2f5875a7-f795-48f3-8e4f-c6fde94ea7ab.jpg?Expires=1803948276\u0026AWSAccessKeyId=AKLT9NSy7kh8TIS1UzNqLRY2\u0026Signature=u6tIt7z4pa3n4mhnGUjJD3xqwUY%3D&quot;,&quot;product_name&quot;:&quot;wps-wpp-ios&quot;,&quot;intention_code&quot;:&quot;wps_wpp_mobileaigc_texttopptm_pay&quot;}*auto_qingqiu_3.0.6_prod*1772412270484_26f18e_aae74a0018e9-slide-46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a69283de-9f8f-40a0-bca9-dd6302c58f29.jpg?Expires=1803948276\u0026AWSAccessKeyId=AKLT9NSy7kh8TIS1UzNqLRY2\u0026Signature=uhh7HdFIW68ZC3JMdcqupTKbBQ8%3D&quot;,&quot;product_name&quot;:&quot;wps-wpp-ios&quot;,&quot;intention_code&quot;:&quot;wps_wpp_mobileaigc_texttopptm_pay&quot;}*auto_qingqiu_3.0.6_prod*1772412270484_26f18e_aae74a0018e9-slide-46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9484b029-bc1f-41f8-8c3f-503600f75ac9.jpg?Expires=1803948275\u0026AWSAccessKeyId=AKLT9NSy7kh8TIS1UzNqLRY2\u0026Signature=SYORSdTyCoVD81BX9lLXEjKmxYI%3D&quot;,&quot;product_name&quot;:&quot;wps-wpp-ios&quot;,&quot;intention_code&quot;:&quot;wps_wpp_mobileaigc_texttopptm_pay&quot;}*auto_qingqiu_3.0.6_prod*1772412270484_26f18e_aae74a0018e9-slide-46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VCG41N487606727&quot;,&quot;product_name&quot;:&quot;wps-wpp-ios&quot;,&quot;intention_code&quot;:&quot;wps_wpp_mobileaigc_texttopptm_pay&quot;}*auto_gallery_3.0.6_prod*1772412270484_26f18e_aae74a0018e9-slide-46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1226"/>
  <p:tag name="KSO_WM_TEMPLATE_SLIDE_ID" val="slide_b2ad40d7a0fdf8a7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bb8af48c0f96c12e3223ecd933ffe082dee2858"/>
  <p:tag name="KSO_WM_NEWLAYOUT_GROUP_ID" val="layout_53"/>
  <p:tag name="KSO_WM_NEWLAYOUT_ID" val="slide_b2ad40d7a0fdf8a7"/>
  <p:tag name="KSO_WM_UNIT_PRESET_TEXT" val="单击此处添加标题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03/7baf672b-d79d-4f7c-8c2a-f29ef14cc439.jpg?Expires=1803948276\u0026AWSAccessKeyId=AKLT9NSy7kh8TIS1UzNqLRY2\u0026Signature=Mkn9ykpX9Xq83A3tklZ4w%2Bo7WS8%3D&quot;,&quot;product_name&quot;:&quot;wps-wpp-ios&quot;,&quot;intention_code&quot;:&quot;wps_wpp_mobileaigc_texttopptm_pay&quot;}*auto_qingqiu_3.0.6_prod*1772412270484_26f18e_aae74a0018e9-slide-48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03/e11ec1e2-0691-4a01-be7d-51cdbe1a7f21.jpg?Expires=1803948277\u0026AWSAccessKeyId=AKLT9NSy7kh8TIS1UzNqLRY2\u0026Signature=7zR27iF65C%2B2BGOa6QqhAnetBoM%3D&quot;,&quot;product_name&quot;:&quot;wps-wpp-ios&quot;,&quot;intention_code&quot;:&quot;wps_wpp_mobileaigc_texttopptm_pay&quot;}*auto_qingqiu_3.0.6_prod*1772412270484_26f18e_aae74a0018e9-slide-48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03/df1bcad5-9231-443f-bac1-159b64bf4e14.jpg?Expires=1803948277\u0026AWSAccessKeyId=AKLT9NSy7kh8TIS1UzNqLRY2\u0026Signature=VY7Fw0xQpT2IXZsaesSW8xAHL1k%3D&quot;,&quot;product_name&quot;:&quot;wps-wpp-ios&quot;,&quot;intention_code&quot;:&quot;wps_wpp_mobileaigc_texttopptm_pay&quot;}*auto_qingqiu_3.0.6_prod*1772412270484_26f18e_aae74a0018e9-slide-48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51226"/>
  <p:tag name="KSO_WM_TEMPLATE_SLIDE_ID" val="slide_4b930c15976a31a0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bd9d3e1d5fa85a7589d7b3a1c6c2134234b1177"/>
  <p:tag name="KSO_WM_NEWLAYOUT_GROUP_ID" val="layout_61"/>
  <p:tag name="KSO_WM_NEWLAYOUT_ID" val="slide_4b930c15976a31a0"/>
  <p:tag name="KSO_WM_UNIT_PRESET_TEXT" val="单击此处添加标题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413579297&quot;,&quot;product_name&quot;:&quot;wps-wpp-ios&quot;,&quot;intention_code&quot;:&quot;wps_wpp_mobileaigc_texttopptm_pay&quot;}*auto_gallery_3.0.6_prod*1772412270484_26f18e_aae74a0018e9-slide-49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7_contentModel"/>
  <p:tag name="$PH_EXT" val="2"/>
  <p:tag name="KSO_WM_BEAUTIFY_FLAG" val="#fgm#"/>
  <p:tag name="KSO_WM_FIGMA_FLAG" val="#fgm#"/>
  <p:tag name="KSO_WM_SYNC_SLIDE_TEXT" val="1"/>
  <p:tag name="KSO_WM_UNIT_INDEX" val="1_1"/>
  <p:tag name="KSO_WM_UNIT_TYPE" val="l_i"/>
  <p:tag name="KSO_WM_UNIT_PRESET_TEXT" val=" 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51226"/>
  <p:tag name="KSO_WM_TEMPLATE_SLIDE_ID" val="slide_abf1357515e16e34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d1fa1a2f18721397a477041dea52ff3e5f8a47f"/>
  <p:tag name="KSO_WM_NEWLAYOUT_GROUP_ID" val="layout_27"/>
  <p:tag name="KSO_WM_NEWLAYOUT_ID" val="slide_abf1357515e16e34"/>
  <p:tag name="KSO_WM_UNIT_PRESET_TEXT" val="单击此处添加标题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SLIDE_ID" val="custom40498942_3"/>
  <p:tag name="KSO_WM_TEMPLATE_MASTER_TYPE" val="0"/>
  <p:tag name="KSO_WM_TEMPLATE_COLOR_TYPE" val="0"/>
  <p:tag name="KSO_WM_SLIDE_INDEX" val="3"/>
  <p:tag name="KSO_WM_TEMPLATE_CATEGORY" val="custom"/>
  <p:tag name="KSO_WM_TEMPLATE_INDEX" val="40498942"/>
  <p:tag name="KSO_WM_SLIDE_LAYOUT" val="a_e"/>
  <p:tag name="KSO_WM_SLIDE_LAYOUT_CNT" val="1_1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9bd060aa814f598e5ee8160f23bc9c2caced4209"/>
  <p:tag name="KSO_WM_NEWLAYOUT_ID" val="604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COMPATIBLE" val="0"/>
  <p:tag name="KSO_WM_UNIT_DIAGRAM_ISNUMVISUAL" val="0"/>
  <p:tag name="KSO_WM_UNIT_DIAGRAM_ISREFERUNIT" val="0"/>
  <p:tag name="KSO_WM_UNIT_ID" val="custom40498942_3*a*1"/>
  <p:tag name="KSO_WM_TEMPLATE_CATEGORY" val="custom"/>
  <p:tag name="KSO_WM_TEMPLATE_INDEX" val="40498942"/>
  <p:tag name="KSO_WM_UNIT_LAYERLEVEL" val="1"/>
  <p:tag name="KSO_WM_TAG_VERSION" val="3.0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NOCLEAR" val="0"/>
  <p:tag name="KSO_WM_UNIT_COMPATIBLE" val="1"/>
  <p:tag name="KSO_WM_UNIT_DIAGRAM_ISNUMVISUAL" val="0"/>
  <p:tag name="KSO_WM_UNIT_DIAGRAM_ISREFERUNIT" val="0"/>
  <p:tag name="KSO_WM_UNIT_ID" val="custom40498942_3*e*1"/>
  <p:tag name="KSO_WM_TEMPLATE_CATEGORY" val="custom"/>
  <p:tag name="KSO_WM_TEMPLATE_INDEX" val="40498942"/>
  <p:tag name="KSO_WM_UNIT_LAYERLEVEL" val="1"/>
  <p:tag name="KSO_WM_TAG_VERSION" val="3.0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right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2f1bc384a532e0ce"/>
  <p:tag name="KSO_WM_TAG_VERSION" val="3.0"/>
  <p:tag name="KSO_WM_SLIDE_ID" val="custom40498942_5"/>
  <p:tag name="KSO_WM_TEMPLATE_MASTER_TYPE" val="0"/>
  <p:tag name="KSO_WM_TEMPLATE_COLOR_TYPE" val="0"/>
  <p:tag name="KSO_WM_SLIDE_INDEX" val="5"/>
  <p:tag name="KSO_WM_TEMPLATE_CATEGORY" val="custom"/>
  <p:tag name="KSO_WM_TEMPLATE_INDEX" val="40498942"/>
  <p:tag name="KSO_WM_SLIDE_LAYOUT" val="a_b"/>
  <p:tag name="KSO_WM_SLIDE_LAYOUT_CNT" val="1_1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ID" val="custom40498942_5*b*1"/>
  <p:tag name="KSO_WM_TEMPLATE_CATEGORY" val="custom"/>
  <p:tag name="KSO_WM_TEMPLATE_INDEX" val="40498942"/>
  <p:tag name="KSO_WM_UNIT_LAYERLEVEL" val="1"/>
  <p:tag name="KSO_WM_TAG_VERSION" val="3.0"/>
  <p:tag name="KSO_WM_UNIT_PRESET_TEXT" val="THE END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8202a182985c64d2f7b90d4bbb42622f008407b9"/>
  <p:tag name="KSO_WM_NEWLAYOUT_ID" val="612"/>
  <p:tag name="KSO_WM_UNIT_ISCONTENTSTITLE" val="0"/>
  <p:tag name="KSO_WM_UNIT_ISNUMDGMTITLE" val="0"/>
  <p:tag name="KSO_WM_UNIT_NOCLEAR" val="1"/>
  <p:tag name="KSO_WM_UNIT_COMPATIBLE" val="0"/>
  <p:tag name="KSO_WM_UNIT_DIAGRAM_ISNUMVISUAL" val="0"/>
  <p:tag name="KSO_WM_UNIT_DIAGRAM_ISREFERUNIT" val="0"/>
  <p:tag name="KSO_WM_UNIT_ID" val="custom40498942_5*a*1"/>
  <p:tag name="KSO_WM_TEMPLATE_CATEGORY" val="custom"/>
  <p:tag name="KSO_WM_TEMPLATE_INDEX" val="40498942"/>
  <p:tag name="KSO_WM_UNIT_LAYERLEVEL" val="1"/>
  <p:tag name="KSO_WM_TAG_VERSION" val="3.0"/>
  <p:tag name="KSO_WM_UNIT_PRESET_TEXT" val="谢谢观看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简约风季度总结汇报模板">
  <a:themeElements>
    <a:clrScheme name="自定义 398">
      <a:dk1>
        <a:srgbClr val="000000"/>
      </a:dk1>
      <a:lt1>
        <a:srgbClr val="FFFFFF"/>
      </a:lt1>
      <a:dk2>
        <a:srgbClr val="001548"/>
      </a:dk2>
      <a:lt2>
        <a:srgbClr val="E8F1FF"/>
      </a:lt2>
      <a:accent1>
        <a:srgbClr val="0562FE"/>
      </a:accent1>
      <a:accent2>
        <a:srgbClr val="3A86FF"/>
      </a:accent2>
      <a:accent3>
        <a:srgbClr val="11C6FD"/>
      </a:accent3>
      <a:accent4>
        <a:srgbClr val="2EC4B6"/>
      </a:accent4>
      <a:accent5>
        <a:srgbClr val="F4845F"/>
      </a:accent5>
      <a:accent6>
        <a:srgbClr val="F4B11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4959</Words>
  <Application>Microsoft Office PowerPoint</Application>
  <PresentationFormat>宽屏</PresentationFormat>
  <Paragraphs>614</Paragraphs>
  <Slides>93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93</vt:i4>
      </vt:variant>
    </vt:vector>
  </HeadingPairs>
  <TitlesOfParts>
    <vt:vector size="98" baseType="lpstr">
      <vt:lpstr>微软雅黑</vt:lpstr>
      <vt:lpstr>Arial</vt:lpstr>
      <vt:lpstr>Calibri</vt:lpstr>
      <vt:lpstr>Office 主题</vt:lpstr>
      <vt:lpstr>简约风季度总结汇报模板</vt:lpstr>
      <vt:lpstr>2026导播岗位实战案例手册</vt:lpstr>
      <vt:lpstr>目录</vt:lpstr>
      <vt:lpstr>目录</vt:lpstr>
      <vt:lpstr>目录</vt:lpstr>
      <vt:lpstr>目录</vt:lpstr>
      <vt:lpstr>目录</vt:lpstr>
      <vt:lpstr>目录</vt:lpstr>
      <vt:lpstr>目录</vt:lpstr>
      <vt:lpstr>目录</vt:lpstr>
      <vt:lpstr>前言</vt:lpstr>
      <vt:lpstr>前言</vt:lpstr>
      <vt:lpstr>多机位直播核心认知：广电标准与场景分野</vt:lpstr>
      <vt:lpstr>多机位直播定义与广电核心要求</vt:lpstr>
      <vt:lpstr>三大场景多机位直播核心差异：1.2.1 多机位大型会议直播</vt:lpstr>
      <vt:lpstr>三大场景多机位直播核心差异：1.2.2 多机位文艺晚会直播</vt:lpstr>
      <vt:lpstr>三大场景多机位直播核心差异：1.2.3 企业大型会议、论坛、发布会多机位直播</vt:lpstr>
      <vt:lpstr>核心术语规范（广电行业标准）</vt:lpstr>
      <vt:lpstr>核心术语规范（广电行业标准）</vt:lpstr>
      <vt:lpstr>前期筹备：多机位直播的基石（央视标准流程）</vt:lpstr>
      <vt:lpstr>前期筹备：多机位直播的基石（央视标准流程）</vt:lpstr>
      <vt:lpstr>需求对接与方案编制：2.1.1 核心信息采集</vt:lpstr>
      <vt:lpstr>需求对接与方案编制：2.1.2 导播方案编制</vt:lpstr>
      <vt:lpstr>现场踏勘（核心环节）</vt:lpstr>
      <vt:lpstr>现场踏勘（核心环节）</vt:lpstr>
      <vt:lpstr>团队组建与分工（广电标准配置）：2.3.1 核心团队（8—12人，按讯道数量调整）</vt:lpstr>
      <vt:lpstr>团队组建与分工（广电标准配置）：2.3.1 核心团队（8—12人，按讯道数量调整）</vt:lpstr>
      <vt:lpstr>团队组建与分工（广电标准配置）：2.3.2 岗位职责细则</vt:lpstr>
      <vt:lpstr>设备筹备与检测（广电级标准）：2.4.1 核心设备清单</vt:lpstr>
      <vt:lpstr>设备筹备与检测（广电级标准）：2.4.1 核心设备清单</vt:lpstr>
      <vt:lpstr>设备筹备与检测（广电级标准）：2.4.2 设备检测标准</vt:lpstr>
      <vt:lpstr>脚本编制与演练：2.5.1 分镜头脚本（央视标准）</vt:lpstr>
      <vt:lpstr>脚本编制与演练：2.5.2 全流程演练</vt:lpstr>
      <vt:lpstr>导播机位布置：核心逻辑与标准化方案</vt:lpstr>
      <vt:lpstr>导播机位布置：核心逻辑与标准化方案</vt:lpstr>
      <vt:lpstr>导播机位布置核心原则</vt:lpstr>
      <vt:lpstr>导播机位图绘制标准</vt:lpstr>
      <vt:lpstr>导播机位图绘制标准</vt:lpstr>
      <vt:lpstr>多机位大型会议直播导播机位布置（6讯道标准方案）</vt:lpstr>
      <vt:lpstr>多机位大型会议直播导播机位布置（6讯道标准方案）：3.3.1 机位编号与布置（附导播机位图文字描述）</vt:lpstr>
      <vt:lpstr>多机位大型会议直播导播机位布置（6讯道标准方案）：3.3.1 机位编号与布置（附导播机位图文字描述）</vt:lpstr>
      <vt:lpstr>多机位文艺晚会直播导播机位布置（8讯道标准方案）</vt:lpstr>
      <vt:lpstr>多机位文艺晚会直播导播机位布置（8讯道标准方案）：3.4.1 机位编号与布置（导播机位图文字描述）</vt:lpstr>
      <vt:lpstr>多机位文艺晚会直播导播机位布置（8讯道标准方案）：3.4.1 机位编号与布置（导播机位图文字描述）</vt:lpstr>
      <vt:lpstr>现场执行与应急处置（央视直播安全规范）</vt:lpstr>
      <vt:lpstr>直播前30分钟终检</vt:lpstr>
      <vt:lpstr>直播中执行规范</vt:lpstr>
      <vt:lpstr>应急处置标准</vt:lpstr>
      <vt:lpstr>直播收尾与复盘总结</vt:lpstr>
      <vt:lpstr>直播后收尾流程</vt:lpstr>
      <vt:lpstr>复盘总结</vt:lpstr>
      <vt:lpstr>结语</vt:lpstr>
      <vt:lpstr>结语</vt:lpstr>
      <vt:lpstr>多机位直播</vt:lpstr>
      <vt:lpstr>导播机位布置</vt:lpstr>
      <vt:lpstr>导播机位图</vt:lpstr>
      <vt:lpstr>多机位大型会议直播</vt:lpstr>
      <vt:lpstr>多机位文艺晚会直播</vt:lpstr>
      <vt:lpstr>企业大型会议多机位直播</vt:lpstr>
      <vt:lpstr>论坛多机位直播</vt:lpstr>
      <vt:lpstr>发布会多机位直播</vt:lpstr>
      <vt:lpstr>央视导播标准</vt:lpstr>
      <vt:lpstr>广电级导播流程</vt:lpstr>
      <vt:lpstr>会议直播机位布置</vt:lpstr>
      <vt:lpstr>晚会直播机位设置</vt:lpstr>
      <vt:lpstr>多机位摄像规范</vt:lpstr>
      <vt:lpstr>导播台操作流程</vt:lpstr>
      <vt:lpstr>大型活动直播方案</vt:lpstr>
      <vt:lpstr>会议直播全流程</vt:lpstr>
      <vt:lpstr>文艺晚会直播执行</vt:lpstr>
      <vt:lpstr>多机位信号调试</vt:lpstr>
      <vt:lpstr>导播分镜头脚本</vt:lpstr>
      <vt:lpstr>直播应急处置方案</vt:lpstr>
      <vt:lpstr>广电直播术语</vt:lpstr>
      <vt:lpstr>会议直播摄像技巧</vt:lpstr>
      <vt:lpstr>晚会直播运镜规范</vt:lpstr>
      <vt:lpstr>多机位直播设备</vt:lpstr>
      <vt:lpstr>企业发布会直播</vt:lpstr>
      <vt:lpstr>行业峰会直播机位</vt:lpstr>
      <vt:lpstr>导播安全机位设置</vt:lpstr>
      <vt:lpstr>多机位同步锁相</vt:lpstr>
      <vt:lpstr>会议直播画面切换</vt:lpstr>
      <vt:lpstr>晚会直播导播切换</vt:lpstr>
      <vt:lpstr>多机位直播布线</vt:lpstr>
      <vt:lpstr>导播间搭建规范</vt:lpstr>
      <vt:lpstr>商业活动多机位直播</vt:lpstr>
      <vt:lpstr>年会直播机位布置</vt:lpstr>
      <vt:lpstr>颁奖晚会直播方案</vt:lpstr>
      <vt:lpstr>多机位直播推流</vt:lpstr>
      <vt:lpstr>会议直播PPT机位</vt:lpstr>
      <vt:lpstr>晚会直播摇臂机位</vt:lpstr>
      <vt:lpstr>专业导播团队配置</vt:lpstr>
      <vt:lpstr>大型直播执行手册</vt:lpstr>
      <vt:lpstr>谢谢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2026导播岗位实战案例手册</dc:title>
  <dc:creator>刘建军</dc:creator>
  <cp:lastModifiedBy>建军 刘</cp:lastModifiedBy>
  <cp:revision>1</cp:revision>
  <dcterms:created xsi:type="dcterms:W3CDTF">2026-03-02T00:49:09Z</dcterms:created>
  <dcterms:modified xsi:type="dcterms:W3CDTF">2026-03-02T11:25:12Z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2052-12.9.0.25288</vt:lpwstr>
  </property>
  <property fmtid="{D5CDD505-2E9C-101B-9397-08002B2CF9AE}" pid="3" name="KSOTemplateUUID">
    <vt:lpwstr>v1.0_ai_69796651226</vt:lpwstr>
  </property>
  <property fmtid="{D5CDD505-2E9C-101B-9397-08002B2CF9AE}" pid="4" name="ICV">
    <vt:lpwstr>035DB3DAA9711ADF84DEA469598BE845_42</vt:lpwstr>
  </property>
</Properties>
</file>