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8"/>
  </p:notesMasterIdLst>
  <p:sldIdLst>
    <p:sldId id="257" r:id="rId4"/>
    <p:sldId id="258" r:id="rId5"/>
    <p:sldId id="259" r:id="rId6"/>
    <p:sldId id="261" r:id="rId7"/>
    <p:sldId id="277" r:id="rId9"/>
    <p:sldId id="278" r:id="rId10"/>
    <p:sldId id="262" r:id="rId11"/>
    <p:sldId id="279" r:id="rId12"/>
    <p:sldId id="280" r:id="rId13"/>
    <p:sldId id="281" r:id="rId14"/>
    <p:sldId id="264" r:id="rId15"/>
    <p:sldId id="286" r:id="rId16"/>
    <p:sldId id="272" r:id="rId17"/>
    <p:sldId id="270" r:id="rId18"/>
    <p:sldId id="275" r:id="rId19"/>
    <p:sldId id="266" r:id="rId20"/>
    <p:sldId id="268" r:id="rId21"/>
    <p:sldId id="285" r:id="rId22"/>
    <p:sldId id="271" r:id="rId23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5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  <p:cmAuthor id="1" name="WPS" initials="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3992EA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5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8" Type="http://schemas.openxmlformats.org/officeDocument/2006/relationships/tags" Target="tags/tag305.xml"/><Relationship Id="rId27" Type="http://schemas.openxmlformats.org/officeDocument/2006/relationships/commentAuthors" Target="commentAuthors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70.xml"/><Relationship Id="rId8" Type="http://schemas.openxmlformats.org/officeDocument/2006/relationships/tags" Target="../tags/tag69.xml"/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6" Type="http://schemas.openxmlformats.org/officeDocument/2006/relationships/tags" Target="../tags/tag76.xml"/><Relationship Id="rId15" Type="http://schemas.openxmlformats.org/officeDocument/2006/relationships/tags" Target="../tags/tag75.xml"/><Relationship Id="rId14" Type="http://schemas.openxmlformats.org/officeDocument/2006/relationships/tags" Target="../tags/tag74.xml"/><Relationship Id="rId13" Type="http://schemas.openxmlformats.org/officeDocument/2006/relationships/tags" Target="../tags/tag73.xml"/><Relationship Id="rId12" Type="http://schemas.openxmlformats.org/officeDocument/2006/relationships/image" Target="../media/image1.png"/><Relationship Id="rId11" Type="http://schemas.openxmlformats.org/officeDocument/2006/relationships/tags" Target="../tags/tag72.xml"/><Relationship Id="rId10" Type="http://schemas.openxmlformats.org/officeDocument/2006/relationships/tags" Target="../tags/tag71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81.xml"/><Relationship Id="rId5" Type="http://schemas.openxmlformats.org/officeDocument/2006/relationships/tags" Target="../tags/tag80.xml"/><Relationship Id="rId4" Type="http://schemas.openxmlformats.org/officeDocument/2006/relationships/tags" Target="../tags/tag79.xml"/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89.xml"/><Relationship Id="rId8" Type="http://schemas.openxmlformats.org/officeDocument/2006/relationships/tags" Target="../tags/tag88.xml"/><Relationship Id="rId7" Type="http://schemas.openxmlformats.org/officeDocument/2006/relationships/tags" Target="../tags/tag87.xml"/><Relationship Id="rId6" Type="http://schemas.openxmlformats.org/officeDocument/2006/relationships/tags" Target="../tags/tag86.xml"/><Relationship Id="rId5" Type="http://schemas.openxmlformats.org/officeDocument/2006/relationships/tags" Target="../tags/tag85.xml"/><Relationship Id="rId4" Type="http://schemas.openxmlformats.org/officeDocument/2006/relationships/tags" Target="../tags/tag84.xml"/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1" Type="http://schemas.openxmlformats.org/officeDocument/2006/relationships/tags" Target="../tags/tag91.xml"/><Relationship Id="rId10" Type="http://schemas.openxmlformats.org/officeDocument/2006/relationships/tags" Target="../tags/tag90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tags" Target="../tags/tag98.xml"/><Relationship Id="rId7" Type="http://schemas.openxmlformats.org/officeDocument/2006/relationships/tags" Target="../tags/tag97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3" Type="http://schemas.openxmlformats.org/officeDocument/2006/relationships/tags" Target="../tags/tag102.xml"/><Relationship Id="rId12" Type="http://schemas.openxmlformats.org/officeDocument/2006/relationships/tags" Target="../tags/tag101.xml"/><Relationship Id="rId11" Type="http://schemas.openxmlformats.org/officeDocument/2006/relationships/tags" Target="../tags/tag100.xml"/><Relationship Id="rId10" Type="http://schemas.openxmlformats.org/officeDocument/2006/relationships/tags" Target="../tags/tag99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tags" Target="../tags/tag105.xml"/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115.xml"/><Relationship Id="rId7" Type="http://schemas.openxmlformats.org/officeDocument/2006/relationships/tags" Target="../tags/tag114.xml"/><Relationship Id="rId6" Type="http://schemas.openxmlformats.org/officeDocument/2006/relationships/tags" Target="../tags/tag113.xml"/><Relationship Id="rId5" Type="http://schemas.openxmlformats.org/officeDocument/2006/relationships/tags" Target="../tags/tag112.xml"/><Relationship Id="rId4" Type="http://schemas.openxmlformats.org/officeDocument/2006/relationships/tags" Target="../tags/tag111.xml"/><Relationship Id="rId3" Type="http://schemas.openxmlformats.org/officeDocument/2006/relationships/tags" Target="../tags/tag110.xml"/><Relationship Id="rId2" Type="http://schemas.openxmlformats.org/officeDocument/2006/relationships/tags" Target="../tags/tag109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119.xml"/><Relationship Id="rId4" Type="http://schemas.openxmlformats.org/officeDocument/2006/relationships/tags" Target="../tags/tag118.xml"/><Relationship Id="rId3" Type="http://schemas.openxmlformats.org/officeDocument/2006/relationships/tags" Target="../tags/tag117.xml"/><Relationship Id="rId2" Type="http://schemas.openxmlformats.org/officeDocument/2006/relationships/tags" Target="../tags/tag116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122.xml"/><Relationship Id="rId3" Type="http://schemas.openxmlformats.org/officeDocument/2006/relationships/tags" Target="../tags/tag121.xml"/><Relationship Id="rId2" Type="http://schemas.openxmlformats.org/officeDocument/2006/relationships/tags" Target="../tags/tag120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126.xml"/><Relationship Id="rId4" Type="http://schemas.openxmlformats.org/officeDocument/2006/relationships/tags" Target="../tags/tag125.xml"/><Relationship Id="rId3" Type="http://schemas.openxmlformats.org/officeDocument/2006/relationships/tags" Target="../tags/tag124.xml"/><Relationship Id="rId2" Type="http://schemas.openxmlformats.org/officeDocument/2006/relationships/tags" Target="../tags/tag123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130.xml"/><Relationship Id="rId4" Type="http://schemas.openxmlformats.org/officeDocument/2006/relationships/tags" Target="../tags/tag129.xml"/><Relationship Id="rId3" Type="http://schemas.openxmlformats.org/officeDocument/2006/relationships/tags" Target="../tags/tag128.xml"/><Relationship Id="rId2" Type="http://schemas.openxmlformats.org/officeDocument/2006/relationships/tags" Target="../tags/tag127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138.xml"/><Relationship Id="rId8" Type="http://schemas.openxmlformats.org/officeDocument/2006/relationships/tags" Target="../tags/tag137.xml"/><Relationship Id="rId7" Type="http://schemas.openxmlformats.org/officeDocument/2006/relationships/tags" Target="../tags/tag136.xml"/><Relationship Id="rId6" Type="http://schemas.openxmlformats.org/officeDocument/2006/relationships/tags" Target="../tags/tag135.xml"/><Relationship Id="rId5" Type="http://schemas.openxmlformats.org/officeDocument/2006/relationships/tags" Target="../tags/tag134.xml"/><Relationship Id="rId4" Type="http://schemas.openxmlformats.org/officeDocument/2006/relationships/tags" Target="../tags/tag133.xml"/><Relationship Id="rId3" Type="http://schemas.openxmlformats.org/officeDocument/2006/relationships/tags" Target="../tags/tag132.xml"/><Relationship Id="rId2" Type="http://schemas.openxmlformats.org/officeDocument/2006/relationships/tags" Target="../tags/tag131.xml"/><Relationship Id="rId16" Type="http://schemas.openxmlformats.org/officeDocument/2006/relationships/tags" Target="../tags/tag144.xml"/><Relationship Id="rId15" Type="http://schemas.openxmlformats.org/officeDocument/2006/relationships/tags" Target="../tags/tag143.xml"/><Relationship Id="rId14" Type="http://schemas.openxmlformats.org/officeDocument/2006/relationships/tags" Target="../tags/tag142.xml"/><Relationship Id="rId13" Type="http://schemas.openxmlformats.org/officeDocument/2006/relationships/tags" Target="../tags/tag141.xml"/><Relationship Id="rId12" Type="http://schemas.openxmlformats.org/officeDocument/2006/relationships/image" Target="../media/image3.png"/><Relationship Id="rId11" Type="http://schemas.openxmlformats.org/officeDocument/2006/relationships/tags" Target="../tags/tag140.xml"/><Relationship Id="rId10" Type="http://schemas.openxmlformats.org/officeDocument/2006/relationships/tags" Target="../tags/tag139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1"/>
            <a:ext cx="12192000" cy="6857999"/>
          </a:xfrm>
          <a:prstGeom prst="rect">
            <a:avLst/>
          </a:prstGeom>
          <a:gradFill flip="none" rotWithShape="1">
            <a:gsLst>
              <a:gs pos="39000">
                <a:schemeClr val="bg1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>
            <p:custDataLst>
              <p:tags r:id="rId3"/>
            </p:custDataLst>
          </p:nvPr>
        </p:nvSpPr>
        <p:spPr>
          <a:xfrm>
            <a:off x="0" y="1"/>
            <a:ext cx="12192000" cy="6289675"/>
          </a:xfrm>
          <a:custGeom>
            <a:avLst/>
            <a:gdLst>
              <a:gd name="connsiteX0" fmla="*/ 0 w 12192000"/>
              <a:gd name="connsiteY0" fmla="*/ 0 h 6289675"/>
              <a:gd name="connsiteX1" fmla="*/ 12192000 w 12192000"/>
              <a:gd name="connsiteY1" fmla="*/ 0 h 6289675"/>
              <a:gd name="connsiteX2" fmla="*/ 12192000 w 12192000"/>
              <a:gd name="connsiteY2" fmla="*/ 4970972 h 6289675"/>
              <a:gd name="connsiteX3" fmla="*/ 12188701 w 12192000"/>
              <a:gd name="connsiteY3" fmla="*/ 4972322 h 6289675"/>
              <a:gd name="connsiteX4" fmla="*/ 4425725 w 12192000"/>
              <a:gd name="connsiteY4" fmla="*/ 6289675 h 6289675"/>
              <a:gd name="connsiteX5" fmla="*/ 370117 w 12192000"/>
              <a:gd name="connsiteY5" fmla="*/ 5963485 h 6289675"/>
              <a:gd name="connsiteX6" fmla="*/ 0 w 12192000"/>
              <a:gd name="connsiteY6" fmla="*/ 5896362 h 628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289675">
                <a:moveTo>
                  <a:pt x="0" y="0"/>
                </a:moveTo>
                <a:lnTo>
                  <a:pt x="12192000" y="0"/>
                </a:lnTo>
                <a:lnTo>
                  <a:pt x="12192000" y="4970972"/>
                </a:lnTo>
                <a:lnTo>
                  <a:pt x="12188701" y="4972322"/>
                </a:lnTo>
                <a:cubicBezTo>
                  <a:pt x="10079103" y="5795300"/>
                  <a:pt x="7374550" y="6289675"/>
                  <a:pt x="4425725" y="6289675"/>
                </a:cubicBezTo>
                <a:cubicBezTo>
                  <a:pt x="3003970" y="6289675"/>
                  <a:pt x="1638999" y="6174752"/>
                  <a:pt x="370117" y="5963485"/>
                </a:cubicBezTo>
                <a:lnTo>
                  <a:pt x="0" y="5896362"/>
                </a:ln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85000">
                <a:schemeClr val="accent2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圆: 空心 8"/>
          <p:cNvSpPr/>
          <p:nvPr userDrawn="1">
            <p:custDataLst>
              <p:tags r:id="rId4"/>
            </p:custDataLst>
          </p:nvPr>
        </p:nvSpPr>
        <p:spPr>
          <a:xfrm>
            <a:off x="1055688" y="1338075"/>
            <a:ext cx="3958360" cy="3958360"/>
          </a:xfrm>
          <a:prstGeom prst="donut">
            <a:avLst>
              <a:gd name="adj" fmla="val 24152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30000"/>
                </a:schemeClr>
              </a:gs>
              <a:gs pos="59000">
                <a:schemeClr val="accent2">
                  <a:lumMod val="20000"/>
                  <a:lumOff val="80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2" name="直接连接符 11"/>
          <p:cNvCxnSpPr/>
          <p:nvPr userDrawn="1">
            <p:custDataLst>
              <p:tags r:id="rId5"/>
            </p:custDataLst>
          </p:nvPr>
        </p:nvCxnSpPr>
        <p:spPr>
          <a:xfrm>
            <a:off x="10890250" y="816655"/>
            <a:ext cx="184150" cy="0"/>
          </a:xfrm>
          <a:prstGeom prst="line">
            <a:avLst/>
          </a:prstGeom>
          <a:ln w="19050" cap="rnd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 userDrawn="1">
            <p:custDataLst>
              <p:tags r:id="rId6"/>
            </p:custDataLst>
          </p:nvPr>
        </p:nvCxnSpPr>
        <p:spPr>
          <a:xfrm>
            <a:off x="10890250" y="876782"/>
            <a:ext cx="184150" cy="0"/>
          </a:xfrm>
          <a:prstGeom prst="line">
            <a:avLst/>
          </a:prstGeom>
          <a:ln w="19050" cap="rnd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 userDrawn="1">
            <p:custDataLst>
              <p:tags r:id="rId7"/>
            </p:custDataLst>
          </p:nvPr>
        </p:nvCxnSpPr>
        <p:spPr>
          <a:xfrm>
            <a:off x="10890250" y="936908"/>
            <a:ext cx="184150" cy="0"/>
          </a:xfrm>
          <a:prstGeom prst="line">
            <a:avLst/>
          </a:prstGeom>
          <a:ln w="19050" cap="rnd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: 形状 24"/>
          <p:cNvSpPr/>
          <p:nvPr>
            <p:custDataLst>
              <p:tags r:id="rId8"/>
            </p:custDataLst>
          </p:nvPr>
        </p:nvSpPr>
        <p:spPr>
          <a:xfrm>
            <a:off x="2999436" y="2595611"/>
            <a:ext cx="1486694" cy="247022"/>
          </a:xfrm>
          <a:custGeom>
            <a:avLst/>
            <a:gdLst>
              <a:gd name="connsiteX0" fmla="*/ 1463205 w 1486694"/>
              <a:gd name="connsiteY0" fmla="*/ 200044 h 247022"/>
              <a:gd name="connsiteX1" fmla="*/ 1486694 w 1486694"/>
              <a:gd name="connsiteY1" fmla="*/ 223533 h 247022"/>
              <a:gd name="connsiteX2" fmla="*/ 1463205 w 1486694"/>
              <a:gd name="connsiteY2" fmla="*/ 247022 h 247022"/>
              <a:gd name="connsiteX3" fmla="*/ 1439716 w 1486694"/>
              <a:gd name="connsiteY3" fmla="*/ 223533 h 247022"/>
              <a:gd name="connsiteX4" fmla="*/ 1463205 w 1486694"/>
              <a:gd name="connsiteY4" fmla="*/ 200044 h 247022"/>
              <a:gd name="connsiteX5" fmla="*/ 1352237 w 1486694"/>
              <a:gd name="connsiteY5" fmla="*/ 200044 h 247022"/>
              <a:gd name="connsiteX6" fmla="*/ 1375726 w 1486694"/>
              <a:gd name="connsiteY6" fmla="*/ 223533 h 247022"/>
              <a:gd name="connsiteX7" fmla="*/ 1352237 w 1486694"/>
              <a:gd name="connsiteY7" fmla="*/ 247022 h 247022"/>
              <a:gd name="connsiteX8" fmla="*/ 1328748 w 1486694"/>
              <a:gd name="connsiteY8" fmla="*/ 223533 h 247022"/>
              <a:gd name="connsiteX9" fmla="*/ 1352237 w 1486694"/>
              <a:gd name="connsiteY9" fmla="*/ 200044 h 247022"/>
              <a:gd name="connsiteX10" fmla="*/ 1241269 w 1486694"/>
              <a:gd name="connsiteY10" fmla="*/ 200044 h 247022"/>
              <a:gd name="connsiteX11" fmla="*/ 1264758 w 1486694"/>
              <a:gd name="connsiteY11" fmla="*/ 223533 h 247022"/>
              <a:gd name="connsiteX12" fmla="*/ 1241269 w 1486694"/>
              <a:gd name="connsiteY12" fmla="*/ 247022 h 247022"/>
              <a:gd name="connsiteX13" fmla="*/ 1217780 w 1486694"/>
              <a:gd name="connsiteY13" fmla="*/ 223533 h 247022"/>
              <a:gd name="connsiteX14" fmla="*/ 1241269 w 1486694"/>
              <a:gd name="connsiteY14" fmla="*/ 200044 h 247022"/>
              <a:gd name="connsiteX15" fmla="*/ 1130300 w 1486694"/>
              <a:gd name="connsiteY15" fmla="*/ 200044 h 247022"/>
              <a:gd name="connsiteX16" fmla="*/ 1153789 w 1486694"/>
              <a:gd name="connsiteY16" fmla="*/ 223533 h 247022"/>
              <a:gd name="connsiteX17" fmla="*/ 1130300 w 1486694"/>
              <a:gd name="connsiteY17" fmla="*/ 247022 h 247022"/>
              <a:gd name="connsiteX18" fmla="*/ 1106811 w 1486694"/>
              <a:gd name="connsiteY18" fmla="*/ 223533 h 247022"/>
              <a:gd name="connsiteX19" fmla="*/ 1130300 w 1486694"/>
              <a:gd name="connsiteY19" fmla="*/ 200044 h 247022"/>
              <a:gd name="connsiteX20" fmla="*/ 1019332 w 1486694"/>
              <a:gd name="connsiteY20" fmla="*/ 200044 h 247022"/>
              <a:gd name="connsiteX21" fmla="*/ 1042821 w 1486694"/>
              <a:gd name="connsiteY21" fmla="*/ 223533 h 247022"/>
              <a:gd name="connsiteX22" fmla="*/ 1019332 w 1486694"/>
              <a:gd name="connsiteY22" fmla="*/ 247022 h 247022"/>
              <a:gd name="connsiteX23" fmla="*/ 995843 w 1486694"/>
              <a:gd name="connsiteY23" fmla="*/ 223533 h 247022"/>
              <a:gd name="connsiteX24" fmla="*/ 1019332 w 1486694"/>
              <a:gd name="connsiteY24" fmla="*/ 200044 h 247022"/>
              <a:gd name="connsiteX25" fmla="*/ 908364 w 1486694"/>
              <a:gd name="connsiteY25" fmla="*/ 200044 h 247022"/>
              <a:gd name="connsiteX26" fmla="*/ 931853 w 1486694"/>
              <a:gd name="connsiteY26" fmla="*/ 223533 h 247022"/>
              <a:gd name="connsiteX27" fmla="*/ 908364 w 1486694"/>
              <a:gd name="connsiteY27" fmla="*/ 247022 h 247022"/>
              <a:gd name="connsiteX28" fmla="*/ 884875 w 1486694"/>
              <a:gd name="connsiteY28" fmla="*/ 223533 h 247022"/>
              <a:gd name="connsiteX29" fmla="*/ 908364 w 1486694"/>
              <a:gd name="connsiteY29" fmla="*/ 200044 h 247022"/>
              <a:gd name="connsiteX30" fmla="*/ 797395 w 1486694"/>
              <a:gd name="connsiteY30" fmla="*/ 200044 h 247022"/>
              <a:gd name="connsiteX31" fmla="*/ 820884 w 1486694"/>
              <a:gd name="connsiteY31" fmla="*/ 223533 h 247022"/>
              <a:gd name="connsiteX32" fmla="*/ 797395 w 1486694"/>
              <a:gd name="connsiteY32" fmla="*/ 247022 h 247022"/>
              <a:gd name="connsiteX33" fmla="*/ 773906 w 1486694"/>
              <a:gd name="connsiteY33" fmla="*/ 223533 h 247022"/>
              <a:gd name="connsiteX34" fmla="*/ 797395 w 1486694"/>
              <a:gd name="connsiteY34" fmla="*/ 200044 h 247022"/>
              <a:gd name="connsiteX35" fmla="*/ 689299 w 1486694"/>
              <a:gd name="connsiteY35" fmla="*/ 200044 h 247022"/>
              <a:gd name="connsiteX36" fmla="*/ 712788 w 1486694"/>
              <a:gd name="connsiteY36" fmla="*/ 223533 h 247022"/>
              <a:gd name="connsiteX37" fmla="*/ 689299 w 1486694"/>
              <a:gd name="connsiteY37" fmla="*/ 247022 h 247022"/>
              <a:gd name="connsiteX38" fmla="*/ 665810 w 1486694"/>
              <a:gd name="connsiteY38" fmla="*/ 223533 h 247022"/>
              <a:gd name="connsiteX39" fmla="*/ 689299 w 1486694"/>
              <a:gd name="connsiteY39" fmla="*/ 200044 h 247022"/>
              <a:gd name="connsiteX40" fmla="*/ 578331 w 1486694"/>
              <a:gd name="connsiteY40" fmla="*/ 200044 h 247022"/>
              <a:gd name="connsiteX41" fmla="*/ 601820 w 1486694"/>
              <a:gd name="connsiteY41" fmla="*/ 223533 h 247022"/>
              <a:gd name="connsiteX42" fmla="*/ 578331 w 1486694"/>
              <a:gd name="connsiteY42" fmla="*/ 247022 h 247022"/>
              <a:gd name="connsiteX43" fmla="*/ 554842 w 1486694"/>
              <a:gd name="connsiteY43" fmla="*/ 223533 h 247022"/>
              <a:gd name="connsiteX44" fmla="*/ 578331 w 1486694"/>
              <a:gd name="connsiteY44" fmla="*/ 200044 h 247022"/>
              <a:gd name="connsiteX45" fmla="*/ 467363 w 1486694"/>
              <a:gd name="connsiteY45" fmla="*/ 200044 h 247022"/>
              <a:gd name="connsiteX46" fmla="*/ 490852 w 1486694"/>
              <a:gd name="connsiteY46" fmla="*/ 223533 h 247022"/>
              <a:gd name="connsiteX47" fmla="*/ 467363 w 1486694"/>
              <a:gd name="connsiteY47" fmla="*/ 247022 h 247022"/>
              <a:gd name="connsiteX48" fmla="*/ 443874 w 1486694"/>
              <a:gd name="connsiteY48" fmla="*/ 223533 h 247022"/>
              <a:gd name="connsiteX49" fmla="*/ 467363 w 1486694"/>
              <a:gd name="connsiteY49" fmla="*/ 200044 h 247022"/>
              <a:gd name="connsiteX50" fmla="*/ 356394 w 1486694"/>
              <a:gd name="connsiteY50" fmla="*/ 200044 h 247022"/>
              <a:gd name="connsiteX51" fmla="*/ 379883 w 1486694"/>
              <a:gd name="connsiteY51" fmla="*/ 223533 h 247022"/>
              <a:gd name="connsiteX52" fmla="*/ 356394 w 1486694"/>
              <a:gd name="connsiteY52" fmla="*/ 247022 h 247022"/>
              <a:gd name="connsiteX53" fmla="*/ 332905 w 1486694"/>
              <a:gd name="connsiteY53" fmla="*/ 223533 h 247022"/>
              <a:gd name="connsiteX54" fmla="*/ 356394 w 1486694"/>
              <a:gd name="connsiteY54" fmla="*/ 200044 h 247022"/>
              <a:gd name="connsiteX55" fmla="*/ 245426 w 1486694"/>
              <a:gd name="connsiteY55" fmla="*/ 200044 h 247022"/>
              <a:gd name="connsiteX56" fmla="*/ 268915 w 1486694"/>
              <a:gd name="connsiteY56" fmla="*/ 223533 h 247022"/>
              <a:gd name="connsiteX57" fmla="*/ 245426 w 1486694"/>
              <a:gd name="connsiteY57" fmla="*/ 247022 h 247022"/>
              <a:gd name="connsiteX58" fmla="*/ 221937 w 1486694"/>
              <a:gd name="connsiteY58" fmla="*/ 223533 h 247022"/>
              <a:gd name="connsiteX59" fmla="*/ 245426 w 1486694"/>
              <a:gd name="connsiteY59" fmla="*/ 200044 h 247022"/>
              <a:gd name="connsiteX60" fmla="*/ 134457 w 1486694"/>
              <a:gd name="connsiteY60" fmla="*/ 200044 h 247022"/>
              <a:gd name="connsiteX61" fmla="*/ 157946 w 1486694"/>
              <a:gd name="connsiteY61" fmla="*/ 223533 h 247022"/>
              <a:gd name="connsiteX62" fmla="*/ 134457 w 1486694"/>
              <a:gd name="connsiteY62" fmla="*/ 247022 h 247022"/>
              <a:gd name="connsiteX63" fmla="*/ 110968 w 1486694"/>
              <a:gd name="connsiteY63" fmla="*/ 223533 h 247022"/>
              <a:gd name="connsiteX64" fmla="*/ 134457 w 1486694"/>
              <a:gd name="connsiteY64" fmla="*/ 200044 h 247022"/>
              <a:gd name="connsiteX65" fmla="*/ 23489 w 1486694"/>
              <a:gd name="connsiteY65" fmla="*/ 200044 h 247022"/>
              <a:gd name="connsiteX66" fmla="*/ 46978 w 1486694"/>
              <a:gd name="connsiteY66" fmla="*/ 223533 h 247022"/>
              <a:gd name="connsiteX67" fmla="*/ 23489 w 1486694"/>
              <a:gd name="connsiteY67" fmla="*/ 247022 h 247022"/>
              <a:gd name="connsiteX68" fmla="*/ 0 w 1486694"/>
              <a:gd name="connsiteY68" fmla="*/ 223533 h 247022"/>
              <a:gd name="connsiteX69" fmla="*/ 23489 w 1486694"/>
              <a:gd name="connsiteY69" fmla="*/ 200044 h 247022"/>
              <a:gd name="connsiteX70" fmla="*/ 1463205 w 1486694"/>
              <a:gd name="connsiteY70" fmla="*/ 100022 h 247022"/>
              <a:gd name="connsiteX71" fmla="*/ 1486694 w 1486694"/>
              <a:gd name="connsiteY71" fmla="*/ 123511 h 247022"/>
              <a:gd name="connsiteX72" fmla="*/ 1463205 w 1486694"/>
              <a:gd name="connsiteY72" fmla="*/ 147000 h 247022"/>
              <a:gd name="connsiteX73" fmla="*/ 1439716 w 1486694"/>
              <a:gd name="connsiteY73" fmla="*/ 123511 h 247022"/>
              <a:gd name="connsiteX74" fmla="*/ 1463205 w 1486694"/>
              <a:gd name="connsiteY74" fmla="*/ 100022 h 247022"/>
              <a:gd name="connsiteX75" fmla="*/ 1352237 w 1486694"/>
              <a:gd name="connsiteY75" fmla="*/ 100022 h 247022"/>
              <a:gd name="connsiteX76" fmla="*/ 1375726 w 1486694"/>
              <a:gd name="connsiteY76" fmla="*/ 123511 h 247022"/>
              <a:gd name="connsiteX77" fmla="*/ 1352237 w 1486694"/>
              <a:gd name="connsiteY77" fmla="*/ 147000 h 247022"/>
              <a:gd name="connsiteX78" fmla="*/ 1328748 w 1486694"/>
              <a:gd name="connsiteY78" fmla="*/ 123511 h 247022"/>
              <a:gd name="connsiteX79" fmla="*/ 1352237 w 1486694"/>
              <a:gd name="connsiteY79" fmla="*/ 100022 h 247022"/>
              <a:gd name="connsiteX80" fmla="*/ 1241269 w 1486694"/>
              <a:gd name="connsiteY80" fmla="*/ 100022 h 247022"/>
              <a:gd name="connsiteX81" fmla="*/ 1264758 w 1486694"/>
              <a:gd name="connsiteY81" fmla="*/ 123511 h 247022"/>
              <a:gd name="connsiteX82" fmla="*/ 1241269 w 1486694"/>
              <a:gd name="connsiteY82" fmla="*/ 147000 h 247022"/>
              <a:gd name="connsiteX83" fmla="*/ 1217780 w 1486694"/>
              <a:gd name="connsiteY83" fmla="*/ 123511 h 247022"/>
              <a:gd name="connsiteX84" fmla="*/ 1241269 w 1486694"/>
              <a:gd name="connsiteY84" fmla="*/ 100022 h 247022"/>
              <a:gd name="connsiteX85" fmla="*/ 1130300 w 1486694"/>
              <a:gd name="connsiteY85" fmla="*/ 100022 h 247022"/>
              <a:gd name="connsiteX86" fmla="*/ 1153789 w 1486694"/>
              <a:gd name="connsiteY86" fmla="*/ 123511 h 247022"/>
              <a:gd name="connsiteX87" fmla="*/ 1130300 w 1486694"/>
              <a:gd name="connsiteY87" fmla="*/ 147000 h 247022"/>
              <a:gd name="connsiteX88" fmla="*/ 1106811 w 1486694"/>
              <a:gd name="connsiteY88" fmla="*/ 123511 h 247022"/>
              <a:gd name="connsiteX89" fmla="*/ 1130300 w 1486694"/>
              <a:gd name="connsiteY89" fmla="*/ 100022 h 247022"/>
              <a:gd name="connsiteX90" fmla="*/ 1019332 w 1486694"/>
              <a:gd name="connsiteY90" fmla="*/ 100022 h 247022"/>
              <a:gd name="connsiteX91" fmla="*/ 1042821 w 1486694"/>
              <a:gd name="connsiteY91" fmla="*/ 123511 h 247022"/>
              <a:gd name="connsiteX92" fmla="*/ 1019332 w 1486694"/>
              <a:gd name="connsiteY92" fmla="*/ 147000 h 247022"/>
              <a:gd name="connsiteX93" fmla="*/ 995843 w 1486694"/>
              <a:gd name="connsiteY93" fmla="*/ 123511 h 247022"/>
              <a:gd name="connsiteX94" fmla="*/ 1019332 w 1486694"/>
              <a:gd name="connsiteY94" fmla="*/ 100022 h 247022"/>
              <a:gd name="connsiteX95" fmla="*/ 908364 w 1486694"/>
              <a:gd name="connsiteY95" fmla="*/ 100022 h 247022"/>
              <a:gd name="connsiteX96" fmla="*/ 931853 w 1486694"/>
              <a:gd name="connsiteY96" fmla="*/ 123511 h 247022"/>
              <a:gd name="connsiteX97" fmla="*/ 908364 w 1486694"/>
              <a:gd name="connsiteY97" fmla="*/ 147000 h 247022"/>
              <a:gd name="connsiteX98" fmla="*/ 884875 w 1486694"/>
              <a:gd name="connsiteY98" fmla="*/ 123511 h 247022"/>
              <a:gd name="connsiteX99" fmla="*/ 908364 w 1486694"/>
              <a:gd name="connsiteY99" fmla="*/ 100022 h 247022"/>
              <a:gd name="connsiteX100" fmla="*/ 797395 w 1486694"/>
              <a:gd name="connsiteY100" fmla="*/ 100022 h 247022"/>
              <a:gd name="connsiteX101" fmla="*/ 820884 w 1486694"/>
              <a:gd name="connsiteY101" fmla="*/ 123511 h 247022"/>
              <a:gd name="connsiteX102" fmla="*/ 797395 w 1486694"/>
              <a:gd name="connsiteY102" fmla="*/ 147000 h 247022"/>
              <a:gd name="connsiteX103" fmla="*/ 773906 w 1486694"/>
              <a:gd name="connsiteY103" fmla="*/ 123511 h 247022"/>
              <a:gd name="connsiteX104" fmla="*/ 797395 w 1486694"/>
              <a:gd name="connsiteY104" fmla="*/ 100022 h 247022"/>
              <a:gd name="connsiteX105" fmla="*/ 689299 w 1486694"/>
              <a:gd name="connsiteY105" fmla="*/ 100022 h 247022"/>
              <a:gd name="connsiteX106" fmla="*/ 712788 w 1486694"/>
              <a:gd name="connsiteY106" fmla="*/ 123511 h 247022"/>
              <a:gd name="connsiteX107" fmla="*/ 689299 w 1486694"/>
              <a:gd name="connsiteY107" fmla="*/ 147000 h 247022"/>
              <a:gd name="connsiteX108" fmla="*/ 665810 w 1486694"/>
              <a:gd name="connsiteY108" fmla="*/ 123511 h 247022"/>
              <a:gd name="connsiteX109" fmla="*/ 689299 w 1486694"/>
              <a:gd name="connsiteY109" fmla="*/ 100022 h 247022"/>
              <a:gd name="connsiteX110" fmla="*/ 578331 w 1486694"/>
              <a:gd name="connsiteY110" fmla="*/ 100022 h 247022"/>
              <a:gd name="connsiteX111" fmla="*/ 601820 w 1486694"/>
              <a:gd name="connsiteY111" fmla="*/ 123511 h 247022"/>
              <a:gd name="connsiteX112" fmla="*/ 578331 w 1486694"/>
              <a:gd name="connsiteY112" fmla="*/ 147000 h 247022"/>
              <a:gd name="connsiteX113" fmla="*/ 554842 w 1486694"/>
              <a:gd name="connsiteY113" fmla="*/ 123511 h 247022"/>
              <a:gd name="connsiteX114" fmla="*/ 578331 w 1486694"/>
              <a:gd name="connsiteY114" fmla="*/ 100022 h 247022"/>
              <a:gd name="connsiteX115" fmla="*/ 467363 w 1486694"/>
              <a:gd name="connsiteY115" fmla="*/ 100022 h 247022"/>
              <a:gd name="connsiteX116" fmla="*/ 490852 w 1486694"/>
              <a:gd name="connsiteY116" fmla="*/ 123511 h 247022"/>
              <a:gd name="connsiteX117" fmla="*/ 467363 w 1486694"/>
              <a:gd name="connsiteY117" fmla="*/ 147000 h 247022"/>
              <a:gd name="connsiteX118" fmla="*/ 443874 w 1486694"/>
              <a:gd name="connsiteY118" fmla="*/ 123511 h 247022"/>
              <a:gd name="connsiteX119" fmla="*/ 467363 w 1486694"/>
              <a:gd name="connsiteY119" fmla="*/ 100022 h 247022"/>
              <a:gd name="connsiteX120" fmla="*/ 356394 w 1486694"/>
              <a:gd name="connsiteY120" fmla="*/ 100022 h 247022"/>
              <a:gd name="connsiteX121" fmla="*/ 379883 w 1486694"/>
              <a:gd name="connsiteY121" fmla="*/ 123511 h 247022"/>
              <a:gd name="connsiteX122" fmla="*/ 356394 w 1486694"/>
              <a:gd name="connsiteY122" fmla="*/ 147000 h 247022"/>
              <a:gd name="connsiteX123" fmla="*/ 332905 w 1486694"/>
              <a:gd name="connsiteY123" fmla="*/ 123511 h 247022"/>
              <a:gd name="connsiteX124" fmla="*/ 356394 w 1486694"/>
              <a:gd name="connsiteY124" fmla="*/ 100022 h 247022"/>
              <a:gd name="connsiteX125" fmla="*/ 245426 w 1486694"/>
              <a:gd name="connsiteY125" fmla="*/ 100022 h 247022"/>
              <a:gd name="connsiteX126" fmla="*/ 268915 w 1486694"/>
              <a:gd name="connsiteY126" fmla="*/ 123511 h 247022"/>
              <a:gd name="connsiteX127" fmla="*/ 245426 w 1486694"/>
              <a:gd name="connsiteY127" fmla="*/ 147000 h 247022"/>
              <a:gd name="connsiteX128" fmla="*/ 221937 w 1486694"/>
              <a:gd name="connsiteY128" fmla="*/ 123511 h 247022"/>
              <a:gd name="connsiteX129" fmla="*/ 245426 w 1486694"/>
              <a:gd name="connsiteY129" fmla="*/ 100022 h 247022"/>
              <a:gd name="connsiteX130" fmla="*/ 134457 w 1486694"/>
              <a:gd name="connsiteY130" fmla="*/ 100022 h 247022"/>
              <a:gd name="connsiteX131" fmla="*/ 157946 w 1486694"/>
              <a:gd name="connsiteY131" fmla="*/ 123511 h 247022"/>
              <a:gd name="connsiteX132" fmla="*/ 134457 w 1486694"/>
              <a:gd name="connsiteY132" fmla="*/ 147000 h 247022"/>
              <a:gd name="connsiteX133" fmla="*/ 110968 w 1486694"/>
              <a:gd name="connsiteY133" fmla="*/ 123511 h 247022"/>
              <a:gd name="connsiteX134" fmla="*/ 134457 w 1486694"/>
              <a:gd name="connsiteY134" fmla="*/ 100022 h 247022"/>
              <a:gd name="connsiteX135" fmla="*/ 23489 w 1486694"/>
              <a:gd name="connsiteY135" fmla="*/ 100022 h 247022"/>
              <a:gd name="connsiteX136" fmla="*/ 46978 w 1486694"/>
              <a:gd name="connsiteY136" fmla="*/ 123511 h 247022"/>
              <a:gd name="connsiteX137" fmla="*/ 23489 w 1486694"/>
              <a:gd name="connsiteY137" fmla="*/ 147000 h 247022"/>
              <a:gd name="connsiteX138" fmla="*/ 0 w 1486694"/>
              <a:gd name="connsiteY138" fmla="*/ 123511 h 247022"/>
              <a:gd name="connsiteX139" fmla="*/ 23489 w 1486694"/>
              <a:gd name="connsiteY139" fmla="*/ 100022 h 247022"/>
              <a:gd name="connsiteX140" fmla="*/ 1463205 w 1486694"/>
              <a:gd name="connsiteY140" fmla="*/ 0 h 247022"/>
              <a:gd name="connsiteX141" fmla="*/ 1486694 w 1486694"/>
              <a:gd name="connsiteY141" fmla="*/ 23489 h 247022"/>
              <a:gd name="connsiteX142" fmla="*/ 1463205 w 1486694"/>
              <a:gd name="connsiteY142" fmla="*/ 46978 h 247022"/>
              <a:gd name="connsiteX143" fmla="*/ 1439716 w 1486694"/>
              <a:gd name="connsiteY143" fmla="*/ 23489 h 247022"/>
              <a:gd name="connsiteX144" fmla="*/ 1463205 w 1486694"/>
              <a:gd name="connsiteY144" fmla="*/ 0 h 247022"/>
              <a:gd name="connsiteX145" fmla="*/ 1352237 w 1486694"/>
              <a:gd name="connsiteY145" fmla="*/ 0 h 247022"/>
              <a:gd name="connsiteX146" fmla="*/ 1375726 w 1486694"/>
              <a:gd name="connsiteY146" fmla="*/ 23489 h 247022"/>
              <a:gd name="connsiteX147" fmla="*/ 1352237 w 1486694"/>
              <a:gd name="connsiteY147" fmla="*/ 46978 h 247022"/>
              <a:gd name="connsiteX148" fmla="*/ 1328748 w 1486694"/>
              <a:gd name="connsiteY148" fmla="*/ 23489 h 247022"/>
              <a:gd name="connsiteX149" fmla="*/ 1352237 w 1486694"/>
              <a:gd name="connsiteY149" fmla="*/ 0 h 247022"/>
              <a:gd name="connsiteX150" fmla="*/ 1241269 w 1486694"/>
              <a:gd name="connsiteY150" fmla="*/ 0 h 247022"/>
              <a:gd name="connsiteX151" fmla="*/ 1264758 w 1486694"/>
              <a:gd name="connsiteY151" fmla="*/ 23489 h 247022"/>
              <a:gd name="connsiteX152" fmla="*/ 1241269 w 1486694"/>
              <a:gd name="connsiteY152" fmla="*/ 46978 h 247022"/>
              <a:gd name="connsiteX153" fmla="*/ 1217780 w 1486694"/>
              <a:gd name="connsiteY153" fmla="*/ 23489 h 247022"/>
              <a:gd name="connsiteX154" fmla="*/ 1241269 w 1486694"/>
              <a:gd name="connsiteY154" fmla="*/ 0 h 247022"/>
              <a:gd name="connsiteX155" fmla="*/ 1130300 w 1486694"/>
              <a:gd name="connsiteY155" fmla="*/ 0 h 247022"/>
              <a:gd name="connsiteX156" fmla="*/ 1153789 w 1486694"/>
              <a:gd name="connsiteY156" fmla="*/ 23489 h 247022"/>
              <a:gd name="connsiteX157" fmla="*/ 1130300 w 1486694"/>
              <a:gd name="connsiteY157" fmla="*/ 46978 h 247022"/>
              <a:gd name="connsiteX158" fmla="*/ 1106811 w 1486694"/>
              <a:gd name="connsiteY158" fmla="*/ 23489 h 247022"/>
              <a:gd name="connsiteX159" fmla="*/ 1130300 w 1486694"/>
              <a:gd name="connsiteY159" fmla="*/ 0 h 247022"/>
              <a:gd name="connsiteX160" fmla="*/ 1019332 w 1486694"/>
              <a:gd name="connsiteY160" fmla="*/ 0 h 247022"/>
              <a:gd name="connsiteX161" fmla="*/ 1042821 w 1486694"/>
              <a:gd name="connsiteY161" fmla="*/ 23489 h 247022"/>
              <a:gd name="connsiteX162" fmla="*/ 1019332 w 1486694"/>
              <a:gd name="connsiteY162" fmla="*/ 46978 h 247022"/>
              <a:gd name="connsiteX163" fmla="*/ 995843 w 1486694"/>
              <a:gd name="connsiteY163" fmla="*/ 23489 h 247022"/>
              <a:gd name="connsiteX164" fmla="*/ 1019332 w 1486694"/>
              <a:gd name="connsiteY164" fmla="*/ 0 h 247022"/>
              <a:gd name="connsiteX165" fmla="*/ 908364 w 1486694"/>
              <a:gd name="connsiteY165" fmla="*/ 0 h 247022"/>
              <a:gd name="connsiteX166" fmla="*/ 931853 w 1486694"/>
              <a:gd name="connsiteY166" fmla="*/ 23489 h 247022"/>
              <a:gd name="connsiteX167" fmla="*/ 908364 w 1486694"/>
              <a:gd name="connsiteY167" fmla="*/ 46978 h 247022"/>
              <a:gd name="connsiteX168" fmla="*/ 884875 w 1486694"/>
              <a:gd name="connsiteY168" fmla="*/ 23489 h 247022"/>
              <a:gd name="connsiteX169" fmla="*/ 908364 w 1486694"/>
              <a:gd name="connsiteY169" fmla="*/ 0 h 247022"/>
              <a:gd name="connsiteX170" fmla="*/ 797395 w 1486694"/>
              <a:gd name="connsiteY170" fmla="*/ 0 h 247022"/>
              <a:gd name="connsiteX171" fmla="*/ 820884 w 1486694"/>
              <a:gd name="connsiteY171" fmla="*/ 23489 h 247022"/>
              <a:gd name="connsiteX172" fmla="*/ 797395 w 1486694"/>
              <a:gd name="connsiteY172" fmla="*/ 46978 h 247022"/>
              <a:gd name="connsiteX173" fmla="*/ 773906 w 1486694"/>
              <a:gd name="connsiteY173" fmla="*/ 23489 h 247022"/>
              <a:gd name="connsiteX174" fmla="*/ 797395 w 1486694"/>
              <a:gd name="connsiteY174" fmla="*/ 0 h 247022"/>
              <a:gd name="connsiteX175" fmla="*/ 689299 w 1486694"/>
              <a:gd name="connsiteY175" fmla="*/ 0 h 247022"/>
              <a:gd name="connsiteX176" fmla="*/ 712788 w 1486694"/>
              <a:gd name="connsiteY176" fmla="*/ 23489 h 247022"/>
              <a:gd name="connsiteX177" fmla="*/ 689299 w 1486694"/>
              <a:gd name="connsiteY177" fmla="*/ 46978 h 247022"/>
              <a:gd name="connsiteX178" fmla="*/ 665810 w 1486694"/>
              <a:gd name="connsiteY178" fmla="*/ 23489 h 247022"/>
              <a:gd name="connsiteX179" fmla="*/ 689299 w 1486694"/>
              <a:gd name="connsiteY179" fmla="*/ 0 h 247022"/>
              <a:gd name="connsiteX180" fmla="*/ 578331 w 1486694"/>
              <a:gd name="connsiteY180" fmla="*/ 0 h 247022"/>
              <a:gd name="connsiteX181" fmla="*/ 601820 w 1486694"/>
              <a:gd name="connsiteY181" fmla="*/ 23489 h 247022"/>
              <a:gd name="connsiteX182" fmla="*/ 578331 w 1486694"/>
              <a:gd name="connsiteY182" fmla="*/ 46978 h 247022"/>
              <a:gd name="connsiteX183" fmla="*/ 554842 w 1486694"/>
              <a:gd name="connsiteY183" fmla="*/ 23489 h 247022"/>
              <a:gd name="connsiteX184" fmla="*/ 578331 w 1486694"/>
              <a:gd name="connsiteY184" fmla="*/ 0 h 247022"/>
              <a:gd name="connsiteX185" fmla="*/ 467363 w 1486694"/>
              <a:gd name="connsiteY185" fmla="*/ 0 h 247022"/>
              <a:gd name="connsiteX186" fmla="*/ 490852 w 1486694"/>
              <a:gd name="connsiteY186" fmla="*/ 23489 h 247022"/>
              <a:gd name="connsiteX187" fmla="*/ 467363 w 1486694"/>
              <a:gd name="connsiteY187" fmla="*/ 46978 h 247022"/>
              <a:gd name="connsiteX188" fmla="*/ 443874 w 1486694"/>
              <a:gd name="connsiteY188" fmla="*/ 23489 h 247022"/>
              <a:gd name="connsiteX189" fmla="*/ 467363 w 1486694"/>
              <a:gd name="connsiteY189" fmla="*/ 0 h 247022"/>
              <a:gd name="connsiteX190" fmla="*/ 356394 w 1486694"/>
              <a:gd name="connsiteY190" fmla="*/ 0 h 247022"/>
              <a:gd name="connsiteX191" fmla="*/ 379883 w 1486694"/>
              <a:gd name="connsiteY191" fmla="*/ 23489 h 247022"/>
              <a:gd name="connsiteX192" fmla="*/ 356394 w 1486694"/>
              <a:gd name="connsiteY192" fmla="*/ 46978 h 247022"/>
              <a:gd name="connsiteX193" fmla="*/ 332905 w 1486694"/>
              <a:gd name="connsiteY193" fmla="*/ 23489 h 247022"/>
              <a:gd name="connsiteX194" fmla="*/ 356394 w 1486694"/>
              <a:gd name="connsiteY194" fmla="*/ 0 h 247022"/>
              <a:gd name="connsiteX195" fmla="*/ 245426 w 1486694"/>
              <a:gd name="connsiteY195" fmla="*/ 0 h 247022"/>
              <a:gd name="connsiteX196" fmla="*/ 268915 w 1486694"/>
              <a:gd name="connsiteY196" fmla="*/ 23489 h 247022"/>
              <a:gd name="connsiteX197" fmla="*/ 245426 w 1486694"/>
              <a:gd name="connsiteY197" fmla="*/ 46978 h 247022"/>
              <a:gd name="connsiteX198" fmla="*/ 221937 w 1486694"/>
              <a:gd name="connsiteY198" fmla="*/ 23489 h 247022"/>
              <a:gd name="connsiteX199" fmla="*/ 245426 w 1486694"/>
              <a:gd name="connsiteY199" fmla="*/ 0 h 247022"/>
              <a:gd name="connsiteX200" fmla="*/ 134457 w 1486694"/>
              <a:gd name="connsiteY200" fmla="*/ 0 h 247022"/>
              <a:gd name="connsiteX201" fmla="*/ 157946 w 1486694"/>
              <a:gd name="connsiteY201" fmla="*/ 23489 h 247022"/>
              <a:gd name="connsiteX202" fmla="*/ 134457 w 1486694"/>
              <a:gd name="connsiteY202" fmla="*/ 46978 h 247022"/>
              <a:gd name="connsiteX203" fmla="*/ 110968 w 1486694"/>
              <a:gd name="connsiteY203" fmla="*/ 23489 h 247022"/>
              <a:gd name="connsiteX204" fmla="*/ 134457 w 1486694"/>
              <a:gd name="connsiteY204" fmla="*/ 0 h 247022"/>
              <a:gd name="connsiteX205" fmla="*/ 23489 w 1486694"/>
              <a:gd name="connsiteY205" fmla="*/ 0 h 247022"/>
              <a:gd name="connsiteX206" fmla="*/ 46978 w 1486694"/>
              <a:gd name="connsiteY206" fmla="*/ 23489 h 247022"/>
              <a:gd name="connsiteX207" fmla="*/ 23489 w 1486694"/>
              <a:gd name="connsiteY207" fmla="*/ 46978 h 247022"/>
              <a:gd name="connsiteX208" fmla="*/ 0 w 1486694"/>
              <a:gd name="connsiteY208" fmla="*/ 23489 h 247022"/>
              <a:gd name="connsiteX209" fmla="*/ 23489 w 1486694"/>
              <a:gd name="connsiteY209" fmla="*/ 0 h 247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</a:cxnLst>
            <a:rect l="l" t="t" r="r" b="b"/>
            <a:pathLst>
              <a:path w="1486694" h="247022">
                <a:moveTo>
                  <a:pt x="1463205" y="200044"/>
                </a:moveTo>
                <a:cubicBezTo>
                  <a:pt x="1476178" y="200044"/>
                  <a:pt x="1486694" y="210561"/>
                  <a:pt x="1486694" y="223533"/>
                </a:cubicBezTo>
                <a:cubicBezTo>
                  <a:pt x="1486694" y="236506"/>
                  <a:pt x="1476178" y="247022"/>
                  <a:pt x="1463205" y="247022"/>
                </a:cubicBezTo>
                <a:cubicBezTo>
                  <a:pt x="1450233" y="247022"/>
                  <a:pt x="1439716" y="236506"/>
                  <a:pt x="1439716" y="223533"/>
                </a:cubicBezTo>
                <a:cubicBezTo>
                  <a:pt x="1439716" y="210561"/>
                  <a:pt x="1450233" y="200044"/>
                  <a:pt x="1463205" y="200044"/>
                </a:cubicBezTo>
                <a:close/>
                <a:moveTo>
                  <a:pt x="1352237" y="200044"/>
                </a:moveTo>
                <a:cubicBezTo>
                  <a:pt x="1365210" y="200044"/>
                  <a:pt x="1375726" y="210561"/>
                  <a:pt x="1375726" y="223533"/>
                </a:cubicBezTo>
                <a:cubicBezTo>
                  <a:pt x="1375726" y="236506"/>
                  <a:pt x="1365210" y="247022"/>
                  <a:pt x="1352237" y="247022"/>
                </a:cubicBezTo>
                <a:cubicBezTo>
                  <a:pt x="1339265" y="247022"/>
                  <a:pt x="1328748" y="236506"/>
                  <a:pt x="1328748" y="223533"/>
                </a:cubicBezTo>
                <a:cubicBezTo>
                  <a:pt x="1328748" y="210561"/>
                  <a:pt x="1339265" y="200044"/>
                  <a:pt x="1352237" y="200044"/>
                </a:cubicBezTo>
                <a:close/>
                <a:moveTo>
                  <a:pt x="1241269" y="200044"/>
                </a:moveTo>
                <a:cubicBezTo>
                  <a:pt x="1254241" y="200044"/>
                  <a:pt x="1264758" y="210561"/>
                  <a:pt x="1264758" y="223533"/>
                </a:cubicBezTo>
                <a:cubicBezTo>
                  <a:pt x="1264758" y="236506"/>
                  <a:pt x="1254241" y="247022"/>
                  <a:pt x="1241269" y="247022"/>
                </a:cubicBezTo>
                <a:cubicBezTo>
                  <a:pt x="1228297" y="247022"/>
                  <a:pt x="1217780" y="236506"/>
                  <a:pt x="1217780" y="223533"/>
                </a:cubicBezTo>
                <a:cubicBezTo>
                  <a:pt x="1217780" y="210561"/>
                  <a:pt x="1228297" y="200044"/>
                  <a:pt x="1241269" y="200044"/>
                </a:cubicBezTo>
                <a:close/>
                <a:moveTo>
                  <a:pt x="1130300" y="200044"/>
                </a:moveTo>
                <a:cubicBezTo>
                  <a:pt x="1143273" y="200044"/>
                  <a:pt x="1153789" y="210561"/>
                  <a:pt x="1153789" y="223533"/>
                </a:cubicBezTo>
                <a:cubicBezTo>
                  <a:pt x="1153789" y="236506"/>
                  <a:pt x="1143273" y="247022"/>
                  <a:pt x="1130300" y="247022"/>
                </a:cubicBezTo>
                <a:cubicBezTo>
                  <a:pt x="1117328" y="247022"/>
                  <a:pt x="1106811" y="236506"/>
                  <a:pt x="1106811" y="223533"/>
                </a:cubicBezTo>
                <a:cubicBezTo>
                  <a:pt x="1106811" y="210561"/>
                  <a:pt x="1117328" y="200044"/>
                  <a:pt x="1130300" y="200044"/>
                </a:cubicBezTo>
                <a:close/>
                <a:moveTo>
                  <a:pt x="1019332" y="200044"/>
                </a:moveTo>
                <a:cubicBezTo>
                  <a:pt x="1032304" y="200044"/>
                  <a:pt x="1042821" y="210561"/>
                  <a:pt x="1042821" y="223533"/>
                </a:cubicBezTo>
                <a:cubicBezTo>
                  <a:pt x="1042821" y="236506"/>
                  <a:pt x="1032304" y="247022"/>
                  <a:pt x="1019332" y="247022"/>
                </a:cubicBezTo>
                <a:cubicBezTo>
                  <a:pt x="1006360" y="247022"/>
                  <a:pt x="995843" y="236506"/>
                  <a:pt x="995843" y="223533"/>
                </a:cubicBezTo>
                <a:cubicBezTo>
                  <a:pt x="995843" y="210561"/>
                  <a:pt x="1006360" y="200044"/>
                  <a:pt x="1019332" y="200044"/>
                </a:cubicBezTo>
                <a:close/>
                <a:moveTo>
                  <a:pt x="908364" y="200044"/>
                </a:moveTo>
                <a:cubicBezTo>
                  <a:pt x="921336" y="200044"/>
                  <a:pt x="931853" y="210561"/>
                  <a:pt x="931853" y="223533"/>
                </a:cubicBezTo>
                <a:cubicBezTo>
                  <a:pt x="931853" y="236506"/>
                  <a:pt x="921336" y="247022"/>
                  <a:pt x="908364" y="247022"/>
                </a:cubicBezTo>
                <a:cubicBezTo>
                  <a:pt x="895391" y="247022"/>
                  <a:pt x="884875" y="236506"/>
                  <a:pt x="884875" y="223533"/>
                </a:cubicBezTo>
                <a:cubicBezTo>
                  <a:pt x="884875" y="210561"/>
                  <a:pt x="895391" y="200044"/>
                  <a:pt x="908364" y="200044"/>
                </a:cubicBezTo>
                <a:close/>
                <a:moveTo>
                  <a:pt x="797395" y="200044"/>
                </a:moveTo>
                <a:cubicBezTo>
                  <a:pt x="810368" y="200044"/>
                  <a:pt x="820884" y="210561"/>
                  <a:pt x="820884" y="223533"/>
                </a:cubicBezTo>
                <a:cubicBezTo>
                  <a:pt x="820884" y="236506"/>
                  <a:pt x="810368" y="247022"/>
                  <a:pt x="797395" y="247022"/>
                </a:cubicBezTo>
                <a:cubicBezTo>
                  <a:pt x="784423" y="247022"/>
                  <a:pt x="773906" y="236506"/>
                  <a:pt x="773906" y="223533"/>
                </a:cubicBezTo>
                <a:cubicBezTo>
                  <a:pt x="773906" y="210561"/>
                  <a:pt x="784423" y="200044"/>
                  <a:pt x="797395" y="200044"/>
                </a:cubicBezTo>
                <a:close/>
                <a:moveTo>
                  <a:pt x="689299" y="200044"/>
                </a:moveTo>
                <a:cubicBezTo>
                  <a:pt x="702271" y="200044"/>
                  <a:pt x="712788" y="210561"/>
                  <a:pt x="712788" y="223533"/>
                </a:cubicBezTo>
                <a:cubicBezTo>
                  <a:pt x="712788" y="236506"/>
                  <a:pt x="702271" y="247022"/>
                  <a:pt x="689299" y="247022"/>
                </a:cubicBezTo>
                <a:cubicBezTo>
                  <a:pt x="676326" y="247022"/>
                  <a:pt x="665810" y="236506"/>
                  <a:pt x="665810" y="223533"/>
                </a:cubicBezTo>
                <a:cubicBezTo>
                  <a:pt x="665810" y="210561"/>
                  <a:pt x="676326" y="200044"/>
                  <a:pt x="689299" y="200044"/>
                </a:cubicBezTo>
                <a:close/>
                <a:moveTo>
                  <a:pt x="578331" y="200044"/>
                </a:moveTo>
                <a:cubicBezTo>
                  <a:pt x="591304" y="200044"/>
                  <a:pt x="601820" y="210561"/>
                  <a:pt x="601820" y="223533"/>
                </a:cubicBezTo>
                <a:cubicBezTo>
                  <a:pt x="601820" y="236506"/>
                  <a:pt x="591304" y="247022"/>
                  <a:pt x="578331" y="247022"/>
                </a:cubicBezTo>
                <a:cubicBezTo>
                  <a:pt x="565359" y="247022"/>
                  <a:pt x="554842" y="236506"/>
                  <a:pt x="554842" y="223533"/>
                </a:cubicBezTo>
                <a:cubicBezTo>
                  <a:pt x="554842" y="210561"/>
                  <a:pt x="565359" y="200044"/>
                  <a:pt x="578331" y="200044"/>
                </a:cubicBezTo>
                <a:close/>
                <a:moveTo>
                  <a:pt x="467363" y="200044"/>
                </a:moveTo>
                <a:cubicBezTo>
                  <a:pt x="480335" y="200044"/>
                  <a:pt x="490852" y="210561"/>
                  <a:pt x="490852" y="223533"/>
                </a:cubicBezTo>
                <a:cubicBezTo>
                  <a:pt x="490852" y="236506"/>
                  <a:pt x="480335" y="247022"/>
                  <a:pt x="467363" y="247022"/>
                </a:cubicBezTo>
                <a:cubicBezTo>
                  <a:pt x="454390" y="247022"/>
                  <a:pt x="443874" y="236506"/>
                  <a:pt x="443874" y="223533"/>
                </a:cubicBezTo>
                <a:cubicBezTo>
                  <a:pt x="443874" y="210561"/>
                  <a:pt x="454390" y="200044"/>
                  <a:pt x="467363" y="200044"/>
                </a:cubicBezTo>
                <a:close/>
                <a:moveTo>
                  <a:pt x="356394" y="200044"/>
                </a:moveTo>
                <a:cubicBezTo>
                  <a:pt x="369367" y="200044"/>
                  <a:pt x="379883" y="210561"/>
                  <a:pt x="379883" y="223533"/>
                </a:cubicBezTo>
                <a:cubicBezTo>
                  <a:pt x="379883" y="236506"/>
                  <a:pt x="369367" y="247022"/>
                  <a:pt x="356394" y="247022"/>
                </a:cubicBezTo>
                <a:cubicBezTo>
                  <a:pt x="343422" y="247022"/>
                  <a:pt x="332905" y="236506"/>
                  <a:pt x="332905" y="223533"/>
                </a:cubicBezTo>
                <a:cubicBezTo>
                  <a:pt x="332905" y="210561"/>
                  <a:pt x="343422" y="200044"/>
                  <a:pt x="356394" y="200044"/>
                </a:cubicBezTo>
                <a:close/>
                <a:moveTo>
                  <a:pt x="245426" y="200044"/>
                </a:moveTo>
                <a:cubicBezTo>
                  <a:pt x="258398" y="200044"/>
                  <a:pt x="268915" y="210561"/>
                  <a:pt x="268915" y="223533"/>
                </a:cubicBezTo>
                <a:cubicBezTo>
                  <a:pt x="268915" y="236506"/>
                  <a:pt x="258398" y="247022"/>
                  <a:pt x="245426" y="247022"/>
                </a:cubicBezTo>
                <a:cubicBezTo>
                  <a:pt x="232453" y="247022"/>
                  <a:pt x="221937" y="236506"/>
                  <a:pt x="221937" y="223533"/>
                </a:cubicBezTo>
                <a:cubicBezTo>
                  <a:pt x="221937" y="210561"/>
                  <a:pt x="232453" y="200044"/>
                  <a:pt x="245426" y="200044"/>
                </a:cubicBezTo>
                <a:close/>
                <a:moveTo>
                  <a:pt x="134457" y="200044"/>
                </a:moveTo>
                <a:cubicBezTo>
                  <a:pt x="147430" y="200044"/>
                  <a:pt x="157946" y="210561"/>
                  <a:pt x="157946" y="223533"/>
                </a:cubicBezTo>
                <a:cubicBezTo>
                  <a:pt x="157946" y="236506"/>
                  <a:pt x="147430" y="247022"/>
                  <a:pt x="134457" y="247022"/>
                </a:cubicBezTo>
                <a:cubicBezTo>
                  <a:pt x="121485" y="247022"/>
                  <a:pt x="110968" y="236506"/>
                  <a:pt x="110968" y="223533"/>
                </a:cubicBezTo>
                <a:cubicBezTo>
                  <a:pt x="110968" y="210561"/>
                  <a:pt x="121485" y="200044"/>
                  <a:pt x="134457" y="200044"/>
                </a:cubicBezTo>
                <a:close/>
                <a:moveTo>
                  <a:pt x="23489" y="200044"/>
                </a:moveTo>
                <a:cubicBezTo>
                  <a:pt x="36461" y="200044"/>
                  <a:pt x="46978" y="210561"/>
                  <a:pt x="46978" y="223533"/>
                </a:cubicBezTo>
                <a:cubicBezTo>
                  <a:pt x="46978" y="236506"/>
                  <a:pt x="36461" y="247022"/>
                  <a:pt x="23489" y="247022"/>
                </a:cubicBezTo>
                <a:cubicBezTo>
                  <a:pt x="10516" y="247022"/>
                  <a:pt x="0" y="236506"/>
                  <a:pt x="0" y="223533"/>
                </a:cubicBezTo>
                <a:cubicBezTo>
                  <a:pt x="0" y="210561"/>
                  <a:pt x="10516" y="200044"/>
                  <a:pt x="23489" y="200044"/>
                </a:cubicBezTo>
                <a:close/>
                <a:moveTo>
                  <a:pt x="1463205" y="100022"/>
                </a:moveTo>
                <a:cubicBezTo>
                  <a:pt x="1476178" y="100022"/>
                  <a:pt x="1486694" y="110539"/>
                  <a:pt x="1486694" y="123511"/>
                </a:cubicBezTo>
                <a:cubicBezTo>
                  <a:pt x="1486694" y="136484"/>
                  <a:pt x="1476178" y="147000"/>
                  <a:pt x="1463205" y="147000"/>
                </a:cubicBezTo>
                <a:cubicBezTo>
                  <a:pt x="1450233" y="147000"/>
                  <a:pt x="1439716" y="136484"/>
                  <a:pt x="1439716" y="123511"/>
                </a:cubicBezTo>
                <a:cubicBezTo>
                  <a:pt x="1439716" y="110539"/>
                  <a:pt x="1450233" y="100022"/>
                  <a:pt x="1463205" y="100022"/>
                </a:cubicBezTo>
                <a:close/>
                <a:moveTo>
                  <a:pt x="1352237" y="100022"/>
                </a:moveTo>
                <a:cubicBezTo>
                  <a:pt x="1365210" y="100022"/>
                  <a:pt x="1375726" y="110539"/>
                  <a:pt x="1375726" y="123511"/>
                </a:cubicBezTo>
                <a:cubicBezTo>
                  <a:pt x="1375726" y="136484"/>
                  <a:pt x="1365210" y="147000"/>
                  <a:pt x="1352237" y="147000"/>
                </a:cubicBezTo>
                <a:cubicBezTo>
                  <a:pt x="1339265" y="147000"/>
                  <a:pt x="1328748" y="136484"/>
                  <a:pt x="1328748" y="123511"/>
                </a:cubicBezTo>
                <a:cubicBezTo>
                  <a:pt x="1328748" y="110539"/>
                  <a:pt x="1339265" y="100022"/>
                  <a:pt x="1352237" y="100022"/>
                </a:cubicBezTo>
                <a:close/>
                <a:moveTo>
                  <a:pt x="1241269" y="100022"/>
                </a:moveTo>
                <a:cubicBezTo>
                  <a:pt x="1254241" y="100022"/>
                  <a:pt x="1264758" y="110539"/>
                  <a:pt x="1264758" y="123511"/>
                </a:cubicBezTo>
                <a:cubicBezTo>
                  <a:pt x="1264758" y="136484"/>
                  <a:pt x="1254241" y="147000"/>
                  <a:pt x="1241269" y="147000"/>
                </a:cubicBezTo>
                <a:cubicBezTo>
                  <a:pt x="1228297" y="147000"/>
                  <a:pt x="1217780" y="136484"/>
                  <a:pt x="1217780" y="123511"/>
                </a:cubicBezTo>
                <a:cubicBezTo>
                  <a:pt x="1217780" y="110539"/>
                  <a:pt x="1228297" y="100022"/>
                  <a:pt x="1241269" y="100022"/>
                </a:cubicBezTo>
                <a:close/>
                <a:moveTo>
                  <a:pt x="1130300" y="100022"/>
                </a:moveTo>
                <a:cubicBezTo>
                  <a:pt x="1143273" y="100022"/>
                  <a:pt x="1153789" y="110539"/>
                  <a:pt x="1153789" y="123511"/>
                </a:cubicBezTo>
                <a:cubicBezTo>
                  <a:pt x="1153789" y="136484"/>
                  <a:pt x="1143273" y="147000"/>
                  <a:pt x="1130300" y="147000"/>
                </a:cubicBezTo>
                <a:cubicBezTo>
                  <a:pt x="1117328" y="147000"/>
                  <a:pt x="1106811" y="136484"/>
                  <a:pt x="1106811" y="123511"/>
                </a:cubicBezTo>
                <a:cubicBezTo>
                  <a:pt x="1106811" y="110539"/>
                  <a:pt x="1117328" y="100022"/>
                  <a:pt x="1130300" y="100022"/>
                </a:cubicBezTo>
                <a:close/>
                <a:moveTo>
                  <a:pt x="1019332" y="100022"/>
                </a:moveTo>
                <a:cubicBezTo>
                  <a:pt x="1032304" y="100022"/>
                  <a:pt x="1042821" y="110539"/>
                  <a:pt x="1042821" y="123511"/>
                </a:cubicBezTo>
                <a:cubicBezTo>
                  <a:pt x="1042821" y="136484"/>
                  <a:pt x="1032304" y="147000"/>
                  <a:pt x="1019332" y="147000"/>
                </a:cubicBezTo>
                <a:cubicBezTo>
                  <a:pt x="1006360" y="147000"/>
                  <a:pt x="995843" y="136484"/>
                  <a:pt x="995843" y="123511"/>
                </a:cubicBezTo>
                <a:cubicBezTo>
                  <a:pt x="995843" y="110539"/>
                  <a:pt x="1006360" y="100022"/>
                  <a:pt x="1019332" y="100022"/>
                </a:cubicBezTo>
                <a:close/>
                <a:moveTo>
                  <a:pt x="908364" y="100022"/>
                </a:moveTo>
                <a:cubicBezTo>
                  <a:pt x="921336" y="100022"/>
                  <a:pt x="931853" y="110539"/>
                  <a:pt x="931853" y="123511"/>
                </a:cubicBezTo>
                <a:cubicBezTo>
                  <a:pt x="931853" y="136484"/>
                  <a:pt x="921336" y="147000"/>
                  <a:pt x="908364" y="147000"/>
                </a:cubicBezTo>
                <a:cubicBezTo>
                  <a:pt x="895391" y="147000"/>
                  <a:pt x="884875" y="136484"/>
                  <a:pt x="884875" y="123511"/>
                </a:cubicBezTo>
                <a:cubicBezTo>
                  <a:pt x="884875" y="110539"/>
                  <a:pt x="895391" y="100022"/>
                  <a:pt x="908364" y="100022"/>
                </a:cubicBezTo>
                <a:close/>
                <a:moveTo>
                  <a:pt x="797395" y="100022"/>
                </a:moveTo>
                <a:cubicBezTo>
                  <a:pt x="810368" y="100022"/>
                  <a:pt x="820884" y="110539"/>
                  <a:pt x="820884" y="123511"/>
                </a:cubicBezTo>
                <a:cubicBezTo>
                  <a:pt x="820884" y="136484"/>
                  <a:pt x="810368" y="147000"/>
                  <a:pt x="797395" y="147000"/>
                </a:cubicBezTo>
                <a:cubicBezTo>
                  <a:pt x="784423" y="147000"/>
                  <a:pt x="773906" y="136484"/>
                  <a:pt x="773906" y="123511"/>
                </a:cubicBezTo>
                <a:cubicBezTo>
                  <a:pt x="773906" y="110539"/>
                  <a:pt x="784423" y="100022"/>
                  <a:pt x="797395" y="100022"/>
                </a:cubicBezTo>
                <a:close/>
                <a:moveTo>
                  <a:pt x="689299" y="100022"/>
                </a:moveTo>
                <a:cubicBezTo>
                  <a:pt x="702271" y="100022"/>
                  <a:pt x="712788" y="110539"/>
                  <a:pt x="712788" y="123511"/>
                </a:cubicBezTo>
                <a:cubicBezTo>
                  <a:pt x="712788" y="136484"/>
                  <a:pt x="702271" y="147000"/>
                  <a:pt x="689299" y="147000"/>
                </a:cubicBezTo>
                <a:cubicBezTo>
                  <a:pt x="676326" y="147000"/>
                  <a:pt x="665810" y="136484"/>
                  <a:pt x="665810" y="123511"/>
                </a:cubicBezTo>
                <a:cubicBezTo>
                  <a:pt x="665810" y="110539"/>
                  <a:pt x="676326" y="100022"/>
                  <a:pt x="689299" y="100022"/>
                </a:cubicBezTo>
                <a:close/>
                <a:moveTo>
                  <a:pt x="578331" y="100022"/>
                </a:moveTo>
                <a:cubicBezTo>
                  <a:pt x="591304" y="100022"/>
                  <a:pt x="601820" y="110539"/>
                  <a:pt x="601820" y="123511"/>
                </a:cubicBezTo>
                <a:cubicBezTo>
                  <a:pt x="601820" y="136484"/>
                  <a:pt x="591304" y="147000"/>
                  <a:pt x="578331" y="147000"/>
                </a:cubicBezTo>
                <a:cubicBezTo>
                  <a:pt x="565359" y="147000"/>
                  <a:pt x="554842" y="136484"/>
                  <a:pt x="554842" y="123511"/>
                </a:cubicBezTo>
                <a:cubicBezTo>
                  <a:pt x="554842" y="110539"/>
                  <a:pt x="565359" y="100022"/>
                  <a:pt x="578331" y="100022"/>
                </a:cubicBezTo>
                <a:close/>
                <a:moveTo>
                  <a:pt x="467363" y="100022"/>
                </a:moveTo>
                <a:cubicBezTo>
                  <a:pt x="480335" y="100022"/>
                  <a:pt x="490852" y="110539"/>
                  <a:pt x="490852" y="123511"/>
                </a:cubicBezTo>
                <a:cubicBezTo>
                  <a:pt x="490852" y="136484"/>
                  <a:pt x="480335" y="147000"/>
                  <a:pt x="467363" y="147000"/>
                </a:cubicBezTo>
                <a:cubicBezTo>
                  <a:pt x="454390" y="147000"/>
                  <a:pt x="443874" y="136484"/>
                  <a:pt x="443874" y="123511"/>
                </a:cubicBezTo>
                <a:cubicBezTo>
                  <a:pt x="443874" y="110539"/>
                  <a:pt x="454390" y="100022"/>
                  <a:pt x="467363" y="100022"/>
                </a:cubicBezTo>
                <a:close/>
                <a:moveTo>
                  <a:pt x="356394" y="100022"/>
                </a:moveTo>
                <a:cubicBezTo>
                  <a:pt x="369367" y="100022"/>
                  <a:pt x="379883" y="110539"/>
                  <a:pt x="379883" y="123511"/>
                </a:cubicBezTo>
                <a:cubicBezTo>
                  <a:pt x="379883" y="136484"/>
                  <a:pt x="369367" y="147000"/>
                  <a:pt x="356394" y="147000"/>
                </a:cubicBezTo>
                <a:cubicBezTo>
                  <a:pt x="343422" y="147000"/>
                  <a:pt x="332905" y="136484"/>
                  <a:pt x="332905" y="123511"/>
                </a:cubicBezTo>
                <a:cubicBezTo>
                  <a:pt x="332905" y="110539"/>
                  <a:pt x="343422" y="100022"/>
                  <a:pt x="356394" y="100022"/>
                </a:cubicBezTo>
                <a:close/>
                <a:moveTo>
                  <a:pt x="245426" y="100022"/>
                </a:moveTo>
                <a:cubicBezTo>
                  <a:pt x="258398" y="100022"/>
                  <a:pt x="268915" y="110539"/>
                  <a:pt x="268915" y="123511"/>
                </a:cubicBezTo>
                <a:cubicBezTo>
                  <a:pt x="268915" y="136484"/>
                  <a:pt x="258398" y="147000"/>
                  <a:pt x="245426" y="147000"/>
                </a:cubicBezTo>
                <a:cubicBezTo>
                  <a:pt x="232453" y="147000"/>
                  <a:pt x="221937" y="136484"/>
                  <a:pt x="221937" y="123511"/>
                </a:cubicBezTo>
                <a:cubicBezTo>
                  <a:pt x="221937" y="110539"/>
                  <a:pt x="232453" y="100022"/>
                  <a:pt x="245426" y="100022"/>
                </a:cubicBezTo>
                <a:close/>
                <a:moveTo>
                  <a:pt x="134457" y="100022"/>
                </a:moveTo>
                <a:cubicBezTo>
                  <a:pt x="147430" y="100022"/>
                  <a:pt x="157946" y="110539"/>
                  <a:pt x="157946" y="123511"/>
                </a:cubicBezTo>
                <a:cubicBezTo>
                  <a:pt x="157946" y="136484"/>
                  <a:pt x="147430" y="147000"/>
                  <a:pt x="134457" y="147000"/>
                </a:cubicBezTo>
                <a:cubicBezTo>
                  <a:pt x="121485" y="147000"/>
                  <a:pt x="110968" y="136484"/>
                  <a:pt x="110968" y="123511"/>
                </a:cubicBezTo>
                <a:cubicBezTo>
                  <a:pt x="110968" y="110539"/>
                  <a:pt x="121485" y="100022"/>
                  <a:pt x="134457" y="100022"/>
                </a:cubicBezTo>
                <a:close/>
                <a:moveTo>
                  <a:pt x="23489" y="100022"/>
                </a:moveTo>
                <a:cubicBezTo>
                  <a:pt x="36461" y="100022"/>
                  <a:pt x="46978" y="110539"/>
                  <a:pt x="46978" y="123511"/>
                </a:cubicBezTo>
                <a:cubicBezTo>
                  <a:pt x="46978" y="136484"/>
                  <a:pt x="36461" y="147000"/>
                  <a:pt x="23489" y="147000"/>
                </a:cubicBezTo>
                <a:cubicBezTo>
                  <a:pt x="10516" y="147000"/>
                  <a:pt x="0" y="136484"/>
                  <a:pt x="0" y="123511"/>
                </a:cubicBezTo>
                <a:cubicBezTo>
                  <a:pt x="0" y="110539"/>
                  <a:pt x="10516" y="100022"/>
                  <a:pt x="23489" y="100022"/>
                </a:cubicBezTo>
                <a:close/>
                <a:moveTo>
                  <a:pt x="1463205" y="0"/>
                </a:moveTo>
                <a:cubicBezTo>
                  <a:pt x="1476178" y="0"/>
                  <a:pt x="1486694" y="10517"/>
                  <a:pt x="1486694" y="23489"/>
                </a:cubicBezTo>
                <a:cubicBezTo>
                  <a:pt x="1486694" y="36462"/>
                  <a:pt x="1476178" y="46978"/>
                  <a:pt x="1463205" y="46978"/>
                </a:cubicBezTo>
                <a:cubicBezTo>
                  <a:pt x="1450233" y="46978"/>
                  <a:pt x="1439716" y="36462"/>
                  <a:pt x="1439716" y="23489"/>
                </a:cubicBezTo>
                <a:cubicBezTo>
                  <a:pt x="1439716" y="10517"/>
                  <a:pt x="1450233" y="0"/>
                  <a:pt x="1463205" y="0"/>
                </a:cubicBezTo>
                <a:close/>
                <a:moveTo>
                  <a:pt x="1352237" y="0"/>
                </a:moveTo>
                <a:cubicBezTo>
                  <a:pt x="1365210" y="0"/>
                  <a:pt x="1375726" y="10517"/>
                  <a:pt x="1375726" y="23489"/>
                </a:cubicBezTo>
                <a:cubicBezTo>
                  <a:pt x="1375726" y="36462"/>
                  <a:pt x="1365210" y="46978"/>
                  <a:pt x="1352237" y="46978"/>
                </a:cubicBezTo>
                <a:cubicBezTo>
                  <a:pt x="1339265" y="46978"/>
                  <a:pt x="1328748" y="36462"/>
                  <a:pt x="1328748" y="23489"/>
                </a:cubicBezTo>
                <a:cubicBezTo>
                  <a:pt x="1328748" y="10517"/>
                  <a:pt x="1339265" y="0"/>
                  <a:pt x="1352237" y="0"/>
                </a:cubicBezTo>
                <a:close/>
                <a:moveTo>
                  <a:pt x="1241269" y="0"/>
                </a:moveTo>
                <a:cubicBezTo>
                  <a:pt x="1254241" y="0"/>
                  <a:pt x="1264758" y="10517"/>
                  <a:pt x="1264758" y="23489"/>
                </a:cubicBezTo>
                <a:cubicBezTo>
                  <a:pt x="1264758" y="36462"/>
                  <a:pt x="1254241" y="46978"/>
                  <a:pt x="1241269" y="46978"/>
                </a:cubicBezTo>
                <a:cubicBezTo>
                  <a:pt x="1228297" y="46978"/>
                  <a:pt x="1217780" y="36462"/>
                  <a:pt x="1217780" y="23489"/>
                </a:cubicBezTo>
                <a:cubicBezTo>
                  <a:pt x="1217780" y="10517"/>
                  <a:pt x="1228297" y="0"/>
                  <a:pt x="1241269" y="0"/>
                </a:cubicBezTo>
                <a:close/>
                <a:moveTo>
                  <a:pt x="1130300" y="0"/>
                </a:moveTo>
                <a:cubicBezTo>
                  <a:pt x="1143273" y="0"/>
                  <a:pt x="1153789" y="10517"/>
                  <a:pt x="1153789" y="23489"/>
                </a:cubicBezTo>
                <a:cubicBezTo>
                  <a:pt x="1153789" y="36462"/>
                  <a:pt x="1143273" y="46978"/>
                  <a:pt x="1130300" y="46978"/>
                </a:cubicBezTo>
                <a:cubicBezTo>
                  <a:pt x="1117328" y="46978"/>
                  <a:pt x="1106811" y="36462"/>
                  <a:pt x="1106811" y="23489"/>
                </a:cubicBezTo>
                <a:cubicBezTo>
                  <a:pt x="1106811" y="10517"/>
                  <a:pt x="1117328" y="0"/>
                  <a:pt x="1130300" y="0"/>
                </a:cubicBezTo>
                <a:close/>
                <a:moveTo>
                  <a:pt x="1019332" y="0"/>
                </a:moveTo>
                <a:cubicBezTo>
                  <a:pt x="1032304" y="0"/>
                  <a:pt x="1042821" y="10517"/>
                  <a:pt x="1042821" y="23489"/>
                </a:cubicBezTo>
                <a:cubicBezTo>
                  <a:pt x="1042821" y="36462"/>
                  <a:pt x="1032304" y="46978"/>
                  <a:pt x="1019332" y="46978"/>
                </a:cubicBezTo>
                <a:cubicBezTo>
                  <a:pt x="1006360" y="46978"/>
                  <a:pt x="995843" y="36462"/>
                  <a:pt x="995843" y="23489"/>
                </a:cubicBezTo>
                <a:cubicBezTo>
                  <a:pt x="995843" y="10517"/>
                  <a:pt x="1006360" y="0"/>
                  <a:pt x="1019332" y="0"/>
                </a:cubicBezTo>
                <a:close/>
                <a:moveTo>
                  <a:pt x="908364" y="0"/>
                </a:moveTo>
                <a:cubicBezTo>
                  <a:pt x="921336" y="0"/>
                  <a:pt x="931853" y="10517"/>
                  <a:pt x="931853" y="23489"/>
                </a:cubicBezTo>
                <a:cubicBezTo>
                  <a:pt x="931853" y="36462"/>
                  <a:pt x="921336" y="46978"/>
                  <a:pt x="908364" y="46978"/>
                </a:cubicBezTo>
                <a:cubicBezTo>
                  <a:pt x="895391" y="46978"/>
                  <a:pt x="884875" y="36462"/>
                  <a:pt x="884875" y="23489"/>
                </a:cubicBezTo>
                <a:cubicBezTo>
                  <a:pt x="884875" y="10517"/>
                  <a:pt x="895391" y="0"/>
                  <a:pt x="908364" y="0"/>
                </a:cubicBezTo>
                <a:close/>
                <a:moveTo>
                  <a:pt x="797395" y="0"/>
                </a:moveTo>
                <a:cubicBezTo>
                  <a:pt x="810368" y="0"/>
                  <a:pt x="820884" y="10517"/>
                  <a:pt x="820884" y="23489"/>
                </a:cubicBezTo>
                <a:cubicBezTo>
                  <a:pt x="820884" y="36462"/>
                  <a:pt x="810368" y="46978"/>
                  <a:pt x="797395" y="46978"/>
                </a:cubicBezTo>
                <a:cubicBezTo>
                  <a:pt x="784423" y="46978"/>
                  <a:pt x="773906" y="36462"/>
                  <a:pt x="773906" y="23489"/>
                </a:cubicBezTo>
                <a:cubicBezTo>
                  <a:pt x="773906" y="10517"/>
                  <a:pt x="784423" y="0"/>
                  <a:pt x="797395" y="0"/>
                </a:cubicBezTo>
                <a:close/>
                <a:moveTo>
                  <a:pt x="689299" y="0"/>
                </a:moveTo>
                <a:cubicBezTo>
                  <a:pt x="702271" y="0"/>
                  <a:pt x="712788" y="10517"/>
                  <a:pt x="712788" y="23489"/>
                </a:cubicBezTo>
                <a:cubicBezTo>
                  <a:pt x="712788" y="36462"/>
                  <a:pt x="702271" y="46978"/>
                  <a:pt x="689299" y="46978"/>
                </a:cubicBezTo>
                <a:cubicBezTo>
                  <a:pt x="676326" y="46978"/>
                  <a:pt x="665810" y="36462"/>
                  <a:pt x="665810" y="23489"/>
                </a:cubicBezTo>
                <a:cubicBezTo>
                  <a:pt x="665810" y="10517"/>
                  <a:pt x="676326" y="0"/>
                  <a:pt x="689299" y="0"/>
                </a:cubicBezTo>
                <a:close/>
                <a:moveTo>
                  <a:pt x="578331" y="0"/>
                </a:moveTo>
                <a:cubicBezTo>
                  <a:pt x="591304" y="0"/>
                  <a:pt x="601820" y="10517"/>
                  <a:pt x="601820" y="23489"/>
                </a:cubicBezTo>
                <a:cubicBezTo>
                  <a:pt x="601820" y="36462"/>
                  <a:pt x="591304" y="46978"/>
                  <a:pt x="578331" y="46978"/>
                </a:cubicBezTo>
                <a:cubicBezTo>
                  <a:pt x="565359" y="46978"/>
                  <a:pt x="554842" y="36462"/>
                  <a:pt x="554842" y="23489"/>
                </a:cubicBezTo>
                <a:cubicBezTo>
                  <a:pt x="554842" y="10517"/>
                  <a:pt x="565359" y="0"/>
                  <a:pt x="578331" y="0"/>
                </a:cubicBezTo>
                <a:close/>
                <a:moveTo>
                  <a:pt x="467363" y="0"/>
                </a:moveTo>
                <a:cubicBezTo>
                  <a:pt x="480335" y="0"/>
                  <a:pt x="490852" y="10517"/>
                  <a:pt x="490852" y="23489"/>
                </a:cubicBezTo>
                <a:cubicBezTo>
                  <a:pt x="490852" y="36462"/>
                  <a:pt x="480335" y="46978"/>
                  <a:pt x="467363" y="46978"/>
                </a:cubicBezTo>
                <a:cubicBezTo>
                  <a:pt x="454390" y="46978"/>
                  <a:pt x="443874" y="36462"/>
                  <a:pt x="443874" y="23489"/>
                </a:cubicBezTo>
                <a:cubicBezTo>
                  <a:pt x="443874" y="10517"/>
                  <a:pt x="454390" y="0"/>
                  <a:pt x="467363" y="0"/>
                </a:cubicBezTo>
                <a:close/>
                <a:moveTo>
                  <a:pt x="356394" y="0"/>
                </a:moveTo>
                <a:cubicBezTo>
                  <a:pt x="369367" y="0"/>
                  <a:pt x="379883" y="10517"/>
                  <a:pt x="379883" y="23489"/>
                </a:cubicBezTo>
                <a:cubicBezTo>
                  <a:pt x="379883" y="36462"/>
                  <a:pt x="369367" y="46978"/>
                  <a:pt x="356394" y="46978"/>
                </a:cubicBezTo>
                <a:cubicBezTo>
                  <a:pt x="343422" y="46978"/>
                  <a:pt x="332905" y="36462"/>
                  <a:pt x="332905" y="23489"/>
                </a:cubicBezTo>
                <a:cubicBezTo>
                  <a:pt x="332905" y="10517"/>
                  <a:pt x="343422" y="0"/>
                  <a:pt x="356394" y="0"/>
                </a:cubicBezTo>
                <a:close/>
                <a:moveTo>
                  <a:pt x="245426" y="0"/>
                </a:moveTo>
                <a:cubicBezTo>
                  <a:pt x="258398" y="0"/>
                  <a:pt x="268915" y="10517"/>
                  <a:pt x="268915" y="23489"/>
                </a:cubicBezTo>
                <a:cubicBezTo>
                  <a:pt x="268915" y="36462"/>
                  <a:pt x="258398" y="46978"/>
                  <a:pt x="245426" y="46978"/>
                </a:cubicBezTo>
                <a:cubicBezTo>
                  <a:pt x="232453" y="46978"/>
                  <a:pt x="221937" y="36462"/>
                  <a:pt x="221937" y="23489"/>
                </a:cubicBezTo>
                <a:cubicBezTo>
                  <a:pt x="221937" y="10517"/>
                  <a:pt x="232453" y="0"/>
                  <a:pt x="245426" y="0"/>
                </a:cubicBezTo>
                <a:close/>
                <a:moveTo>
                  <a:pt x="134457" y="0"/>
                </a:moveTo>
                <a:cubicBezTo>
                  <a:pt x="147430" y="0"/>
                  <a:pt x="157946" y="10517"/>
                  <a:pt x="157946" y="23489"/>
                </a:cubicBezTo>
                <a:cubicBezTo>
                  <a:pt x="157946" y="36462"/>
                  <a:pt x="147430" y="46978"/>
                  <a:pt x="134457" y="46978"/>
                </a:cubicBezTo>
                <a:cubicBezTo>
                  <a:pt x="121485" y="46978"/>
                  <a:pt x="110968" y="36462"/>
                  <a:pt x="110968" y="23489"/>
                </a:cubicBezTo>
                <a:cubicBezTo>
                  <a:pt x="110968" y="10517"/>
                  <a:pt x="121485" y="0"/>
                  <a:pt x="134457" y="0"/>
                </a:cubicBezTo>
                <a:close/>
                <a:moveTo>
                  <a:pt x="23489" y="0"/>
                </a:moveTo>
                <a:cubicBezTo>
                  <a:pt x="36461" y="0"/>
                  <a:pt x="46978" y="10517"/>
                  <a:pt x="46978" y="23489"/>
                </a:cubicBezTo>
                <a:cubicBezTo>
                  <a:pt x="46978" y="36462"/>
                  <a:pt x="36461" y="46978"/>
                  <a:pt x="23489" y="46978"/>
                </a:cubicBezTo>
                <a:cubicBezTo>
                  <a:pt x="10516" y="46978"/>
                  <a:pt x="0" y="36462"/>
                  <a:pt x="0" y="23489"/>
                </a:cubicBezTo>
                <a:cubicBezTo>
                  <a:pt x="0" y="10517"/>
                  <a:pt x="10516" y="0"/>
                  <a:pt x="2348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  <a:alpha val="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ctrTitle"/>
            <p:custDataLst>
              <p:tags r:id="rId9"/>
            </p:custDataLst>
          </p:nvPr>
        </p:nvSpPr>
        <p:spPr>
          <a:xfrm>
            <a:off x="5108910" y="1103301"/>
            <a:ext cx="5978190" cy="2325699"/>
          </a:xfrm>
        </p:spPr>
        <p:txBody>
          <a:bodyPr wrap="square"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rgbClr val="FFFFFF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 userDrawn="1">
            <p:ph type="body" sz="quarter" idx="17" hasCustomPrompt="1"/>
            <p:custDataLst>
              <p:tags r:id="rId10"/>
            </p:custDataLst>
          </p:nvPr>
        </p:nvSpPr>
        <p:spPr>
          <a:xfrm>
            <a:off x="8207100" y="3941289"/>
            <a:ext cx="2880000" cy="5040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rgbClr val="333333"/>
                </a:soli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1035815"/>
            <a:ext cx="5377138" cy="5822185"/>
          </a:xfrm>
          <a:prstGeom prst="rect">
            <a:avLst/>
          </a:prstGeom>
        </p:spPr>
      </p:pic>
      <p:sp>
        <p:nvSpPr>
          <p:cNvPr id="16" name="任意多边形: 形状 15"/>
          <p:cNvSpPr/>
          <p:nvPr userDrawn="1">
            <p:custDataLst>
              <p:tags r:id="rId13"/>
            </p:custDataLst>
          </p:nvPr>
        </p:nvSpPr>
        <p:spPr>
          <a:xfrm>
            <a:off x="9613106" y="6167432"/>
            <a:ext cx="1486694" cy="247022"/>
          </a:xfrm>
          <a:custGeom>
            <a:avLst/>
            <a:gdLst>
              <a:gd name="connsiteX0" fmla="*/ 1463205 w 1486694"/>
              <a:gd name="connsiteY0" fmla="*/ 200044 h 247022"/>
              <a:gd name="connsiteX1" fmla="*/ 1486694 w 1486694"/>
              <a:gd name="connsiteY1" fmla="*/ 223533 h 247022"/>
              <a:gd name="connsiteX2" fmla="*/ 1463205 w 1486694"/>
              <a:gd name="connsiteY2" fmla="*/ 247022 h 247022"/>
              <a:gd name="connsiteX3" fmla="*/ 1439716 w 1486694"/>
              <a:gd name="connsiteY3" fmla="*/ 223533 h 247022"/>
              <a:gd name="connsiteX4" fmla="*/ 1463205 w 1486694"/>
              <a:gd name="connsiteY4" fmla="*/ 200044 h 247022"/>
              <a:gd name="connsiteX5" fmla="*/ 1352237 w 1486694"/>
              <a:gd name="connsiteY5" fmla="*/ 200044 h 247022"/>
              <a:gd name="connsiteX6" fmla="*/ 1375726 w 1486694"/>
              <a:gd name="connsiteY6" fmla="*/ 223533 h 247022"/>
              <a:gd name="connsiteX7" fmla="*/ 1352237 w 1486694"/>
              <a:gd name="connsiteY7" fmla="*/ 247022 h 247022"/>
              <a:gd name="connsiteX8" fmla="*/ 1328748 w 1486694"/>
              <a:gd name="connsiteY8" fmla="*/ 223533 h 247022"/>
              <a:gd name="connsiteX9" fmla="*/ 1352237 w 1486694"/>
              <a:gd name="connsiteY9" fmla="*/ 200044 h 247022"/>
              <a:gd name="connsiteX10" fmla="*/ 1241269 w 1486694"/>
              <a:gd name="connsiteY10" fmla="*/ 200044 h 247022"/>
              <a:gd name="connsiteX11" fmla="*/ 1264758 w 1486694"/>
              <a:gd name="connsiteY11" fmla="*/ 223533 h 247022"/>
              <a:gd name="connsiteX12" fmla="*/ 1241269 w 1486694"/>
              <a:gd name="connsiteY12" fmla="*/ 247022 h 247022"/>
              <a:gd name="connsiteX13" fmla="*/ 1217780 w 1486694"/>
              <a:gd name="connsiteY13" fmla="*/ 223533 h 247022"/>
              <a:gd name="connsiteX14" fmla="*/ 1241269 w 1486694"/>
              <a:gd name="connsiteY14" fmla="*/ 200044 h 247022"/>
              <a:gd name="connsiteX15" fmla="*/ 1130300 w 1486694"/>
              <a:gd name="connsiteY15" fmla="*/ 200044 h 247022"/>
              <a:gd name="connsiteX16" fmla="*/ 1153789 w 1486694"/>
              <a:gd name="connsiteY16" fmla="*/ 223533 h 247022"/>
              <a:gd name="connsiteX17" fmla="*/ 1130300 w 1486694"/>
              <a:gd name="connsiteY17" fmla="*/ 247022 h 247022"/>
              <a:gd name="connsiteX18" fmla="*/ 1106811 w 1486694"/>
              <a:gd name="connsiteY18" fmla="*/ 223533 h 247022"/>
              <a:gd name="connsiteX19" fmla="*/ 1130300 w 1486694"/>
              <a:gd name="connsiteY19" fmla="*/ 200044 h 247022"/>
              <a:gd name="connsiteX20" fmla="*/ 1019332 w 1486694"/>
              <a:gd name="connsiteY20" fmla="*/ 200044 h 247022"/>
              <a:gd name="connsiteX21" fmla="*/ 1042821 w 1486694"/>
              <a:gd name="connsiteY21" fmla="*/ 223533 h 247022"/>
              <a:gd name="connsiteX22" fmla="*/ 1019332 w 1486694"/>
              <a:gd name="connsiteY22" fmla="*/ 247022 h 247022"/>
              <a:gd name="connsiteX23" fmla="*/ 995843 w 1486694"/>
              <a:gd name="connsiteY23" fmla="*/ 223533 h 247022"/>
              <a:gd name="connsiteX24" fmla="*/ 1019332 w 1486694"/>
              <a:gd name="connsiteY24" fmla="*/ 200044 h 247022"/>
              <a:gd name="connsiteX25" fmla="*/ 908363 w 1486694"/>
              <a:gd name="connsiteY25" fmla="*/ 200044 h 247022"/>
              <a:gd name="connsiteX26" fmla="*/ 931852 w 1486694"/>
              <a:gd name="connsiteY26" fmla="*/ 223533 h 247022"/>
              <a:gd name="connsiteX27" fmla="*/ 908363 w 1486694"/>
              <a:gd name="connsiteY27" fmla="*/ 247022 h 247022"/>
              <a:gd name="connsiteX28" fmla="*/ 884874 w 1486694"/>
              <a:gd name="connsiteY28" fmla="*/ 223533 h 247022"/>
              <a:gd name="connsiteX29" fmla="*/ 908363 w 1486694"/>
              <a:gd name="connsiteY29" fmla="*/ 200044 h 247022"/>
              <a:gd name="connsiteX30" fmla="*/ 797395 w 1486694"/>
              <a:gd name="connsiteY30" fmla="*/ 200044 h 247022"/>
              <a:gd name="connsiteX31" fmla="*/ 820884 w 1486694"/>
              <a:gd name="connsiteY31" fmla="*/ 223533 h 247022"/>
              <a:gd name="connsiteX32" fmla="*/ 797395 w 1486694"/>
              <a:gd name="connsiteY32" fmla="*/ 247022 h 247022"/>
              <a:gd name="connsiteX33" fmla="*/ 773906 w 1486694"/>
              <a:gd name="connsiteY33" fmla="*/ 223533 h 247022"/>
              <a:gd name="connsiteX34" fmla="*/ 797395 w 1486694"/>
              <a:gd name="connsiteY34" fmla="*/ 200044 h 247022"/>
              <a:gd name="connsiteX35" fmla="*/ 689299 w 1486694"/>
              <a:gd name="connsiteY35" fmla="*/ 200044 h 247022"/>
              <a:gd name="connsiteX36" fmla="*/ 712788 w 1486694"/>
              <a:gd name="connsiteY36" fmla="*/ 223533 h 247022"/>
              <a:gd name="connsiteX37" fmla="*/ 689299 w 1486694"/>
              <a:gd name="connsiteY37" fmla="*/ 247022 h 247022"/>
              <a:gd name="connsiteX38" fmla="*/ 665810 w 1486694"/>
              <a:gd name="connsiteY38" fmla="*/ 223533 h 247022"/>
              <a:gd name="connsiteX39" fmla="*/ 689299 w 1486694"/>
              <a:gd name="connsiteY39" fmla="*/ 200044 h 247022"/>
              <a:gd name="connsiteX40" fmla="*/ 578331 w 1486694"/>
              <a:gd name="connsiteY40" fmla="*/ 200044 h 247022"/>
              <a:gd name="connsiteX41" fmla="*/ 601820 w 1486694"/>
              <a:gd name="connsiteY41" fmla="*/ 223533 h 247022"/>
              <a:gd name="connsiteX42" fmla="*/ 578331 w 1486694"/>
              <a:gd name="connsiteY42" fmla="*/ 247022 h 247022"/>
              <a:gd name="connsiteX43" fmla="*/ 554842 w 1486694"/>
              <a:gd name="connsiteY43" fmla="*/ 223533 h 247022"/>
              <a:gd name="connsiteX44" fmla="*/ 578331 w 1486694"/>
              <a:gd name="connsiteY44" fmla="*/ 200044 h 247022"/>
              <a:gd name="connsiteX45" fmla="*/ 467363 w 1486694"/>
              <a:gd name="connsiteY45" fmla="*/ 200044 h 247022"/>
              <a:gd name="connsiteX46" fmla="*/ 490852 w 1486694"/>
              <a:gd name="connsiteY46" fmla="*/ 223533 h 247022"/>
              <a:gd name="connsiteX47" fmla="*/ 467363 w 1486694"/>
              <a:gd name="connsiteY47" fmla="*/ 247022 h 247022"/>
              <a:gd name="connsiteX48" fmla="*/ 443874 w 1486694"/>
              <a:gd name="connsiteY48" fmla="*/ 223533 h 247022"/>
              <a:gd name="connsiteX49" fmla="*/ 467363 w 1486694"/>
              <a:gd name="connsiteY49" fmla="*/ 200044 h 247022"/>
              <a:gd name="connsiteX50" fmla="*/ 356394 w 1486694"/>
              <a:gd name="connsiteY50" fmla="*/ 200044 h 247022"/>
              <a:gd name="connsiteX51" fmla="*/ 379883 w 1486694"/>
              <a:gd name="connsiteY51" fmla="*/ 223533 h 247022"/>
              <a:gd name="connsiteX52" fmla="*/ 356394 w 1486694"/>
              <a:gd name="connsiteY52" fmla="*/ 247022 h 247022"/>
              <a:gd name="connsiteX53" fmla="*/ 332905 w 1486694"/>
              <a:gd name="connsiteY53" fmla="*/ 223533 h 247022"/>
              <a:gd name="connsiteX54" fmla="*/ 356394 w 1486694"/>
              <a:gd name="connsiteY54" fmla="*/ 200044 h 247022"/>
              <a:gd name="connsiteX55" fmla="*/ 245426 w 1486694"/>
              <a:gd name="connsiteY55" fmla="*/ 200044 h 247022"/>
              <a:gd name="connsiteX56" fmla="*/ 268915 w 1486694"/>
              <a:gd name="connsiteY56" fmla="*/ 223533 h 247022"/>
              <a:gd name="connsiteX57" fmla="*/ 245426 w 1486694"/>
              <a:gd name="connsiteY57" fmla="*/ 247022 h 247022"/>
              <a:gd name="connsiteX58" fmla="*/ 221937 w 1486694"/>
              <a:gd name="connsiteY58" fmla="*/ 223533 h 247022"/>
              <a:gd name="connsiteX59" fmla="*/ 245426 w 1486694"/>
              <a:gd name="connsiteY59" fmla="*/ 200044 h 247022"/>
              <a:gd name="connsiteX60" fmla="*/ 134457 w 1486694"/>
              <a:gd name="connsiteY60" fmla="*/ 200044 h 247022"/>
              <a:gd name="connsiteX61" fmla="*/ 157946 w 1486694"/>
              <a:gd name="connsiteY61" fmla="*/ 223533 h 247022"/>
              <a:gd name="connsiteX62" fmla="*/ 134457 w 1486694"/>
              <a:gd name="connsiteY62" fmla="*/ 247022 h 247022"/>
              <a:gd name="connsiteX63" fmla="*/ 110968 w 1486694"/>
              <a:gd name="connsiteY63" fmla="*/ 223533 h 247022"/>
              <a:gd name="connsiteX64" fmla="*/ 134457 w 1486694"/>
              <a:gd name="connsiteY64" fmla="*/ 200044 h 247022"/>
              <a:gd name="connsiteX65" fmla="*/ 23489 w 1486694"/>
              <a:gd name="connsiteY65" fmla="*/ 200044 h 247022"/>
              <a:gd name="connsiteX66" fmla="*/ 46978 w 1486694"/>
              <a:gd name="connsiteY66" fmla="*/ 223533 h 247022"/>
              <a:gd name="connsiteX67" fmla="*/ 23489 w 1486694"/>
              <a:gd name="connsiteY67" fmla="*/ 247022 h 247022"/>
              <a:gd name="connsiteX68" fmla="*/ 0 w 1486694"/>
              <a:gd name="connsiteY68" fmla="*/ 223533 h 247022"/>
              <a:gd name="connsiteX69" fmla="*/ 23489 w 1486694"/>
              <a:gd name="connsiteY69" fmla="*/ 200044 h 247022"/>
              <a:gd name="connsiteX70" fmla="*/ 1463205 w 1486694"/>
              <a:gd name="connsiteY70" fmla="*/ 100022 h 247022"/>
              <a:gd name="connsiteX71" fmla="*/ 1486694 w 1486694"/>
              <a:gd name="connsiteY71" fmla="*/ 123511 h 247022"/>
              <a:gd name="connsiteX72" fmla="*/ 1463205 w 1486694"/>
              <a:gd name="connsiteY72" fmla="*/ 147000 h 247022"/>
              <a:gd name="connsiteX73" fmla="*/ 1439716 w 1486694"/>
              <a:gd name="connsiteY73" fmla="*/ 123511 h 247022"/>
              <a:gd name="connsiteX74" fmla="*/ 1463205 w 1486694"/>
              <a:gd name="connsiteY74" fmla="*/ 100022 h 247022"/>
              <a:gd name="connsiteX75" fmla="*/ 1352237 w 1486694"/>
              <a:gd name="connsiteY75" fmla="*/ 100022 h 247022"/>
              <a:gd name="connsiteX76" fmla="*/ 1375726 w 1486694"/>
              <a:gd name="connsiteY76" fmla="*/ 123511 h 247022"/>
              <a:gd name="connsiteX77" fmla="*/ 1352237 w 1486694"/>
              <a:gd name="connsiteY77" fmla="*/ 147000 h 247022"/>
              <a:gd name="connsiteX78" fmla="*/ 1328748 w 1486694"/>
              <a:gd name="connsiteY78" fmla="*/ 123511 h 247022"/>
              <a:gd name="connsiteX79" fmla="*/ 1352237 w 1486694"/>
              <a:gd name="connsiteY79" fmla="*/ 100022 h 247022"/>
              <a:gd name="connsiteX80" fmla="*/ 1241269 w 1486694"/>
              <a:gd name="connsiteY80" fmla="*/ 100022 h 247022"/>
              <a:gd name="connsiteX81" fmla="*/ 1264758 w 1486694"/>
              <a:gd name="connsiteY81" fmla="*/ 123511 h 247022"/>
              <a:gd name="connsiteX82" fmla="*/ 1241269 w 1486694"/>
              <a:gd name="connsiteY82" fmla="*/ 147000 h 247022"/>
              <a:gd name="connsiteX83" fmla="*/ 1217780 w 1486694"/>
              <a:gd name="connsiteY83" fmla="*/ 123511 h 247022"/>
              <a:gd name="connsiteX84" fmla="*/ 1241269 w 1486694"/>
              <a:gd name="connsiteY84" fmla="*/ 100022 h 247022"/>
              <a:gd name="connsiteX85" fmla="*/ 1130300 w 1486694"/>
              <a:gd name="connsiteY85" fmla="*/ 100022 h 247022"/>
              <a:gd name="connsiteX86" fmla="*/ 1153789 w 1486694"/>
              <a:gd name="connsiteY86" fmla="*/ 123511 h 247022"/>
              <a:gd name="connsiteX87" fmla="*/ 1130300 w 1486694"/>
              <a:gd name="connsiteY87" fmla="*/ 147000 h 247022"/>
              <a:gd name="connsiteX88" fmla="*/ 1106811 w 1486694"/>
              <a:gd name="connsiteY88" fmla="*/ 123511 h 247022"/>
              <a:gd name="connsiteX89" fmla="*/ 1130300 w 1486694"/>
              <a:gd name="connsiteY89" fmla="*/ 100022 h 247022"/>
              <a:gd name="connsiteX90" fmla="*/ 1019332 w 1486694"/>
              <a:gd name="connsiteY90" fmla="*/ 100022 h 247022"/>
              <a:gd name="connsiteX91" fmla="*/ 1042821 w 1486694"/>
              <a:gd name="connsiteY91" fmla="*/ 123511 h 247022"/>
              <a:gd name="connsiteX92" fmla="*/ 1019332 w 1486694"/>
              <a:gd name="connsiteY92" fmla="*/ 147000 h 247022"/>
              <a:gd name="connsiteX93" fmla="*/ 995843 w 1486694"/>
              <a:gd name="connsiteY93" fmla="*/ 123511 h 247022"/>
              <a:gd name="connsiteX94" fmla="*/ 1019332 w 1486694"/>
              <a:gd name="connsiteY94" fmla="*/ 100022 h 247022"/>
              <a:gd name="connsiteX95" fmla="*/ 908363 w 1486694"/>
              <a:gd name="connsiteY95" fmla="*/ 100022 h 247022"/>
              <a:gd name="connsiteX96" fmla="*/ 931852 w 1486694"/>
              <a:gd name="connsiteY96" fmla="*/ 123511 h 247022"/>
              <a:gd name="connsiteX97" fmla="*/ 908363 w 1486694"/>
              <a:gd name="connsiteY97" fmla="*/ 147000 h 247022"/>
              <a:gd name="connsiteX98" fmla="*/ 884874 w 1486694"/>
              <a:gd name="connsiteY98" fmla="*/ 123511 h 247022"/>
              <a:gd name="connsiteX99" fmla="*/ 908363 w 1486694"/>
              <a:gd name="connsiteY99" fmla="*/ 100022 h 247022"/>
              <a:gd name="connsiteX100" fmla="*/ 797395 w 1486694"/>
              <a:gd name="connsiteY100" fmla="*/ 100022 h 247022"/>
              <a:gd name="connsiteX101" fmla="*/ 820884 w 1486694"/>
              <a:gd name="connsiteY101" fmla="*/ 123511 h 247022"/>
              <a:gd name="connsiteX102" fmla="*/ 797395 w 1486694"/>
              <a:gd name="connsiteY102" fmla="*/ 147000 h 247022"/>
              <a:gd name="connsiteX103" fmla="*/ 773906 w 1486694"/>
              <a:gd name="connsiteY103" fmla="*/ 123511 h 247022"/>
              <a:gd name="connsiteX104" fmla="*/ 797395 w 1486694"/>
              <a:gd name="connsiteY104" fmla="*/ 100022 h 247022"/>
              <a:gd name="connsiteX105" fmla="*/ 689299 w 1486694"/>
              <a:gd name="connsiteY105" fmla="*/ 100022 h 247022"/>
              <a:gd name="connsiteX106" fmla="*/ 712788 w 1486694"/>
              <a:gd name="connsiteY106" fmla="*/ 123511 h 247022"/>
              <a:gd name="connsiteX107" fmla="*/ 689299 w 1486694"/>
              <a:gd name="connsiteY107" fmla="*/ 147000 h 247022"/>
              <a:gd name="connsiteX108" fmla="*/ 665810 w 1486694"/>
              <a:gd name="connsiteY108" fmla="*/ 123511 h 247022"/>
              <a:gd name="connsiteX109" fmla="*/ 689299 w 1486694"/>
              <a:gd name="connsiteY109" fmla="*/ 100022 h 247022"/>
              <a:gd name="connsiteX110" fmla="*/ 578331 w 1486694"/>
              <a:gd name="connsiteY110" fmla="*/ 100022 h 247022"/>
              <a:gd name="connsiteX111" fmla="*/ 601820 w 1486694"/>
              <a:gd name="connsiteY111" fmla="*/ 123511 h 247022"/>
              <a:gd name="connsiteX112" fmla="*/ 578331 w 1486694"/>
              <a:gd name="connsiteY112" fmla="*/ 147000 h 247022"/>
              <a:gd name="connsiteX113" fmla="*/ 554842 w 1486694"/>
              <a:gd name="connsiteY113" fmla="*/ 123511 h 247022"/>
              <a:gd name="connsiteX114" fmla="*/ 578331 w 1486694"/>
              <a:gd name="connsiteY114" fmla="*/ 100022 h 247022"/>
              <a:gd name="connsiteX115" fmla="*/ 467363 w 1486694"/>
              <a:gd name="connsiteY115" fmla="*/ 100022 h 247022"/>
              <a:gd name="connsiteX116" fmla="*/ 490852 w 1486694"/>
              <a:gd name="connsiteY116" fmla="*/ 123511 h 247022"/>
              <a:gd name="connsiteX117" fmla="*/ 467363 w 1486694"/>
              <a:gd name="connsiteY117" fmla="*/ 147000 h 247022"/>
              <a:gd name="connsiteX118" fmla="*/ 443874 w 1486694"/>
              <a:gd name="connsiteY118" fmla="*/ 123511 h 247022"/>
              <a:gd name="connsiteX119" fmla="*/ 467363 w 1486694"/>
              <a:gd name="connsiteY119" fmla="*/ 100022 h 247022"/>
              <a:gd name="connsiteX120" fmla="*/ 356394 w 1486694"/>
              <a:gd name="connsiteY120" fmla="*/ 100022 h 247022"/>
              <a:gd name="connsiteX121" fmla="*/ 379883 w 1486694"/>
              <a:gd name="connsiteY121" fmla="*/ 123511 h 247022"/>
              <a:gd name="connsiteX122" fmla="*/ 356394 w 1486694"/>
              <a:gd name="connsiteY122" fmla="*/ 147000 h 247022"/>
              <a:gd name="connsiteX123" fmla="*/ 332905 w 1486694"/>
              <a:gd name="connsiteY123" fmla="*/ 123511 h 247022"/>
              <a:gd name="connsiteX124" fmla="*/ 356394 w 1486694"/>
              <a:gd name="connsiteY124" fmla="*/ 100022 h 247022"/>
              <a:gd name="connsiteX125" fmla="*/ 245426 w 1486694"/>
              <a:gd name="connsiteY125" fmla="*/ 100022 h 247022"/>
              <a:gd name="connsiteX126" fmla="*/ 268915 w 1486694"/>
              <a:gd name="connsiteY126" fmla="*/ 123511 h 247022"/>
              <a:gd name="connsiteX127" fmla="*/ 245426 w 1486694"/>
              <a:gd name="connsiteY127" fmla="*/ 147000 h 247022"/>
              <a:gd name="connsiteX128" fmla="*/ 221937 w 1486694"/>
              <a:gd name="connsiteY128" fmla="*/ 123511 h 247022"/>
              <a:gd name="connsiteX129" fmla="*/ 245426 w 1486694"/>
              <a:gd name="connsiteY129" fmla="*/ 100022 h 247022"/>
              <a:gd name="connsiteX130" fmla="*/ 134457 w 1486694"/>
              <a:gd name="connsiteY130" fmla="*/ 100022 h 247022"/>
              <a:gd name="connsiteX131" fmla="*/ 157946 w 1486694"/>
              <a:gd name="connsiteY131" fmla="*/ 123511 h 247022"/>
              <a:gd name="connsiteX132" fmla="*/ 134457 w 1486694"/>
              <a:gd name="connsiteY132" fmla="*/ 147000 h 247022"/>
              <a:gd name="connsiteX133" fmla="*/ 110968 w 1486694"/>
              <a:gd name="connsiteY133" fmla="*/ 123511 h 247022"/>
              <a:gd name="connsiteX134" fmla="*/ 134457 w 1486694"/>
              <a:gd name="connsiteY134" fmla="*/ 100022 h 247022"/>
              <a:gd name="connsiteX135" fmla="*/ 23489 w 1486694"/>
              <a:gd name="connsiteY135" fmla="*/ 100022 h 247022"/>
              <a:gd name="connsiteX136" fmla="*/ 46978 w 1486694"/>
              <a:gd name="connsiteY136" fmla="*/ 123511 h 247022"/>
              <a:gd name="connsiteX137" fmla="*/ 23489 w 1486694"/>
              <a:gd name="connsiteY137" fmla="*/ 147000 h 247022"/>
              <a:gd name="connsiteX138" fmla="*/ 0 w 1486694"/>
              <a:gd name="connsiteY138" fmla="*/ 123511 h 247022"/>
              <a:gd name="connsiteX139" fmla="*/ 23489 w 1486694"/>
              <a:gd name="connsiteY139" fmla="*/ 100022 h 247022"/>
              <a:gd name="connsiteX140" fmla="*/ 1463205 w 1486694"/>
              <a:gd name="connsiteY140" fmla="*/ 0 h 247022"/>
              <a:gd name="connsiteX141" fmla="*/ 1486694 w 1486694"/>
              <a:gd name="connsiteY141" fmla="*/ 23489 h 247022"/>
              <a:gd name="connsiteX142" fmla="*/ 1463205 w 1486694"/>
              <a:gd name="connsiteY142" fmla="*/ 46978 h 247022"/>
              <a:gd name="connsiteX143" fmla="*/ 1439716 w 1486694"/>
              <a:gd name="connsiteY143" fmla="*/ 23489 h 247022"/>
              <a:gd name="connsiteX144" fmla="*/ 1463205 w 1486694"/>
              <a:gd name="connsiteY144" fmla="*/ 0 h 247022"/>
              <a:gd name="connsiteX145" fmla="*/ 1352237 w 1486694"/>
              <a:gd name="connsiteY145" fmla="*/ 0 h 247022"/>
              <a:gd name="connsiteX146" fmla="*/ 1375726 w 1486694"/>
              <a:gd name="connsiteY146" fmla="*/ 23489 h 247022"/>
              <a:gd name="connsiteX147" fmla="*/ 1352237 w 1486694"/>
              <a:gd name="connsiteY147" fmla="*/ 46978 h 247022"/>
              <a:gd name="connsiteX148" fmla="*/ 1328748 w 1486694"/>
              <a:gd name="connsiteY148" fmla="*/ 23489 h 247022"/>
              <a:gd name="connsiteX149" fmla="*/ 1352237 w 1486694"/>
              <a:gd name="connsiteY149" fmla="*/ 0 h 247022"/>
              <a:gd name="connsiteX150" fmla="*/ 1241269 w 1486694"/>
              <a:gd name="connsiteY150" fmla="*/ 0 h 247022"/>
              <a:gd name="connsiteX151" fmla="*/ 1264758 w 1486694"/>
              <a:gd name="connsiteY151" fmla="*/ 23489 h 247022"/>
              <a:gd name="connsiteX152" fmla="*/ 1241269 w 1486694"/>
              <a:gd name="connsiteY152" fmla="*/ 46978 h 247022"/>
              <a:gd name="connsiteX153" fmla="*/ 1217780 w 1486694"/>
              <a:gd name="connsiteY153" fmla="*/ 23489 h 247022"/>
              <a:gd name="connsiteX154" fmla="*/ 1241269 w 1486694"/>
              <a:gd name="connsiteY154" fmla="*/ 0 h 247022"/>
              <a:gd name="connsiteX155" fmla="*/ 1130300 w 1486694"/>
              <a:gd name="connsiteY155" fmla="*/ 0 h 247022"/>
              <a:gd name="connsiteX156" fmla="*/ 1153789 w 1486694"/>
              <a:gd name="connsiteY156" fmla="*/ 23489 h 247022"/>
              <a:gd name="connsiteX157" fmla="*/ 1130300 w 1486694"/>
              <a:gd name="connsiteY157" fmla="*/ 46978 h 247022"/>
              <a:gd name="connsiteX158" fmla="*/ 1106811 w 1486694"/>
              <a:gd name="connsiteY158" fmla="*/ 23489 h 247022"/>
              <a:gd name="connsiteX159" fmla="*/ 1130300 w 1486694"/>
              <a:gd name="connsiteY159" fmla="*/ 0 h 247022"/>
              <a:gd name="connsiteX160" fmla="*/ 1019332 w 1486694"/>
              <a:gd name="connsiteY160" fmla="*/ 0 h 247022"/>
              <a:gd name="connsiteX161" fmla="*/ 1042821 w 1486694"/>
              <a:gd name="connsiteY161" fmla="*/ 23489 h 247022"/>
              <a:gd name="connsiteX162" fmla="*/ 1019332 w 1486694"/>
              <a:gd name="connsiteY162" fmla="*/ 46978 h 247022"/>
              <a:gd name="connsiteX163" fmla="*/ 995843 w 1486694"/>
              <a:gd name="connsiteY163" fmla="*/ 23489 h 247022"/>
              <a:gd name="connsiteX164" fmla="*/ 1019332 w 1486694"/>
              <a:gd name="connsiteY164" fmla="*/ 0 h 247022"/>
              <a:gd name="connsiteX165" fmla="*/ 908363 w 1486694"/>
              <a:gd name="connsiteY165" fmla="*/ 0 h 247022"/>
              <a:gd name="connsiteX166" fmla="*/ 931852 w 1486694"/>
              <a:gd name="connsiteY166" fmla="*/ 23489 h 247022"/>
              <a:gd name="connsiteX167" fmla="*/ 908363 w 1486694"/>
              <a:gd name="connsiteY167" fmla="*/ 46978 h 247022"/>
              <a:gd name="connsiteX168" fmla="*/ 884874 w 1486694"/>
              <a:gd name="connsiteY168" fmla="*/ 23489 h 247022"/>
              <a:gd name="connsiteX169" fmla="*/ 908363 w 1486694"/>
              <a:gd name="connsiteY169" fmla="*/ 0 h 247022"/>
              <a:gd name="connsiteX170" fmla="*/ 797395 w 1486694"/>
              <a:gd name="connsiteY170" fmla="*/ 0 h 247022"/>
              <a:gd name="connsiteX171" fmla="*/ 820884 w 1486694"/>
              <a:gd name="connsiteY171" fmla="*/ 23489 h 247022"/>
              <a:gd name="connsiteX172" fmla="*/ 797395 w 1486694"/>
              <a:gd name="connsiteY172" fmla="*/ 46978 h 247022"/>
              <a:gd name="connsiteX173" fmla="*/ 773906 w 1486694"/>
              <a:gd name="connsiteY173" fmla="*/ 23489 h 247022"/>
              <a:gd name="connsiteX174" fmla="*/ 797395 w 1486694"/>
              <a:gd name="connsiteY174" fmla="*/ 0 h 247022"/>
              <a:gd name="connsiteX175" fmla="*/ 689299 w 1486694"/>
              <a:gd name="connsiteY175" fmla="*/ 0 h 247022"/>
              <a:gd name="connsiteX176" fmla="*/ 712788 w 1486694"/>
              <a:gd name="connsiteY176" fmla="*/ 23489 h 247022"/>
              <a:gd name="connsiteX177" fmla="*/ 689299 w 1486694"/>
              <a:gd name="connsiteY177" fmla="*/ 46978 h 247022"/>
              <a:gd name="connsiteX178" fmla="*/ 665810 w 1486694"/>
              <a:gd name="connsiteY178" fmla="*/ 23489 h 247022"/>
              <a:gd name="connsiteX179" fmla="*/ 689299 w 1486694"/>
              <a:gd name="connsiteY179" fmla="*/ 0 h 247022"/>
              <a:gd name="connsiteX180" fmla="*/ 578331 w 1486694"/>
              <a:gd name="connsiteY180" fmla="*/ 0 h 247022"/>
              <a:gd name="connsiteX181" fmla="*/ 601820 w 1486694"/>
              <a:gd name="connsiteY181" fmla="*/ 23489 h 247022"/>
              <a:gd name="connsiteX182" fmla="*/ 578331 w 1486694"/>
              <a:gd name="connsiteY182" fmla="*/ 46978 h 247022"/>
              <a:gd name="connsiteX183" fmla="*/ 554842 w 1486694"/>
              <a:gd name="connsiteY183" fmla="*/ 23489 h 247022"/>
              <a:gd name="connsiteX184" fmla="*/ 578331 w 1486694"/>
              <a:gd name="connsiteY184" fmla="*/ 0 h 247022"/>
              <a:gd name="connsiteX185" fmla="*/ 467363 w 1486694"/>
              <a:gd name="connsiteY185" fmla="*/ 0 h 247022"/>
              <a:gd name="connsiteX186" fmla="*/ 490852 w 1486694"/>
              <a:gd name="connsiteY186" fmla="*/ 23489 h 247022"/>
              <a:gd name="connsiteX187" fmla="*/ 467363 w 1486694"/>
              <a:gd name="connsiteY187" fmla="*/ 46978 h 247022"/>
              <a:gd name="connsiteX188" fmla="*/ 443874 w 1486694"/>
              <a:gd name="connsiteY188" fmla="*/ 23489 h 247022"/>
              <a:gd name="connsiteX189" fmla="*/ 467363 w 1486694"/>
              <a:gd name="connsiteY189" fmla="*/ 0 h 247022"/>
              <a:gd name="connsiteX190" fmla="*/ 356394 w 1486694"/>
              <a:gd name="connsiteY190" fmla="*/ 0 h 247022"/>
              <a:gd name="connsiteX191" fmla="*/ 379883 w 1486694"/>
              <a:gd name="connsiteY191" fmla="*/ 23489 h 247022"/>
              <a:gd name="connsiteX192" fmla="*/ 356394 w 1486694"/>
              <a:gd name="connsiteY192" fmla="*/ 46978 h 247022"/>
              <a:gd name="connsiteX193" fmla="*/ 332905 w 1486694"/>
              <a:gd name="connsiteY193" fmla="*/ 23489 h 247022"/>
              <a:gd name="connsiteX194" fmla="*/ 356394 w 1486694"/>
              <a:gd name="connsiteY194" fmla="*/ 0 h 247022"/>
              <a:gd name="connsiteX195" fmla="*/ 245426 w 1486694"/>
              <a:gd name="connsiteY195" fmla="*/ 0 h 247022"/>
              <a:gd name="connsiteX196" fmla="*/ 268915 w 1486694"/>
              <a:gd name="connsiteY196" fmla="*/ 23489 h 247022"/>
              <a:gd name="connsiteX197" fmla="*/ 245426 w 1486694"/>
              <a:gd name="connsiteY197" fmla="*/ 46978 h 247022"/>
              <a:gd name="connsiteX198" fmla="*/ 221937 w 1486694"/>
              <a:gd name="connsiteY198" fmla="*/ 23489 h 247022"/>
              <a:gd name="connsiteX199" fmla="*/ 245426 w 1486694"/>
              <a:gd name="connsiteY199" fmla="*/ 0 h 247022"/>
              <a:gd name="connsiteX200" fmla="*/ 134457 w 1486694"/>
              <a:gd name="connsiteY200" fmla="*/ 0 h 247022"/>
              <a:gd name="connsiteX201" fmla="*/ 157946 w 1486694"/>
              <a:gd name="connsiteY201" fmla="*/ 23489 h 247022"/>
              <a:gd name="connsiteX202" fmla="*/ 134457 w 1486694"/>
              <a:gd name="connsiteY202" fmla="*/ 46978 h 247022"/>
              <a:gd name="connsiteX203" fmla="*/ 110968 w 1486694"/>
              <a:gd name="connsiteY203" fmla="*/ 23489 h 247022"/>
              <a:gd name="connsiteX204" fmla="*/ 134457 w 1486694"/>
              <a:gd name="connsiteY204" fmla="*/ 0 h 247022"/>
              <a:gd name="connsiteX205" fmla="*/ 23489 w 1486694"/>
              <a:gd name="connsiteY205" fmla="*/ 0 h 247022"/>
              <a:gd name="connsiteX206" fmla="*/ 46978 w 1486694"/>
              <a:gd name="connsiteY206" fmla="*/ 23489 h 247022"/>
              <a:gd name="connsiteX207" fmla="*/ 23489 w 1486694"/>
              <a:gd name="connsiteY207" fmla="*/ 46978 h 247022"/>
              <a:gd name="connsiteX208" fmla="*/ 0 w 1486694"/>
              <a:gd name="connsiteY208" fmla="*/ 23489 h 247022"/>
              <a:gd name="connsiteX209" fmla="*/ 23489 w 1486694"/>
              <a:gd name="connsiteY209" fmla="*/ 0 h 247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</a:cxnLst>
            <a:rect l="l" t="t" r="r" b="b"/>
            <a:pathLst>
              <a:path w="1486694" h="247022">
                <a:moveTo>
                  <a:pt x="1463205" y="200044"/>
                </a:moveTo>
                <a:cubicBezTo>
                  <a:pt x="1476177" y="200044"/>
                  <a:pt x="1486694" y="210561"/>
                  <a:pt x="1486694" y="223533"/>
                </a:cubicBezTo>
                <a:cubicBezTo>
                  <a:pt x="1486694" y="236506"/>
                  <a:pt x="1476177" y="247022"/>
                  <a:pt x="1463205" y="247022"/>
                </a:cubicBezTo>
                <a:cubicBezTo>
                  <a:pt x="1450233" y="247022"/>
                  <a:pt x="1439716" y="236506"/>
                  <a:pt x="1439716" y="223533"/>
                </a:cubicBezTo>
                <a:cubicBezTo>
                  <a:pt x="1439716" y="210561"/>
                  <a:pt x="1450233" y="200044"/>
                  <a:pt x="1463205" y="200044"/>
                </a:cubicBezTo>
                <a:close/>
                <a:moveTo>
                  <a:pt x="1352237" y="200044"/>
                </a:moveTo>
                <a:cubicBezTo>
                  <a:pt x="1365210" y="200044"/>
                  <a:pt x="1375726" y="210561"/>
                  <a:pt x="1375726" y="223533"/>
                </a:cubicBezTo>
                <a:cubicBezTo>
                  <a:pt x="1375726" y="236506"/>
                  <a:pt x="1365210" y="247022"/>
                  <a:pt x="1352237" y="247022"/>
                </a:cubicBezTo>
                <a:cubicBezTo>
                  <a:pt x="1339265" y="247022"/>
                  <a:pt x="1328748" y="236506"/>
                  <a:pt x="1328748" y="223533"/>
                </a:cubicBezTo>
                <a:cubicBezTo>
                  <a:pt x="1328748" y="210561"/>
                  <a:pt x="1339265" y="200044"/>
                  <a:pt x="1352237" y="200044"/>
                </a:cubicBezTo>
                <a:close/>
                <a:moveTo>
                  <a:pt x="1241269" y="200044"/>
                </a:moveTo>
                <a:cubicBezTo>
                  <a:pt x="1254241" y="200044"/>
                  <a:pt x="1264758" y="210561"/>
                  <a:pt x="1264758" y="223533"/>
                </a:cubicBezTo>
                <a:cubicBezTo>
                  <a:pt x="1264758" y="236506"/>
                  <a:pt x="1254241" y="247022"/>
                  <a:pt x="1241269" y="247022"/>
                </a:cubicBezTo>
                <a:cubicBezTo>
                  <a:pt x="1228296" y="247022"/>
                  <a:pt x="1217780" y="236506"/>
                  <a:pt x="1217780" y="223533"/>
                </a:cubicBezTo>
                <a:cubicBezTo>
                  <a:pt x="1217780" y="210561"/>
                  <a:pt x="1228296" y="200044"/>
                  <a:pt x="1241269" y="200044"/>
                </a:cubicBezTo>
                <a:close/>
                <a:moveTo>
                  <a:pt x="1130300" y="200044"/>
                </a:moveTo>
                <a:cubicBezTo>
                  <a:pt x="1143273" y="200044"/>
                  <a:pt x="1153789" y="210561"/>
                  <a:pt x="1153789" y="223533"/>
                </a:cubicBezTo>
                <a:cubicBezTo>
                  <a:pt x="1153789" y="236506"/>
                  <a:pt x="1143273" y="247022"/>
                  <a:pt x="1130300" y="247022"/>
                </a:cubicBezTo>
                <a:cubicBezTo>
                  <a:pt x="1117328" y="247022"/>
                  <a:pt x="1106811" y="236506"/>
                  <a:pt x="1106811" y="223533"/>
                </a:cubicBezTo>
                <a:cubicBezTo>
                  <a:pt x="1106811" y="210561"/>
                  <a:pt x="1117328" y="200044"/>
                  <a:pt x="1130300" y="200044"/>
                </a:cubicBezTo>
                <a:close/>
                <a:moveTo>
                  <a:pt x="1019332" y="200044"/>
                </a:moveTo>
                <a:cubicBezTo>
                  <a:pt x="1032304" y="200044"/>
                  <a:pt x="1042821" y="210561"/>
                  <a:pt x="1042821" y="223533"/>
                </a:cubicBezTo>
                <a:cubicBezTo>
                  <a:pt x="1042821" y="236506"/>
                  <a:pt x="1032304" y="247022"/>
                  <a:pt x="1019332" y="247022"/>
                </a:cubicBezTo>
                <a:cubicBezTo>
                  <a:pt x="1006359" y="247022"/>
                  <a:pt x="995843" y="236506"/>
                  <a:pt x="995843" y="223533"/>
                </a:cubicBezTo>
                <a:cubicBezTo>
                  <a:pt x="995843" y="210561"/>
                  <a:pt x="1006359" y="200044"/>
                  <a:pt x="1019332" y="200044"/>
                </a:cubicBezTo>
                <a:close/>
                <a:moveTo>
                  <a:pt x="908363" y="200044"/>
                </a:moveTo>
                <a:cubicBezTo>
                  <a:pt x="921336" y="200044"/>
                  <a:pt x="931852" y="210561"/>
                  <a:pt x="931852" y="223533"/>
                </a:cubicBezTo>
                <a:cubicBezTo>
                  <a:pt x="931852" y="236506"/>
                  <a:pt x="921336" y="247022"/>
                  <a:pt x="908363" y="247022"/>
                </a:cubicBezTo>
                <a:cubicBezTo>
                  <a:pt x="895391" y="247022"/>
                  <a:pt x="884874" y="236506"/>
                  <a:pt x="884874" y="223533"/>
                </a:cubicBezTo>
                <a:cubicBezTo>
                  <a:pt x="884874" y="210561"/>
                  <a:pt x="895391" y="200044"/>
                  <a:pt x="908363" y="200044"/>
                </a:cubicBezTo>
                <a:close/>
                <a:moveTo>
                  <a:pt x="797395" y="200044"/>
                </a:moveTo>
                <a:cubicBezTo>
                  <a:pt x="810367" y="200044"/>
                  <a:pt x="820884" y="210561"/>
                  <a:pt x="820884" y="223533"/>
                </a:cubicBezTo>
                <a:cubicBezTo>
                  <a:pt x="820884" y="236506"/>
                  <a:pt x="810367" y="247022"/>
                  <a:pt x="797395" y="247022"/>
                </a:cubicBezTo>
                <a:cubicBezTo>
                  <a:pt x="784423" y="247022"/>
                  <a:pt x="773906" y="236506"/>
                  <a:pt x="773906" y="223533"/>
                </a:cubicBezTo>
                <a:cubicBezTo>
                  <a:pt x="773906" y="210561"/>
                  <a:pt x="784423" y="200044"/>
                  <a:pt x="797395" y="200044"/>
                </a:cubicBezTo>
                <a:close/>
                <a:moveTo>
                  <a:pt x="689299" y="200044"/>
                </a:moveTo>
                <a:cubicBezTo>
                  <a:pt x="702271" y="200044"/>
                  <a:pt x="712788" y="210561"/>
                  <a:pt x="712788" y="223533"/>
                </a:cubicBezTo>
                <a:cubicBezTo>
                  <a:pt x="712788" y="236506"/>
                  <a:pt x="702271" y="247022"/>
                  <a:pt x="689299" y="247022"/>
                </a:cubicBezTo>
                <a:cubicBezTo>
                  <a:pt x="676327" y="247022"/>
                  <a:pt x="665810" y="236506"/>
                  <a:pt x="665810" y="223533"/>
                </a:cubicBezTo>
                <a:cubicBezTo>
                  <a:pt x="665810" y="210561"/>
                  <a:pt x="676327" y="200044"/>
                  <a:pt x="689299" y="200044"/>
                </a:cubicBezTo>
                <a:close/>
                <a:moveTo>
                  <a:pt x="578331" y="200044"/>
                </a:moveTo>
                <a:cubicBezTo>
                  <a:pt x="591304" y="200044"/>
                  <a:pt x="601820" y="210561"/>
                  <a:pt x="601820" y="223533"/>
                </a:cubicBezTo>
                <a:cubicBezTo>
                  <a:pt x="601820" y="236506"/>
                  <a:pt x="591304" y="247022"/>
                  <a:pt x="578331" y="247022"/>
                </a:cubicBezTo>
                <a:cubicBezTo>
                  <a:pt x="565359" y="247022"/>
                  <a:pt x="554842" y="236506"/>
                  <a:pt x="554842" y="223533"/>
                </a:cubicBezTo>
                <a:cubicBezTo>
                  <a:pt x="554842" y="210561"/>
                  <a:pt x="565359" y="200044"/>
                  <a:pt x="578331" y="200044"/>
                </a:cubicBezTo>
                <a:close/>
                <a:moveTo>
                  <a:pt x="467363" y="200044"/>
                </a:moveTo>
                <a:cubicBezTo>
                  <a:pt x="480335" y="200044"/>
                  <a:pt x="490852" y="210561"/>
                  <a:pt x="490852" y="223533"/>
                </a:cubicBezTo>
                <a:cubicBezTo>
                  <a:pt x="490852" y="236506"/>
                  <a:pt x="480335" y="247022"/>
                  <a:pt x="467363" y="247022"/>
                </a:cubicBezTo>
                <a:cubicBezTo>
                  <a:pt x="454390" y="247022"/>
                  <a:pt x="443874" y="236506"/>
                  <a:pt x="443874" y="223533"/>
                </a:cubicBezTo>
                <a:cubicBezTo>
                  <a:pt x="443874" y="210561"/>
                  <a:pt x="454390" y="200044"/>
                  <a:pt x="467363" y="200044"/>
                </a:cubicBezTo>
                <a:close/>
                <a:moveTo>
                  <a:pt x="356394" y="200044"/>
                </a:moveTo>
                <a:cubicBezTo>
                  <a:pt x="369367" y="200044"/>
                  <a:pt x="379883" y="210561"/>
                  <a:pt x="379883" y="223533"/>
                </a:cubicBezTo>
                <a:cubicBezTo>
                  <a:pt x="379883" y="236506"/>
                  <a:pt x="369367" y="247022"/>
                  <a:pt x="356394" y="247022"/>
                </a:cubicBezTo>
                <a:cubicBezTo>
                  <a:pt x="343422" y="247022"/>
                  <a:pt x="332905" y="236506"/>
                  <a:pt x="332905" y="223533"/>
                </a:cubicBezTo>
                <a:cubicBezTo>
                  <a:pt x="332905" y="210561"/>
                  <a:pt x="343422" y="200044"/>
                  <a:pt x="356394" y="200044"/>
                </a:cubicBezTo>
                <a:close/>
                <a:moveTo>
                  <a:pt x="245426" y="200044"/>
                </a:moveTo>
                <a:cubicBezTo>
                  <a:pt x="258398" y="200044"/>
                  <a:pt x="268915" y="210561"/>
                  <a:pt x="268915" y="223533"/>
                </a:cubicBezTo>
                <a:cubicBezTo>
                  <a:pt x="268915" y="236506"/>
                  <a:pt x="258398" y="247022"/>
                  <a:pt x="245426" y="247022"/>
                </a:cubicBezTo>
                <a:cubicBezTo>
                  <a:pt x="232453" y="247022"/>
                  <a:pt x="221937" y="236506"/>
                  <a:pt x="221937" y="223533"/>
                </a:cubicBezTo>
                <a:cubicBezTo>
                  <a:pt x="221937" y="210561"/>
                  <a:pt x="232453" y="200044"/>
                  <a:pt x="245426" y="200044"/>
                </a:cubicBezTo>
                <a:close/>
                <a:moveTo>
                  <a:pt x="134457" y="200044"/>
                </a:moveTo>
                <a:cubicBezTo>
                  <a:pt x="147430" y="200044"/>
                  <a:pt x="157946" y="210561"/>
                  <a:pt x="157946" y="223533"/>
                </a:cubicBezTo>
                <a:cubicBezTo>
                  <a:pt x="157946" y="236506"/>
                  <a:pt x="147430" y="247022"/>
                  <a:pt x="134457" y="247022"/>
                </a:cubicBezTo>
                <a:cubicBezTo>
                  <a:pt x="121485" y="247022"/>
                  <a:pt x="110968" y="236506"/>
                  <a:pt x="110968" y="223533"/>
                </a:cubicBezTo>
                <a:cubicBezTo>
                  <a:pt x="110968" y="210561"/>
                  <a:pt x="121485" y="200044"/>
                  <a:pt x="134457" y="200044"/>
                </a:cubicBezTo>
                <a:close/>
                <a:moveTo>
                  <a:pt x="23489" y="200044"/>
                </a:moveTo>
                <a:cubicBezTo>
                  <a:pt x="36461" y="200044"/>
                  <a:pt x="46978" y="210561"/>
                  <a:pt x="46978" y="223533"/>
                </a:cubicBezTo>
                <a:cubicBezTo>
                  <a:pt x="46978" y="236506"/>
                  <a:pt x="36461" y="247022"/>
                  <a:pt x="23489" y="247022"/>
                </a:cubicBezTo>
                <a:cubicBezTo>
                  <a:pt x="10517" y="247022"/>
                  <a:pt x="0" y="236506"/>
                  <a:pt x="0" y="223533"/>
                </a:cubicBezTo>
                <a:cubicBezTo>
                  <a:pt x="0" y="210561"/>
                  <a:pt x="10517" y="200044"/>
                  <a:pt x="23489" y="200044"/>
                </a:cubicBezTo>
                <a:close/>
                <a:moveTo>
                  <a:pt x="1463205" y="100022"/>
                </a:moveTo>
                <a:cubicBezTo>
                  <a:pt x="1476177" y="100022"/>
                  <a:pt x="1486694" y="110539"/>
                  <a:pt x="1486694" y="123511"/>
                </a:cubicBezTo>
                <a:cubicBezTo>
                  <a:pt x="1486694" y="136484"/>
                  <a:pt x="1476177" y="147000"/>
                  <a:pt x="1463205" y="147000"/>
                </a:cubicBezTo>
                <a:cubicBezTo>
                  <a:pt x="1450233" y="147000"/>
                  <a:pt x="1439716" y="136484"/>
                  <a:pt x="1439716" y="123511"/>
                </a:cubicBezTo>
                <a:cubicBezTo>
                  <a:pt x="1439716" y="110539"/>
                  <a:pt x="1450233" y="100022"/>
                  <a:pt x="1463205" y="100022"/>
                </a:cubicBezTo>
                <a:close/>
                <a:moveTo>
                  <a:pt x="1352237" y="100022"/>
                </a:moveTo>
                <a:cubicBezTo>
                  <a:pt x="1365210" y="100022"/>
                  <a:pt x="1375726" y="110539"/>
                  <a:pt x="1375726" y="123511"/>
                </a:cubicBezTo>
                <a:cubicBezTo>
                  <a:pt x="1375726" y="136484"/>
                  <a:pt x="1365210" y="147000"/>
                  <a:pt x="1352237" y="147000"/>
                </a:cubicBezTo>
                <a:cubicBezTo>
                  <a:pt x="1339265" y="147000"/>
                  <a:pt x="1328748" y="136484"/>
                  <a:pt x="1328748" y="123511"/>
                </a:cubicBezTo>
                <a:cubicBezTo>
                  <a:pt x="1328748" y="110539"/>
                  <a:pt x="1339265" y="100022"/>
                  <a:pt x="1352237" y="100022"/>
                </a:cubicBezTo>
                <a:close/>
                <a:moveTo>
                  <a:pt x="1241269" y="100022"/>
                </a:moveTo>
                <a:cubicBezTo>
                  <a:pt x="1254241" y="100022"/>
                  <a:pt x="1264758" y="110539"/>
                  <a:pt x="1264758" y="123511"/>
                </a:cubicBezTo>
                <a:cubicBezTo>
                  <a:pt x="1264758" y="136484"/>
                  <a:pt x="1254241" y="147000"/>
                  <a:pt x="1241269" y="147000"/>
                </a:cubicBezTo>
                <a:cubicBezTo>
                  <a:pt x="1228296" y="147000"/>
                  <a:pt x="1217780" y="136484"/>
                  <a:pt x="1217780" y="123511"/>
                </a:cubicBezTo>
                <a:cubicBezTo>
                  <a:pt x="1217780" y="110539"/>
                  <a:pt x="1228296" y="100022"/>
                  <a:pt x="1241269" y="100022"/>
                </a:cubicBezTo>
                <a:close/>
                <a:moveTo>
                  <a:pt x="1130300" y="100022"/>
                </a:moveTo>
                <a:cubicBezTo>
                  <a:pt x="1143273" y="100022"/>
                  <a:pt x="1153789" y="110539"/>
                  <a:pt x="1153789" y="123511"/>
                </a:cubicBezTo>
                <a:cubicBezTo>
                  <a:pt x="1153789" y="136484"/>
                  <a:pt x="1143273" y="147000"/>
                  <a:pt x="1130300" y="147000"/>
                </a:cubicBezTo>
                <a:cubicBezTo>
                  <a:pt x="1117328" y="147000"/>
                  <a:pt x="1106811" y="136484"/>
                  <a:pt x="1106811" y="123511"/>
                </a:cubicBezTo>
                <a:cubicBezTo>
                  <a:pt x="1106811" y="110539"/>
                  <a:pt x="1117328" y="100022"/>
                  <a:pt x="1130300" y="100022"/>
                </a:cubicBezTo>
                <a:close/>
                <a:moveTo>
                  <a:pt x="1019332" y="100022"/>
                </a:moveTo>
                <a:cubicBezTo>
                  <a:pt x="1032304" y="100022"/>
                  <a:pt x="1042821" y="110539"/>
                  <a:pt x="1042821" y="123511"/>
                </a:cubicBezTo>
                <a:cubicBezTo>
                  <a:pt x="1042821" y="136484"/>
                  <a:pt x="1032304" y="147000"/>
                  <a:pt x="1019332" y="147000"/>
                </a:cubicBezTo>
                <a:cubicBezTo>
                  <a:pt x="1006359" y="147000"/>
                  <a:pt x="995843" y="136484"/>
                  <a:pt x="995843" y="123511"/>
                </a:cubicBezTo>
                <a:cubicBezTo>
                  <a:pt x="995843" y="110539"/>
                  <a:pt x="1006359" y="100022"/>
                  <a:pt x="1019332" y="100022"/>
                </a:cubicBezTo>
                <a:close/>
                <a:moveTo>
                  <a:pt x="908363" y="100022"/>
                </a:moveTo>
                <a:cubicBezTo>
                  <a:pt x="921336" y="100022"/>
                  <a:pt x="931852" y="110539"/>
                  <a:pt x="931852" y="123511"/>
                </a:cubicBezTo>
                <a:cubicBezTo>
                  <a:pt x="931852" y="136484"/>
                  <a:pt x="921336" y="147000"/>
                  <a:pt x="908363" y="147000"/>
                </a:cubicBezTo>
                <a:cubicBezTo>
                  <a:pt x="895391" y="147000"/>
                  <a:pt x="884874" y="136484"/>
                  <a:pt x="884874" y="123511"/>
                </a:cubicBezTo>
                <a:cubicBezTo>
                  <a:pt x="884874" y="110539"/>
                  <a:pt x="895391" y="100022"/>
                  <a:pt x="908363" y="100022"/>
                </a:cubicBezTo>
                <a:close/>
                <a:moveTo>
                  <a:pt x="797395" y="100022"/>
                </a:moveTo>
                <a:cubicBezTo>
                  <a:pt x="810367" y="100022"/>
                  <a:pt x="820884" y="110539"/>
                  <a:pt x="820884" y="123511"/>
                </a:cubicBezTo>
                <a:cubicBezTo>
                  <a:pt x="820884" y="136484"/>
                  <a:pt x="810367" y="147000"/>
                  <a:pt x="797395" y="147000"/>
                </a:cubicBezTo>
                <a:cubicBezTo>
                  <a:pt x="784423" y="147000"/>
                  <a:pt x="773906" y="136484"/>
                  <a:pt x="773906" y="123511"/>
                </a:cubicBezTo>
                <a:cubicBezTo>
                  <a:pt x="773906" y="110539"/>
                  <a:pt x="784423" y="100022"/>
                  <a:pt x="797395" y="100022"/>
                </a:cubicBezTo>
                <a:close/>
                <a:moveTo>
                  <a:pt x="689299" y="100022"/>
                </a:moveTo>
                <a:cubicBezTo>
                  <a:pt x="702271" y="100022"/>
                  <a:pt x="712788" y="110539"/>
                  <a:pt x="712788" y="123511"/>
                </a:cubicBezTo>
                <a:cubicBezTo>
                  <a:pt x="712788" y="136484"/>
                  <a:pt x="702271" y="147000"/>
                  <a:pt x="689299" y="147000"/>
                </a:cubicBezTo>
                <a:cubicBezTo>
                  <a:pt x="676327" y="147000"/>
                  <a:pt x="665810" y="136484"/>
                  <a:pt x="665810" y="123511"/>
                </a:cubicBezTo>
                <a:cubicBezTo>
                  <a:pt x="665810" y="110539"/>
                  <a:pt x="676327" y="100022"/>
                  <a:pt x="689299" y="100022"/>
                </a:cubicBezTo>
                <a:close/>
                <a:moveTo>
                  <a:pt x="578331" y="100022"/>
                </a:moveTo>
                <a:cubicBezTo>
                  <a:pt x="591304" y="100022"/>
                  <a:pt x="601820" y="110539"/>
                  <a:pt x="601820" y="123511"/>
                </a:cubicBezTo>
                <a:cubicBezTo>
                  <a:pt x="601820" y="136484"/>
                  <a:pt x="591304" y="147000"/>
                  <a:pt x="578331" y="147000"/>
                </a:cubicBezTo>
                <a:cubicBezTo>
                  <a:pt x="565359" y="147000"/>
                  <a:pt x="554842" y="136484"/>
                  <a:pt x="554842" y="123511"/>
                </a:cubicBezTo>
                <a:cubicBezTo>
                  <a:pt x="554842" y="110539"/>
                  <a:pt x="565359" y="100022"/>
                  <a:pt x="578331" y="100022"/>
                </a:cubicBezTo>
                <a:close/>
                <a:moveTo>
                  <a:pt x="467363" y="100022"/>
                </a:moveTo>
                <a:cubicBezTo>
                  <a:pt x="480335" y="100022"/>
                  <a:pt x="490852" y="110539"/>
                  <a:pt x="490852" y="123511"/>
                </a:cubicBezTo>
                <a:cubicBezTo>
                  <a:pt x="490852" y="136484"/>
                  <a:pt x="480335" y="147000"/>
                  <a:pt x="467363" y="147000"/>
                </a:cubicBezTo>
                <a:cubicBezTo>
                  <a:pt x="454390" y="147000"/>
                  <a:pt x="443874" y="136484"/>
                  <a:pt x="443874" y="123511"/>
                </a:cubicBezTo>
                <a:cubicBezTo>
                  <a:pt x="443874" y="110539"/>
                  <a:pt x="454390" y="100022"/>
                  <a:pt x="467363" y="100022"/>
                </a:cubicBezTo>
                <a:close/>
                <a:moveTo>
                  <a:pt x="356394" y="100022"/>
                </a:moveTo>
                <a:cubicBezTo>
                  <a:pt x="369367" y="100022"/>
                  <a:pt x="379883" y="110539"/>
                  <a:pt x="379883" y="123511"/>
                </a:cubicBezTo>
                <a:cubicBezTo>
                  <a:pt x="379883" y="136484"/>
                  <a:pt x="369367" y="147000"/>
                  <a:pt x="356394" y="147000"/>
                </a:cubicBezTo>
                <a:cubicBezTo>
                  <a:pt x="343422" y="147000"/>
                  <a:pt x="332905" y="136484"/>
                  <a:pt x="332905" y="123511"/>
                </a:cubicBezTo>
                <a:cubicBezTo>
                  <a:pt x="332905" y="110539"/>
                  <a:pt x="343422" y="100022"/>
                  <a:pt x="356394" y="100022"/>
                </a:cubicBezTo>
                <a:close/>
                <a:moveTo>
                  <a:pt x="245426" y="100022"/>
                </a:moveTo>
                <a:cubicBezTo>
                  <a:pt x="258398" y="100022"/>
                  <a:pt x="268915" y="110539"/>
                  <a:pt x="268915" y="123511"/>
                </a:cubicBezTo>
                <a:cubicBezTo>
                  <a:pt x="268915" y="136484"/>
                  <a:pt x="258398" y="147000"/>
                  <a:pt x="245426" y="147000"/>
                </a:cubicBezTo>
                <a:cubicBezTo>
                  <a:pt x="232453" y="147000"/>
                  <a:pt x="221937" y="136484"/>
                  <a:pt x="221937" y="123511"/>
                </a:cubicBezTo>
                <a:cubicBezTo>
                  <a:pt x="221937" y="110539"/>
                  <a:pt x="232453" y="100022"/>
                  <a:pt x="245426" y="100022"/>
                </a:cubicBezTo>
                <a:close/>
                <a:moveTo>
                  <a:pt x="134457" y="100022"/>
                </a:moveTo>
                <a:cubicBezTo>
                  <a:pt x="147430" y="100022"/>
                  <a:pt x="157946" y="110539"/>
                  <a:pt x="157946" y="123511"/>
                </a:cubicBezTo>
                <a:cubicBezTo>
                  <a:pt x="157946" y="136484"/>
                  <a:pt x="147430" y="147000"/>
                  <a:pt x="134457" y="147000"/>
                </a:cubicBezTo>
                <a:cubicBezTo>
                  <a:pt x="121485" y="147000"/>
                  <a:pt x="110968" y="136484"/>
                  <a:pt x="110968" y="123511"/>
                </a:cubicBezTo>
                <a:cubicBezTo>
                  <a:pt x="110968" y="110539"/>
                  <a:pt x="121485" y="100022"/>
                  <a:pt x="134457" y="100022"/>
                </a:cubicBezTo>
                <a:close/>
                <a:moveTo>
                  <a:pt x="23489" y="100022"/>
                </a:moveTo>
                <a:cubicBezTo>
                  <a:pt x="36461" y="100022"/>
                  <a:pt x="46978" y="110539"/>
                  <a:pt x="46978" y="123511"/>
                </a:cubicBezTo>
                <a:cubicBezTo>
                  <a:pt x="46978" y="136484"/>
                  <a:pt x="36461" y="147000"/>
                  <a:pt x="23489" y="147000"/>
                </a:cubicBezTo>
                <a:cubicBezTo>
                  <a:pt x="10517" y="147000"/>
                  <a:pt x="0" y="136484"/>
                  <a:pt x="0" y="123511"/>
                </a:cubicBezTo>
                <a:cubicBezTo>
                  <a:pt x="0" y="110539"/>
                  <a:pt x="10517" y="100022"/>
                  <a:pt x="23489" y="100022"/>
                </a:cubicBezTo>
                <a:close/>
                <a:moveTo>
                  <a:pt x="1463205" y="0"/>
                </a:moveTo>
                <a:cubicBezTo>
                  <a:pt x="1476177" y="0"/>
                  <a:pt x="1486694" y="10517"/>
                  <a:pt x="1486694" y="23489"/>
                </a:cubicBezTo>
                <a:cubicBezTo>
                  <a:pt x="1486694" y="36462"/>
                  <a:pt x="1476177" y="46978"/>
                  <a:pt x="1463205" y="46978"/>
                </a:cubicBezTo>
                <a:cubicBezTo>
                  <a:pt x="1450233" y="46978"/>
                  <a:pt x="1439716" y="36462"/>
                  <a:pt x="1439716" y="23489"/>
                </a:cubicBezTo>
                <a:cubicBezTo>
                  <a:pt x="1439716" y="10517"/>
                  <a:pt x="1450233" y="0"/>
                  <a:pt x="1463205" y="0"/>
                </a:cubicBezTo>
                <a:close/>
                <a:moveTo>
                  <a:pt x="1352237" y="0"/>
                </a:moveTo>
                <a:cubicBezTo>
                  <a:pt x="1365210" y="0"/>
                  <a:pt x="1375726" y="10517"/>
                  <a:pt x="1375726" y="23489"/>
                </a:cubicBezTo>
                <a:cubicBezTo>
                  <a:pt x="1375726" y="36462"/>
                  <a:pt x="1365210" y="46978"/>
                  <a:pt x="1352237" y="46978"/>
                </a:cubicBezTo>
                <a:cubicBezTo>
                  <a:pt x="1339265" y="46978"/>
                  <a:pt x="1328748" y="36462"/>
                  <a:pt x="1328748" y="23489"/>
                </a:cubicBezTo>
                <a:cubicBezTo>
                  <a:pt x="1328748" y="10517"/>
                  <a:pt x="1339265" y="0"/>
                  <a:pt x="1352237" y="0"/>
                </a:cubicBezTo>
                <a:close/>
                <a:moveTo>
                  <a:pt x="1241269" y="0"/>
                </a:moveTo>
                <a:cubicBezTo>
                  <a:pt x="1254241" y="0"/>
                  <a:pt x="1264758" y="10517"/>
                  <a:pt x="1264758" y="23489"/>
                </a:cubicBezTo>
                <a:cubicBezTo>
                  <a:pt x="1264758" y="36462"/>
                  <a:pt x="1254241" y="46978"/>
                  <a:pt x="1241269" y="46978"/>
                </a:cubicBezTo>
                <a:cubicBezTo>
                  <a:pt x="1228296" y="46978"/>
                  <a:pt x="1217780" y="36462"/>
                  <a:pt x="1217780" y="23489"/>
                </a:cubicBezTo>
                <a:cubicBezTo>
                  <a:pt x="1217780" y="10517"/>
                  <a:pt x="1228296" y="0"/>
                  <a:pt x="1241269" y="0"/>
                </a:cubicBezTo>
                <a:close/>
                <a:moveTo>
                  <a:pt x="1130300" y="0"/>
                </a:moveTo>
                <a:cubicBezTo>
                  <a:pt x="1143273" y="0"/>
                  <a:pt x="1153789" y="10517"/>
                  <a:pt x="1153789" y="23489"/>
                </a:cubicBezTo>
                <a:cubicBezTo>
                  <a:pt x="1153789" y="36462"/>
                  <a:pt x="1143273" y="46978"/>
                  <a:pt x="1130300" y="46978"/>
                </a:cubicBezTo>
                <a:cubicBezTo>
                  <a:pt x="1117328" y="46978"/>
                  <a:pt x="1106811" y="36462"/>
                  <a:pt x="1106811" y="23489"/>
                </a:cubicBezTo>
                <a:cubicBezTo>
                  <a:pt x="1106811" y="10517"/>
                  <a:pt x="1117328" y="0"/>
                  <a:pt x="1130300" y="0"/>
                </a:cubicBezTo>
                <a:close/>
                <a:moveTo>
                  <a:pt x="1019332" y="0"/>
                </a:moveTo>
                <a:cubicBezTo>
                  <a:pt x="1032304" y="0"/>
                  <a:pt x="1042821" y="10517"/>
                  <a:pt x="1042821" y="23489"/>
                </a:cubicBezTo>
                <a:cubicBezTo>
                  <a:pt x="1042821" y="36462"/>
                  <a:pt x="1032304" y="46978"/>
                  <a:pt x="1019332" y="46978"/>
                </a:cubicBezTo>
                <a:cubicBezTo>
                  <a:pt x="1006359" y="46978"/>
                  <a:pt x="995843" y="36462"/>
                  <a:pt x="995843" y="23489"/>
                </a:cubicBezTo>
                <a:cubicBezTo>
                  <a:pt x="995843" y="10517"/>
                  <a:pt x="1006359" y="0"/>
                  <a:pt x="1019332" y="0"/>
                </a:cubicBezTo>
                <a:close/>
                <a:moveTo>
                  <a:pt x="908363" y="0"/>
                </a:moveTo>
                <a:cubicBezTo>
                  <a:pt x="921336" y="0"/>
                  <a:pt x="931852" y="10517"/>
                  <a:pt x="931852" y="23489"/>
                </a:cubicBezTo>
                <a:cubicBezTo>
                  <a:pt x="931852" y="36462"/>
                  <a:pt x="921336" y="46978"/>
                  <a:pt x="908363" y="46978"/>
                </a:cubicBezTo>
                <a:cubicBezTo>
                  <a:pt x="895391" y="46978"/>
                  <a:pt x="884874" y="36462"/>
                  <a:pt x="884874" y="23489"/>
                </a:cubicBezTo>
                <a:cubicBezTo>
                  <a:pt x="884874" y="10517"/>
                  <a:pt x="895391" y="0"/>
                  <a:pt x="908363" y="0"/>
                </a:cubicBezTo>
                <a:close/>
                <a:moveTo>
                  <a:pt x="797395" y="0"/>
                </a:moveTo>
                <a:cubicBezTo>
                  <a:pt x="810367" y="0"/>
                  <a:pt x="820884" y="10517"/>
                  <a:pt x="820884" y="23489"/>
                </a:cubicBezTo>
                <a:cubicBezTo>
                  <a:pt x="820884" y="36462"/>
                  <a:pt x="810367" y="46978"/>
                  <a:pt x="797395" y="46978"/>
                </a:cubicBezTo>
                <a:cubicBezTo>
                  <a:pt x="784423" y="46978"/>
                  <a:pt x="773906" y="36462"/>
                  <a:pt x="773906" y="23489"/>
                </a:cubicBezTo>
                <a:cubicBezTo>
                  <a:pt x="773906" y="10517"/>
                  <a:pt x="784423" y="0"/>
                  <a:pt x="797395" y="0"/>
                </a:cubicBezTo>
                <a:close/>
                <a:moveTo>
                  <a:pt x="689299" y="0"/>
                </a:moveTo>
                <a:cubicBezTo>
                  <a:pt x="702271" y="0"/>
                  <a:pt x="712788" y="10517"/>
                  <a:pt x="712788" y="23489"/>
                </a:cubicBezTo>
                <a:cubicBezTo>
                  <a:pt x="712788" y="36462"/>
                  <a:pt x="702271" y="46978"/>
                  <a:pt x="689299" y="46978"/>
                </a:cubicBezTo>
                <a:cubicBezTo>
                  <a:pt x="676327" y="46978"/>
                  <a:pt x="665810" y="36462"/>
                  <a:pt x="665810" y="23489"/>
                </a:cubicBezTo>
                <a:cubicBezTo>
                  <a:pt x="665810" y="10517"/>
                  <a:pt x="676327" y="0"/>
                  <a:pt x="689299" y="0"/>
                </a:cubicBezTo>
                <a:close/>
                <a:moveTo>
                  <a:pt x="578331" y="0"/>
                </a:moveTo>
                <a:cubicBezTo>
                  <a:pt x="591304" y="0"/>
                  <a:pt x="601820" y="10517"/>
                  <a:pt x="601820" y="23489"/>
                </a:cubicBezTo>
                <a:cubicBezTo>
                  <a:pt x="601820" y="36462"/>
                  <a:pt x="591304" y="46978"/>
                  <a:pt x="578331" y="46978"/>
                </a:cubicBezTo>
                <a:cubicBezTo>
                  <a:pt x="565359" y="46978"/>
                  <a:pt x="554842" y="36462"/>
                  <a:pt x="554842" y="23489"/>
                </a:cubicBezTo>
                <a:cubicBezTo>
                  <a:pt x="554842" y="10517"/>
                  <a:pt x="565359" y="0"/>
                  <a:pt x="578331" y="0"/>
                </a:cubicBezTo>
                <a:close/>
                <a:moveTo>
                  <a:pt x="467363" y="0"/>
                </a:moveTo>
                <a:cubicBezTo>
                  <a:pt x="480335" y="0"/>
                  <a:pt x="490852" y="10517"/>
                  <a:pt x="490852" y="23489"/>
                </a:cubicBezTo>
                <a:cubicBezTo>
                  <a:pt x="490852" y="36462"/>
                  <a:pt x="480335" y="46978"/>
                  <a:pt x="467363" y="46978"/>
                </a:cubicBezTo>
                <a:cubicBezTo>
                  <a:pt x="454390" y="46978"/>
                  <a:pt x="443874" y="36462"/>
                  <a:pt x="443874" y="23489"/>
                </a:cubicBezTo>
                <a:cubicBezTo>
                  <a:pt x="443874" y="10517"/>
                  <a:pt x="454390" y="0"/>
                  <a:pt x="467363" y="0"/>
                </a:cubicBezTo>
                <a:close/>
                <a:moveTo>
                  <a:pt x="356394" y="0"/>
                </a:moveTo>
                <a:cubicBezTo>
                  <a:pt x="369367" y="0"/>
                  <a:pt x="379883" y="10517"/>
                  <a:pt x="379883" y="23489"/>
                </a:cubicBezTo>
                <a:cubicBezTo>
                  <a:pt x="379883" y="36462"/>
                  <a:pt x="369367" y="46978"/>
                  <a:pt x="356394" y="46978"/>
                </a:cubicBezTo>
                <a:cubicBezTo>
                  <a:pt x="343422" y="46978"/>
                  <a:pt x="332905" y="36462"/>
                  <a:pt x="332905" y="23489"/>
                </a:cubicBezTo>
                <a:cubicBezTo>
                  <a:pt x="332905" y="10517"/>
                  <a:pt x="343422" y="0"/>
                  <a:pt x="356394" y="0"/>
                </a:cubicBezTo>
                <a:close/>
                <a:moveTo>
                  <a:pt x="245426" y="0"/>
                </a:moveTo>
                <a:cubicBezTo>
                  <a:pt x="258398" y="0"/>
                  <a:pt x="268915" y="10517"/>
                  <a:pt x="268915" y="23489"/>
                </a:cubicBezTo>
                <a:cubicBezTo>
                  <a:pt x="268915" y="36462"/>
                  <a:pt x="258398" y="46978"/>
                  <a:pt x="245426" y="46978"/>
                </a:cubicBezTo>
                <a:cubicBezTo>
                  <a:pt x="232453" y="46978"/>
                  <a:pt x="221937" y="36462"/>
                  <a:pt x="221937" y="23489"/>
                </a:cubicBezTo>
                <a:cubicBezTo>
                  <a:pt x="221937" y="10517"/>
                  <a:pt x="232453" y="0"/>
                  <a:pt x="245426" y="0"/>
                </a:cubicBezTo>
                <a:close/>
                <a:moveTo>
                  <a:pt x="134457" y="0"/>
                </a:moveTo>
                <a:cubicBezTo>
                  <a:pt x="147430" y="0"/>
                  <a:pt x="157946" y="10517"/>
                  <a:pt x="157946" y="23489"/>
                </a:cubicBezTo>
                <a:cubicBezTo>
                  <a:pt x="157946" y="36462"/>
                  <a:pt x="147430" y="46978"/>
                  <a:pt x="134457" y="46978"/>
                </a:cubicBezTo>
                <a:cubicBezTo>
                  <a:pt x="121485" y="46978"/>
                  <a:pt x="110968" y="36462"/>
                  <a:pt x="110968" y="23489"/>
                </a:cubicBezTo>
                <a:cubicBezTo>
                  <a:pt x="110968" y="10517"/>
                  <a:pt x="121485" y="0"/>
                  <a:pt x="134457" y="0"/>
                </a:cubicBezTo>
                <a:close/>
                <a:moveTo>
                  <a:pt x="23489" y="0"/>
                </a:moveTo>
                <a:cubicBezTo>
                  <a:pt x="36461" y="0"/>
                  <a:pt x="46978" y="10517"/>
                  <a:pt x="46978" y="23489"/>
                </a:cubicBezTo>
                <a:cubicBezTo>
                  <a:pt x="46978" y="36462"/>
                  <a:pt x="36461" y="46978"/>
                  <a:pt x="23489" y="46978"/>
                </a:cubicBezTo>
                <a:cubicBezTo>
                  <a:pt x="10517" y="46978"/>
                  <a:pt x="0" y="36462"/>
                  <a:pt x="0" y="23489"/>
                </a:cubicBezTo>
                <a:cubicBezTo>
                  <a:pt x="0" y="10517"/>
                  <a:pt x="10517" y="0"/>
                  <a:pt x="23489" y="0"/>
                </a:cubicBezTo>
                <a:close/>
              </a:path>
            </a:pathLst>
          </a:custGeom>
          <a:gradFill flip="none" rotWithShape="1">
            <a:gsLst>
              <a:gs pos="200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 userDrawn="1"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11"/>
            <p:custDataLst>
              <p:tags r:id="rId1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>
            <p:custDataLst>
              <p:tags r:id="rId2"/>
            </p:custDataLst>
          </p:nvPr>
        </p:nvSpPr>
        <p:spPr>
          <a:xfrm>
            <a:off x="0" y="1"/>
            <a:ext cx="12192000" cy="685799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63000">
                <a:schemeClr val="bg2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: 形状 15"/>
          <p:cNvSpPr/>
          <p:nvPr userDrawn="1">
            <p:custDataLst>
              <p:tags r:id="rId3"/>
            </p:custDataLst>
          </p:nvPr>
        </p:nvSpPr>
        <p:spPr>
          <a:xfrm flipH="1" flipV="1">
            <a:off x="6438900" y="4000500"/>
            <a:ext cx="5753100" cy="2857500"/>
          </a:xfrm>
          <a:custGeom>
            <a:avLst/>
            <a:gdLst>
              <a:gd name="connsiteX0" fmla="*/ 0 w 7175500"/>
              <a:gd name="connsiteY0" fmla="*/ 0 h 2746618"/>
              <a:gd name="connsiteX1" fmla="*/ 7175500 w 7175500"/>
              <a:gd name="connsiteY1" fmla="*/ 0 h 2746618"/>
              <a:gd name="connsiteX2" fmla="*/ 7044739 w 7175500"/>
              <a:gd name="connsiteY2" fmla="*/ 113591 h 2746618"/>
              <a:gd name="connsiteX3" fmla="*/ 209335 w 7175500"/>
              <a:gd name="connsiteY3" fmla="*/ 2733890 h 2746618"/>
              <a:gd name="connsiteX4" fmla="*/ 0 w 7175500"/>
              <a:gd name="connsiteY4" fmla="*/ 2746618 h 2746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75500" h="2746618">
                <a:moveTo>
                  <a:pt x="0" y="0"/>
                </a:moveTo>
                <a:lnTo>
                  <a:pt x="7175500" y="0"/>
                </a:lnTo>
                <a:lnTo>
                  <a:pt x="7044739" y="113591"/>
                </a:lnTo>
                <a:cubicBezTo>
                  <a:pt x="5312701" y="1547567"/>
                  <a:pt x="2909911" y="2514550"/>
                  <a:pt x="209335" y="2733890"/>
                </a:cubicBezTo>
                <a:lnTo>
                  <a:pt x="0" y="2746618"/>
                </a:ln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90000"/>
                </a:schemeClr>
              </a:gs>
              <a:gs pos="100000">
                <a:schemeClr val="bg2">
                  <a:lumMod val="90000"/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5" name="任意多边形: 形状 14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5899785" cy="2370455"/>
          </a:xfrm>
          <a:custGeom>
            <a:avLst/>
            <a:gdLst>
              <a:gd name="connsiteX0" fmla="*/ 0 w 7175500"/>
              <a:gd name="connsiteY0" fmla="*/ 0 h 2746618"/>
              <a:gd name="connsiteX1" fmla="*/ 7175500 w 7175500"/>
              <a:gd name="connsiteY1" fmla="*/ 0 h 2746618"/>
              <a:gd name="connsiteX2" fmla="*/ 7044739 w 7175500"/>
              <a:gd name="connsiteY2" fmla="*/ 113591 h 2746618"/>
              <a:gd name="connsiteX3" fmla="*/ 209335 w 7175500"/>
              <a:gd name="connsiteY3" fmla="*/ 2733890 h 2746618"/>
              <a:gd name="connsiteX4" fmla="*/ 0 w 7175500"/>
              <a:gd name="connsiteY4" fmla="*/ 2746618 h 2746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75500" h="2746618">
                <a:moveTo>
                  <a:pt x="0" y="0"/>
                </a:moveTo>
                <a:lnTo>
                  <a:pt x="7175500" y="0"/>
                </a:lnTo>
                <a:lnTo>
                  <a:pt x="7044739" y="113591"/>
                </a:lnTo>
                <a:cubicBezTo>
                  <a:pt x="5312701" y="1547567"/>
                  <a:pt x="2909911" y="2514550"/>
                  <a:pt x="209335" y="2733890"/>
                </a:cubicBezTo>
                <a:lnTo>
                  <a:pt x="0" y="2746618"/>
                </a:ln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85000">
                <a:schemeClr val="accent2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8" name="任意多边形: 形状 17"/>
          <p:cNvSpPr/>
          <p:nvPr>
            <p:custDataLst>
              <p:tags r:id="rId5"/>
            </p:custDataLst>
          </p:nvPr>
        </p:nvSpPr>
        <p:spPr>
          <a:xfrm>
            <a:off x="1571848" y="1376029"/>
            <a:ext cx="1486694" cy="247022"/>
          </a:xfrm>
          <a:custGeom>
            <a:avLst/>
            <a:gdLst>
              <a:gd name="connsiteX0" fmla="*/ 1463205 w 1486694"/>
              <a:gd name="connsiteY0" fmla="*/ 200044 h 247022"/>
              <a:gd name="connsiteX1" fmla="*/ 1486694 w 1486694"/>
              <a:gd name="connsiteY1" fmla="*/ 223533 h 247022"/>
              <a:gd name="connsiteX2" fmla="*/ 1463205 w 1486694"/>
              <a:gd name="connsiteY2" fmla="*/ 247022 h 247022"/>
              <a:gd name="connsiteX3" fmla="*/ 1439716 w 1486694"/>
              <a:gd name="connsiteY3" fmla="*/ 223533 h 247022"/>
              <a:gd name="connsiteX4" fmla="*/ 1463205 w 1486694"/>
              <a:gd name="connsiteY4" fmla="*/ 200044 h 247022"/>
              <a:gd name="connsiteX5" fmla="*/ 1352237 w 1486694"/>
              <a:gd name="connsiteY5" fmla="*/ 200044 h 247022"/>
              <a:gd name="connsiteX6" fmla="*/ 1375726 w 1486694"/>
              <a:gd name="connsiteY6" fmla="*/ 223533 h 247022"/>
              <a:gd name="connsiteX7" fmla="*/ 1352237 w 1486694"/>
              <a:gd name="connsiteY7" fmla="*/ 247022 h 247022"/>
              <a:gd name="connsiteX8" fmla="*/ 1328748 w 1486694"/>
              <a:gd name="connsiteY8" fmla="*/ 223533 h 247022"/>
              <a:gd name="connsiteX9" fmla="*/ 1352237 w 1486694"/>
              <a:gd name="connsiteY9" fmla="*/ 200044 h 247022"/>
              <a:gd name="connsiteX10" fmla="*/ 1241269 w 1486694"/>
              <a:gd name="connsiteY10" fmla="*/ 200044 h 247022"/>
              <a:gd name="connsiteX11" fmla="*/ 1264758 w 1486694"/>
              <a:gd name="connsiteY11" fmla="*/ 223533 h 247022"/>
              <a:gd name="connsiteX12" fmla="*/ 1241269 w 1486694"/>
              <a:gd name="connsiteY12" fmla="*/ 247022 h 247022"/>
              <a:gd name="connsiteX13" fmla="*/ 1217780 w 1486694"/>
              <a:gd name="connsiteY13" fmla="*/ 223533 h 247022"/>
              <a:gd name="connsiteX14" fmla="*/ 1241269 w 1486694"/>
              <a:gd name="connsiteY14" fmla="*/ 200044 h 247022"/>
              <a:gd name="connsiteX15" fmla="*/ 1130300 w 1486694"/>
              <a:gd name="connsiteY15" fmla="*/ 200044 h 247022"/>
              <a:gd name="connsiteX16" fmla="*/ 1153789 w 1486694"/>
              <a:gd name="connsiteY16" fmla="*/ 223533 h 247022"/>
              <a:gd name="connsiteX17" fmla="*/ 1130300 w 1486694"/>
              <a:gd name="connsiteY17" fmla="*/ 247022 h 247022"/>
              <a:gd name="connsiteX18" fmla="*/ 1106811 w 1486694"/>
              <a:gd name="connsiteY18" fmla="*/ 223533 h 247022"/>
              <a:gd name="connsiteX19" fmla="*/ 1130300 w 1486694"/>
              <a:gd name="connsiteY19" fmla="*/ 200044 h 247022"/>
              <a:gd name="connsiteX20" fmla="*/ 1019332 w 1486694"/>
              <a:gd name="connsiteY20" fmla="*/ 200044 h 247022"/>
              <a:gd name="connsiteX21" fmla="*/ 1042821 w 1486694"/>
              <a:gd name="connsiteY21" fmla="*/ 223533 h 247022"/>
              <a:gd name="connsiteX22" fmla="*/ 1019332 w 1486694"/>
              <a:gd name="connsiteY22" fmla="*/ 247022 h 247022"/>
              <a:gd name="connsiteX23" fmla="*/ 995843 w 1486694"/>
              <a:gd name="connsiteY23" fmla="*/ 223533 h 247022"/>
              <a:gd name="connsiteX24" fmla="*/ 1019332 w 1486694"/>
              <a:gd name="connsiteY24" fmla="*/ 200044 h 247022"/>
              <a:gd name="connsiteX25" fmla="*/ 908364 w 1486694"/>
              <a:gd name="connsiteY25" fmla="*/ 200044 h 247022"/>
              <a:gd name="connsiteX26" fmla="*/ 931853 w 1486694"/>
              <a:gd name="connsiteY26" fmla="*/ 223533 h 247022"/>
              <a:gd name="connsiteX27" fmla="*/ 908364 w 1486694"/>
              <a:gd name="connsiteY27" fmla="*/ 247022 h 247022"/>
              <a:gd name="connsiteX28" fmla="*/ 884875 w 1486694"/>
              <a:gd name="connsiteY28" fmla="*/ 223533 h 247022"/>
              <a:gd name="connsiteX29" fmla="*/ 908364 w 1486694"/>
              <a:gd name="connsiteY29" fmla="*/ 200044 h 247022"/>
              <a:gd name="connsiteX30" fmla="*/ 797395 w 1486694"/>
              <a:gd name="connsiteY30" fmla="*/ 200044 h 247022"/>
              <a:gd name="connsiteX31" fmla="*/ 820884 w 1486694"/>
              <a:gd name="connsiteY31" fmla="*/ 223533 h 247022"/>
              <a:gd name="connsiteX32" fmla="*/ 797395 w 1486694"/>
              <a:gd name="connsiteY32" fmla="*/ 247022 h 247022"/>
              <a:gd name="connsiteX33" fmla="*/ 773906 w 1486694"/>
              <a:gd name="connsiteY33" fmla="*/ 223533 h 247022"/>
              <a:gd name="connsiteX34" fmla="*/ 797395 w 1486694"/>
              <a:gd name="connsiteY34" fmla="*/ 200044 h 247022"/>
              <a:gd name="connsiteX35" fmla="*/ 689299 w 1486694"/>
              <a:gd name="connsiteY35" fmla="*/ 200044 h 247022"/>
              <a:gd name="connsiteX36" fmla="*/ 712788 w 1486694"/>
              <a:gd name="connsiteY36" fmla="*/ 223533 h 247022"/>
              <a:gd name="connsiteX37" fmla="*/ 689299 w 1486694"/>
              <a:gd name="connsiteY37" fmla="*/ 247022 h 247022"/>
              <a:gd name="connsiteX38" fmla="*/ 665810 w 1486694"/>
              <a:gd name="connsiteY38" fmla="*/ 223533 h 247022"/>
              <a:gd name="connsiteX39" fmla="*/ 689299 w 1486694"/>
              <a:gd name="connsiteY39" fmla="*/ 200044 h 247022"/>
              <a:gd name="connsiteX40" fmla="*/ 578331 w 1486694"/>
              <a:gd name="connsiteY40" fmla="*/ 200044 h 247022"/>
              <a:gd name="connsiteX41" fmla="*/ 601820 w 1486694"/>
              <a:gd name="connsiteY41" fmla="*/ 223533 h 247022"/>
              <a:gd name="connsiteX42" fmla="*/ 578331 w 1486694"/>
              <a:gd name="connsiteY42" fmla="*/ 247022 h 247022"/>
              <a:gd name="connsiteX43" fmla="*/ 554842 w 1486694"/>
              <a:gd name="connsiteY43" fmla="*/ 223533 h 247022"/>
              <a:gd name="connsiteX44" fmla="*/ 578331 w 1486694"/>
              <a:gd name="connsiteY44" fmla="*/ 200044 h 247022"/>
              <a:gd name="connsiteX45" fmla="*/ 467363 w 1486694"/>
              <a:gd name="connsiteY45" fmla="*/ 200044 h 247022"/>
              <a:gd name="connsiteX46" fmla="*/ 490852 w 1486694"/>
              <a:gd name="connsiteY46" fmla="*/ 223533 h 247022"/>
              <a:gd name="connsiteX47" fmla="*/ 467363 w 1486694"/>
              <a:gd name="connsiteY47" fmla="*/ 247022 h 247022"/>
              <a:gd name="connsiteX48" fmla="*/ 443874 w 1486694"/>
              <a:gd name="connsiteY48" fmla="*/ 223533 h 247022"/>
              <a:gd name="connsiteX49" fmla="*/ 467363 w 1486694"/>
              <a:gd name="connsiteY49" fmla="*/ 200044 h 247022"/>
              <a:gd name="connsiteX50" fmla="*/ 356394 w 1486694"/>
              <a:gd name="connsiteY50" fmla="*/ 200044 h 247022"/>
              <a:gd name="connsiteX51" fmla="*/ 379883 w 1486694"/>
              <a:gd name="connsiteY51" fmla="*/ 223533 h 247022"/>
              <a:gd name="connsiteX52" fmla="*/ 356394 w 1486694"/>
              <a:gd name="connsiteY52" fmla="*/ 247022 h 247022"/>
              <a:gd name="connsiteX53" fmla="*/ 332905 w 1486694"/>
              <a:gd name="connsiteY53" fmla="*/ 223533 h 247022"/>
              <a:gd name="connsiteX54" fmla="*/ 356394 w 1486694"/>
              <a:gd name="connsiteY54" fmla="*/ 200044 h 247022"/>
              <a:gd name="connsiteX55" fmla="*/ 245426 w 1486694"/>
              <a:gd name="connsiteY55" fmla="*/ 200044 h 247022"/>
              <a:gd name="connsiteX56" fmla="*/ 268915 w 1486694"/>
              <a:gd name="connsiteY56" fmla="*/ 223533 h 247022"/>
              <a:gd name="connsiteX57" fmla="*/ 245426 w 1486694"/>
              <a:gd name="connsiteY57" fmla="*/ 247022 h 247022"/>
              <a:gd name="connsiteX58" fmla="*/ 221937 w 1486694"/>
              <a:gd name="connsiteY58" fmla="*/ 223533 h 247022"/>
              <a:gd name="connsiteX59" fmla="*/ 245426 w 1486694"/>
              <a:gd name="connsiteY59" fmla="*/ 200044 h 247022"/>
              <a:gd name="connsiteX60" fmla="*/ 134457 w 1486694"/>
              <a:gd name="connsiteY60" fmla="*/ 200044 h 247022"/>
              <a:gd name="connsiteX61" fmla="*/ 157946 w 1486694"/>
              <a:gd name="connsiteY61" fmla="*/ 223533 h 247022"/>
              <a:gd name="connsiteX62" fmla="*/ 134457 w 1486694"/>
              <a:gd name="connsiteY62" fmla="*/ 247022 h 247022"/>
              <a:gd name="connsiteX63" fmla="*/ 110968 w 1486694"/>
              <a:gd name="connsiteY63" fmla="*/ 223533 h 247022"/>
              <a:gd name="connsiteX64" fmla="*/ 134457 w 1486694"/>
              <a:gd name="connsiteY64" fmla="*/ 200044 h 247022"/>
              <a:gd name="connsiteX65" fmla="*/ 23489 w 1486694"/>
              <a:gd name="connsiteY65" fmla="*/ 200044 h 247022"/>
              <a:gd name="connsiteX66" fmla="*/ 46978 w 1486694"/>
              <a:gd name="connsiteY66" fmla="*/ 223533 h 247022"/>
              <a:gd name="connsiteX67" fmla="*/ 23489 w 1486694"/>
              <a:gd name="connsiteY67" fmla="*/ 247022 h 247022"/>
              <a:gd name="connsiteX68" fmla="*/ 0 w 1486694"/>
              <a:gd name="connsiteY68" fmla="*/ 223533 h 247022"/>
              <a:gd name="connsiteX69" fmla="*/ 23489 w 1486694"/>
              <a:gd name="connsiteY69" fmla="*/ 200044 h 247022"/>
              <a:gd name="connsiteX70" fmla="*/ 1463205 w 1486694"/>
              <a:gd name="connsiteY70" fmla="*/ 100022 h 247022"/>
              <a:gd name="connsiteX71" fmla="*/ 1486694 w 1486694"/>
              <a:gd name="connsiteY71" fmla="*/ 123511 h 247022"/>
              <a:gd name="connsiteX72" fmla="*/ 1463205 w 1486694"/>
              <a:gd name="connsiteY72" fmla="*/ 147000 h 247022"/>
              <a:gd name="connsiteX73" fmla="*/ 1439716 w 1486694"/>
              <a:gd name="connsiteY73" fmla="*/ 123511 h 247022"/>
              <a:gd name="connsiteX74" fmla="*/ 1463205 w 1486694"/>
              <a:gd name="connsiteY74" fmla="*/ 100022 h 247022"/>
              <a:gd name="connsiteX75" fmla="*/ 1352237 w 1486694"/>
              <a:gd name="connsiteY75" fmla="*/ 100022 h 247022"/>
              <a:gd name="connsiteX76" fmla="*/ 1375726 w 1486694"/>
              <a:gd name="connsiteY76" fmla="*/ 123511 h 247022"/>
              <a:gd name="connsiteX77" fmla="*/ 1352237 w 1486694"/>
              <a:gd name="connsiteY77" fmla="*/ 147000 h 247022"/>
              <a:gd name="connsiteX78" fmla="*/ 1328748 w 1486694"/>
              <a:gd name="connsiteY78" fmla="*/ 123511 h 247022"/>
              <a:gd name="connsiteX79" fmla="*/ 1352237 w 1486694"/>
              <a:gd name="connsiteY79" fmla="*/ 100022 h 247022"/>
              <a:gd name="connsiteX80" fmla="*/ 1241269 w 1486694"/>
              <a:gd name="connsiteY80" fmla="*/ 100022 h 247022"/>
              <a:gd name="connsiteX81" fmla="*/ 1264758 w 1486694"/>
              <a:gd name="connsiteY81" fmla="*/ 123511 h 247022"/>
              <a:gd name="connsiteX82" fmla="*/ 1241269 w 1486694"/>
              <a:gd name="connsiteY82" fmla="*/ 147000 h 247022"/>
              <a:gd name="connsiteX83" fmla="*/ 1217780 w 1486694"/>
              <a:gd name="connsiteY83" fmla="*/ 123511 h 247022"/>
              <a:gd name="connsiteX84" fmla="*/ 1241269 w 1486694"/>
              <a:gd name="connsiteY84" fmla="*/ 100022 h 247022"/>
              <a:gd name="connsiteX85" fmla="*/ 1130300 w 1486694"/>
              <a:gd name="connsiteY85" fmla="*/ 100022 h 247022"/>
              <a:gd name="connsiteX86" fmla="*/ 1153789 w 1486694"/>
              <a:gd name="connsiteY86" fmla="*/ 123511 h 247022"/>
              <a:gd name="connsiteX87" fmla="*/ 1130300 w 1486694"/>
              <a:gd name="connsiteY87" fmla="*/ 147000 h 247022"/>
              <a:gd name="connsiteX88" fmla="*/ 1106811 w 1486694"/>
              <a:gd name="connsiteY88" fmla="*/ 123511 h 247022"/>
              <a:gd name="connsiteX89" fmla="*/ 1130300 w 1486694"/>
              <a:gd name="connsiteY89" fmla="*/ 100022 h 247022"/>
              <a:gd name="connsiteX90" fmla="*/ 1019332 w 1486694"/>
              <a:gd name="connsiteY90" fmla="*/ 100022 h 247022"/>
              <a:gd name="connsiteX91" fmla="*/ 1042821 w 1486694"/>
              <a:gd name="connsiteY91" fmla="*/ 123511 h 247022"/>
              <a:gd name="connsiteX92" fmla="*/ 1019332 w 1486694"/>
              <a:gd name="connsiteY92" fmla="*/ 147000 h 247022"/>
              <a:gd name="connsiteX93" fmla="*/ 995843 w 1486694"/>
              <a:gd name="connsiteY93" fmla="*/ 123511 h 247022"/>
              <a:gd name="connsiteX94" fmla="*/ 1019332 w 1486694"/>
              <a:gd name="connsiteY94" fmla="*/ 100022 h 247022"/>
              <a:gd name="connsiteX95" fmla="*/ 908364 w 1486694"/>
              <a:gd name="connsiteY95" fmla="*/ 100022 h 247022"/>
              <a:gd name="connsiteX96" fmla="*/ 931853 w 1486694"/>
              <a:gd name="connsiteY96" fmla="*/ 123511 h 247022"/>
              <a:gd name="connsiteX97" fmla="*/ 908364 w 1486694"/>
              <a:gd name="connsiteY97" fmla="*/ 147000 h 247022"/>
              <a:gd name="connsiteX98" fmla="*/ 884875 w 1486694"/>
              <a:gd name="connsiteY98" fmla="*/ 123511 h 247022"/>
              <a:gd name="connsiteX99" fmla="*/ 908364 w 1486694"/>
              <a:gd name="connsiteY99" fmla="*/ 100022 h 247022"/>
              <a:gd name="connsiteX100" fmla="*/ 797395 w 1486694"/>
              <a:gd name="connsiteY100" fmla="*/ 100022 h 247022"/>
              <a:gd name="connsiteX101" fmla="*/ 820884 w 1486694"/>
              <a:gd name="connsiteY101" fmla="*/ 123511 h 247022"/>
              <a:gd name="connsiteX102" fmla="*/ 797395 w 1486694"/>
              <a:gd name="connsiteY102" fmla="*/ 147000 h 247022"/>
              <a:gd name="connsiteX103" fmla="*/ 773906 w 1486694"/>
              <a:gd name="connsiteY103" fmla="*/ 123511 h 247022"/>
              <a:gd name="connsiteX104" fmla="*/ 797395 w 1486694"/>
              <a:gd name="connsiteY104" fmla="*/ 100022 h 247022"/>
              <a:gd name="connsiteX105" fmla="*/ 689299 w 1486694"/>
              <a:gd name="connsiteY105" fmla="*/ 100022 h 247022"/>
              <a:gd name="connsiteX106" fmla="*/ 712788 w 1486694"/>
              <a:gd name="connsiteY106" fmla="*/ 123511 h 247022"/>
              <a:gd name="connsiteX107" fmla="*/ 689299 w 1486694"/>
              <a:gd name="connsiteY107" fmla="*/ 147000 h 247022"/>
              <a:gd name="connsiteX108" fmla="*/ 665810 w 1486694"/>
              <a:gd name="connsiteY108" fmla="*/ 123511 h 247022"/>
              <a:gd name="connsiteX109" fmla="*/ 689299 w 1486694"/>
              <a:gd name="connsiteY109" fmla="*/ 100022 h 247022"/>
              <a:gd name="connsiteX110" fmla="*/ 578331 w 1486694"/>
              <a:gd name="connsiteY110" fmla="*/ 100022 h 247022"/>
              <a:gd name="connsiteX111" fmla="*/ 601820 w 1486694"/>
              <a:gd name="connsiteY111" fmla="*/ 123511 h 247022"/>
              <a:gd name="connsiteX112" fmla="*/ 578331 w 1486694"/>
              <a:gd name="connsiteY112" fmla="*/ 147000 h 247022"/>
              <a:gd name="connsiteX113" fmla="*/ 554842 w 1486694"/>
              <a:gd name="connsiteY113" fmla="*/ 123511 h 247022"/>
              <a:gd name="connsiteX114" fmla="*/ 578331 w 1486694"/>
              <a:gd name="connsiteY114" fmla="*/ 100022 h 247022"/>
              <a:gd name="connsiteX115" fmla="*/ 467363 w 1486694"/>
              <a:gd name="connsiteY115" fmla="*/ 100022 h 247022"/>
              <a:gd name="connsiteX116" fmla="*/ 490852 w 1486694"/>
              <a:gd name="connsiteY116" fmla="*/ 123511 h 247022"/>
              <a:gd name="connsiteX117" fmla="*/ 467363 w 1486694"/>
              <a:gd name="connsiteY117" fmla="*/ 147000 h 247022"/>
              <a:gd name="connsiteX118" fmla="*/ 443874 w 1486694"/>
              <a:gd name="connsiteY118" fmla="*/ 123511 h 247022"/>
              <a:gd name="connsiteX119" fmla="*/ 467363 w 1486694"/>
              <a:gd name="connsiteY119" fmla="*/ 100022 h 247022"/>
              <a:gd name="connsiteX120" fmla="*/ 356394 w 1486694"/>
              <a:gd name="connsiteY120" fmla="*/ 100022 h 247022"/>
              <a:gd name="connsiteX121" fmla="*/ 379883 w 1486694"/>
              <a:gd name="connsiteY121" fmla="*/ 123511 h 247022"/>
              <a:gd name="connsiteX122" fmla="*/ 356394 w 1486694"/>
              <a:gd name="connsiteY122" fmla="*/ 147000 h 247022"/>
              <a:gd name="connsiteX123" fmla="*/ 332905 w 1486694"/>
              <a:gd name="connsiteY123" fmla="*/ 123511 h 247022"/>
              <a:gd name="connsiteX124" fmla="*/ 356394 w 1486694"/>
              <a:gd name="connsiteY124" fmla="*/ 100022 h 247022"/>
              <a:gd name="connsiteX125" fmla="*/ 245426 w 1486694"/>
              <a:gd name="connsiteY125" fmla="*/ 100022 h 247022"/>
              <a:gd name="connsiteX126" fmla="*/ 268915 w 1486694"/>
              <a:gd name="connsiteY126" fmla="*/ 123511 h 247022"/>
              <a:gd name="connsiteX127" fmla="*/ 245426 w 1486694"/>
              <a:gd name="connsiteY127" fmla="*/ 147000 h 247022"/>
              <a:gd name="connsiteX128" fmla="*/ 221937 w 1486694"/>
              <a:gd name="connsiteY128" fmla="*/ 123511 h 247022"/>
              <a:gd name="connsiteX129" fmla="*/ 245426 w 1486694"/>
              <a:gd name="connsiteY129" fmla="*/ 100022 h 247022"/>
              <a:gd name="connsiteX130" fmla="*/ 134457 w 1486694"/>
              <a:gd name="connsiteY130" fmla="*/ 100022 h 247022"/>
              <a:gd name="connsiteX131" fmla="*/ 157946 w 1486694"/>
              <a:gd name="connsiteY131" fmla="*/ 123511 h 247022"/>
              <a:gd name="connsiteX132" fmla="*/ 134457 w 1486694"/>
              <a:gd name="connsiteY132" fmla="*/ 147000 h 247022"/>
              <a:gd name="connsiteX133" fmla="*/ 110968 w 1486694"/>
              <a:gd name="connsiteY133" fmla="*/ 123511 h 247022"/>
              <a:gd name="connsiteX134" fmla="*/ 134457 w 1486694"/>
              <a:gd name="connsiteY134" fmla="*/ 100022 h 247022"/>
              <a:gd name="connsiteX135" fmla="*/ 23489 w 1486694"/>
              <a:gd name="connsiteY135" fmla="*/ 100022 h 247022"/>
              <a:gd name="connsiteX136" fmla="*/ 46978 w 1486694"/>
              <a:gd name="connsiteY136" fmla="*/ 123511 h 247022"/>
              <a:gd name="connsiteX137" fmla="*/ 23489 w 1486694"/>
              <a:gd name="connsiteY137" fmla="*/ 147000 h 247022"/>
              <a:gd name="connsiteX138" fmla="*/ 0 w 1486694"/>
              <a:gd name="connsiteY138" fmla="*/ 123511 h 247022"/>
              <a:gd name="connsiteX139" fmla="*/ 23489 w 1486694"/>
              <a:gd name="connsiteY139" fmla="*/ 100022 h 247022"/>
              <a:gd name="connsiteX140" fmla="*/ 1463205 w 1486694"/>
              <a:gd name="connsiteY140" fmla="*/ 0 h 247022"/>
              <a:gd name="connsiteX141" fmla="*/ 1486694 w 1486694"/>
              <a:gd name="connsiteY141" fmla="*/ 23489 h 247022"/>
              <a:gd name="connsiteX142" fmla="*/ 1463205 w 1486694"/>
              <a:gd name="connsiteY142" fmla="*/ 46978 h 247022"/>
              <a:gd name="connsiteX143" fmla="*/ 1439716 w 1486694"/>
              <a:gd name="connsiteY143" fmla="*/ 23489 h 247022"/>
              <a:gd name="connsiteX144" fmla="*/ 1463205 w 1486694"/>
              <a:gd name="connsiteY144" fmla="*/ 0 h 247022"/>
              <a:gd name="connsiteX145" fmla="*/ 1352237 w 1486694"/>
              <a:gd name="connsiteY145" fmla="*/ 0 h 247022"/>
              <a:gd name="connsiteX146" fmla="*/ 1375726 w 1486694"/>
              <a:gd name="connsiteY146" fmla="*/ 23489 h 247022"/>
              <a:gd name="connsiteX147" fmla="*/ 1352237 w 1486694"/>
              <a:gd name="connsiteY147" fmla="*/ 46978 h 247022"/>
              <a:gd name="connsiteX148" fmla="*/ 1328748 w 1486694"/>
              <a:gd name="connsiteY148" fmla="*/ 23489 h 247022"/>
              <a:gd name="connsiteX149" fmla="*/ 1352237 w 1486694"/>
              <a:gd name="connsiteY149" fmla="*/ 0 h 247022"/>
              <a:gd name="connsiteX150" fmla="*/ 1241269 w 1486694"/>
              <a:gd name="connsiteY150" fmla="*/ 0 h 247022"/>
              <a:gd name="connsiteX151" fmla="*/ 1264758 w 1486694"/>
              <a:gd name="connsiteY151" fmla="*/ 23489 h 247022"/>
              <a:gd name="connsiteX152" fmla="*/ 1241269 w 1486694"/>
              <a:gd name="connsiteY152" fmla="*/ 46978 h 247022"/>
              <a:gd name="connsiteX153" fmla="*/ 1217780 w 1486694"/>
              <a:gd name="connsiteY153" fmla="*/ 23489 h 247022"/>
              <a:gd name="connsiteX154" fmla="*/ 1241269 w 1486694"/>
              <a:gd name="connsiteY154" fmla="*/ 0 h 247022"/>
              <a:gd name="connsiteX155" fmla="*/ 1130300 w 1486694"/>
              <a:gd name="connsiteY155" fmla="*/ 0 h 247022"/>
              <a:gd name="connsiteX156" fmla="*/ 1153789 w 1486694"/>
              <a:gd name="connsiteY156" fmla="*/ 23489 h 247022"/>
              <a:gd name="connsiteX157" fmla="*/ 1130300 w 1486694"/>
              <a:gd name="connsiteY157" fmla="*/ 46978 h 247022"/>
              <a:gd name="connsiteX158" fmla="*/ 1106811 w 1486694"/>
              <a:gd name="connsiteY158" fmla="*/ 23489 h 247022"/>
              <a:gd name="connsiteX159" fmla="*/ 1130300 w 1486694"/>
              <a:gd name="connsiteY159" fmla="*/ 0 h 247022"/>
              <a:gd name="connsiteX160" fmla="*/ 1019332 w 1486694"/>
              <a:gd name="connsiteY160" fmla="*/ 0 h 247022"/>
              <a:gd name="connsiteX161" fmla="*/ 1042821 w 1486694"/>
              <a:gd name="connsiteY161" fmla="*/ 23489 h 247022"/>
              <a:gd name="connsiteX162" fmla="*/ 1019332 w 1486694"/>
              <a:gd name="connsiteY162" fmla="*/ 46978 h 247022"/>
              <a:gd name="connsiteX163" fmla="*/ 995843 w 1486694"/>
              <a:gd name="connsiteY163" fmla="*/ 23489 h 247022"/>
              <a:gd name="connsiteX164" fmla="*/ 1019332 w 1486694"/>
              <a:gd name="connsiteY164" fmla="*/ 0 h 247022"/>
              <a:gd name="connsiteX165" fmla="*/ 908364 w 1486694"/>
              <a:gd name="connsiteY165" fmla="*/ 0 h 247022"/>
              <a:gd name="connsiteX166" fmla="*/ 931853 w 1486694"/>
              <a:gd name="connsiteY166" fmla="*/ 23489 h 247022"/>
              <a:gd name="connsiteX167" fmla="*/ 908364 w 1486694"/>
              <a:gd name="connsiteY167" fmla="*/ 46978 h 247022"/>
              <a:gd name="connsiteX168" fmla="*/ 884875 w 1486694"/>
              <a:gd name="connsiteY168" fmla="*/ 23489 h 247022"/>
              <a:gd name="connsiteX169" fmla="*/ 908364 w 1486694"/>
              <a:gd name="connsiteY169" fmla="*/ 0 h 247022"/>
              <a:gd name="connsiteX170" fmla="*/ 797395 w 1486694"/>
              <a:gd name="connsiteY170" fmla="*/ 0 h 247022"/>
              <a:gd name="connsiteX171" fmla="*/ 820884 w 1486694"/>
              <a:gd name="connsiteY171" fmla="*/ 23489 h 247022"/>
              <a:gd name="connsiteX172" fmla="*/ 797395 w 1486694"/>
              <a:gd name="connsiteY172" fmla="*/ 46978 h 247022"/>
              <a:gd name="connsiteX173" fmla="*/ 773906 w 1486694"/>
              <a:gd name="connsiteY173" fmla="*/ 23489 h 247022"/>
              <a:gd name="connsiteX174" fmla="*/ 797395 w 1486694"/>
              <a:gd name="connsiteY174" fmla="*/ 0 h 247022"/>
              <a:gd name="connsiteX175" fmla="*/ 689299 w 1486694"/>
              <a:gd name="connsiteY175" fmla="*/ 0 h 247022"/>
              <a:gd name="connsiteX176" fmla="*/ 712788 w 1486694"/>
              <a:gd name="connsiteY176" fmla="*/ 23489 h 247022"/>
              <a:gd name="connsiteX177" fmla="*/ 689299 w 1486694"/>
              <a:gd name="connsiteY177" fmla="*/ 46978 h 247022"/>
              <a:gd name="connsiteX178" fmla="*/ 665810 w 1486694"/>
              <a:gd name="connsiteY178" fmla="*/ 23489 h 247022"/>
              <a:gd name="connsiteX179" fmla="*/ 689299 w 1486694"/>
              <a:gd name="connsiteY179" fmla="*/ 0 h 247022"/>
              <a:gd name="connsiteX180" fmla="*/ 578331 w 1486694"/>
              <a:gd name="connsiteY180" fmla="*/ 0 h 247022"/>
              <a:gd name="connsiteX181" fmla="*/ 601820 w 1486694"/>
              <a:gd name="connsiteY181" fmla="*/ 23489 h 247022"/>
              <a:gd name="connsiteX182" fmla="*/ 578331 w 1486694"/>
              <a:gd name="connsiteY182" fmla="*/ 46978 h 247022"/>
              <a:gd name="connsiteX183" fmla="*/ 554842 w 1486694"/>
              <a:gd name="connsiteY183" fmla="*/ 23489 h 247022"/>
              <a:gd name="connsiteX184" fmla="*/ 578331 w 1486694"/>
              <a:gd name="connsiteY184" fmla="*/ 0 h 247022"/>
              <a:gd name="connsiteX185" fmla="*/ 467363 w 1486694"/>
              <a:gd name="connsiteY185" fmla="*/ 0 h 247022"/>
              <a:gd name="connsiteX186" fmla="*/ 490852 w 1486694"/>
              <a:gd name="connsiteY186" fmla="*/ 23489 h 247022"/>
              <a:gd name="connsiteX187" fmla="*/ 467363 w 1486694"/>
              <a:gd name="connsiteY187" fmla="*/ 46978 h 247022"/>
              <a:gd name="connsiteX188" fmla="*/ 443874 w 1486694"/>
              <a:gd name="connsiteY188" fmla="*/ 23489 h 247022"/>
              <a:gd name="connsiteX189" fmla="*/ 467363 w 1486694"/>
              <a:gd name="connsiteY189" fmla="*/ 0 h 247022"/>
              <a:gd name="connsiteX190" fmla="*/ 356394 w 1486694"/>
              <a:gd name="connsiteY190" fmla="*/ 0 h 247022"/>
              <a:gd name="connsiteX191" fmla="*/ 379883 w 1486694"/>
              <a:gd name="connsiteY191" fmla="*/ 23489 h 247022"/>
              <a:gd name="connsiteX192" fmla="*/ 356394 w 1486694"/>
              <a:gd name="connsiteY192" fmla="*/ 46978 h 247022"/>
              <a:gd name="connsiteX193" fmla="*/ 332905 w 1486694"/>
              <a:gd name="connsiteY193" fmla="*/ 23489 h 247022"/>
              <a:gd name="connsiteX194" fmla="*/ 356394 w 1486694"/>
              <a:gd name="connsiteY194" fmla="*/ 0 h 247022"/>
              <a:gd name="connsiteX195" fmla="*/ 245426 w 1486694"/>
              <a:gd name="connsiteY195" fmla="*/ 0 h 247022"/>
              <a:gd name="connsiteX196" fmla="*/ 268915 w 1486694"/>
              <a:gd name="connsiteY196" fmla="*/ 23489 h 247022"/>
              <a:gd name="connsiteX197" fmla="*/ 245426 w 1486694"/>
              <a:gd name="connsiteY197" fmla="*/ 46978 h 247022"/>
              <a:gd name="connsiteX198" fmla="*/ 221937 w 1486694"/>
              <a:gd name="connsiteY198" fmla="*/ 23489 h 247022"/>
              <a:gd name="connsiteX199" fmla="*/ 245426 w 1486694"/>
              <a:gd name="connsiteY199" fmla="*/ 0 h 247022"/>
              <a:gd name="connsiteX200" fmla="*/ 134457 w 1486694"/>
              <a:gd name="connsiteY200" fmla="*/ 0 h 247022"/>
              <a:gd name="connsiteX201" fmla="*/ 157946 w 1486694"/>
              <a:gd name="connsiteY201" fmla="*/ 23489 h 247022"/>
              <a:gd name="connsiteX202" fmla="*/ 134457 w 1486694"/>
              <a:gd name="connsiteY202" fmla="*/ 46978 h 247022"/>
              <a:gd name="connsiteX203" fmla="*/ 110968 w 1486694"/>
              <a:gd name="connsiteY203" fmla="*/ 23489 h 247022"/>
              <a:gd name="connsiteX204" fmla="*/ 134457 w 1486694"/>
              <a:gd name="connsiteY204" fmla="*/ 0 h 247022"/>
              <a:gd name="connsiteX205" fmla="*/ 23489 w 1486694"/>
              <a:gd name="connsiteY205" fmla="*/ 0 h 247022"/>
              <a:gd name="connsiteX206" fmla="*/ 46978 w 1486694"/>
              <a:gd name="connsiteY206" fmla="*/ 23489 h 247022"/>
              <a:gd name="connsiteX207" fmla="*/ 23489 w 1486694"/>
              <a:gd name="connsiteY207" fmla="*/ 46978 h 247022"/>
              <a:gd name="connsiteX208" fmla="*/ 0 w 1486694"/>
              <a:gd name="connsiteY208" fmla="*/ 23489 h 247022"/>
              <a:gd name="connsiteX209" fmla="*/ 23489 w 1486694"/>
              <a:gd name="connsiteY209" fmla="*/ 0 h 247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</a:cxnLst>
            <a:rect l="l" t="t" r="r" b="b"/>
            <a:pathLst>
              <a:path w="1486694" h="247022">
                <a:moveTo>
                  <a:pt x="1463205" y="200044"/>
                </a:moveTo>
                <a:cubicBezTo>
                  <a:pt x="1476178" y="200044"/>
                  <a:pt x="1486694" y="210561"/>
                  <a:pt x="1486694" y="223533"/>
                </a:cubicBezTo>
                <a:cubicBezTo>
                  <a:pt x="1486694" y="236506"/>
                  <a:pt x="1476178" y="247022"/>
                  <a:pt x="1463205" y="247022"/>
                </a:cubicBezTo>
                <a:cubicBezTo>
                  <a:pt x="1450233" y="247022"/>
                  <a:pt x="1439716" y="236506"/>
                  <a:pt x="1439716" y="223533"/>
                </a:cubicBezTo>
                <a:cubicBezTo>
                  <a:pt x="1439716" y="210561"/>
                  <a:pt x="1450233" y="200044"/>
                  <a:pt x="1463205" y="200044"/>
                </a:cubicBezTo>
                <a:close/>
                <a:moveTo>
                  <a:pt x="1352237" y="200044"/>
                </a:moveTo>
                <a:cubicBezTo>
                  <a:pt x="1365210" y="200044"/>
                  <a:pt x="1375726" y="210561"/>
                  <a:pt x="1375726" y="223533"/>
                </a:cubicBezTo>
                <a:cubicBezTo>
                  <a:pt x="1375726" y="236506"/>
                  <a:pt x="1365210" y="247022"/>
                  <a:pt x="1352237" y="247022"/>
                </a:cubicBezTo>
                <a:cubicBezTo>
                  <a:pt x="1339265" y="247022"/>
                  <a:pt x="1328748" y="236506"/>
                  <a:pt x="1328748" y="223533"/>
                </a:cubicBezTo>
                <a:cubicBezTo>
                  <a:pt x="1328748" y="210561"/>
                  <a:pt x="1339265" y="200044"/>
                  <a:pt x="1352237" y="200044"/>
                </a:cubicBezTo>
                <a:close/>
                <a:moveTo>
                  <a:pt x="1241269" y="200044"/>
                </a:moveTo>
                <a:cubicBezTo>
                  <a:pt x="1254241" y="200044"/>
                  <a:pt x="1264758" y="210561"/>
                  <a:pt x="1264758" y="223533"/>
                </a:cubicBezTo>
                <a:cubicBezTo>
                  <a:pt x="1264758" y="236506"/>
                  <a:pt x="1254241" y="247022"/>
                  <a:pt x="1241269" y="247022"/>
                </a:cubicBezTo>
                <a:cubicBezTo>
                  <a:pt x="1228296" y="247022"/>
                  <a:pt x="1217780" y="236506"/>
                  <a:pt x="1217780" y="223533"/>
                </a:cubicBezTo>
                <a:cubicBezTo>
                  <a:pt x="1217780" y="210561"/>
                  <a:pt x="1228296" y="200044"/>
                  <a:pt x="1241269" y="200044"/>
                </a:cubicBezTo>
                <a:close/>
                <a:moveTo>
                  <a:pt x="1130300" y="200044"/>
                </a:moveTo>
                <a:cubicBezTo>
                  <a:pt x="1143273" y="200044"/>
                  <a:pt x="1153789" y="210561"/>
                  <a:pt x="1153789" y="223533"/>
                </a:cubicBezTo>
                <a:cubicBezTo>
                  <a:pt x="1153789" y="236506"/>
                  <a:pt x="1143273" y="247022"/>
                  <a:pt x="1130300" y="247022"/>
                </a:cubicBezTo>
                <a:cubicBezTo>
                  <a:pt x="1117328" y="247022"/>
                  <a:pt x="1106811" y="236506"/>
                  <a:pt x="1106811" y="223533"/>
                </a:cubicBezTo>
                <a:cubicBezTo>
                  <a:pt x="1106811" y="210561"/>
                  <a:pt x="1117328" y="200044"/>
                  <a:pt x="1130300" y="200044"/>
                </a:cubicBezTo>
                <a:close/>
                <a:moveTo>
                  <a:pt x="1019332" y="200044"/>
                </a:moveTo>
                <a:cubicBezTo>
                  <a:pt x="1032304" y="200044"/>
                  <a:pt x="1042821" y="210561"/>
                  <a:pt x="1042821" y="223533"/>
                </a:cubicBezTo>
                <a:cubicBezTo>
                  <a:pt x="1042821" y="236506"/>
                  <a:pt x="1032304" y="247022"/>
                  <a:pt x="1019332" y="247022"/>
                </a:cubicBezTo>
                <a:cubicBezTo>
                  <a:pt x="1006360" y="247022"/>
                  <a:pt x="995843" y="236506"/>
                  <a:pt x="995843" y="223533"/>
                </a:cubicBezTo>
                <a:cubicBezTo>
                  <a:pt x="995843" y="210561"/>
                  <a:pt x="1006360" y="200044"/>
                  <a:pt x="1019332" y="200044"/>
                </a:cubicBezTo>
                <a:close/>
                <a:moveTo>
                  <a:pt x="908364" y="200044"/>
                </a:moveTo>
                <a:cubicBezTo>
                  <a:pt x="921336" y="200044"/>
                  <a:pt x="931853" y="210561"/>
                  <a:pt x="931853" y="223533"/>
                </a:cubicBezTo>
                <a:cubicBezTo>
                  <a:pt x="931853" y="236506"/>
                  <a:pt x="921336" y="247022"/>
                  <a:pt x="908364" y="247022"/>
                </a:cubicBezTo>
                <a:cubicBezTo>
                  <a:pt x="895391" y="247022"/>
                  <a:pt x="884875" y="236506"/>
                  <a:pt x="884875" y="223533"/>
                </a:cubicBezTo>
                <a:cubicBezTo>
                  <a:pt x="884875" y="210561"/>
                  <a:pt x="895391" y="200044"/>
                  <a:pt x="908364" y="200044"/>
                </a:cubicBezTo>
                <a:close/>
                <a:moveTo>
                  <a:pt x="797395" y="200044"/>
                </a:moveTo>
                <a:cubicBezTo>
                  <a:pt x="810368" y="200044"/>
                  <a:pt x="820884" y="210561"/>
                  <a:pt x="820884" y="223533"/>
                </a:cubicBezTo>
                <a:cubicBezTo>
                  <a:pt x="820884" y="236506"/>
                  <a:pt x="810368" y="247022"/>
                  <a:pt x="797395" y="247022"/>
                </a:cubicBezTo>
                <a:cubicBezTo>
                  <a:pt x="784423" y="247022"/>
                  <a:pt x="773906" y="236506"/>
                  <a:pt x="773906" y="223533"/>
                </a:cubicBezTo>
                <a:cubicBezTo>
                  <a:pt x="773906" y="210561"/>
                  <a:pt x="784423" y="200044"/>
                  <a:pt x="797395" y="200044"/>
                </a:cubicBezTo>
                <a:close/>
                <a:moveTo>
                  <a:pt x="689299" y="200044"/>
                </a:moveTo>
                <a:cubicBezTo>
                  <a:pt x="702271" y="200044"/>
                  <a:pt x="712788" y="210561"/>
                  <a:pt x="712788" y="223533"/>
                </a:cubicBezTo>
                <a:cubicBezTo>
                  <a:pt x="712788" y="236506"/>
                  <a:pt x="702271" y="247022"/>
                  <a:pt x="689299" y="247022"/>
                </a:cubicBezTo>
                <a:cubicBezTo>
                  <a:pt x="676326" y="247022"/>
                  <a:pt x="665810" y="236506"/>
                  <a:pt x="665810" y="223533"/>
                </a:cubicBezTo>
                <a:cubicBezTo>
                  <a:pt x="665810" y="210561"/>
                  <a:pt x="676326" y="200044"/>
                  <a:pt x="689299" y="200044"/>
                </a:cubicBezTo>
                <a:close/>
                <a:moveTo>
                  <a:pt x="578331" y="200044"/>
                </a:moveTo>
                <a:cubicBezTo>
                  <a:pt x="591304" y="200044"/>
                  <a:pt x="601820" y="210561"/>
                  <a:pt x="601820" y="223533"/>
                </a:cubicBezTo>
                <a:cubicBezTo>
                  <a:pt x="601820" y="236506"/>
                  <a:pt x="591304" y="247022"/>
                  <a:pt x="578331" y="247022"/>
                </a:cubicBezTo>
                <a:cubicBezTo>
                  <a:pt x="565359" y="247022"/>
                  <a:pt x="554842" y="236506"/>
                  <a:pt x="554842" y="223533"/>
                </a:cubicBezTo>
                <a:cubicBezTo>
                  <a:pt x="554842" y="210561"/>
                  <a:pt x="565359" y="200044"/>
                  <a:pt x="578331" y="200044"/>
                </a:cubicBezTo>
                <a:close/>
                <a:moveTo>
                  <a:pt x="467363" y="200044"/>
                </a:moveTo>
                <a:cubicBezTo>
                  <a:pt x="480335" y="200044"/>
                  <a:pt x="490852" y="210561"/>
                  <a:pt x="490852" y="223533"/>
                </a:cubicBezTo>
                <a:cubicBezTo>
                  <a:pt x="490852" y="236506"/>
                  <a:pt x="480335" y="247022"/>
                  <a:pt x="467363" y="247022"/>
                </a:cubicBezTo>
                <a:cubicBezTo>
                  <a:pt x="454390" y="247022"/>
                  <a:pt x="443874" y="236506"/>
                  <a:pt x="443874" y="223533"/>
                </a:cubicBezTo>
                <a:cubicBezTo>
                  <a:pt x="443874" y="210561"/>
                  <a:pt x="454390" y="200044"/>
                  <a:pt x="467363" y="200044"/>
                </a:cubicBezTo>
                <a:close/>
                <a:moveTo>
                  <a:pt x="356394" y="200044"/>
                </a:moveTo>
                <a:cubicBezTo>
                  <a:pt x="369367" y="200044"/>
                  <a:pt x="379883" y="210561"/>
                  <a:pt x="379883" y="223533"/>
                </a:cubicBezTo>
                <a:cubicBezTo>
                  <a:pt x="379883" y="236506"/>
                  <a:pt x="369367" y="247022"/>
                  <a:pt x="356394" y="247022"/>
                </a:cubicBezTo>
                <a:cubicBezTo>
                  <a:pt x="343422" y="247022"/>
                  <a:pt x="332905" y="236506"/>
                  <a:pt x="332905" y="223533"/>
                </a:cubicBezTo>
                <a:cubicBezTo>
                  <a:pt x="332905" y="210561"/>
                  <a:pt x="343422" y="200044"/>
                  <a:pt x="356394" y="200044"/>
                </a:cubicBezTo>
                <a:close/>
                <a:moveTo>
                  <a:pt x="245426" y="200044"/>
                </a:moveTo>
                <a:cubicBezTo>
                  <a:pt x="258398" y="200044"/>
                  <a:pt x="268915" y="210561"/>
                  <a:pt x="268915" y="223533"/>
                </a:cubicBezTo>
                <a:cubicBezTo>
                  <a:pt x="268915" y="236506"/>
                  <a:pt x="258398" y="247022"/>
                  <a:pt x="245426" y="247022"/>
                </a:cubicBezTo>
                <a:cubicBezTo>
                  <a:pt x="232453" y="247022"/>
                  <a:pt x="221937" y="236506"/>
                  <a:pt x="221937" y="223533"/>
                </a:cubicBezTo>
                <a:cubicBezTo>
                  <a:pt x="221937" y="210561"/>
                  <a:pt x="232453" y="200044"/>
                  <a:pt x="245426" y="200044"/>
                </a:cubicBezTo>
                <a:close/>
                <a:moveTo>
                  <a:pt x="134457" y="200044"/>
                </a:moveTo>
                <a:cubicBezTo>
                  <a:pt x="147430" y="200044"/>
                  <a:pt x="157946" y="210561"/>
                  <a:pt x="157946" y="223533"/>
                </a:cubicBezTo>
                <a:cubicBezTo>
                  <a:pt x="157946" y="236506"/>
                  <a:pt x="147430" y="247022"/>
                  <a:pt x="134457" y="247022"/>
                </a:cubicBezTo>
                <a:cubicBezTo>
                  <a:pt x="121485" y="247022"/>
                  <a:pt x="110968" y="236506"/>
                  <a:pt x="110968" y="223533"/>
                </a:cubicBezTo>
                <a:cubicBezTo>
                  <a:pt x="110968" y="210561"/>
                  <a:pt x="121485" y="200044"/>
                  <a:pt x="134457" y="200044"/>
                </a:cubicBezTo>
                <a:close/>
                <a:moveTo>
                  <a:pt x="23489" y="200044"/>
                </a:moveTo>
                <a:cubicBezTo>
                  <a:pt x="36461" y="200044"/>
                  <a:pt x="46978" y="210561"/>
                  <a:pt x="46978" y="223533"/>
                </a:cubicBezTo>
                <a:cubicBezTo>
                  <a:pt x="46978" y="236506"/>
                  <a:pt x="36461" y="247022"/>
                  <a:pt x="23489" y="247022"/>
                </a:cubicBezTo>
                <a:cubicBezTo>
                  <a:pt x="10516" y="247022"/>
                  <a:pt x="0" y="236506"/>
                  <a:pt x="0" y="223533"/>
                </a:cubicBezTo>
                <a:cubicBezTo>
                  <a:pt x="0" y="210561"/>
                  <a:pt x="10516" y="200044"/>
                  <a:pt x="23489" y="200044"/>
                </a:cubicBezTo>
                <a:close/>
                <a:moveTo>
                  <a:pt x="1463205" y="100022"/>
                </a:moveTo>
                <a:cubicBezTo>
                  <a:pt x="1476178" y="100022"/>
                  <a:pt x="1486694" y="110539"/>
                  <a:pt x="1486694" y="123511"/>
                </a:cubicBezTo>
                <a:cubicBezTo>
                  <a:pt x="1486694" y="136484"/>
                  <a:pt x="1476178" y="147000"/>
                  <a:pt x="1463205" y="147000"/>
                </a:cubicBezTo>
                <a:cubicBezTo>
                  <a:pt x="1450233" y="147000"/>
                  <a:pt x="1439716" y="136484"/>
                  <a:pt x="1439716" y="123511"/>
                </a:cubicBezTo>
                <a:cubicBezTo>
                  <a:pt x="1439716" y="110539"/>
                  <a:pt x="1450233" y="100022"/>
                  <a:pt x="1463205" y="100022"/>
                </a:cubicBezTo>
                <a:close/>
                <a:moveTo>
                  <a:pt x="1352237" y="100022"/>
                </a:moveTo>
                <a:cubicBezTo>
                  <a:pt x="1365210" y="100022"/>
                  <a:pt x="1375726" y="110539"/>
                  <a:pt x="1375726" y="123511"/>
                </a:cubicBezTo>
                <a:cubicBezTo>
                  <a:pt x="1375726" y="136484"/>
                  <a:pt x="1365210" y="147000"/>
                  <a:pt x="1352237" y="147000"/>
                </a:cubicBezTo>
                <a:cubicBezTo>
                  <a:pt x="1339265" y="147000"/>
                  <a:pt x="1328748" y="136484"/>
                  <a:pt x="1328748" y="123511"/>
                </a:cubicBezTo>
                <a:cubicBezTo>
                  <a:pt x="1328748" y="110539"/>
                  <a:pt x="1339265" y="100022"/>
                  <a:pt x="1352237" y="100022"/>
                </a:cubicBezTo>
                <a:close/>
                <a:moveTo>
                  <a:pt x="1241269" y="100022"/>
                </a:moveTo>
                <a:cubicBezTo>
                  <a:pt x="1254241" y="100022"/>
                  <a:pt x="1264758" y="110539"/>
                  <a:pt x="1264758" y="123511"/>
                </a:cubicBezTo>
                <a:cubicBezTo>
                  <a:pt x="1264758" y="136484"/>
                  <a:pt x="1254241" y="147000"/>
                  <a:pt x="1241269" y="147000"/>
                </a:cubicBezTo>
                <a:cubicBezTo>
                  <a:pt x="1228296" y="147000"/>
                  <a:pt x="1217780" y="136484"/>
                  <a:pt x="1217780" y="123511"/>
                </a:cubicBezTo>
                <a:cubicBezTo>
                  <a:pt x="1217780" y="110539"/>
                  <a:pt x="1228296" y="100022"/>
                  <a:pt x="1241269" y="100022"/>
                </a:cubicBezTo>
                <a:close/>
                <a:moveTo>
                  <a:pt x="1130300" y="100022"/>
                </a:moveTo>
                <a:cubicBezTo>
                  <a:pt x="1143273" y="100022"/>
                  <a:pt x="1153789" y="110539"/>
                  <a:pt x="1153789" y="123511"/>
                </a:cubicBezTo>
                <a:cubicBezTo>
                  <a:pt x="1153789" y="136484"/>
                  <a:pt x="1143273" y="147000"/>
                  <a:pt x="1130300" y="147000"/>
                </a:cubicBezTo>
                <a:cubicBezTo>
                  <a:pt x="1117328" y="147000"/>
                  <a:pt x="1106811" y="136484"/>
                  <a:pt x="1106811" y="123511"/>
                </a:cubicBezTo>
                <a:cubicBezTo>
                  <a:pt x="1106811" y="110539"/>
                  <a:pt x="1117328" y="100022"/>
                  <a:pt x="1130300" y="100022"/>
                </a:cubicBezTo>
                <a:close/>
                <a:moveTo>
                  <a:pt x="1019332" y="100022"/>
                </a:moveTo>
                <a:cubicBezTo>
                  <a:pt x="1032304" y="100022"/>
                  <a:pt x="1042821" y="110539"/>
                  <a:pt x="1042821" y="123511"/>
                </a:cubicBezTo>
                <a:cubicBezTo>
                  <a:pt x="1042821" y="136484"/>
                  <a:pt x="1032304" y="147000"/>
                  <a:pt x="1019332" y="147000"/>
                </a:cubicBezTo>
                <a:cubicBezTo>
                  <a:pt x="1006360" y="147000"/>
                  <a:pt x="995843" y="136484"/>
                  <a:pt x="995843" y="123511"/>
                </a:cubicBezTo>
                <a:cubicBezTo>
                  <a:pt x="995843" y="110539"/>
                  <a:pt x="1006360" y="100022"/>
                  <a:pt x="1019332" y="100022"/>
                </a:cubicBezTo>
                <a:close/>
                <a:moveTo>
                  <a:pt x="908364" y="100022"/>
                </a:moveTo>
                <a:cubicBezTo>
                  <a:pt x="921336" y="100022"/>
                  <a:pt x="931853" y="110539"/>
                  <a:pt x="931853" y="123511"/>
                </a:cubicBezTo>
                <a:cubicBezTo>
                  <a:pt x="931853" y="136484"/>
                  <a:pt x="921336" y="147000"/>
                  <a:pt x="908364" y="147000"/>
                </a:cubicBezTo>
                <a:cubicBezTo>
                  <a:pt x="895391" y="147000"/>
                  <a:pt x="884875" y="136484"/>
                  <a:pt x="884875" y="123511"/>
                </a:cubicBezTo>
                <a:cubicBezTo>
                  <a:pt x="884875" y="110539"/>
                  <a:pt x="895391" y="100022"/>
                  <a:pt x="908364" y="100022"/>
                </a:cubicBezTo>
                <a:close/>
                <a:moveTo>
                  <a:pt x="797395" y="100022"/>
                </a:moveTo>
                <a:cubicBezTo>
                  <a:pt x="810368" y="100022"/>
                  <a:pt x="820884" y="110539"/>
                  <a:pt x="820884" y="123511"/>
                </a:cubicBezTo>
                <a:cubicBezTo>
                  <a:pt x="820884" y="136484"/>
                  <a:pt x="810368" y="147000"/>
                  <a:pt x="797395" y="147000"/>
                </a:cubicBezTo>
                <a:cubicBezTo>
                  <a:pt x="784423" y="147000"/>
                  <a:pt x="773906" y="136484"/>
                  <a:pt x="773906" y="123511"/>
                </a:cubicBezTo>
                <a:cubicBezTo>
                  <a:pt x="773906" y="110539"/>
                  <a:pt x="784423" y="100022"/>
                  <a:pt x="797395" y="100022"/>
                </a:cubicBezTo>
                <a:close/>
                <a:moveTo>
                  <a:pt x="689299" y="100022"/>
                </a:moveTo>
                <a:cubicBezTo>
                  <a:pt x="702271" y="100022"/>
                  <a:pt x="712788" y="110539"/>
                  <a:pt x="712788" y="123511"/>
                </a:cubicBezTo>
                <a:cubicBezTo>
                  <a:pt x="712788" y="136484"/>
                  <a:pt x="702271" y="147000"/>
                  <a:pt x="689299" y="147000"/>
                </a:cubicBezTo>
                <a:cubicBezTo>
                  <a:pt x="676326" y="147000"/>
                  <a:pt x="665810" y="136484"/>
                  <a:pt x="665810" y="123511"/>
                </a:cubicBezTo>
                <a:cubicBezTo>
                  <a:pt x="665810" y="110539"/>
                  <a:pt x="676326" y="100022"/>
                  <a:pt x="689299" y="100022"/>
                </a:cubicBezTo>
                <a:close/>
                <a:moveTo>
                  <a:pt x="578331" y="100022"/>
                </a:moveTo>
                <a:cubicBezTo>
                  <a:pt x="591304" y="100022"/>
                  <a:pt x="601820" y="110539"/>
                  <a:pt x="601820" y="123511"/>
                </a:cubicBezTo>
                <a:cubicBezTo>
                  <a:pt x="601820" y="136484"/>
                  <a:pt x="591304" y="147000"/>
                  <a:pt x="578331" y="147000"/>
                </a:cubicBezTo>
                <a:cubicBezTo>
                  <a:pt x="565359" y="147000"/>
                  <a:pt x="554842" y="136484"/>
                  <a:pt x="554842" y="123511"/>
                </a:cubicBezTo>
                <a:cubicBezTo>
                  <a:pt x="554842" y="110539"/>
                  <a:pt x="565359" y="100022"/>
                  <a:pt x="578331" y="100022"/>
                </a:cubicBezTo>
                <a:close/>
                <a:moveTo>
                  <a:pt x="467363" y="100022"/>
                </a:moveTo>
                <a:cubicBezTo>
                  <a:pt x="480335" y="100022"/>
                  <a:pt x="490852" y="110539"/>
                  <a:pt x="490852" y="123511"/>
                </a:cubicBezTo>
                <a:cubicBezTo>
                  <a:pt x="490852" y="136484"/>
                  <a:pt x="480335" y="147000"/>
                  <a:pt x="467363" y="147000"/>
                </a:cubicBezTo>
                <a:cubicBezTo>
                  <a:pt x="454390" y="147000"/>
                  <a:pt x="443874" y="136484"/>
                  <a:pt x="443874" y="123511"/>
                </a:cubicBezTo>
                <a:cubicBezTo>
                  <a:pt x="443874" y="110539"/>
                  <a:pt x="454390" y="100022"/>
                  <a:pt x="467363" y="100022"/>
                </a:cubicBezTo>
                <a:close/>
                <a:moveTo>
                  <a:pt x="356394" y="100022"/>
                </a:moveTo>
                <a:cubicBezTo>
                  <a:pt x="369367" y="100022"/>
                  <a:pt x="379883" y="110539"/>
                  <a:pt x="379883" y="123511"/>
                </a:cubicBezTo>
                <a:cubicBezTo>
                  <a:pt x="379883" y="136484"/>
                  <a:pt x="369367" y="147000"/>
                  <a:pt x="356394" y="147000"/>
                </a:cubicBezTo>
                <a:cubicBezTo>
                  <a:pt x="343422" y="147000"/>
                  <a:pt x="332905" y="136484"/>
                  <a:pt x="332905" y="123511"/>
                </a:cubicBezTo>
                <a:cubicBezTo>
                  <a:pt x="332905" y="110539"/>
                  <a:pt x="343422" y="100022"/>
                  <a:pt x="356394" y="100022"/>
                </a:cubicBezTo>
                <a:close/>
                <a:moveTo>
                  <a:pt x="245426" y="100022"/>
                </a:moveTo>
                <a:cubicBezTo>
                  <a:pt x="258398" y="100022"/>
                  <a:pt x="268915" y="110539"/>
                  <a:pt x="268915" y="123511"/>
                </a:cubicBezTo>
                <a:cubicBezTo>
                  <a:pt x="268915" y="136484"/>
                  <a:pt x="258398" y="147000"/>
                  <a:pt x="245426" y="147000"/>
                </a:cubicBezTo>
                <a:cubicBezTo>
                  <a:pt x="232453" y="147000"/>
                  <a:pt x="221937" y="136484"/>
                  <a:pt x="221937" y="123511"/>
                </a:cubicBezTo>
                <a:cubicBezTo>
                  <a:pt x="221937" y="110539"/>
                  <a:pt x="232453" y="100022"/>
                  <a:pt x="245426" y="100022"/>
                </a:cubicBezTo>
                <a:close/>
                <a:moveTo>
                  <a:pt x="134457" y="100022"/>
                </a:moveTo>
                <a:cubicBezTo>
                  <a:pt x="147430" y="100022"/>
                  <a:pt x="157946" y="110539"/>
                  <a:pt x="157946" y="123511"/>
                </a:cubicBezTo>
                <a:cubicBezTo>
                  <a:pt x="157946" y="136484"/>
                  <a:pt x="147430" y="147000"/>
                  <a:pt x="134457" y="147000"/>
                </a:cubicBezTo>
                <a:cubicBezTo>
                  <a:pt x="121485" y="147000"/>
                  <a:pt x="110968" y="136484"/>
                  <a:pt x="110968" y="123511"/>
                </a:cubicBezTo>
                <a:cubicBezTo>
                  <a:pt x="110968" y="110539"/>
                  <a:pt x="121485" y="100022"/>
                  <a:pt x="134457" y="100022"/>
                </a:cubicBezTo>
                <a:close/>
                <a:moveTo>
                  <a:pt x="23489" y="100022"/>
                </a:moveTo>
                <a:cubicBezTo>
                  <a:pt x="36461" y="100022"/>
                  <a:pt x="46978" y="110539"/>
                  <a:pt x="46978" y="123511"/>
                </a:cubicBezTo>
                <a:cubicBezTo>
                  <a:pt x="46978" y="136484"/>
                  <a:pt x="36461" y="147000"/>
                  <a:pt x="23489" y="147000"/>
                </a:cubicBezTo>
                <a:cubicBezTo>
                  <a:pt x="10516" y="147000"/>
                  <a:pt x="0" y="136484"/>
                  <a:pt x="0" y="123511"/>
                </a:cubicBezTo>
                <a:cubicBezTo>
                  <a:pt x="0" y="110539"/>
                  <a:pt x="10516" y="100022"/>
                  <a:pt x="23489" y="100022"/>
                </a:cubicBezTo>
                <a:close/>
                <a:moveTo>
                  <a:pt x="1463205" y="0"/>
                </a:moveTo>
                <a:cubicBezTo>
                  <a:pt x="1476178" y="0"/>
                  <a:pt x="1486694" y="10517"/>
                  <a:pt x="1486694" y="23489"/>
                </a:cubicBezTo>
                <a:cubicBezTo>
                  <a:pt x="1486694" y="36462"/>
                  <a:pt x="1476178" y="46978"/>
                  <a:pt x="1463205" y="46978"/>
                </a:cubicBezTo>
                <a:cubicBezTo>
                  <a:pt x="1450233" y="46978"/>
                  <a:pt x="1439716" y="36462"/>
                  <a:pt x="1439716" y="23489"/>
                </a:cubicBezTo>
                <a:cubicBezTo>
                  <a:pt x="1439716" y="10517"/>
                  <a:pt x="1450233" y="0"/>
                  <a:pt x="1463205" y="0"/>
                </a:cubicBezTo>
                <a:close/>
                <a:moveTo>
                  <a:pt x="1352237" y="0"/>
                </a:moveTo>
                <a:cubicBezTo>
                  <a:pt x="1365210" y="0"/>
                  <a:pt x="1375726" y="10517"/>
                  <a:pt x="1375726" y="23489"/>
                </a:cubicBezTo>
                <a:cubicBezTo>
                  <a:pt x="1375726" y="36462"/>
                  <a:pt x="1365210" y="46978"/>
                  <a:pt x="1352237" y="46978"/>
                </a:cubicBezTo>
                <a:cubicBezTo>
                  <a:pt x="1339265" y="46978"/>
                  <a:pt x="1328748" y="36462"/>
                  <a:pt x="1328748" y="23489"/>
                </a:cubicBezTo>
                <a:cubicBezTo>
                  <a:pt x="1328748" y="10517"/>
                  <a:pt x="1339265" y="0"/>
                  <a:pt x="1352237" y="0"/>
                </a:cubicBezTo>
                <a:close/>
                <a:moveTo>
                  <a:pt x="1241269" y="0"/>
                </a:moveTo>
                <a:cubicBezTo>
                  <a:pt x="1254241" y="0"/>
                  <a:pt x="1264758" y="10517"/>
                  <a:pt x="1264758" y="23489"/>
                </a:cubicBezTo>
                <a:cubicBezTo>
                  <a:pt x="1264758" y="36462"/>
                  <a:pt x="1254241" y="46978"/>
                  <a:pt x="1241269" y="46978"/>
                </a:cubicBezTo>
                <a:cubicBezTo>
                  <a:pt x="1228296" y="46978"/>
                  <a:pt x="1217780" y="36462"/>
                  <a:pt x="1217780" y="23489"/>
                </a:cubicBezTo>
                <a:cubicBezTo>
                  <a:pt x="1217780" y="10517"/>
                  <a:pt x="1228296" y="0"/>
                  <a:pt x="1241269" y="0"/>
                </a:cubicBezTo>
                <a:close/>
                <a:moveTo>
                  <a:pt x="1130300" y="0"/>
                </a:moveTo>
                <a:cubicBezTo>
                  <a:pt x="1143273" y="0"/>
                  <a:pt x="1153789" y="10517"/>
                  <a:pt x="1153789" y="23489"/>
                </a:cubicBezTo>
                <a:cubicBezTo>
                  <a:pt x="1153789" y="36462"/>
                  <a:pt x="1143273" y="46978"/>
                  <a:pt x="1130300" y="46978"/>
                </a:cubicBezTo>
                <a:cubicBezTo>
                  <a:pt x="1117328" y="46978"/>
                  <a:pt x="1106811" y="36462"/>
                  <a:pt x="1106811" y="23489"/>
                </a:cubicBezTo>
                <a:cubicBezTo>
                  <a:pt x="1106811" y="10517"/>
                  <a:pt x="1117328" y="0"/>
                  <a:pt x="1130300" y="0"/>
                </a:cubicBezTo>
                <a:close/>
                <a:moveTo>
                  <a:pt x="1019332" y="0"/>
                </a:moveTo>
                <a:cubicBezTo>
                  <a:pt x="1032304" y="0"/>
                  <a:pt x="1042821" y="10517"/>
                  <a:pt x="1042821" y="23489"/>
                </a:cubicBezTo>
                <a:cubicBezTo>
                  <a:pt x="1042821" y="36462"/>
                  <a:pt x="1032304" y="46978"/>
                  <a:pt x="1019332" y="46978"/>
                </a:cubicBezTo>
                <a:cubicBezTo>
                  <a:pt x="1006360" y="46978"/>
                  <a:pt x="995843" y="36462"/>
                  <a:pt x="995843" y="23489"/>
                </a:cubicBezTo>
                <a:cubicBezTo>
                  <a:pt x="995843" y="10517"/>
                  <a:pt x="1006360" y="0"/>
                  <a:pt x="1019332" y="0"/>
                </a:cubicBezTo>
                <a:close/>
                <a:moveTo>
                  <a:pt x="908364" y="0"/>
                </a:moveTo>
                <a:cubicBezTo>
                  <a:pt x="921336" y="0"/>
                  <a:pt x="931853" y="10517"/>
                  <a:pt x="931853" y="23489"/>
                </a:cubicBezTo>
                <a:cubicBezTo>
                  <a:pt x="931853" y="36462"/>
                  <a:pt x="921336" y="46978"/>
                  <a:pt x="908364" y="46978"/>
                </a:cubicBezTo>
                <a:cubicBezTo>
                  <a:pt x="895391" y="46978"/>
                  <a:pt x="884875" y="36462"/>
                  <a:pt x="884875" y="23489"/>
                </a:cubicBezTo>
                <a:cubicBezTo>
                  <a:pt x="884875" y="10517"/>
                  <a:pt x="895391" y="0"/>
                  <a:pt x="908364" y="0"/>
                </a:cubicBezTo>
                <a:close/>
                <a:moveTo>
                  <a:pt x="797395" y="0"/>
                </a:moveTo>
                <a:cubicBezTo>
                  <a:pt x="810368" y="0"/>
                  <a:pt x="820884" y="10517"/>
                  <a:pt x="820884" y="23489"/>
                </a:cubicBezTo>
                <a:cubicBezTo>
                  <a:pt x="820884" y="36462"/>
                  <a:pt x="810368" y="46978"/>
                  <a:pt x="797395" y="46978"/>
                </a:cubicBezTo>
                <a:cubicBezTo>
                  <a:pt x="784423" y="46978"/>
                  <a:pt x="773906" y="36462"/>
                  <a:pt x="773906" y="23489"/>
                </a:cubicBezTo>
                <a:cubicBezTo>
                  <a:pt x="773906" y="10517"/>
                  <a:pt x="784423" y="0"/>
                  <a:pt x="797395" y="0"/>
                </a:cubicBezTo>
                <a:close/>
                <a:moveTo>
                  <a:pt x="689299" y="0"/>
                </a:moveTo>
                <a:cubicBezTo>
                  <a:pt x="702271" y="0"/>
                  <a:pt x="712788" y="10517"/>
                  <a:pt x="712788" y="23489"/>
                </a:cubicBezTo>
                <a:cubicBezTo>
                  <a:pt x="712788" y="36462"/>
                  <a:pt x="702271" y="46978"/>
                  <a:pt x="689299" y="46978"/>
                </a:cubicBezTo>
                <a:cubicBezTo>
                  <a:pt x="676326" y="46978"/>
                  <a:pt x="665810" y="36462"/>
                  <a:pt x="665810" y="23489"/>
                </a:cubicBezTo>
                <a:cubicBezTo>
                  <a:pt x="665810" y="10517"/>
                  <a:pt x="676326" y="0"/>
                  <a:pt x="689299" y="0"/>
                </a:cubicBezTo>
                <a:close/>
                <a:moveTo>
                  <a:pt x="578331" y="0"/>
                </a:moveTo>
                <a:cubicBezTo>
                  <a:pt x="591304" y="0"/>
                  <a:pt x="601820" y="10517"/>
                  <a:pt x="601820" y="23489"/>
                </a:cubicBezTo>
                <a:cubicBezTo>
                  <a:pt x="601820" y="36462"/>
                  <a:pt x="591304" y="46978"/>
                  <a:pt x="578331" y="46978"/>
                </a:cubicBezTo>
                <a:cubicBezTo>
                  <a:pt x="565359" y="46978"/>
                  <a:pt x="554842" y="36462"/>
                  <a:pt x="554842" y="23489"/>
                </a:cubicBezTo>
                <a:cubicBezTo>
                  <a:pt x="554842" y="10517"/>
                  <a:pt x="565359" y="0"/>
                  <a:pt x="578331" y="0"/>
                </a:cubicBezTo>
                <a:close/>
                <a:moveTo>
                  <a:pt x="467363" y="0"/>
                </a:moveTo>
                <a:cubicBezTo>
                  <a:pt x="480335" y="0"/>
                  <a:pt x="490852" y="10517"/>
                  <a:pt x="490852" y="23489"/>
                </a:cubicBezTo>
                <a:cubicBezTo>
                  <a:pt x="490852" y="36462"/>
                  <a:pt x="480335" y="46978"/>
                  <a:pt x="467363" y="46978"/>
                </a:cubicBezTo>
                <a:cubicBezTo>
                  <a:pt x="454390" y="46978"/>
                  <a:pt x="443874" y="36462"/>
                  <a:pt x="443874" y="23489"/>
                </a:cubicBezTo>
                <a:cubicBezTo>
                  <a:pt x="443874" y="10517"/>
                  <a:pt x="454390" y="0"/>
                  <a:pt x="467363" y="0"/>
                </a:cubicBezTo>
                <a:close/>
                <a:moveTo>
                  <a:pt x="356394" y="0"/>
                </a:moveTo>
                <a:cubicBezTo>
                  <a:pt x="369367" y="0"/>
                  <a:pt x="379883" y="10517"/>
                  <a:pt x="379883" y="23489"/>
                </a:cubicBezTo>
                <a:cubicBezTo>
                  <a:pt x="379883" y="36462"/>
                  <a:pt x="369367" y="46978"/>
                  <a:pt x="356394" y="46978"/>
                </a:cubicBezTo>
                <a:cubicBezTo>
                  <a:pt x="343422" y="46978"/>
                  <a:pt x="332905" y="36462"/>
                  <a:pt x="332905" y="23489"/>
                </a:cubicBezTo>
                <a:cubicBezTo>
                  <a:pt x="332905" y="10517"/>
                  <a:pt x="343422" y="0"/>
                  <a:pt x="356394" y="0"/>
                </a:cubicBezTo>
                <a:close/>
                <a:moveTo>
                  <a:pt x="245426" y="0"/>
                </a:moveTo>
                <a:cubicBezTo>
                  <a:pt x="258398" y="0"/>
                  <a:pt x="268915" y="10517"/>
                  <a:pt x="268915" y="23489"/>
                </a:cubicBezTo>
                <a:cubicBezTo>
                  <a:pt x="268915" y="36462"/>
                  <a:pt x="258398" y="46978"/>
                  <a:pt x="245426" y="46978"/>
                </a:cubicBezTo>
                <a:cubicBezTo>
                  <a:pt x="232453" y="46978"/>
                  <a:pt x="221937" y="36462"/>
                  <a:pt x="221937" y="23489"/>
                </a:cubicBezTo>
                <a:cubicBezTo>
                  <a:pt x="221937" y="10517"/>
                  <a:pt x="232453" y="0"/>
                  <a:pt x="245426" y="0"/>
                </a:cubicBezTo>
                <a:close/>
                <a:moveTo>
                  <a:pt x="134457" y="0"/>
                </a:moveTo>
                <a:cubicBezTo>
                  <a:pt x="147430" y="0"/>
                  <a:pt x="157946" y="10517"/>
                  <a:pt x="157946" y="23489"/>
                </a:cubicBezTo>
                <a:cubicBezTo>
                  <a:pt x="157946" y="36462"/>
                  <a:pt x="147430" y="46978"/>
                  <a:pt x="134457" y="46978"/>
                </a:cubicBezTo>
                <a:cubicBezTo>
                  <a:pt x="121485" y="46978"/>
                  <a:pt x="110968" y="36462"/>
                  <a:pt x="110968" y="23489"/>
                </a:cubicBezTo>
                <a:cubicBezTo>
                  <a:pt x="110968" y="10517"/>
                  <a:pt x="121485" y="0"/>
                  <a:pt x="134457" y="0"/>
                </a:cubicBezTo>
                <a:close/>
                <a:moveTo>
                  <a:pt x="23489" y="0"/>
                </a:moveTo>
                <a:cubicBezTo>
                  <a:pt x="36461" y="0"/>
                  <a:pt x="46978" y="10517"/>
                  <a:pt x="46978" y="23489"/>
                </a:cubicBezTo>
                <a:cubicBezTo>
                  <a:pt x="46978" y="36462"/>
                  <a:pt x="36461" y="46978"/>
                  <a:pt x="23489" y="46978"/>
                </a:cubicBezTo>
                <a:cubicBezTo>
                  <a:pt x="10516" y="46978"/>
                  <a:pt x="0" y="36462"/>
                  <a:pt x="0" y="23489"/>
                </a:cubicBezTo>
                <a:cubicBezTo>
                  <a:pt x="0" y="10517"/>
                  <a:pt x="10516" y="0"/>
                  <a:pt x="2348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  <a:alpha val="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矩形: 圆角 11"/>
          <p:cNvSpPr/>
          <p:nvPr userDrawn="1">
            <p:custDataLst>
              <p:tags r:id="rId6"/>
            </p:custDataLst>
          </p:nvPr>
        </p:nvSpPr>
        <p:spPr>
          <a:xfrm>
            <a:off x="803275" y="1901370"/>
            <a:ext cx="10601325" cy="4181929"/>
          </a:xfrm>
          <a:prstGeom prst="roundRect">
            <a:avLst>
              <a:gd name="adj" fmla="val 7033"/>
            </a:avLst>
          </a:prstGeom>
          <a:solidFill>
            <a:srgbClr val="FFFFFF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: 形状 16"/>
          <p:cNvSpPr/>
          <p:nvPr userDrawn="1">
            <p:custDataLst>
              <p:tags r:id="rId7"/>
            </p:custDataLst>
          </p:nvPr>
        </p:nvSpPr>
        <p:spPr>
          <a:xfrm>
            <a:off x="9917906" y="6223627"/>
            <a:ext cx="1486694" cy="247022"/>
          </a:xfrm>
          <a:custGeom>
            <a:avLst/>
            <a:gdLst>
              <a:gd name="connsiteX0" fmla="*/ 1463205 w 1486694"/>
              <a:gd name="connsiteY0" fmla="*/ 200044 h 247022"/>
              <a:gd name="connsiteX1" fmla="*/ 1486694 w 1486694"/>
              <a:gd name="connsiteY1" fmla="*/ 223533 h 247022"/>
              <a:gd name="connsiteX2" fmla="*/ 1463205 w 1486694"/>
              <a:gd name="connsiteY2" fmla="*/ 247022 h 247022"/>
              <a:gd name="connsiteX3" fmla="*/ 1439716 w 1486694"/>
              <a:gd name="connsiteY3" fmla="*/ 223533 h 247022"/>
              <a:gd name="connsiteX4" fmla="*/ 1463205 w 1486694"/>
              <a:gd name="connsiteY4" fmla="*/ 200044 h 247022"/>
              <a:gd name="connsiteX5" fmla="*/ 1352237 w 1486694"/>
              <a:gd name="connsiteY5" fmla="*/ 200044 h 247022"/>
              <a:gd name="connsiteX6" fmla="*/ 1375726 w 1486694"/>
              <a:gd name="connsiteY6" fmla="*/ 223533 h 247022"/>
              <a:gd name="connsiteX7" fmla="*/ 1352237 w 1486694"/>
              <a:gd name="connsiteY7" fmla="*/ 247022 h 247022"/>
              <a:gd name="connsiteX8" fmla="*/ 1328748 w 1486694"/>
              <a:gd name="connsiteY8" fmla="*/ 223533 h 247022"/>
              <a:gd name="connsiteX9" fmla="*/ 1352237 w 1486694"/>
              <a:gd name="connsiteY9" fmla="*/ 200044 h 247022"/>
              <a:gd name="connsiteX10" fmla="*/ 1241269 w 1486694"/>
              <a:gd name="connsiteY10" fmla="*/ 200044 h 247022"/>
              <a:gd name="connsiteX11" fmla="*/ 1264758 w 1486694"/>
              <a:gd name="connsiteY11" fmla="*/ 223533 h 247022"/>
              <a:gd name="connsiteX12" fmla="*/ 1241269 w 1486694"/>
              <a:gd name="connsiteY12" fmla="*/ 247022 h 247022"/>
              <a:gd name="connsiteX13" fmla="*/ 1217780 w 1486694"/>
              <a:gd name="connsiteY13" fmla="*/ 223533 h 247022"/>
              <a:gd name="connsiteX14" fmla="*/ 1241269 w 1486694"/>
              <a:gd name="connsiteY14" fmla="*/ 200044 h 247022"/>
              <a:gd name="connsiteX15" fmla="*/ 1130300 w 1486694"/>
              <a:gd name="connsiteY15" fmla="*/ 200044 h 247022"/>
              <a:gd name="connsiteX16" fmla="*/ 1153789 w 1486694"/>
              <a:gd name="connsiteY16" fmla="*/ 223533 h 247022"/>
              <a:gd name="connsiteX17" fmla="*/ 1130300 w 1486694"/>
              <a:gd name="connsiteY17" fmla="*/ 247022 h 247022"/>
              <a:gd name="connsiteX18" fmla="*/ 1106811 w 1486694"/>
              <a:gd name="connsiteY18" fmla="*/ 223533 h 247022"/>
              <a:gd name="connsiteX19" fmla="*/ 1130300 w 1486694"/>
              <a:gd name="connsiteY19" fmla="*/ 200044 h 247022"/>
              <a:gd name="connsiteX20" fmla="*/ 1019332 w 1486694"/>
              <a:gd name="connsiteY20" fmla="*/ 200044 h 247022"/>
              <a:gd name="connsiteX21" fmla="*/ 1042821 w 1486694"/>
              <a:gd name="connsiteY21" fmla="*/ 223533 h 247022"/>
              <a:gd name="connsiteX22" fmla="*/ 1019332 w 1486694"/>
              <a:gd name="connsiteY22" fmla="*/ 247022 h 247022"/>
              <a:gd name="connsiteX23" fmla="*/ 995843 w 1486694"/>
              <a:gd name="connsiteY23" fmla="*/ 223533 h 247022"/>
              <a:gd name="connsiteX24" fmla="*/ 1019332 w 1486694"/>
              <a:gd name="connsiteY24" fmla="*/ 200044 h 247022"/>
              <a:gd name="connsiteX25" fmla="*/ 908363 w 1486694"/>
              <a:gd name="connsiteY25" fmla="*/ 200044 h 247022"/>
              <a:gd name="connsiteX26" fmla="*/ 931852 w 1486694"/>
              <a:gd name="connsiteY26" fmla="*/ 223533 h 247022"/>
              <a:gd name="connsiteX27" fmla="*/ 908363 w 1486694"/>
              <a:gd name="connsiteY27" fmla="*/ 247022 h 247022"/>
              <a:gd name="connsiteX28" fmla="*/ 884874 w 1486694"/>
              <a:gd name="connsiteY28" fmla="*/ 223533 h 247022"/>
              <a:gd name="connsiteX29" fmla="*/ 908363 w 1486694"/>
              <a:gd name="connsiteY29" fmla="*/ 200044 h 247022"/>
              <a:gd name="connsiteX30" fmla="*/ 797395 w 1486694"/>
              <a:gd name="connsiteY30" fmla="*/ 200044 h 247022"/>
              <a:gd name="connsiteX31" fmla="*/ 820884 w 1486694"/>
              <a:gd name="connsiteY31" fmla="*/ 223533 h 247022"/>
              <a:gd name="connsiteX32" fmla="*/ 797395 w 1486694"/>
              <a:gd name="connsiteY32" fmla="*/ 247022 h 247022"/>
              <a:gd name="connsiteX33" fmla="*/ 773906 w 1486694"/>
              <a:gd name="connsiteY33" fmla="*/ 223533 h 247022"/>
              <a:gd name="connsiteX34" fmla="*/ 797395 w 1486694"/>
              <a:gd name="connsiteY34" fmla="*/ 200044 h 247022"/>
              <a:gd name="connsiteX35" fmla="*/ 689299 w 1486694"/>
              <a:gd name="connsiteY35" fmla="*/ 200044 h 247022"/>
              <a:gd name="connsiteX36" fmla="*/ 712788 w 1486694"/>
              <a:gd name="connsiteY36" fmla="*/ 223533 h 247022"/>
              <a:gd name="connsiteX37" fmla="*/ 689299 w 1486694"/>
              <a:gd name="connsiteY37" fmla="*/ 247022 h 247022"/>
              <a:gd name="connsiteX38" fmla="*/ 665810 w 1486694"/>
              <a:gd name="connsiteY38" fmla="*/ 223533 h 247022"/>
              <a:gd name="connsiteX39" fmla="*/ 689299 w 1486694"/>
              <a:gd name="connsiteY39" fmla="*/ 200044 h 247022"/>
              <a:gd name="connsiteX40" fmla="*/ 578331 w 1486694"/>
              <a:gd name="connsiteY40" fmla="*/ 200044 h 247022"/>
              <a:gd name="connsiteX41" fmla="*/ 601820 w 1486694"/>
              <a:gd name="connsiteY41" fmla="*/ 223533 h 247022"/>
              <a:gd name="connsiteX42" fmla="*/ 578331 w 1486694"/>
              <a:gd name="connsiteY42" fmla="*/ 247022 h 247022"/>
              <a:gd name="connsiteX43" fmla="*/ 554842 w 1486694"/>
              <a:gd name="connsiteY43" fmla="*/ 223533 h 247022"/>
              <a:gd name="connsiteX44" fmla="*/ 578331 w 1486694"/>
              <a:gd name="connsiteY44" fmla="*/ 200044 h 247022"/>
              <a:gd name="connsiteX45" fmla="*/ 467363 w 1486694"/>
              <a:gd name="connsiteY45" fmla="*/ 200044 h 247022"/>
              <a:gd name="connsiteX46" fmla="*/ 490852 w 1486694"/>
              <a:gd name="connsiteY46" fmla="*/ 223533 h 247022"/>
              <a:gd name="connsiteX47" fmla="*/ 467363 w 1486694"/>
              <a:gd name="connsiteY47" fmla="*/ 247022 h 247022"/>
              <a:gd name="connsiteX48" fmla="*/ 443874 w 1486694"/>
              <a:gd name="connsiteY48" fmla="*/ 223533 h 247022"/>
              <a:gd name="connsiteX49" fmla="*/ 467363 w 1486694"/>
              <a:gd name="connsiteY49" fmla="*/ 200044 h 247022"/>
              <a:gd name="connsiteX50" fmla="*/ 356394 w 1486694"/>
              <a:gd name="connsiteY50" fmla="*/ 200044 h 247022"/>
              <a:gd name="connsiteX51" fmla="*/ 379883 w 1486694"/>
              <a:gd name="connsiteY51" fmla="*/ 223533 h 247022"/>
              <a:gd name="connsiteX52" fmla="*/ 356394 w 1486694"/>
              <a:gd name="connsiteY52" fmla="*/ 247022 h 247022"/>
              <a:gd name="connsiteX53" fmla="*/ 332905 w 1486694"/>
              <a:gd name="connsiteY53" fmla="*/ 223533 h 247022"/>
              <a:gd name="connsiteX54" fmla="*/ 356394 w 1486694"/>
              <a:gd name="connsiteY54" fmla="*/ 200044 h 247022"/>
              <a:gd name="connsiteX55" fmla="*/ 245426 w 1486694"/>
              <a:gd name="connsiteY55" fmla="*/ 200044 h 247022"/>
              <a:gd name="connsiteX56" fmla="*/ 268915 w 1486694"/>
              <a:gd name="connsiteY56" fmla="*/ 223533 h 247022"/>
              <a:gd name="connsiteX57" fmla="*/ 245426 w 1486694"/>
              <a:gd name="connsiteY57" fmla="*/ 247022 h 247022"/>
              <a:gd name="connsiteX58" fmla="*/ 221937 w 1486694"/>
              <a:gd name="connsiteY58" fmla="*/ 223533 h 247022"/>
              <a:gd name="connsiteX59" fmla="*/ 245426 w 1486694"/>
              <a:gd name="connsiteY59" fmla="*/ 200044 h 247022"/>
              <a:gd name="connsiteX60" fmla="*/ 134457 w 1486694"/>
              <a:gd name="connsiteY60" fmla="*/ 200044 h 247022"/>
              <a:gd name="connsiteX61" fmla="*/ 157946 w 1486694"/>
              <a:gd name="connsiteY61" fmla="*/ 223533 h 247022"/>
              <a:gd name="connsiteX62" fmla="*/ 134457 w 1486694"/>
              <a:gd name="connsiteY62" fmla="*/ 247022 h 247022"/>
              <a:gd name="connsiteX63" fmla="*/ 110968 w 1486694"/>
              <a:gd name="connsiteY63" fmla="*/ 223533 h 247022"/>
              <a:gd name="connsiteX64" fmla="*/ 134457 w 1486694"/>
              <a:gd name="connsiteY64" fmla="*/ 200044 h 247022"/>
              <a:gd name="connsiteX65" fmla="*/ 23489 w 1486694"/>
              <a:gd name="connsiteY65" fmla="*/ 200044 h 247022"/>
              <a:gd name="connsiteX66" fmla="*/ 46978 w 1486694"/>
              <a:gd name="connsiteY66" fmla="*/ 223533 h 247022"/>
              <a:gd name="connsiteX67" fmla="*/ 23489 w 1486694"/>
              <a:gd name="connsiteY67" fmla="*/ 247022 h 247022"/>
              <a:gd name="connsiteX68" fmla="*/ 0 w 1486694"/>
              <a:gd name="connsiteY68" fmla="*/ 223533 h 247022"/>
              <a:gd name="connsiteX69" fmla="*/ 23489 w 1486694"/>
              <a:gd name="connsiteY69" fmla="*/ 200044 h 247022"/>
              <a:gd name="connsiteX70" fmla="*/ 1463205 w 1486694"/>
              <a:gd name="connsiteY70" fmla="*/ 100022 h 247022"/>
              <a:gd name="connsiteX71" fmla="*/ 1486694 w 1486694"/>
              <a:gd name="connsiteY71" fmla="*/ 123511 h 247022"/>
              <a:gd name="connsiteX72" fmla="*/ 1463205 w 1486694"/>
              <a:gd name="connsiteY72" fmla="*/ 147000 h 247022"/>
              <a:gd name="connsiteX73" fmla="*/ 1439716 w 1486694"/>
              <a:gd name="connsiteY73" fmla="*/ 123511 h 247022"/>
              <a:gd name="connsiteX74" fmla="*/ 1463205 w 1486694"/>
              <a:gd name="connsiteY74" fmla="*/ 100022 h 247022"/>
              <a:gd name="connsiteX75" fmla="*/ 1352237 w 1486694"/>
              <a:gd name="connsiteY75" fmla="*/ 100022 h 247022"/>
              <a:gd name="connsiteX76" fmla="*/ 1375726 w 1486694"/>
              <a:gd name="connsiteY76" fmla="*/ 123511 h 247022"/>
              <a:gd name="connsiteX77" fmla="*/ 1352237 w 1486694"/>
              <a:gd name="connsiteY77" fmla="*/ 147000 h 247022"/>
              <a:gd name="connsiteX78" fmla="*/ 1328748 w 1486694"/>
              <a:gd name="connsiteY78" fmla="*/ 123511 h 247022"/>
              <a:gd name="connsiteX79" fmla="*/ 1352237 w 1486694"/>
              <a:gd name="connsiteY79" fmla="*/ 100022 h 247022"/>
              <a:gd name="connsiteX80" fmla="*/ 1241269 w 1486694"/>
              <a:gd name="connsiteY80" fmla="*/ 100022 h 247022"/>
              <a:gd name="connsiteX81" fmla="*/ 1264758 w 1486694"/>
              <a:gd name="connsiteY81" fmla="*/ 123511 h 247022"/>
              <a:gd name="connsiteX82" fmla="*/ 1241269 w 1486694"/>
              <a:gd name="connsiteY82" fmla="*/ 147000 h 247022"/>
              <a:gd name="connsiteX83" fmla="*/ 1217780 w 1486694"/>
              <a:gd name="connsiteY83" fmla="*/ 123511 h 247022"/>
              <a:gd name="connsiteX84" fmla="*/ 1241269 w 1486694"/>
              <a:gd name="connsiteY84" fmla="*/ 100022 h 247022"/>
              <a:gd name="connsiteX85" fmla="*/ 1130300 w 1486694"/>
              <a:gd name="connsiteY85" fmla="*/ 100022 h 247022"/>
              <a:gd name="connsiteX86" fmla="*/ 1153789 w 1486694"/>
              <a:gd name="connsiteY86" fmla="*/ 123511 h 247022"/>
              <a:gd name="connsiteX87" fmla="*/ 1130300 w 1486694"/>
              <a:gd name="connsiteY87" fmla="*/ 147000 h 247022"/>
              <a:gd name="connsiteX88" fmla="*/ 1106811 w 1486694"/>
              <a:gd name="connsiteY88" fmla="*/ 123511 h 247022"/>
              <a:gd name="connsiteX89" fmla="*/ 1130300 w 1486694"/>
              <a:gd name="connsiteY89" fmla="*/ 100022 h 247022"/>
              <a:gd name="connsiteX90" fmla="*/ 1019332 w 1486694"/>
              <a:gd name="connsiteY90" fmla="*/ 100022 h 247022"/>
              <a:gd name="connsiteX91" fmla="*/ 1042821 w 1486694"/>
              <a:gd name="connsiteY91" fmla="*/ 123511 h 247022"/>
              <a:gd name="connsiteX92" fmla="*/ 1019332 w 1486694"/>
              <a:gd name="connsiteY92" fmla="*/ 147000 h 247022"/>
              <a:gd name="connsiteX93" fmla="*/ 995843 w 1486694"/>
              <a:gd name="connsiteY93" fmla="*/ 123511 h 247022"/>
              <a:gd name="connsiteX94" fmla="*/ 1019332 w 1486694"/>
              <a:gd name="connsiteY94" fmla="*/ 100022 h 247022"/>
              <a:gd name="connsiteX95" fmla="*/ 908363 w 1486694"/>
              <a:gd name="connsiteY95" fmla="*/ 100022 h 247022"/>
              <a:gd name="connsiteX96" fmla="*/ 931852 w 1486694"/>
              <a:gd name="connsiteY96" fmla="*/ 123511 h 247022"/>
              <a:gd name="connsiteX97" fmla="*/ 908363 w 1486694"/>
              <a:gd name="connsiteY97" fmla="*/ 147000 h 247022"/>
              <a:gd name="connsiteX98" fmla="*/ 884874 w 1486694"/>
              <a:gd name="connsiteY98" fmla="*/ 123511 h 247022"/>
              <a:gd name="connsiteX99" fmla="*/ 908363 w 1486694"/>
              <a:gd name="connsiteY99" fmla="*/ 100022 h 247022"/>
              <a:gd name="connsiteX100" fmla="*/ 797395 w 1486694"/>
              <a:gd name="connsiteY100" fmla="*/ 100022 h 247022"/>
              <a:gd name="connsiteX101" fmla="*/ 820884 w 1486694"/>
              <a:gd name="connsiteY101" fmla="*/ 123511 h 247022"/>
              <a:gd name="connsiteX102" fmla="*/ 797395 w 1486694"/>
              <a:gd name="connsiteY102" fmla="*/ 147000 h 247022"/>
              <a:gd name="connsiteX103" fmla="*/ 773906 w 1486694"/>
              <a:gd name="connsiteY103" fmla="*/ 123511 h 247022"/>
              <a:gd name="connsiteX104" fmla="*/ 797395 w 1486694"/>
              <a:gd name="connsiteY104" fmla="*/ 100022 h 247022"/>
              <a:gd name="connsiteX105" fmla="*/ 689299 w 1486694"/>
              <a:gd name="connsiteY105" fmla="*/ 100022 h 247022"/>
              <a:gd name="connsiteX106" fmla="*/ 712788 w 1486694"/>
              <a:gd name="connsiteY106" fmla="*/ 123511 h 247022"/>
              <a:gd name="connsiteX107" fmla="*/ 689299 w 1486694"/>
              <a:gd name="connsiteY107" fmla="*/ 147000 h 247022"/>
              <a:gd name="connsiteX108" fmla="*/ 665810 w 1486694"/>
              <a:gd name="connsiteY108" fmla="*/ 123511 h 247022"/>
              <a:gd name="connsiteX109" fmla="*/ 689299 w 1486694"/>
              <a:gd name="connsiteY109" fmla="*/ 100022 h 247022"/>
              <a:gd name="connsiteX110" fmla="*/ 578331 w 1486694"/>
              <a:gd name="connsiteY110" fmla="*/ 100022 h 247022"/>
              <a:gd name="connsiteX111" fmla="*/ 601820 w 1486694"/>
              <a:gd name="connsiteY111" fmla="*/ 123511 h 247022"/>
              <a:gd name="connsiteX112" fmla="*/ 578331 w 1486694"/>
              <a:gd name="connsiteY112" fmla="*/ 147000 h 247022"/>
              <a:gd name="connsiteX113" fmla="*/ 554842 w 1486694"/>
              <a:gd name="connsiteY113" fmla="*/ 123511 h 247022"/>
              <a:gd name="connsiteX114" fmla="*/ 578331 w 1486694"/>
              <a:gd name="connsiteY114" fmla="*/ 100022 h 247022"/>
              <a:gd name="connsiteX115" fmla="*/ 467363 w 1486694"/>
              <a:gd name="connsiteY115" fmla="*/ 100022 h 247022"/>
              <a:gd name="connsiteX116" fmla="*/ 490852 w 1486694"/>
              <a:gd name="connsiteY116" fmla="*/ 123511 h 247022"/>
              <a:gd name="connsiteX117" fmla="*/ 467363 w 1486694"/>
              <a:gd name="connsiteY117" fmla="*/ 147000 h 247022"/>
              <a:gd name="connsiteX118" fmla="*/ 443874 w 1486694"/>
              <a:gd name="connsiteY118" fmla="*/ 123511 h 247022"/>
              <a:gd name="connsiteX119" fmla="*/ 467363 w 1486694"/>
              <a:gd name="connsiteY119" fmla="*/ 100022 h 247022"/>
              <a:gd name="connsiteX120" fmla="*/ 356394 w 1486694"/>
              <a:gd name="connsiteY120" fmla="*/ 100022 h 247022"/>
              <a:gd name="connsiteX121" fmla="*/ 379883 w 1486694"/>
              <a:gd name="connsiteY121" fmla="*/ 123511 h 247022"/>
              <a:gd name="connsiteX122" fmla="*/ 356394 w 1486694"/>
              <a:gd name="connsiteY122" fmla="*/ 147000 h 247022"/>
              <a:gd name="connsiteX123" fmla="*/ 332905 w 1486694"/>
              <a:gd name="connsiteY123" fmla="*/ 123511 h 247022"/>
              <a:gd name="connsiteX124" fmla="*/ 356394 w 1486694"/>
              <a:gd name="connsiteY124" fmla="*/ 100022 h 247022"/>
              <a:gd name="connsiteX125" fmla="*/ 245426 w 1486694"/>
              <a:gd name="connsiteY125" fmla="*/ 100022 h 247022"/>
              <a:gd name="connsiteX126" fmla="*/ 268915 w 1486694"/>
              <a:gd name="connsiteY126" fmla="*/ 123511 h 247022"/>
              <a:gd name="connsiteX127" fmla="*/ 245426 w 1486694"/>
              <a:gd name="connsiteY127" fmla="*/ 147000 h 247022"/>
              <a:gd name="connsiteX128" fmla="*/ 221937 w 1486694"/>
              <a:gd name="connsiteY128" fmla="*/ 123511 h 247022"/>
              <a:gd name="connsiteX129" fmla="*/ 245426 w 1486694"/>
              <a:gd name="connsiteY129" fmla="*/ 100022 h 247022"/>
              <a:gd name="connsiteX130" fmla="*/ 134457 w 1486694"/>
              <a:gd name="connsiteY130" fmla="*/ 100022 h 247022"/>
              <a:gd name="connsiteX131" fmla="*/ 157946 w 1486694"/>
              <a:gd name="connsiteY131" fmla="*/ 123511 h 247022"/>
              <a:gd name="connsiteX132" fmla="*/ 134457 w 1486694"/>
              <a:gd name="connsiteY132" fmla="*/ 147000 h 247022"/>
              <a:gd name="connsiteX133" fmla="*/ 110968 w 1486694"/>
              <a:gd name="connsiteY133" fmla="*/ 123511 h 247022"/>
              <a:gd name="connsiteX134" fmla="*/ 134457 w 1486694"/>
              <a:gd name="connsiteY134" fmla="*/ 100022 h 247022"/>
              <a:gd name="connsiteX135" fmla="*/ 23489 w 1486694"/>
              <a:gd name="connsiteY135" fmla="*/ 100022 h 247022"/>
              <a:gd name="connsiteX136" fmla="*/ 46978 w 1486694"/>
              <a:gd name="connsiteY136" fmla="*/ 123511 h 247022"/>
              <a:gd name="connsiteX137" fmla="*/ 23489 w 1486694"/>
              <a:gd name="connsiteY137" fmla="*/ 147000 h 247022"/>
              <a:gd name="connsiteX138" fmla="*/ 0 w 1486694"/>
              <a:gd name="connsiteY138" fmla="*/ 123511 h 247022"/>
              <a:gd name="connsiteX139" fmla="*/ 23489 w 1486694"/>
              <a:gd name="connsiteY139" fmla="*/ 100022 h 247022"/>
              <a:gd name="connsiteX140" fmla="*/ 1463205 w 1486694"/>
              <a:gd name="connsiteY140" fmla="*/ 0 h 247022"/>
              <a:gd name="connsiteX141" fmla="*/ 1486694 w 1486694"/>
              <a:gd name="connsiteY141" fmla="*/ 23489 h 247022"/>
              <a:gd name="connsiteX142" fmla="*/ 1463205 w 1486694"/>
              <a:gd name="connsiteY142" fmla="*/ 46978 h 247022"/>
              <a:gd name="connsiteX143" fmla="*/ 1439716 w 1486694"/>
              <a:gd name="connsiteY143" fmla="*/ 23489 h 247022"/>
              <a:gd name="connsiteX144" fmla="*/ 1463205 w 1486694"/>
              <a:gd name="connsiteY144" fmla="*/ 0 h 247022"/>
              <a:gd name="connsiteX145" fmla="*/ 1352237 w 1486694"/>
              <a:gd name="connsiteY145" fmla="*/ 0 h 247022"/>
              <a:gd name="connsiteX146" fmla="*/ 1375726 w 1486694"/>
              <a:gd name="connsiteY146" fmla="*/ 23489 h 247022"/>
              <a:gd name="connsiteX147" fmla="*/ 1352237 w 1486694"/>
              <a:gd name="connsiteY147" fmla="*/ 46978 h 247022"/>
              <a:gd name="connsiteX148" fmla="*/ 1328748 w 1486694"/>
              <a:gd name="connsiteY148" fmla="*/ 23489 h 247022"/>
              <a:gd name="connsiteX149" fmla="*/ 1352237 w 1486694"/>
              <a:gd name="connsiteY149" fmla="*/ 0 h 247022"/>
              <a:gd name="connsiteX150" fmla="*/ 1241269 w 1486694"/>
              <a:gd name="connsiteY150" fmla="*/ 0 h 247022"/>
              <a:gd name="connsiteX151" fmla="*/ 1264758 w 1486694"/>
              <a:gd name="connsiteY151" fmla="*/ 23489 h 247022"/>
              <a:gd name="connsiteX152" fmla="*/ 1241269 w 1486694"/>
              <a:gd name="connsiteY152" fmla="*/ 46978 h 247022"/>
              <a:gd name="connsiteX153" fmla="*/ 1217780 w 1486694"/>
              <a:gd name="connsiteY153" fmla="*/ 23489 h 247022"/>
              <a:gd name="connsiteX154" fmla="*/ 1241269 w 1486694"/>
              <a:gd name="connsiteY154" fmla="*/ 0 h 247022"/>
              <a:gd name="connsiteX155" fmla="*/ 1130300 w 1486694"/>
              <a:gd name="connsiteY155" fmla="*/ 0 h 247022"/>
              <a:gd name="connsiteX156" fmla="*/ 1153789 w 1486694"/>
              <a:gd name="connsiteY156" fmla="*/ 23489 h 247022"/>
              <a:gd name="connsiteX157" fmla="*/ 1130300 w 1486694"/>
              <a:gd name="connsiteY157" fmla="*/ 46978 h 247022"/>
              <a:gd name="connsiteX158" fmla="*/ 1106811 w 1486694"/>
              <a:gd name="connsiteY158" fmla="*/ 23489 h 247022"/>
              <a:gd name="connsiteX159" fmla="*/ 1130300 w 1486694"/>
              <a:gd name="connsiteY159" fmla="*/ 0 h 247022"/>
              <a:gd name="connsiteX160" fmla="*/ 1019332 w 1486694"/>
              <a:gd name="connsiteY160" fmla="*/ 0 h 247022"/>
              <a:gd name="connsiteX161" fmla="*/ 1042821 w 1486694"/>
              <a:gd name="connsiteY161" fmla="*/ 23489 h 247022"/>
              <a:gd name="connsiteX162" fmla="*/ 1019332 w 1486694"/>
              <a:gd name="connsiteY162" fmla="*/ 46978 h 247022"/>
              <a:gd name="connsiteX163" fmla="*/ 995843 w 1486694"/>
              <a:gd name="connsiteY163" fmla="*/ 23489 h 247022"/>
              <a:gd name="connsiteX164" fmla="*/ 1019332 w 1486694"/>
              <a:gd name="connsiteY164" fmla="*/ 0 h 247022"/>
              <a:gd name="connsiteX165" fmla="*/ 908363 w 1486694"/>
              <a:gd name="connsiteY165" fmla="*/ 0 h 247022"/>
              <a:gd name="connsiteX166" fmla="*/ 931852 w 1486694"/>
              <a:gd name="connsiteY166" fmla="*/ 23489 h 247022"/>
              <a:gd name="connsiteX167" fmla="*/ 908363 w 1486694"/>
              <a:gd name="connsiteY167" fmla="*/ 46978 h 247022"/>
              <a:gd name="connsiteX168" fmla="*/ 884874 w 1486694"/>
              <a:gd name="connsiteY168" fmla="*/ 23489 h 247022"/>
              <a:gd name="connsiteX169" fmla="*/ 908363 w 1486694"/>
              <a:gd name="connsiteY169" fmla="*/ 0 h 247022"/>
              <a:gd name="connsiteX170" fmla="*/ 797395 w 1486694"/>
              <a:gd name="connsiteY170" fmla="*/ 0 h 247022"/>
              <a:gd name="connsiteX171" fmla="*/ 820884 w 1486694"/>
              <a:gd name="connsiteY171" fmla="*/ 23489 h 247022"/>
              <a:gd name="connsiteX172" fmla="*/ 797395 w 1486694"/>
              <a:gd name="connsiteY172" fmla="*/ 46978 h 247022"/>
              <a:gd name="connsiteX173" fmla="*/ 773906 w 1486694"/>
              <a:gd name="connsiteY173" fmla="*/ 23489 h 247022"/>
              <a:gd name="connsiteX174" fmla="*/ 797395 w 1486694"/>
              <a:gd name="connsiteY174" fmla="*/ 0 h 247022"/>
              <a:gd name="connsiteX175" fmla="*/ 689299 w 1486694"/>
              <a:gd name="connsiteY175" fmla="*/ 0 h 247022"/>
              <a:gd name="connsiteX176" fmla="*/ 712788 w 1486694"/>
              <a:gd name="connsiteY176" fmla="*/ 23489 h 247022"/>
              <a:gd name="connsiteX177" fmla="*/ 689299 w 1486694"/>
              <a:gd name="connsiteY177" fmla="*/ 46978 h 247022"/>
              <a:gd name="connsiteX178" fmla="*/ 665810 w 1486694"/>
              <a:gd name="connsiteY178" fmla="*/ 23489 h 247022"/>
              <a:gd name="connsiteX179" fmla="*/ 689299 w 1486694"/>
              <a:gd name="connsiteY179" fmla="*/ 0 h 247022"/>
              <a:gd name="connsiteX180" fmla="*/ 578331 w 1486694"/>
              <a:gd name="connsiteY180" fmla="*/ 0 h 247022"/>
              <a:gd name="connsiteX181" fmla="*/ 601820 w 1486694"/>
              <a:gd name="connsiteY181" fmla="*/ 23489 h 247022"/>
              <a:gd name="connsiteX182" fmla="*/ 578331 w 1486694"/>
              <a:gd name="connsiteY182" fmla="*/ 46978 h 247022"/>
              <a:gd name="connsiteX183" fmla="*/ 554842 w 1486694"/>
              <a:gd name="connsiteY183" fmla="*/ 23489 h 247022"/>
              <a:gd name="connsiteX184" fmla="*/ 578331 w 1486694"/>
              <a:gd name="connsiteY184" fmla="*/ 0 h 247022"/>
              <a:gd name="connsiteX185" fmla="*/ 467363 w 1486694"/>
              <a:gd name="connsiteY185" fmla="*/ 0 h 247022"/>
              <a:gd name="connsiteX186" fmla="*/ 490852 w 1486694"/>
              <a:gd name="connsiteY186" fmla="*/ 23489 h 247022"/>
              <a:gd name="connsiteX187" fmla="*/ 467363 w 1486694"/>
              <a:gd name="connsiteY187" fmla="*/ 46978 h 247022"/>
              <a:gd name="connsiteX188" fmla="*/ 443874 w 1486694"/>
              <a:gd name="connsiteY188" fmla="*/ 23489 h 247022"/>
              <a:gd name="connsiteX189" fmla="*/ 467363 w 1486694"/>
              <a:gd name="connsiteY189" fmla="*/ 0 h 247022"/>
              <a:gd name="connsiteX190" fmla="*/ 356394 w 1486694"/>
              <a:gd name="connsiteY190" fmla="*/ 0 h 247022"/>
              <a:gd name="connsiteX191" fmla="*/ 379883 w 1486694"/>
              <a:gd name="connsiteY191" fmla="*/ 23489 h 247022"/>
              <a:gd name="connsiteX192" fmla="*/ 356394 w 1486694"/>
              <a:gd name="connsiteY192" fmla="*/ 46978 h 247022"/>
              <a:gd name="connsiteX193" fmla="*/ 332905 w 1486694"/>
              <a:gd name="connsiteY193" fmla="*/ 23489 h 247022"/>
              <a:gd name="connsiteX194" fmla="*/ 356394 w 1486694"/>
              <a:gd name="connsiteY194" fmla="*/ 0 h 247022"/>
              <a:gd name="connsiteX195" fmla="*/ 245426 w 1486694"/>
              <a:gd name="connsiteY195" fmla="*/ 0 h 247022"/>
              <a:gd name="connsiteX196" fmla="*/ 268915 w 1486694"/>
              <a:gd name="connsiteY196" fmla="*/ 23489 h 247022"/>
              <a:gd name="connsiteX197" fmla="*/ 245426 w 1486694"/>
              <a:gd name="connsiteY197" fmla="*/ 46978 h 247022"/>
              <a:gd name="connsiteX198" fmla="*/ 221937 w 1486694"/>
              <a:gd name="connsiteY198" fmla="*/ 23489 h 247022"/>
              <a:gd name="connsiteX199" fmla="*/ 245426 w 1486694"/>
              <a:gd name="connsiteY199" fmla="*/ 0 h 247022"/>
              <a:gd name="connsiteX200" fmla="*/ 134457 w 1486694"/>
              <a:gd name="connsiteY200" fmla="*/ 0 h 247022"/>
              <a:gd name="connsiteX201" fmla="*/ 157946 w 1486694"/>
              <a:gd name="connsiteY201" fmla="*/ 23489 h 247022"/>
              <a:gd name="connsiteX202" fmla="*/ 134457 w 1486694"/>
              <a:gd name="connsiteY202" fmla="*/ 46978 h 247022"/>
              <a:gd name="connsiteX203" fmla="*/ 110968 w 1486694"/>
              <a:gd name="connsiteY203" fmla="*/ 23489 h 247022"/>
              <a:gd name="connsiteX204" fmla="*/ 134457 w 1486694"/>
              <a:gd name="connsiteY204" fmla="*/ 0 h 247022"/>
              <a:gd name="connsiteX205" fmla="*/ 23489 w 1486694"/>
              <a:gd name="connsiteY205" fmla="*/ 0 h 247022"/>
              <a:gd name="connsiteX206" fmla="*/ 46978 w 1486694"/>
              <a:gd name="connsiteY206" fmla="*/ 23489 h 247022"/>
              <a:gd name="connsiteX207" fmla="*/ 23489 w 1486694"/>
              <a:gd name="connsiteY207" fmla="*/ 46978 h 247022"/>
              <a:gd name="connsiteX208" fmla="*/ 0 w 1486694"/>
              <a:gd name="connsiteY208" fmla="*/ 23489 h 247022"/>
              <a:gd name="connsiteX209" fmla="*/ 23489 w 1486694"/>
              <a:gd name="connsiteY209" fmla="*/ 0 h 247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</a:cxnLst>
            <a:rect l="l" t="t" r="r" b="b"/>
            <a:pathLst>
              <a:path w="1486694" h="247022">
                <a:moveTo>
                  <a:pt x="1463205" y="200044"/>
                </a:moveTo>
                <a:cubicBezTo>
                  <a:pt x="1476177" y="200044"/>
                  <a:pt x="1486694" y="210561"/>
                  <a:pt x="1486694" y="223533"/>
                </a:cubicBezTo>
                <a:cubicBezTo>
                  <a:pt x="1486694" y="236506"/>
                  <a:pt x="1476177" y="247022"/>
                  <a:pt x="1463205" y="247022"/>
                </a:cubicBezTo>
                <a:cubicBezTo>
                  <a:pt x="1450233" y="247022"/>
                  <a:pt x="1439716" y="236506"/>
                  <a:pt x="1439716" y="223533"/>
                </a:cubicBezTo>
                <a:cubicBezTo>
                  <a:pt x="1439716" y="210561"/>
                  <a:pt x="1450233" y="200044"/>
                  <a:pt x="1463205" y="200044"/>
                </a:cubicBezTo>
                <a:close/>
                <a:moveTo>
                  <a:pt x="1352237" y="200044"/>
                </a:moveTo>
                <a:cubicBezTo>
                  <a:pt x="1365210" y="200044"/>
                  <a:pt x="1375726" y="210561"/>
                  <a:pt x="1375726" y="223533"/>
                </a:cubicBezTo>
                <a:cubicBezTo>
                  <a:pt x="1375726" y="236506"/>
                  <a:pt x="1365210" y="247022"/>
                  <a:pt x="1352237" y="247022"/>
                </a:cubicBezTo>
                <a:cubicBezTo>
                  <a:pt x="1339265" y="247022"/>
                  <a:pt x="1328748" y="236506"/>
                  <a:pt x="1328748" y="223533"/>
                </a:cubicBezTo>
                <a:cubicBezTo>
                  <a:pt x="1328748" y="210561"/>
                  <a:pt x="1339265" y="200044"/>
                  <a:pt x="1352237" y="200044"/>
                </a:cubicBezTo>
                <a:close/>
                <a:moveTo>
                  <a:pt x="1241269" y="200044"/>
                </a:moveTo>
                <a:cubicBezTo>
                  <a:pt x="1254241" y="200044"/>
                  <a:pt x="1264758" y="210561"/>
                  <a:pt x="1264758" y="223533"/>
                </a:cubicBezTo>
                <a:cubicBezTo>
                  <a:pt x="1264758" y="236506"/>
                  <a:pt x="1254241" y="247022"/>
                  <a:pt x="1241269" y="247022"/>
                </a:cubicBezTo>
                <a:cubicBezTo>
                  <a:pt x="1228296" y="247022"/>
                  <a:pt x="1217780" y="236506"/>
                  <a:pt x="1217780" y="223533"/>
                </a:cubicBezTo>
                <a:cubicBezTo>
                  <a:pt x="1217780" y="210561"/>
                  <a:pt x="1228296" y="200044"/>
                  <a:pt x="1241269" y="200044"/>
                </a:cubicBezTo>
                <a:close/>
                <a:moveTo>
                  <a:pt x="1130300" y="200044"/>
                </a:moveTo>
                <a:cubicBezTo>
                  <a:pt x="1143273" y="200044"/>
                  <a:pt x="1153789" y="210561"/>
                  <a:pt x="1153789" y="223533"/>
                </a:cubicBezTo>
                <a:cubicBezTo>
                  <a:pt x="1153789" y="236506"/>
                  <a:pt x="1143273" y="247022"/>
                  <a:pt x="1130300" y="247022"/>
                </a:cubicBezTo>
                <a:cubicBezTo>
                  <a:pt x="1117328" y="247022"/>
                  <a:pt x="1106811" y="236506"/>
                  <a:pt x="1106811" y="223533"/>
                </a:cubicBezTo>
                <a:cubicBezTo>
                  <a:pt x="1106811" y="210561"/>
                  <a:pt x="1117328" y="200044"/>
                  <a:pt x="1130300" y="200044"/>
                </a:cubicBezTo>
                <a:close/>
                <a:moveTo>
                  <a:pt x="1019332" y="200044"/>
                </a:moveTo>
                <a:cubicBezTo>
                  <a:pt x="1032304" y="200044"/>
                  <a:pt x="1042821" y="210561"/>
                  <a:pt x="1042821" y="223533"/>
                </a:cubicBezTo>
                <a:cubicBezTo>
                  <a:pt x="1042821" y="236506"/>
                  <a:pt x="1032304" y="247022"/>
                  <a:pt x="1019332" y="247022"/>
                </a:cubicBezTo>
                <a:cubicBezTo>
                  <a:pt x="1006359" y="247022"/>
                  <a:pt x="995843" y="236506"/>
                  <a:pt x="995843" y="223533"/>
                </a:cubicBezTo>
                <a:cubicBezTo>
                  <a:pt x="995843" y="210561"/>
                  <a:pt x="1006359" y="200044"/>
                  <a:pt x="1019332" y="200044"/>
                </a:cubicBezTo>
                <a:close/>
                <a:moveTo>
                  <a:pt x="908363" y="200044"/>
                </a:moveTo>
                <a:cubicBezTo>
                  <a:pt x="921336" y="200044"/>
                  <a:pt x="931852" y="210561"/>
                  <a:pt x="931852" y="223533"/>
                </a:cubicBezTo>
                <a:cubicBezTo>
                  <a:pt x="931852" y="236506"/>
                  <a:pt x="921336" y="247022"/>
                  <a:pt x="908363" y="247022"/>
                </a:cubicBezTo>
                <a:cubicBezTo>
                  <a:pt x="895391" y="247022"/>
                  <a:pt x="884874" y="236506"/>
                  <a:pt x="884874" y="223533"/>
                </a:cubicBezTo>
                <a:cubicBezTo>
                  <a:pt x="884874" y="210561"/>
                  <a:pt x="895391" y="200044"/>
                  <a:pt x="908363" y="200044"/>
                </a:cubicBezTo>
                <a:close/>
                <a:moveTo>
                  <a:pt x="797395" y="200044"/>
                </a:moveTo>
                <a:cubicBezTo>
                  <a:pt x="810367" y="200044"/>
                  <a:pt x="820884" y="210561"/>
                  <a:pt x="820884" y="223533"/>
                </a:cubicBezTo>
                <a:cubicBezTo>
                  <a:pt x="820884" y="236506"/>
                  <a:pt x="810367" y="247022"/>
                  <a:pt x="797395" y="247022"/>
                </a:cubicBezTo>
                <a:cubicBezTo>
                  <a:pt x="784423" y="247022"/>
                  <a:pt x="773906" y="236506"/>
                  <a:pt x="773906" y="223533"/>
                </a:cubicBezTo>
                <a:cubicBezTo>
                  <a:pt x="773906" y="210561"/>
                  <a:pt x="784423" y="200044"/>
                  <a:pt x="797395" y="200044"/>
                </a:cubicBezTo>
                <a:close/>
                <a:moveTo>
                  <a:pt x="689299" y="200044"/>
                </a:moveTo>
                <a:cubicBezTo>
                  <a:pt x="702271" y="200044"/>
                  <a:pt x="712788" y="210561"/>
                  <a:pt x="712788" y="223533"/>
                </a:cubicBezTo>
                <a:cubicBezTo>
                  <a:pt x="712788" y="236506"/>
                  <a:pt x="702271" y="247022"/>
                  <a:pt x="689299" y="247022"/>
                </a:cubicBezTo>
                <a:cubicBezTo>
                  <a:pt x="676327" y="247022"/>
                  <a:pt x="665810" y="236506"/>
                  <a:pt x="665810" y="223533"/>
                </a:cubicBezTo>
                <a:cubicBezTo>
                  <a:pt x="665810" y="210561"/>
                  <a:pt x="676327" y="200044"/>
                  <a:pt x="689299" y="200044"/>
                </a:cubicBezTo>
                <a:close/>
                <a:moveTo>
                  <a:pt x="578331" y="200044"/>
                </a:moveTo>
                <a:cubicBezTo>
                  <a:pt x="591304" y="200044"/>
                  <a:pt x="601820" y="210561"/>
                  <a:pt x="601820" y="223533"/>
                </a:cubicBezTo>
                <a:cubicBezTo>
                  <a:pt x="601820" y="236506"/>
                  <a:pt x="591304" y="247022"/>
                  <a:pt x="578331" y="247022"/>
                </a:cubicBezTo>
                <a:cubicBezTo>
                  <a:pt x="565359" y="247022"/>
                  <a:pt x="554842" y="236506"/>
                  <a:pt x="554842" y="223533"/>
                </a:cubicBezTo>
                <a:cubicBezTo>
                  <a:pt x="554842" y="210561"/>
                  <a:pt x="565359" y="200044"/>
                  <a:pt x="578331" y="200044"/>
                </a:cubicBezTo>
                <a:close/>
                <a:moveTo>
                  <a:pt x="467363" y="200044"/>
                </a:moveTo>
                <a:cubicBezTo>
                  <a:pt x="480335" y="200044"/>
                  <a:pt x="490852" y="210561"/>
                  <a:pt x="490852" y="223533"/>
                </a:cubicBezTo>
                <a:cubicBezTo>
                  <a:pt x="490852" y="236506"/>
                  <a:pt x="480335" y="247022"/>
                  <a:pt x="467363" y="247022"/>
                </a:cubicBezTo>
                <a:cubicBezTo>
                  <a:pt x="454390" y="247022"/>
                  <a:pt x="443874" y="236506"/>
                  <a:pt x="443874" y="223533"/>
                </a:cubicBezTo>
                <a:cubicBezTo>
                  <a:pt x="443874" y="210561"/>
                  <a:pt x="454390" y="200044"/>
                  <a:pt x="467363" y="200044"/>
                </a:cubicBezTo>
                <a:close/>
                <a:moveTo>
                  <a:pt x="356394" y="200044"/>
                </a:moveTo>
                <a:cubicBezTo>
                  <a:pt x="369367" y="200044"/>
                  <a:pt x="379883" y="210561"/>
                  <a:pt x="379883" y="223533"/>
                </a:cubicBezTo>
                <a:cubicBezTo>
                  <a:pt x="379883" y="236506"/>
                  <a:pt x="369367" y="247022"/>
                  <a:pt x="356394" y="247022"/>
                </a:cubicBezTo>
                <a:cubicBezTo>
                  <a:pt x="343422" y="247022"/>
                  <a:pt x="332905" y="236506"/>
                  <a:pt x="332905" y="223533"/>
                </a:cubicBezTo>
                <a:cubicBezTo>
                  <a:pt x="332905" y="210561"/>
                  <a:pt x="343422" y="200044"/>
                  <a:pt x="356394" y="200044"/>
                </a:cubicBezTo>
                <a:close/>
                <a:moveTo>
                  <a:pt x="245426" y="200044"/>
                </a:moveTo>
                <a:cubicBezTo>
                  <a:pt x="258398" y="200044"/>
                  <a:pt x="268915" y="210561"/>
                  <a:pt x="268915" y="223533"/>
                </a:cubicBezTo>
                <a:cubicBezTo>
                  <a:pt x="268915" y="236506"/>
                  <a:pt x="258398" y="247022"/>
                  <a:pt x="245426" y="247022"/>
                </a:cubicBezTo>
                <a:cubicBezTo>
                  <a:pt x="232453" y="247022"/>
                  <a:pt x="221937" y="236506"/>
                  <a:pt x="221937" y="223533"/>
                </a:cubicBezTo>
                <a:cubicBezTo>
                  <a:pt x="221937" y="210561"/>
                  <a:pt x="232453" y="200044"/>
                  <a:pt x="245426" y="200044"/>
                </a:cubicBezTo>
                <a:close/>
                <a:moveTo>
                  <a:pt x="134457" y="200044"/>
                </a:moveTo>
                <a:cubicBezTo>
                  <a:pt x="147430" y="200044"/>
                  <a:pt x="157946" y="210561"/>
                  <a:pt x="157946" y="223533"/>
                </a:cubicBezTo>
                <a:cubicBezTo>
                  <a:pt x="157946" y="236506"/>
                  <a:pt x="147430" y="247022"/>
                  <a:pt x="134457" y="247022"/>
                </a:cubicBezTo>
                <a:cubicBezTo>
                  <a:pt x="121485" y="247022"/>
                  <a:pt x="110968" y="236506"/>
                  <a:pt x="110968" y="223533"/>
                </a:cubicBezTo>
                <a:cubicBezTo>
                  <a:pt x="110968" y="210561"/>
                  <a:pt x="121485" y="200044"/>
                  <a:pt x="134457" y="200044"/>
                </a:cubicBezTo>
                <a:close/>
                <a:moveTo>
                  <a:pt x="23489" y="200044"/>
                </a:moveTo>
                <a:cubicBezTo>
                  <a:pt x="36461" y="200044"/>
                  <a:pt x="46978" y="210561"/>
                  <a:pt x="46978" y="223533"/>
                </a:cubicBezTo>
                <a:cubicBezTo>
                  <a:pt x="46978" y="236506"/>
                  <a:pt x="36461" y="247022"/>
                  <a:pt x="23489" y="247022"/>
                </a:cubicBezTo>
                <a:cubicBezTo>
                  <a:pt x="10517" y="247022"/>
                  <a:pt x="0" y="236506"/>
                  <a:pt x="0" y="223533"/>
                </a:cubicBezTo>
                <a:cubicBezTo>
                  <a:pt x="0" y="210561"/>
                  <a:pt x="10517" y="200044"/>
                  <a:pt x="23489" y="200044"/>
                </a:cubicBezTo>
                <a:close/>
                <a:moveTo>
                  <a:pt x="1463205" y="100022"/>
                </a:moveTo>
                <a:cubicBezTo>
                  <a:pt x="1476177" y="100022"/>
                  <a:pt x="1486694" y="110539"/>
                  <a:pt x="1486694" y="123511"/>
                </a:cubicBezTo>
                <a:cubicBezTo>
                  <a:pt x="1486694" y="136484"/>
                  <a:pt x="1476177" y="147000"/>
                  <a:pt x="1463205" y="147000"/>
                </a:cubicBezTo>
                <a:cubicBezTo>
                  <a:pt x="1450233" y="147000"/>
                  <a:pt x="1439716" y="136484"/>
                  <a:pt x="1439716" y="123511"/>
                </a:cubicBezTo>
                <a:cubicBezTo>
                  <a:pt x="1439716" y="110539"/>
                  <a:pt x="1450233" y="100022"/>
                  <a:pt x="1463205" y="100022"/>
                </a:cubicBezTo>
                <a:close/>
                <a:moveTo>
                  <a:pt x="1352237" y="100022"/>
                </a:moveTo>
                <a:cubicBezTo>
                  <a:pt x="1365210" y="100022"/>
                  <a:pt x="1375726" y="110539"/>
                  <a:pt x="1375726" y="123511"/>
                </a:cubicBezTo>
                <a:cubicBezTo>
                  <a:pt x="1375726" y="136484"/>
                  <a:pt x="1365210" y="147000"/>
                  <a:pt x="1352237" y="147000"/>
                </a:cubicBezTo>
                <a:cubicBezTo>
                  <a:pt x="1339265" y="147000"/>
                  <a:pt x="1328748" y="136484"/>
                  <a:pt x="1328748" y="123511"/>
                </a:cubicBezTo>
                <a:cubicBezTo>
                  <a:pt x="1328748" y="110539"/>
                  <a:pt x="1339265" y="100022"/>
                  <a:pt x="1352237" y="100022"/>
                </a:cubicBezTo>
                <a:close/>
                <a:moveTo>
                  <a:pt x="1241269" y="100022"/>
                </a:moveTo>
                <a:cubicBezTo>
                  <a:pt x="1254241" y="100022"/>
                  <a:pt x="1264758" y="110539"/>
                  <a:pt x="1264758" y="123511"/>
                </a:cubicBezTo>
                <a:cubicBezTo>
                  <a:pt x="1264758" y="136484"/>
                  <a:pt x="1254241" y="147000"/>
                  <a:pt x="1241269" y="147000"/>
                </a:cubicBezTo>
                <a:cubicBezTo>
                  <a:pt x="1228296" y="147000"/>
                  <a:pt x="1217780" y="136484"/>
                  <a:pt x="1217780" y="123511"/>
                </a:cubicBezTo>
                <a:cubicBezTo>
                  <a:pt x="1217780" y="110539"/>
                  <a:pt x="1228296" y="100022"/>
                  <a:pt x="1241269" y="100022"/>
                </a:cubicBezTo>
                <a:close/>
                <a:moveTo>
                  <a:pt x="1130300" y="100022"/>
                </a:moveTo>
                <a:cubicBezTo>
                  <a:pt x="1143273" y="100022"/>
                  <a:pt x="1153789" y="110539"/>
                  <a:pt x="1153789" y="123511"/>
                </a:cubicBezTo>
                <a:cubicBezTo>
                  <a:pt x="1153789" y="136484"/>
                  <a:pt x="1143273" y="147000"/>
                  <a:pt x="1130300" y="147000"/>
                </a:cubicBezTo>
                <a:cubicBezTo>
                  <a:pt x="1117328" y="147000"/>
                  <a:pt x="1106811" y="136484"/>
                  <a:pt x="1106811" y="123511"/>
                </a:cubicBezTo>
                <a:cubicBezTo>
                  <a:pt x="1106811" y="110539"/>
                  <a:pt x="1117328" y="100022"/>
                  <a:pt x="1130300" y="100022"/>
                </a:cubicBezTo>
                <a:close/>
                <a:moveTo>
                  <a:pt x="1019332" y="100022"/>
                </a:moveTo>
                <a:cubicBezTo>
                  <a:pt x="1032304" y="100022"/>
                  <a:pt x="1042821" y="110539"/>
                  <a:pt x="1042821" y="123511"/>
                </a:cubicBezTo>
                <a:cubicBezTo>
                  <a:pt x="1042821" y="136484"/>
                  <a:pt x="1032304" y="147000"/>
                  <a:pt x="1019332" y="147000"/>
                </a:cubicBezTo>
                <a:cubicBezTo>
                  <a:pt x="1006359" y="147000"/>
                  <a:pt x="995843" y="136484"/>
                  <a:pt x="995843" y="123511"/>
                </a:cubicBezTo>
                <a:cubicBezTo>
                  <a:pt x="995843" y="110539"/>
                  <a:pt x="1006359" y="100022"/>
                  <a:pt x="1019332" y="100022"/>
                </a:cubicBezTo>
                <a:close/>
                <a:moveTo>
                  <a:pt x="908363" y="100022"/>
                </a:moveTo>
                <a:cubicBezTo>
                  <a:pt x="921336" y="100022"/>
                  <a:pt x="931852" y="110539"/>
                  <a:pt x="931852" y="123511"/>
                </a:cubicBezTo>
                <a:cubicBezTo>
                  <a:pt x="931852" y="136484"/>
                  <a:pt x="921336" y="147000"/>
                  <a:pt x="908363" y="147000"/>
                </a:cubicBezTo>
                <a:cubicBezTo>
                  <a:pt x="895391" y="147000"/>
                  <a:pt x="884874" y="136484"/>
                  <a:pt x="884874" y="123511"/>
                </a:cubicBezTo>
                <a:cubicBezTo>
                  <a:pt x="884874" y="110539"/>
                  <a:pt x="895391" y="100022"/>
                  <a:pt x="908363" y="100022"/>
                </a:cubicBezTo>
                <a:close/>
                <a:moveTo>
                  <a:pt x="797395" y="100022"/>
                </a:moveTo>
                <a:cubicBezTo>
                  <a:pt x="810367" y="100022"/>
                  <a:pt x="820884" y="110539"/>
                  <a:pt x="820884" y="123511"/>
                </a:cubicBezTo>
                <a:cubicBezTo>
                  <a:pt x="820884" y="136484"/>
                  <a:pt x="810367" y="147000"/>
                  <a:pt x="797395" y="147000"/>
                </a:cubicBezTo>
                <a:cubicBezTo>
                  <a:pt x="784423" y="147000"/>
                  <a:pt x="773906" y="136484"/>
                  <a:pt x="773906" y="123511"/>
                </a:cubicBezTo>
                <a:cubicBezTo>
                  <a:pt x="773906" y="110539"/>
                  <a:pt x="784423" y="100022"/>
                  <a:pt x="797395" y="100022"/>
                </a:cubicBezTo>
                <a:close/>
                <a:moveTo>
                  <a:pt x="689299" y="100022"/>
                </a:moveTo>
                <a:cubicBezTo>
                  <a:pt x="702271" y="100022"/>
                  <a:pt x="712788" y="110539"/>
                  <a:pt x="712788" y="123511"/>
                </a:cubicBezTo>
                <a:cubicBezTo>
                  <a:pt x="712788" y="136484"/>
                  <a:pt x="702271" y="147000"/>
                  <a:pt x="689299" y="147000"/>
                </a:cubicBezTo>
                <a:cubicBezTo>
                  <a:pt x="676327" y="147000"/>
                  <a:pt x="665810" y="136484"/>
                  <a:pt x="665810" y="123511"/>
                </a:cubicBezTo>
                <a:cubicBezTo>
                  <a:pt x="665810" y="110539"/>
                  <a:pt x="676327" y="100022"/>
                  <a:pt x="689299" y="100022"/>
                </a:cubicBezTo>
                <a:close/>
                <a:moveTo>
                  <a:pt x="578331" y="100022"/>
                </a:moveTo>
                <a:cubicBezTo>
                  <a:pt x="591304" y="100022"/>
                  <a:pt x="601820" y="110539"/>
                  <a:pt x="601820" y="123511"/>
                </a:cubicBezTo>
                <a:cubicBezTo>
                  <a:pt x="601820" y="136484"/>
                  <a:pt x="591304" y="147000"/>
                  <a:pt x="578331" y="147000"/>
                </a:cubicBezTo>
                <a:cubicBezTo>
                  <a:pt x="565359" y="147000"/>
                  <a:pt x="554842" y="136484"/>
                  <a:pt x="554842" y="123511"/>
                </a:cubicBezTo>
                <a:cubicBezTo>
                  <a:pt x="554842" y="110539"/>
                  <a:pt x="565359" y="100022"/>
                  <a:pt x="578331" y="100022"/>
                </a:cubicBezTo>
                <a:close/>
                <a:moveTo>
                  <a:pt x="467363" y="100022"/>
                </a:moveTo>
                <a:cubicBezTo>
                  <a:pt x="480335" y="100022"/>
                  <a:pt x="490852" y="110539"/>
                  <a:pt x="490852" y="123511"/>
                </a:cubicBezTo>
                <a:cubicBezTo>
                  <a:pt x="490852" y="136484"/>
                  <a:pt x="480335" y="147000"/>
                  <a:pt x="467363" y="147000"/>
                </a:cubicBezTo>
                <a:cubicBezTo>
                  <a:pt x="454390" y="147000"/>
                  <a:pt x="443874" y="136484"/>
                  <a:pt x="443874" y="123511"/>
                </a:cubicBezTo>
                <a:cubicBezTo>
                  <a:pt x="443874" y="110539"/>
                  <a:pt x="454390" y="100022"/>
                  <a:pt x="467363" y="100022"/>
                </a:cubicBezTo>
                <a:close/>
                <a:moveTo>
                  <a:pt x="356394" y="100022"/>
                </a:moveTo>
                <a:cubicBezTo>
                  <a:pt x="369367" y="100022"/>
                  <a:pt x="379883" y="110539"/>
                  <a:pt x="379883" y="123511"/>
                </a:cubicBezTo>
                <a:cubicBezTo>
                  <a:pt x="379883" y="136484"/>
                  <a:pt x="369367" y="147000"/>
                  <a:pt x="356394" y="147000"/>
                </a:cubicBezTo>
                <a:cubicBezTo>
                  <a:pt x="343422" y="147000"/>
                  <a:pt x="332905" y="136484"/>
                  <a:pt x="332905" y="123511"/>
                </a:cubicBezTo>
                <a:cubicBezTo>
                  <a:pt x="332905" y="110539"/>
                  <a:pt x="343422" y="100022"/>
                  <a:pt x="356394" y="100022"/>
                </a:cubicBezTo>
                <a:close/>
                <a:moveTo>
                  <a:pt x="245426" y="100022"/>
                </a:moveTo>
                <a:cubicBezTo>
                  <a:pt x="258398" y="100022"/>
                  <a:pt x="268915" y="110539"/>
                  <a:pt x="268915" y="123511"/>
                </a:cubicBezTo>
                <a:cubicBezTo>
                  <a:pt x="268915" y="136484"/>
                  <a:pt x="258398" y="147000"/>
                  <a:pt x="245426" y="147000"/>
                </a:cubicBezTo>
                <a:cubicBezTo>
                  <a:pt x="232453" y="147000"/>
                  <a:pt x="221937" y="136484"/>
                  <a:pt x="221937" y="123511"/>
                </a:cubicBezTo>
                <a:cubicBezTo>
                  <a:pt x="221937" y="110539"/>
                  <a:pt x="232453" y="100022"/>
                  <a:pt x="245426" y="100022"/>
                </a:cubicBezTo>
                <a:close/>
                <a:moveTo>
                  <a:pt x="134457" y="100022"/>
                </a:moveTo>
                <a:cubicBezTo>
                  <a:pt x="147430" y="100022"/>
                  <a:pt x="157946" y="110539"/>
                  <a:pt x="157946" y="123511"/>
                </a:cubicBezTo>
                <a:cubicBezTo>
                  <a:pt x="157946" y="136484"/>
                  <a:pt x="147430" y="147000"/>
                  <a:pt x="134457" y="147000"/>
                </a:cubicBezTo>
                <a:cubicBezTo>
                  <a:pt x="121485" y="147000"/>
                  <a:pt x="110968" y="136484"/>
                  <a:pt x="110968" y="123511"/>
                </a:cubicBezTo>
                <a:cubicBezTo>
                  <a:pt x="110968" y="110539"/>
                  <a:pt x="121485" y="100022"/>
                  <a:pt x="134457" y="100022"/>
                </a:cubicBezTo>
                <a:close/>
                <a:moveTo>
                  <a:pt x="23489" y="100022"/>
                </a:moveTo>
                <a:cubicBezTo>
                  <a:pt x="36461" y="100022"/>
                  <a:pt x="46978" y="110539"/>
                  <a:pt x="46978" y="123511"/>
                </a:cubicBezTo>
                <a:cubicBezTo>
                  <a:pt x="46978" y="136484"/>
                  <a:pt x="36461" y="147000"/>
                  <a:pt x="23489" y="147000"/>
                </a:cubicBezTo>
                <a:cubicBezTo>
                  <a:pt x="10517" y="147000"/>
                  <a:pt x="0" y="136484"/>
                  <a:pt x="0" y="123511"/>
                </a:cubicBezTo>
                <a:cubicBezTo>
                  <a:pt x="0" y="110539"/>
                  <a:pt x="10517" y="100022"/>
                  <a:pt x="23489" y="100022"/>
                </a:cubicBezTo>
                <a:close/>
                <a:moveTo>
                  <a:pt x="1463205" y="0"/>
                </a:moveTo>
                <a:cubicBezTo>
                  <a:pt x="1476177" y="0"/>
                  <a:pt x="1486694" y="10517"/>
                  <a:pt x="1486694" y="23489"/>
                </a:cubicBezTo>
                <a:cubicBezTo>
                  <a:pt x="1486694" y="36462"/>
                  <a:pt x="1476177" y="46978"/>
                  <a:pt x="1463205" y="46978"/>
                </a:cubicBezTo>
                <a:cubicBezTo>
                  <a:pt x="1450233" y="46978"/>
                  <a:pt x="1439716" y="36462"/>
                  <a:pt x="1439716" y="23489"/>
                </a:cubicBezTo>
                <a:cubicBezTo>
                  <a:pt x="1439716" y="10517"/>
                  <a:pt x="1450233" y="0"/>
                  <a:pt x="1463205" y="0"/>
                </a:cubicBezTo>
                <a:close/>
                <a:moveTo>
                  <a:pt x="1352237" y="0"/>
                </a:moveTo>
                <a:cubicBezTo>
                  <a:pt x="1365210" y="0"/>
                  <a:pt x="1375726" y="10517"/>
                  <a:pt x="1375726" y="23489"/>
                </a:cubicBezTo>
                <a:cubicBezTo>
                  <a:pt x="1375726" y="36462"/>
                  <a:pt x="1365210" y="46978"/>
                  <a:pt x="1352237" y="46978"/>
                </a:cubicBezTo>
                <a:cubicBezTo>
                  <a:pt x="1339265" y="46978"/>
                  <a:pt x="1328748" y="36462"/>
                  <a:pt x="1328748" y="23489"/>
                </a:cubicBezTo>
                <a:cubicBezTo>
                  <a:pt x="1328748" y="10517"/>
                  <a:pt x="1339265" y="0"/>
                  <a:pt x="1352237" y="0"/>
                </a:cubicBezTo>
                <a:close/>
                <a:moveTo>
                  <a:pt x="1241269" y="0"/>
                </a:moveTo>
                <a:cubicBezTo>
                  <a:pt x="1254241" y="0"/>
                  <a:pt x="1264758" y="10517"/>
                  <a:pt x="1264758" y="23489"/>
                </a:cubicBezTo>
                <a:cubicBezTo>
                  <a:pt x="1264758" y="36462"/>
                  <a:pt x="1254241" y="46978"/>
                  <a:pt x="1241269" y="46978"/>
                </a:cubicBezTo>
                <a:cubicBezTo>
                  <a:pt x="1228296" y="46978"/>
                  <a:pt x="1217780" y="36462"/>
                  <a:pt x="1217780" y="23489"/>
                </a:cubicBezTo>
                <a:cubicBezTo>
                  <a:pt x="1217780" y="10517"/>
                  <a:pt x="1228296" y="0"/>
                  <a:pt x="1241269" y="0"/>
                </a:cubicBezTo>
                <a:close/>
                <a:moveTo>
                  <a:pt x="1130300" y="0"/>
                </a:moveTo>
                <a:cubicBezTo>
                  <a:pt x="1143273" y="0"/>
                  <a:pt x="1153789" y="10517"/>
                  <a:pt x="1153789" y="23489"/>
                </a:cubicBezTo>
                <a:cubicBezTo>
                  <a:pt x="1153789" y="36462"/>
                  <a:pt x="1143273" y="46978"/>
                  <a:pt x="1130300" y="46978"/>
                </a:cubicBezTo>
                <a:cubicBezTo>
                  <a:pt x="1117328" y="46978"/>
                  <a:pt x="1106811" y="36462"/>
                  <a:pt x="1106811" y="23489"/>
                </a:cubicBezTo>
                <a:cubicBezTo>
                  <a:pt x="1106811" y="10517"/>
                  <a:pt x="1117328" y="0"/>
                  <a:pt x="1130300" y="0"/>
                </a:cubicBezTo>
                <a:close/>
                <a:moveTo>
                  <a:pt x="1019332" y="0"/>
                </a:moveTo>
                <a:cubicBezTo>
                  <a:pt x="1032304" y="0"/>
                  <a:pt x="1042821" y="10517"/>
                  <a:pt x="1042821" y="23489"/>
                </a:cubicBezTo>
                <a:cubicBezTo>
                  <a:pt x="1042821" y="36462"/>
                  <a:pt x="1032304" y="46978"/>
                  <a:pt x="1019332" y="46978"/>
                </a:cubicBezTo>
                <a:cubicBezTo>
                  <a:pt x="1006359" y="46978"/>
                  <a:pt x="995843" y="36462"/>
                  <a:pt x="995843" y="23489"/>
                </a:cubicBezTo>
                <a:cubicBezTo>
                  <a:pt x="995843" y="10517"/>
                  <a:pt x="1006359" y="0"/>
                  <a:pt x="1019332" y="0"/>
                </a:cubicBezTo>
                <a:close/>
                <a:moveTo>
                  <a:pt x="908363" y="0"/>
                </a:moveTo>
                <a:cubicBezTo>
                  <a:pt x="921336" y="0"/>
                  <a:pt x="931852" y="10517"/>
                  <a:pt x="931852" y="23489"/>
                </a:cubicBezTo>
                <a:cubicBezTo>
                  <a:pt x="931852" y="36462"/>
                  <a:pt x="921336" y="46978"/>
                  <a:pt x="908363" y="46978"/>
                </a:cubicBezTo>
                <a:cubicBezTo>
                  <a:pt x="895391" y="46978"/>
                  <a:pt x="884874" y="36462"/>
                  <a:pt x="884874" y="23489"/>
                </a:cubicBezTo>
                <a:cubicBezTo>
                  <a:pt x="884874" y="10517"/>
                  <a:pt x="895391" y="0"/>
                  <a:pt x="908363" y="0"/>
                </a:cubicBezTo>
                <a:close/>
                <a:moveTo>
                  <a:pt x="797395" y="0"/>
                </a:moveTo>
                <a:cubicBezTo>
                  <a:pt x="810367" y="0"/>
                  <a:pt x="820884" y="10517"/>
                  <a:pt x="820884" y="23489"/>
                </a:cubicBezTo>
                <a:cubicBezTo>
                  <a:pt x="820884" y="36462"/>
                  <a:pt x="810367" y="46978"/>
                  <a:pt x="797395" y="46978"/>
                </a:cubicBezTo>
                <a:cubicBezTo>
                  <a:pt x="784423" y="46978"/>
                  <a:pt x="773906" y="36462"/>
                  <a:pt x="773906" y="23489"/>
                </a:cubicBezTo>
                <a:cubicBezTo>
                  <a:pt x="773906" y="10517"/>
                  <a:pt x="784423" y="0"/>
                  <a:pt x="797395" y="0"/>
                </a:cubicBezTo>
                <a:close/>
                <a:moveTo>
                  <a:pt x="689299" y="0"/>
                </a:moveTo>
                <a:cubicBezTo>
                  <a:pt x="702271" y="0"/>
                  <a:pt x="712788" y="10517"/>
                  <a:pt x="712788" y="23489"/>
                </a:cubicBezTo>
                <a:cubicBezTo>
                  <a:pt x="712788" y="36462"/>
                  <a:pt x="702271" y="46978"/>
                  <a:pt x="689299" y="46978"/>
                </a:cubicBezTo>
                <a:cubicBezTo>
                  <a:pt x="676327" y="46978"/>
                  <a:pt x="665810" y="36462"/>
                  <a:pt x="665810" y="23489"/>
                </a:cubicBezTo>
                <a:cubicBezTo>
                  <a:pt x="665810" y="10517"/>
                  <a:pt x="676327" y="0"/>
                  <a:pt x="689299" y="0"/>
                </a:cubicBezTo>
                <a:close/>
                <a:moveTo>
                  <a:pt x="578331" y="0"/>
                </a:moveTo>
                <a:cubicBezTo>
                  <a:pt x="591304" y="0"/>
                  <a:pt x="601820" y="10517"/>
                  <a:pt x="601820" y="23489"/>
                </a:cubicBezTo>
                <a:cubicBezTo>
                  <a:pt x="601820" y="36462"/>
                  <a:pt x="591304" y="46978"/>
                  <a:pt x="578331" y="46978"/>
                </a:cubicBezTo>
                <a:cubicBezTo>
                  <a:pt x="565359" y="46978"/>
                  <a:pt x="554842" y="36462"/>
                  <a:pt x="554842" y="23489"/>
                </a:cubicBezTo>
                <a:cubicBezTo>
                  <a:pt x="554842" y="10517"/>
                  <a:pt x="565359" y="0"/>
                  <a:pt x="578331" y="0"/>
                </a:cubicBezTo>
                <a:close/>
                <a:moveTo>
                  <a:pt x="467363" y="0"/>
                </a:moveTo>
                <a:cubicBezTo>
                  <a:pt x="480335" y="0"/>
                  <a:pt x="490852" y="10517"/>
                  <a:pt x="490852" y="23489"/>
                </a:cubicBezTo>
                <a:cubicBezTo>
                  <a:pt x="490852" y="36462"/>
                  <a:pt x="480335" y="46978"/>
                  <a:pt x="467363" y="46978"/>
                </a:cubicBezTo>
                <a:cubicBezTo>
                  <a:pt x="454390" y="46978"/>
                  <a:pt x="443874" y="36462"/>
                  <a:pt x="443874" y="23489"/>
                </a:cubicBezTo>
                <a:cubicBezTo>
                  <a:pt x="443874" y="10517"/>
                  <a:pt x="454390" y="0"/>
                  <a:pt x="467363" y="0"/>
                </a:cubicBezTo>
                <a:close/>
                <a:moveTo>
                  <a:pt x="356394" y="0"/>
                </a:moveTo>
                <a:cubicBezTo>
                  <a:pt x="369367" y="0"/>
                  <a:pt x="379883" y="10517"/>
                  <a:pt x="379883" y="23489"/>
                </a:cubicBezTo>
                <a:cubicBezTo>
                  <a:pt x="379883" y="36462"/>
                  <a:pt x="369367" y="46978"/>
                  <a:pt x="356394" y="46978"/>
                </a:cubicBezTo>
                <a:cubicBezTo>
                  <a:pt x="343422" y="46978"/>
                  <a:pt x="332905" y="36462"/>
                  <a:pt x="332905" y="23489"/>
                </a:cubicBezTo>
                <a:cubicBezTo>
                  <a:pt x="332905" y="10517"/>
                  <a:pt x="343422" y="0"/>
                  <a:pt x="356394" y="0"/>
                </a:cubicBezTo>
                <a:close/>
                <a:moveTo>
                  <a:pt x="245426" y="0"/>
                </a:moveTo>
                <a:cubicBezTo>
                  <a:pt x="258398" y="0"/>
                  <a:pt x="268915" y="10517"/>
                  <a:pt x="268915" y="23489"/>
                </a:cubicBezTo>
                <a:cubicBezTo>
                  <a:pt x="268915" y="36462"/>
                  <a:pt x="258398" y="46978"/>
                  <a:pt x="245426" y="46978"/>
                </a:cubicBezTo>
                <a:cubicBezTo>
                  <a:pt x="232453" y="46978"/>
                  <a:pt x="221937" y="36462"/>
                  <a:pt x="221937" y="23489"/>
                </a:cubicBezTo>
                <a:cubicBezTo>
                  <a:pt x="221937" y="10517"/>
                  <a:pt x="232453" y="0"/>
                  <a:pt x="245426" y="0"/>
                </a:cubicBezTo>
                <a:close/>
                <a:moveTo>
                  <a:pt x="134457" y="0"/>
                </a:moveTo>
                <a:cubicBezTo>
                  <a:pt x="147430" y="0"/>
                  <a:pt x="157946" y="10517"/>
                  <a:pt x="157946" y="23489"/>
                </a:cubicBezTo>
                <a:cubicBezTo>
                  <a:pt x="157946" y="36462"/>
                  <a:pt x="147430" y="46978"/>
                  <a:pt x="134457" y="46978"/>
                </a:cubicBezTo>
                <a:cubicBezTo>
                  <a:pt x="121485" y="46978"/>
                  <a:pt x="110968" y="36462"/>
                  <a:pt x="110968" y="23489"/>
                </a:cubicBezTo>
                <a:cubicBezTo>
                  <a:pt x="110968" y="10517"/>
                  <a:pt x="121485" y="0"/>
                  <a:pt x="134457" y="0"/>
                </a:cubicBezTo>
                <a:close/>
                <a:moveTo>
                  <a:pt x="23489" y="0"/>
                </a:moveTo>
                <a:cubicBezTo>
                  <a:pt x="36461" y="0"/>
                  <a:pt x="46978" y="10517"/>
                  <a:pt x="46978" y="23489"/>
                </a:cubicBezTo>
                <a:cubicBezTo>
                  <a:pt x="46978" y="36462"/>
                  <a:pt x="36461" y="46978"/>
                  <a:pt x="23489" y="46978"/>
                </a:cubicBezTo>
                <a:cubicBezTo>
                  <a:pt x="10517" y="46978"/>
                  <a:pt x="0" y="36462"/>
                  <a:pt x="0" y="23489"/>
                </a:cubicBezTo>
                <a:cubicBezTo>
                  <a:pt x="0" y="10517"/>
                  <a:pt x="10517" y="0"/>
                  <a:pt x="23489" y="0"/>
                </a:cubicBezTo>
                <a:close/>
              </a:path>
            </a:pathLst>
          </a:custGeom>
          <a:gradFill flip="none" rotWithShape="1">
            <a:gsLst>
              <a:gs pos="200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8"/>
            </p:custDataLst>
          </p:nvPr>
        </p:nvSpPr>
        <p:spPr>
          <a:xfrm>
            <a:off x="1104900" y="522062"/>
            <a:ext cx="2880000" cy="1081088"/>
          </a:xfrm>
        </p:spPr>
        <p:txBody>
          <a:bodyPr wrap="square" anchor="b">
            <a:normAutofit/>
          </a:bodyPr>
          <a:lstStyle>
            <a:lvl1pPr>
              <a:defRPr sz="6000">
                <a:solidFill>
                  <a:srgbClr val="FFFFFF"/>
                </a:solidFill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 userDrawn="1"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 userDrawn="1"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 userDrawn="1">
            <p:ph type="sldNum" sz="quarter" idx="12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1"/>
            <a:ext cx="12192000" cy="685799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63000">
                <a:schemeClr val="bg2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3"/>
            </p:custDataLst>
          </p:nvPr>
        </p:nvSpPr>
        <p:spPr>
          <a:xfrm>
            <a:off x="0" y="5109375"/>
            <a:ext cx="12192000" cy="1748625"/>
          </a:xfrm>
          <a:custGeom>
            <a:avLst/>
            <a:gdLst>
              <a:gd name="connsiteX0" fmla="*/ 12192000 w 12192000"/>
              <a:gd name="connsiteY0" fmla="*/ 0 h 1748625"/>
              <a:gd name="connsiteX1" fmla="*/ 12192000 w 12192000"/>
              <a:gd name="connsiteY1" fmla="*/ 1748625 h 1748625"/>
              <a:gd name="connsiteX2" fmla="*/ 0 w 12192000"/>
              <a:gd name="connsiteY2" fmla="*/ 1748625 h 1748625"/>
              <a:gd name="connsiteX3" fmla="*/ 0 w 12192000"/>
              <a:gd name="connsiteY3" fmla="*/ 814185 h 1748625"/>
              <a:gd name="connsiteX4" fmla="*/ 106065 w 12192000"/>
              <a:gd name="connsiteY4" fmla="*/ 825465 h 1748625"/>
              <a:gd name="connsiteX5" fmla="*/ 11727161 w 12192000"/>
              <a:gd name="connsiteY5" fmla="*/ 10176 h 174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1748625">
                <a:moveTo>
                  <a:pt x="12192000" y="0"/>
                </a:moveTo>
                <a:lnTo>
                  <a:pt x="12192000" y="1748625"/>
                </a:lnTo>
                <a:lnTo>
                  <a:pt x="0" y="1748625"/>
                </a:lnTo>
                <a:lnTo>
                  <a:pt x="0" y="814185"/>
                </a:lnTo>
                <a:lnTo>
                  <a:pt x="106065" y="825465"/>
                </a:lnTo>
                <a:cubicBezTo>
                  <a:pt x="5554961" y="1360581"/>
                  <a:pt x="6278266" y="171145"/>
                  <a:pt x="11727161" y="10176"/>
                </a:cubicBezTo>
                <a:close/>
              </a:path>
            </a:pathLst>
          </a:custGeom>
          <a:gradFill flip="none" rotWithShape="1">
            <a:gsLst>
              <a:gs pos="2100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圆: 空心 12"/>
          <p:cNvSpPr/>
          <p:nvPr userDrawn="1">
            <p:custDataLst>
              <p:tags r:id="rId4"/>
            </p:custDataLst>
          </p:nvPr>
        </p:nvSpPr>
        <p:spPr>
          <a:xfrm>
            <a:off x="892854" y="1022062"/>
            <a:ext cx="4337277" cy="4337277"/>
          </a:xfrm>
          <a:prstGeom prst="donut">
            <a:avLst>
              <a:gd name="adj" fmla="val 21283"/>
            </a:avLst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任意多边形: 形状 2"/>
          <p:cNvSpPr/>
          <p:nvPr>
            <p:custDataLst>
              <p:tags r:id="rId5"/>
            </p:custDataLst>
          </p:nvPr>
        </p:nvSpPr>
        <p:spPr>
          <a:xfrm>
            <a:off x="2740478" y="2029083"/>
            <a:ext cx="1486694" cy="247022"/>
          </a:xfrm>
          <a:custGeom>
            <a:avLst/>
            <a:gdLst>
              <a:gd name="connsiteX0" fmla="*/ 1463205 w 1486694"/>
              <a:gd name="connsiteY0" fmla="*/ 200044 h 247022"/>
              <a:gd name="connsiteX1" fmla="*/ 1486694 w 1486694"/>
              <a:gd name="connsiteY1" fmla="*/ 223533 h 247022"/>
              <a:gd name="connsiteX2" fmla="*/ 1463205 w 1486694"/>
              <a:gd name="connsiteY2" fmla="*/ 247022 h 247022"/>
              <a:gd name="connsiteX3" fmla="*/ 1439716 w 1486694"/>
              <a:gd name="connsiteY3" fmla="*/ 223533 h 247022"/>
              <a:gd name="connsiteX4" fmla="*/ 1463205 w 1486694"/>
              <a:gd name="connsiteY4" fmla="*/ 200044 h 247022"/>
              <a:gd name="connsiteX5" fmla="*/ 1352237 w 1486694"/>
              <a:gd name="connsiteY5" fmla="*/ 200044 h 247022"/>
              <a:gd name="connsiteX6" fmla="*/ 1375726 w 1486694"/>
              <a:gd name="connsiteY6" fmla="*/ 223533 h 247022"/>
              <a:gd name="connsiteX7" fmla="*/ 1352237 w 1486694"/>
              <a:gd name="connsiteY7" fmla="*/ 247022 h 247022"/>
              <a:gd name="connsiteX8" fmla="*/ 1328748 w 1486694"/>
              <a:gd name="connsiteY8" fmla="*/ 223533 h 247022"/>
              <a:gd name="connsiteX9" fmla="*/ 1352237 w 1486694"/>
              <a:gd name="connsiteY9" fmla="*/ 200044 h 247022"/>
              <a:gd name="connsiteX10" fmla="*/ 1241269 w 1486694"/>
              <a:gd name="connsiteY10" fmla="*/ 200044 h 247022"/>
              <a:gd name="connsiteX11" fmla="*/ 1264758 w 1486694"/>
              <a:gd name="connsiteY11" fmla="*/ 223533 h 247022"/>
              <a:gd name="connsiteX12" fmla="*/ 1241269 w 1486694"/>
              <a:gd name="connsiteY12" fmla="*/ 247022 h 247022"/>
              <a:gd name="connsiteX13" fmla="*/ 1217780 w 1486694"/>
              <a:gd name="connsiteY13" fmla="*/ 223533 h 247022"/>
              <a:gd name="connsiteX14" fmla="*/ 1241269 w 1486694"/>
              <a:gd name="connsiteY14" fmla="*/ 200044 h 247022"/>
              <a:gd name="connsiteX15" fmla="*/ 1130300 w 1486694"/>
              <a:gd name="connsiteY15" fmla="*/ 200044 h 247022"/>
              <a:gd name="connsiteX16" fmla="*/ 1153789 w 1486694"/>
              <a:gd name="connsiteY16" fmla="*/ 223533 h 247022"/>
              <a:gd name="connsiteX17" fmla="*/ 1130300 w 1486694"/>
              <a:gd name="connsiteY17" fmla="*/ 247022 h 247022"/>
              <a:gd name="connsiteX18" fmla="*/ 1106811 w 1486694"/>
              <a:gd name="connsiteY18" fmla="*/ 223533 h 247022"/>
              <a:gd name="connsiteX19" fmla="*/ 1130300 w 1486694"/>
              <a:gd name="connsiteY19" fmla="*/ 200044 h 247022"/>
              <a:gd name="connsiteX20" fmla="*/ 1019332 w 1486694"/>
              <a:gd name="connsiteY20" fmla="*/ 200044 h 247022"/>
              <a:gd name="connsiteX21" fmla="*/ 1042821 w 1486694"/>
              <a:gd name="connsiteY21" fmla="*/ 223533 h 247022"/>
              <a:gd name="connsiteX22" fmla="*/ 1019332 w 1486694"/>
              <a:gd name="connsiteY22" fmla="*/ 247022 h 247022"/>
              <a:gd name="connsiteX23" fmla="*/ 995843 w 1486694"/>
              <a:gd name="connsiteY23" fmla="*/ 223533 h 247022"/>
              <a:gd name="connsiteX24" fmla="*/ 1019332 w 1486694"/>
              <a:gd name="connsiteY24" fmla="*/ 200044 h 247022"/>
              <a:gd name="connsiteX25" fmla="*/ 908364 w 1486694"/>
              <a:gd name="connsiteY25" fmla="*/ 200044 h 247022"/>
              <a:gd name="connsiteX26" fmla="*/ 931853 w 1486694"/>
              <a:gd name="connsiteY26" fmla="*/ 223533 h 247022"/>
              <a:gd name="connsiteX27" fmla="*/ 908364 w 1486694"/>
              <a:gd name="connsiteY27" fmla="*/ 247022 h 247022"/>
              <a:gd name="connsiteX28" fmla="*/ 884875 w 1486694"/>
              <a:gd name="connsiteY28" fmla="*/ 223533 h 247022"/>
              <a:gd name="connsiteX29" fmla="*/ 908364 w 1486694"/>
              <a:gd name="connsiteY29" fmla="*/ 200044 h 247022"/>
              <a:gd name="connsiteX30" fmla="*/ 797395 w 1486694"/>
              <a:gd name="connsiteY30" fmla="*/ 200044 h 247022"/>
              <a:gd name="connsiteX31" fmla="*/ 820884 w 1486694"/>
              <a:gd name="connsiteY31" fmla="*/ 223533 h 247022"/>
              <a:gd name="connsiteX32" fmla="*/ 797395 w 1486694"/>
              <a:gd name="connsiteY32" fmla="*/ 247022 h 247022"/>
              <a:gd name="connsiteX33" fmla="*/ 773906 w 1486694"/>
              <a:gd name="connsiteY33" fmla="*/ 223533 h 247022"/>
              <a:gd name="connsiteX34" fmla="*/ 797395 w 1486694"/>
              <a:gd name="connsiteY34" fmla="*/ 200044 h 247022"/>
              <a:gd name="connsiteX35" fmla="*/ 689299 w 1486694"/>
              <a:gd name="connsiteY35" fmla="*/ 200044 h 247022"/>
              <a:gd name="connsiteX36" fmla="*/ 712788 w 1486694"/>
              <a:gd name="connsiteY36" fmla="*/ 223533 h 247022"/>
              <a:gd name="connsiteX37" fmla="*/ 689299 w 1486694"/>
              <a:gd name="connsiteY37" fmla="*/ 247022 h 247022"/>
              <a:gd name="connsiteX38" fmla="*/ 665810 w 1486694"/>
              <a:gd name="connsiteY38" fmla="*/ 223533 h 247022"/>
              <a:gd name="connsiteX39" fmla="*/ 689299 w 1486694"/>
              <a:gd name="connsiteY39" fmla="*/ 200044 h 247022"/>
              <a:gd name="connsiteX40" fmla="*/ 578331 w 1486694"/>
              <a:gd name="connsiteY40" fmla="*/ 200044 h 247022"/>
              <a:gd name="connsiteX41" fmla="*/ 601820 w 1486694"/>
              <a:gd name="connsiteY41" fmla="*/ 223533 h 247022"/>
              <a:gd name="connsiteX42" fmla="*/ 578331 w 1486694"/>
              <a:gd name="connsiteY42" fmla="*/ 247022 h 247022"/>
              <a:gd name="connsiteX43" fmla="*/ 554842 w 1486694"/>
              <a:gd name="connsiteY43" fmla="*/ 223533 h 247022"/>
              <a:gd name="connsiteX44" fmla="*/ 578331 w 1486694"/>
              <a:gd name="connsiteY44" fmla="*/ 200044 h 247022"/>
              <a:gd name="connsiteX45" fmla="*/ 467363 w 1486694"/>
              <a:gd name="connsiteY45" fmla="*/ 200044 h 247022"/>
              <a:gd name="connsiteX46" fmla="*/ 490852 w 1486694"/>
              <a:gd name="connsiteY46" fmla="*/ 223533 h 247022"/>
              <a:gd name="connsiteX47" fmla="*/ 467363 w 1486694"/>
              <a:gd name="connsiteY47" fmla="*/ 247022 h 247022"/>
              <a:gd name="connsiteX48" fmla="*/ 443874 w 1486694"/>
              <a:gd name="connsiteY48" fmla="*/ 223533 h 247022"/>
              <a:gd name="connsiteX49" fmla="*/ 467363 w 1486694"/>
              <a:gd name="connsiteY49" fmla="*/ 200044 h 247022"/>
              <a:gd name="connsiteX50" fmla="*/ 356394 w 1486694"/>
              <a:gd name="connsiteY50" fmla="*/ 200044 h 247022"/>
              <a:gd name="connsiteX51" fmla="*/ 379883 w 1486694"/>
              <a:gd name="connsiteY51" fmla="*/ 223533 h 247022"/>
              <a:gd name="connsiteX52" fmla="*/ 356394 w 1486694"/>
              <a:gd name="connsiteY52" fmla="*/ 247022 h 247022"/>
              <a:gd name="connsiteX53" fmla="*/ 332905 w 1486694"/>
              <a:gd name="connsiteY53" fmla="*/ 223533 h 247022"/>
              <a:gd name="connsiteX54" fmla="*/ 356394 w 1486694"/>
              <a:gd name="connsiteY54" fmla="*/ 200044 h 247022"/>
              <a:gd name="connsiteX55" fmla="*/ 245426 w 1486694"/>
              <a:gd name="connsiteY55" fmla="*/ 200044 h 247022"/>
              <a:gd name="connsiteX56" fmla="*/ 268915 w 1486694"/>
              <a:gd name="connsiteY56" fmla="*/ 223533 h 247022"/>
              <a:gd name="connsiteX57" fmla="*/ 245426 w 1486694"/>
              <a:gd name="connsiteY57" fmla="*/ 247022 h 247022"/>
              <a:gd name="connsiteX58" fmla="*/ 221937 w 1486694"/>
              <a:gd name="connsiteY58" fmla="*/ 223533 h 247022"/>
              <a:gd name="connsiteX59" fmla="*/ 245426 w 1486694"/>
              <a:gd name="connsiteY59" fmla="*/ 200044 h 247022"/>
              <a:gd name="connsiteX60" fmla="*/ 134458 w 1486694"/>
              <a:gd name="connsiteY60" fmla="*/ 200044 h 247022"/>
              <a:gd name="connsiteX61" fmla="*/ 157947 w 1486694"/>
              <a:gd name="connsiteY61" fmla="*/ 223533 h 247022"/>
              <a:gd name="connsiteX62" fmla="*/ 134458 w 1486694"/>
              <a:gd name="connsiteY62" fmla="*/ 247022 h 247022"/>
              <a:gd name="connsiteX63" fmla="*/ 110969 w 1486694"/>
              <a:gd name="connsiteY63" fmla="*/ 223533 h 247022"/>
              <a:gd name="connsiteX64" fmla="*/ 134458 w 1486694"/>
              <a:gd name="connsiteY64" fmla="*/ 200044 h 247022"/>
              <a:gd name="connsiteX65" fmla="*/ 23489 w 1486694"/>
              <a:gd name="connsiteY65" fmla="*/ 200044 h 247022"/>
              <a:gd name="connsiteX66" fmla="*/ 46978 w 1486694"/>
              <a:gd name="connsiteY66" fmla="*/ 223533 h 247022"/>
              <a:gd name="connsiteX67" fmla="*/ 23489 w 1486694"/>
              <a:gd name="connsiteY67" fmla="*/ 247022 h 247022"/>
              <a:gd name="connsiteX68" fmla="*/ 0 w 1486694"/>
              <a:gd name="connsiteY68" fmla="*/ 223533 h 247022"/>
              <a:gd name="connsiteX69" fmla="*/ 23489 w 1486694"/>
              <a:gd name="connsiteY69" fmla="*/ 200044 h 247022"/>
              <a:gd name="connsiteX70" fmla="*/ 1463205 w 1486694"/>
              <a:gd name="connsiteY70" fmla="*/ 100022 h 247022"/>
              <a:gd name="connsiteX71" fmla="*/ 1486694 w 1486694"/>
              <a:gd name="connsiteY71" fmla="*/ 123511 h 247022"/>
              <a:gd name="connsiteX72" fmla="*/ 1463205 w 1486694"/>
              <a:gd name="connsiteY72" fmla="*/ 147000 h 247022"/>
              <a:gd name="connsiteX73" fmla="*/ 1439716 w 1486694"/>
              <a:gd name="connsiteY73" fmla="*/ 123511 h 247022"/>
              <a:gd name="connsiteX74" fmla="*/ 1463205 w 1486694"/>
              <a:gd name="connsiteY74" fmla="*/ 100022 h 247022"/>
              <a:gd name="connsiteX75" fmla="*/ 1352237 w 1486694"/>
              <a:gd name="connsiteY75" fmla="*/ 100022 h 247022"/>
              <a:gd name="connsiteX76" fmla="*/ 1375726 w 1486694"/>
              <a:gd name="connsiteY76" fmla="*/ 123511 h 247022"/>
              <a:gd name="connsiteX77" fmla="*/ 1352237 w 1486694"/>
              <a:gd name="connsiteY77" fmla="*/ 147000 h 247022"/>
              <a:gd name="connsiteX78" fmla="*/ 1328748 w 1486694"/>
              <a:gd name="connsiteY78" fmla="*/ 123511 h 247022"/>
              <a:gd name="connsiteX79" fmla="*/ 1352237 w 1486694"/>
              <a:gd name="connsiteY79" fmla="*/ 100022 h 247022"/>
              <a:gd name="connsiteX80" fmla="*/ 1241269 w 1486694"/>
              <a:gd name="connsiteY80" fmla="*/ 100022 h 247022"/>
              <a:gd name="connsiteX81" fmla="*/ 1264758 w 1486694"/>
              <a:gd name="connsiteY81" fmla="*/ 123511 h 247022"/>
              <a:gd name="connsiteX82" fmla="*/ 1241269 w 1486694"/>
              <a:gd name="connsiteY82" fmla="*/ 147000 h 247022"/>
              <a:gd name="connsiteX83" fmla="*/ 1217780 w 1486694"/>
              <a:gd name="connsiteY83" fmla="*/ 123511 h 247022"/>
              <a:gd name="connsiteX84" fmla="*/ 1241269 w 1486694"/>
              <a:gd name="connsiteY84" fmla="*/ 100022 h 247022"/>
              <a:gd name="connsiteX85" fmla="*/ 1130300 w 1486694"/>
              <a:gd name="connsiteY85" fmla="*/ 100022 h 247022"/>
              <a:gd name="connsiteX86" fmla="*/ 1153789 w 1486694"/>
              <a:gd name="connsiteY86" fmla="*/ 123511 h 247022"/>
              <a:gd name="connsiteX87" fmla="*/ 1130300 w 1486694"/>
              <a:gd name="connsiteY87" fmla="*/ 147000 h 247022"/>
              <a:gd name="connsiteX88" fmla="*/ 1106811 w 1486694"/>
              <a:gd name="connsiteY88" fmla="*/ 123511 h 247022"/>
              <a:gd name="connsiteX89" fmla="*/ 1130300 w 1486694"/>
              <a:gd name="connsiteY89" fmla="*/ 100022 h 247022"/>
              <a:gd name="connsiteX90" fmla="*/ 1019332 w 1486694"/>
              <a:gd name="connsiteY90" fmla="*/ 100022 h 247022"/>
              <a:gd name="connsiteX91" fmla="*/ 1042821 w 1486694"/>
              <a:gd name="connsiteY91" fmla="*/ 123511 h 247022"/>
              <a:gd name="connsiteX92" fmla="*/ 1019332 w 1486694"/>
              <a:gd name="connsiteY92" fmla="*/ 147000 h 247022"/>
              <a:gd name="connsiteX93" fmla="*/ 995843 w 1486694"/>
              <a:gd name="connsiteY93" fmla="*/ 123511 h 247022"/>
              <a:gd name="connsiteX94" fmla="*/ 1019332 w 1486694"/>
              <a:gd name="connsiteY94" fmla="*/ 100022 h 247022"/>
              <a:gd name="connsiteX95" fmla="*/ 908364 w 1486694"/>
              <a:gd name="connsiteY95" fmla="*/ 100022 h 247022"/>
              <a:gd name="connsiteX96" fmla="*/ 931853 w 1486694"/>
              <a:gd name="connsiteY96" fmla="*/ 123511 h 247022"/>
              <a:gd name="connsiteX97" fmla="*/ 908364 w 1486694"/>
              <a:gd name="connsiteY97" fmla="*/ 147000 h 247022"/>
              <a:gd name="connsiteX98" fmla="*/ 884875 w 1486694"/>
              <a:gd name="connsiteY98" fmla="*/ 123511 h 247022"/>
              <a:gd name="connsiteX99" fmla="*/ 908364 w 1486694"/>
              <a:gd name="connsiteY99" fmla="*/ 100022 h 247022"/>
              <a:gd name="connsiteX100" fmla="*/ 797395 w 1486694"/>
              <a:gd name="connsiteY100" fmla="*/ 100022 h 247022"/>
              <a:gd name="connsiteX101" fmla="*/ 820884 w 1486694"/>
              <a:gd name="connsiteY101" fmla="*/ 123511 h 247022"/>
              <a:gd name="connsiteX102" fmla="*/ 797395 w 1486694"/>
              <a:gd name="connsiteY102" fmla="*/ 147000 h 247022"/>
              <a:gd name="connsiteX103" fmla="*/ 773906 w 1486694"/>
              <a:gd name="connsiteY103" fmla="*/ 123511 h 247022"/>
              <a:gd name="connsiteX104" fmla="*/ 797395 w 1486694"/>
              <a:gd name="connsiteY104" fmla="*/ 100022 h 247022"/>
              <a:gd name="connsiteX105" fmla="*/ 689299 w 1486694"/>
              <a:gd name="connsiteY105" fmla="*/ 100022 h 247022"/>
              <a:gd name="connsiteX106" fmla="*/ 712788 w 1486694"/>
              <a:gd name="connsiteY106" fmla="*/ 123511 h 247022"/>
              <a:gd name="connsiteX107" fmla="*/ 689299 w 1486694"/>
              <a:gd name="connsiteY107" fmla="*/ 147000 h 247022"/>
              <a:gd name="connsiteX108" fmla="*/ 665810 w 1486694"/>
              <a:gd name="connsiteY108" fmla="*/ 123511 h 247022"/>
              <a:gd name="connsiteX109" fmla="*/ 689299 w 1486694"/>
              <a:gd name="connsiteY109" fmla="*/ 100022 h 247022"/>
              <a:gd name="connsiteX110" fmla="*/ 578331 w 1486694"/>
              <a:gd name="connsiteY110" fmla="*/ 100022 h 247022"/>
              <a:gd name="connsiteX111" fmla="*/ 601820 w 1486694"/>
              <a:gd name="connsiteY111" fmla="*/ 123511 h 247022"/>
              <a:gd name="connsiteX112" fmla="*/ 578331 w 1486694"/>
              <a:gd name="connsiteY112" fmla="*/ 147000 h 247022"/>
              <a:gd name="connsiteX113" fmla="*/ 554842 w 1486694"/>
              <a:gd name="connsiteY113" fmla="*/ 123511 h 247022"/>
              <a:gd name="connsiteX114" fmla="*/ 578331 w 1486694"/>
              <a:gd name="connsiteY114" fmla="*/ 100022 h 247022"/>
              <a:gd name="connsiteX115" fmla="*/ 467363 w 1486694"/>
              <a:gd name="connsiteY115" fmla="*/ 100022 h 247022"/>
              <a:gd name="connsiteX116" fmla="*/ 490852 w 1486694"/>
              <a:gd name="connsiteY116" fmla="*/ 123511 h 247022"/>
              <a:gd name="connsiteX117" fmla="*/ 467363 w 1486694"/>
              <a:gd name="connsiteY117" fmla="*/ 147000 h 247022"/>
              <a:gd name="connsiteX118" fmla="*/ 443874 w 1486694"/>
              <a:gd name="connsiteY118" fmla="*/ 123511 h 247022"/>
              <a:gd name="connsiteX119" fmla="*/ 467363 w 1486694"/>
              <a:gd name="connsiteY119" fmla="*/ 100022 h 247022"/>
              <a:gd name="connsiteX120" fmla="*/ 356394 w 1486694"/>
              <a:gd name="connsiteY120" fmla="*/ 100022 h 247022"/>
              <a:gd name="connsiteX121" fmla="*/ 379883 w 1486694"/>
              <a:gd name="connsiteY121" fmla="*/ 123511 h 247022"/>
              <a:gd name="connsiteX122" fmla="*/ 356394 w 1486694"/>
              <a:gd name="connsiteY122" fmla="*/ 147000 h 247022"/>
              <a:gd name="connsiteX123" fmla="*/ 332905 w 1486694"/>
              <a:gd name="connsiteY123" fmla="*/ 123511 h 247022"/>
              <a:gd name="connsiteX124" fmla="*/ 356394 w 1486694"/>
              <a:gd name="connsiteY124" fmla="*/ 100022 h 247022"/>
              <a:gd name="connsiteX125" fmla="*/ 245426 w 1486694"/>
              <a:gd name="connsiteY125" fmla="*/ 100022 h 247022"/>
              <a:gd name="connsiteX126" fmla="*/ 268915 w 1486694"/>
              <a:gd name="connsiteY126" fmla="*/ 123511 h 247022"/>
              <a:gd name="connsiteX127" fmla="*/ 245426 w 1486694"/>
              <a:gd name="connsiteY127" fmla="*/ 147000 h 247022"/>
              <a:gd name="connsiteX128" fmla="*/ 221937 w 1486694"/>
              <a:gd name="connsiteY128" fmla="*/ 123511 h 247022"/>
              <a:gd name="connsiteX129" fmla="*/ 245426 w 1486694"/>
              <a:gd name="connsiteY129" fmla="*/ 100022 h 247022"/>
              <a:gd name="connsiteX130" fmla="*/ 134458 w 1486694"/>
              <a:gd name="connsiteY130" fmla="*/ 100022 h 247022"/>
              <a:gd name="connsiteX131" fmla="*/ 157947 w 1486694"/>
              <a:gd name="connsiteY131" fmla="*/ 123511 h 247022"/>
              <a:gd name="connsiteX132" fmla="*/ 134458 w 1486694"/>
              <a:gd name="connsiteY132" fmla="*/ 147000 h 247022"/>
              <a:gd name="connsiteX133" fmla="*/ 110969 w 1486694"/>
              <a:gd name="connsiteY133" fmla="*/ 123511 h 247022"/>
              <a:gd name="connsiteX134" fmla="*/ 134458 w 1486694"/>
              <a:gd name="connsiteY134" fmla="*/ 100022 h 247022"/>
              <a:gd name="connsiteX135" fmla="*/ 23489 w 1486694"/>
              <a:gd name="connsiteY135" fmla="*/ 100022 h 247022"/>
              <a:gd name="connsiteX136" fmla="*/ 46978 w 1486694"/>
              <a:gd name="connsiteY136" fmla="*/ 123511 h 247022"/>
              <a:gd name="connsiteX137" fmla="*/ 23489 w 1486694"/>
              <a:gd name="connsiteY137" fmla="*/ 147000 h 247022"/>
              <a:gd name="connsiteX138" fmla="*/ 0 w 1486694"/>
              <a:gd name="connsiteY138" fmla="*/ 123511 h 247022"/>
              <a:gd name="connsiteX139" fmla="*/ 23489 w 1486694"/>
              <a:gd name="connsiteY139" fmla="*/ 100022 h 247022"/>
              <a:gd name="connsiteX140" fmla="*/ 1463205 w 1486694"/>
              <a:gd name="connsiteY140" fmla="*/ 0 h 247022"/>
              <a:gd name="connsiteX141" fmla="*/ 1486694 w 1486694"/>
              <a:gd name="connsiteY141" fmla="*/ 23489 h 247022"/>
              <a:gd name="connsiteX142" fmla="*/ 1463205 w 1486694"/>
              <a:gd name="connsiteY142" fmla="*/ 46978 h 247022"/>
              <a:gd name="connsiteX143" fmla="*/ 1439716 w 1486694"/>
              <a:gd name="connsiteY143" fmla="*/ 23489 h 247022"/>
              <a:gd name="connsiteX144" fmla="*/ 1463205 w 1486694"/>
              <a:gd name="connsiteY144" fmla="*/ 0 h 247022"/>
              <a:gd name="connsiteX145" fmla="*/ 1352237 w 1486694"/>
              <a:gd name="connsiteY145" fmla="*/ 0 h 247022"/>
              <a:gd name="connsiteX146" fmla="*/ 1375726 w 1486694"/>
              <a:gd name="connsiteY146" fmla="*/ 23489 h 247022"/>
              <a:gd name="connsiteX147" fmla="*/ 1352237 w 1486694"/>
              <a:gd name="connsiteY147" fmla="*/ 46978 h 247022"/>
              <a:gd name="connsiteX148" fmla="*/ 1328748 w 1486694"/>
              <a:gd name="connsiteY148" fmla="*/ 23489 h 247022"/>
              <a:gd name="connsiteX149" fmla="*/ 1352237 w 1486694"/>
              <a:gd name="connsiteY149" fmla="*/ 0 h 247022"/>
              <a:gd name="connsiteX150" fmla="*/ 1241269 w 1486694"/>
              <a:gd name="connsiteY150" fmla="*/ 0 h 247022"/>
              <a:gd name="connsiteX151" fmla="*/ 1264758 w 1486694"/>
              <a:gd name="connsiteY151" fmla="*/ 23489 h 247022"/>
              <a:gd name="connsiteX152" fmla="*/ 1241269 w 1486694"/>
              <a:gd name="connsiteY152" fmla="*/ 46978 h 247022"/>
              <a:gd name="connsiteX153" fmla="*/ 1217780 w 1486694"/>
              <a:gd name="connsiteY153" fmla="*/ 23489 h 247022"/>
              <a:gd name="connsiteX154" fmla="*/ 1241269 w 1486694"/>
              <a:gd name="connsiteY154" fmla="*/ 0 h 247022"/>
              <a:gd name="connsiteX155" fmla="*/ 1130300 w 1486694"/>
              <a:gd name="connsiteY155" fmla="*/ 0 h 247022"/>
              <a:gd name="connsiteX156" fmla="*/ 1153789 w 1486694"/>
              <a:gd name="connsiteY156" fmla="*/ 23489 h 247022"/>
              <a:gd name="connsiteX157" fmla="*/ 1130300 w 1486694"/>
              <a:gd name="connsiteY157" fmla="*/ 46978 h 247022"/>
              <a:gd name="connsiteX158" fmla="*/ 1106811 w 1486694"/>
              <a:gd name="connsiteY158" fmla="*/ 23489 h 247022"/>
              <a:gd name="connsiteX159" fmla="*/ 1130300 w 1486694"/>
              <a:gd name="connsiteY159" fmla="*/ 0 h 247022"/>
              <a:gd name="connsiteX160" fmla="*/ 1019332 w 1486694"/>
              <a:gd name="connsiteY160" fmla="*/ 0 h 247022"/>
              <a:gd name="connsiteX161" fmla="*/ 1042821 w 1486694"/>
              <a:gd name="connsiteY161" fmla="*/ 23489 h 247022"/>
              <a:gd name="connsiteX162" fmla="*/ 1019332 w 1486694"/>
              <a:gd name="connsiteY162" fmla="*/ 46978 h 247022"/>
              <a:gd name="connsiteX163" fmla="*/ 995843 w 1486694"/>
              <a:gd name="connsiteY163" fmla="*/ 23489 h 247022"/>
              <a:gd name="connsiteX164" fmla="*/ 1019332 w 1486694"/>
              <a:gd name="connsiteY164" fmla="*/ 0 h 247022"/>
              <a:gd name="connsiteX165" fmla="*/ 908364 w 1486694"/>
              <a:gd name="connsiteY165" fmla="*/ 0 h 247022"/>
              <a:gd name="connsiteX166" fmla="*/ 931853 w 1486694"/>
              <a:gd name="connsiteY166" fmla="*/ 23489 h 247022"/>
              <a:gd name="connsiteX167" fmla="*/ 908364 w 1486694"/>
              <a:gd name="connsiteY167" fmla="*/ 46978 h 247022"/>
              <a:gd name="connsiteX168" fmla="*/ 884875 w 1486694"/>
              <a:gd name="connsiteY168" fmla="*/ 23489 h 247022"/>
              <a:gd name="connsiteX169" fmla="*/ 908364 w 1486694"/>
              <a:gd name="connsiteY169" fmla="*/ 0 h 247022"/>
              <a:gd name="connsiteX170" fmla="*/ 797395 w 1486694"/>
              <a:gd name="connsiteY170" fmla="*/ 0 h 247022"/>
              <a:gd name="connsiteX171" fmla="*/ 820884 w 1486694"/>
              <a:gd name="connsiteY171" fmla="*/ 23489 h 247022"/>
              <a:gd name="connsiteX172" fmla="*/ 797395 w 1486694"/>
              <a:gd name="connsiteY172" fmla="*/ 46978 h 247022"/>
              <a:gd name="connsiteX173" fmla="*/ 773906 w 1486694"/>
              <a:gd name="connsiteY173" fmla="*/ 23489 h 247022"/>
              <a:gd name="connsiteX174" fmla="*/ 797395 w 1486694"/>
              <a:gd name="connsiteY174" fmla="*/ 0 h 247022"/>
              <a:gd name="connsiteX175" fmla="*/ 689299 w 1486694"/>
              <a:gd name="connsiteY175" fmla="*/ 0 h 247022"/>
              <a:gd name="connsiteX176" fmla="*/ 712788 w 1486694"/>
              <a:gd name="connsiteY176" fmla="*/ 23489 h 247022"/>
              <a:gd name="connsiteX177" fmla="*/ 689299 w 1486694"/>
              <a:gd name="connsiteY177" fmla="*/ 46978 h 247022"/>
              <a:gd name="connsiteX178" fmla="*/ 665810 w 1486694"/>
              <a:gd name="connsiteY178" fmla="*/ 23489 h 247022"/>
              <a:gd name="connsiteX179" fmla="*/ 689299 w 1486694"/>
              <a:gd name="connsiteY179" fmla="*/ 0 h 247022"/>
              <a:gd name="connsiteX180" fmla="*/ 578331 w 1486694"/>
              <a:gd name="connsiteY180" fmla="*/ 0 h 247022"/>
              <a:gd name="connsiteX181" fmla="*/ 601820 w 1486694"/>
              <a:gd name="connsiteY181" fmla="*/ 23489 h 247022"/>
              <a:gd name="connsiteX182" fmla="*/ 578331 w 1486694"/>
              <a:gd name="connsiteY182" fmla="*/ 46978 h 247022"/>
              <a:gd name="connsiteX183" fmla="*/ 554842 w 1486694"/>
              <a:gd name="connsiteY183" fmla="*/ 23489 h 247022"/>
              <a:gd name="connsiteX184" fmla="*/ 578331 w 1486694"/>
              <a:gd name="connsiteY184" fmla="*/ 0 h 247022"/>
              <a:gd name="connsiteX185" fmla="*/ 467363 w 1486694"/>
              <a:gd name="connsiteY185" fmla="*/ 0 h 247022"/>
              <a:gd name="connsiteX186" fmla="*/ 490852 w 1486694"/>
              <a:gd name="connsiteY186" fmla="*/ 23489 h 247022"/>
              <a:gd name="connsiteX187" fmla="*/ 467363 w 1486694"/>
              <a:gd name="connsiteY187" fmla="*/ 46978 h 247022"/>
              <a:gd name="connsiteX188" fmla="*/ 443874 w 1486694"/>
              <a:gd name="connsiteY188" fmla="*/ 23489 h 247022"/>
              <a:gd name="connsiteX189" fmla="*/ 467363 w 1486694"/>
              <a:gd name="connsiteY189" fmla="*/ 0 h 247022"/>
              <a:gd name="connsiteX190" fmla="*/ 356394 w 1486694"/>
              <a:gd name="connsiteY190" fmla="*/ 0 h 247022"/>
              <a:gd name="connsiteX191" fmla="*/ 379883 w 1486694"/>
              <a:gd name="connsiteY191" fmla="*/ 23489 h 247022"/>
              <a:gd name="connsiteX192" fmla="*/ 356394 w 1486694"/>
              <a:gd name="connsiteY192" fmla="*/ 46978 h 247022"/>
              <a:gd name="connsiteX193" fmla="*/ 332905 w 1486694"/>
              <a:gd name="connsiteY193" fmla="*/ 23489 h 247022"/>
              <a:gd name="connsiteX194" fmla="*/ 356394 w 1486694"/>
              <a:gd name="connsiteY194" fmla="*/ 0 h 247022"/>
              <a:gd name="connsiteX195" fmla="*/ 245426 w 1486694"/>
              <a:gd name="connsiteY195" fmla="*/ 0 h 247022"/>
              <a:gd name="connsiteX196" fmla="*/ 268915 w 1486694"/>
              <a:gd name="connsiteY196" fmla="*/ 23489 h 247022"/>
              <a:gd name="connsiteX197" fmla="*/ 245426 w 1486694"/>
              <a:gd name="connsiteY197" fmla="*/ 46978 h 247022"/>
              <a:gd name="connsiteX198" fmla="*/ 221937 w 1486694"/>
              <a:gd name="connsiteY198" fmla="*/ 23489 h 247022"/>
              <a:gd name="connsiteX199" fmla="*/ 245426 w 1486694"/>
              <a:gd name="connsiteY199" fmla="*/ 0 h 247022"/>
              <a:gd name="connsiteX200" fmla="*/ 134458 w 1486694"/>
              <a:gd name="connsiteY200" fmla="*/ 0 h 247022"/>
              <a:gd name="connsiteX201" fmla="*/ 157947 w 1486694"/>
              <a:gd name="connsiteY201" fmla="*/ 23489 h 247022"/>
              <a:gd name="connsiteX202" fmla="*/ 134458 w 1486694"/>
              <a:gd name="connsiteY202" fmla="*/ 46978 h 247022"/>
              <a:gd name="connsiteX203" fmla="*/ 110969 w 1486694"/>
              <a:gd name="connsiteY203" fmla="*/ 23489 h 247022"/>
              <a:gd name="connsiteX204" fmla="*/ 134458 w 1486694"/>
              <a:gd name="connsiteY204" fmla="*/ 0 h 247022"/>
              <a:gd name="connsiteX205" fmla="*/ 23489 w 1486694"/>
              <a:gd name="connsiteY205" fmla="*/ 0 h 247022"/>
              <a:gd name="connsiteX206" fmla="*/ 46978 w 1486694"/>
              <a:gd name="connsiteY206" fmla="*/ 23489 h 247022"/>
              <a:gd name="connsiteX207" fmla="*/ 23489 w 1486694"/>
              <a:gd name="connsiteY207" fmla="*/ 46978 h 247022"/>
              <a:gd name="connsiteX208" fmla="*/ 0 w 1486694"/>
              <a:gd name="connsiteY208" fmla="*/ 23489 h 247022"/>
              <a:gd name="connsiteX209" fmla="*/ 23489 w 1486694"/>
              <a:gd name="connsiteY209" fmla="*/ 0 h 247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</a:cxnLst>
            <a:rect l="l" t="t" r="r" b="b"/>
            <a:pathLst>
              <a:path w="1486694" h="247022">
                <a:moveTo>
                  <a:pt x="1463205" y="200044"/>
                </a:moveTo>
                <a:cubicBezTo>
                  <a:pt x="1476178" y="200044"/>
                  <a:pt x="1486694" y="210561"/>
                  <a:pt x="1486694" y="223533"/>
                </a:cubicBezTo>
                <a:cubicBezTo>
                  <a:pt x="1486694" y="236506"/>
                  <a:pt x="1476178" y="247022"/>
                  <a:pt x="1463205" y="247022"/>
                </a:cubicBezTo>
                <a:cubicBezTo>
                  <a:pt x="1450233" y="247022"/>
                  <a:pt x="1439716" y="236506"/>
                  <a:pt x="1439716" y="223533"/>
                </a:cubicBezTo>
                <a:cubicBezTo>
                  <a:pt x="1439716" y="210561"/>
                  <a:pt x="1450233" y="200044"/>
                  <a:pt x="1463205" y="200044"/>
                </a:cubicBezTo>
                <a:close/>
                <a:moveTo>
                  <a:pt x="1352237" y="200044"/>
                </a:moveTo>
                <a:cubicBezTo>
                  <a:pt x="1365210" y="200044"/>
                  <a:pt x="1375726" y="210561"/>
                  <a:pt x="1375726" y="223533"/>
                </a:cubicBezTo>
                <a:cubicBezTo>
                  <a:pt x="1375726" y="236506"/>
                  <a:pt x="1365210" y="247022"/>
                  <a:pt x="1352237" y="247022"/>
                </a:cubicBezTo>
                <a:cubicBezTo>
                  <a:pt x="1339265" y="247022"/>
                  <a:pt x="1328748" y="236506"/>
                  <a:pt x="1328748" y="223533"/>
                </a:cubicBezTo>
                <a:cubicBezTo>
                  <a:pt x="1328748" y="210561"/>
                  <a:pt x="1339265" y="200044"/>
                  <a:pt x="1352237" y="200044"/>
                </a:cubicBezTo>
                <a:close/>
                <a:moveTo>
                  <a:pt x="1241269" y="200044"/>
                </a:moveTo>
                <a:cubicBezTo>
                  <a:pt x="1254241" y="200044"/>
                  <a:pt x="1264758" y="210561"/>
                  <a:pt x="1264758" y="223533"/>
                </a:cubicBezTo>
                <a:cubicBezTo>
                  <a:pt x="1264758" y="236506"/>
                  <a:pt x="1254241" y="247022"/>
                  <a:pt x="1241269" y="247022"/>
                </a:cubicBezTo>
                <a:cubicBezTo>
                  <a:pt x="1228296" y="247022"/>
                  <a:pt x="1217780" y="236506"/>
                  <a:pt x="1217780" y="223533"/>
                </a:cubicBezTo>
                <a:cubicBezTo>
                  <a:pt x="1217780" y="210561"/>
                  <a:pt x="1228296" y="200044"/>
                  <a:pt x="1241269" y="200044"/>
                </a:cubicBezTo>
                <a:close/>
                <a:moveTo>
                  <a:pt x="1130300" y="200044"/>
                </a:moveTo>
                <a:cubicBezTo>
                  <a:pt x="1143273" y="200044"/>
                  <a:pt x="1153789" y="210561"/>
                  <a:pt x="1153789" y="223533"/>
                </a:cubicBezTo>
                <a:cubicBezTo>
                  <a:pt x="1153789" y="236506"/>
                  <a:pt x="1143273" y="247022"/>
                  <a:pt x="1130300" y="247022"/>
                </a:cubicBezTo>
                <a:cubicBezTo>
                  <a:pt x="1117328" y="247022"/>
                  <a:pt x="1106811" y="236506"/>
                  <a:pt x="1106811" y="223533"/>
                </a:cubicBezTo>
                <a:cubicBezTo>
                  <a:pt x="1106811" y="210561"/>
                  <a:pt x="1117328" y="200044"/>
                  <a:pt x="1130300" y="200044"/>
                </a:cubicBezTo>
                <a:close/>
                <a:moveTo>
                  <a:pt x="1019332" y="200044"/>
                </a:moveTo>
                <a:cubicBezTo>
                  <a:pt x="1032304" y="200044"/>
                  <a:pt x="1042821" y="210561"/>
                  <a:pt x="1042821" y="223533"/>
                </a:cubicBezTo>
                <a:cubicBezTo>
                  <a:pt x="1042821" y="236506"/>
                  <a:pt x="1032304" y="247022"/>
                  <a:pt x="1019332" y="247022"/>
                </a:cubicBezTo>
                <a:cubicBezTo>
                  <a:pt x="1006360" y="247022"/>
                  <a:pt x="995843" y="236506"/>
                  <a:pt x="995843" y="223533"/>
                </a:cubicBezTo>
                <a:cubicBezTo>
                  <a:pt x="995843" y="210561"/>
                  <a:pt x="1006360" y="200044"/>
                  <a:pt x="1019332" y="200044"/>
                </a:cubicBezTo>
                <a:close/>
                <a:moveTo>
                  <a:pt x="908364" y="200044"/>
                </a:moveTo>
                <a:cubicBezTo>
                  <a:pt x="921336" y="200044"/>
                  <a:pt x="931853" y="210561"/>
                  <a:pt x="931853" y="223533"/>
                </a:cubicBezTo>
                <a:cubicBezTo>
                  <a:pt x="931853" y="236506"/>
                  <a:pt x="921336" y="247022"/>
                  <a:pt x="908364" y="247022"/>
                </a:cubicBezTo>
                <a:cubicBezTo>
                  <a:pt x="895391" y="247022"/>
                  <a:pt x="884875" y="236506"/>
                  <a:pt x="884875" y="223533"/>
                </a:cubicBezTo>
                <a:cubicBezTo>
                  <a:pt x="884875" y="210561"/>
                  <a:pt x="895391" y="200044"/>
                  <a:pt x="908364" y="200044"/>
                </a:cubicBezTo>
                <a:close/>
                <a:moveTo>
                  <a:pt x="797395" y="200044"/>
                </a:moveTo>
                <a:cubicBezTo>
                  <a:pt x="810368" y="200044"/>
                  <a:pt x="820884" y="210561"/>
                  <a:pt x="820884" y="223533"/>
                </a:cubicBezTo>
                <a:cubicBezTo>
                  <a:pt x="820884" y="236506"/>
                  <a:pt x="810368" y="247022"/>
                  <a:pt x="797395" y="247022"/>
                </a:cubicBezTo>
                <a:cubicBezTo>
                  <a:pt x="784423" y="247022"/>
                  <a:pt x="773906" y="236506"/>
                  <a:pt x="773906" y="223533"/>
                </a:cubicBezTo>
                <a:cubicBezTo>
                  <a:pt x="773906" y="210561"/>
                  <a:pt x="784423" y="200044"/>
                  <a:pt x="797395" y="200044"/>
                </a:cubicBezTo>
                <a:close/>
                <a:moveTo>
                  <a:pt x="689299" y="200044"/>
                </a:moveTo>
                <a:cubicBezTo>
                  <a:pt x="702272" y="200044"/>
                  <a:pt x="712788" y="210561"/>
                  <a:pt x="712788" y="223533"/>
                </a:cubicBezTo>
                <a:cubicBezTo>
                  <a:pt x="712788" y="236506"/>
                  <a:pt x="702272" y="247022"/>
                  <a:pt x="689299" y="247022"/>
                </a:cubicBezTo>
                <a:cubicBezTo>
                  <a:pt x="676327" y="247022"/>
                  <a:pt x="665810" y="236506"/>
                  <a:pt x="665810" y="223533"/>
                </a:cubicBezTo>
                <a:cubicBezTo>
                  <a:pt x="665810" y="210561"/>
                  <a:pt x="676327" y="200044"/>
                  <a:pt x="689299" y="200044"/>
                </a:cubicBezTo>
                <a:close/>
                <a:moveTo>
                  <a:pt x="578331" y="200044"/>
                </a:moveTo>
                <a:cubicBezTo>
                  <a:pt x="591304" y="200044"/>
                  <a:pt x="601820" y="210561"/>
                  <a:pt x="601820" y="223533"/>
                </a:cubicBezTo>
                <a:cubicBezTo>
                  <a:pt x="601820" y="236506"/>
                  <a:pt x="591304" y="247022"/>
                  <a:pt x="578331" y="247022"/>
                </a:cubicBezTo>
                <a:cubicBezTo>
                  <a:pt x="565359" y="247022"/>
                  <a:pt x="554842" y="236506"/>
                  <a:pt x="554842" y="223533"/>
                </a:cubicBezTo>
                <a:cubicBezTo>
                  <a:pt x="554842" y="210561"/>
                  <a:pt x="565359" y="200044"/>
                  <a:pt x="578331" y="200044"/>
                </a:cubicBezTo>
                <a:close/>
                <a:moveTo>
                  <a:pt x="467363" y="200044"/>
                </a:moveTo>
                <a:cubicBezTo>
                  <a:pt x="480335" y="200044"/>
                  <a:pt x="490852" y="210561"/>
                  <a:pt x="490852" y="223533"/>
                </a:cubicBezTo>
                <a:cubicBezTo>
                  <a:pt x="490852" y="236506"/>
                  <a:pt x="480335" y="247022"/>
                  <a:pt x="467363" y="247022"/>
                </a:cubicBezTo>
                <a:cubicBezTo>
                  <a:pt x="454390" y="247022"/>
                  <a:pt x="443874" y="236506"/>
                  <a:pt x="443874" y="223533"/>
                </a:cubicBezTo>
                <a:cubicBezTo>
                  <a:pt x="443874" y="210561"/>
                  <a:pt x="454390" y="200044"/>
                  <a:pt x="467363" y="200044"/>
                </a:cubicBezTo>
                <a:close/>
                <a:moveTo>
                  <a:pt x="356394" y="200044"/>
                </a:moveTo>
                <a:cubicBezTo>
                  <a:pt x="369367" y="200044"/>
                  <a:pt x="379883" y="210561"/>
                  <a:pt x="379883" y="223533"/>
                </a:cubicBezTo>
                <a:cubicBezTo>
                  <a:pt x="379883" y="236506"/>
                  <a:pt x="369367" y="247022"/>
                  <a:pt x="356394" y="247022"/>
                </a:cubicBezTo>
                <a:cubicBezTo>
                  <a:pt x="343422" y="247022"/>
                  <a:pt x="332905" y="236506"/>
                  <a:pt x="332905" y="223533"/>
                </a:cubicBezTo>
                <a:cubicBezTo>
                  <a:pt x="332905" y="210561"/>
                  <a:pt x="343422" y="200044"/>
                  <a:pt x="356394" y="200044"/>
                </a:cubicBezTo>
                <a:close/>
                <a:moveTo>
                  <a:pt x="245426" y="200044"/>
                </a:moveTo>
                <a:cubicBezTo>
                  <a:pt x="258398" y="200044"/>
                  <a:pt x="268915" y="210561"/>
                  <a:pt x="268915" y="223533"/>
                </a:cubicBezTo>
                <a:cubicBezTo>
                  <a:pt x="268915" y="236506"/>
                  <a:pt x="258398" y="247022"/>
                  <a:pt x="245426" y="247022"/>
                </a:cubicBezTo>
                <a:cubicBezTo>
                  <a:pt x="232454" y="247022"/>
                  <a:pt x="221937" y="236506"/>
                  <a:pt x="221937" y="223533"/>
                </a:cubicBezTo>
                <a:cubicBezTo>
                  <a:pt x="221937" y="210561"/>
                  <a:pt x="232454" y="200044"/>
                  <a:pt x="245426" y="200044"/>
                </a:cubicBezTo>
                <a:close/>
                <a:moveTo>
                  <a:pt x="134458" y="200044"/>
                </a:moveTo>
                <a:cubicBezTo>
                  <a:pt x="147430" y="200044"/>
                  <a:pt x="157947" y="210561"/>
                  <a:pt x="157947" y="223533"/>
                </a:cubicBezTo>
                <a:cubicBezTo>
                  <a:pt x="157947" y="236506"/>
                  <a:pt x="147430" y="247022"/>
                  <a:pt x="134458" y="247022"/>
                </a:cubicBezTo>
                <a:cubicBezTo>
                  <a:pt x="121485" y="247022"/>
                  <a:pt x="110969" y="236506"/>
                  <a:pt x="110969" y="223533"/>
                </a:cubicBezTo>
                <a:cubicBezTo>
                  <a:pt x="110969" y="210561"/>
                  <a:pt x="121485" y="200044"/>
                  <a:pt x="134458" y="200044"/>
                </a:cubicBezTo>
                <a:close/>
                <a:moveTo>
                  <a:pt x="23489" y="200044"/>
                </a:moveTo>
                <a:cubicBezTo>
                  <a:pt x="36462" y="200044"/>
                  <a:pt x="46978" y="210561"/>
                  <a:pt x="46978" y="223533"/>
                </a:cubicBezTo>
                <a:cubicBezTo>
                  <a:pt x="46978" y="236506"/>
                  <a:pt x="36462" y="247022"/>
                  <a:pt x="23489" y="247022"/>
                </a:cubicBezTo>
                <a:cubicBezTo>
                  <a:pt x="10517" y="247022"/>
                  <a:pt x="0" y="236506"/>
                  <a:pt x="0" y="223533"/>
                </a:cubicBezTo>
                <a:cubicBezTo>
                  <a:pt x="0" y="210561"/>
                  <a:pt x="10517" y="200044"/>
                  <a:pt x="23489" y="200044"/>
                </a:cubicBezTo>
                <a:close/>
                <a:moveTo>
                  <a:pt x="1463205" y="100022"/>
                </a:moveTo>
                <a:cubicBezTo>
                  <a:pt x="1476178" y="100022"/>
                  <a:pt x="1486694" y="110539"/>
                  <a:pt x="1486694" y="123511"/>
                </a:cubicBezTo>
                <a:cubicBezTo>
                  <a:pt x="1486694" y="136484"/>
                  <a:pt x="1476178" y="147000"/>
                  <a:pt x="1463205" y="147000"/>
                </a:cubicBezTo>
                <a:cubicBezTo>
                  <a:pt x="1450233" y="147000"/>
                  <a:pt x="1439716" y="136484"/>
                  <a:pt x="1439716" y="123511"/>
                </a:cubicBezTo>
                <a:cubicBezTo>
                  <a:pt x="1439716" y="110539"/>
                  <a:pt x="1450233" y="100022"/>
                  <a:pt x="1463205" y="100022"/>
                </a:cubicBezTo>
                <a:close/>
                <a:moveTo>
                  <a:pt x="1352237" y="100022"/>
                </a:moveTo>
                <a:cubicBezTo>
                  <a:pt x="1365210" y="100022"/>
                  <a:pt x="1375726" y="110539"/>
                  <a:pt x="1375726" y="123511"/>
                </a:cubicBezTo>
                <a:cubicBezTo>
                  <a:pt x="1375726" y="136484"/>
                  <a:pt x="1365210" y="147000"/>
                  <a:pt x="1352237" y="147000"/>
                </a:cubicBezTo>
                <a:cubicBezTo>
                  <a:pt x="1339265" y="147000"/>
                  <a:pt x="1328748" y="136484"/>
                  <a:pt x="1328748" y="123511"/>
                </a:cubicBezTo>
                <a:cubicBezTo>
                  <a:pt x="1328748" y="110539"/>
                  <a:pt x="1339265" y="100022"/>
                  <a:pt x="1352237" y="100022"/>
                </a:cubicBezTo>
                <a:close/>
                <a:moveTo>
                  <a:pt x="1241269" y="100022"/>
                </a:moveTo>
                <a:cubicBezTo>
                  <a:pt x="1254241" y="100022"/>
                  <a:pt x="1264758" y="110539"/>
                  <a:pt x="1264758" y="123511"/>
                </a:cubicBezTo>
                <a:cubicBezTo>
                  <a:pt x="1264758" y="136484"/>
                  <a:pt x="1254241" y="147000"/>
                  <a:pt x="1241269" y="147000"/>
                </a:cubicBezTo>
                <a:cubicBezTo>
                  <a:pt x="1228296" y="147000"/>
                  <a:pt x="1217780" y="136484"/>
                  <a:pt x="1217780" y="123511"/>
                </a:cubicBezTo>
                <a:cubicBezTo>
                  <a:pt x="1217780" y="110539"/>
                  <a:pt x="1228296" y="100022"/>
                  <a:pt x="1241269" y="100022"/>
                </a:cubicBezTo>
                <a:close/>
                <a:moveTo>
                  <a:pt x="1130300" y="100022"/>
                </a:moveTo>
                <a:cubicBezTo>
                  <a:pt x="1143273" y="100022"/>
                  <a:pt x="1153789" y="110539"/>
                  <a:pt x="1153789" y="123511"/>
                </a:cubicBezTo>
                <a:cubicBezTo>
                  <a:pt x="1153789" y="136484"/>
                  <a:pt x="1143273" y="147000"/>
                  <a:pt x="1130300" y="147000"/>
                </a:cubicBezTo>
                <a:cubicBezTo>
                  <a:pt x="1117328" y="147000"/>
                  <a:pt x="1106811" y="136484"/>
                  <a:pt x="1106811" y="123511"/>
                </a:cubicBezTo>
                <a:cubicBezTo>
                  <a:pt x="1106811" y="110539"/>
                  <a:pt x="1117328" y="100022"/>
                  <a:pt x="1130300" y="100022"/>
                </a:cubicBezTo>
                <a:close/>
                <a:moveTo>
                  <a:pt x="1019332" y="100022"/>
                </a:moveTo>
                <a:cubicBezTo>
                  <a:pt x="1032304" y="100022"/>
                  <a:pt x="1042821" y="110539"/>
                  <a:pt x="1042821" y="123511"/>
                </a:cubicBezTo>
                <a:cubicBezTo>
                  <a:pt x="1042821" y="136484"/>
                  <a:pt x="1032304" y="147000"/>
                  <a:pt x="1019332" y="147000"/>
                </a:cubicBezTo>
                <a:cubicBezTo>
                  <a:pt x="1006360" y="147000"/>
                  <a:pt x="995843" y="136484"/>
                  <a:pt x="995843" y="123511"/>
                </a:cubicBezTo>
                <a:cubicBezTo>
                  <a:pt x="995843" y="110539"/>
                  <a:pt x="1006360" y="100022"/>
                  <a:pt x="1019332" y="100022"/>
                </a:cubicBezTo>
                <a:close/>
                <a:moveTo>
                  <a:pt x="908364" y="100022"/>
                </a:moveTo>
                <a:cubicBezTo>
                  <a:pt x="921336" y="100022"/>
                  <a:pt x="931853" y="110539"/>
                  <a:pt x="931853" y="123511"/>
                </a:cubicBezTo>
                <a:cubicBezTo>
                  <a:pt x="931853" y="136484"/>
                  <a:pt x="921336" y="147000"/>
                  <a:pt x="908364" y="147000"/>
                </a:cubicBezTo>
                <a:cubicBezTo>
                  <a:pt x="895391" y="147000"/>
                  <a:pt x="884875" y="136484"/>
                  <a:pt x="884875" y="123511"/>
                </a:cubicBezTo>
                <a:cubicBezTo>
                  <a:pt x="884875" y="110539"/>
                  <a:pt x="895391" y="100022"/>
                  <a:pt x="908364" y="100022"/>
                </a:cubicBezTo>
                <a:close/>
                <a:moveTo>
                  <a:pt x="797395" y="100022"/>
                </a:moveTo>
                <a:cubicBezTo>
                  <a:pt x="810368" y="100022"/>
                  <a:pt x="820884" y="110539"/>
                  <a:pt x="820884" y="123511"/>
                </a:cubicBezTo>
                <a:cubicBezTo>
                  <a:pt x="820884" y="136484"/>
                  <a:pt x="810368" y="147000"/>
                  <a:pt x="797395" y="147000"/>
                </a:cubicBezTo>
                <a:cubicBezTo>
                  <a:pt x="784423" y="147000"/>
                  <a:pt x="773906" y="136484"/>
                  <a:pt x="773906" y="123511"/>
                </a:cubicBezTo>
                <a:cubicBezTo>
                  <a:pt x="773906" y="110539"/>
                  <a:pt x="784423" y="100022"/>
                  <a:pt x="797395" y="100022"/>
                </a:cubicBezTo>
                <a:close/>
                <a:moveTo>
                  <a:pt x="689299" y="100022"/>
                </a:moveTo>
                <a:cubicBezTo>
                  <a:pt x="702272" y="100022"/>
                  <a:pt x="712788" y="110539"/>
                  <a:pt x="712788" y="123511"/>
                </a:cubicBezTo>
                <a:cubicBezTo>
                  <a:pt x="712788" y="136484"/>
                  <a:pt x="702272" y="147000"/>
                  <a:pt x="689299" y="147000"/>
                </a:cubicBezTo>
                <a:cubicBezTo>
                  <a:pt x="676327" y="147000"/>
                  <a:pt x="665810" y="136484"/>
                  <a:pt x="665810" y="123511"/>
                </a:cubicBezTo>
                <a:cubicBezTo>
                  <a:pt x="665810" y="110539"/>
                  <a:pt x="676327" y="100022"/>
                  <a:pt x="689299" y="100022"/>
                </a:cubicBezTo>
                <a:close/>
                <a:moveTo>
                  <a:pt x="578331" y="100022"/>
                </a:moveTo>
                <a:cubicBezTo>
                  <a:pt x="591304" y="100022"/>
                  <a:pt x="601820" y="110539"/>
                  <a:pt x="601820" y="123511"/>
                </a:cubicBezTo>
                <a:cubicBezTo>
                  <a:pt x="601820" y="136484"/>
                  <a:pt x="591304" y="147000"/>
                  <a:pt x="578331" y="147000"/>
                </a:cubicBezTo>
                <a:cubicBezTo>
                  <a:pt x="565359" y="147000"/>
                  <a:pt x="554842" y="136484"/>
                  <a:pt x="554842" y="123511"/>
                </a:cubicBezTo>
                <a:cubicBezTo>
                  <a:pt x="554842" y="110539"/>
                  <a:pt x="565359" y="100022"/>
                  <a:pt x="578331" y="100022"/>
                </a:cubicBezTo>
                <a:close/>
                <a:moveTo>
                  <a:pt x="467363" y="100022"/>
                </a:moveTo>
                <a:cubicBezTo>
                  <a:pt x="480335" y="100022"/>
                  <a:pt x="490852" y="110539"/>
                  <a:pt x="490852" y="123511"/>
                </a:cubicBezTo>
                <a:cubicBezTo>
                  <a:pt x="490852" y="136484"/>
                  <a:pt x="480335" y="147000"/>
                  <a:pt x="467363" y="147000"/>
                </a:cubicBezTo>
                <a:cubicBezTo>
                  <a:pt x="454390" y="147000"/>
                  <a:pt x="443874" y="136484"/>
                  <a:pt x="443874" y="123511"/>
                </a:cubicBezTo>
                <a:cubicBezTo>
                  <a:pt x="443874" y="110539"/>
                  <a:pt x="454390" y="100022"/>
                  <a:pt x="467363" y="100022"/>
                </a:cubicBezTo>
                <a:close/>
                <a:moveTo>
                  <a:pt x="356394" y="100022"/>
                </a:moveTo>
                <a:cubicBezTo>
                  <a:pt x="369367" y="100022"/>
                  <a:pt x="379883" y="110539"/>
                  <a:pt x="379883" y="123511"/>
                </a:cubicBezTo>
                <a:cubicBezTo>
                  <a:pt x="379883" y="136484"/>
                  <a:pt x="369367" y="147000"/>
                  <a:pt x="356394" y="147000"/>
                </a:cubicBezTo>
                <a:cubicBezTo>
                  <a:pt x="343422" y="147000"/>
                  <a:pt x="332905" y="136484"/>
                  <a:pt x="332905" y="123511"/>
                </a:cubicBezTo>
                <a:cubicBezTo>
                  <a:pt x="332905" y="110539"/>
                  <a:pt x="343422" y="100022"/>
                  <a:pt x="356394" y="100022"/>
                </a:cubicBezTo>
                <a:close/>
                <a:moveTo>
                  <a:pt x="245426" y="100022"/>
                </a:moveTo>
                <a:cubicBezTo>
                  <a:pt x="258398" y="100022"/>
                  <a:pt x="268915" y="110539"/>
                  <a:pt x="268915" y="123511"/>
                </a:cubicBezTo>
                <a:cubicBezTo>
                  <a:pt x="268915" y="136484"/>
                  <a:pt x="258398" y="147000"/>
                  <a:pt x="245426" y="147000"/>
                </a:cubicBezTo>
                <a:cubicBezTo>
                  <a:pt x="232454" y="147000"/>
                  <a:pt x="221937" y="136484"/>
                  <a:pt x="221937" y="123511"/>
                </a:cubicBezTo>
                <a:cubicBezTo>
                  <a:pt x="221937" y="110539"/>
                  <a:pt x="232454" y="100022"/>
                  <a:pt x="245426" y="100022"/>
                </a:cubicBezTo>
                <a:close/>
                <a:moveTo>
                  <a:pt x="134458" y="100022"/>
                </a:moveTo>
                <a:cubicBezTo>
                  <a:pt x="147430" y="100022"/>
                  <a:pt x="157947" y="110539"/>
                  <a:pt x="157947" y="123511"/>
                </a:cubicBezTo>
                <a:cubicBezTo>
                  <a:pt x="157947" y="136484"/>
                  <a:pt x="147430" y="147000"/>
                  <a:pt x="134458" y="147000"/>
                </a:cubicBezTo>
                <a:cubicBezTo>
                  <a:pt x="121485" y="147000"/>
                  <a:pt x="110969" y="136484"/>
                  <a:pt x="110969" y="123511"/>
                </a:cubicBezTo>
                <a:cubicBezTo>
                  <a:pt x="110969" y="110539"/>
                  <a:pt x="121485" y="100022"/>
                  <a:pt x="134458" y="100022"/>
                </a:cubicBezTo>
                <a:close/>
                <a:moveTo>
                  <a:pt x="23489" y="100022"/>
                </a:moveTo>
                <a:cubicBezTo>
                  <a:pt x="36462" y="100022"/>
                  <a:pt x="46978" y="110539"/>
                  <a:pt x="46978" y="123511"/>
                </a:cubicBezTo>
                <a:cubicBezTo>
                  <a:pt x="46978" y="136484"/>
                  <a:pt x="36462" y="147000"/>
                  <a:pt x="23489" y="147000"/>
                </a:cubicBezTo>
                <a:cubicBezTo>
                  <a:pt x="10517" y="147000"/>
                  <a:pt x="0" y="136484"/>
                  <a:pt x="0" y="123511"/>
                </a:cubicBezTo>
                <a:cubicBezTo>
                  <a:pt x="0" y="110539"/>
                  <a:pt x="10517" y="100022"/>
                  <a:pt x="23489" y="100022"/>
                </a:cubicBezTo>
                <a:close/>
                <a:moveTo>
                  <a:pt x="1463205" y="0"/>
                </a:moveTo>
                <a:cubicBezTo>
                  <a:pt x="1476178" y="0"/>
                  <a:pt x="1486694" y="10517"/>
                  <a:pt x="1486694" y="23489"/>
                </a:cubicBezTo>
                <a:cubicBezTo>
                  <a:pt x="1486694" y="36462"/>
                  <a:pt x="1476178" y="46978"/>
                  <a:pt x="1463205" y="46978"/>
                </a:cubicBezTo>
                <a:cubicBezTo>
                  <a:pt x="1450233" y="46978"/>
                  <a:pt x="1439716" y="36462"/>
                  <a:pt x="1439716" y="23489"/>
                </a:cubicBezTo>
                <a:cubicBezTo>
                  <a:pt x="1439716" y="10517"/>
                  <a:pt x="1450233" y="0"/>
                  <a:pt x="1463205" y="0"/>
                </a:cubicBezTo>
                <a:close/>
                <a:moveTo>
                  <a:pt x="1352237" y="0"/>
                </a:moveTo>
                <a:cubicBezTo>
                  <a:pt x="1365210" y="0"/>
                  <a:pt x="1375726" y="10517"/>
                  <a:pt x="1375726" y="23489"/>
                </a:cubicBezTo>
                <a:cubicBezTo>
                  <a:pt x="1375726" y="36462"/>
                  <a:pt x="1365210" y="46978"/>
                  <a:pt x="1352237" y="46978"/>
                </a:cubicBezTo>
                <a:cubicBezTo>
                  <a:pt x="1339265" y="46978"/>
                  <a:pt x="1328748" y="36462"/>
                  <a:pt x="1328748" y="23489"/>
                </a:cubicBezTo>
                <a:cubicBezTo>
                  <a:pt x="1328748" y="10517"/>
                  <a:pt x="1339265" y="0"/>
                  <a:pt x="1352237" y="0"/>
                </a:cubicBezTo>
                <a:close/>
                <a:moveTo>
                  <a:pt x="1241269" y="0"/>
                </a:moveTo>
                <a:cubicBezTo>
                  <a:pt x="1254241" y="0"/>
                  <a:pt x="1264758" y="10517"/>
                  <a:pt x="1264758" y="23489"/>
                </a:cubicBezTo>
                <a:cubicBezTo>
                  <a:pt x="1264758" y="36462"/>
                  <a:pt x="1254241" y="46978"/>
                  <a:pt x="1241269" y="46978"/>
                </a:cubicBezTo>
                <a:cubicBezTo>
                  <a:pt x="1228296" y="46978"/>
                  <a:pt x="1217780" y="36462"/>
                  <a:pt x="1217780" y="23489"/>
                </a:cubicBezTo>
                <a:cubicBezTo>
                  <a:pt x="1217780" y="10517"/>
                  <a:pt x="1228296" y="0"/>
                  <a:pt x="1241269" y="0"/>
                </a:cubicBezTo>
                <a:close/>
                <a:moveTo>
                  <a:pt x="1130300" y="0"/>
                </a:moveTo>
                <a:cubicBezTo>
                  <a:pt x="1143273" y="0"/>
                  <a:pt x="1153789" y="10517"/>
                  <a:pt x="1153789" y="23489"/>
                </a:cubicBezTo>
                <a:cubicBezTo>
                  <a:pt x="1153789" y="36462"/>
                  <a:pt x="1143273" y="46978"/>
                  <a:pt x="1130300" y="46978"/>
                </a:cubicBezTo>
                <a:cubicBezTo>
                  <a:pt x="1117328" y="46978"/>
                  <a:pt x="1106811" y="36462"/>
                  <a:pt x="1106811" y="23489"/>
                </a:cubicBezTo>
                <a:cubicBezTo>
                  <a:pt x="1106811" y="10517"/>
                  <a:pt x="1117328" y="0"/>
                  <a:pt x="1130300" y="0"/>
                </a:cubicBezTo>
                <a:close/>
                <a:moveTo>
                  <a:pt x="1019332" y="0"/>
                </a:moveTo>
                <a:cubicBezTo>
                  <a:pt x="1032304" y="0"/>
                  <a:pt x="1042821" y="10517"/>
                  <a:pt x="1042821" y="23489"/>
                </a:cubicBezTo>
                <a:cubicBezTo>
                  <a:pt x="1042821" y="36462"/>
                  <a:pt x="1032304" y="46978"/>
                  <a:pt x="1019332" y="46978"/>
                </a:cubicBezTo>
                <a:cubicBezTo>
                  <a:pt x="1006360" y="46978"/>
                  <a:pt x="995843" y="36462"/>
                  <a:pt x="995843" y="23489"/>
                </a:cubicBezTo>
                <a:cubicBezTo>
                  <a:pt x="995843" y="10517"/>
                  <a:pt x="1006360" y="0"/>
                  <a:pt x="1019332" y="0"/>
                </a:cubicBezTo>
                <a:close/>
                <a:moveTo>
                  <a:pt x="908364" y="0"/>
                </a:moveTo>
                <a:cubicBezTo>
                  <a:pt x="921336" y="0"/>
                  <a:pt x="931853" y="10517"/>
                  <a:pt x="931853" y="23489"/>
                </a:cubicBezTo>
                <a:cubicBezTo>
                  <a:pt x="931853" y="36462"/>
                  <a:pt x="921336" y="46978"/>
                  <a:pt x="908364" y="46978"/>
                </a:cubicBezTo>
                <a:cubicBezTo>
                  <a:pt x="895391" y="46978"/>
                  <a:pt x="884875" y="36462"/>
                  <a:pt x="884875" y="23489"/>
                </a:cubicBezTo>
                <a:cubicBezTo>
                  <a:pt x="884875" y="10517"/>
                  <a:pt x="895391" y="0"/>
                  <a:pt x="908364" y="0"/>
                </a:cubicBezTo>
                <a:close/>
                <a:moveTo>
                  <a:pt x="797395" y="0"/>
                </a:moveTo>
                <a:cubicBezTo>
                  <a:pt x="810368" y="0"/>
                  <a:pt x="820884" y="10517"/>
                  <a:pt x="820884" y="23489"/>
                </a:cubicBezTo>
                <a:cubicBezTo>
                  <a:pt x="820884" y="36462"/>
                  <a:pt x="810368" y="46978"/>
                  <a:pt x="797395" y="46978"/>
                </a:cubicBezTo>
                <a:cubicBezTo>
                  <a:pt x="784423" y="46978"/>
                  <a:pt x="773906" y="36462"/>
                  <a:pt x="773906" y="23489"/>
                </a:cubicBezTo>
                <a:cubicBezTo>
                  <a:pt x="773906" y="10517"/>
                  <a:pt x="784423" y="0"/>
                  <a:pt x="797395" y="0"/>
                </a:cubicBezTo>
                <a:close/>
                <a:moveTo>
                  <a:pt x="689299" y="0"/>
                </a:moveTo>
                <a:cubicBezTo>
                  <a:pt x="702272" y="0"/>
                  <a:pt x="712788" y="10517"/>
                  <a:pt x="712788" y="23489"/>
                </a:cubicBezTo>
                <a:cubicBezTo>
                  <a:pt x="712788" y="36462"/>
                  <a:pt x="702272" y="46978"/>
                  <a:pt x="689299" y="46978"/>
                </a:cubicBezTo>
                <a:cubicBezTo>
                  <a:pt x="676327" y="46978"/>
                  <a:pt x="665810" y="36462"/>
                  <a:pt x="665810" y="23489"/>
                </a:cubicBezTo>
                <a:cubicBezTo>
                  <a:pt x="665810" y="10517"/>
                  <a:pt x="676327" y="0"/>
                  <a:pt x="689299" y="0"/>
                </a:cubicBezTo>
                <a:close/>
                <a:moveTo>
                  <a:pt x="578331" y="0"/>
                </a:moveTo>
                <a:cubicBezTo>
                  <a:pt x="591304" y="0"/>
                  <a:pt x="601820" y="10517"/>
                  <a:pt x="601820" y="23489"/>
                </a:cubicBezTo>
                <a:cubicBezTo>
                  <a:pt x="601820" y="36462"/>
                  <a:pt x="591304" y="46978"/>
                  <a:pt x="578331" y="46978"/>
                </a:cubicBezTo>
                <a:cubicBezTo>
                  <a:pt x="565359" y="46978"/>
                  <a:pt x="554842" y="36462"/>
                  <a:pt x="554842" y="23489"/>
                </a:cubicBezTo>
                <a:cubicBezTo>
                  <a:pt x="554842" y="10517"/>
                  <a:pt x="565359" y="0"/>
                  <a:pt x="578331" y="0"/>
                </a:cubicBezTo>
                <a:close/>
                <a:moveTo>
                  <a:pt x="467363" y="0"/>
                </a:moveTo>
                <a:cubicBezTo>
                  <a:pt x="480335" y="0"/>
                  <a:pt x="490852" y="10517"/>
                  <a:pt x="490852" y="23489"/>
                </a:cubicBezTo>
                <a:cubicBezTo>
                  <a:pt x="490852" y="36462"/>
                  <a:pt x="480335" y="46978"/>
                  <a:pt x="467363" y="46978"/>
                </a:cubicBezTo>
                <a:cubicBezTo>
                  <a:pt x="454390" y="46978"/>
                  <a:pt x="443874" y="36462"/>
                  <a:pt x="443874" y="23489"/>
                </a:cubicBezTo>
                <a:cubicBezTo>
                  <a:pt x="443874" y="10517"/>
                  <a:pt x="454390" y="0"/>
                  <a:pt x="467363" y="0"/>
                </a:cubicBezTo>
                <a:close/>
                <a:moveTo>
                  <a:pt x="356394" y="0"/>
                </a:moveTo>
                <a:cubicBezTo>
                  <a:pt x="369367" y="0"/>
                  <a:pt x="379883" y="10517"/>
                  <a:pt x="379883" y="23489"/>
                </a:cubicBezTo>
                <a:cubicBezTo>
                  <a:pt x="379883" y="36462"/>
                  <a:pt x="369367" y="46978"/>
                  <a:pt x="356394" y="46978"/>
                </a:cubicBezTo>
                <a:cubicBezTo>
                  <a:pt x="343422" y="46978"/>
                  <a:pt x="332905" y="36462"/>
                  <a:pt x="332905" y="23489"/>
                </a:cubicBezTo>
                <a:cubicBezTo>
                  <a:pt x="332905" y="10517"/>
                  <a:pt x="343422" y="0"/>
                  <a:pt x="356394" y="0"/>
                </a:cubicBezTo>
                <a:close/>
                <a:moveTo>
                  <a:pt x="245426" y="0"/>
                </a:moveTo>
                <a:cubicBezTo>
                  <a:pt x="258398" y="0"/>
                  <a:pt x="268915" y="10517"/>
                  <a:pt x="268915" y="23489"/>
                </a:cubicBezTo>
                <a:cubicBezTo>
                  <a:pt x="268915" y="36462"/>
                  <a:pt x="258398" y="46978"/>
                  <a:pt x="245426" y="46978"/>
                </a:cubicBezTo>
                <a:cubicBezTo>
                  <a:pt x="232454" y="46978"/>
                  <a:pt x="221937" y="36462"/>
                  <a:pt x="221937" y="23489"/>
                </a:cubicBezTo>
                <a:cubicBezTo>
                  <a:pt x="221937" y="10517"/>
                  <a:pt x="232454" y="0"/>
                  <a:pt x="245426" y="0"/>
                </a:cubicBezTo>
                <a:close/>
                <a:moveTo>
                  <a:pt x="134458" y="0"/>
                </a:moveTo>
                <a:cubicBezTo>
                  <a:pt x="147430" y="0"/>
                  <a:pt x="157947" y="10517"/>
                  <a:pt x="157947" y="23489"/>
                </a:cubicBezTo>
                <a:cubicBezTo>
                  <a:pt x="157947" y="36462"/>
                  <a:pt x="147430" y="46978"/>
                  <a:pt x="134458" y="46978"/>
                </a:cubicBezTo>
                <a:cubicBezTo>
                  <a:pt x="121485" y="46978"/>
                  <a:pt x="110969" y="36462"/>
                  <a:pt x="110969" y="23489"/>
                </a:cubicBezTo>
                <a:cubicBezTo>
                  <a:pt x="110969" y="10517"/>
                  <a:pt x="121485" y="0"/>
                  <a:pt x="134458" y="0"/>
                </a:cubicBezTo>
                <a:close/>
                <a:moveTo>
                  <a:pt x="23489" y="0"/>
                </a:moveTo>
                <a:cubicBezTo>
                  <a:pt x="36462" y="0"/>
                  <a:pt x="46978" y="10517"/>
                  <a:pt x="46978" y="23489"/>
                </a:cubicBezTo>
                <a:cubicBezTo>
                  <a:pt x="46978" y="36462"/>
                  <a:pt x="36462" y="46978"/>
                  <a:pt x="23489" y="46978"/>
                </a:cubicBezTo>
                <a:cubicBezTo>
                  <a:pt x="10517" y="46978"/>
                  <a:pt x="0" y="36462"/>
                  <a:pt x="0" y="23489"/>
                </a:cubicBezTo>
                <a:cubicBezTo>
                  <a:pt x="0" y="10517"/>
                  <a:pt x="10517" y="0"/>
                  <a:pt x="23489" y="0"/>
                </a:cubicBezTo>
                <a:close/>
              </a:path>
            </a:pathLst>
          </a:custGeom>
          <a:gradFill flip="none" rotWithShape="1">
            <a:gsLst>
              <a:gs pos="200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6"/>
            </p:custDataLst>
          </p:nvPr>
        </p:nvSpPr>
        <p:spPr>
          <a:xfrm>
            <a:off x="5448431" y="2897897"/>
            <a:ext cx="5437869" cy="1879284"/>
          </a:xfrm>
        </p:spPr>
        <p:txBody>
          <a:bodyPr wrap="square" anchor="t" anchorCtr="0">
            <a:normAutofit/>
          </a:bodyPr>
          <a:lstStyle>
            <a:lvl1pPr algn="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 userDrawn="1">
            <p:ph type="body" sz="quarter" idx="13" hasCustomPrompt="1"/>
            <p:custDataLst>
              <p:tags r:id="rId7"/>
            </p:custDataLst>
          </p:nvPr>
        </p:nvSpPr>
        <p:spPr>
          <a:xfrm>
            <a:off x="5446031" y="944155"/>
            <a:ext cx="5437869" cy="1748625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7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pic>
        <p:nvPicPr>
          <p:cNvPr id="18" name="图片 17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0" y="596865"/>
            <a:ext cx="5614903" cy="6261135"/>
          </a:xfrm>
          <a:prstGeom prst="rect">
            <a:avLst/>
          </a:prstGeom>
        </p:spPr>
      </p:pic>
      <p:sp>
        <p:nvSpPr>
          <p:cNvPr id="17" name="任意多边形: 形状 16"/>
          <p:cNvSpPr/>
          <p:nvPr>
            <p:custDataLst>
              <p:tags r:id="rId10"/>
            </p:custDataLst>
          </p:nvPr>
        </p:nvSpPr>
        <p:spPr>
          <a:xfrm>
            <a:off x="9397206" y="5904211"/>
            <a:ext cx="1486694" cy="247022"/>
          </a:xfrm>
          <a:custGeom>
            <a:avLst/>
            <a:gdLst>
              <a:gd name="connsiteX0" fmla="*/ 1463205 w 1486694"/>
              <a:gd name="connsiteY0" fmla="*/ 200044 h 247022"/>
              <a:gd name="connsiteX1" fmla="*/ 1486694 w 1486694"/>
              <a:gd name="connsiteY1" fmla="*/ 223533 h 247022"/>
              <a:gd name="connsiteX2" fmla="*/ 1463205 w 1486694"/>
              <a:gd name="connsiteY2" fmla="*/ 247022 h 247022"/>
              <a:gd name="connsiteX3" fmla="*/ 1439716 w 1486694"/>
              <a:gd name="connsiteY3" fmla="*/ 223533 h 247022"/>
              <a:gd name="connsiteX4" fmla="*/ 1463205 w 1486694"/>
              <a:gd name="connsiteY4" fmla="*/ 200044 h 247022"/>
              <a:gd name="connsiteX5" fmla="*/ 1352237 w 1486694"/>
              <a:gd name="connsiteY5" fmla="*/ 200044 h 247022"/>
              <a:gd name="connsiteX6" fmla="*/ 1375726 w 1486694"/>
              <a:gd name="connsiteY6" fmla="*/ 223533 h 247022"/>
              <a:gd name="connsiteX7" fmla="*/ 1352237 w 1486694"/>
              <a:gd name="connsiteY7" fmla="*/ 247022 h 247022"/>
              <a:gd name="connsiteX8" fmla="*/ 1328748 w 1486694"/>
              <a:gd name="connsiteY8" fmla="*/ 223533 h 247022"/>
              <a:gd name="connsiteX9" fmla="*/ 1352237 w 1486694"/>
              <a:gd name="connsiteY9" fmla="*/ 200044 h 247022"/>
              <a:gd name="connsiteX10" fmla="*/ 1241269 w 1486694"/>
              <a:gd name="connsiteY10" fmla="*/ 200044 h 247022"/>
              <a:gd name="connsiteX11" fmla="*/ 1264758 w 1486694"/>
              <a:gd name="connsiteY11" fmla="*/ 223533 h 247022"/>
              <a:gd name="connsiteX12" fmla="*/ 1241269 w 1486694"/>
              <a:gd name="connsiteY12" fmla="*/ 247022 h 247022"/>
              <a:gd name="connsiteX13" fmla="*/ 1217780 w 1486694"/>
              <a:gd name="connsiteY13" fmla="*/ 223533 h 247022"/>
              <a:gd name="connsiteX14" fmla="*/ 1241269 w 1486694"/>
              <a:gd name="connsiteY14" fmla="*/ 200044 h 247022"/>
              <a:gd name="connsiteX15" fmla="*/ 1130300 w 1486694"/>
              <a:gd name="connsiteY15" fmla="*/ 200044 h 247022"/>
              <a:gd name="connsiteX16" fmla="*/ 1153789 w 1486694"/>
              <a:gd name="connsiteY16" fmla="*/ 223533 h 247022"/>
              <a:gd name="connsiteX17" fmla="*/ 1130300 w 1486694"/>
              <a:gd name="connsiteY17" fmla="*/ 247022 h 247022"/>
              <a:gd name="connsiteX18" fmla="*/ 1106811 w 1486694"/>
              <a:gd name="connsiteY18" fmla="*/ 223533 h 247022"/>
              <a:gd name="connsiteX19" fmla="*/ 1130300 w 1486694"/>
              <a:gd name="connsiteY19" fmla="*/ 200044 h 247022"/>
              <a:gd name="connsiteX20" fmla="*/ 1019332 w 1486694"/>
              <a:gd name="connsiteY20" fmla="*/ 200044 h 247022"/>
              <a:gd name="connsiteX21" fmla="*/ 1042821 w 1486694"/>
              <a:gd name="connsiteY21" fmla="*/ 223533 h 247022"/>
              <a:gd name="connsiteX22" fmla="*/ 1019332 w 1486694"/>
              <a:gd name="connsiteY22" fmla="*/ 247022 h 247022"/>
              <a:gd name="connsiteX23" fmla="*/ 995843 w 1486694"/>
              <a:gd name="connsiteY23" fmla="*/ 223533 h 247022"/>
              <a:gd name="connsiteX24" fmla="*/ 1019332 w 1486694"/>
              <a:gd name="connsiteY24" fmla="*/ 200044 h 247022"/>
              <a:gd name="connsiteX25" fmla="*/ 908363 w 1486694"/>
              <a:gd name="connsiteY25" fmla="*/ 200044 h 247022"/>
              <a:gd name="connsiteX26" fmla="*/ 931852 w 1486694"/>
              <a:gd name="connsiteY26" fmla="*/ 223533 h 247022"/>
              <a:gd name="connsiteX27" fmla="*/ 908363 w 1486694"/>
              <a:gd name="connsiteY27" fmla="*/ 247022 h 247022"/>
              <a:gd name="connsiteX28" fmla="*/ 884874 w 1486694"/>
              <a:gd name="connsiteY28" fmla="*/ 223533 h 247022"/>
              <a:gd name="connsiteX29" fmla="*/ 908363 w 1486694"/>
              <a:gd name="connsiteY29" fmla="*/ 200044 h 247022"/>
              <a:gd name="connsiteX30" fmla="*/ 797395 w 1486694"/>
              <a:gd name="connsiteY30" fmla="*/ 200044 h 247022"/>
              <a:gd name="connsiteX31" fmla="*/ 820884 w 1486694"/>
              <a:gd name="connsiteY31" fmla="*/ 223533 h 247022"/>
              <a:gd name="connsiteX32" fmla="*/ 797395 w 1486694"/>
              <a:gd name="connsiteY32" fmla="*/ 247022 h 247022"/>
              <a:gd name="connsiteX33" fmla="*/ 773906 w 1486694"/>
              <a:gd name="connsiteY33" fmla="*/ 223533 h 247022"/>
              <a:gd name="connsiteX34" fmla="*/ 797395 w 1486694"/>
              <a:gd name="connsiteY34" fmla="*/ 200044 h 247022"/>
              <a:gd name="connsiteX35" fmla="*/ 689299 w 1486694"/>
              <a:gd name="connsiteY35" fmla="*/ 200044 h 247022"/>
              <a:gd name="connsiteX36" fmla="*/ 712788 w 1486694"/>
              <a:gd name="connsiteY36" fmla="*/ 223533 h 247022"/>
              <a:gd name="connsiteX37" fmla="*/ 689299 w 1486694"/>
              <a:gd name="connsiteY37" fmla="*/ 247022 h 247022"/>
              <a:gd name="connsiteX38" fmla="*/ 665810 w 1486694"/>
              <a:gd name="connsiteY38" fmla="*/ 223533 h 247022"/>
              <a:gd name="connsiteX39" fmla="*/ 689299 w 1486694"/>
              <a:gd name="connsiteY39" fmla="*/ 200044 h 247022"/>
              <a:gd name="connsiteX40" fmla="*/ 578331 w 1486694"/>
              <a:gd name="connsiteY40" fmla="*/ 200044 h 247022"/>
              <a:gd name="connsiteX41" fmla="*/ 601820 w 1486694"/>
              <a:gd name="connsiteY41" fmla="*/ 223533 h 247022"/>
              <a:gd name="connsiteX42" fmla="*/ 578331 w 1486694"/>
              <a:gd name="connsiteY42" fmla="*/ 247022 h 247022"/>
              <a:gd name="connsiteX43" fmla="*/ 554842 w 1486694"/>
              <a:gd name="connsiteY43" fmla="*/ 223533 h 247022"/>
              <a:gd name="connsiteX44" fmla="*/ 578331 w 1486694"/>
              <a:gd name="connsiteY44" fmla="*/ 200044 h 247022"/>
              <a:gd name="connsiteX45" fmla="*/ 467363 w 1486694"/>
              <a:gd name="connsiteY45" fmla="*/ 200044 h 247022"/>
              <a:gd name="connsiteX46" fmla="*/ 490852 w 1486694"/>
              <a:gd name="connsiteY46" fmla="*/ 223533 h 247022"/>
              <a:gd name="connsiteX47" fmla="*/ 467363 w 1486694"/>
              <a:gd name="connsiteY47" fmla="*/ 247022 h 247022"/>
              <a:gd name="connsiteX48" fmla="*/ 443874 w 1486694"/>
              <a:gd name="connsiteY48" fmla="*/ 223533 h 247022"/>
              <a:gd name="connsiteX49" fmla="*/ 467363 w 1486694"/>
              <a:gd name="connsiteY49" fmla="*/ 200044 h 247022"/>
              <a:gd name="connsiteX50" fmla="*/ 356394 w 1486694"/>
              <a:gd name="connsiteY50" fmla="*/ 200044 h 247022"/>
              <a:gd name="connsiteX51" fmla="*/ 379883 w 1486694"/>
              <a:gd name="connsiteY51" fmla="*/ 223533 h 247022"/>
              <a:gd name="connsiteX52" fmla="*/ 356394 w 1486694"/>
              <a:gd name="connsiteY52" fmla="*/ 247022 h 247022"/>
              <a:gd name="connsiteX53" fmla="*/ 332905 w 1486694"/>
              <a:gd name="connsiteY53" fmla="*/ 223533 h 247022"/>
              <a:gd name="connsiteX54" fmla="*/ 356394 w 1486694"/>
              <a:gd name="connsiteY54" fmla="*/ 200044 h 247022"/>
              <a:gd name="connsiteX55" fmla="*/ 245426 w 1486694"/>
              <a:gd name="connsiteY55" fmla="*/ 200044 h 247022"/>
              <a:gd name="connsiteX56" fmla="*/ 268915 w 1486694"/>
              <a:gd name="connsiteY56" fmla="*/ 223533 h 247022"/>
              <a:gd name="connsiteX57" fmla="*/ 245426 w 1486694"/>
              <a:gd name="connsiteY57" fmla="*/ 247022 h 247022"/>
              <a:gd name="connsiteX58" fmla="*/ 221937 w 1486694"/>
              <a:gd name="connsiteY58" fmla="*/ 223533 h 247022"/>
              <a:gd name="connsiteX59" fmla="*/ 245426 w 1486694"/>
              <a:gd name="connsiteY59" fmla="*/ 200044 h 247022"/>
              <a:gd name="connsiteX60" fmla="*/ 134457 w 1486694"/>
              <a:gd name="connsiteY60" fmla="*/ 200044 h 247022"/>
              <a:gd name="connsiteX61" fmla="*/ 157946 w 1486694"/>
              <a:gd name="connsiteY61" fmla="*/ 223533 h 247022"/>
              <a:gd name="connsiteX62" fmla="*/ 134457 w 1486694"/>
              <a:gd name="connsiteY62" fmla="*/ 247022 h 247022"/>
              <a:gd name="connsiteX63" fmla="*/ 110968 w 1486694"/>
              <a:gd name="connsiteY63" fmla="*/ 223533 h 247022"/>
              <a:gd name="connsiteX64" fmla="*/ 134457 w 1486694"/>
              <a:gd name="connsiteY64" fmla="*/ 200044 h 247022"/>
              <a:gd name="connsiteX65" fmla="*/ 23489 w 1486694"/>
              <a:gd name="connsiteY65" fmla="*/ 200044 h 247022"/>
              <a:gd name="connsiteX66" fmla="*/ 46978 w 1486694"/>
              <a:gd name="connsiteY66" fmla="*/ 223533 h 247022"/>
              <a:gd name="connsiteX67" fmla="*/ 23489 w 1486694"/>
              <a:gd name="connsiteY67" fmla="*/ 247022 h 247022"/>
              <a:gd name="connsiteX68" fmla="*/ 0 w 1486694"/>
              <a:gd name="connsiteY68" fmla="*/ 223533 h 247022"/>
              <a:gd name="connsiteX69" fmla="*/ 23489 w 1486694"/>
              <a:gd name="connsiteY69" fmla="*/ 200044 h 247022"/>
              <a:gd name="connsiteX70" fmla="*/ 1463205 w 1486694"/>
              <a:gd name="connsiteY70" fmla="*/ 100022 h 247022"/>
              <a:gd name="connsiteX71" fmla="*/ 1486694 w 1486694"/>
              <a:gd name="connsiteY71" fmla="*/ 123511 h 247022"/>
              <a:gd name="connsiteX72" fmla="*/ 1463205 w 1486694"/>
              <a:gd name="connsiteY72" fmla="*/ 147000 h 247022"/>
              <a:gd name="connsiteX73" fmla="*/ 1439716 w 1486694"/>
              <a:gd name="connsiteY73" fmla="*/ 123511 h 247022"/>
              <a:gd name="connsiteX74" fmla="*/ 1463205 w 1486694"/>
              <a:gd name="connsiteY74" fmla="*/ 100022 h 247022"/>
              <a:gd name="connsiteX75" fmla="*/ 1352237 w 1486694"/>
              <a:gd name="connsiteY75" fmla="*/ 100022 h 247022"/>
              <a:gd name="connsiteX76" fmla="*/ 1375726 w 1486694"/>
              <a:gd name="connsiteY76" fmla="*/ 123511 h 247022"/>
              <a:gd name="connsiteX77" fmla="*/ 1352237 w 1486694"/>
              <a:gd name="connsiteY77" fmla="*/ 147000 h 247022"/>
              <a:gd name="connsiteX78" fmla="*/ 1328748 w 1486694"/>
              <a:gd name="connsiteY78" fmla="*/ 123511 h 247022"/>
              <a:gd name="connsiteX79" fmla="*/ 1352237 w 1486694"/>
              <a:gd name="connsiteY79" fmla="*/ 100022 h 247022"/>
              <a:gd name="connsiteX80" fmla="*/ 1241269 w 1486694"/>
              <a:gd name="connsiteY80" fmla="*/ 100022 h 247022"/>
              <a:gd name="connsiteX81" fmla="*/ 1264758 w 1486694"/>
              <a:gd name="connsiteY81" fmla="*/ 123511 h 247022"/>
              <a:gd name="connsiteX82" fmla="*/ 1241269 w 1486694"/>
              <a:gd name="connsiteY82" fmla="*/ 147000 h 247022"/>
              <a:gd name="connsiteX83" fmla="*/ 1217780 w 1486694"/>
              <a:gd name="connsiteY83" fmla="*/ 123511 h 247022"/>
              <a:gd name="connsiteX84" fmla="*/ 1241269 w 1486694"/>
              <a:gd name="connsiteY84" fmla="*/ 100022 h 247022"/>
              <a:gd name="connsiteX85" fmla="*/ 1130300 w 1486694"/>
              <a:gd name="connsiteY85" fmla="*/ 100022 h 247022"/>
              <a:gd name="connsiteX86" fmla="*/ 1153789 w 1486694"/>
              <a:gd name="connsiteY86" fmla="*/ 123511 h 247022"/>
              <a:gd name="connsiteX87" fmla="*/ 1130300 w 1486694"/>
              <a:gd name="connsiteY87" fmla="*/ 147000 h 247022"/>
              <a:gd name="connsiteX88" fmla="*/ 1106811 w 1486694"/>
              <a:gd name="connsiteY88" fmla="*/ 123511 h 247022"/>
              <a:gd name="connsiteX89" fmla="*/ 1130300 w 1486694"/>
              <a:gd name="connsiteY89" fmla="*/ 100022 h 247022"/>
              <a:gd name="connsiteX90" fmla="*/ 1019332 w 1486694"/>
              <a:gd name="connsiteY90" fmla="*/ 100022 h 247022"/>
              <a:gd name="connsiteX91" fmla="*/ 1042821 w 1486694"/>
              <a:gd name="connsiteY91" fmla="*/ 123511 h 247022"/>
              <a:gd name="connsiteX92" fmla="*/ 1019332 w 1486694"/>
              <a:gd name="connsiteY92" fmla="*/ 147000 h 247022"/>
              <a:gd name="connsiteX93" fmla="*/ 995843 w 1486694"/>
              <a:gd name="connsiteY93" fmla="*/ 123511 h 247022"/>
              <a:gd name="connsiteX94" fmla="*/ 1019332 w 1486694"/>
              <a:gd name="connsiteY94" fmla="*/ 100022 h 247022"/>
              <a:gd name="connsiteX95" fmla="*/ 908363 w 1486694"/>
              <a:gd name="connsiteY95" fmla="*/ 100022 h 247022"/>
              <a:gd name="connsiteX96" fmla="*/ 931852 w 1486694"/>
              <a:gd name="connsiteY96" fmla="*/ 123511 h 247022"/>
              <a:gd name="connsiteX97" fmla="*/ 908363 w 1486694"/>
              <a:gd name="connsiteY97" fmla="*/ 147000 h 247022"/>
              <a:gd name="connsiteX98" fmla="*/ 884874 w 1486694"/>
              <a:gd name="connsiteY98" fmla="*/ 123511 h 247022"/>
              <a:gd name="connsiteX99" fmla="*/ 908363 w 1486694"/>
              <a:gd name="connsiteY99" fmla="*/ 100022 h 247022"/>
              <a:gd name="connsiteX100" fmla="*/ 797395 w 1486694"/>
              <a:gd name="connsiteY100" fmla="*/ 100022 h 247022"/>
              <a:gd name="connsiteX101" fmla="*/ 820884 w 1486694"/>
              <a:gd name="connsiteY101" fmla="*/ 123511 h 247022"/>
              <a:gd name="connsiteX102" fmla="*/ 797395 w 1486694"/>
              <a:gd name="connsiteY102" fmla="*/ 147000 h 247022"/>
              <a:gd name="connsiteX103" fmla="*/ 773906 w 1486694"/>
              <a:gd name="connsiteY103" fmla="*/ 123511 h 247022"/>
              <a:gd name="connsiteX104" fmla="*/ 797395 w 1486694"/>
              <a:gd name="connsiteY104" fmla="*/ 100022 h 247022"/>
              <a:gd name="connsiteX105" fmla="*/ 689299 w 1486694"/>
              <a:gd name="connsiteY105" fmla="*/ 100022 h 247022"/>
              <a:gd name="connsiteX106" fmla="*/ 712788 w 1486694"/>
              <a:gd name="connsiteY106" fmla="*/ 123511 h 247022"/>
              <a:gd name="connsiteX107" fmla="*/ 689299 w 1486694"/>
              <a:gd name="connsiteY107" fmla="*/ 147000 h 247022"/>
              <a:gd name="connsiteX108" fmla="*/ 665810 w 1486694"/>
              <a:gd name="connsiteY108" fmla="*/ 123511 h 247022"/>
              <a:gd name="connsiteX109" fmla="*/ 689299 w 1486694"/>
              <a:gd name="connsiteY109" fmla="*/ 100022 h 247022"/>
              <a:gd name="connsiteX110" fmla="*/ 578331 w 1486694"/>
              <a:gd name="connsiteY110" fmla="*/ 100022 h 247022"/>
              <a:gd name="connsiteX111" fmla="*/ 601820 w 1486694"/>
              <a:gd name="connsiteY111" fmla="*/ 123511 h 247022"/>
              <a:gd name="connsiteX112" fmla="*/ 578331 w 1486694"/>
              <a:gd name="connsiteY112" fmla="*/ 147000 h 247022"/>
              <a:gd name="connsiteX113" fmla="*/ 554842 w 1486694"/>
              <a:gd name="connsiteY113" fmla="*/ 123511 h 247022"/>
              <a:gd name="connsiteX114" fmla="*/ 578331 w 1486694"/>
              <a:gd name="connsiteY114" fmla="*/ 100022 h 247022"/>
              <a:gd name="connsiteX115" fmla="*/ 467363 w 1486694"/>
              <a:gd name="connsiteY115" fmla="*/ 100022 h 247022"/>
              <a:gd name="connsiteX116" fmla="*/ 490852 w 1486694"/>
              <a:gd name="connsiteY116" fmla="*/ 123511 h 247022"/>
              <a:gd name="connsiteX117" fmla="*/ 467363 w 1486694"/>
              <a:gd name="connsiteY117" fmla="*/ 147000 h 247022"/>
              <a:gd name="connsiteX118" fmla="*/ 443874 w 1486694"/>
              <a:gd name="connsiteY118" fmla="*/ 123511 h 247022"/>
              <a:gd name="connsiteX119" fmla="*/ 467363 w 1486694"/>
              <a:gd name="connsiteY119" fmla="*/ 100022 h 247022"/>
              <a:gd name="connsiteX120" fmla="*/ 356394 w 1486694"/>
              <a:gd name="connsiteY120" fmla="*/ 100022 h 247022"/>
              <a:gd name="connsiteX121" fmla="*/ 379883 w 1486694"/>
              <a:gd name="connsiteY121" fmla="*/ 123511 h 247022"/>
              <a:gd name="connsiteX122" fmla="*/ 356394 w 1486694"/>
              <a:gd name="connsiteY122" fmla="*/ 147000 h 247022"/>
              <a:gd name="connsiteX123" fmla="*/ 332905 w 1486694"/>
              <a:gd name="connsiteY123" fmla="*/ 123511 h 247022"/>
              <a:gd name="connsiteX124" fmla="*/ 356394 w 1486694"/>
              <a:gd name="connsiteY124" fmla="*/ 100022 h 247022"/>
              <a:gd name="connsiteX125" fmla="*/ 245426 w 1486694"/>
              <a:gd name="connsiteY125" fmla="*/ 100022 h 247022"/>
              <a:gd name="connsiteX126" fmla="*/ 268915 w 1486694"/>
              <a:gd name="connsiteY126" fmla="*/ 123511 h 247022"/>
              <a:gd name="connsiteX127" fmla="*/ 245426 w 1486694"/>
              <a:gd name="connsiteY127" fmla="*/ 147000 h 247022"/>
              <a:gd name="connsiteX128" fmla="*/ 221937 w 1486694"/>
              <a:gd name="connsiteY128" fmla="*/ 123511 h 247022"/>
              <a:gd name="connsiteX129" fmla="*/ 245426 w 1486694"/>
              <a:gd name="connsiteY129" fmla="*/ 100022 h 247022"/>
              <a:gd name="connsiteX130" fmla="*/ 134457 w 1486694"/>
              <a:gd name="connsiteY130" fmla="*/ 100022 h 247022"/>
              <a:gd name="connsiteX131" fmla="*/ 157946 w 1486694"/>
              <a:gd name="connsiteY131" fmla="*/ 123511 h 247022"/>
              <a:gd name="connsiteX132" fmla="*/ 134457 w 1486694"/>
              <a:gd name="connsiteY132" fmla="*/ 147000 h 247022"/>
              <a:gd name="connsiteX133" fmla="*/ 110968 w 1486694"/>
              <a:gd name="connsiteY133" fmla="*/ 123511 h 247022"/>
              <a:gd name="connsiteX134" fmla="*/ 134457 w 1486694"/>
              <a:gd name="connsiteY134" fmla="*/ 100022 h 247022"/>
              <a:gd name="connsiteX135" fmla="*/ 23489 w 1486694"/>
              <a:gd name="connsiteY135" fmla="*/ 100022 h 247022"/>
              <a:gd name="connsiteX136" fmla="*/ 46978 w 1486694"/>
              <a:gd name="connsiteY136" fmla="*/ 123511 h 247022"/>
              <a:gd name="connsiteX137" fmla="*/ 23489 w 1486694"/>
              <a:gd name="connsiteY137" fmla="*/ 147000 h 247022"/>
              <a:gd name="connsiteX138" fmla="*/ 0 w 1486694"/>
              <a:gd name="connsiteY138" fmla="*/ 123511 h 247022"/>
              <a:gd name="connsiteX139" fmla="*/ 23489 w 1486694"/>
              <a:gd name="connsiteY139" fmla="*/ 100022 h 247022"/>
              <a:gd name="connsiteX140" fmla="*/ 1463205 w 1486694"/>
              <a:gd name="connsiteY140" fmla="*/ 0 h 247022"/>
              <a:gd name="connsiteX141" fmla="*/ 1486694 w 1486694"/>
              <a:gd name="connsiteY141" fmla="*/ 23489 h 247022"/>
              <a:gd name="connsiteX142" fmla="*/ 1463205 w 1486694"/>
              <a:gd name="connsiteY142" fmla="*/ 46978 h 247022"/>
              <a:gd name="connsiteX143" fmla="*/ 1439716 w 1486694"/>
              <a:gd name="connsiteY143" fmla="*/ 23489 h 247022"/>
              <a:gd name="connsiteX144" fmla="*/ 1463205 w 1486694"/>
              <a:gd name="connsiteY144" fmla="*/ 0 h 247022"/>
              <a:gd name="connsiteX145" fmla="*/ 1352237 w 1486694"/>
              <a:gd name="connsiteY145" fmla="*/ 0 h 247022"/>
              <a:gd name="connsiteX146" fmla="*/ 1375726 w 1486694"/>
              <a:gd name="connsiteY146" fmla="*/ 23489 h 247022"/>
              <a:gd name="connsiteX147" fmla="*/ 1352237 w 1486694"/>
              <a:gd name="connsiteY147" fmla="*/ 46978 h 247022"/>
              <a:gd name="connsiteX148" fmla="*/ 1328748 w 1486694"/>
              <a:gd name="connsiteY148" fmla="*/ 23489 h 247022"/>
              <a:gd name="connsiteX149" fmla="*/ 1352237 w 1486694"/>
              <a:gd name="connsiteY149" fmla="*/ 0 h 247022"/>
              <a:gd name="connsiteX150" fmla="*/ 1241269 w 1486694"/>
              <a:gd name="connsiteY150" fmla="*/ 0 h 247022"/>
              <a:gd name="connsiteX151" fmla="*/ 1264758 w 1486694"/>
              <a:gd name="connsiteY151" fmla="*/ 23489 h 247022"/>
              <a:gd name="connsiteX152" fmla="*/ 1241269 w 1486694"/>
              <a:gd name="connsiteY152" fmla="*/ 46978 h 247022"/>
              <a:gd name="connsiteX153" fmla="*/ 1217780 w 1486694"/>
              <a:gd name="connsiteY153" fmla="*/ 23489 h 247022"/>
              <a:gd name="connsiteX154" fmla="*/ 1241269 w 1486694"/>
              <a:gd name="connsiteY154" fmla="*/ 0 h 247022"/>
              <a:gd name="connsiteX155" fmla="*/ 1130300 w 1486694"/>
              <a:gd name="connsiteY155" fmla="*/ 0 h 247022"/>
              <a:gd name="connsiteX156" fmla="*/ 1153789 w 1486694"/>
              <a:gd name="connsiteY156" fmla="*/ 23489 h 247022"/>
              <a:gd name="connsiteX157" fmla="*/ 1130300 w 1486694"/>
              <a:gd name="connsiteY157" fmla="*/ 46978 h 247022"/>
              <a:gd name="connsiteX158" fmla="*/ 1106811 w 1486694"/>
              <a:gd name="connsiteY158" fmla="*/ 23489 h 247022"/>
              <a:gd name="connsiteX159" fmla="*/ 1130300 w 1486694"/>
              <a:gd name="connsiteY159" fmla="*/ 0 h 247022"/>
              <a:gd name="connsiteX160" fmla="*/ 1019332 w 1486694"/>
              <a:gd name="connsiteY160" fmla="*/ 0 h 247022"/>
              <a:gd name="connsiteX161" fmla="*/ 1042821 w 1486694"/>
              <a:gd name="connsiteY161" fmla="*/ 23489 h 247022"/>
              <a:gd name="connsiteX162" fmla="*/ 1019332 w 1486694"/>
              <a:gd name="connsiteY162" fmla="*/ 46978 h 247022"/>
              <a:gd name="connsiteX163" fmla="*/ 995843 w 1486694"/>
              <a:gd name="connsiteY163" fmla="*/ 23489 h 247022"/>
              <a:gd name="connsiteX164" fmla="*/ 1019332 w 1486694"/>
              <a:gd name="connsiteY164" fmla="*/ 0 h 247022"/>
              <a:gd name="connsiteX165" fmla="*/ 908363 w 1486694"/>
              <a:gd name="connsiteY165" fmla="*/ 0 h 247022"/>
              <a:gd name="connsiteX166" fmla="*/ 931852 w 1486694"/>
              <a:gd name="connsiteY166" fmla="*/ 23489 h 247022"/>
              <a:gd name="connsiteX167" fmla="*/ 908363 w 1486694"/>
              <a:gd name="connsiteY167" fmla="*/ 46978 h 247022"/>
              <a:gd name="connsiteX168" fmla="*/ 884874 w 1486694"/>
              <a:gd name="connsiteY168" fmla="*/ 23489 h 247022"/>
              <a:gd name="connsiteX169" fmla="*/ 908363 w 1486694"/>
              <a:gd name="connsiteY169" fmla="*/ 0 h 247022"/>
              <a:gd name="connsiteX170" fmla="*/ 797395 w 1486694"/>
              <a:gd name="connsiteY170" fmla="*/ 0 h 247022"/>
              <a:gd name="connsiteX171" fmla="*/ 820884 w 1486694"/>
              <a:gd name="connsiteY171" fmla="*/ 23489 h 247022"/>
              <a:gd name="connsiteX172" fmla="*/ 797395 w 1486694"/>
              <a:gd name="connsiteY172" fmla="*/ 46978 h 247022"/>
              <a:gd name="connsiteX173" fmla="*/ 773906 w 1486694"/>
              <a:gd name="connsiteY173" fmla="*/ 23489 h 247022"/>
              <a:gd name="connsiteX174" fmla="*/ 797395 w 1486694"/>
              <a:gd name="connsiteY174" fmla="*/ 0 h 247022"/>
              <a:gd name="connsiteX175" fmla="*/ 689299 w 1486694"/>
              <a:gd name="connsiteY175" fmla="*/ 0 h 247022"/>
              <a:gd name="connsiteX176" fmla="*/ 712788 w 1486694"/>
              <a:gd name="connsiteY176" fmla="*/ 23489 h 247022"/>
              <a:gd name="connsiteX177" fmla="*/ 689299 w 1486694"/>
              <a:gd name="connsiteY177" fmla="*/ 46978 h 247022"/>
              <a:gd name="connsiteX178" fmla="*/ 665810 w 1486694"/>
              <a:gd name="connsiteY178" fmla="*/ 23489 h 247022"/>
              <a:gd name="connsiteX179" fmla="*/ 689299 w 1486694"/>
              <a:gd name="connsiteY179" fmla="*/ 0 h 247022"/>
              <a:gd name="connsiteX180" fmla="*/ 578331 w 1486694"/>
              <a:gd name="connsiteY180" fmla="*/ 0 h 247022"/>
              <a:gd name="connsiteX181" fmla="*/ 601820 w 1486694"/>
              <a:gd name="connsiteY181" fmla="*/ 23489 h 247022"/>
              <a:gd name="connsiteX182" fmla="*/ 578331 w 1486694"/>
              <a:gd name="connsiteY182" fmla="*/ 46978 h 247022"/>
              <a:gd name="connsiteX183" fmla="*/ 554842 w 1486694"/>
              <a:gd name="connsiteY183" fmla="*/ 23489 h 247022"/>
              <a:gd name="connsiteX184" fmla="*/ 578331 w 1486694"/>
              <a:gd name="connsiteY184" fmla="*/ 0 h 247022"/>
              <a:gd name="connsiteX185" fmla="*/ 467363 w 1486694"/>
              <a:gd name="connsiteY185" fmla="*/ 0 h 247022"/>
              <a:gd name="connsiteX186" fmla="*/ 490852 w 1486694"/>
              <a:gd name="connsiteY186" fmla="*/ 23489 h 247022"/>
              <a:gd name="connsiteX187" fmla="*/ 467363 w 1486694"/>
              <a:gd name="connsiteY187" fmla="*/ 46978 h 247022"/>
              <a:gd name="connsiteX188" fmla="*/ 443874 w 1486694"/>
              <a:gd name="connsiteY188" fmla="*/ 23489 h 247022"/>
              <a:gd name="connsiteX189" fmla="*/ 467363 w 1486694"/>
              <a:gd name="connsiteY189" fmla="*/ 0 h 247022"/>
              <a:gd name="connsiteX190" fmla="*/ 356394 w 1486694"/>
              <a:gd name="connsiteY190" fmla="*/ 0 h 247022"/>
              <a:gd name="connsiteX191" fmla="*/ 379883 w 1486694"/>
              <a:gd name="connsiteY191" fmla="*/ 23489 h 247022"/>
              <a:gd name="connsiteX192" fmla="*/ 356394 w 1486694"/>
              <a:gd name="connsiteY192" fmla="*/ 46978 h 247022"/>
              <a:gd name="connsiteX193" fmla="*/ 332905 w 1486694"/>
              <a:gd name="connsiteY193" fmla="*/ 23489 h 247022"/>
              <a:gd name="connsiteX194" fmla="*/ 356394 w 1486694"/>
              <a:gd name="connsiteY194" fmla="*/ 0 h 247022"/>
              <a:gd name="connsiteX195" fmla="*/ 245426 w 1486694"/>
              <a:gd name="connsiteY195" fmla="*/ 0 h 247022"/>
              <a:gd name="connsiteX196" fmla="*/ 268915 w 1486694"/>
              <a:gd name="connsiteY196" fmla="*/ 23489 h 247022"/>
              <a:gd name="connsiteX197" fmla="*/ 245426 w 1486694"/>
              <a:gd name="connsiteY197" fmla="*/ 46978 h 247022"/>
              <a:gd name="connsiteX198" fmla="*/ 221937 w 1486694"/>
              <a:gd name="connsiteY198" fmla="*/ 23489 h 247022"/>
              <a:gd name="connsiteX199" fmla="*/ 245426 w 1486694"/>
              <a:gd name="connsiteY199" fmla="*/ 0 h 247022"/>
              <a:gd name="connsiteX200" fmla="*/ 134457 w 1486694"/>
              <a:gd name="connsiteY200" fmla="*/ 0 h 247022"/>
              <a:gd name="connsiteX201" fmla="*/ 157946 w 1486694"/>
              <a:gd name="connsiteY201" fmla="*/ 23489 h 247022"/>
              <a:gd name="connsiteX202" fmla="*/ 134457 w 1486694"/>
              <a:gd name="connsiteY202" fmla="*/ 46978 h 247022"/>
              <a:gd name="connsiteX203" fmla="*/ 110968 w 1486694"/>
              <a:gd name="connsiteY203" fmla="*/ 23489 h 247022"/>
              <a:gd name="connsiteX204" fmla="*/ 134457 w 1486694"/>
              <a:gd name="connsiteY204" fmla="*/ 0 h 247022"/>
              <a:gd name="connsiteX205" fmla="*/ 23489 w 1486694"/>
              <a:gd name="connsiteY205" fmla="*/ 0 h 247022"/>
              <a:gd name="connsiteX206" fmla="*/ 46978 w 1486694"/>
              <a:gd name="connsiteY206" fmla="*/ 23489 h 247022"/>
              <a:gd name="connsiteX207" fmla="*/ 23489 w 1486694"/>
              <a:gd name="connsiteY207" fmla="*/ 46978 h 247022"/>
              <a:gd name="connsiteX208" fmla="*/ 0 w 1486694"/>
              <a:gd name="connsiteY208" fmla="*/ 23489 h 247022"/>
              <a:gd name="connsiteX209" fmla="*/ 23489 w 1486694"/>
              <a:gd name="connsiteY209" fmla="*/ 0 h 247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</a:cxnLst>
            <a:rect l="l" t="t" r="r" b="b"/>
            <a:pathLst>
              <a:path w="1486694" h="247022">
                <a:moveTo>
                  <a:pt x="1463205" y="200044"/>
                </a:moveTo>
                <a:cubicBezTo>
                  <a:pt x="1476177" y="200044"/>
                  <a:pt x="1486694" y="210561"/>
                  <a:pt x="1486694" y="223533"/>
                </a:cubicBezTo>
                <a:cubicBezTo>
                  <a:pt x="1486694" y="236506"/>
                  <a:pt x="1476177" y="247022"/>
                  <a:pt x="1463205" y="247022"/>
                </a:cubicBezTo>
                <a:cubicBezTo>
                  <a:pt x="1450233" y="247022"/>
                  <a:pt x="1439716" y="236506"/>
                  <a:pt x="1439716" y="223533"/>
                </a:cubicBezTo>
                <a:cubicBezTo>
                  <a:pt x="1439716" y="210561"/>
                  <a:pt x="1450233" y="200044"/>
                  <a:pt x="1463205" y="200044"/>
                </a:cubicBezTo>
                <a:close/>
                <a:moveTo>
                  <a:pt x="1352237" y="200044"/>
                </a:moveTo>
                <a:cubicBezTo>
                  <a:pt x="1365210" y="200044"/>
                  <a:pt x="1375726" y="210561"/>
                  <a:pt x="1375726" y="223533"/>
                </a:cubicBezTo>
                <a:cubicBezTo>
                  <a:pt x="1375726" y="236506"/>
                  <a:pt x="1365210" y="247022"/>
                  <a:pt x="1352237" y="247022"/>
                </a:cubicBezTo>
                <a:cubicBezTo>
                  <a:pt x="1339265" y="247022"/>
                  <a:pt x="1328748" y="236506"/>
                  <a:pt x="1328748" y="223533"/>
                </a:cubicBezTo>
                <a:cubicBezTo>
                  <a:pt x="1328748" y="210561"/>
                  <a:pt x="1339265" y="200044"/>
                  <a:pt x="1352237" y="200044"/>
                </a:cubicBezTo>
                <a:close/>
                <a:moveTo>
                  <a:pt x="1241269" y="200044"/>
                </a:moveTo>
                <a:cubicBezTo>
                  <a:pt x="1254241" y="200044"/>
                  <a:pt x="1264758" y="210561"/>
                  <a:pt x="1264758" y="223533"/>
                </a:cubicBezTo>
                <a:cubicBezTo>
                  <a:pt x="1264758" y="236506"/>
                  <a:pt x="1254241" y="247022"/>
                  <a:pt x="1241269" y="247022"/>
                </a:cubicBezTo>
                <a:cubicBezTo>
                  <a:pt x="1228296" y="247022"/>
                  <a:pt x="1217780" y="236506"/>
                  <a:pt x="1217780" y="223533"/>
                </a:cubicBezTo>
                <a:cubicBezTo>
                  <a:pt x="1217780" y="210561"/>
                  <a:pt x="1228296" y="200044"/>
                  <a:pt x="1241269" y="200044"/>
                </a:cubicBezTo>
                <a:close/>
                <a:moveTo>
                  <a:pt x="1130300" y="200044"/>
                </a:moveTo>
                <a:cubicBezTo>
                  <a:pt x="1143273" y="200044"/>
                  <a:pt x="1153789" y="210561"/>
                  <a:pt x="1153789" y="223533"/>
                </a:cubicBezTo>
                <a:cubicBezTo>
                  <a:pt x="1153789" y="236506"/>
                  <a:pt x="1143273" y="247022"/>
                  <a:pt x="1130300" y="247022"/>
                </a:cubicBezTo>
                <a:cubicBezTo>
                  <a:pt x="1117328" y="247022"/>
                  <a:pt x="1106811" y="236506"/>
                  <a:pt x="1106811" y="223533"/>
                </a:cubicBezTo>
                <a:cubicBezTo>
                  <a:pt x="1106811" y="210561"/>
                  <a:pt x="1117328" y="200044"/>
                  <a:pt x="1130300" y="200044"/>
                </a:cubicBezTo>
                <a:close/>
                <a:moveTo>
                  <a:pt x="1019332" y="200044"/>
                </a:moveTo>
                <a:cubicBezTo>
                  <a:pt x="1032304" y="200044"/>
                  <a:pt x="1042821" y="210561"/>
                  <a:pt x="1042821" y="223533"/>
                </a:cubicBezTo>
                <a:cubicBezTo>
                  <a:pt x="1042821" y="236506"/>
                  <a:pt x="1032304" y="247022"/>
                  <a:pt x="1019332" y="247022"/>
                </a:cubicBezTo>
                <a:cubicBezTo>
                  <a:pt x="1006359" y="247022"/>
                  <a:pt x="995843" y="236506"/>
                  <a:pt x="995843" y="223533"/>
                </a:cubicBezTo>
                <a:cubicBezTo>
                  <a:pt x="995843" y="210561"/>
                  <a:pt x="1006359" y="200044"/>
                  <a:pt x="1019332" y="200044"/>
                </a:cubicBezTo>
                <a:close/>
                <a:moveTo>
                  <a:pt x="908363" y="200044"/>
                </a:moveTo>
                <a:cubicBezTo>
                  <a:pt x="921336" y="200044"/>
                  <a:pt x="931852" y="210561"/>
                  <a:pt x="931852" y="223533"/>
                </a:cubicBezTo>
                <a:cubicBezTo>
                  <a:pt x="931852" y="236506"/>
                  <a:pt x="921336" y="247022"/>
                  <a:pt x="908363" y="247022"/>
                </a:cubicBezTo>
                <a:cubicBezTo>
                  <a:pt x="895391" y="247022"/>
                  <a:pt x="884874" y="236506"/>
                  <a:pt x="884874" y="223533"/>
                </a:cubicBezTo>
                <a:cubicBezTo>
                  <a:pt x="884874" y="210561"/>
                  <a:pt x="895391" y="200044"/>
                  <a:pt x="908363" y="200044"/>
                </a:cubicBezTo>
                <a:close/>
                <a:moveTo>
                  <a:pt x="797395" y="200044"/>
                </a:moveTo>
                <a:cubicBezTo>
                  <a:pt x="810367" y="200044"/>
                  <a:pt x="820884" y="210561"/>
                  <a:pt x="820884" y="223533"/>
                </a:cubicBezTo>
                <a:cubicBezTo>
                  <a:pt x="820884" y="236506"/>
                  <a:pt x="810367" y="247022"/>
                  <a:pt x="797395" y="247022"/>
                </a:cubicBezTo>
                <a:cubicBezTo>
                  <a:pt x="784423" y="247022"/>
                  <a:pt x="773906" y="236506"/>
                  <a:pt x="773906" y="223533"/>
                </a:cubicBezTo>
                <a:cubicBezTo>
                  <a:pt x="773906" y="210561"/>
                  <a:pt x="784423" y="200044"/>
                  <a:pt x="797395" y="200044"/>
                </a:cubicBezTo>
                <a:close/>
                <a:moveTo>
                  <a:pt x="689299" y="200044"/>
                </a:moveTo>
                <a:cubicBezTo>
                  <a:pt x="702271" y="200044"/>
                  <a:pt x="712788" y="210561"/>
                  <a:pt x="712788" y="223533"/>
                </a:cubicBezTo>
                <a:cubicBezTo>
                  <a:pt x="712788" y="236506"/>
                  <a:pt x="702271" y="247022"/>
                  <a:pt x="689299" y="247022"/>
                </a:cubicBezTo>
                <a:cubicBezTo>
                  <a:pt x="676327" y="247022"/>
                  <a:pt x="665810" y="236506"/>
                  <a:pt x="665810" y="223533"/>
                </a:cubicBezTo>
                <a:cubicBezTo>
                  <a:pt x="665810" y="210561"/>
                  <a:pt x="676327" y="200044"/>
                  <a:pt x="689299" y="200044"/>
                </a:cubicBezTo>
                <a:close/>
                <a:moveTo>
                  <a:pt x="578331" y="200044"/>
                </a:moveTo>
                <a:cubicBezTo>
                  <a:pt x="591304" y="200044"/>
                  <a:pt x="601820" y="210561"/>
                  <a:pt x="601820" y="223533"/>
                </a:cubicBezTo>
                <a:cubicBezTo>
                  <a:pt x="601820" y="236506"/>
                  <a:pt x="591304" y="247022"/>
                  <a:pt x="578331" y="247022"/>
                </a:cubicBezTo>
                <a:cubicBezTo>
                  <a:pt x="565359" y="247022"/>
                  <a:pt x="554842" y="236506"/>
                  <a:pt x="554842" y="223533"/>
                </a:cubicBezTo>
                <a:cubicBezTo>
                  <a:pt x="554842" y="210561"/>
                  <a:pt x="565359" y="200044"/>
                  <a:pt x="578331" y="200044"/>
                </a:cubicBezTo>
                <a:close/>
                <a:moveTo>
                  <a:pt x="467363" y="200044"/>
                </a:moveTo>
                <a:cubicBezTo>
                  <a:pt x="480335" y="200044"/>
                  <a:pt x="490852" y="210561"/>
                  <a:pt x="490852" y="223533"/>
                </a:cubicBezTo>
                <a:cubicBezTo>
                  <a:pt x="490852" y="236506"/>
                  <a:pt x="480335" y="247022"/>
                  <a:pt x="467363" y="247022"/>
                </a:cubicBezTo>
                <a:cubicBezTo>
                  <a:pt x="454390" y="247022"/>
                  <a:pt x="443874" y="236506"/>
                  <a:pt x="443874" y="223533"/>
                </a:cubicBezTo>
                <a:cubicBezTo>
                  <a:pt x="443874" y="210561"/>
                  <a:pt x="454390" y="200044"/>
                  <a:pt x="467363" y="200044"/>
                </a:cubicBezTo>
                <a:close/>
                <a:moveTo>
                  <a:pt x="356394" y="200044"/>
                </a:moveTo>
                <a:cubicBezTo>
                  <a:pt x="369367" y="200044"/>
                  <a:pt x="379883" y="210561"/>
                  <a:pt x="379883" y="223533"/>
                </a:cubicBezTo>
                <a:cubicBezTo>
                  <a:pt x="379883" y="236506"/>
                  <a:pt x="369367" y="247022"/>
                  <a:pt x="356394" y="247022"/>
                </a:cubicBezTo>
                <a:cubicBezTo>
                  <a:pt x="343422" y="247022"/>
                  <a:pt x="332905" y="236506"/>
                  <a:pt x="332905" y="223533"/>
                </a:cubicBezTo>
                <a:cubicBezTo>
                  <a:pt x="332905" y="210561"/>
                  <a:pt x="343422" y="200044"/>
                  <a:pt x="356394" y="200044"/>
                </a:cubicBezTo>
                <a:close/>
                <a:moveTo>
                  <a:pt x="245426" y="200044"/>
                </a:moveTo>
                <a:cubicBezTo>
                  <a:pt x="258398" y="200044"/>
                  <a:pt x="268915" y="210561"/>
                  <a:pt x="268915" y="223533"/>
                </a:cubicBezTo>
                <a:cubicBezTo>
                  <a:pt x="268915" y="236506"/>
                  <a:pt x="258398" y="247022"/>
                  <a:pt x="245426" y="247022"/>
                </a:cubicBezTo>
                <a:cubicBezTo>
                  <a:pt x="232453" y="247022"/>
                  <a:pt x="221937" y="236506"/>
                  <a:pt x="221937" y="223533"/>
                </a:cubicBezTo>
                <a:cubicBezTo>
                  <a:pt x="221937" y="210561"/>
                  <a:pt x="232453" y="200044"/>
                  <a:pt x="245426" y="200044"/>
                </a:cubicBezTo>
                <a:close/>
                <a:moveTo>
                  <a:pt x="134457" y="200044"/>
                </a:moveTo>
                <a:cubicBezTo>
                  <a:pt x="147430" y="200044"/>
                  <a:pt x="157946" y="210561"/>
                  <a:pt x="157946" y="223533"/>
                </a:cubicBezTo>
                <a:cubicBezTo>
                  <a:pt x="157946" y="236506"/>
                  <a:pt x="147430" y="247022"/>
                  <a:pt x="134457" y="247022"/>
                </a:cubicBezTo>
                <a:cubicBezTo>
                  <a:pt x="121485" y="247022"/>
                  <a:pt x="110968" y="236506"/>
                  <a:pt x="110968" y="223533"/>
                </a:cubicBezTo>
                <a:cubicBezTo>
                  <a:pt x="110968" y="210561"/>
                  <a:pt x="121485" y="200044"/>
                  <a:pt x="134457" y="200044"/>
                </a:cubicBezTo>
                <a:close/>
                <a:moveTo>
                  <a:pt x="23489" y="200044"/>
                </a:moveTo>
                <a:cubicBezTo>
                  <a:pt x="36461" y="200044"/>
                  <a:pt x="46978" y="210561"/>
                  <a:pt x="46978" y="223533"/>
                </a:cubicBezTo>
                <a:cubicBezTo>
                  <a:pt x="46978" y="236506"/>
                  <a:pt x="36461" y="247022"/>
                  <a:pt x="23489" y="247022"/>
                </a:cubicBezTo>
                <a:cubicBezTo>
                  <a:pt x="10517" y="247022"/>
                  <a:pt x="0" y="236506"/>
                  <a:pt x="0" y="223533"/>
                </a:cubicBezTo>
                <a:cubicBezTo>
                  <a:pt x="0" y="210561"/>
                  <a:pt x="10517" y="200044"/>
                  <a:pt x="23489" y="200044"/>
                </a:cubicBezTo>
                <a:close/>
                <a:moveTo>
                  <a:pt x="1463205" y="100022"/>
                </a:moveTo>
                <a:cubicBezTo>
                  <a:pt x="1476177" y="100022"/>
                  <a:pt x="1486694" y="110539"/>
                  <a:pt x="1486694" y="123511"/>
                </a:cubicBezTo>
                <a:cubicBezTo>
                  <a:pt x="1486694" y="136484"/>
                  <a:pt x="1476177" y="147000"/>
                  <a:pt x="1463205" y="147000"/>
                </a:cubicBezTo>
                <a:cubicBezTo>
                  <a:pt x="1450233" y="147000"/>
                  <a:pt x="1439716" y="136484"/>
                  <a:pt x="1439716" y="123511"/>
                </a:cubicBezTo>
                <a:cubicBezTo>
                  <a:pt x="1439716" y="110539"/>
                  <a:pt x="1450233" y="100022"/>
                  <a:pt x="1463205" y="100022"/>
                </a:cubicBezTo>
                <a:close/>
                <a:moveTo>
                  <a:pt x="1352237" y="100022"/>
                </a:moveTo>
                <a:cubicBezTo>
                  <a:pt x="1365210" y="100022"/>
                  <a:pt x="1375726" y="110539"/>
                  <a:pt x="1375726" y="123511"/>
                </a:cubicBezTo>
                <a:cubicBezTo>
                  <a:pt x="1375726" y="136484"/>
                  <a:pt x="1365210" y="147000"/>
                  <a:pt x="1352237" y="147000"/>
                </a:cubicBezTo>
                <a:cubicBezTo>
                  <a:pt x="1339265" y="147000"/>
                  <a:pt x="1328748" y="136484"/>
                  <a:pt x="1328748" y="123511"/>
                </a:cubicBezTo>
                <a:cubicBezTo>
                  <a:pt x="1328748" y="110539"/>
                  <a:pt x="1339265" y="100022"/>
                  <a:pt x="1352237" y="100022"/>
                </a:cubicBezTo>
                <a:close/>
                <a:moveTo>
                  <a:pt x="1241269" y="100022"/>
                </a:moveTo>
                <a:cubicBezTo>
                  <a:pt x="1254241" y="100022"/>
                  <a:pt x="1264758" y="110539"/>
                  <a:pt x="1264758" y="123511"/>
                </a:cubicBezTo>
                <a:cubicBezTo>
                  <a:pt x="1264758" y="136484"/>
                  <a:pt x="1254241" y="147000"/>
                  <a:pt x="1241269" y="147000"/>
                </a:cubicBezTo>
                <a:cubicBezTo>
                  <a:pt x="1228296" y="147000"/>
                  <a:pt x="1217780" y="136484"/>
                  <a:pt x="1217780" y="123511"/>
                </a:cubicBezTo>
                <a:cubicBezTo>
                  <a:pt x="1217780" y="110539"/>
                  <a:pt x="1228296" y="100022"/>
                  <a:pt x="1241269" y="100022"/>
                </a:cubicBezTo>
                <a:close/>
                <a:moveTo>
                  <a:pt x="1130300" y="100022"/>
                </a:moveTo>
                <a:cubicBezTo>
                  <a:pt x="1143273" y="100022"/>
                  <a:pt x="1153789" y="110539"/>
                  <a:pt x="1153789" y="123511"/>
                </a:cubicBezTo>
                <a:cubicBezTo>
                  <a:pt x="1153789" y="136484"/>
                  <a:pt x="1143273" y="147000"/>
                  <a:pt x="1130300" y="147000"/>
                </a:cubicBezTo>
                <a:cubicBezTo>
                  <a:pt x="1117328" y="147000"/>
                  <a:pt x="1106811" y="136484"/>
                  <a:pt x="1106811" y="123511"/>
                </a:cubicBezTo>
                <a:cubicBezTo>
                  <a:pt x="1106811" y="110539"/>
                  <a:pt x="1117328" y="100022"/>
                  <a:pt x="1130300" y="100022"/>
                </a:cubicBezTo>
                <a:close/>
                <a:moveTo>
                  <a:pt x="1019332" y="100022"/>
                </a:moveTo>
                <a:cubicBezTo>
                  <a:pt x="1032304" y="100022"/>
                  <a:pt x="1042821" y="110539"/>
                  <a:pt x="1042821" y="123511"/>
                </a:cubicBezTo>
                <a:cubicBezTo>
                  <a:pt x="1042821" y="136484"/>
                  <a:pt x="1032304" y="147000"/>
                  <a:pt x="1019332" y="147000"/>
                </a:cubicBezTo>
                <a:cubicBezTo>
                  <a:pt x="1006359" y="147000"/>
                  <a:pt x="995843" y="136484"/>
                  <a:pt x="995843" y="123511"/>
                </a:cubicBezTo>
                <a:cubicBezTo>
                  <a:pt x="995843" y="110539"/>
                  <a:pt x="1006359" y="100022"/>
                  <a:pt x="1019332" y="100022"/>
                </a:cubicBezTo>
                <a:close/>
                <a:moveTo>
                  <a:pt x="908363" y="100022"/>
                </a:moveTo>
                <a:cubicBezTo>
                  <a:pt x="921336" y="100022"/>
                  <a:pt x="931852" y="110539"/>
                  <a:pt x="931852" y="123511"/>
                </a:cubicBezTo>
                <a:cubicBezTo>
                  <a:pt x="931852" y="136484"/>
                  <a:pt x="921336" y="147000"/>
                  <a:pt x="908363" y="147000"/>
                </a:cubicBezTo>
                <a:cubicBezTo>
                  <a:pt x="895391" y="147000"/>
                  <a:pt x="884874" y="136484"/>
                  <a:pt x="884874" y="123511"/>
                </a:cubicBezTo>
                <a:cubicBezTo>
                  <a:pt x="884874" y="110539"/>
                  <a:pt x="895391" y="100022"/>
                  <a:pt x="908363" y="100022"/>
                </a:cubicBezTo>
                <a:close/>
                <a:moveTo>
                  <a:pt x="797395" y="100022"/>
                </a:moveTo>
                <a:cubicBezTo>
                  <a:pt x="810367" y="100022"/>
                  <a:pt x="820884" y="110539"/>
                  <a:pt x="820884" y="123511"/>
                </a:cubicBezTo>
                <a:cubicBezTo>
                  <a:pt x="820884" y="136484"/>
                  <a:pt x="810367" y="147000"/>
                  <a:pt x="797395" y="147000"/>
                </a:cubicBezTo>
                <a:cubicBezTo>
                  <a:pt x="784423" y="147000"/>
                  <a:pt x="773906" y="136484"/>
                  <a:pt x="773906" y="123511"/>
                </a:cubicBezTo>
                <a:cubicBezTo>
                  <a:pt x="773906" y="110539"/>
                  <a:pt x="784423" y="100022"/>
                  <a:pt x="797395" y="100022"/>
                </a:cubicBezTo>
                <a:close/>
                <a:moveTo>
                  <a:pt x="689299" y="100022"/>
                </a:moveTo>
                <a:cubicBezTo>
                  <a:pt x="702271" y="100022"/>
                  <a:pt x="712788" y="110539"/>
                  <a:pt x="712788" y="123511"/>
                </a:cubicBezTo>
                <a:cubicBezTo>
                  <a:pt x="712788" y="136484"/>
                  <a:pt x="702271" y="147000"/>
                  <a:pt x="689299" y="147000"/>
                </a:cubicBezTo>
                <a:cubicBezTo>
                  <a:pt x="676327" y="147000"/>
                  <a:pt x="665810" y="136484"/>
                  <a:pt x="665810" y="123511"/>
                </a:cubicBezTo>
                <a:cubicBezTo>
                  <a:pt x="665810" y="110539"/>
                  <a:pt x="676327" y="100022"/>
                  <a:pt x="689299" y="100022"/>
                </a:cubicBezTo>
                <a:close/>
                <a:moveTo>
                  <a:pt x="578331" y="100022"/>
                </a:moveTo>
                <a:cubicBezTo>
                  <a:pt x="591304" y="100022"/>
                  <a:pt x="601820" y="110539"/>
                  <a:pt x="601820" y="123511"/>
                </a:cubicBezTo>
                <a:cubicBezTo>
                  <a:pt x="601820" y="136484"/>
                  <a:pt x="591304" y="147000"/>
                  <a:pt x="578331" y="147000"/>
                </a:cubicBezTo>
                <a:cubicBezTo>
                  <a:pt x="565359" y="147000"/>
                  <a:pt x="554842" y="136484"/>
                  <a:pt x="554842" y="123511"/>
                </a:cubicBezTo>
                <a:cubicBezTo>
                  <a:pt x="554842" y="110539"/>
                  <a:pt x="565359" y="100022"/>
                  <a:pt x="578331" y="100022"/>
                </a:cubicBezTo>
                <a:close/>
                <a:moveTo>
                  <a:pt x="467363" y="100022"/>
                </a:moveTo>
                <a:cubicBezTo>
                  <a:pt x="480335" y="100022"/>
                  <a:pt x="490852" y="110539"/>
                  <a:pt x="490852" y="123511"/>
                </a:cubicBezTo>
                <a:cubicBezTo>
                  <a:pt x="490852" y="136484"/>
                  <a:pt x="480335" y="147000"/>
                  <a:pt x="467363" y="147000"/>
                </a:cubicBezTo>
                <a:cubicBezTo>
                  <a:pt x="454390" y="147000"/>
                  <a:pt x="443874" y="136484"/>
                  <a:pt x="443874" y="123511"/>
                </a:cubicBezTo>
                <a:cubicBezTo>
                  <a:pt x="443874" y="110539"/>
                  <a:pt x="454390" y="100022"/>
                  <a:pt x="467363" y="100022"/>
                </a:cubicBezTo>
                <a:close/>
                <a:moveTo>
                  <a:pt x="356394" y="100022"/>
                </a:moveTo>
                <a:cubicBezTo>
                  <a:pt x="369367" y="100022"/>
                  <a:pt x="379883" y="110539"/>
                  <a:pt x="379883" y="123511"/>
                </a:cubicBezTo>
                <a:cubicBezTo>
                  <a:pt x="379883" y="136484"/>
                  <a:pt x="369367" y="147000"/>
                  <a:pt x="356394" y="147000"/>
                </a:cubicBezTo>
                <a:cubicBezTo>
                  <a:pt x="343422" y="147000"/>
                  <a:pt x="332905" y="136484"/>
                  <a:pt x="332905" y="123511"/>
                </a:cubicBezTo>
                <a:cubicBezTo>
                  <a:pt x="332905" y="110539"/>
                  <a:pt x="343422" y="100022"/>
                  <a:pt x="356394" y="100022"/>
                </a:cubicBezTo>
                <a:close/>
                <a:moveTo>
                  <a:pt x="245426" y="100022"/>
                </a:moveTo>
                <a:cubicBezTo>
                  <a:pt x="258398" y="100022"/>
                  <a:pt x="268915" y="110539"/>
                  <a:pt x="268915" y="123511"/>
                </a:cubicBezTo>
                <a:cubicBezTo>
                  <a:pt x="268915" y="136484"/>
                  <a:pt x="258398" y="147000"/>
                  <a:pt x="245426" y="147000"/>
                </a:cubicBezTo>
                <a:cubicBezTo>
                  <a:pt x="232453" y="147000"/>
                  <a:pt x="221937" y="136484"/>
                  <a:pt x="221937" y="123511"/>
                </a:cubicBezTo>
                <a:cubicBezTo>
                  <a:pt x="221937" y="110539"/>
                  <a:pt x="232453" y="100022"/>
                  <a:pt x="245426" y="100022"/>
                </a:cubicBezTo>
                <a:close/>
                <a:moveTo>
                  <a:pt x="134457" y="100022"/>
                </a:moveTo>
                <a:cubicBezTo>
                  <a:pt x="147430" y="100022"/>
                  <a:pt x="157946" y="110539"/>
                  <a:pt x="157946" y="123511"/>
                </a:cubicBezTo>
                <a:cubicBezTo>
                  <a:pt x="157946" y="136484"/>
                  <a:pt x="147430" y="147000"/>
                  <a:pt x="134457" y="147000"/>
                </a:cubicBezTo>
                <a:cubicBezTo>
                  <a:pt x="121485" y="147000"/>
                  <a:pt x="110968" y="136484"/>
                  <a:pt x="110968" y="123511"/>
                </a:cubicBezTo>
                <a:cubicBezTo>
                  <a:pt x="110968" y="110539"/>
                  <a:pt x="121485" y="100022"/>
                  <a:pt x="134457" y="100022"/>
                </a:cubicBezTo>
                <a:close/>
                <a:moveTo>
                  <a:pt x="23489" y="100022"/>
                </a:moveTo>
                <a:cubicBezTo>
                  <a:pt x="36461" y="100022"/>
                  <a:pt x="46978" y="110539"/>
                  <a:pt x="46978" y="123511"/>
                </a:cubicBezTo>
                <a:cubicBezTo>
                  <a:pt x="46978" y="136484"/>
                  <a:pt x="36461" y="147000"/>
                  <a:pt x="23489" y="147000"/>
                </a:cubicBezTo>
                <a:cubicBezTo>
                  <a:pt x="10517" y="147000"/>
                  <a:pt x="0" y="136484"/>
                  <a:pt x="0" y="123511"/>
                </a:cubicBezTo>
                <a:cubicBezTo>
                  <a:pt x="0" y="110539"/>
                  <a:pt x="10517" y="100022"/>
                  <a:pt x="23489" y="100022"/>
                </a:cubicBezTo>
                <a:close/>
                <a:moveTo>
                  <a:pt x="1463205" y="0"/>
                </a:moveTo>
                <a:cubicBezTo>
                  <a:pt x="1476177" y="0"/>
                  <a:pt x="1486694" y="10517"/>
                  <a:pt x="1486694" y="23489"/>
                </a:cubicBezTo>
                <a:cubicBezTo>
                  <a:pt x="1486694" y="36462"/>
                  <a:pt x="1476177" y="46978"/>
                  <a:pt x="1463205" y="46978"/>
                </a:cubicBezTo>
                <a:cubicBezTo>
                  <a:pt x="1450233" y="46978"/>
                  <a:pt x="1439716" y="36462"/>
                  <a:pt x="1439716" y="23489"/>
                </a:cubicBezTo>
                <a:cubicBezTo>
                  <a:pt x="1439716" y="10517"/>
                  <a:pt x="1450233" y="0"/>
                  <a:pt x="1463205" y="0"/>
                </a:cubicBezTo>
                <a:close/>
                <a:moveTo>
                  <a:pt x="1352237" y="0"/>
                </a:moveTo>
                <a:cubicBezTo>
                  <a:pt x="1365210" y="0"/>
                  <a:pt x="1375726" y="10517"/>
                  <a:pt x="1375726" y="23489"/>
                </a:cubicBezTo>
                <a:cubicBezTo>
                  <a:pt x="1375726" y="36462"/>
                  <a:pt x="1365210" y="46978"/>
                  <a:pt x="1352237" y="46978"/>
                </a:cubicBezTo>
                <a:cubicBezTo>
                  <a:pt x="1339265" y="46978"/>
                  <a:pt x="1328748" y="36462"/>
                  <a:pt x="1328748" y="23489"/>
                </a:cubicBezTo>
                <a:cubicBezTo>
                  <a:pt x="1328748" y="10517"/>
                  <a:pt x="1339265" y="0"/>
                  <a:pt x="1352237" y="0"/>
                </a:cubicBezTo>
                <a:close/>
                <a:moveTo>
                  <a:pt x="1241269" y="0"/>
                </a:moveTo>
                <a:cubicBezTo>
                  <a:pt x="1254241" y="0"/>
                  <a:pt x="1264758" y="10517"/>
                  <a:pt x="1264758" y="23489"/>
                </a:cubicBezTo>
                <a:cubicBezTo>
                  <a:pt x="1264758" y="36462"/>
                  <a:pt x="1254241" y="46978"/>
                  <a:pt x="1241269" y="46978"/>
                </a:cubicBezTo>
                <a:cubicBezTo>
                  <a:pt x="1228296" y="46978"/>
                  <a:pt x="1217780" y="36462"/>
                  <a:pt x="1217780" y="23489"/>
                </a:cubicBezTo>
                <a:cubicBezTo>
                  <a:pt x="1217780" y="10517"/>
                  <a:pt x="1228296" y="0"/>
                  <a:pt x="1241269" y="0"/>
                </a:cubicBezTo>
                <a:close/>
                <a:moveTo>
                  <a:pt x="1130300" y="0"/>
                </a:moveTo>
                <a:cubicBezTo>
                  <a:pt x="1143273" y="0"/>
                  <a:pt x="1153789" y="10517"/>
                  <a:pt x="1153789" y="23489"/>
                </a:cubicBezTo>
                <a:cubicBezTo>
                  <a:pt x="1153789" y="36462"/>
                  <a:pt x="1143273" y="46978"/>
                  <a:pt x="1130300" y="46978"/>
                </a:cubicBezTo>
                <a:cubicBezTo>
                  <a:pt x="1117328" y="46978"/>
                  <a:pt x="1106811" y="36462"/>
                  <a:pt x="1106811" y="23489"/>
                </a:cubicBezTo>
                <a:cubicBezTo>
                  <a:pt x="1106811" y="10517"/>
                  <a:pt x="1117328" y="0"/>
                  <a:pt x="1130300" y="0"/>
                </a:cubicBezTo>
                <a:close/>
                <a:moveTo>
                  <a:pt x="1019332" y="0"/>
                </a:moveTo>
                <a:cubicBezTo>
                  <a:pt x="1032304" y="0"/>
                  <a:pt x="1042821" y="10517"/>
                  <a:pt x="1042821" y="23489"/>
                </a:cubicBezTo>
                <a:cubicBezTo>
                  <a:pt x="1042821" y="36462"/>
                  <a:pt x="1032304" y="46978"/>
                  <a:pt x="1019332" y="46978"/>
                </a:cubicBezTo>
                <a:cubicBezTo>
                  <a:pt x="1006359" y="46978"/>
                  <a:pt x="995843" y="36462"/>
                  <a:pt x="995843" y="23489"/>
                </a:cubicBezTo>
                <a:cubicBezTo>
                  <a:pt x="995843" y="10517"/>
                  <a:pt x="1006359" y="0"/>
                  <a:pt x="1019332" y="0"/>
                </a:cubicBezTo>
                <a:close/>
                <a:moveTo>
                  <a:pt x="908363" y="0"/>
                </a:moveTo>
                <a:cubicBezTo>
                  <a:pt x="921336" y="0"/>
                  <a:pt x="931852" y="10517"/>
                  <a:pt x="931852" y="23489"/>
                </a:cubicBezTo>
                <a:cubicBezTo>
                  <a:pt x="931852" y="36462"/>
                  <a:pt x="921336" y="46978"/>
                  <a:pt x="908363" y="46978"/>
                </a:cubicBezTo>
                <a:cubicBezTo>
                  <a:pt x="895391" y="46978"/>
                  <a:pt x="884874" y="36462"/>
                  <a:pt x="884874" y="23489"/>
                </a:cubicBezTo>
                <a:cubicBezTo>
                  <a:pt x="884874" y="10517"/>
                  <a:pt x="895391" y="0"/>
                  <a:pt x="908363" y="0"/>
                </a:cubicBezTo>
                <a:close/>
                <a:moveTo>
                  <a:pt x="797395" y="0"/>
                </a:moveTo>
                <a:cubicBezTo>
                  <a:pt x="810367" y="0"/>
                  <a:pt x="820884" y="10517"/>
                  <a:pt x="820884" y="23489"/>
                </a:cubicBezTo>
                <a:cubicBezTo>
                  <a:pt x="820884" y="36462"/>
                  <a:pt x="810367" y="46978"/>
                  <a:pt x="797395" y="46978"/>
                </a:cubicBezTo>
                <a:cubicBezTo>
                  <a:pt x="784423" y="46978"/>
                  <a:pt x="773906" y="36462"/>
                  <a:pt x="773906" y="23489"/>
                </a:cubicBezTo>
                <a:cubicBezTo>
                  <a:pt x="773906" y="10517"/>
                  <a:pt x="784423" y="0"/>
                  <a:pt x="797395" y="0"/>
                </a:cubicBezTo>
                <a:close/>
                <a:moveTo>
                  <a:pt x="689299" y="0"/>
                </a:moveTo>
                <a:cubicBezTo>
                  <a:pt x="702271" y="0"/>
                  <a:pt x="712788" y="10517"/>
                  <a:pt x="712788" y="23489"/>
                </a:cubicBezTo>
                <a:cubicBezTo>
                  <a:pt x="712788" y="36462"/>
                  <a:pt x="702271" y="46978"/>
                  <a:pt x="689299" y="46978"/>
                </a:cubicBezTo>
                <a:cubicBezTo>
                  <a:pt x="676327" y="46978"/>
                  <a:pt x="665810" y="36462"/>
                  <a:pt x="665810" y="23489"/>
                </a:cubicBezTo>
                <a:cubicBezTo>
                  <a:pt x="665810" y="10517"/>
                  <a:pt x="676327" y="0"/>
                  <a:pt x="689299" y="0"/>
                </a:cubicBezTo>
                <a:close/>
                <a:moveTo>
                  <a:pt x="578331" y="0"/>
                </a:moveTo>
                <a:cubicBezTo>
                  <a:pt x="591304" y="0"/>
                  <a:pt x="601820" y="10517"/>
                  <a:pt x="601820" y="23489"/>
                </a:cubicBezTo>
                <a:cubicBezTo>
                  <a:pt x="601820" y="36462"/>
                  <a:pt x="591304" y="46978"/>
                  <a:pt x="578331" y="46978"/>
                </a:cubicBezTo>
                <a:cubicBezTo>
                  <a:pt x="565359" y="46978"/>
                  <a:pt x="554842" y="36462"/>
                  <a:pt x="554842" y="23489"/>
                </a:cubicBezTo>
                <a:cubicBezTo>
                  <a:pt x="554842" y="10517"/>
                  <a:pt x="565359" y="0"/>
                  <a:pt x="578331" y="0"/>
                </a:cubicBezTo>
                <a:close/>
                <a:moveTo>
                  <a:pt x="467363" y="0"/>
                </a:moveTo>
                <a:cubicBezTo>
                  <a:pt x="480335" y="0"/>
                  <a:pt x="490852" y="10517"/>
                  <a:pt x="490852" y="23489"/>
                </a:cubicBezTo>
                <a:cubicBezTo>
                  <a:pt x="490852" y="36462"/>
                  <a:pt x="480335" y="46978"/>
                  <a:pt x="467363" y="46978"/>
                </a:cubicBezTo>
                <a:cubicBezTo>
                  <a:pt x="454390" y="46978"/>
                  <a:pt x="443874" y="36462"/>
                  <a:pt x="443874" y="23489"/>
                </a:cubicBezTo>
                <a:cubicBezTo>
                  <a:pt x="443874" y="10517"/>
                  <a:pt x="454390" y="0"/>
                  <a:pt x="467363" y="0"/>
                </a:cubicBezTo>
                <a:close/>
                <a:moveTo>
                  <a:pt x="356394" y="0"/>
                </a:moveTo>
                <a:cubicBezTo>
                  <a:pt x="369367" y="0"/>
                  <a:pt x="379883" y="10517"/>
                  <a:pt x="379883" y="23489"/>
                </a:cubicBezTo>
                <a:cubicBezTo>
                  <a:pt x="379883" y="36462"/>
                  <a:pt x="369367" y="46978"/>
                  <a:pt x="356394" y="46978"/>
                </a:cubicBezTo>
                <a:cubicBezTo>
                  <a:pt x="343422" y="46978"/>
                  <a:pt x="332905" y="36462"/>
                  <a:pt x="332905" y="23489"/>
                </a:cubicBezTo>
                <a:cubicBezTo>
                  <a:pt x="332905" y="10517"/>
                  <a:pt x="343422" y="0"/>
                  <a:pt x="356394" y="0"/>
                </a:cubicBezTo>
                <a:close/>
                <a:moveTo>
                  <a:pt x="245426" y="0"/>
                </a:moveTo>
                <a:cubicBezTo>
                  <a:pt x="258398" y="0"/>
                  <a:pt x="268915" y="10517"/>
                  <a:pt x="268915" y="23489"/>
                </a:cubicBezTo>
                <a:cubicBezTo>
                  <a:pt x="268915" y="36462"/>
                  <a:pt x="258398" y="46978"/>
                  <a:pt x="245426" y="46978"/>
                </a:cubicBezTo>
                <a:cubicBezTo>
                  <a:pt x="232453" y="46978"/>
                  <a:pt x="221937" y="36462"/>
                  <a:pt x="221937" y="23489"/>
                </a:cubicBezTo>
                <a:cubicBezTo>
                  <a:pt x="221937" y="10517"/>
                  <a:pt x="232453" y="0"/>
                  <a:pt x="245426" y="0"/>
                </a:cubicBezTo>
                <a:close/>
                <a:moveTo>
                  <a:pt x="134457" y="0"/>
                </a:moveTo>
                <a:cubicBezTo>
                  <a:pt x="147430" y="0"/>
                  <a:pt x="157946" y="10517"/>
                  <a:pt x="157946" y="23489"/>
                </a:cubicBezTo>
                <a:cubicBezTo>
                  <a:pt x="157946" y="36462"/>
                  <a:pt x="147430" y="46978"/>
                  <a:pt x="134457" y="46978"/>
                </a:cubicBezTo>
                <a:cubicBezTo>
                  <a:pt x="121485" y="46978"/>
                  <a:pt x="110968" y="36462"/>
                  <a:pt x="110968" y="23489"/>
                </a:cubicBezTo>
                <a:cubicBezTo>
                  <a:pt x="110968" y="10517"/>
                  <a:pt x="121485" y="0"/>
                  <a:pt x="134457" y="0"/>
                </a:cubicBezTo>
                <a:close/>
                <a:moveTo>
                  <a:pt x="23489" y="0"/>
                </a:moveTo>
                <a:cubicBezTo>
                  <a:pt x="36461" y="0"/>
                  <a:pt x="46978" y="10517"/>
                  <a:pt x="46978" y="23489"/>
                </a:cubicBezTo>
                <a:cubicBezTo>
                  <a:pt x="46978" y="36462"/>
                  <a:pt x="36461" y="46978"/>
                  <a:pt x="23489" y="46978"/>
                </a:cubicBezTo>
                <a:cubicBezTo>
                  <a:pt x="10517" y="46978"/>
                  <a:pt x="0" y="36462"/>
                  <a:pt x="0" y="23489"/>
                </a:cubicBezTo>
                <a:cubicBezTo>
                  <a:pt x="0" y="10517"/>
                  <a:pt x="10517" y="0"/>
                  <a:pt x="2348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  <a:alpha val="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日期占位符 4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1"/>
            <a:ext cx="12192000" cy="6857999"/>
          </a:xfrm>
          <a:prstGeom prst="rect">
            <a:avLst/>
          </a:prstGeom>
          <a:gradFill flip="none" rotWithShape="1">
            <a:gsLst>
              <a:gs pos="39000">
                <a:schemeClr val="bg1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>
            <p:custDataLst>
              <p:tags r:id="rId3"/>
            </p:custDataLst>
          </p:nvPr>
        </p:nvSpPr>
        <p:spPr>
          <a:xfrm flipH="1">
            <a:off x="0" y="1"/>
            <a:ext cx="12192000" cy="6289675"/>
          </a:xfrm>
          <a:custGeom>
            <a:avLst/>
            <a:gdLst>
              <a:gd name="connsiteX0" fmla="*/ 0 w 12192000"/>
              <a:gd name="connsiteY0" fmla="*/ 0 h 6289675"/>
              <a:gd name="connsiteX1" fmla="*/ 12192000 w 12192000"/>
              <a:gd name="connsiteY1" fmla="*/ 0 h 6289675"/>
              <a:gd name="connsiteX2" fmla="*/ 12192000 w 12192000"/>
              <a:gd name="connsiteY2" fmla="*/ 4970972 h 6289675"/>
              <a:gd name="connsiteX3" fmla="*/ 12188701 w 12192000"/>
              <a:gd name="connsiteY3" fmla="*/ 4972322 h 6289675"/>
              <a:gd name="connsiteX4" fmla="*/ 4425725 w 12192000"/>
              <a:gd name="connsiteY4" fmla="*/ 6289675 h 6289675"/>
              <a:gd name="connsiteX5" fmla="*/ 370117 w 12192000"/>
              <a:gd name="connsiteY5" fmla="*/ 5963485 h 6289675"/>
              <a:gd name="connsiteX6" fmla="*/ 0 w 12192000"/>
              <a:gd name="connsiteY6" fmla="*/ 5896362 h 628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289675">
                <a:moveTo>
                  <a:pt x="0" y="0"/>
                </a:moveTo>
                <a:lnTo>
                  <a:pt x="12192000" y="0"/>
                </a:lnTo>
                <a:lnTo>
                  <a:pt x="12192000" y="4970972"/>
                </a:lnTo>
                <a:lnTo>
                  <a:pt x="12188701" y="4972322"/>
                </a:lnTo>
                <a:cubicBezTo>
                  <a:pt x="10079103" y="5795300"/>
                  <a:pt x="7374550" y="6289675"/>
                  <a:pt x="4425725" y="6289675"/>
                </a:cubicBezTo>
                <a:cubicBezTo>
                  <a:pt x="3003970" y="6289675"/>
                  <a:pt x="1638999" y="6174752"/>
                  <a:pt x="370117" y="5963485"/>
                </a:cubicBezTo>
                <a:lnTo>
                  <a:pt x="0" y="5896362"/>
                </a:ln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85000">
                <a:schemeClr val="accent2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圆: 空心 8"/>
          <p:cNvSpPr/>
          <p:nvPr userDrawn="1">
            <p:custDataLst>
              <p:tags r:id="rId4"/>
            </p:custDataLst>
          </p:nvPr>
        </p:nvSpPr>
        <p:spPr>
          <a:xfrm>
            <a:off x="6967833" y="902438"/>
            <a:ext cx="3958360" cy="3958360"/>
          </a:xfrm>
          <a:prstGeom prst="donut">
            <a:avLst>
              <a:gd name="adj" fmla="val 24152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30000"/>
                </a:schemeClr>
              </a:gs>
              <a:gs pos="59000">
                <a:schemeClr val="accent2">
                  <a:lumMod val="20000"/>
                  <a:lumOff val="80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2" name="任意多边形: 形状 21"/>
          <p:cNvSpPr/>
          <p:nvPr>
            <p:custDataLst>
              <p:tags r:id="rId5"/>
            </p:custDataLst>
          </p:nvPr>
        </p:nvSpPr>
        <p:spPr>
          <a:xfrm>
            <a:off x="7275302" y="2211121"/>
            <a:ext cx="1486694" cy="247022"/>
          </a:xfrm>
          <a:custGeom>
            <a:avLst/>
            <a:gdLst>
              <a:gd name="connsiteX0" fmla="*/ 1463205 w 1486694"/>
              <a:gd name="connsiteY0" fmla="*/ 200044 h 247022"/>
              <a:gd name="connsiteX1" fmla="*/ 1486694 w 1486694"/>
              <a:gd name="connsiteY1" fmla="*/ 223533 h 247022"/>
              <a:gd name="connsiteX2" fmla="*/ 1463205 w 1486694"/>
              <a:gd name="connsiteY2" fmla="*/ 247022 h 247022"/>
              <a:gd name="connsiteX3" fmla="*/ 1439716 w 1486694"/>
              <a:gd name="connsiteY3" fmla="*/ 223533 h 247022"/>
              <a:gd name="connsiteX4" fmla="*/ 1463205 w 1486694"/>
              <a:gd name="connsiteY4" fmla="*/ 200044 h 247022"/>
              <a:gd name="connsiteX5" fmla="*/ 1352237 w 1486694"/>
              <a:gd name="connsiteY5" fmla="*/ 200044 h 247022"/>
              <a:gd name="connsiteX6" fmla="*/ 1375726 w 1486694"/>
              <a:gd name="connsiteY6" fmla="*/ 223533 h 247022"/>
              <a:gd name="connsiteX7" fmla="*/ 1352237 w 1486694"/>
              <a:gd name="connsiteY7" fmla="*/ 247022 h 247022"/>
              <a:gd name="connsiteX8" fmla="*/ 1328748 w 1486694"/>
              <a:gd name="connsiteY8" fmla="*/ 223533 h 247022"/>
              <a:gd name="connsiteX9" fmla="*/ 1352237 w 1486694"/>
              <a:gd name="connsiteY9" fmla="*/ 200044 h 247022"/>
              <a:gd name="connsiteX10" fmla="*/ 1241269 w 1486694"/>
              <a:gd name="connsiteY10" fmla="*/ 200044 h 247022"/>
              <a:gd name="connsiteX11" fmla="*/ 1264758 w 1486694"/>
              <a:gd name="connsiteY11" fmla="*/ 223533 h 247022"/>
              <a:gd name="connsiteX12" fmla="*/ 1241269 w 1486694"/>
              <a:gd name="connsiteY12" fmla="*/ 247022 h 247022"/>
              <a:gd name="connsiteX13" fmla="*/ 1217780 w 1486694"/>
              <a:gd name="connsiteY13" fmla="*/ 223533 h 247022"/>
              <a:gd name="connsiteX14" fmla="*/ 1241269 w 1486694"/>
              <a:gd name="connsiteY14" fmla="*/ 200044 h 247022"/>
              <a:gd name="connsiteX15" fmla="*/ 1130300 w 1486694"/>
              <a:gd name="connsiteY15" fmla="*/ 200044 h 247022"/>
              <a:gd name="connsiteX16" fmla="*/ 1153789 w 1486694"/>
              <a:gd name="connsiteY16" fmla="*/ 223533 h 247022"/>
              <a:gd name="connsiteX17" fmla="*/ 1130300 w 1486694"/>
              <a:gd name="connsiteY17" fmla="*/ 247022 h 247022"/>
              <a:gd name="connsiteX18" fmla="*/ 1106812 w 1486694"/>
              <a:gd name="connsiteY18" fmla="*/ 223533 h 247022"/>
              <a:gd name="connsiteX19" fmla="*/ 1130300 w 1486694"/>
              <a:gd name="connsiteY19" fmla="*/ 200044 h 247022"/>
              <a:gd name="connsiteX20" fmla="*/ 1019332 w 1486694"/>
              <a:gd name="connsiteY20" fmla="*/ 200044 h 247022"/>
              <a:gd name="connsiteX21" fmla="*/ 1042821 w 1486694"/>
              <a:gd name="connsiteY21" fmla="*/ 223533 h 247022"/>
              <a:gd name="connsiteX22" fmla="*/ 1019332 w 1486694"/>
              <a:gd name="connsiteY22" fmla="*/ 247022 h 247022"/>
              <a:gd name="connsiteX23" fmla="*/ 995843 w 1486694"/>
              <a:gd name="connsiteY23" fmla="*/ 223533 h 247022"/>
              <a:gd name="connsiteX24" fmla="*/ 1019332 w 1486694"/>
              <a:gd name="connsiteY24" fmla="*/ 200044 h 247022"/>
              <a:gd name="connsiteX25" fmla="*/ 908364 w 1486694"/>
              <a:gd name="connsiteY25" fmla="*/ 200044 h 247022"/>
              <a:gd name="connsiteX26" fmla="*/ 931853 w 1486694"/>
              <a:gd name="connsiteY26" fmla="*/ 223533 h 247022"/>
              <a:gd name="connsiteX27" fmla="*/ 908364 w 1486694"/>
              <a:gd name="connsiteY27" fmla="*/ 247022 h 247022"/>
              <a:gd name="connsiteX28" fmla="*/ 884875 w 1486694"/>
              <a:gd name="connsiteY28" fmla="*/ 223533 h 247022"/>
              <a:gd name="connsiteX29" fmla="*/ 908364 w 1486694"/>
              <a:gd name="connsiteY29" fmla="*/ 200044 h 247022"/>
              <a:gd name="connsiteX30" fmla="*/ 797395 w 1486694"/>
              <a:gd name="connsiteY30" fmla="*/ 200044 h 247022"/>
              <a:gd name="connsiteX31" fmla="*/ 820884 w 1486694"/>
              <a:gd name="connsiteY31" fmla="*/ 223533 h 247022"/>
              <a:gd name="connsiteX32" fmla="*/ 797395 w 1486694"/>
              <a:gd name="connsiteY32" fmla="*/ 247022 h 247022"/>
              <a:gd name="connsiteX33" fmla="*/ 773906 w 1486694"/>
              <a:gd name="connsiteY33" fmla="*/ 223533 h 247022"/>
              <a:gd name="connsiteX34" fmla="*/ 797395 w 1486694"/>
              <a:gd name="connsiteY34" fmla="*/ 200044 h 247022"/>
              <a:gd name="connsiteX35" fmla="*/ 689299 w 1486694"/>
              <a:gd name="connsiteY35" fmla="*/ 200044 h 247022"/>
              <a:gd name="connsiteX36" fmla="*/ 712788 w 1486694"/>
              <a:gd name="connsiteY36" fmla="*/ 223533 h 247022"/>
              <a:gd name="connsiteX37" fmla="*/ 689299 w 1486694"/>
              <a:gd name="connsiteY37" fmla="*/ 247022 h 247022"/>
              <a:gd name="connsiteX38" fmla="*/ 665810 w 1486694"/>
              <a:gd name="connsiteY38" fmla="*/ 223533 h 247022"/>
              <a:gd name="connsiteX39" fmla="*/ 689299 w 1486694"/>
              <a:gd name="connsiteY39" fmla="*/ 200044 h 247022"/>
              <a:gd name="connsiteX40" fmla="*/ 578331 w 1486694"/>
              <a:gd name="connsiteY40" fmla="*/ 200044 h 247022"/>
              <a:gd name="connsiteX41" fmla="*/ 601820 w 1486694"/>
              <a:gd name="connsiteY41" fmla="*/ 223533 h 247022"/>
              <a:gd name="connsiteX42" fmla="*/ 578331 w 1486694"/>
              <a:gd name="connsiteY42" fmla="*/ 247022 h 247022"/>
              <a:gd name="connsiteX43" fmla="*/ 554842 w 1486694"/>
              <a:gd name="connsiteY43" fmla="*/ 223533 h 247022"/>
              <a:gd name="connsiteX44" fmla="*/ 578331 w 1486694"/>
              <a:gd name="connsiteY44" fmla="*/ 200044 h 247022"/>
              <a:gd name="connsiteX45" fmla="*/ 467363 w 1486694"/>
              <a:gd name="connsiteY45" fmla="*/ 200044 h 247022"/>
              <a:gd name="connsiteX46" fmla="*/ 490852 w 1486694"/>
              <a:gd name="connsiteY46" fmla="*/ 223533 h 247022"/>
              <a:gd name="connsiteX47" fmla="*/ 467363 w 1486694"/>
              <a:gd name="connsiteY47" fmla="*/ 247022 h 247022"/>
              <a:gd name="connsiteX48" fmla="*/ 443874 w 1486694"/>
              <a:gd name="connsiteY48" fmla="*/ 223533 h 247022"/>
              <a:gd name="connsiteX49" fmla="*/ 467363 w 1486694"/>
              <a:gd name="connsiteY49" fmla="*/ 200044 h 247022"/>
              <a:gd name="connsiteX50" fmla="*/ 356394 w 1486694"/>
              <a:gd name="connsiteY50" fmla="*/ 200044 h 247022"/>
              <a:gd name="connsiteX51" fmla="*/ 379883 w 1486694"/>
              <a:gd name="connsiteY51" fmla="*/ 223533 h 247022"/>
              <a:gd name="connsiteX52" fmla="*/ 356394 w 1486694"/>
              <a:gd name="connsiteY52" fmla="*/ 247022 h 247022"/>
              <a:gd name="connsiteX53" fmla="*/ 332905 w 1486694"/>
              <a:gd name="connsiteY53" fmla="*/ 223533 h 247022"/>
              <a:gd name="connsiteX54" fmla="*/ 356394 w 1486694"/>
              <a:gd name="connsiteY54" fmla="*/ 200044 h 247022"/>
              <a:gd name="connsiteX55" fmla="*/ 245426 w 1486694"/>
              <a:gd name="connsiteY55" fmla="*/ 200044 h 247022"/>
              <a:gd name="connsiteX56" fmla="*/ 268915 w 1486694"/>
              <a:gd name="connsiteY56" fmla="*/ 223533 h 247022"/>
              <a:gd name="connsiteX57" fmla="*/ 245426 w 1486694"/>
              <a:gd name="connsiteY57" fmla="*/ 247022 h 247022"/>
              <a:gd name="connsiteX58" fmla="*/ 221937 w 1486694"/>
              <a:gd name="connsiteY58" fmla="*/ 223533 h 247022"/>
              <a:gd name="connsiteX59" fmla="*/ 245426 w 1486694"/>
              <a:gd name="connsiteY59" fmla="*/ 200044 h 247022"/>
              <a:gd name="connsiteX60" fmla="*/ 134457 w 1486694"/>
              <a:gd name="connsiteY60" fmla="*/ 200044 h 247022"/>
              <a:gd name="connsiteX61" fmla="*/ 157946 w 1486694"/>
              <a:gd name="connsiteY61" fmla="*/ 223533 h 247022"/>
              <a:gd name="connsiteX62" fmla="*/ 134457 w 1486694"/>
              <a:gd name="connsiteY62" fmla="*/ 247022 h 247022"/>
              <a:gd name="connsiteX63" fmla="*/ 110968 w 1486694"/>
              <a:gd name="connsiteY63" fmla="*/ 223533 h 247022"/>
              <a:gd name="connsiteX64" fmla="*/ 134457 w 1486694"/>
              <a:gd name="connsiteY64" fmla="*/ 200044 h 247022"/>
              <a:gd name="connsiteX65" fmla="*/ 23489 w 1486694"/>
              <a:gd name="connsiteY65" fmla="*/ 200044 h 247022"/>
              <a:gd name="connsiteX66" fmla="*/ 46978 w 1486694"/>
              <a:gd name="connsiteY66" fmla="*/ 223533 h 247022"/>
              <a:gd name="connsiteX67" fmla="*/ 23489 w 1486694"/>
              <a:gd name="connsiteY67" fmla="*/ 247022 h 247022"/>
              <a:gd name="connsiteX68" fmla="*/ 0 w 1486694"/>
              <a:gd name="connsiteY68" fmla="*/ 223533 h 247022"/>
              <a:gd name="connsiteX69" fmla="*/ 23489 w 1486694"/>
              <a:gd name="connsiteY69" fmla="*/ 200044 h 247022"/>
              <a:gd name="connsiteX70" fmla="*/ 1463205 w 1486694"/>
              <a:gd name="connsiteY70" fmla="*/ 100022 h 247022"/>
              <a:gd name="connsiteX71" fmla="*/ 1486694 w 1486694"/>
              <a:gd name="connsiteY71" fmla="*/ 123511 h 247022"/>
              <a:gd name="connsiteX72" fmla="*/ 1463205 w 1486694"/>
              <a:gd name="connsiteY72" fmla="*/ 147000 h 247022"/>
              <a:gd name="connsiteX73" fmla="*/ 1439716 w 1486694"/>
              <a:gd name="connsiteY73" fmla="*/ 123511 h 247022"/>
              <a:gd name="connsiteX74" fmla="*/ 1463205 w 1486694"/>
              <a:gd name="connsiteY74" fmla="*/ 100022 h 247022"/>
              <a:gd name="connsiteX75" fmla="*/ 1352237 w 1486694"/>
              <a:gd name="connsiteY75" fmla="*/ 100022 h 247022"/>
              <a:gd name="connsiteX76" fmla="*/ 1375726 w 1486694"/>
              <a:gd name="connsiteY76" fmla="*/ 123511 h 247022"/>
              <a:gd name="connsiteX77" fmla="*/ 1352237 w 1486694"/>
              <a:gd name="connsiteY77" fmla="*/ 147000 h 247022"/>
              <a:gd name="connsiteX78" fmla="*/ 1328748 w 1486694"/>
              <a:gd name="connsiteY78" fmla="*/ 123511 h 247022"/>
              <a:gd name="connsiteX79" fmla="*/ 1352237 w 1486694"/>
              <a:gd name="connsiteY79" fmla="*/ 100022 h 247022"/>
              <a:gd name="connsiteX80" fmla="*/ 1241269 w 1486694"/>
              <a:gd name="connsiteY80" fmla="*/ 100022 h 247022"/>
              <a:gd name="connsiteX81" fmla="*/ 1264758 w 1486694"/>
              <a:gd name="connsiteY81" fmla="*/ 123511 h 247022"/>
              <a:gd name="connsiteX82" fmla="*/ 1241269 w 1486694"/>
              <a:gd name="connsiteY82" fmla="*/ 147000 h 247022"/>
              <a:gd name="connsiteX83" fmla="*/ 1217780 w 1486694"/>
              <a:gd name="connsiteY83" fmla="*/ 123511 h 247022"/>
              <a:gd name="connsiteX84" fmla="*/ 1241269 w 1486694"/>
              <a:gd name="connsiteY84" fmla="*/ 100022 h 247022"/>
              <a:gd name="connsiteX85" fmla="*/ 1130300 w 1486694"/>
              <a:gd name="connsiteY85" fmla="*/ 100022 h 247022"/>
              <a:gd name="connsiteX86" fmla="*/ 1153789 w 1486694"/>
              <a:gd name="connsiteY86" fmla="*/ 123511 h 247022"/>
              <a:gd name="connsiteX87" fmla="*/ 1130300 w 1486694"/>
              <a:gd name="connsiteY87" fmla="*/ 147000 h 247022"/>
              <a:gd name="connsiteX88" fmla="*/ 1106812 w 1486694"/>
              <a:gd name="connsiteY88" fmla="*/ 123511 h 247022"/>
              <a:gd name="connsiteX89" fmla="*/ 1130300 w 1486694"/>
              <a:gd name="connsiteY89" fmla="*/ 100022 h 247022"/>
              <a:gd name="connsiteX90" fmla="*/ 1019332 w 1486694"/>
              <a:gd name="connsiteY90" fmla="*/ 100022 h 247022"/>
              <a:gd name="connsiteX91" fmla="*/ 1042821 w 1486694"/>
              <a:gd name="connsiteY91" fmla="*/ 123511 h 247022"/>
              <a:gd name="connsiteX92" fmla="*/ 1019332 w 1486694"/>
              <a:gd name="connsiteY92" fmla="*/ 147000 h 247022"/>
              <a:gd name="connsiteX93" fmla="*/ 995843 w 1486694"/>
              <a:gd name="connsiteY93" fmla="*/ 123511 h 247022"/>
              <a:gd name="connsiteX94" fmla="*/ 1019332 w 1486694"/>
              <a:gd name="connsiteY94" fmla="*/ 100022 h 247022"/>
              <a:gd name="connsiteX95" fmla="*/ 908364 w 1486694"/>
              <a:gd name="connsiteY95" fmla="*/ 100022 h 247022"/>
              <a:gd name="connsiteX96" fmla="*/ 931853 w 1486694"/>
              <a:gd name="connsiteY96" fmla="*/ 123511 h 247022"/>
              <a:gd name="connsiteX97" fmla="*/ 908364 w 1486694"/>
              <a:gd name="connsiteY97" fmla="*/ 147000 h 247022"/>
              <a:gd name="connsiteX98" fmla="*/ 884875 w 1486694"/>
              <a:gd name="connsiteY98" fmla="*/ 123511 h 247022"/>
              <a:gd name="connsiteX99" fmla="*/ 908364 w 1486694"/>
              <a:gd name="connsiteY99" fmla="*/ 100022 h 247022"/>
              <a:gd name="connsiteX100" fmla="*/ 797395 w 1486694"/>
              <a:gd name="connsiteY100" fmla="*/ 100022 h 247022"/>
              <a:gd name="connsiteX101" fmla="*/ 820884 w 1486694"/>
              <a:gd name="connsiteY101" fmla="*/ 123511 h 247022"/>
              <a:gd name="connsiteX102" fmla="*/ 797395 w 1486694"/>
              <a:gd name="connsiteY102" fmla="*/ 147000 h 247022"/>
              <a:gd name="connsiteX103" fmla="*/ 773906 w 1486694"/>
              <a:gd name="connsiteY103" fmla="*/ 123511 h 247022"/>
              <a:gd name="connsiteX104" fmla="*/ 797395 w 1486694"/>
              <a:gd name="connsiteY104" fmla="*/ 100022 h 247022"/>
              <a:gd name="connsiteX105" fmla="*/ 689299 w 1486694"/>
              <a:gd name="connsiteY105" fmla="*/ 100022 h 247022"/>
              <a:gd name="connsiteX106" fmla="*/ 712788 w 1486694"/>
              <a:gd name="connsiteY106" fmla="*/ 123511 h 247022"/>
              <a:gd name="connsiteX107" fmla="*/ 689299 w 1486694"/>
              <a:gd name="connsiteY107" fmla="*/ 147000 h 247022"/>
              <a:gd name="connsiteX108" fmla="*/ 665810 w 1486694"/>
              <a:gd name="connsiteY108" fmla="*/ 123511 h 247022"/>
              <a:gd name="connsiteX109" fmla="*/ 689299 w 1486694"/>
              <a:gd name="connsiteY109" fmla="*/ 100022 h 247022"/>
              <a:gd name="connsiteX110" fmla="*/ 578331 w 1486694"/>
              <a:gd name="connsiteY110" fmla="*/ 100022 h 247022"/>
              <a:gd name="connsiteX111" fmla="*/ 601820 w 1486694"/>
              <a:gd name="connsiteY111" fmla="*/ 123511 h 247022"/>
              <a:gd name="connsiteX112" fmla="*/ 578331 w 1486694"/>
              <a:gd name="connsiteY112" fmla="*/ 147000 h 247022"/>
              <a:gd name="connsiteX113" fmla="*/ 554842 w 1486694"/>
              <a:gd name="connsiteY113" fmla="*/ 123511 h 247022"/>
              <a:gd name="connsiteX114" fmla="*/ 578331 w 1486694"/>
              <a:gd name="connsiteY114" fmla="*/ 100022 h 247022"/>
              <a:gd name="connsiteX115" fmla="*/ 467363 w 1486694"/>
              <a:gd name="connsiteY115" fmla="*/ 100022 h 247022"/>
              <a:gd name="connsiteX116" fmla="*/ 490852 w 1486694"/>
              <a:gd name="connsiteY116" fmla="*/ 123511 h 247022"/>
              <a:gd name="connsiteX117" fmla="*/ 467363 w 1486694"/>
              <a:gd name="connsiteY117" fmla="*/ 147000 h 247022"/>
              <a:gd name="connsiteX118" fmla="*/ 443874 w 1486694"/>
              <a:gd name="connsiteY118" fmla="*/ 123511 h 247022"/>
              <a:gd name="connsiteX119" fmla="*/ 467363 w 1486694"/>
              <a:gd name="connsiteY119" fmla="*/ 100022 h 247022"/>
              <a:gd name="connsiteX120" fmla="*/ 356394 w 1486694"/>
              <a:gd name="connsiteY120" fmla="*/ 100022 h 247022"/>
              <a:gd name="connsiteX121" fmla="*/ 379883 w 1486694"/>
              <a:gd name="connsiteY121" fmla="*/ 123511 h 247022"/>
              <a:gd name="connsiteX122" fmla="*/ 356394 w 1486694"/>
              <a:gd name="connsiteY122" fmla="*/ 147000 h 247022"/>
              <a:gd name="connsiteX123" fmla="*/ 332905 w 1486694"/>
              <a:gd name="connsiteY123" fmla="*/ 123511 h 247022"/>
              <a:gd name="connsiteX124" fmla="*/ 356394 w 1486694"/>
              <a:gd name="connsiteY124" fmla="*/ 100022 h 247022"/>
              <a:gd name="connsiteX125" fmla="*/ 245426 w 1486694"/>
              <a:gd name="connsiteY125" fmla="*/ 100022 h 247022"/>
              <a:gd name="connsiteX126" fmla="*/ 268915 w 1486694"/>
              <a:gd name="connsiteY126" fmla="*/ 123511 h 247022"/>
              <a:gd name="connsiteX127" fmla="*/ 245426 w 1486694"/>
              <a:gd name="connsiteY127" fmla="*/ 147000 h 247022"/>
              <a:gd name="connsiteX128" fmla="*/ 221937 w 1486694"/>
              <a:gd name="connsiteY128" fmla="*/ 123511 h 247022"/>
              <a:gd name="connsiteX129" fmla="*/ 245426 w 1486694"/>
              <a:gd name="connsiteY129" fmla="*/ 100022 h 247022"/>
              <a:gd name="connsiteX130" fmla="*/ 134457 w 1486694"/>
              <a:gd name="connsiteY130" fmla="*/ 100022 h 247022"/>
              <a:gd name="connsiteX131" fmla="*/ 157946 w 1486694"/>
              <a:gd name="connsiteY131" fmla="*/ 123511 h 247022"/>
              <a:gd name="connsiteX132" fmla="*/ 134457 w 1486694"/>
              <a:gd name="connsiteY132" fmla="*/ 147000 h 247022"/>
              <a:gd name="connsiteX133" fmla="*/ 110968 w 1486694"/>
              <a:gd name="connsiteY133" fmla="*/ 123511 h 247022"/>
              <a:gd name="connsiteX134" fmla="*/ 134457 w 1486694"/>
              <a:gd name="connsiteY134" fmla="*/ 100022 h 247022"/>
              <a:gd name="connsiteX135" fmla="*/ 23489 w 1486694"/>
              <a:gd name="connsiteY135" fmla="*/ 100022 h 247022"/>
              <a:gd name="connsiteX136" fmla="*/ 46978 w 1486694"/>
              <a:gd name="connsiteY136" fmla="*/ 123511 h 247022"/>
              <a:gd name="connsiteX137" fmla="*/ 23489 w 1486694"/>
              <a:gd name="connsiteY137" fmla="*/ 147000 h 247022"/>
              <a:gd name="connsiteX138" fmla="*/ 0 w 1486694"/>
              <a:gd name="connsiteY138" fmla="*/ 123511 h 247022"/>
              <a:gd name="connsiteX139" fmla="*/ 23489 w 1486694"/>
              <a:gd name="connsiteY139" fmla="*/ 100022 h 247022"/>
              <a:gd name="connsiteX140" fmla="*/ 1463205 w 1486694"/>
              <a:gd name="connsiteY140" fmla="*/ 0 h 247022"/>
              <a:gd name="connsiteX141" fmla="*/ 1486694 w 1486694"/>
              <a:gd name="connsiteY141" fmla="*/ 23489 h 247022"/>
              <a:gd name="connsiteX142" fmla="*/ 1463205 w 1486694"/>
              <a:gd name="connsiteY142" fmla="*/ 46978 h 247022"/>
              <a:gd name="connsiteX143" fmla="*/ 1439716 w 1486694"/>
              <a:gd name="connsiteY143" fmla="*/ 23489 h 247022"/>
              <a:gd name="connsiteX144" fmla="*/ 1463205 w 1486694"/>
              <a:gd name="connsiteY144" fmla="*/ 0 h 247022"/>
              <a:gd name="connsiteX145" fmla="*/ 1352237 w 1486694"/>
              <a:gd name="connsiteY145" fmla="*/ 0 h 247022"/>
              <a:gd name="connsiteX146" fmla="*/ 1375726 w 1486694"/>
              <a:gd name="connsiteY146" fmla="*/ 23489 h 247022"/>
              <a:gd name="connsiteX147" fmla="*/ 1352237 w 1486694"/>
              <a:gd name="connsiteY147" fmla="*/ 46978 h 247022"/>
              <a:gd name="connsiteX148" fmla="*/ 1328748 w 1486694"/>
              <a:gd name="connsiteY148" fmla="*/ 23489 h 247022"/>
              <a:gd name="connsiteX149" fmla="*/ 1352237 w 1486694"/>
              <a:gd name="connsiteY149" fmla="*/ 0 h 247022"/>
              <a:gd name="connsiteX150" fmla="*/ 1241269 w 1486694"/>
              <a:gd name="connsiteY150" fmla="*/ 0 h 247022"/>
              <a:gd name="connsiteX151" fmla="*/ 1264758 w 1486694"/>
              <a:gd name="connsiteY151" fmla="*/ 23489 h 247022"/>
              <a:gd name="connsiteX152" fmla="*/ 1241269 w 1486694"/>
              <a:gd name="connsiteY152" fmla="*/ 46978 h 247022"/>
              <a:gd name="connsiteX153" fmla="*/ 1217780 w 1486694"/>
              <a:gd name="connsiteY153" fmla="*/ 23489 h 247022"/>
              <a:gd name="connsiteX154" fmla="*/ 1241269 w 1486694"/>
              <a:gd name="connsiteY154" fmla="*/ 0 h 247022"/>
              <a:gd name="connsiteX155" fmla="*/ 1130300 w 1486694"/>
              <a:gd name="connsiteY155" fmla="*/ 0 h 247022"/>
              <a:gd name="connsiteX156" fmla="*/ 1153789 w 1486694"/>
              <a:gd name="connsiteY156" fmla="*/ 23489 h 247022"/>
              <a:gd name="connsiteX157" fmla="*/ 1130300 w 1486694"/>
              <a:gd name="connsiteY157" fmla="*/ 46978 h 247022"/>
              <a:gd name="connsiteX158" fmla="*/ 1106812 w 1486694"/>
              <a:gd name="connsiteY158" fmla="*/ 23489 h 247022"/>
              <a:gd name="connsiteX159" fmla="*/ 1130300 w 1486694"/>
              <a:gd name="connsiteY159" fmla="*/ 0 h 247022"/>
              <a:gd name="connsiteX160" fmla="*/ 1019332 w 1486694"/>
              <a:gd name="connsiteY160" fmla="*/ 0 h 247022"/>
              <a:gd name="connsiteX161" fmla="*/ 1042821 w 1486694"/>
              <a:gd name="connsiteY161" fmla="*/ 23489 h 247022"/>
              <a:gd name="connsiteX162" fmla="*/ 1019332 w 1486694"/>
              <a:gd name="connsiteY162" fmla="*/ 46978 h 247022"/>
              <a:gd name="connsiteX163" fmla="*/ 995843 w 1486694"/>
              <a:gd name="connsiteY163" fmla="*/ 23489 h 247022"/>
              <a:gd name="connsiteX164" fmla="*/ 1019332 w 1486694"/>
              <a:gd name="connsiteY164" fmla="*/ 0 h 247022"/>
              <a:gd name="connsiteX165" fmla="*/ 908364 w 1486694"/>
              <a:gd name="connsiteY165" fmla="*/ 0 h 247022"/>
              <a:gd name="connsiteX166" fmla="*/ 931853 w 1486694"/>
              <a:gd name="connsiteY166" fmla="*/ 23489 h 247022"/>
              <a:gd name="connsiteX167" fmla="*/ 908364 w 1486694"/>
              <a:gd name="connsiteY167" fmla="*/ 46978 h 247022"/>
              <a:gd name="connsiteX168" fmla="*/ 884875 w 1486694"/>
              <a:gd name="connsiteY168" fmla="*/ 23489 h 247022"/>
              <a:gd name="connsiteX169" fmla="*/ 908364 w 1486694"/>
              <a:gd name="connsiteY169" fmla="*/ 0 h 247022"/>
              <a:gd name="connsiteX170" fmla="*/ 797395 w 1486694"/>
              <a:gd name="connsiteY170" fmla="*/ 0 h 247022"/>
              <a:gd name="connsiteX171" fmla="*/ 820884 w 1486694"/>
              <a:gd name="connsiteY171" fmla="*/ 23489 h 247022"/>
              <a:gd name="connsiteX172" fmla="*/ 797395 w 1486694"/>
              <a:gd name="connsiteY172" fmla="*/ 46978 h 247022"/>
              <a:gd name="connsiteX173" fmla="*/ 773906 w 1486694"/>
              <a:gd name="connsiteY173" fmla="*/ 23489 h 247022"/>
              <a:gd name="connsiteX174" fmla="*/ 797395 w 1486694"/>
              <a:gd name="connsiteY174" fmla="*/ 0 h 247022"/>
              <a:gd name="connsiteX175" fmla="*/ 689299 w 1486694"/>
              <a:gd name="connsiteY175" fmla="*/ 0 h 247022"/>
              <a:gd name="connsiteX176" fmla="*/ 712788 w 1486694"/>
              <a:gd name="connsiteY176" fmla="*/ 23489 h 247022"/>
              <a:gd name="connsiteX177" fmla="*/ 689299 w 1486694"/>
              <a:gd name="connsiteY177" fmla="*/ 46978 h 247022"/>
              <a:gd name="connsiteX178" fmla="*/ 665810 w 1486694"/>
              <a:gd name="connsiteY178" fmla="*/ 23489 h 247022"/>
              <a:gd name="connsiteX179" fmla="*/ 689299 w 1486694"/>
              <a:gd name="connsiteY179" fmla="*/ 0 h 247022"/>
              <a:gd name="connsiteX180" fmla="*/ 578331 w 1486694"/>
              <a:gd name="connsiteY180" fmla="*/ 0 h 247022"/>
              <a:gd name="connsiteX181" fmla="*/ 601820 w 1486694"/>
              <a:gd name="connsiteY181" fmla="*/ 23489 h 247022"/>
              <a:gd name="connsiteX182" fmla="*/ 578331 w 1486694"/>
              <a:gd name="connsiteY182" fmla="*/ 46978 h 247022"/>
              <a:gd name="connsiteX183" fmla="*/ 554842 w 1486694"/>
              <a:gd name="connsiteY183" fmla="*/ 23489 h 247022"/>
              <a:gd name="connsiteX184" fmla="*/ 578331 w 1486694"/>
              <a:gd name="connsiteY184" fmla="*/ 0 h 247022"/>
              <a:gd name="connsiteX185" fmla="*/ 467363 w 1486694"/>
              <a:gd name="connsiteY185" fmla="*/ 0 h 247022"/>
              <a:gd name="connsiteX186" fmla="*/ 490852 w 1486694"/>
              <a:gd name="connsiteY186" fmla="*/ 23489 h 247022"/>
              <a:gd name="connsiteX187" fmla="*/ 467363 w 1486694"/>
              <a:gd name="connsiteY187" fmla="*/ 46978 h 247022"/>
              <a:gd name="connsiteX188" fmla="*/ 443874 w 1486694"/>
              <a:gd name="connsiteY188" fmla="*/ 23489 h 247022"/>
              <a:gd name="connsiteX189" fmla="*/ 467363 w 1486694"/>
              <a:gd name="connsiteY189" fmla="*/ 0 h 247022"/>
              <a:gd name="connsiteX190" fmla="*/ 356394 w 1486694"/>
              <a:gd name="connsiteY190" fmla="*/ 0 h 247022"/>
              <a:gd name="connsiteX191" fmla="*/ 379883 w 1486694"/>
              <a:gd name="connsiteY191" fmla="*/ 23489 h 247022"/>
              <a:gd name="connsiteX192" fmla="*/ 356394 w 1486694"/>
              <a:gd name="connsiteY192" fmla="*/ 46978 h 247022"/>
              <a:gd name="connsiteX193" fmla="*/ 332905 w 1486694"/>
              <a:gd name="connsiteY193" fmla="*/ 23489 h 247022"/>
              <a:gd name="connsiteX194" fmla="*/ 356394 w 1486694"/>
              <a:gd name="connsiteY194" fmla="*/ 0 h 247022"/>
              <a:gd name="connsiteX195" fmla="*/ 245426 w 1486694"/>
              <a:gd name="connsiteY195" fmla="*/ 0 h 247022"/>
              <a:gd name="connsiteX196" fmla="*/ 268915 w 1486694"/>
              <a:gd name="connsiteY196" fmla="*/ 23489 h 247022"/>
              <a:gd name="connsiteX197" fmla="*/ 245426 w 1486694"/>
              <a:gd name="connsiteY197" fmla="*/ 46978 h 247022"/>
              <a:gd name="connsiteX198" fmla="*/ 221937 w 1486694"/>
              <a:gd name="connsiteY198" fmla="*/ 23489 h 247022"/>
              <a:gd name="connsiteX199" fmla="*/ 245426 w 1486694"/>
              <a:gd name="connsiteY199" fmla="*/ 0 h 247022"/>
              <a:gd name="connsiteX200" fmla="*/ 134457 w 1486694"/>
              <a:gd name="connsiteY200" fmla="*/ 0 h 247022"/>
              <a:gd name="connsiteX201" fmla="*/ 157946 w 1486694"/>
              <a:gd name="connsiteY201" fmla="*/ 23489 h 247022"/>
              <a:gd name="connsiteX202" fmla="*/ 134457 w 1486694"/>
              <a:gd name="connsiteY202" fmla="*/ 46978 h 247022"/>
              <a:gd name="connsiteX203" fmla="*/ 110968 w 1486694"/>
              <a:gd name="connsiteY203" fmla="*/ 23489 h 247022"/>
              <a:gd name="connsiteX204" fmla="*/ 134457 w 1486694"/>
              <a:gd name="connsiteY204" fmla="*/ 0 h 247022"/>
              <a:gd name="connsiteX205" fmla="*/ 23489 w 1486694"/>
              <a:gd name="connsiteY205" fmla="*/ 0 h 247022"/>
              <a:gd name="connsiteX206" fmla="*/ 46978 w 1486694"/>
              <a:gd name="connsiteY206" fmla="*/ 23489 h 247022"/>
              <a:gd name="connsiteX207" fmla="*/ 23489 w 1486694"/>
              <a:gd name="connsiteY207" fmla="*/ 46978 h 247022"/>
              <a:gd name="connsiteX208" fmla="*/ 0 w 1486694"/>
              <a:gd name="connsiteY208" fmla="*/ 23489 h 247022"/>
              <a:gd name="connsiteX209" fmla="*/ 23489 w 1486694"/>
              <a:gd name="connsiteY209" fmla="*/ 0 h 247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</a:cxnLst>
            <a:rect l="l" t="t" r="r" b="b"/>
            <a:pathLst>
              <a:path w="1486694" h="247022">
                <a:moveTo>
                  <a:pt x="1463205" y="200044"/>
                </a:moveTo>
                <a:cubicBezTo>
                  <a:pt x="1476177" y="200044"/>
                  <a:pt x="1486694" y="210561"/>
                  <a:pt x="1486694" y="223533"/>
                </a:cubicBezTo>
                <a:cubicBezTo>
                  <a:pt x="1486694" y="236506"/>
                  <a:pt x="1476177" y="247022"/>
                  <a:pt x="1463205" y="247022"/>
                </a:cubicBezTo>
                <a:cubicBezTo>
                  <a:pt x="1450233" y="247022"/>
                  <a:pt x="1439716" y="236506"/>
                  <a:pt x="1439716" y="223533"/>
                </a:cubicBezTo>
                <a:cubicBezTo>
                  <a:pt x="1439716" y="210561"/>
                  <a:pt x="1450233" y="200044"/>
                  <a:pt x="1463205" y="200044"/>
                </a:cubicBezTo>
                <a:close/>
                <a:moveTo>
                  <a:pt x="1352237" y="200044"/>
                </a:moveTo>
                <a:cubicBezTo>
                  <a:pt x="1365210" y="200044"/>
                  <a:pt x="1375726" y="210561"/>
                  <a:pt x="1375726" y="223533"/>
                </a:cubicBezTo>
                <a:cubicBezTo>
                  <a:pt x="1375726" y="236506"/>
                  <a:pt x="1365210" y="247022"/>
                  <a:pt x="1352237" y="247022"/>
                </a:cubicBezTo>
                <a:cubicBezTo>
                  <a:pt x="1339265" y="247022"/>
                  <a:pt x="1328748" y="236506"/>
                  <a:pt x="1328748" y="223533"/>
                </a:cubicBezTo>
                <a:cubicBezTo>
                  <a:pt x="1328748" y="210561"/>
                  <a:pt x="1339265" y="200044"/>
                  <a:pt x="1352237" y="200044"/>
                </a:cubicBezTo>
                <a:close/>
                <a:moveTo>
                  <a:pt x="1241269" y="200044"/>
                </a:moveTo>
                <a:cubicBezTo>
                  <a:pt x="1254241" y="200044"/>
                  <a:pt x="1264758" y="210561"/>
                  <a:pt x="1264758" y="223533"/>
                </a:cubicBezTo>
                <a:cubicBezTo>
                  <a:pt x="1264758" y="236506"/>
                  <a:pt x="1254241" y="247022"/>
                  <a:pt x="1241269" y="247022"/>
                </a:cubicBezTo>
                <a:cubicBezTo>
                  <a:pt x="1228296" y="247022"/>
                  <a:pt x="1217780" y="236506"/>
                  <a:pt x="1217780" y="223533"/>
                </a:cubicBezTo>
                <a:cubicBezTo>
                  <a:pt x="1217780" y="210561"/>
                  <a:pt x="1228296" y="200044"/>
                  <a:pt x="1241269" y="200044"/>
                </a:cubicBezTo>
                <a:close/>
                <a:moveTo>
                  <a:pt x="1130300" y="200044"/>
                </a:moveTo>
                <a:cubicBezTo>
                  <a:pt x="1143273" y="200044"/>
                  <a:pt x="1153789" y="210561"/>
                  <a:pt x="1153789" y="223533"/>
                </a:cubicBezTo>
                <a:cubicBezTo>
                  <a:pt x="1153789" y="236506"/>
                  <a:pt x="1143273" y="247022"/>
                  <a:pt x="1130300" y="247022"/>
                </a:cubicBezTo>
                <a:cubicBezTo>
                  <a:pt x="1117328" y="247022"/>
                  <a:pt x="1106812" y="236506"/>
                  <a:pt x="1106812" y="223533"/>
                </a:cubicBezTo>
                <a:cubicBezTo>
                  <a:pt x="1106812" y="210561"/>
                  <a:pt x="1117328" y="200044"/>
                  <a:pt x="1130300" y="200044"/>
                </a:cubicBezTo>
                <a:close/>
                <a:moveTo>
                  <a:pt x="1019332" y="200044"/>
                </a:moveTo>
                <a:cubicBezTo>
                  <a:pt x="1032305" y="200044"/>
                  <a:pt x="1042821" y="210561"/>
                  <a:pt x="1042821" y="223533"/>
                </a:cubicBezTo>
                <a:cubicBezTo>
                  <a:pt x="1042821" y="236506"/>
                  <a:pt x="1032305" y="247022"/>
                  <a:pt x="1019332" y="247022"/>
                </a:cubicBezTo>
                <a:cubicBezTo>
                  <a:pt x="1006360" y="247022"/>
                  <a:pt x="995843" y="236506"/>
                  <a:pt x="995843" y="223533"/>
                </a:cubicBezTo>
                <a:cubicBezTo>
                  <a:pt x="995843" y="210561"/>
                  <a:pt x="1006360" y="200044"/>
                  <a:pt x="1019332" y="200044"/>
                </a:cubicBezTo>
                <a:close/>
                <a:moveTo>
                  <a:pt x="908364" y="200044"/>
                </a:moveTo>
                <a:cubicBezTo>
                  <a:pt x="921336" y="200044"/>
                  <a:pt x="931853" y="210561"/>
                  <a:pt x="931853" y="223533"/>
                </a:cubicBezTo>
                <a:cubicBezTo>
                  <a:pt x="931853" y="236506"/>
                  <a:pt x="921336" y="247022"/>
                  <a:pt x="908364" y="247022"/>
                </a:cubicBezTo>
                <a:cubicBezTo>
                  <a:pt x="895391" y="247022"/>
                  <a:pt x="884875" y="236506"/>
                  <a:pt x="884875" y="223533"/>
                </a:cubicBezTo>
                <a:cubicBezTo>
                  <a:pt x="884875" y="210561"/>
                  <a:pt x="895391" y="200044"/>
                  <a:pt x="908364" y="200044"/>
                </a:cubicBezTo>
                <a:close/>
                <a:moveTo>
                  <a:pt x="797395" y="200044"/>
                </a:moveTo>
                <a:cubicBezTo>
                  <a:pt x="810368" y="200044"/>
                  <a:pt x="820884" y="210561"/>
                  <a:pt x="820884" y="223533"/>
                </a:cubicBezTo>
                <a:cubicBezTo>
                  <a:pt x="820884" y="236506"/>
                  <a:pt x="810368" y="247022"/>
                  <a:pt x="797395" y="247022"/>
                </a:cubicBezTo>
                <a:cubicBezTo>
                  <a:pt x="784423" y="247022"/>
                  <a:pt x="773906" y="236506"/>
                  <a:pt x="773906" y="223533"/>
                </a:cubicBezTo>
                <a:cubicBezTo>
                  <a:pt x="773906" y="210561"/>
                  <a:pt x="784423" y="200044"/>
                  <a:pt x="797395" y="200044"/>
                </a:cubicBezTo>
                <a:close/>
                <a:moveTo>
                  <a:pt x="689299" y="200044"/>
                </a:moveTo>
                <a:cubicBezTo>
                  <a:pt x="702271" y="200044"/>
                  <a:pt x="712788" y="210561"/>
                  <a:pt x="712788" y="223533"/>
                </a:cubicBezTo>
                <a:cubicBezTo>
                  <a:pt x="712788" y="236506"/>
                  <a:pt x="702271" y="247022"/>
                  <a:pt x="689299" y="247022"/>
                </a:cubicBezTo>
                <a:cubicBezTo>
                  <a:pt x="676326" y="247022"/>
                  <a:pt x="665810" y="236506"/>
                  <a:pt x="665810" y="223533"/>
                </a:cubicBezTo>
                <a:cubicBezTo>
                  <a:pt x="665810" y="210561"/>
                  <a:pt x="676326" y="200044"/>
                  <a:pt x="689299" y="200044"/>
                </a:cubicBezTo>
                <a:close/>
                <a:moveTo>
                  <a:pt x="578331" y="200044"/>
                </a:moveTo>
                <a:cubicBezTo>
                  <a:pt x="591303" y="200044"/>
                  <a:pt x="601820" y="210561"/>
                  <a:pt x="601820" y="223533"/>
                </a:cubicBezTo>
                <a:cubicBezTo>
                  <a:pt x="601820" y="236506"/>
                  <a:pt x="591303" y="247022"/>
                  <a:pt x="578331" y="247022"/>
                </a:cubicBezTo>
                <a:cubicBezTo>
                  <a:pt x="565359" y="247022"/>
                  <a:pt x="554842" y="236506"/>
                  <a:pt x="554842" y="223533"/>
                </a:cubicBezTo>
                <a:cubicBezTo>
                  <a:pt x="554842" y="210561"/>
                  <a:pt x="565359" y="200044"/>
                  <a:pt x="578331" y="200044"/>
                </a:cubicBezTo>
                <a:close/>
                <a:moveTo>
                  <a:pt x="467363" y="200044"/>
                </a:moveTo>
                <a:cubicBezTo>
                  <a:pt x="480335" y="200044"/>
                  <a:pt x="490852" y="210561"/>
                  <a:pt x="490852" y="223533"/>
                </a:cubicBezTo>
                <a:cubicBezTo>
                  <a:pt x="490852" y="236506"/>
                  <a:pt x="480335" y="247022"/>
                  <a:pt x="467363" y="247022"/>
                </a:cubicBezTo>
                <a:cubicBezTo>
                  <a:pt x="454390" y="247022"/>
                  <a:pt x="443874" y="236506"/>
                  <a:pt x="443874" y="223533"/>
                </a:cubicBezTo>
                <a:cubicBezTo>
                  <a:pt x="443874" y="210561"/>
                  <a:pt x="454390" y="200044"/>
                  <a:pt x="467363" y="200044"/>
                </a:cubicBezTo>
                <a:close/>
                <a:moveTo>
                  <a:pt x="356394" y="200044"/>
                </a:moveTo>
                <a:cubicBezTo>
                  <a:pt x="369367" y="200044"/>
                  <a:pt x="379883" y="210561"/>
                  <a:pt x="379883" y="223533"/>
                </a:cubicBezTo>
                <a:cubicBezTo>
                  <a:pt x="379883" y="236506"/>
                  <a:pt x="369367" y="247022"/>
                  <a:pt x="356394" y="247022"/>
                </a:cubicBezTo>
                <a:cubicBezTo>
                  <a:pt x="343422" y="247022"/>
                  <a:pt x="332905" y="236506"/>
                  <a:pt x="332905" y="223533"/>
                </a:cubicBezTo>
                <a:cubicBezTo>
                  <a:pt x="332905" y="210561"/>
                  <a:pt x="343422" y="200044"/>
                  <a:pt x="356394" y="200044"/>
                </a:cubicBezTo>
                <a:close/>
                <a:moveTo>
                  <a:pt x="245426" y="200044"/>
                </a:moveTo>
                <a:cubicBezTo>
                  <a:pt x="258398" y="200044"/>
                  <a:pt x="268915" y="210561"/>
                  <a:pt x="268915" y="223533"/>
                </a:cubicBezTo>
                <a:cubicBezTo>
                  <a:pt x="268915" y="236506"/>
                  <a:pt x="258398" y="247022"/>
                  <a:pt x="245426" y="247022"/>
                </a:cubicBezTo>
                <a:cubicBezTo>
                  <a:pt x="232453" y="247022"/>
                  <a:pt x="221937" y="236506"/>
                  <a:pt x="221937" y="223533"/>
                </a:cubicBezTo>
                <a:cubicBezTo>
                  <a:pt x="221937" y="210561"/>
                  <a:pt x="232453" y="200044"/>
                  <a:pt x="245426" y="200044"/>
                </a:cubicBezTo>
                <a:close/>
                <a:moveTo>
                  <a:pt x="134457" y="200044"/>
                </a:moveTo>
                <a:cubicBezTo>
                  <a:pt x="147430" y="200044"/>
                  <a:pt x="157946" y="210561"/>
                  <a:pt x="157946" y="223533"/>
                </a:cubicBezTo>
                <a:cubicBezTo>
                  <a:pt x="157946" y="236506"/>
                  <a:pt x="147430" y="247022"/>
                  <a:pt x="134457" y="247022"/>
                </a:cubicBezTo>
                <a:cubicBezTo>
                  <a:pt x="121485" y="247022"/>
                  <a:pt x="110968" y="236506"/>
                  <a:pt x="110968" y="223533"/>
                </a:cubicBezTo>
                <a:cubicBezTo>
                  <a:pt x="110968" y="210561"/>
                  <a:pt x="121485" y="200044"/>
                  <a:pt x="134457" y="200044"/>
                </a:cubicBezTo>
                <a:close/>
                <a:moveTo>
                  <a:pt x="23489" y="200044"/>
                </a:moveTo>
                <a:cubicBezTo>
                  <a:pt x="36461" y="200044"/>
                  <a:pt x="46978" y="210561"/>
                  <a:pt x="46978" y="223533"/>
                </a:cubicBezTo>
                <a:cubicBezTo>
                  <a:pt x="46978" y="236506"/>
                  <a:pt x="36461" y="247022"/>
                  <a:pt x="23489" y="247022"/>
                </a:cubicBezTo>
                <a:cubicBezTo>
                  <a:pt x="10516" y="247022"/>
                  <a:pt x="0" y="236506"/>
                  <a:pt x="0" y="223533"/>
                </a:cubicBezTo>
                <a:cubicBezTo>
                  <a:pt x="0" y="210561"/>
                  <a:pt x="10516" y="200044"/>
                  <a:pt x="23489" y="200044"/>
                </a:cubicBezTo>
                <a:close/>
                <a:moveTo>
                  <a:pt x="1463205" y="100022"/>
                </a:moveTo>
                <a:cubicBezTo>
                  <a:pt x="1476177" y="100022"/>
                  <a:pt x="1486694" y="110539"/>
                  <a:pt x="1486694" y="123511"/>
                </a:cubicBezTo>
                <a:cubicBezTo>
                  <a:pt x="1486694" y="136484"/>
                  <a:pt x="1476177" y="147000"/>
                  <a:pt x="1463205" y="147000"/>
                </a:cubicBezTo>
                <a:cubicBezTo>
                  <a:pt x="1450233" y="147000"/>
                  <a:pt x="1439716" y="136484"/>
                  <a:pt x="1439716" y="123511"/>
                </a:cubicBezTo>
                <a:cubicBezTo>
                  <a:pt x="1439716" y="110539"/>
                  <a:pt x="1450233" y="100022"/>
                  <a:pt x="1463205" y="100022"/>
                </a:cubicBezTo>
                <a:close/>
                <a:moveTo>
                  <a:pt x="1352237" y="100022"/>
                </a:moveTo>
                <a:cubicBezTo>
                  <a:pt x="1365210" y="100022"/>
                  <a:pt x="1375726" y="110539"/>
                  <a:pt x="1375726" y="123511"/>
                </a:cubicBezTo>
                <a:cubicBezTo>
                  <a:pt x="1375726" y="136484"/>
                  <a:pt x="1365210" y="147000"/>
                  <a:pt x="1352237" y="147000"/>
                </a:cubicBezTo>
                <a:cubicBezTo>
                  <a:pt x="1339265" y="147000"/>
                  <a:pt x="1328748" y="136484"/>
                  <a:pt x="1328748" y="123511"/>
                </a:cubicBezTo>
                <a:cubicBezTo>
                  <a:pt x="1328748" y="110539"/>
                  <a:pt x="1339265" y="100022"/>
                  <a:pt x="1352237" y="100022"/>
                </a:cubicBezTo>
                <a:close/>
                <a:moveTo>
                  <a:pt x="1241269" y="100022"/>
                </a:moveTo>
                <a:cubicBezTo>
                  <a:pt x="1254241" y="100022"/>
                  <a:pt x="1264758" y="110539"/>
                  <a:pt x="1264758" y="123511"/>
                </a:cubicBezTo>
                <a:cubicBezTo>
                  <a:pt x="1264758" y="136484"/>
                  <a:pt x="1254241" y="147000"/>
                  <a:pt x="1241269" y="147000"/>
                </a:cubicBezTo>
                <a:cubicBezTo>
                  <a:pt x="1228296" y="147000"/>
                  <a:pt x="1217780" y="136484"/>
                  <a:pt x="1217780" y="123511"/>
                </a:cubicBezTo>
                <a:cubicBezTo>
                  <a:pt x="1217780" y="110539"/>
                  <a:pt x="1228296" y="100022"/>
                  <a:pt x="1241269" y="100022"/>
                </a:cubicBezTo>
                <a:close/>
                <a:moveTo>
                  <a:pt x="1130300" y="100022"/>
                </a:moveTo>
                <a:cubicBezTo>
                  <a:pt x="1143273" y="100022"/>
                  <a:pt x="1153789" y="110539"/>
                  <a:pt x="1153789" y="123511"/>
                </a:cubicBezTo>
                <a:cubicBezTo>
                  <a:pt x="1153789" y="136484"/>
                  <a:pt x="1143273" y="147000"/>
                  <a:pt x="1130300" y="147000"/>
                </a:cubicBezTo>
                <a:cubicBezTo>
                  <a:pt x="1117328" y="147000"/>
                  <a:pt x="1106812" y="136484"/>
                  <a:pt x="1106812" y="123511"/>
                </a:cubicBezTo>
                <a:cubicBezTo>
                  <a:pt x="1106812" y="110539"/>
                  <a:pt x="1117328" y="100022"/>
                  <a:pt x="1130300" y="100022"/>
                </a:cubicBezTo>
                <a:close/>
                <a:moveTo>
                  <a:pt x="1019332" y="100022"/>
                </a:moveTo>
                <a:cubicBezTo>
                  <a:pt x="1032305" y="100022"/>
                  <a:pt x="1042821" y="110539"/>
                  <a:pt x="1042821" y="123511"/>
                </a:cubicBezTo>
                <a:cubicBezTo>
                  <a:pt x="1042821" y="136484"/>
                  <a:pt x="1032305" y="147000"/>
                  <a:pt x="1019332" y="147000"/>
                </a:cubicBezTo>
                <a:cubicBezTo>
                  <a:pt x="1006360" y="147000"/>
                  <a:pt x="995843" y="136484"/>
                  <a:pt x="995843" y="123511"/>
                </a:cubicBezTo>
                <a:cubicBezTo>
                  <a:pt x="995843" y="110539"/>
                  <a:pt x="1006360" y="100022"/>
                  <a:pt x="1019332" y="100022"/>
                </a:cubicBezTo>
                <a:close/>
                <a:moveTo>
                  <a:pt x="908364" y="100022"/>
                </a:moveTo>
                <a:cubicBezTo>
                  <a:pt x="921336" y="100022"/>
                  <a:pt x="931853" y="110539"/>
                  <a:pt x="931853" y="123511"/>
                </a:cubicBezTo>
                <a:cubicBezTo>
                  <a:pt x="931853" y="136484"/>
                  <a:pt x="921336" y="147000"/>
                  <a:pt x="908364" y="147000"/>
                </a:cubicBezTo>
                <a:cubicBezTo>
                  <a:pt x="895391" y="147000"/>
                  <a:pt x="884875" y="136484"/>
                  <a:pt x="884875" y="123511"/>
                </a:cubicBezTo>
                <a:cubicBezTo>
                  <a:pt x="884875" y="110539"/>
                  <a:pt x="895391" y="100022"/>
                  <a:pt x="908364" y="100022"/>
                </a:cubicBezTo>
                <a:close/>
                <a:moveTo>
                  <a:pt x="797395" y="100022"/>
                </a:moveTo>
                <a:cubicBezTo>
                  <a:pt x="810368" y="100022"/>
                  <a:pt x="820884" y="110539"/>
                  <a:pt x="820884" y="123511"/>
                </a:cubicBezTo>
                <a:cubicBezTo>
                  <a:pt x="820884" y="136484"/>
                  <a:pt x="810368" y="147000"/>
                  <a:pt x="797395" y="147000"/>
                </a:cubicBezTo>
                <a:cubicBezTo>
                  <a:pt x="784423" y="147000"/>
                  <a:pt x="773906" y="136484"/>
                  <a:pt x="773906" y="123511"/>
                </a:cubicBezTo>
                <a:cubicBezTo>
                  <a:pt x="773906" y="110539"/>
                  <a:pt x="784423" y="100022"/>
                  <a:pt x="797395" y="100022"/>
                </a:cubicBezTo>
                <a:close/>
                <a:moveTo>
                  <a:pt x="689299" y="100022"/>
                </a:moveTo>
                <a:cubicBezTo>
                  <a:pt x="702271" y="100022"/>
                  <a:pt x="712788" y="110539"/>
                  <a:pt x="712788" y="123511"/>
                </a:cubicBezTo>
                <a:cubicBezTo>
                  <a:pt x="712788" y="136484"/>
                  <a:pt x="702271" y="147000"/>
                  <a:pt x="689299" y="147000"/>
                </a:cubicBezTo>
                <a:cubicBezTo>
                  <a:pt x="676326" y="147000"/>
                  <a:pt x="665810" y="136484"/>
                  <a:pt x="665810" y="123511"/>
                </a:cubicBezTo>
                <a:cubicBezTo>
                  <a:pt x="665810" y="110539"/>
                  <a:pt x="676326" y="100022"/>
                  <a:pt x="689299" y="100022"/>
                </a:cubicBezTo>
                <a:close/>
                <a:moveTo>
                  <a:pt x="578331" y="100022"/>
                </a:moveTo>
                <a:cubicBezTo>
                  <a:pt x="591303" y="100022"/>
                  <a:pt x="601820" y="110539"/>
                  <a:pt x="601820" y="123511"/>
                </a:cubicBezTo>
                <a:cubicBezTo>
                  <a:pt x="601820" y="136484"/>
                  <a:pt x="591303" y="147000"/>
                  <a:pt x="578331" y="147000"/>
                </a:cubicBezTo>
                <a:cubicBezTo>
                  <a:pt x="565359" y="147000"/>
                  <a:pt x="554842" y="136484"/>
                  <a:pt x="554842" y="123511"/>
                </a:cubicBezTo>
                <a:cubicBezTo>
                  <a:pt x="554842" y="110539"/>
                  <a:pt x="565359" y="100022"/>
                  <a:pt x="578331" y="100022"/>
                </a:cubicBezTo>
                <a:close/>
                <a:moveTo>
                  <a:pt x="467363" y="100022"/>
                </a:moveTo>
                <a:cubicBezTo>
                  <a:pt x="480335" y="100022"/>
                  <a:pt x="490852" y="110539"/>
                  <a:pt x="490852" y="123511"/>
                </a:cubicBezTo>
                <a:cubicBezTo>
                  <a:pt x="490852" y="136484"/>
                  <a:pt x="480335" y="147000"/>
                  <a:pt x="467363" y="147000"/>
                </a:cubicBezTo>
                <a:cubicBezTo>
                  <a:pt x="454390" y="147000"/>
                  <a:pt x="443874" y="136484"/>
                  <a:pt x="443874" y="123511"/>
                </a:cubicBezTo>
                <a:cubicBezTo>
                  <a:pt x="443874" y="110539"/>
                  <a:pt x="454390" y="100022"/>
                  <a:pt x="467363" y="100022"/>
                </a:cubicBezTo>
                <a:close/>
                <a:moveTo>
                  <a:pt x="356394" y="100022"/>
                </a:moveTo>
                <a:cubicBezTo>
                  <a:pt x="369367" y="100022"/>
                  <a:pt x="379883" y="110539"/>
                  <a:pt x="379883" y="123511"/>
                </a:cubicBezTo>
                <a:cubicBezTo>
                  <a:pt x="379883" y="136484"/>
                  <a:pt x="369367" y="147000"/>
                  <a:pt x="356394" y="147000"/>
                </a:cubicBezTo>
                <a:cubicBezTo>
                  <a:pt x="343422" y="147000"/>
                  <a:pt x="332905" y="136484"/>
                  <a:pt x="332905" y="123511"/>
                </a:cubicBezTo>
                <a:cubicBezTo>
                  <a:pt x="332905" y="110539"/>
                  <a:pt x="343422" y="100022"/>
                  <a:pt x="356394" y="100022"/>
                </a:cubicBezTo>
                <a:close/>
                <a:moveTo>
                  <a:pt x="245426" y="100022"/>
                </a:moveTo>
                <a:cubicBezTo>
                  <a:pt x="258398" y="100022"/>
                  <a:pt x="268915" y="110539"/>
                  <a:pt x="268915" y="123511"/>
                </a:cubicBezTo>
                <a:cubicBezTo>
                  <a:pt x="268915" y="136484"/>
                  <a:pt x="258398" y="147000"/>
                  <a:pt x="245426" y="147000"/>
                </a:cubicBezTo>
                <a:cubicBezTo>
                  <a:pt x="232453" y="147000"/>
                  <a:pt x="221937" y="136484"/>
                  <a:pt x="221937" y="123511"/>
                </a:cubicBezTo>
                <a:cubicBezTo>
                  <a:pt x="221937" y="110539"/>
                  <a:pt x="232453" y="100022"/>
                  <a:pt x="245426" y="100022"/>
                </a:cubicBezTo>
                <a:close/>
                <a:moveTo>
                  <a:pt x="134457" y="100022"/>
                </a:moveTo>
                <a:cubicBezTo>
                  <a:pt x="147430" y="100022"/>
                  <a:pt x="157946" y="110539"/>
                  <a:pt x="157946" y="123511"/>
                </a:cubicBezTo>
                <a:cubicBezTo>
                  <a:pt x="157946" y="136484"/>
                  <a:pt x="147430" y="147000"/>
                  <a:pt x="134457" y="147000"/>
                </a:cubicBezTo>
                <a:cubicBezTo>
                  <a:pt x="121485" y="147000"/>
                  <a:pt x="110968" y="136484"/>
                  <a:pt x="110968" y="123511"/>
                </a:cubicBezTo>
                <a:cubicBezTo>
                  <a:pt x="110968" y="110539"/>
                  <a:pt x="121485" y="100022"/>
                  <a:pt x="134457" y="100022"/>
                </a:cubicBezTo>
                <a:close/>
                <a:moveTo>
                  <a:pt x="23489" y="100022"/>
                </a:moveTo>
                <a:cubicBezTo>
                  <a:pt x="36461" y="100022"/>
                  <a:pt x="46978" y="110539"/>
                  <a:pt x="46978" y="123511"/>
                </a:cubicBezTo>
                <a:cubicBezTo>
                  <a:pt x="46978" y="136484"/>
                  <a:pt x="36461" y="147000"/>
                  <a:pt x="23489" y="147000"/>
                </a:cubicBezTo>
                <a:cubicBezTo>
                  <a:pt x="10516" y="147000"/>
                  <a:pt x="0" y="136484"/>
                  <a:pt x="0" y="123511"/>
                </a:cubicBezTo>
                <a:cubicBezTo>
                  <a:pt x="0" y="110539"/>
                  <a:pt x="10516" y="100022"/>
                  <a:pt x="23489" y="100022"/>
                </a:cubicBezTo>
                <a:close/>
                <a:moveTo>
                  <a:pt x="1463205" y="0"/>
                </a:moveTo>
                <a:cubicBezTo>
                  <a:pt x="1476177" y="0"/>
                  <a:pt x="1486694" y="10517"/>
                  <a:pt x="1486694" y="23489"/>
                </a:cubicBezTo>
                <a:cubicBezTo>
                  <a:pt x="1486694" y="36462"/>
                  <a:pt x="1476177" y="46978"/>
                  <a:pt x="1463205" y="46978"/>
                </a:cubicBezTo>
                <a:cubicBezTo>
                  <a:pt x="1450233" y="46978"/>
                  <a:pt x="1439716" y="36462"/>
                  <a:pt x="1439716" y="23489"/>
                </a:cubicBezTo>
                <a:cubicBezTo>
                  <a:pt x="1439716" y="10517"/>
                  <a:pt x="1450233" y="0"/>
                  <a:pt x="1463205" y="0"/>
                </a:cubicBezTo>
                <a:close/>
                <a:moveTo>
                  <a:pt x="1352237" y="0"/>
                </a:moveTo>
                <a:cubicBezTo>
                  <a:pt x="1365210" y="0"/>
                  <a:pt x="1375726" y="10517"/>
                  <a:pt x="1375726" y="23489"/>
                </a:cubicBezTo>
                <a:cubicBezTo>
                  <a:pt x="1375726" y="36462"/>
                  <a:pt x="1365210" y="46978"/>
                  <a:pt x="1352237" y="46978"/>
                </a:cubicBezTo>
                <a:cubicBezTo>
                  <a:pt x="1339265" y="46978"/>
                  <a:pt x="1328748" y="36462"/>
                  <a:pt x="1328748" y="23489"/>
                </a:cubicBezTo>
                <a:cubicBezTo>
                  <a:pt x="1328748" y="10517"/>
                  <a:pt x="1339265" y="0"/>
                  <a:pt x="1352237" y="0"/>
                </a:cubicBezTo>
                <a:close/>
                <a:moveTo>
                  <a:pt x="1241269" y="0"/>
                </a:moveTo>
                <a:cubicBezTo>
                  <a:pt x="1254241" y="0"/>
                  <a:pt x="1264758" y="10517"/>
                  <a:pt x="1264758" y="23489"/>
                </a:cubicBezTo>
                <a:cubicBezTo>
                  <a:pt x="1264758" y="36462"/>
                  <a:pt x="1254241" y="46978"/>
                  <a:pt x="1241269" y="46978"/>
                </a:cubicBezTo>
                <a:cubicBezTo>
                  <a:pt x="1228296" y="46978"/>
                  <a:pt x="1217780" y="36462"/>
                  <a:pt x="1217780" y="23489"/>
                </a:cubicBezTo>
                <a:cubicBezTo>
                  <a:pt x="1217780" y="10517"/>
                  <a:pt x="1228296" y="0"/>
                  <a:pt x="1241269" y="0"/>
                </a:cubicBezTo>
                <a:close/>
                <a:moveTo>
                  <a:pt x="1130300" y="0"/>
                </a:moveTo>
                <a:cubicBezTo>
                  <a:pt x="1143273" y="0"/>
                  <a:pt x="1153789" y="10517"/>
                  <a:pt x="1153789" y="23489"/>
                </a:cubicBezTo>
                <a:cubicBezTo>
                  <a:pt x="1153789" y="36462"/>
                  <a:pt x="1143273" y="46978"/>
                  <a:pt x="1130300" y="46978"/>
                </a:cubicBezTo>
                <a:cubicBezTo>
                  <a:pt x="1117328" y="46978"/>
                  <a:pt x="1106812" y="36462"/>
                  <a:pt x="1106812" y="23489"/>
                </a:cubicBezTo>
                <a:cubicBezTo>
                  <a:pt x="1106812" y="10517"/>
                  <a:pt x="1117328" y="0"/>
                  <a:pt x="1130300" y="0"/>
                </a:cubicBezTo>
                <a:close/>
                <a:moveTo>
                  <a:pt x="1019332" y="0"/>
                </a:moveTo>
                <a:cubicBezTo>
                  <a:pt x="1032305" y="0"/>
                  <a:pt x="1042821" y="10517"/>
                  <a:pt x="1042821" y="23489"/>
                </a:cubicBezTo>
                <a:cubicBezTo>
                  <a:pt x="1042821" y="36462"/>
                  <a:pt x="1032305" y="46978"/>
                  <a:pt x="1019332" y="46978"/>
                </a:cubicBezTo>
                <a:cubicBezTo>
                  <a:pt x="1006360" y="46978"/>
                  <a:pt x="995843" y="36462"/>
                  <a:pt x="995843" y="23489"/>
                </a:cubicBezTo>
                <a:cubicBezTo>
                  <a:pt x="995843" y="10517"/>
                  <a:pt x="1006360" y="0"/>
                  <a:pt x="1019332" y="0"/>
                </a:cubicBezTo>
                <a:close/>
                <a:moveTo>
                  <a:pt x="908364" y="0"/>
                </a:moveTo>
                <a:cubicBezTo>
                  <a:pt x="921336" y="0"/>
                  <a:pt x="931853" y="10517"/>
                  <a:pt x="931853" y="23489"/>
                </a:cubicBezTo>
                <a:cubicBezTo>
                  <a:pt x="931853" y="36462"/>
                  <a:pt x="921336" y="46978"/>
                  <a:pt x="908364" y="46978"/>
                </a:cubicBezTo>
                <a:cubicBezTo>
                  <a:pt x="895391" y="46978"/>
                  <a:pt x="884875" y="36462"/>
                  <a:pt x="884875" y="23489"/>
                </a:cubicBezTo>
                <a:cubicBezTo>
                  <a:pt x="884875" y="10517"/>
                  <a:pt x="895391" y="0"/>
                  <a:pt x="908364" y="0"/>
                </a:cubicBezTo>
                <a:close/>
                <a:moveTo>
                  <a:pt x="797395" y="0"/>
                </a:moveTo>
                <a:cubicBezTo>
                  <a:pt x="810368" y="0"/>
                  <a:pt x="820884" y="10517"/>
                  <a:pt x="820884" y="23489"/>
                </a:cubicBezTo>
                <a:cubicBezTo>
                  <a:pt x="820884" y="36462"/>
                  <a:pt x="810368" y="46978"/>
                  <a:pt x="797395" y="46978"/>
                </a:cubicBezTo>
                <a:cubicBezTo>
                  <a:pt x="784423" y="46978"/>
                  <a:pt x="773906" y="36462"/>
                  <a:pt x="773906" y="23489"/>
                </a:cubicBezTo>
                <a:cubicBezTo>
                  <a:pt x="773906" y="10517"/>
                  <a:pt x="784423" y="0"/>
                  <a:pt x="797395" y="0"/>
                </a:cubicBezTo>
                <a:close/>
                <a:moveTo>
                  <a:pt x="689299" y="0"/>
                </a:moveTo>
                <a:cubicBezTo>
                  <a:pt x="702271" y="0"/>
                  <a:pt x="712788" y="10517"/>
                  <a:pt x="712788" y="23489"/>
                </a:cubicBezTo>
                <a:cubicBezTo>
                  <a:pt x="712788" y="36462"/>
                  <a:pt x="702271" y="46978"/>
                  <a:pt x="689299" y="46978"/>
                </a:cubicBezTo>
                <a:cubicBezTo>
                  <a:pt x="676326" y="46978"/>
                  <a:pt x="665810" y="36462"/>
                  <a:pt x="665810" y="23489"/>
                </a:cubicBezTo>
                <a:cubicBezTo>
                  <a:pt x="665810" y="10517"/>
                  <a:pt x="676326" y="0"/>
                  <a:pt x="689299" y="0"/>
                </a:cubicBezTo>
                <a:close/>
                <a:moveTo>
                  <a:pt x="578331" y="0"/>
                </a:moveTo>
                <a:cubicBezTo>
                  <a:pt x="591303" y="0"/>
                  <a:pt x="601820" y="10517"/>
                  <a:pt x="601820" y="23489"/>
                </a:cubicBezTo>
                <a:cubicBezTo>
                  <a:pt x="601820" y="36462"/>
                  <a:pt x="591303" y="46978"/>
                  <a:pt x="578331" y="46978"/>
                </a:cubicBezTo>
                <a:cubicBezTo>
                  <a:pt x="565359" y="46978"/>
                  <a:pt x="554842" y="36462"/>
                  <a:pt x="554842" y="23489"/>
                </a:cubicBezTo>
                <a:cubicBezTo>
                  <a:pt x="554842" y="10517"/>
                  <a:pt x="565359" y="0"/>
                  <a:pt x="578331" y="0"/>
                </a:cubicBezTo>
                <a:close/>
                <a:moveTo>
                  <a:pt x="467363" y="0"/>
                </a:moveTo>
                <a:cubicBezTo>
                  <a:pt x="480335" y="0"/>
                  <a:pt x="490852" y="10517"/>
                  <a:pt x="490852" y="23489"/>
                </a:cubicBezTo>
                <a:cubicBezTo>
                  <a:pt x="490852" y="36462"/>
                  <a:pt x="480335" y="46978"/>
                  <a:pt x="467363" y="46978"/>
                </a:cubicBezTo>
                <a:cubicBezTo>
                  <a:pt x="454390" y="46978"/>
                  <a:pt x="443874" y="36462"/>
                  <a:pt x="443874" y="23489"/>
                </a:cubicBezTo>
                <a:cubicBezTo>
                  <a:pt x="443874" y="10517"/>
                  <a:pt x="454390" y="0"/>
                  <a:pt x="467363" y="0"/>
                </a:cubicBezTo>
                <a:close/>
                <a:moveTo>
                  <a:pt x="356394" y="0"/>
                </a:moveTo>
                <a:cubicBezTo>
                  <a:pt x="369367" y="0"/>
                  <a:pt x="379883" y="10517"/>
                  <a:pt x="379883" y="23489"/>
                </a:cubicBezTo>
                <a:cubicBezTo>
                  <a:pt x="379883" y="36462"/>
                  <a:pt x="369367" y="46978"/>
                  <a:pt x="356394" y="46978"/>
                </a:cubicBezTo>
                <a:cubicBezTo>
                  <a:pt x="343422" y="46978"/>
                  <a:pt x="332905" y="36462"/>
                  <a:pt x="332905" y="23489"/>
                </a:cubicBezTo>
                <a:cubicBezTo>
                  <a:pt x="332905" y="10517"/>
                  <a:pt x="343422" y="0"/>
                  <a:pt x="356394" y="0"/>
                </a:cubicBezTo>
                <a:close/>
                <a:moveTo>
                  <a:pt x="245426" y="0"/>
                </a:moveTo>
                <a:cubicBezTo>
                  <a:pt x="258398" y="0"/>
                  <a:pt x="268915" y="10517"/>
                  <a:pt x="268915" y="23489"/>
                </a:cubicBezTo>
                <a:cubicBezTo>
                  <a:pt x="268915" y="36462"/>
                  <a:pt x="258398" y="46978"/>
                  <a:pt x="245426" y="46978"/>
                </a:cubicBezTo>
                <a:cubicBezTo>
                  <a:pt x="232453" y="46978"/>
                  <a:pt x="221937" y="36462"/>
                  <a:pt x="221937" y="23489"/>
                </a:cubicBezTo>
                <a:cubicBezTo>
                  <a:pt x="221937" y="10517"/>
                  <a:pt x="232453" y="0"/>
                  <a:pt x="245426" y="0"/>
                </a:cubicBezTo>
                <a:close/>
                <a:moveTo>
                  <a:pt x="134457" y="0"/>
                </a:moveTo>
                <a:cubicBezTo>
                  <a:pt x="147430" y="0"/>
                  <a:pt x="157946" y="10517"/>
                  <a:pt x="157946" y="23489"/>
                </a:cubicBezTo>
                <a:cubicBezTo>
                  <a:pt x="157946" y="36462"/>
                  <a:pt x="147430" y="46978"/>
                  <a:pt x="134457" y="46978"/>
                </a:cubicBezTo>
                <a:cubicBezTo>
                  <a:pt x="121485" y="46978"/>
                  <a:pt x="110968" y="36462"/>
                  <a:pt x="110968" y="23489"/>
                </a:cubicBezTo>
                <a:cubicBezTo>
                  <a:pt x="110968" y="10517"/>
                  <a:pt x="121485" y="0"/>
                  <a:pt x="134457" y="0"/>
                </a:cubicBezTo>
                <a:close/>
                <a:moveTo>
                  <a:pt x="23489" y="0"/>
                </a:moveTo>
                <a:cubicBezTo>
                  <a:pt x="36461" y="0"/>
                  <a:pt x="46978" y="10517"/>
                  <a:pt x="46978" y="23489"/>
                </a:cubicBezTo>
                <a:cubicBezTo>
                  <a:pt x="46978" y="36462"/>
                  <a:pt x="36461" y="46978"/>
                  <a:pt x="23489" y="46978"/>
                </a:cubicBezTo>
                <a:cubicBezTo>
                  <a:pt x="10516" y="46978"/>
                  <a:pt x="0" y="36462"/>
                  <a:pt x="0" y="23489"/>
                </a:cubicBezTo>
                <a:cubicBezTo>
                  <a:pt x="0" y="10517"/>
                  <a:pt x="10516" y="0"/>
                  <a:pt x="2348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  <a:alpha val="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17" name="直接连接符 16"/>
          <p:cNvCxnSpPr/>
          <p:nvPr userDrawn="1">
            <p:custDataLst>
              <p:tags r:id="rId6"/>
            </p:custDataLst>
          </p:nvPr>
        </p:nvCxnSpPr>
        <p:spPr>
          <a:xfrm>
            <a:off x="1111930" y="816655"/>
            <a:ext cx="184150" cy="0"/>
          </a:xfrm>
          <a:prstGeom prst="line">
            <a:avLst/>
          </a:prstGeom>
          <a:ln w="19050" cap="rnd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 userDrawn="1">
            <p:custDataLst>
              <p:tags r:id="rId7"/>
            </p:custDataLst>
          </p:nvPr>
        </p:nvCxnSpPr>
        <p:spPr>
          <a:xfrm>
            <a:off x="1111930" y="876782"/>
            <a:ext cx="184150" cy="0"/>
          </a:xfrm>
          <a:prstGeom prst="line">
            <a:avLst/>
          </a:prstGeom>
          <a:ln w="19050" cap="rnd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 userDrawn="1">
            <p:custDataLst>
              <p:tags r:id="rId8"/>
            </p:custDataLst>
          </p:nvPr>
        </p:nvCxnSpPr>
        <p:spPr>
          <a:xfrm>
            <a:off x="1111930" y="936908"/>
            <a:ext cx="184150" cy="0"/>
          </a:xfrm>
          <a:prstGeom prst="line">
            <a:avLst/>
          </a:prstGeom>
          <a:ln w="19050" cap="rnd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 userDrawn="1">
            <p:ph type="ctrTitle"/>
            <p:custDataLst>
              <p:tags r:id="rId9"/>
            </p:custDataLst>
          </p:nvPr>
        </p:nvSpPr>
        <p:spPr>
          <a:xfrm>
            <a:off x="1111188" y="1091215"/>
            <a:ext cx="5678223" cy="2337785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6000">
                <a:solidFill>
                  <a:srgbClr val="FFFFFF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 userDrawn="1">
            <p:ph type="body" sz="quarter" idx="17" hasCustomPrompt="1"/>
            <p:custDataLst>
              <p:tags r:id="rId10"/>
            </p:custDataLst>
          </p:nvPr>
        </p:nvSpPr>
        <p:spPr>
          <a:xfrm>
            <a:off x="1112028" y="4048459"/>
            <a:ext cx="2880000" cy="5040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rgbClr val="333333"/>
                </a:soli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6759993" y="243267"/>
            <a:ext cx="5432007" cy="6614733"/>
          </a:xfrm>
          <a:prstGeom prst="rect">
            <a:avLst/>
          </a:prstGeom>
        </p:spPr>
      </p:pic>
      <p:sp>
        <p:nvSpPr>
          <p:cNvPr id="16" name="任意多边形: 形状 15"/>
          <p:cNvSpPr/>
          <p:nvPr userDrawn="1">
            <p:custDataLst>
              <p:tags r:id="rId13"/>
            </p:custDataLst>
          </p:nvPr>
        </p:nvSpPr>
        <p:spPr>
          <a:xfrm flipH="1">
            <a:off x="1111188" y="6152918"/>
            <a:ext cx="1486694" cy="247022"/>
          </a:xfrm>
          <a:custGeom>
            <a:avLst/>
            <a:gdLst>
              <a:gd name="connsiteX0" fmla="*/ 23489 w 1486694"/>
              <a:gd name="connsiteY0" fmla="*/ 200044 h 247022"/>
              <a:gd name="connsiteX1" fmla="*/ 0 w 1486694"/>
              <a:gd name="connsiteY1" fmla="*/ 223533 h 247022"/>
              <a:gd name="connsiteX2" fmla="*/ 23489 w 1486694"/>
              <a:gd name="connsiteY2" fmla="*/ 247022 h 247022"/>
              <a:gd name="connsiteX3" fmla="*/ 46978 w 1486694"/>
              <a:gd name="connsiteY3" fmla="*/ 223533 h 247022"/>
              <a:gd name="connsiteX4" fmla="*/ 23489 w 1486694"/>
              <a:gd name="connsiteY4" fmla="*/ 200044 h 247022"/>
              <a:gd name="connsiteX5" fmla="*/ 134458 w 1486694"/>
              <a:gd name="connsiteY5" fmla="*/ 200044 h 247022"/>
              <a:gd name="connsiteX6" fmla="*/ 110969 w 1486694"/>
              <a:gd name="connsiteY6" fmla="*/ 223533 h 247022"/>
              <a:gd name="connsiteX7" fmla="*/ 134458 w 1486694"/>
              <a:gd name="connsiteY7" fmla="*/ 247022 h 247022"/>
              <a:gd name="connsiteX8" fmla="*/ 157947 w 1486694"/>
              <a:gd name="connsiteY8" fmla="*/ 223533 h 247022"/>
              <a:gd name="connsiteX9" fmla="*/ 134458 w 1486694"/>
              <a:gd name="connsiteY9" fmla="*/ 200044 h 247022"/>
              <a:gd name="connsiteX10" fmla="*/ 245426 w 1486694"/>
              <a:gd name="connsiteY10" fmla="*/ 200044 h 247022"/>
              <a:gd name="connsiteX11" fmla="*/ 221937 w 1486694"/>
              <a:gd name="connsiteY11" fmla="*/ 223533 h 247022"/>
              <a:gd name="connsiteX12" fmla="*/ 245426 w 1486694"/>
              <a:gd name="connsiteY12" fmla="*/ 247022 h 247022"/>
              <a:gd name="connsiteX13" fmla="*/ 268915 w 1486694"/>
              <a:gd name="connsiteY13" fmla="*/ 223533 h 247022"/>
              <a:gd name="connsiteX14" fmla="*/ 245426 w 1486694"/>
              <a:gd name="connsiteY14" fmla="*/ 200044 h 247022"/>
              <a:gd name="connsiteX15" fmla="*/ 356394 w 1486694"/>
              <a:gd name="connsiteY15" fmla="*/ 200044 h 247022"/>
              <a:gd name="connsiteX16" fmla="*/ 332905 w 1486694"/>
              <a:gd name="connsiteY16" fmla="*/ 223533 h 247022"/>
              <a:gd name="connsiteX17" fmla="*/ 356394 w 1486694"/>
              <a:gd name="connsiteY17" fmla="*/ 247022 h 247022"/>
              <a:gd name="connsiteX18" fmla="*/ 379883 w 1486694"/>
              <a:gd name="connsiteY18" fmla="*/ 223533 h 247022"/>
              <a:gd name="connsiteX19" fmla="*/ 356394 w 1486694"/>
              <a:gd name="connsiteY19" fmla="*/ 200044 h 247022"/>
              <a:gd name="connsiteX20" fmla="*/ 467363 w 1486694"/>
              <a:gd name="connsiteY20" fmla="*/ 200044 h 247022"/>
              <a:gd name="connsiteX21" fmla="*/ 443874 w 1486694"/>
              <a:gd name="connsiteY21" fmla="*/ 223533 h 247022"/>
              <a:gd name="connsiteX22" fmla="*/ 467363 w 1486694"/>
              <a:gd name="connsiteY22" fmla="*/ 247022 h 247022"/>
              <a:gd name="connsiteX23" fmla="*/ 490852 w 1486694"/>
              <a:gd name="connsiteY23" fmla="*/ 223533 h 247022"/>
              <a:gd name="connsiteX24" fmla="*/ 467363 w 1486694"/>
              <a:gd name="connsiteY24" fmla="*/ 200044 h 247022"/>
              <a:gd name="connsiteX25" fmla="*/ 578331 w 1486694"/>
              <a:gd name="connsiteY25" fmla="*/ 200044 h 247022"/>
              <a:gd name="connsiteX26" fmla="*/ 554842 w 1486694"/>
              <a:gd name="connsiteY26" fmla="*/ 223533 h 247022"/>
              <a:gd name="connsiteX27" fmla="*/ 578331 w 1486694"/>
              <a:gd name="connsiteY27" fmla="*/ 247022 h 247022"/>
              <a:gd name="connsiteX28" fmla="*/ 601820 w 1486694"/>
              <a:gd name="connsiteY28" fmla="*/ 223533 h 247022"/>
              <a:gd name="connsiteX29" fmla="*/ 578331 w 1486694"/>
              <a:gd name="connsiteY29" fmla="*/ 200044 h 247022"/>
              <a:gd name="connsiteX30" fmla="*/ 689299 w 1486694"/>
              <a:gd name="connsiteY30" fmla="*/ 200044 h 247022"/>
              <a:gd name="connsiteX31" fmla="*/ 665810 w 1486694"/>
              <a:gd name="connsiteY31" fmla="*/ 223533 h 247022"/>
              <a:gd name="connsiteX32" fmla="*/ 689299 w 1486694"/>
              <a:gd name="connsiteY32" fmla="*/ 247022 h 247022"/>
              <a:gd name="connsiteX33" fmla="*/ 712788 w 1486694"/>
              <a:gd name="connsiteY33" fmla="*/ 223533 h 247022"/>
              <a:gd name="connsiteX34" fmla="*/ 689299 w 1486694"/>
              <a:gd name="connsiteY34" fmla="*/ 200044 h 247022"/>
              <a:gd name="connsiteX35" fmla="*/ 797395 w 1486694"/>
              <a:gd name="connsiteY35" fmla="*/ 200044 h 247022"/>
              <a:gd name="connsiteX36" fmla="*/ 773906 w 1486694"/>
              <a:gd name="connsiteY36" fmla="*/ 223533 h 247022"/>
              <a:gd name="connsiteX37" fmla="*/ 797395 w 1486694"/>
              <a:gd name="connsiteY37" fmla="*/ 247022 h 247022"/>
              <a:gd name="connsiteX38" fmla="*/ 820884 w 1486694"/>
              <a:gd name="connsiteY38" fmla="*/ 223533 h 247022"/>
              <a:gd name="connsiteX39" fmla="*/ 797395 w 1486694"/>
              <a:gd name="connsiteY39" fmla="*/ 200044 h 247022"/>
              <a:gd name="connsiteX40" fmla="*/ 908363 w 1486694"/>
              <a:gd name="connsiteY40" fmla="*/ 200044 h 247022"/>
              <a:gd name="connsiteX41" fmla="*/ 884875 w 1486694"/>
              <a:gd name="connsiteY41" fmla="*/ 223533 h 247022"/>
              <a:gd name="connsiteX42" fmla="*/ 908363 w 1486694"/>
              <a:gd name="connsiteY42" fmla="*/ 247022 h 247022"/>
              <a:gd name="connsiteX43" fmla="*/ 931852 w 1486694"/>
              <a:gd name="connsiteY43" fmla="*/ 223533 h 247022"/>
              <a:gd name="connsiteX44" fmla="*/ 908363 w 1486694"/>
              <a:gd name="connsiteY44" fmla="*/ 200044 h 247022"/>
              <a:gd name="connsiteX45" fmla="*/ 1019332 w 1486694"/>
              <a:gd name="connsiteY45" fmla="*/ 200044 h 247022"/>
              <a:gd name="connsiteX46" fmla="*/ 995843 w 1486694"/>
              <a:gd name="connsiteY46" fmla="*/ 223533 h 247022"/>
              <a:gd name="connsiteX47" fmla="*/ 1019332 w 1486694"/>
              <a:gd name="connsiteY47" fmla="*/ 247022 h 247022"/>
              <a:gd name="connsiteX48" fmla="*/ 1042821 w 1486694"/>
              <a:gd name="connsiteY48" fmla="*/ 223533 h 247022"/>
              <a:gd name="connsiteX49" fmla="*/ 1019332 w 1486694"/>
              <a:gd name="connsiteY49" fmla="*/ 200044 h 247022"/>
              <a:gd name="connsiteX50" fmla="*/ 1130300 w 1486694"/>
              <a:gd name="connsiteY50" fmla="*/ 200044 h 247022"/>
              <a:gd name="connsiteX51" fmla="*/ 1106811 w 1486694"/>
              <a:gd name="connsiteY51" fmla="*/ 223533 h 247022"/>
              <a:gd name="connsiteX52" fmla="*/ 1130300 w 1486694"/>
              <a:gd name="connsiteY52" fmla="*/ 247022 h 247022"/>
              <a:gd name="connsiteX53" fmla="*/ 1153789 w 1486694"/>
              <a:gd name="connsiteY53" fmla="*/ 223533 h 247022"/>
              <a:gd name="connsiteX54" fmla="*/ 1130300 w 1486694"/>
              <a:gd name="connsiteY54" fmla="*/ 200044 h 247022"/>
              <a:gd name="connsiteX55" fmla="*/ 1241269 w 1486694"/>
              <a:gd name="connsiteY55" fmla="*/ 200044 h 247022"/>
              <a:gd name="connsiteX56" fmla="*/ 1217780 w 1486694"/>
              <a:gd name="connsiteY56" fmla="*/ 223533 h 247022"/>
              <a:gd name="connsiteX57" fmla="*/ 1241269 w 1486694"/>
              <a:gd name="connsiteY57" fmla="*/ 247022 h 247022"/>
              <a:gd name="connsiteX58" fmla="*/ 1264758 w 1486694"/>
              <a:gd name="connsiteY58" fmla="*/ 223533 h 247022"/>
              <a:gd name="connsiteX59" fmla="*/ 1241269 w 1486694"/>
              <a:gd name="connsiteY59" fmla="*/ 200044 h 247022"/>
              <a:gd name="connsiteX60" fmla="*/ 1352237 w 1486694"/>
              <a:gd name="connsiteY60" fmla="*/ 200044 h 247022"/>
              <a:gd name="connsiteX61" fmla="*/ 1328748 w 1486694"/>
              <a:gd name="connsiteY61" fmla="*/ 223533 h 247022"/>
              <a:gd name="connsiteX62" fmla="*/ 1352237 w 1486694"/>
              <a:gd name="connsiteY62" fmla="*/ 247022 h 247022"/>
              <a:gd name="connsiteX63" fmla="*/ 1375726 w 1486694"/>
              <a:gd name="connsiteY63" fmla="*/ 223533 h 247022"/>
              <a:gd name="connsiteX64" fmla="*/ 1352237 w 1486694"/>
              <a:gd name="connsiteY64" fmla="*/ 200044 h 247022"/>
              <a:gd name="connsiteX65" fmla="*/ 1463205 w 1486694"/>
              <a:gd name="connsiteY65" fmla="*/ 200044 h 247022"/>
              <a:gd name="connsiteX66" fmla="*/ 1439716 w 1486694"/>
              <a:gd name="connsiteY66" fmla="*/ 223533 h 247022"/>
              <a:gd name="connsiteX67" fmla="*/ 1463205 w 1486694"/>
              <a:gd name="connsiteY67" fmla="*/ 247022 h 247022"/>
              <a:gd name="connsiteX68" fmla="*/ 1486694 w 1486694"/>
              <a:gd name="connsiteY68" fmla="*/ 223533 h 247022"/>
              <a:gd name="connsiteX69" fmla="*/ 1463205 w 1486694"/>
              <a:gd name="connsiteY69" fmla="*/ 200044 h 247022"/>
              <a:gd name="connsiteX70" fmla="*/ 23489 w 1486694"/>
              <a:gd name="connsiteY70" fmla="*/ 100022 h 247022"/>
              <a:gd name="connsiteX71" fmla="*/ 0 w 1486694"/>
              <a:gd name="connsiteY71" fmla="*/ 123511 h 247022"/>
              <a:gd name="connsiteX72" fmla="*/ 23489 w 1486694"/>
              <a:gd name="connsiteY72" fmla="*/ 147000 h 247022"/>
              <a:gd name="connsiteX73" fmla="*/ 46978 w 1486694"/>
              <a:gd name="connsiteY73" fmla="*/ 123511 h 247022"/>
              <a:gd name="connsiteX74" fmla="*/ 23489 w 1486694"/>
              <a:gd name="connsiteY74" fmla="*/ 100022 h 247022"/>
              <a:gd name="connsiteX75" fmla="*/ 134458 w 1486694"/>
              <a:gd name="connsiteY75" fmla="*/ 100022 h 247022"/>
              <a:gd name="connsiteX76" fmla="*/ 110969 w 1486694"/>
              <a:gd name="connsiteY76" fmla="*/ 123511 h 247022"/>
              <a:gd name="connsiteX77" fmla="*/ 134458 w 1486694"/>
              <a:gd name="connsiteY77" fmla="*/ 147000 h 247022"/>
              <a:gd name="connsiteX78" fmla="*/ 157947 w 1486694"/>
              <a:gd name="connsiteY78" fmla="*/ 123511 h 247022"/>
              <a:gd name="connsiteX79" fmla="*/ 134458 w 1486694"/>
              <a:gd name="connsiteY79" fmla="*/ 100022 h 247022"/>
              <a:gd name="connsiteX80" fmla="*/ 245426 w 1486694"/>
              <a:gd name="connsiteY80" fmla="*/ 100022 h 247022"/>
              <a:gd name="connsiteX81" fmla="*/ 221937 w 1486694"/>
              <a:gd name="connsiteY81" fmla="*/ 123511 h 247022"/>
              <a:gd name="connsiteX82" fmla="*/ 245426 w 1486694"/>
              <a:gd name="connsiteY82" fmla="*/ 147000 h 247022"/>
              <a:gd name="connsiteX83" fmla="*/ 268915 w 1486694"/>
              <a:gd name="connsiteY83" fmla="*/ 123511 h 247022"/>
              <a:gd name="connsiteX84" fmla="*/ 245426 w 1486694"/>
              <a:gd name="connsiteY84" fmla="*/ 100022 h 247022"/>
              <a:gd name="connsiteX85" fmla="*/ 356394 w 1486694"/>
              <a:gd name="connsiteY85" fmla="*/ 100022 h 247022"/>
              <a:gd name="connsiteX86" fmla="*/ 332905 w 1486694"/>
              <a:gd name="connsiteY86" fmla="*/ 123511 h 247022"/>
              <a:gd name="connsiteX87" fmla="*/ 356394 w 1486694"/>
              <a:gd name="connsiteY87" fmla="*/ 147000 h 247022"/>
              <a:gd name="connsiteX88" fmla="*/ 379883 w 1486694"/>
              <a:gd name="connsiteY88" fmla="*/ 123511 h 247022"/>
              <a:gd name="connsiteX89" fmla="*/ 356394 w 1486694"/>
              <a:gd name="connsiteY89" fmla="*/ 100022 h 247022"/>
              <a:gd name="connsiteX90" fmla="*/ 467363 w 1486694"/>
              <a:gd name="connsiteY90" fmla="*/ 100022 h 247022"/>
              <a:gd name="connsiteX91" fmla="*/ 443874 w 1486694"/>
              <a:gd name="connsiteY91" fmla="*/ 123511 h 247022"/>
              <a:gd name="connsiteX92" fmla="*/ 467363 w 1486694"/>
              <a:gd name="connsiteY92" fmla="*/ 147000 h 247022"/>
              <a:gd name="connsiteX93" fmla="*/ 490852 w 1486694"/>
              <a:gd name="connsiteY93" fmla="*/ 123511 h 247022"/>
              <a:gd name="connsiteX94" fmla="*/ 467363 w 1486694"/>
              <a:gd name="connsiteY94" fmla="*/ 100022 h 247022"/>
              <a:gd name="connsiteX95" fmla="*/ 578331 w 1486694"/>
              <a:gd name="connsiteY95" fmla="*/ 100022 h 247022"/>
              <a:gd name="connsiteX96" fmla="*/ 554842 w 1486694"/>
              <a:gd name="connsiteY96" fmla="*/ 123511 h 247022"/>
              <a:gd name="connsiteX97" fmla="*/ 578331 w 1486694"/>
              <a:gd name="connsiteY97" fmla="*/ 147000 h 247022"/>
              <a:gd name="connsiteX98" fmla="*/ 601820 w 1486694"/>
              <a:gd name="connsiteY98" fmla="*/ 123511 h 247022"/>
              <a:gd name="connsiteX99" fmla="*/ 578331 w 1486694"/>
              <a:gd name="connsiteY99" fmla="*/ 100022 h 247022"/>
              <a:gd name="connsiteX100" fmla="*/ 689299 w 1486694"/>
              <a:gd name="connsiteY100" fmla="*/ 100022 h 247022"/>
              <a:gd name="connsiteX101" fmla="*/ 665810 w 1486694"/>
              <a:gd name="connsiteY101" fmla="*/ 123511 h 247022"/>
              <a:gd name="connsiteX102" fmla="*/ 689299 w 1486694"/>
              <a:gd name="connsiteY102" fmla="*/ 147000 h 247022"/>
              <a:gd name="connsiteX103" fmla="*/ 712788 w 1486694"/>
              <a:gd name="connsiteY103" fmla="*/ 123511 h 247022"/>
              <a:gd name="connsiteX104" fmla="*/ 689299 w 1486694"/>
              <a:gd name="connsiteY104" fmla="*/ 100022 h 247022"/>
              <a:gd name="connsiteX105" fmla="*/ 797395 w 1486694"/>
              <a:gd name="connsiteY105" fmla="*/ 100022 h 247022"/>
              <a:gd name="connsiteX106" fmla="*/ 773906 w 1486694"/>
              <a:gd name="connsiteY106" fmla="*/ 123511 h 247022"/>
              <a:gd name="connsiteX107" fmla="*/ 797395 w 1486694"/>
              <a:gd name="connsiteY107" fmla="*/ 147000 h 247022"/>
              <a:gd name="connsiteX108" fmla="*/ 820884 w 1486694"/>
              <a:gd name="connsiteY108" fmla="*/ 123511 h 247022"/>
              <a:gd name="connsiteX109" fmla="*/ 797395 w 1486694"/>
              <a:gd name="connsiteY109" fmla="*/ 100022 h 247022"/>
              <a:gd name="connsiteX110" fmla="*/ 908363 w 1486694"/>
              <a:gd name="connsiteY110" fmla="*/ 100022 h 247022"/>
              <a:gd name="connsiteX111" fmla="*/ 884875 w 1486694"/>
              <a:gd name="connsiteY111" fmla="*/ 123511 h 247022"/>
              <a:gd name="connsiteX112" fmla="*/ 908363 w 1486694"/>
              <a:gd name="connsiteY112" fmla="*/ 147000 h 247022"/>
              <a:gd name="connsiteX113" fmla="*/ 931852 w 1486694"/>
              <a:gd name="connsiteY113" fmla="*/ 123511 h 247022"/>
              <a:gd name="connsiteX114" fmla="*/ 908363 w 1486694"/>
              <a:gd name="connsiteY114" fmla="*/ 100022 h 247022"/>
              <a:gd name="connsiteX115" fmla="*/ 1019332 w 1486694"/>
              <a:gd name="connsiteY115" fmla="*/ 100022 h 247022"/>
              <a:gd name="connsiteX116" fmla="*/ 995843 w 1486694"/>
              <a:gd name="connsiteY116" fmla="*/ 123511 h 247022"/>
              <a:gd name="connsiteX117" fmla="*/ 1019332 w 1486694"/>
              <a:gd name="connsiteY117" fmla="*/ 147000 h 247022"/>
              <a:gd name="connsiteX118" fmla="*/ 1042821 w 1486694"/>
              <a:gd name="connsiteY118" fmla="*/ 123511 h 247022"/>
              <a:gd name="connsiteX119" fmla="*/ 1019332 w 1486694"/>
              <a:gd name="connsiteY119" fmla="*/ 100022 h 247022"/>
              <a:gd name="connsiteX120" fmla="*/ 1130300 w 1486694"/>
              <a:gd name="connsiteY120" fmla="*/ 100022 h 247022"/>
              <a:gd name="connsiteX121" fmla="*/ 1106811 w 1486694"/>
              <a:gd name="connsiteY121" fmla="*/ 123511 h 247022"/>
              <a:gd name="connsiteX122" fmla="*/ 1130300 w 1486694"/>
              <a:gd name="connsiteY122" fmla="*/ 147000 h 247022"/>
              <a:gd name="connsiteX123" fmla="*/ 1153789 w 1486694"/>
              <a:gd name="connsiteY123" fmla="*/ 123511 h 247022"/>
              <a:gd name="connsiteX124" fmla="*/ 1130300 w 1486694"/>
              <a:gd name="connsiteY124" fmla="*/ 100022 h 247022"/>
              <a:gd name="connsiteX125" fmla="*/ 1241269 w 1486694"/>
              <a:gd name="connsiteY125" fmla="*/ 100022 h 247022"/>
              <a:gd name="connsiteX126" fmla="*/ 1217780 w 1486694"/>
              <a:gd name="connsiteY126" fmla="*/ 123511 h 247022"/>
              <a:gd name="connsiteX127" fmla="*/ 1241269 w 1486694"/>
              <a:gd name="connsiteY127" fmla="*/ 147000 h 247022"/>
              <a:gd name="connsiteX128" fmla="*/ 1264758 w 1486694"/>
              <a:gd name="connsiteY128" fmla="*/ 123511 h 247022"/>
              <a:gd name="connsiteX129" fmla="*/ 1241269 w 1486694"/>
              <a:gd name="connsiteY129" fmla="*/ 100022 h 247022"/>
              <a:gd name="connsiteX130" fmla="*/ 1352237 w 1486694"/>
              <a:gd name="connsiteY130" fmla="*/ 100022 h 247022"/>
              <a:gd name="connsiteX131" fmla="*/ 1328748 w 1486694"/>
              <a:gd name="connsiteY131" fmla="*/ 123511 h 247022"/>
              <a:gd name="connsiteX132" fmla="*/ 1352237 w 1486694"/>
              <a:gd name="connsiteY132" fmla="*/ 147000 h 247022"/>
              <a:gd name="connsiteX133" fmla="*/ 1375726 w 1486694"/>
              <a:gd name="connsiteY133" fmla="*/ 123511 h 247022"/>
              <a:gd name="connsiteX134" fmla="*/ 1352237 w 1486694"/>
              <a:gd name="connsiteY134" fmla="*/ 100022 h 247022"/>
              <a:gd name="connsiteX135" fmla="*/ 1463205 w 1486694"/>
              <a:gd name="connsiteY135" fmla="*/ 100022 h 247022"/>
              <a:gd name="connsiteX136" fmla="*/ 1439716 w 1486694"/>
              <a:gd name="connsiteY136" fmla="*/ 123511 h 247022"/>
              <a:gd name="connsiteX137" fmla="*/ 1463205 w 1486694"/>
              <a:gd name="connsiteY137" fmla="*/ 147000 h 247022"/>
              <a:gd name="connsiteX138" fmla="*/ 1486694 w 1486694"/>
              <a:gd name="connsiteY138" fmla="*/ 123511 h 247022"/>
              <a:gd name="connsiteX139" fmla="*/ 1463205 w 1486694"/>
              <a:gd name="connsiteY139" fmla="*/ 100022 h 247022"/>
              <a:gd name="connsiteX140" fmla="*/ 23489 w 1486694"/>
              <a:gd name="connsiteY140" fmla="*/ 0 h 247022"/>
              <a:gd name="connsiteX141" fmla="*/ 0 w 1486694"/>
              <a:gd name="connsiteY141" fmla="*/ 23489 h 247022"/>
              <a:gd name="connsiteX142" fmla="*/ 23489 w 1486694"/>
              <a:gd name="connsiteY142" fmla="*/ 46978 h 247022"/>
              <a:gd name="connsiteX143" fmla="*/ 46978 w 1486694"/>
              <a:gd name="connsiteY143" fmla="*/ 23489 h 247022"/>
              <a:gd name="connsiteX144" fmla="*/ 23489 w 1486694"/>
              <a:gd name="connsiteY144" fmla="*/ 0 h 247022"/>
              <a:gd name="connsiteX145" fmla="*/ 134458 w 1486694"/>
              <a:gd name="connsiteY145" fmla="*/ 0 h 247022"/>
              <a:gd name="connsiteX146" fmla="*/ 110969 w 1486694"/>
              <a:gd name="connsiteY146" fmla="*/ 23489 h 247022"/>
              <a:gd name="connsiteX147" fmla="*/ 134458 w 1486694"/>
              <a:gd name="connsiteY147" fmla="*/ 46978 h 247022"/>
              <a:gd name="connsiteX148" fmla="*/ 157947 w 1486694"/>
              <a:gd name="connsiteY148" fmla="*/ 23489 h 247022"/>
              <a:gd name="connsiteX149" fmla="*/ 134458 w 1486694"/>
              <a:gd name="connsiteY149" fmla="*/ 0 h 247022"/>
              <a:gd name="connsiteX150" fmla="*/ 245426 w 1486694"/>
              <a:gd name="connsiteY150" fmla="*/ 0 h 247022"/>
              <a:gd name="connsiteX151" fmla="*/ 221937 w 1486694"/>
              <a:gd name="connsiteY151" fmla="*/ 23489 h 247022"/>
              <a:gd name="connsiteX152" fmla="*/ 245426 w 1486694"/>
              <a:gd name="connsiteY152" fmla="*/ 46978 h 247022"/>
              <a:gd name="connsiteX153" fmla="*/ 268915 w 1486694"/>
              <a:gd name="connsiteY153" fmla="*/ 23489 h 247022"/>
              <a:gd name="connsiteX154" fmla="*/ 245426 w 1486694"/>
              <a:gd name="connsiteY154" fmla="*/ 0 h 247022"/>
              <a:gd name="connsiteX155" fmla="*/ 356394 w 1486694"/>
              <a:gd name="connsiteY155" fmla="*/ 0 h 247022"/>
              <a:gd name="connsiteX156" fmla="*/ 332905 w 1486694"/>
              <a:gd name="connsiteY156" fmla="*/ 23489 h 247022"/>
              <a:gd name="connsiteX157" fmla="*/ 356394 w 1486694"/>
              <a:gd name="connsiteY157" fmla="*/ 46978 h 247022"/>
              <a:gd name="connsiteX158" fmla="*/ 379883 w 1486694"/>
              <a:gd name="connsiteY158" fmla="*/ 23489 h 247022"/>
              <a:gd name="connsiteX159" fmla="*/ 356394 w 1486694"/>
              <a:gd name="connsiteY159" fmla="*/ 0 h 247022"/>
              <a:gd name="connsiteX160" fmla="*/ 467363 w 1486694"/>
              <a:gd name="connsiteY160" fmla="*/ 0 h 247022"/>
              <a:gd name="connsiteX161" fmla="*/ 443874 w 1486694"/>
              <a:gd name="connsiteY161" fmla="*/ 23489 h 247022"/>
              <a:gd name="connsiteX162" fmla="*/ 467363 w 1486694"/>
              <a:gd name="connsiteY162" fmla="*/ 46978 h 247022"/>
              <a:gd name="connsiteX163" fmla="*/ 490852 w 1486694"/>
              <a:gd name="connsiteY163" fmla="*/ 23489 h 247022"/>
              <a:gd name="connsiteX164" fmla="*/ 467363 w 1486694"/>
              <a:gd name="connsiteY164" fmla="*/ 0 h 247022"/>
              <a:gd name="connsiteX165" fmla="*/ 578331 w 1486694"/>
              <a:gd name="connsiteY165" fmla="*/ 0 h 247022"/>
              <a:gd name="connsiteX166" fmla="*/ 554842 w 1486694"/>
              <a:gd name="connsiteY166" fmla="*/ 23489 h 247022"/>
              <a:gd name="connsiteX167" fmla="*/ 578331 w 1486694"/>
              <a:gd name="connsiteY167" fmla="*/ 46978 h 247022"/>
              <a:gd name="connsiteX168" fmla="*/ 601820 w 1486694"/>
              <a:gd name="connsiteY168" fmla="*/ 23489 h 247022"/>
              <a:gd name="connsiteX169" fmla="*/ 578331 w 1486694"/>
              <a:gd name="connsiteY169" fmla="*/ 0 h 247022"/>
              <a:gd name="connsiteX170" fmla="*/ 689299 w 1486694"/>
              <a:gd name="connsiteY170" fmla="*/ 0 h 247022"/>
              <a:gd name="connsiteX171" fmla="*/ 665810 w 1486694"/>
              <a:gd name="connsiteY171" fmla="*/ 23489 h 247022"/>
              <a:gd name="connsiteX172" fmla="*/ 689299 w 1486694"/>
              <a:gd name="connsiteY172" fmla="*/ 46978 h 247022"/>
              <a:gd name="connsiteX173" fmla="*/ 712788 w 1486694"/>
              <a:gd name="connsiteY173" fmla="*/ 23489 h 247022"/>
              <a:gd name="connsiteX174" fmla="*/ 689299 w 1486694"/>
              <a:gd name="connsiteY174" fmla="*/ 0 h 247022"/>
              <a:gd name="connsiteX175" fmla="*/ 797395 w 1486694"/>
              <a:gd name="connsiteY175" fmla="*/ 0 h 247022"/>
              <a:gd name="connsiteX176" fmla="*/ 773906 w 1486694"/>
              <a:gd name="connsiteY176" fmla="*/ 23489 h 247022"/>
              <a:gd name="connsiteX177" fmla="*/ 797395 w 1486694"/>
              <a:gd name="connsiteY177" fmla="*/ 46978 h 247022"/>
              <a:gd name="connsiteX178" fmla="*/ 820884 w 1486694"/>
              <a:gd name="connsiteY178" fmla="*/ 23489 h 247022"/>
              <a:gd name="connsiteX179" fmla="*/ 797395 w 1486694"/>
              <a:gd name="connsiteY179" fmla="*/ 0 h 247022"/>
              <a:gd name="connsiteX180" fmla="*/ 908363 w 1486694"/>
              <a:gd name="connsiteY180" fmla="*/ 0 h 247022"/>
              <a:gd name="connsiteX181" fmla="*/ 884875 w 1486694"/>
              <a:gd name="connsiteY181" fmla="*/ 23489 h 247022"/>
              <a:gd name="connsiteX182" fmla="*/ 908363 w 1486694"/>
              <a:gd name="connsiteY182" fmla="*/ 46978 h 247022"/>
              <a:gd name="connsiteX183" fmla="*/ 931852 w 1486694"/>
              <a:gd name="connsiteY183" fmla="*/ 23489 h 247022"/>
              <a:gd name="connsiteX184" fmla="*/ 908363 w 1486694"/>
              <a:gd name="connsiteY184" fmla="*/ 0 h 247022"/>
              <a:gd name="connsiteX185" fmla="*/ 1019332 w 1486694"/>
              <a:gd name="connsiteY185" fmla="*/ 0 h 247022"/>
              <a:gd name="connsiteX186" fmla="*/ 995843 w 1486694"/>
              <a:gd name="connsiteY186" fmla="*/ 23489 h 247022"/>
              <a:gd name="connsiteX187" fmla="*/ 1019332 w 1486694"/>
              <a:gd name="connsiteY187" fmla="*/ 46978 h 247022"/>
              <a:gd name="connsiteX188" fmla="*/ 1042821 w 1486694"/>
              <a:gd name="connsiteY188" fmla="*/ 23489 h 247022"/>
              <a:gd name="connsiteX189" fmla="*/ 1019332 w 1486694"/>
              <a:gd name="connsiteY189" fmla="*/ 0 h 247022"/>
              <a:gd name="connsiteX190" fmla="*/ 1130300 w 1486694"/>
              <a:gd name="connsiteY190" fmla="*/ 0 h 247022"/>
              <a:gd name="connsiteX191" fmla="*/ 1106811 w 1486694"/>
              <a:gd name="connsiteY191" fmla="*/ 23489 h 247022"/>
              <a:gd name="connsiteX192" fmla="*/ 1130300 w 1486694"/>
              <a:gd name="connsiteY192" fmla="*/ 46978 h 247022"/>
              <a:gd name="connsiteX193" fmla="*/ 1153789 w 1486694"/>
              <a:gd name="connsiteY193" fmla="*/ 23489 h 247022"/>
              <a:gd name="connsiteX194" fmla="*/ 1130300 w 1486694"/>
              <a:gd name="connsiteY194" fmla="*/ 0 h 247022"/>
              <a:gd name="connsiteX195" fmla="*/ 1241269 w 1486694"/>
              <a:gd name="connsiteY195" fmla="*/ 0 h 247022"/>
              <a:gd name="connsiteX196" fmla="*/ 1217780 w 1486694"/>
              <a:gd name="connsiteY196" fmla="*/ 23489 h 247022"/>
              <a:gd name="connsiteX197" fmla="*/ 1241269 w 1486694"/>
              <a:gd name="connsiteY197" fmla="*/ 46978 h 247022"/>
              <a:gd name="connsiteX198" fmla="*/ 1264758 w 1486694"/>
              <a:gd name="connsiteY198" fmla="*/ 23489 h 247022"/>
              <a:gd name="connsiteX199" fmla="*/ 1241269 w 1486694"/>
              <a:gd name="connsiteY199" fmla="*/ 0 h 247022"/>
              <a:gd name="connsiteX200" fmla="*/ 1352237 w 1486694"/>
              <a:gd name="connsiteY200" fmla="*/ 0 h 247022"/>
              <a:gd name="connsiteX201" fmla="*/ 1328748 w 1486694"/>
              <a:gd name="connsiteY201" fmla="*/ 23489 h 247022"/>
              <a:gd name="connsiteX202" fmla="*/ 1352237 w 1486694"/>
              <a:gd name="connsiteY202" fmla="*/ 46978 h 247022"/>
              <a:gd name="connsiteX203" fmla="*/ 1375726 w 1486694"/>
              <a:gd name="connsiteY203" fmla="*/ 23489 h 247022"/>
              <a:gd name="connsiteX204" fmla="*/ 1352237 w 1486694"/>
              <a:gd name="connsiteY204" fmla="*/ 0 h 247022"/>
              <a:gd name="connsiteX205" fmla="*/ 1463205 w 1486694"/>
              <a:gd name="connsiteY205" fmla="*/ 0 h 247022"/>
              <a:gd name="connsiteX206" fmla="*/ 1439716 w 1486694"/>
              <a:gd name="connsiteY206" fmla="*/ 23489 h 247022"/>
              <a:gd name="connsiteX207" fmla="*/ 1463205 w 1486694"/>
              <a:gd name="connsiteY207" fmla="*/ 46978 h 247022"/>
              <a:gd name="connsiteX208" fmla="*/ 1486694 w 1486694"/>
              <a:gd name="connsiteY208" fmla="*/ 23489 h 247022"/>
              <a:gd name="connsiteX209" fmla="*/ 1463205 w 1486694"/>
              <a:gd name="connsiteY209" fmla="*/ 0 h 247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</a:cxnLst>
            <a:rect l="l" t="t" r="r" b="b"/>
            <a:pathLst>
              <a:path w="1486694" h="247022">
                <a:moveTo>
                  <a:pt x="23489" y="200044"/>
                </a:moveTo>
                <a:cubicBezTo>
                  <a:pt x="10517" y="200044"/>
                  <a:pt x="0" y="210561"/>
                  <a:pt x="0" y="223533"/>
                </a:cubicBezTo>
                <a:cubicBezTo>
                  <a:pt x="0" y="236506"/>
                  <a:pt x="10517" y="247022"/>
                  <a:pt x="23489" y="247022"/>
                </a:cubicBezTo>
                <a:cubicBezTo>
                  <a:pt x="36462" y="247022"/>
                  <a:pt x="46978" y="236506"/>
                  <a:pt x="46978" y="223533"/>
                </a:cubicBezTo>
                <a:cubicBezTo>
                  <a:pt x="46978" y="210561"/>
                  <a:pt x="36462" y="200044"/>
                  <a:pt x="23489" y="200044"/>
                </a:cubicBezTo>
                <a:close/>
                <a:moveTo>
                  <a:pt x="134458" y="200044"/>
                </a:moveTo>
                <a:cubicBezTo>
                  <a:pt x="121485" y="200044"/>
                  <a:pt x="110969" y="210561"/>
                  <a:pt x="110969" y="223533"/>
                </a:cubicBezTo>
                <a:cubicBezTo>
                  <a:pt x="110969" y="236506"/>
                  <a:pt x="121485" y="247022"/>
                  <a:pt x="134458" y="247022"/>
                </a:cubicBezTo>
                <a:cubicBezTo>
                  <a:pt x="147430" y="247022"/>
                  <a:pt x="157947" y="236506"/>
                  <a:pt x="157947" y="223533"/>
                </a:cubicBezTo>
                <a:cubicBezTo>
                  <a:pt x="157947" y="210561"/>
                  <a:pt x="147430" y="200044"/>
                  <a:pt x="134458" y="200044"/>
                </a:cubicBezTo>
                <a:close/>
                <a:moveTo>
                  <a:pt x="245426" y="200044"/>
                </a:moveTo>
                <a:cubicBezTo>
                  <a:pt x="232454" y="200044"/>
                  <a:pt x="221937" y="210561"/>
                  <a:pt x="221937" y="223533"/>
                </a:cubicBezTo>
                <a:cubicBezTo>
                  <a:pt x="221937" y="236506"/>
                  <a:pt x="232454" y="247022"/>
                  <a:pt x="245426" y="247022"/>
                </a:cubicBezTo>
                <a:cubicBezTo>
                  <a:pt x="258398" y="247022"/>
                  <a:pt x="268915" y="236506"/>
                  <a:pt x="268915" y="223533"/>
                </a:cubicBezTo>
                <a:cubicBezTo>
                  <a:pt x="268915" y="210561"/>
                  <a:pt x="258398" y="200044"/>
                  <a:pt x="245426" y="200044"/>
                </a:cubicBezTo>
                <a:close/>
                <a:moveTo>
                  <a:pt x="356394" y="200044"/>
                </a:moveTo>
                <a:cubicBezTo>
                  <a:pt x="343422" y="200044"/>
                  <a:pt x="332905" y="210561"/>
                  <a:pt x="332905" y="223533"/>
                </a:cubicBezTo>
                <a:cubicBezTo>
                  <a:pt x="332905" y="236506"/>
                  <a:pt x="343422" y="247022"/>
                  <a:pt x="356394" y="247022"/>
                </a:cubicBezTo>
                <a:cubicBezTo>
                  <a:pt x="369367" y="247022"/>
                  <a:pt x="379883" y="236506"/>
                  <a:pt x="379883" y="223533"/>
                </a:cubicBezTo>
                <a:cubicBezTo>
                  <a:pt x="379883" y="210561"/>
                  <a:pt x="369367" y="200044"/>
                  <a:pt x="356394" y="200044"/>
                </a:cubicBezTo>
                <a:close/>
                <a:moveTo>
                  <a:pt x="467363" y="200044"/>
                </a:moveTo>
                <a:cubicBezTo>
                  <a:pt x="454390" y="200044"/>
                  <a:pt x="443874" y="210561"/>
                  <a:pt x="443874" y="223533"/>
                </a:cubicBezTo>
                <a:cubicBezTo>
                  <a:pt x="443874" y="236506"/>
                  <a:pt x="454390" y="247022"/>
                  <a:pt x="467363" y="247022"/>
                </a:cubicBezTo>
                <a:cubicBezTo>
                  <a:pt x="480335" y="247022"/>
                  <a:pt x="490852" y="236506"/>
                  <a:pt x="490852" y="223533"/>
                </a:cubicBezTo>
                <a:cubicBezTo>
                  <a:pt x="490852" y="210561"/>
                  <a:pt x="480335" y="200044"/>
                  <a:pt x="467363" y="200044"/>
                </a:cubicBezTo>
                <a:close/>
                <a:moveTo>
                  <a:pt x="578331" y="200044"/>
                </a:moveTo>
                <a:cubicBezTo>
                  <a:pt x="565359" y="200044"/>
                  <a:pt x="554842" y="210561"/>
                  <a:pt x="554842" y="223533"/>
                </a:cubicBezTo>
                <a:cubicBezTo>
                  <a:pt x="554842" y="236506"/>
                  <a:pt x="565359" y="247022"/>
                  <a:pt x="578331" y="247022"/>
                </a:cubicBezTo>
                <a:cubicBezTo>
                  <a:pt x="591304" y="247022"/>
                  <a:pt x="601820" y="236506"/>
                  <a:pt x="601820" y="223533"/>
                </a:cubicBezTo>
                <a:cubicBezTo>
                  <a:pt x="601820" y="210561"/>
                  <a:pt x="591304" y="200044"/>
                  <a:pt x="578331" y="200044"/>
                </a:cubicBezTo>
                <a:close/>
                <a:moveTo>
                  <a:pt x="689299" y="200044"/>
                </a:moveTo>
                <a:cubicBezTo>
                  <a:pt x="676327" y="200044"/>
                  <a:pt x="665810" y="210561"/>
                  <a:pt x="665810" y="223533"/>
                </a:cubicBezTo>
                <a:cubicBezTo>
                  <a:pt x="665810" y="236506"/>
                  <a:pt x="676327" y="247022"/>
                  <a:pt x="689299" y="247022"/>
                </a:cubicBezTo>
                <a:cubicBezTo>
                  <a:pt x="702272" y="247022"/>
                  <a:pt x="712788" y="236506"/>
                  <a:pt x="712788" y="223533"/>
                </a:cubicBezTo>
                <a:cubicBezTo>
                  <a:pt x="712788" y="210561"/>
                  <a:pt x="702272" y="200044"/>
                  <a:pt x="689299" y="200044"/>
                </a:cubicBezTo>
                <a:close/>
                <a:moveTo>
                  <a:pt x="797395" y="200044"/>
                </a:moveTo>
                <a:cubicBezTo>
                  <a:pt x="784423" y="200044"/>
                  <a:pt x="773906" y="210561"/>
                  <a:pt x="773906" y="223533"/>
                </a:cubicBezTo>
                <a:cubicBezTo>
                  <a:pt x="773906" y="236506"/>
                  <a:pt x="784423" y="247022"/>
                  <a:pt x="797395" y="247022"/>
                </a:cubicBezTo>
                <a:cubicBezTo>
                  <a:pt x="810367" y="247022"/>
                  <a:pt x="820884" y="236506"/>
                  <a:pt x="820884" y="223533"/>
                </a:cubicBezTo>
                <a:cubicBezTo>
                  <a:pt x="820884" y="210561"/>
                  <a:pt x="810367" y="200044"/>
                  <a:pt x="797395" y="200044"/>
                </a:cubicBezTo>
                <a:close/>
                <a:moveTo>
                  <a:pt x="908363" y="200044"/>
                </a:moveTo>
                <a:cubicBezTo>
                  <a:pt x="895391" y="200044"/>
                  <a:pt x="884875" y="210561"/>
                  <a:pt x="884875" y="223533"/>
                </a:cubicBezTo>
                <a:cubicBezTo>
                  <a:pt x="884875" y="236506"/>
                  <a:pt x="895391" y="247022"/>
                  <a:pt x="908363" y="247022"/>
                </a:cubicBezTo>
                <a:cubicBezTo>
                  <a:pt x="921336" y="247022"/>
                  <a:pt x="931852" y="236506"/>
                  <a:pt x="931852" y="223533"/>
                </a:cubicBezTo>
                <a:cubicBezTo>
                  <a:pt x="931852" y="210561"/>
                  <a:pt x="921336" y="200044"/>
                  <a:pt x="908363" y="200044"/>
                </a:cubicBezTo>
                <a:close/>
                <a:moveTo>
                  <a:pt x="1019332" y="200044"/>
                </a:moveTo>
                <a:cubicBezTo>
                  <a:pt x="1006360" y="200044"/>
                  <a:pt x="995843" y="210561"/>
                  <a:pt x="995843" y="223533"/>
                </a:cubicBezTo>
                <a:cubicBezTo>
                  <a:pt x="995843" y="236506"/>
                  <a:pt x="1006360" y="247022"/>
                  <a:pt x="1019332" y="247022"/>
                </a:cubicBezTo>
                <a:cubicBezTo>
                  <a:pt x="1032304" y="247022"/>
                  <a:pt x="1042821" y="236506"/>
                  <a:pt x="1042821" y="223533"/>
                </a:cubicBezTo>
                <a:cubicBezTo>
                  <a:pt x="1042821" y="210561"/>
                  <a:pt x="1032304" y="200044"/>
                  <a:pt x="1019332" y="200044"/>
                </a:cubicBezTo>
                <a:close/>
                <a:moveTo>
                  <a:pt x="1130300" y="200044"/>
                </a:moveTo>
                <a:cubicBezTo>
                  <a:pt x="1117328" y="200044"/>
                  <a:pt x="1106811" y="210561"/>
                  <a:pt x="1106811" y="223533"/>
                </a:cubicBezTo>
                <a:cubicBezTo>
                  <a:pt x="1106811" y="236506"/>
                  <a:pt x="1117328" y="247022"/>
                  <a:pt x="1130300" y="247022"/>
                </a:cubicBezTo>
                <a:cubicBezTo>
                  <a:pt x="1143273" y="247022"/>
                  <a:pt x="1153789" y="236506"/>
                  <a:pt x="1153789" y="223533"/>
                </a:cubicBezTo>
                <a:cubicBezTo>
                  <a:pt x="1153789" y="210561"/>
                  <a:pt x="1143273" y="200044"/>
                  <a:pt x="1130300" y="200044"/>
                </a:cubicBezTo>
                <a:close/>
                <a:moveTo>
                  <a:pt x="1241269" y="200044"/>
                </a:moveTo>
                <a:cubicBezTo>
                  <a:pt x="1228296" y="200044"/>
                  <a:pt x="1217780" y="210561"/>
                  <a:pt x="1217780" y="223533"/>
                </a:cubicBezTo>
                <a:cubicBezTo>
                  <a:pt x="1217780" y="236506"/>
                  <a:pt x="1228296" y="247022"/>
                  <a:pt x="1241269" y="247022"/>
                </a:cubicBezTo>
                <a:cubicBezTo>
                  <a:pt x="1254241" y="247022"/>
                  <a:pt x="1264758" y="236506"/>
                  <a:pt x="1264758" y="223533"/>
                </a:cubicBezTo>
                <a:cubicBezTo>
                  <a:pt x="1264758" y="210561"/>
                  <a:pt x="1254241" y="200044"/>
                  <a:pt x="1241269" y="200044"/>
                </a:cubicBezTo>
                <a:close/>
                <a:moveTo>
                  <a:pt x="1352237" y="200044"/>
                </a:moveTo>
                <a:cubicBezTo>
                  <a:pt x="1339265" y="200044"/>
                  <a:pt x="1328748" y="210561"/>
                  <a:pt x="1328748" y="223533"/>
                </a:cubicBezTo>
                <a:cubicBezTo>
                  <a:pt x="1328748" y="236506"/>
                  <a:pt x="1339265" y="247022"/>
                  <a:pt x="1352237" y="247022"/>
                </a:cubicBezTo>
                <a:cubicBezTo>
                  <a:pt x="1365210" y="247022"/>
                  <a:pt x="1375726" y="236506"/>
                  <a:pt x="1375726" y="223533"/>
                </a:cubicBezTo>
                <a:cubicBezTo>
                  <a:pt x="1375726" y="210561"/>
                  <a:pt x="1365210" y="200044"/>
                  <a:pt x="1352237" y="200044"/>
                </a:cubicBezTo>
                <a:close/>
                <a:moveTo>
                  <a:pt x="1463205" y="200044"/>
                </a:moveTo>
                <a:cubicBezTo>
                  <a:pt x="1450233" y="200044"/>
                  <a:pt x="1439716" y="210561"/>
                  <a:pt x="1439716" y="223533"/>
                </a:cubicBezTo>
                <a:cubicBezTo>
                  <a:pt x="1439716" y="236506"/>
                  <a:pt x="1450233" y="247022"/>
                  <a:pt x="1463205" y="247022"/>
                </a:cubicBezTo>
                <a:cubicBezTo>
                  <a:pt x="1476178" y="247022"/>
                  <a:pt x="1486694" y="236506"/>
                  <a:pt x="1486694" y="223533"/>
                </a:cubicBezTo>
                <a:cubicBezTo>
                  <a:pt x="1486694" y="210561"/>
                  <a:pt x="1476178" y="200044"/>
                  <a:pt x="1463205" y="200044"/>
                </a:cubicBezTo>
                <a:close/>
                <a:moveTo>
                  <a:pt x="23489" y="100022"/>
                </a:moveTo>
                <a:cubicBezTo>
                  <a:pt x="10517" y="100022"/>
                  <a:pt x="0" y="110539"/>
                  <a:pt x="0" y="123511"/>
                </a:cubicBezTo>
                <a:cubicBezTo>
                  <a:pt x="0" y="136484"/>
                  <a:pt x="10517" y="147000"/>
                  <a:pt x="23489" y="147000"/>
                </a:cubicBezTo>
                <a:cubicBezTo>
                  <a:pt x="36462" y="147000"/>
                  <a:pt x="46978" y="136484"/>
                  <a:pt x="46978" y="123511"/>
                </a:cubicBezTo>
                <a:cubicBezTo>
                  <a:pt x="46978" y="110539"/>
                  <a:pt x="36462" y="100022"/>
                  <a:pt x="23489" y="100022"/>
                </a:cubicBezTo>
                <a:close/>
                <a:moveTo>
                  <a:pt x="134458" y="100022"/>
                </a:moveTo>
                <a:cubicBezTo>
                  <a:pt x="121485" y="100022"/>
                  <a:pt x="110969" y="110539"/>
                  <a:pt x="110969" y="123511"/>
                </a:cubicBezTo>
                <a:cubicBezTo>
                  <a:pt x="110969" y="136484"/>
                  <a:pt x="121485" y="147000"/>
                  <a:pt x="134458" y="147000"/>
                </a:cubicBezTo>
                <a:cubicBezTo>
                  <a:pt x="147430" y="147000"/>
                  <a:pt x="157947" y="136484"/>
                  <a:pt x="157947" y="123511"/>
                </a:cubicBezTo>
                <a:cubicBezTo>
                  <a:pt x="157947" y="110539"/>
                  <a:pt x="147430" y="100022"/>
                  <a:pt x="134458" y="100022"/>
                </a:cubicBezTo>
                <a:close/>
                <a:moveTo>
                  <a:pt x="245426" y="100022"/>
                </a:moveTo>
                <a:cubicBezTo>
                  <a:pt x="232454" y="100022"/>
                  <a:pt x="221937" y="110539"/>
                  <a:pt x="221937" y="123511"/>
                </a:cubicBezTo>
                <a:cubicBezTo>
                  <a:pt x="221937" y="136484"/>
                  <a:pt x="232454" y="147000"/>
                  <a:pt x="245426" y="147000"/>
                </a:cubicBezTo>
                <a:cubicBezTo>
                  <a:pt x="258398" y="147000"/>
                  <a:pt x="268915" y="136484"/>
                  <a:pt x="268915" y="123511"/>
                </a:cubicBezTo>
                <a:cubicBezTo>
                  <a:pt x="268915" y="110539"/>
                  <a:pt x="258398" y="100022"/>
                  <a:pt x="245426" y="100022"/>
                </a:cubicBezTo>
                <a:close/>
                <a:moveTo>
                  <a:pt x="356394" y="100022"/>
                </a:moveTo>
                <a:cubicBezTo>
                  <a:pt x="343422" y="100022"/>
                  <a:pt x="332905" y="110539"/>
                  <a:pt x="332905" y="123511"/>
                </a:cubicBezTo>
                <a:cubicBezTo>
                  <a:pt x="332905" y="136484"/>
                  <a:pt x="343422" y="147000"/>
                  <a:pt x="356394" y="147000"/>
                </a:cubicBezTo>
                <a:cubicBezTo>
                  <a:pt x="369367" y="147000"/>
                  <a:pt x="379883" y="136484"/>
                  <a:pt x="379883" y="123511"/>
                </a:cubicBezTo>
                <a:cubicBezTo>
                  <a:pt x="379883" y="110539"/>
                  <a:pt x="369367" y="100022"/>
                  <a:pt x="356394" y="100022"/>
                </a:cubicBezTo>
                <a:close/>
                <a:moveTo>
                  <a:pt x="467363" y="100022"/>
                </a:moveTo>
                <a:cubicBezTo>
                  <a:pt x="454390" y="100022"/>
                  <a:pt x="443874" y="110539"/>
                  <a:pt x="443874" y="123511"/>
                </a:cubicBezTo>
                <a:cubicBezTo>
                  <a:pt x="443874" y="136484"/>
                  <a:pt x="454390" y="147000"/>
                  <a:pt x="467363" y="147000"/>
                </a:cubicBezTo>
                <a:cubicBezTo>
                  <a:pt x="480335" y="147000"/>
                  <a:pt x="490852" y="136484"/>
                  <a:pt x="490852" y="123511"/>
                </a:cubicBezTo>
                <a:cubicBezTo>
                  <a:pt x="490852" y="110539"/>
                  <a:pt x="480335" y="100022"/>
                  <a:pt x="467363" y="100022"/>
                </a:cubicBezTo>
                <a:close/>
                <a:moveTo>
                  <a:pt x="578331" y="100022"/>
                </a:moveTo>
                <a:cubicBezTo>
                  <a:pt x="565359" y="100022"/>
                  <a:pt x="554842" y="110539"/>
                  <a:pt x="554842" y="123511"/>
                </a:cubicBezTo>
                <a:cubicBezTo>
                  <a:pt x="554842" y="136484"/>
                  <a:pt x="565359" y="147000"/>
                  <a:pt x="578331" y="147000"/>
                </a:cubicBezTo>
                <a:cubicBezTo>
                  <a:pt x="591304" y="147000"/>
                  <a:pt x="601820" y="136484"/>
                  <a:pt x="601820" y="123511"/>
                </a:cubicBezTo>
                <a:cubicBezTo>
                  <a:pt x="601820" y="110539"/>
                  <a:pt x="591304" y="100022"/>
                  <a:pt x="578331" y="100022"/>
                </a:cubicBezTo>
                <a:close/>
                <a:moveTo>
                  <a:pt x="689299" y="100022"/>
                </a:moveTo>
                <a:cubicBezTo>
                  <a:pt x="676327" y="100022"/>
                  <a:pt x="665810" y="110539"/>
                  <a:pt x="665810" y="123511"/>
                </a:cubicBezTo>
                <a:cubicBezTo>
                  <a:pt x="665810" y="136484"/>
                  <a:pt x="676327" y="147000"/>
                  <a:pt x="689299" y="147000"/>
                </a:cubicBezTo>
                <a:cubicBezTo>
                  <a:pt x="702272" y="147000"/>
                  <a:pt x="712788" y="136484"/>
                  <a:pt x="712788" y="123511"/>
                </a:cubicBezTo>
                <a:cubicBezTo>
                  <a:pt x="712788" y="110539"/>
                  <a:pt x="702272" y="100022"/>
                  <a:pt x="689299" y="100022"/>
                </a:cubicBezTo>
                <a:close/>
                <a:moveTo>
                  <a:pt x="797395" y="100022"/>
                </a:moveTo>
                <a:cubicBezTo>
                  <a:pt x="784423" y="100022"/>
                  <a:pt x="773906" y="110539"/>
                  <a:pt x="773906" y="123511"/>
                </a:cubicBezTo>
                <a:cubicBezTo>
                  <a:pt x="773906" y="136484"/>
                  <a:pt x="784423" y="147000"/>
                  <a:pt x="797395" y="147000"/>
                </a:cubicBezTo>
                <a:cubicBezTo>
                  <a:pt x="810367" y="147000"/>
                  <a:pt x="820884" y="136484"/>
                  <a:pt x="820884" y="123511"/>
                </a:cubicBezTo>
                <a:cubicBezTo>
                  <a:pt x="820884" y="110539"/>
                  <a:pt x="810367" y="100022"/>
                  <a:pt x="797395" y="100022"/>
                </a:cubicBezTo>
                <a:close/>
                <a:moveTo>
                  <a:pt x="908363" y="100022"/>
                </a:moveTo>
                <a:cubicBezTo>
                  <a:pt x="895391" y="100022"/>
                  <a:pt x="884875" y="110539"/>
                  <a:pt x="884875" y="123511"/>
                </a:cubicBezTo>
                <a:cubicBezTo>
                  <a:pt x="884875" y="136484"/>
                  <a:pt x="895391" y="147000"/>
                  <a:pt x="908363" y="147000"/>
                </a:cubicBezTo>
                <a:cubicBezTo>
                  <a:pt x="921336" y="147000"/>
                  <a:pt x="931852" y="136484"/>
                  <a:pt x="931852" y="123511"/>
                </a:cubicBezTo>
                <a:cubicBezTo>
                  <a:pt x="931852" y="110539"/>
                  <a:pt x="921336" y="100022"/>
                  <a:pt x="908363" y="100022"/>
                </a:cubicBezTo>
                <a:close/>
                <a:moveTo>
                  <a:pt x="1019332" y="100022"/>
                </a:moveTo>
                <a:cubicBezTo>
                  <a:pt x="1006360" y="100022"/>
                  <a:pt x="995843" y="110539"/>
                  <a:pt x="995843" y="123511"/>
                </a:cubicBezTo>
                <a:cubicBezTo>
                  <a:pt x="995843" y="136484"/>
                  <a:pt x="1006360" y="147000"/>
                  <a:pt x="1019332" y="147000"/>
                </a:cubicBezTo>
                <a:cubicBezTo>
                  <a:pt x="1032304" y="147000"/>
                  <a:pt x="1042821" y="136484"/>
                  <a:pt x="1042821" y="123511"/>
                </a:cubicBezTo>
                <a:cubicBezTo>
                  <a:pt x="1042821" y="110539"/>
                  <a:pt x="1032304" y="100022"/>
                  <a:pt x="1019332" y="100022"/>
                </a:cubicBezTo>
                <a:close/>
                <a:moveTo>
                  <a:pt x="1130300" y="100022"/>
                </a:moveTo>
                <a:cubicBezTo>
                  <a:pt x="1117328" y="100022"/>
                  <a:pt x="1106811" y="110539"/>
                  <a:pt x="1106811" y="123511"/>
                </a:cubicBezTo>
                <a:cubicBezTo>
                  <a:pt x="1106811" y="136484"/>
                  <a:pt x="1117328" y="147000"/>
                  <a:pt x="1130300" y="147000"/>
                </a:cubicBezTo>
                <a:cubicBezTo>
                  <a:pt x="1143273" y="147000"/>
                  <a:pt x="1153789" y="136484"/>
                  <a:pt x="1153789" y="123511"/>
                </a:cubicBezTo>
                <a:cubicBezTo>
                  <a:pt x="1153789" y="110539"/>
                  <a:pt x="1143273" y="100022"/>
                  <a:pt x="1130300" y="100022"/>
                </a:cubicBezTo>
                <a:close/>
                <a:moveTo>
                  <a:pt x="1241269" y="100022"/>
                </a:moveTo>
                <a:cubicBezTo>
                  <a:pt x="1228296" y="100022"/>
                  <a:pt x="1217780" y="110539"/>
                  <a:pt x="1217780" y="123511"/>
                </a:cubicBezTo>
                <a:cubicBezTo>
                  <a:pt x="1217780" y="136484"/>
                  <a:pt x="1228296" y="147000"/>
                  <a:pt x="1241269" y="147000"/>
                </a:cubicBezTo>
                <a:cubicBezTo>
                  <a:pt x="1254241" y="147000"/>
                  <a:pt x="1264758" y="136484"/>
                  <a:pt x="1264758" y="123511"/>
                </a:cubicBezTo>
                <a:cubicBezTo>
                  <a:pt x="1264758" y="110539"/>
                  <a:pt x="1254241" y="100022"/>
                  <a:pt x="1241269" y="100022"/>
                </a:cubicBezTo>
                <a:close/>
                <a:moveTo>
                  <a:pt x="1352237" y="100022"/>
                </a:moveTo>
                <a:cubicBezTo>
                  <a:pt x="1339265" y="100022"/>
                  <a:pt x="1328748" y="110539"/>
                  <a:pt x="1328748" y="123511"/>
                </a:cubicBezTo>
                <a:cubicBezTo>
                  <a:pt x="1328748" y="136484"/>
                  <a:pt x="1339265" y="147000"/>
                  <a:pt x="1352237" y="147000"/>
                </a:cubicBezTo>
                <a:cubicBezTo>
                  <a:pt x="1365210" y="147000"/>
                  <a:pt x="1375726" y="136484"/>
                  <a:pt x="1375726" y="123511"/>
                </a:cubicBezTo>
                <a:cubicBezTo>
                  <a:pt x="1375726" y="110539"/>
                  <a:pt x="1365210" y="100022"/>
                  <a:pt x="1352237" y="100022"/>
                </a:cubicBezTo>
                <a:close/>
                <a:moveTo>
                  <a:pt x="1463205" y="100022"/>
                </a:moveTo>
                <a:cubicBezTo>
                  <a:pt x="1450233" y="100022"/>
                  <a:pt x="1439716" y="110539"/>
                  <a:pt x="1439716" y="123511"/>
                </a:cubicBezTo>
                <a:cubicBezTo>
                  <a:pt x="1439716" y="136484"/>
                  <a:pt x="1450233" y="147000"/>
                  <a:pt x="1463205" y="147000"/>
                </a:cubicBezTo>
                <a:cubicBezTo>
                  <a:pt x="1476178" y="147000"/>
                  <a:pt x="1486694" y="136484"/>
                  <a:pt x="1486694" y="123511"/>
                </a:cubicBezTo>
                <a:cubicBezTo>
                  <a:pt x="1486694" y="110539"/>
                  <a:pt x="1476178" y="100022"/>
                  <a:pt x="1463205" y="100022"/>
                </a:cubicBezTo>
                <a:close/>
                <a:moveTo>
                  <a:pt x="23489" y="0"/>
                </a:moveTo>
                <a:cubicBezTo>
                  <a:pt x="10517" y="0"/>
                  <a:pt x="0" y="10517"/>
                  <a:pt x="0" y="23489"/>
                </a:cubicBezTo>
                <a:cubicBezTo>
                  <a:pt x="0" y="36462"/>
                  <a:pt x="10517" y="46978"/>
                  <a:pt x="23489" y="46978"/>
                </a:cubicBezTo>
                <a:cubicBezTo>
                  <a:pt x="36462" y="46978"/>
                  <a:pt x="46978" y="36462"/>
                  <a:pt x="46978" y="23489"/>
                </a:cubicBezTo>
                <a:cubicBezTo>
                  <a:pt x="46978" y="10517"/>
                  <a:pt x="36462" y="0"/>
                  <a:pt x="23489" y="0"/>
                </a:cubicBezTo>
                <a:close/>
                <a:moveTo>
                  <a:pt x="134458" y="0"/>
                </a:moveTo>
                <a:cubicBezTo>
                  <a:pt x="121485" y="0"/>
                  <a:pt x="110969" y="10517"/>
                  <a:pt x="110969" y="23489"/>
                </a:cubicBezTo>
                <a:cubicBezTo>
                  <a:pt x="110969" y="36462"/>
                  <a:pt x="121485" y="46978"/>
                  <a:pt x="134458" y="46978"/>
                </a:cubicBezTo>
                <a:cubicBezTo>
                  <a:pt x="147430" y="46978"/>
                  <a:pt x="157947" y="36462"/>
                  <a:pt x="157947" y="23489"/>
                </a:cubicBezTo>
                <a:cubicBezTo>
                  <a:pt x="157947" y="10517"/>
                  <a:pt x="147430" y="0"/>
                  <a:pt x="134458" y="0"/>
                </a:cubicBezTo>
                <a:close/>
                <a:moveTo>
                  <a:pt x="245426" y="0"/>
                </a:moveTo>
                <a:cubicBezTo>
                  <a:pt x="232454" y="0"/>
                  <a:pt x="221937" y="10517"/>
                  <a:pt x="221937" y="23489"/>
                </a:cubicBezTo>
                <a:cubicBezTo>
                  <a:pt x="221937" y="36462"/>
                  <a:pt x="232454" y="46978"/>
                  <a:pt x="245426" y="46978"/>
                </a:cubicBezTo>
                <a:cubicBezTo>
                  <a:pt x="258398" y="46978"/>
                  <a:pt x="268915" y="36462"/>
                  <a:pt x="268915" y="23489"/>
                </a:cubicBezTo>
                <a:cubicBezTo>
                  <a:pt x="268915" y="10517"/>
                  <a:pt x="258398" y="0"/>
                  <a:pt x="245426" y="0"/>
                </a:cubicBezTo>
                <a:close/>
                <a:moveTo>
                  <a:pt x="356394" y="0"/>
                </a:moveTo>
                <a:cubicBezTo>
                  <a:pt x="343422" y="0"/>
                  <a:pt x="332905" y="10517"/>
                  <a:pt x="332905" y="23489"/>
                </a:cubicBezTo>
                <a:cubicBezTo>
                  <a:pt x="332905" y="36462"/>
                  <a:pt x="343422" y="46978"/>
                  <a:pt x="356394" y="46978"/>
                </a:cubicBezTo>
                <a:cubicBezTo>
                  <a:pt x="369367" y="46978"/>
                  <a:pt x="379883" y="36462"/>
                  <a:pt x="379883" y="23489"/>
                </a:cubicBezTo>
                <a:cubicBezTo>
                  <a:pt x="379883" y="10517"/>
                  <a:pt x="369367" y="0"/>
                  <a:pt x="356394" y="0"/>
                </a:cubicBezTo>
                <a:close/>
                <a:moveTo>
                  <a:pt x="467363" y="0"/>
                </a:moveTo>
                <a:cubicBezTo>
                  <a:pt x="454390" y="0"/>
                  <a:pt x="443874" y="10517"/>
                  <a:pt x="443874" y="23489"/>
                </a:cubicBezTo>
                <a:cubicBezTo>
                  <a:pt x="443874" y="36462"/>
                  <a:pt x="454390" y="46978"/>
                  <a:pt x="467363" y="46978"/>
                </a:cubicBezTo>
                <a:cubicBezTo>
                  <a:pt x="480335" y="46978"/>
                  <a:pt x="490852" y="36462"/>
                  <a:pt x="490852" y="23489"/>
                </a:cubicBezTo>
                <a:cubicBezTo>
                  <a:pt x="490852" y="10517"/>
                  <a:pt x="480335" y="0"/>
                  <a:pt x="467363" y="0"/>
                </a:cubicBezTo>
                <a:close/>
                <a:moveTo>
                  <a:pt x="578331" y="0"/>
                </a:moveTo>
                <a:cubicBezTo>
                  <a:pt x="565359" y="0"/>
                  <a:pt x="554842" y="10517"/>
                  <a:pt x="554842" y="23489"/>
                </a:cubicBezTo>
                <a:cubicBezTo>
                  <a:pt x="554842" y="36462"/>
                  <a:pt x="565359" y="46978"/>
                  <a:pt x="578331" y="46978"/>
                </a:cubicBezTo>
                <a:cubicBezTo>
                  <a:pt x="591304" y="46978"/>
                  <a:pt x="601820" y="36462"/>
                  <a:pt x="601820" y="23489"/>
                </a:cubicBezTo>
                <a:cubicBezTo>
                  <a:pt x="601820" y="10517"/>
                  <a:pt x="591304" y="0"/>
                  <a:pt x="578331" y="0"/>
                </a:cubicBezTo>
                <a:close/>
                <a:moveTo>
                  <a:pt x="689299" y="0"/>
                </a:moveTo>
                <a:cubicBezTo>
                  <a:pt x="676327" y="0"/>
                  <a:pt x="665810" y="10517"/>
                  <a:pt x="665810" y="23489"/>
                </a:cubicBezTo>
                <a:cubicBezTo>
                  <a:pt x="665810" y="36462"/>
                  <a:pt x="676327" y="46978"/>
                  <a:pt x="689299" y="46978"/>
                </a:cubicBezTo>
                <a:cubicBezTo>
                  <a:pt x="702272" y="46978"/>
                  <a:pt x="712788" y="36462"/>
                  <a:pt x="712788" y="23489"/>
                </a:cubicBezTo>
                <a:cubicBezTo>
                  <a:pt x="712788" y="10517"/>
                  <a:pt x="702272" y="0"/>
                  <a:pt x="689299" y="0"/>
                </a:cubicBezTo>
                <a:close/>
                <a:moveTo>
                  <a:pt x="797395" y="0"/>
                </a:moveTo>
                <a:cubicBezTo>
                  <a:pt x="784423" y="0"/>
                  <a:pt x="773906" y="10517"/>
                  <a:pt x="773906" y="23489"/>
                </a:cubicBezTo>
                <a:cubicBezTo>
                  <a:pt x="773906" y="36462"/>
                  <a:pt x="784423" y="46978"/>
                  <a:pt x="797395" y="46978"/>
                </a:cubicBezTo>
                <a:cubicBezTo>
                  <a:pt x="810367" y="46978"/>
                  <a:pt x="820884" y="36462"/>
                  <a:pt x="820884" y="23489"/>
                </a:cubicBezTo>
                <a:cubicBezTo>
                  <a:pt x="820884" y="10517"/>
                  <a:pt x="810367" y="0"/>
                  <a:pt x="797395" y="0"/>
                </a:cubicBezTo>
                <a:close/>
                <a:moveTo>
                  <a:pt x="908363" y="0"/>
                </a:moveTo>
                <a:cubicBezTo>
                  <a:pt x="895391" y="0"/>
                  <a:pt x="884875" y="10517"/>
                  <a:pt x="884875" y="23489"/>
                </a:cubicBezTo>
                <a:cubicBezTo>
                  <a:pt x="884875" y="36462"/>
                  <a:pt x="895391" y="46978"/>
                  <a:pt x="908363" y="46978"/>
                </a:cubicBezTo>
                <a:cubicBezTo>
                  <a:pt x="921336" y="46978"/>
                  <a:pt x="931852" y="36462"/>
                  <a:pt x="931852" y="23489"/>
                </a:cubicBezTo>
                <a:cubicBezTo>
                  <a:pt x="931852" y="10517"/>
                  <a:pt x="921336" y="0"/>
                  <a:pt x="908363" y="0"/>
                </a:cubicBezTo>
                <a:close/>
                <a:moveTo>
                  <a:pt x="1019332" y="0"/>
                </a:moveTo>
                <a:cubicBezTo>
                  <a:pt x="1006360" y="0"/>
                  <a:pt x="995843" y="10517"/>
                  <a:pt x="995843" y="23489"/>
                </a:cubicBezTo>
                <a:cubicBezTo>
                  <a:pt x="995843" y="36462"/>
                  <a:pt x="1006360" y="46978"/>
                  <a:pt x="1019332" y="46978"/>
                </a:cubicBezTo>
                <a:cubicBezTo>
                  <a:pt x="1032304" y="46978"/>
                  <a:pt x="1042821" y="36462"/>
                  <a:pt x="1042821" y="23489"/>
                </a:cubicBezTo>
                <a:cubicBezTo>
                  <a:pt x="1042821" y="10517"/>
                  <a:pt x="1032304" y="0"/>
                  <a:pt x="1019332" y="0"/>
                </a:cubicBezTo>
                <a:close/>
                <a:moveTo>
                  <a:pt x="1130300" y="0"/>
                </a:moveTo>
                <a:cubicBezTo>
                  <a:pt x="1117328" y="0"/>
                  <a:pt x="1106811" y="10517"/>
                  <a:pt x="1106811" y="23489"/>
                </a:cubicBezTo>
                <a:cubicBezTo>
                  <a:pt x="1106811" y="36462"/>
                  <a:pt x="1117328" y="46978"/>
                  <a:pt x="1130300" y="46978"/>
                </a:cubicBezTo>
                <a:cubicBezTo>
                  <a:pt x="1143273" y="46978"/>
                  <a:pt x="1153789" y="36462"/>
                  <a:pt x="1153789" y="23489"/>
                </a:cubicBezTo>
                <a:cubicBezTo>
                  <a:pt x="1153789" y="10517"/>
                  <a:pt x="1143273" y="0"/>
                  <a:pt x="1130300" y="0"/>
                </a:cubicBezTo>
                <a:close/>
                <a:moveTo>
                  <a:pt x="1241269" y="0"/>
                </a:moveTo>
                <a:cubicBezTo>
                  <a:pt x="1228296" y="0"/>
                  <a:pt x="1217780" y="10517"/>
                  <a:pt x="1217780" y="23489"/>
                </a:cubicBezTo>
                <a:cubicBezTo>
                  <a:pt x="1217780" y="36462"/>
                  <a:pt x="1228296" y="46978"/>
                  <a:pt x="1241269" y="46978"/>
                </a:cubicBezTo>
                <a:cubicBezTo>
                  <a:pt x="1254241" y="46978"/>
                  <a:pt x="1264758" y="36462"/>
                  <a:pt x="1264758" y="23489"/>
                </a:cubicBezTo>
                <a:cubicBezTo>
                  <a:pt x="1264758" y="10517"/>
                  <a:pt x="1254241" y="0"/>
                  <a:pt x="1241269" y="0"/>
                </a:cubicBezTo>
                <a:close/>
                <a:moveTo>
                  <a:pt x="1352237" y="0"/>
                </a:moveTo>
                <a:cubicBezTo>
                  <a:pt x="1339265" y="0"/>
                  <a:pt x="1328748" y="10517"/>
                  <a:pt x="1328748" y="23489"/>
                </a:cubicBezTo>
                <a:cubicBezTo>
                  <a:pt x="1328748" y="36462"/>
                  <a:pt x="1339265" y="46978"/>
                  <a:pt x="1352237" y="46978"/>
                </a:cubicBezTo>
                <a:cubicBezTo>
                  <a:pt x="1365210" y="46978"/>
                  <a:pt x="1375726" y="36462"/>
                  <a:pt x="1375726" y="23489"/>
                </a:cubicBezTo>
                <a:cubicBezTo>
                  <a:pt x="1375726" y="10517"/>
                  <a:pt x="1365210" y="0"/>
                  <a:pt x="1352237" y="0"/>
                </a:cubicBezTo>
                <a:close/>
                <a:moveTo>
                  <a:pt x="1463205" y="0"/>
                </a:moveTo>
                <a:cubicBezTo>
                  <a:pt x="1450233" y="0"/>
                  <a:pt x="1439716" y="10517"/>
                  <a:pt x="1439716" y="23489"/>
                </a:cubicBezTo>
                <a:cubicBezTo>
                  <a:pt x="1439716" y="36462"/>
                  <a:pt x="1450233" y="46978"/>
                  <a:pt x="1463205" y="46978"/>
                </a:cubicBezTo>
                <a:cubicBezTo>
                  <a:pt x="1476178" y="46978"/>
                  <a:pt x="1486694" y="36462"/>
                  <a:pt x="1486694" y="23489"/>
                </a:cubicBezTo>
                <a:cubicBezTo>
                  <a:pt x="1486694" y="10517"/>
                  <a:pt x="1476178" y="0"/>
                  <a:pt x="1463205" y="0"/>
                </a:cubicBezTo>
                <a:close/>
              </a:path>
            </a:pathLst>
          </a:custGeom>
          <a:gradFill flip="none" rotWithShape="1">
            <a:gsLst>
              <a:gs pos="200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 userDrawn="1"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3" Type="http://schemas.openxmlformats.org/officeDocument/2006/relationships/theme" Target="../theme/theme2.xml"/><Relationship Id="rId22" Type="http://schemas.openxmlformats.org/officeDocument/2006/relationships/tags" Target="../tags/tag154.xml"/><Relationship Id="rId21" Type="http://schemas.openxmlformats.org/officeDocument/2006/relationships/tags" Target="../tags/tag153.xml"/><Relationship Id="rId20" Type="http://schemas.openxmlformats.org/officeDocument/2006/relationships/tags" Target="../tags/tag152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151.xml"/><Relationship Id="rId18" Type="http://schemas.openxmlformats.org/officeDocument/2006/relationships/tags" Target="../tags/tag150.xml"/><Relationship Id="rId17" Type="http://schemas.openxmlformats.org/officeDocument/2006/relationships/tags" Target="../tags/tag149.xml"/><Relationship Id="rId16" Type="http://schemas.openxmlformats.org/officeDocument/2006/relationships/image" Target="../media/image4.png"/><Relationship Id="rId15" Type="http://schemas.openxmlformats.org/officeDocument/2006/relationships/tags" Target="../tags/tag148.xml"/><Relationship Id="rId14" Type="http://schemas.openxmlformats.org/officeDocument/2006/relationships/tags" Target="../tags/tag147.xml"/><Relationship Id="rId13" Type="http://schemas.openxmlformats.org/officeDocument/2006/relationships/tags" Target="../tags/tag146.xml"/><Relationship Id="rId12" Type="http://schemas.openxmlformats.org/officeDocument/2006/relationships/tags" Target="../tags/tag14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2"/>
            </p:custDataLst>
          </p:nvPr>
        </p:nvSpPr>
        <p:spPr>
          <a:xfrm>
            <a:off x="0" y="1"/>
            <a:ext cx="12192000" cy="685799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86000">
                <a:schemeClr val="bg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13"/>
            </p:custDataLst>
          </p:nvPr>
        </p:nvSpPr>
        <p:spPr>
          <a:xfrm flipV="1">
            <a:off x="0" y="0"/>
            <a:ext cx="876364" cy="876300"/>
          </a:xfrm>
          <a:custGeom>
            <a:avLst/>
            <a:gdLst>
              <a:gd name="connsiteX0" fmla="*/ 0 w 5381615"/>
              <a:gd name="connsiteY0" fmla="*/ 0 h 5381227"/>
              <a:gd name="connsiteX1" fmla="*/ 5374623 w 5381615"/>
              <a:gd name="connsiteY1" fmla="*/ 5104688 h 5381227"/>
              <a:gd name="connsiteX2" fmla="*/ 5381615 w 5381615"/>
              <a:gd name="connsiteY2" fmla="*/ 5381227 h 5381227"/>
              <a:gd name="connsiteX3" fmla="*/ 0 w 5381615"/>
              <a:gd name="connsiteY3" fmla="*/ 5381227 h 5381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81615" h="5381227">
                <a:moveTo>
                  <a:pt x="0" y="0"/>
                </a:moveTo>
                <a:cubicBezTo>
                  <a:pt x="2879308" y="0"/>
                  <a:pt x="5230486" y="2261199"/>
                  <a:pt x="5374623" y="5104688"/>
                </a:cubicBezTo>
                <a:lnTo>
                  <a:pt x="5381615" y="5381227"/>
                </a:lnTo>
                <a:lnTo>
                  <a:pt x="0" y="5381227"/>
                </a:ln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90000"/>
                  <a:alpha val="70000"/>
                </a:schemeClr>
              </a:gs>
              <a:gs pos="100000">
                <a:schemeClr val="bg2">
                  <a:lumMod val="90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14"/>
            </p:custDataLst>
          </p:nvPr>
        </p:nvSpPr>
        <p:spPr>
          <a:xfrm flipH="1" flipV="1">
            <a:off x="354689" y="318181"/>
            <a:ext cx="626006" cy="216948"/>
          </a:xfrm>
          <a:custGeom>
            <a:avLst/>
            <a:gdLst>
              <a:gd name="connsiteX0" fmla="*/ 1056443 w 1092443"/>
              <a:gd name="connsiteY0" fmla="*/ 306594 h 378594"/>
              <a:gd name="connsiteX1" fmla="*/ 1092443 w 1092443"/>
              <a:gd name="connsiteY1" fmla="*/ 342594 h 378594"/>
              <a:gd name="connsiteX2" fmla="*/ 1056443 w 1092443"/>
              <a:gd name="connsiteY2" fmla="*/ 378594 h 378594"/>
              <a:gd name="connsiteX3" fmla="*/ 1020443 w 1092443"/>
              <a:gd name="connsiteY3" fmla="*/ 342594 h 378594"/>
              <a:gd name="connsiteX4" fmla="*/ 1056443 w 1092443"/>
              <a:gd name="connsiteY4" fmla="*/ 306594 h 378594"/>
              <a:gd name="connsiteX5" fmla="*/ 886370 w 1092443"/>
              <a:gd name="connsiteY5" fmla="*/ 306594 h 378594"/>
              <a:gd name="connsiteX6" fmla="*/ 922370 w 1092443"/>
              <a:gd name="connsiteY6" fmla="*/ 342594 h 378594"/>
              <a:gd name="connsiteX7" fmla="*/ 886370 w 1092443"/>
              <a:gd name="connsiteY7" fmla="*/ 378594 h 378594"/>
              <a:gd name="connsiteX8" fmla="*/ 850370 w 1092443"/>
              <a:gd name="connsiteY8" fmla="*/ 342594 h 378594"/>
              <a:gd name="connsiteX9" fmla="*/ 886370 w 1092443"/>
              <a:gd name="connsiteY9" fmla="*/ 306594 h 378594"/>
              <a:gd name="connsiteX10" fmla="*/ 716296 w 1092443"/>
              <a:gd name="connsiteY10" fmla="*/ 306594 h 378594"/>
              <a:gd name="connsiteX11" fmla="*/ 752296 w 1092443"/>
              <a:gd name="connsiteY11" fmla="*/ 342594 h 378594"/>
              <a:gd name="connsiteX12" fmla="*/ 716296 w 1092443"/>
              <a:gd name="connsiteY12" fmla="*/ 378594 h 378594"/>
              <a:gd name="connsiteX13" fmla="*/ 680296 w 1092443"/>
              <a:gd name="connsiteY13" fmla="*/ 342594 h 378594"/>
              <a:gd name="connsiteX14" fmla="*/ 716296 w 1092443"/>
              <a:gd name="connsiteY14" fmla="*/ 306594 h 378594"/>
              <a:gd name="connsiteX15" fmla="*/ 546222 w 1092443"/>
              <a:gd name="connsiteY15" fmla="*/ 306594 h 378594"/>
              <a:gd name="connsiteX16" fmla="*/ 582222 w 1092443"/>
              <a:gd name="connsiteY16" fmla="*/ 342594 h 378594"/>
              <a:gd name="connsiteX17" fmla="*/ 546222 w 1092443"/>
              <a:gd name="connsiteY17" fmla="*/ 378594 h 378594"/>
              <a:gd name="connsiteX18" fmla="*/ 510222 w 1092443"/>
              <a:gd name="connsiteY18" fmla="*/ 342594 h 378594"/>
              <a:gd name="connsiteX19" fmla="*/ 546222 w 1092443"/>
              <a:gd name="connsiteY19" fmla="*/ 306594 h 378594"/>
              <a:gd name="connsiteX20" fmla="*/ 376148 w 1092443"/>
              <a:gd name="connsiteY20" fmla="*/ 306594 h 378594"/>
              <a:gd name="connsiteX21" fmla="*/ 412148 w 1092443"/>
              <a:gd name="connsiteY21" fmla="*/ 342594 h 378594"/>
              <a:gd name="connsiteX22" fmla="*/ 376148 w 1092443"/>
              <a:gd name="connsiteY22" fmla="*/ 378594 h 378594"/>
              <a:gd name="connsiteX23" fmla="*/ 340148 w 1092443"/>
              <a:gd name="connsiteY23" fmla="*/ 342594 h 378594"/>
              <a:gd name="connsiteX24" fmla="*/ 376148 w 1092443"/>
              <a:gd name="connsiteY24" fmla="*/ 306594 h 378594"/>
              <a:gd name="connsiteX25" fmla="*/ 206074 w 1092443"/>
              <a:gd name="connsiteY25" fmla="*/ 306594 h 378594"/>
              <a:gd name="connsiteX26" fmla="*/ 242074 w 1092443"/>
              <a:gd name="connsiteY26" fmla="*/ 342594 h 378594"/>
              <a:gd name="connsiteX27" fmla="*/ 206074 w 1092443"/>
              <a:gd name="connsiteY27" fmla="*/ 378594 h 378594"/>
              <a:gd name="connsiteX28" fmla="*/ 170074 w 1092443"/>
              <a:gd name="connsiteY28" fmla="*/ 342594 h 378594"/>
              <a:gd name="connsiteX29" fmla="*/ 206074 w 1092443"/>
              <a:gd name="connsiteY29" fmla="*/ 306594 h 378594"/>
              <a:gd name="connsiteX30" fmla="*/ 36000 w 1092443"/>
              <a:gd name="connsiteY30" fmla="*/ 306594 h 378594"/>
              <a:gd name="connsiteX31" fmla="*/ 72000 w 1092443"/>
              <a:gd name="connsiteY31" fmla="*/ 342594 h 378594"/>
              <a:gd name="connsiteX32" fmla="*/ 36000 w 1092443"/>
              <a:gd name="connsiteY32" fmla="*/ 378594 h 378594"/>
              <a:gd name="connsiteX33" fmla="*/ 0 w 1092443"/>
              <a:gd name="connsiteY33" fmla="*/ 342594 h 378594"/>
              <a:gd name="connsiteX34" fmla="*/ 36000 w 1092443"/>
              <a:gd name="connsiteY34" fmla="*/ 306594 h 378594"/>
              <a:gd name="connsiteX35" fmla="*/ 1056443 w 1092443"/>
              <a:gd name="connsiteY35" fmla="*/ 153297 h 378594"/>
              <a:gd name="connsiteX36" fmla="*/ 1092443 w 1092443"/>
              <a:gd name="connsiteY36" fmla="*/ 189297 h 378594"/>
              <a:gd name="connsiteX37" fmla="*/ 1056443 w 1092443"/>
              <a:gd name="connsiteY37" fmla="*/ 225297 h 378594"/>
              <a:gd name="connsiteX38" fmla="*/ 1020443 w 1092443"/>
              <a:gd name="connsiteY38" fmla="*/ 189297 h 378594"/>
              <a:gd name="connsiteX39" fmla="*/ 1056443 w 1092443"/>
              <a:gd name="connsiteY39" fmla="*/ 153297 h 378594"/>
              <a:gd name="connsiteX40" fmla="*/ 886370 w 1092443"/>
              <a:gd name="connsiteY40" fmla="*/ 153297 h 378594"/>
              <a:gd name="connsiteX41" fmla="*/ 922370 w 1092443"/>
              <a:gd name="connsiteY41" fmla="*/ 189297 h 378594"/>
              <a:gd name="connsiteX42" fmla="*/ 886370 w 1092443"/>
              <a:gd name="connsiteY42" fmla="*/ 225297 h 378594"/>
              <a:gd name="connsiteX43" fmla="*/ 850370 w 1092443"/>
              <a:gd name="connsiteY43" fmla="*/ 189297 h 378594"/>
              <a:gd name="connsiteX44" fmla="*/ 886370 w 1092443"/>
              <a:gd name="connsiteY44" fmla="*/ 153297 h 378594"/>
              <a:gd name="connsiteX45" fmla="*/ 716296 w 1092443"/>
              <a:gd name="connsiteY45" fmla="*/ 153297 h 378594"/>
              <a:gd name="connsiteX46" fmla="*/ 752296 w 1092443"/>
              <a:gd name="connsiteY46" fmla="*/ 189297 h 378594"/>
              <a:gd name="connsiteX47" fmla="*/ 716296 w 1092443"/>
              <a:gd name="connsiteY47" fmla="*/ 225297 h 378594"/>
              <a:gd name="connsiteX48" fmla="*/ 680296 w 1092443"/>
              <a:gd name="connsiteY48" fmla="*/ 189297 h 378594"/>
              <a:gd name="connsiteX49" fmla="*/ 716296 w 1092443"/>
              <a:gd name="connsiteY49" fmla="*/ 153297 h 378594"/>
              <a:gd name="connsiteX50" fmla="*/ 546222 w 1092443"/>
              <a:gd name="connsiteY50" fmla="*/ 153297 h 378594"/>
              <a:gd name="connsiteX51" fmla="*/ 582222 w 1092443"/>
              <a:gd name="connsiteY51" fmla="*/ 189297 h 378594"/>
              <a:gd name="connsiteX52" fmla="*/ 546222 w 1092443"/>
              <a:gd name="connsiteY52" fmla="*/ 225297 h 378594"/>
              <a:gd name="connsiteX53" fmla="*/ 510222 w 1092443"/>
              <a:gd name="connsiteY53" fmla="*/ 189297 h 378594"/>
              <a:gd name="connsiteX54" fmla="*/ 546222 w 1092443"/>
              <a:gd name="connsiteY54" fmla="*/ 153297 h 378594"/>
              <a:gd name="connsiteX55" fmla="*/ 376148 w 1092443"/>
              <a:gd name="connsiteY55" fmla="*/ 153297 h 378594"/>
              <a:gd name="connsiteX56" fmla="*/ 412148 w 1092443"/>
              <a:gd name="connsiteY56" fmla="*/ 189297 h 378594"/>
              <a:gd name="connsiteX57" fmla="*/ 376148 w 1092443"/>
              <a:gd name="connsiteY57" fmla="*/ 225297 h 378594"/>
              <a:gd name="connsiteX58" fmla="*/ 340148 w 1092443"/>
              <a:gd name="connsiteY58" fmla="*/ 189297 h 378594"/>
              <a:gd name="connsiteX59" fmla="*/ 376148 w 1092443"/>
              <a:gd name="connsiteY59" fmla="*/ 153297 h 378594"/>
              <a:gd name="connsiteX60" fmla="*/ 206074 w 1092443"/>
              <a:gd name="connsiteY60" fmla="*/ 153297 h 378594"/>
              <a:gd name="connsiteX61" fmla="*/ 242074 w 1092443"/>
              <a:gd name="connsiteY61" fmla="*/ 189297 h 378594"/>
              <a:gd name="connsiteX62" fmla="*/ 206074 w 1092443"/>
              <a:gd name="connsiteY62" fmla="*/ 225297 h 378594"/>
              <a:gd name="connsiteX63" fmla="*/ 170074 w 1092443"/>
              <a:gd name="connsiteY63" fmla="*/ 189297 h 378594"/>
              <a:gd name="connsiteX64" fmla="*/ 206074 w 1092443"/>
              <a:gd name="connsiteY64" fmla="*/ 153297 h 378594"/>
              <a:gd name="connsiteX65" fmla="*/ 36000 w 1092443"/>
              <a:gd name="connsiteY65" fmla="*/ 153297 h 378594"/>
              <a:gd name="connsiteX66" fmla="*/ 72000 w 1092443"/>
              <a:gd name="connsiteY66" fmla="*/ 189297 h 378594"/>
              <a:gd name="connsiteX67" fmla="*/ 36000 w 1092443"/>
              <a:gd name="connsiteY67" fmla="*/ 225297 h 378594"/>
              <a:gd name="connsiteX68" fmla="*/ 0 w 1092443"/>
              <a:gd name="connsiteY68" fmla="*/ 189297 h 378594"/>
              <a:gd name="connsiteX69" fmla="*/ 36000 w 1092443"/>
              <a:gd name="connsiteY69" fmla="*/ 153297 h 378594"/>
              <a:gd name="connsiteX70" fmla="*/ 1056443 w 1092443"/>
              <a:gd name="connsiteY70" fmla="*/ 0 h 378594"/>
              <a:gd name="connsiteX71" fmla="*/ 1092443 w 1092443"/>
              <a:gd name="connsiteY71" fmla="*/ 36000 h 378594"/>
              <a:gd name="connsiteX72" fmla="*/ 1056443 w 1092443"/>
              <a:gd name="connsiteY72" fmla="*/ 72000 h 378594"/>
              <a:gd name="connsiteX73" fmla="*/ 1020443 w 1092443"/>
              <a:gd name="connsiteY73" fmla="*/ 36000 h 378594"/>
              <a:gd name="connsiteX74" fmla="*/ 1056443 w 1092443"/>
              <a:gd name="connsiteY74" fmla="*/ 0 h 378594"/>
              <a:gd name="connsiteX75" fmla="*/ 886370 w 1092443"/>
              <a:gd name="connsiteY75" fmla="*/ 0 h 378594"/>
              <a:gd name="connsiteX76" fmla="*/ 922370 w 1092443"/>
              <a:gd name="connsiteY76" fmla="*/ 36000 h 378594"/>
              <a:gd name="connsiteX77" fmla="*/ 886370 w 1092443"/>
              <a:gd name="connsiteY77" fmla="*/ 72000 h 378594"/>
              <a:gd name="connsiteX78" fmla="*/ 850370 w 1092443"/>
              <a:gd name="connsiteY78" fmla="*/ 36000 h 378594"/>
              <a:gd name="connsiteX79" fmla="*/ 886370 w 1092443"/>
              <a:gd name="connsiteY79" fmla="*/ 0 h 378594"/>
              <a:gd name="connsiteX80" fmla="*/ 716296 w 1092443"/>
              <a:gd name="connsiteY80" fmla="*/ 0 h 378594"/>
              <a:gd name="connsiteX81" fmla="*/ 752296 w 1092443"/>
              <a:gd name="connsiteY81" fmla="*/ 36000 h 378594"/>
              <a:gd name="connsiteX82" fmla="*/ 716296 w 1092443"/>
              <a:gd name="connsiteY82" fmla="*/ 72000 h 378594"/>
              <a:gd name="connsiteX83" fmla="*/ 680296 w 1092443"/>
              <a:gd name="connsiteY83" fmla="*/ 36000 h 378594"/>
              <a:gd name="connsiteX84" fmla="*/ 716296 w 1092443"/>
              <a:gd name="connsiteY84" fmla="*/ 0 h 378594"/>
              <a:gd name="connsiteX85" fmla="*/ 546222 w 1092443"/>
              <a:gd name="connsiteY85" fmla="*/ 0 h 378594"/>
              <a:gd name="connsiteX86" fmla="*/ 582222 w 1092443"/>
              <a:gd name="connsiteY86" fmla="*/ 36000 h 378594"/>
              <a:gd name="connsiteX87" fmla="*/ 546222 w 1092443"/>
              <a:gd name="connsiteY87" fmla="*/ 72000 h 378594"/>
              <a:gd name="connsiteX88" fmla="*/ 510222 w 1092443"/>
              <a:gd name="connsiteY88" fmla="*/ 36000 h 378594"/>
              <a:gd name="connsiteX89" fmla="*/ 546222 w 1092443"/>
              <a:gd name="connsiteY89" fmla="*/ 0 h 378594"/>
              <a:gd name="connsiteX90" fmla="*/ 376148 w 1092443"/>
              <a:gd name="connsiteY90" fmla="*/ 0 h 378594"/>
              <a:gd name="connsiteX91" fmla="*/ 412148 w 1092443"/>
              <a:gd name="connsiteY91" fmla="*/ 36000 h 378594"/>
              <a:gd name="connsiteX92" fmla="*/ 376148 w 1092443"/>
              <a:gd name="connsiteY92" fmla="*/ 72000 h 378594"/>
              <a:gd name="connsiteX93" fmla="*/ 340148 w 1092443"/>
              <a:gd name="connsiteY93" fmla="*/ 36000 h 378594"/>
              <a:gd name="connsiteX94" fmla="*/ 376148 w 1092443"/>
              <a:gd name="connsiteY94" fmla="*/ 0 h 378594"/>
              <a:gd name="connsiteX95" fmla="*/ 206074 w 1092443"/>
              <a:gd name="connsiteY95" fmla="*/ 0 h 378594"/>
              <a:gd name="connsiteX96" fmla="*/ 242074 w 1092443"/>
              <a:gd name="connsiteY96" fmla="*/ 36000 h 378594"/>
              <a:gd name="connsiteX97" fmla="*/ 206074 w 1092443"/>
              <a:gd name="connsiteY97" fmla="*/ 72000 h 378594"/>
              <a:gd name="connsiteX98" fmla="*/ 170074 w 1092443"/>
              <a:gd name="connsiteY98" fmla="*/ 36000 h 378594"/>
              <a:gd name="connsiteX99" fmla="*/ 206074 w 1092443"/>
              <a:gd name="connsiteY99" fmla="*/ 0 h 378594"/>
              <a:gd name="connsiteX100" fmla="*/ 36000 w 1092443"/>
              <a:gd name="connsiteY100" fmla="*/ 0 h 378594"/>
              <a:gd name="connsiteX101" fmla="*/ 72000 w 1092443"/>
              <a:gd name="connsiteY101" fmla="*/ 36000 h 378594"/>
              <a:gd name="connsiteX102" fmla="*/ 36000 w 1092443"/>
              <a:gd name="connsiteY102" fmla="*/ 72000 h 378594"/>
              <a:gd name="connsiteX103" fmla="*/ 0 w 1092443"/>
              <a:gd name="connsiteY103" fmla="*/ 36000 h 378594"/>
              <a:gd name="connsiteX104" fmla="*/ 36000 w 1092443"/>
              <a:gd name="connsiteY104" fmla="*/ 0 h 378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092443" h="378594">
                <a:moveTo>
                  <a:pt x="1056443" y="306594"/>
                </a:moveTo>
                <a:cubicBezTo>
                  <a:pt x="1076325" y="306594"/>
                  <a:pt x="1092443" y="322712"/>
                  <a:pt x="1092443" y="342594"/>
                </a:cubicBezTo>
                <a:cubicBezTo>
                  <a:pt x="1092443" y="362476"/>
                  <a:pt x="1076325" y="378594"/>
                  <a:pt x="1056443" y="378594"/>
                </a:cubicBezTo>
                <a:cubicBezTo>
                  <a:pt x="1036561" y="378594"/>
                  <a:pt x="1020443" y="362476"/>
                  <a:pt x="1020443" y="342594"/>
                </a:cubicBezTo>
                <a:cubicBezTo>
                  <a:pt x="1020443" y="322712"/>
                  <a:pt x="1036561" y="306594"/>
                  <a:pt x="1056443" y="306594"/>
                </a:cubicBezTo>
                <a:close/>
                <a:moveTo>
                  <a:pt x="886370" y="306594"/>
                </a:moveTo>
                <a:cubicBezTo>
                  <a:pt x="906252" y="306594"/>
                  <a:pt x="922370" y="322712"/>
                  <a:pt x="922370" y="342594"/>
                </a:cubicBezTo>
                <a:cubicBezTo>
                  <a:pt x="922370" y="362476"/>
                  <a:pt x="906252" y="378594"/>
                  <a:pt x="886370" y="378594"/>
                </a:cubicBezTo>
                <a:cubicBezTo>
                  <a:pt x="866488" y="378594"/>
                  <a:pt x="850370" y="362476"/>
                  <a:pt x="850370" y="342594"/>
                </a:cubicBezTo>
                <a:cubicBezTo>
                  <a:pt x="850370" y="322712"/>
                  <a:pt x="866488" y="306594"/>
                  <a:pt x="886370" y="306594"/>
                </a:cubicBezTo>
                <a:close/>
                <a:moveTo>
                  <a:pt x="716296" y="306594"/>
                </a:moveTo>
                <a:cubicBezTo>
                  <a:pt x="736178" y="306594"/>
                  <a:pt x="752296" y="322712"/>
                  <a:pt x="752296" y="342594"/>
                </a:cubicBezTo>
                <a:cubicBezTo>
                  <a:pt x="752296" y="362476"/>
                  <a:pt x="736178" y="378594"/>
                  <a:pt x="716296" y="378594"/>
                </a:cubicBezTo>
                <a:cubicBezTo>
                  <a:pt x="696414" y="378594"/>
                  <a:pt x="680296" y="362476"/>
                  <a:pt x="680296" y="342594"/>
                </a:cubicBezTo>
                <a:cubicBezTo>
                  <a:pt x="680296" y="322712"/>
                  <a:pt x="696414" y="306594"/>
                  <a:pt x="716296" y="306594"/>
                </a:cubicBezTo>
                <a:close/>
                <a:moveTo>
                  <a:pt x="546222" y="306594"/>
                </a:moveTo>
                <a:cubicBezTo>
                  <a:pt x="566104" y="306594"/>
                  <a:pt x="582222" y="322712"/>
                  <a:pt x="582222" y="342594"/>
                </a:cubicBezTo>
                <a:cubicBezTo>
                  <a:pt x="582222" y="362476"/>
                  <a:pt x="566104" y="378594"/>
                  <a:pt x="546222" y="378594"/>
                </a:cubicBezTo>
                <a:cubicBezTo>
                  <a:pt x="526340" y="378594"/>
                  <a:pt x="510222" y="362476"/>
                  <a:pt x="510222" y="342594"/>
                </a:cubicBezTo>
                <a:cubicBezTo>
                  <a:pt x="510222" y="322712"/>
                  <a:pt x="526340" y="306594"/>
                  <a:pt x="546222" y="306594"/>
                </a:cubicBezTo>
                <a:close/>
                <a:moveTo>
                  <a:pt x="376148" y="306594"/>
                </a:moveTo>
                <a:cubicBezTo>
                  <a:pt x="396030" y="306594"/>
                  <a:pt x="412148" y="322712"/>
                  <a:pt x="412148" y="342594"/>
                </a:cubicBezTo>
                <a:cubicBezTo>
                  <a:pt x="412148" y="362476"/>
                  <a:pt x="396030" y="378594"/>
                  <a:pt x="376148" y="378594"/>
                </a:cubicBezTo>
                <a:cubicBezTo>
                  <a:pt x="356266" y="378594"/>
                  <a:pt x="340148" y="362476"/>
                  <a:pt x="340148" y="342594"/>
                </a:cubicBezTo>
                <a:cubicBezTo>
                  <a:pt x="340148" y="322712"/>
                  <a:pt x="356266" y="306594"/>
                  <a:pt x="376148" y="306594"/>
                </a:cubicBezTo>
                <a:close/>
                <a:moveTo>
                  <a:pt x="206074" y="306594"/>
                </a:moveTo>
                <a:cubicBezTo>
                  <a:pt x="225956" y="306594"/>
                  <a:pt x="242074" y="322712"/>
                  <a:pt x="242074" y="342594"/>
                </a:cubicBezTo>
                <a:cubicBezTo>
                  <a:pt x="242074" y="362476"/>
                  <a:pt x="225956" y="378594"/>
                  <a:pt x="206074" y="378594"/>
                </a:cubicBezTo>
                <a:cubicBezTo>
                  <a:pt x="186192" y="378594"/>
                  <a:pt x="170074" y="362476"/>
                  <a:pt x="170074" y="342594"/>
                </a:cubicBezTo>
                <a:cubicBezTo>
                  <a:pt x="170074" y="322712"/>
                  <a:pt x="186192" y="306594"/>
                  <a:pt x="206074" y="306594"/>
                </a:cubicBezTo>
                <a:close/>
                <a:moveTo>
                  <a:pt x="36000" y="306594"/>
                </a:moveTo>
                <a:cubicBezTo>
                  <a:pt x="55882" y="306594"/>
                  <a:pt x="72000" y="322712"/>
                  <a:pt x="72000" y="342594"/>
                </a:cubicBezTo>
                <a:cubicBezTo>
                  <a:pt x="72000" y="362476"/>
                  <a:pt x="55882" y="378594"/>
                  <a:pt x="36000" y="378594"/>
                </a:cubicBezTo>
                <a:cubicBezTo>
                  <a:pt x="16118" y="378594"/>
                  <a:pt x="0" y="362476"/>
                  <a:pt x="0" y="342594"/>
                </a:cubicBezTo>
                <a:cubicBezTo>
                  <a:pt x="0" y="322712"/>
                  <a:pt x="16118" y="306594"/>
                  <a:pt x="36000" y="306594"/>
                </a:cubicBezTo>
                <a:close/>
                <a:moveTo>
                  <a:pt x="1056443" y="153297"/>
                </a:moveTo>
                <a:cubicBezTo>
                  <a:pt x="1076325" y="153297"/>
                  <a:pt x="1092443" y="169415"/>
                  <a:pt x="1092443" y="189297"/>
                </a:cubicBezTo>
                <a:cubicBezTo>
                  <a:pt x="1092443" y="209179"/>
                  <a:pt x="1076325" y="225297"/>
                  <a:pt x="1056443" y="225297"/>
                </a:cubicBezTo>
                <a:cubicBezTo>
                  <a:pt x="1036561" y="225297"/>
                  <a:pt x="1020443" y="209179"/>
                  <a:pt x="1020443" y="189297"/>
                </a:cubicBezTo>
                <a:cubicBezTo>
                  <a:pt x="1020443" y="169415"/>
                  <a:pt x="1036561" y="153297"/>
                  <a:pt x="1056443" y="153297"/>
                </a:cubicBezTo>
                <a:close/>
                <a:moveTo>
                  <a:pt x="886370" y="153297"/>
                </a:moveTo>
                <a:cubicBezTo>
                  <a:pt x="906252" y="153297"/>
                  <a:pt x="922370" y="169415"/>
                  <a:pt x="922370" y="189297"/>
                </a:cubicBezTo>
                <a:cubicBezTo>
                  <a:pt x="922370" y="209179"/>
                  <a:pt x="906252" y="225297"/>
                  <a:pt x="886370" y="225297"/>
                </a:cubicBezTo>
                <a:cubicBezTo>
                  <a:pt x="866488" y="225297"/>
                  <a:pt x="850370" y="209179"/>
                  <a:pt x="850370" y="189297"/>
                </a:cubicBezTo>
                <a:cubicBezTo>
                  <a:pt x="850370" y="169415"/>
                  <a:pt x="866488" y="153297"/>
                  <a:pt x="886370" y="153297"/>
                </a:cubicBezTo>
                <a:close/>
                <a:moveTo>
                  <a:pt x="716296" y="153297"/>
                </a:moveTo>
                <a:cubicBezTo>
                  <a:pt x="736178" y="153297"/>
                  <a:pt x="752296" y="169415"/>
                  <a:pt x="752296" y="189297"/>
                </a:cubicBezTo>
                <a:cubicBezTo>
                  <a:pt x="752296" y="209179"/>
                  <a:pt x="736178" y="225297"/>
                  <a:pt x="716296" y="225297"/>
                </a:cubicBezTo>
                <a:cubicBezTo>
                  <a:pt x="696414" y="225297"/>
                  <a:pt x="680296" y="209179"/>
                  <a:pt x="680296" y="189297"/>
                </a:cubicBezTo>
                <a:cubicBezTo>
                  <a:pt x="680296" y="169415"/>
                  <a:pt x="696414" y="153297"/>
                  <a:pt x="716296" y="153297"/>
                </a:cubicBezTo>
                <a:close/>
                <a:moveTo>
                  <a:pt x="546222" y="153297"/>
                </a:moveTo>
                <a:cubicBezTo>
                  <a:pt x="566104" y="153297"/>
                  <a:pt x="582222" y="169415"/>
                  <a:pt x="582222" y="189297"/>
                </a:cubicBezTo>
                <a:cubicBezTo>
                  <a:pt x="582222" y="209179"/>
                  <a:pt x="566104" y="225297"/>
                  <a:pt x="546222" y="225297"/>
                </a:cubicBezTo>
                <a:cubicBezTo>
                  <a:pt x="526340" y="225297"/>
                  <a:pt x="510222" y="209179"/>
                  <a:pt x="510222" y="189297"/>
                </a:cubicBezTo>
                <a:cubicBezTo>
                  <a:pt x="510222" y="169415"/>
                  <a:pt x="526340" y="153297"/>
                  <a:pt x="546222" y="153297"/>
                </a:cubicBezTo>
                <a:close/>
                <a:moveTo>
                  <a:pt x="376148" y="153297"/>
                </a:moveTo>
                <a:cubicBezTo>
                  <a:pt x="396030" y="153297"/>
                  <a:pt x="412148" y="169415"/>
                  <a:pt x="412148" y="189297"/>
                </a:cubicBezTo>
                <a:cubicBezTo>
                  <a:pt x="412148" y="209179"/>
                  <a:pt x="396030" y="225297"/>
                  <a:pt x="376148" y="225297"/>
                </a:cubicBezTo>
                <a:cubicBezTo>
                  <a:pt x="356266" y="225297"/>
                  <a:pt x="340148" y="209179"/>
                  <a:pt x="340148" y="189297"/>
                </a:cubicBezTo>
                <a:cubicBezTo>
                  <a:pt x="340148" y="169415"/>
                  <a:pt x="356266" y="153297"/>
                  <a:pt x="376148" y="153297"/>
                </a:cubicBezTo>
                <a:close/>
                <a:moveTo>
                  <a:pt x="206074" y="153297"/>
                </a:moveTo>
                <a:cubicBezTo>
                  <a:pt x="225956" y="153297"/>
                  <a:pt x="242074" y="169415"/>
                  <a:pt x="242074" y="189297"/>
                </a:cubicBezTo>
                <a:cubicBezTo>
                  <a:pt x="242074" y="209179"/>
                  <a:pt x="225956" y="225297"/>
                  <a:pt x="206074" y="225297"/>
                </a:cubicBezTo>
                <a:cubicBezTo>
                  <a:pt x="186192" y="225297"/>
                  <a:pt x="170074" y="209179"/>
                  <a:pt x="170074" y="189297"/>
                </a:cubicBezTo>
                <a:cubicBezTo>
                  <a:pt x="170074" y="169415"/>
                  <a:pt x="186192" y="153297"/>
                  <a:pt x="206074" y="153297"/>
                </a:cubicBezTo>
                <a:close/>
                <a:moveTo>
                  <a:pt x="36000" y="153297"/>
                </a:moveTo>
                <a:cubicBezTo>
                  <a:pt x="55882" y="153297"/>
                  <a:pt x="72000" y="169415"/>
                  <a:pt x="72000" y="189297"/>
                </a:cubicBezTo>
                <a:cubicBezTo>
                  <a:pt x="72000" y="209179"/>
                  <a:pt x="55882" y="225297"/>
                  <a:pt x="36000" y="225297"/>
                </a:cubicBezTo>
                <a:cubicBezTo>
                  <a:pt x="16118" y="225297"/>
                  <a:pt x="0" y="209179"/>
                  <a:pt x="0" y="189297"/>
                </a:cubicBezTo>
                <a:cubicBezTo>
                  <a:pt x="0" y="169415"/>
                  <a:pt x="16118" y="153297"/>
                  <a:pt x="36000" y="153297"/>
                </a:cubicBezTo>
                <a:close/>
                <a:moveTo>
                  <a:pt x="1056443" y="0"/>
                </a:moveTo>
                <a:cubicBezTo>
                  <a:pt x="1076325" y="0"/>
                  <a:pt x="1092443" y="16118"/>
                  <a:pt x="1092443" y="36000"/>
                </a:cubicBezTo>
                <a:cubicBezTo>
                  <a:pt x="1092443" y="55882"/>
                  <a:pt x="1076325" y="72000"/>
                  <a:pt x="1056443" y="72000"/>
                </a:cubicBezTo>
                <a:cubicBezTo>
                  <a:pt x="1036561" y="72000"/>
                  <a:pt x="1020443" y="55882"/>
                  <a:pt x="1020443" y="36000"/>
                </a:cubicBezTo>
                <a:cubicBezTo>
                  <a:pt x="1020443" y="16118"/>
                  <a:pt x="1036561" y="0"/>
                  <a:pt x="1056443" y="0"/>
                </a:cubicBezTo>
                <a:close/>
                <a:moveTo>
                  <a:pt x="886370" y="0"/>
                </a:moveTo>
                <a:cubicBezTo>
                  <a:pt x="906252" y="0"/>
                  <a:pt x="922370" y="16118"/>
                  <a:pt x="922370" y="36000"/>
                </a:cubicBezTo>
                <a:cubicBezTo>
                  <a:pt x="922370" y="55882"/>
                  <a:pt x="906252" y="72000"/>
                  <a:pt x="886370" y="72000"/>
                </a:cubicBezTo>
                <a:cubicBezTo>
                  <a:pt x="866488" y="72000"/>
                  <a:pt x="850370" y="55882"/>
                  <a:pt x="850370" y="36000"/>
                </a:cubicBezTo>
                <a:cubicBezTo>
                  <a:pt x="850370" y="16118"/>
                  <a:pt x="866488" y="0"/>
                  <a:pt x="886370" y="0"/>
                </a:cubicBezTo>
                <a:close/>
                <a:moveTo>
                  <a:pt x="716296" y="0"/>
                </a:moveTo>
                <a:cubicBezTo>
                  <a:pt x="736178" y="0"/>
                  <a:pt x="752296" y="16118"/>
                  <a:pt x="752296" y="36000"/>
                </a:cubicBezTo>
                <a:cubicBezTo>
                  <a:pt x="752296" y="55882"/>
                  <a:pt x="736178" y="72000"/>
                  <a:pt x="716296" y="72000"/>
                </a:cubicBezTo>
                <a:cubicBezTo>
                  <a:pt x="696414" y="72000"/>
                  <a:pt x="680296" y="55882"/>
                  <a:pt x="680296" y="36000"/>
                </a:cubicBezTo>
                <a:cubicBezTo>
                  <a:pt x="680296" y="16118"/>
                  <a:pt x="696414" y="0"/>
                  <a:pt x="716296" y="0"/>
                </a:cubicBezTo>
                <a:close/>
                <a:moveTo>
                  <a:pt x="546222" y="0"/>
                </a:moveTo>
                <a:cubicBezTo>
                  <a:pt x="566104" y="0"/>
                  <a:pt x="582222" y="16118"/>
                  <a:pt x="582222" y="36000"/>
                </a:cubicBezTo>
                <a:cubicBezTo>
                  <a:pt x="582222" y="55882"/>
                  <a:pt x="566104" y="72000"/>
                  <a:pt x="546222" y="72000"/>
                </a:cubicBezTo>
                <a:cubicBezTo>
                  <a:pt x="526340" y="72000"/>
                  <a:pt x="510222" y="55882"/>
                  <a:pt x="510222" y="36000"/>
                </a:cubicBezTo>
                <a:cubicBezTo>
                  <a:pt x="510222" y="16118"/>
                  <a:pt x="526340" y="0"/>
                  <a:pt x="546222" y="0"/>
                </a:cubicBezTo>
                <a:close/>
                <a:moveTo>
                  <a:pt x="376148" y="0"/>
                </a:moveTo>
                <a:cubicBezTo>
                  <a:pt x="396030" y="0"/>
                  <a:pt x="412148" y="16118"/>
                  <a:pt x="412148" y="36000"/>
                </a:cubicBezTo>
                <a:cubicBezTo>
                  <a:pt x="412148" y="55882"/>
                  <a:pt x="396030" y="72000"/>
                  <a:pt x="376148" y="72000"/>
                </a:cubicBezTo>
                <a:cubicBezTo>
                  <a:pt x="356266" y="72000"/>
                  <a:pt x="340148" y="55882"/>
                  <a:pt x="340148" y="36000"/>
                </a:cubicBezTo>
                <a:cubicBezTo>
                  <a:pt x="340148" y="16118"/>
                  <a:pt x="356266" y="0"/>
                  <a:pt x="376148" y="0"/>
                </a:cubicBezTo>
                <a:close/>
                <a:moveTo>
                  <a:pt x="206074" y="0"/>
                </a:moveTo>
                <a:cubicBezTo>
                  <a:pt x="225956" y="0"/>
                  <a:pt x="242074" y="16118"/>
                  <a:pt x="242074" y="36000"/>
                </a:cubicBezTo>
                <a:cubicBezTo>
                  <a:pt x="242074" y="55882"/>
                  <a:pt x="225956" y="72000"/>
                  <a:pt x="206074" y="72000"/>
                </a:cubicBezTo>
                <a:cubicBezTo>
                  <a:pt x="186192" y="72000"/>
                  <a:pt x="170074" y="55882"/>
                  <a:pt x="170074" y="36000"/>
                </a:cubicBezTo>
                <a:cubicBezTo>
                  <a:pt x="170074" y="16118"/>
                  <a:pt x="186192" y="0"/>
                  <a:pt x="206074" y="0"/>
                </a:cubicBezTo>
                <a:close/>
                <a:moveTo>
                  <a:pt x="36000" y="0"/>
                </a:moveTo>
                <a:cubicBezTo>
                  <a:pt x="55882" y="0"/>
                  <a:pt x="72000" y="16118"/>
                  <a:pt x="72000" y="36000"/>
                </a:cubicBezTo>
                <a:cubicBezTo>
                  <a:pt x="72000" y="55882"/>
                  <a:pt x="55882" y="72000"/>
                  <a:pt x="36000" y="72000"/>
                </a:cubicBezTo>
                <a:cubicBezTo>
                  <a:pt x="16118" y="72000"/>
                  <a:pt x="0" y="55882"/>
                  <a:pt x="0" y="36000"/>
                </a:cubicBezTo>
                <a:cubicBezTo>
                  <a:pt x="0" y="16118"/>
                  <a:pt x="16118" y="0"/>
                  <a:pt x="36000" y="0"/>
                </a:cubicBezTo>
                <a:close/>
              </a:path>
            </a:pathLst>
          </a:custGeom>
          <a:gradFill flip="none" rotWithShape="1">
            <a:gsLst>
              <a:gs pos="200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 rotWithShape="1">
          <a:blip r:embed="rId16">
            <a:alphaModFix amt="3000"/>
          </a:blip>
          <a:srcRect/>
          <a:stretch>
            <a:fillRect/>
          </a:stretch>
        </p:blipFill>
        <p:spPr>
          <a:xfrm flipH="1">
            <a:off x="6096000" y="256217"/>
            <a:ext cx="6096000" cy="6601784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tags" Target="../tags/tag158.xml"/><Relationship Id="rId3" Type="http://schemas.openxmlformats.org/officeDocument/2006/relationships/tags" Target="../tags/tag157.xml"/><Relationship Id="rId2" Type="http://schemas.openxmlformats.org/officeDocument/2006/relationships/tags" Target="../tags/tag156.xml"/><Relationship Id="rId1" Type="http://schemas.openxmlformats.org/officeDocument/2006/relationships/tags" Target="../tags/tag15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67.xml"/><Relationship Id="rId8" Type="http://schemas.openxmlformats.org/officeDocument/2006/relationships/tags" Target="../tags/tag166.xml"/><Relationship Id="rId7" Type="http://schemas.openxmlformats.org/officeDocument/2006/relationships/tags" Target="../tags/tag165.xml"/><Relationship Id="rId6" Type="http://schemas.openxmlformats.org/officeDocument/2006/relationships/tags" Target="../tags/tag164.xml"/><Relationship Id="rId5" Type="http://schemas.openxmlformats.org/officeDocument/2006/relationships/tags" Target="../tags/tag163.xml"/><Relationship Id="rId4" Type="http://schemas.openxmlformats.org/officeDocument/2006/relationships/tags" Target="../tags/tag162.xml"/><Relationship Id="rId3" Type="http://schemas.openxmlformats.org/officeDocument/2006/relationships/tags" Target="../tags/tag161.xml"/><Relationship Id="rId2" Type="http://schemas.openxmlformats.org/officeDocument/2006/relationships/tags" Target="../tags/tag160.xml"/><Relationship Id="rId16" Type="http://schemas.openxmlformats.org/officeDocument/2006/relationships/slideLayout" Target="../slideLayouts/slideLayout14.xml"/><Relationship Id="rId15" Type="http://schemas.openxmlformats.org/officeDocument/2006/relationships/tags" Target="../tags/tag173.xml"/><Relationship Id="rId14" Type="http://schemas.openxmlformats.org/officeDocument/2006/relationships/tags" Target="../tags/tag172.xml"/><Relationship Id="rId13" Type="http://schemas.openxmlformats.org/officeDocument/2006/relationships/tags" Target="../tags/tag171.xml"/><Relationship Id="rId12" Type="http://schemas.openxmlformats.org/officeDocument/2006/relationships/tags" Target="../tags/tag170.xml"/><Relationship Id="rId11" Type="http://schemas.openxmlformats.org/officeDocument/2006/relationships/tags" Target="../tags/tag169.xml"/><Relationship Id="rId10" Type="http://schemas.openxmlformats.org/officeDocument/2006/relationships/tags" Target="../tags/tag168.xml"/><Relationship Id="rId1" Type="http://schemas.openxmlformats.org/officeDocument/2006/relationships/tags" Target="../tags/tag159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tags" Target="../tags/tag176.xml"/><Relationship Id="rId2" Type="http://schemas.openxmlformats.org/officeDocument/2006/relationships/tags" Target="../tags/tag175.xml"/><Relationship Id="rId1" Type="http://schemas.openxmlformats.org/officeDocument/2006/relationships/tags" Target="../tags/tag174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84.xml"/><Relationship Id="rId8" Type="http://schemas.openxmlformats.org/officeDocument/2006/relationships/tags" Target="../tags/tag183.xml"/><Relationship Id="rId7" Type="http://schemas.openxmlformats.org/officeDocument/2006/relationships/tags" Target="../tags/tag182.xml"/><Relationship Id="rId6" Type="http://schemas.openxmlformats.org/officeDocument/2006/relationships/tags" Target="../tags/tag181.xml"/><Relationship Id="rId5" Type="http://schemas.openxmlformats.org/officeDocument/2006/relationships/tags" Target="../tags/tag180.xml"/><Relationship Id="rId4" Type="http://schemas.openxmlformats.org/officeDocument/2006/relationships/tags" Target="../tags/tag179.xml"/><Relationship Id="rId3" Type="http://schemas.openxmlformats.org/officeDocument/2006/relationships/image" Target="../media/image5.jpeg"/><Relationship Id="rId2" Type="http://schemas.openxmlformats.org/officeDocument/2006/relationships/tags" Target="../tags/tag178.xml"/><Relationship Id="rId15" Type="http://schemas.openxmlformats.org/officeDocument/2006/relationships/notesSlide" Target="../notesSlides/notesSlide1.xml"/><Relationship Id="rId14" Type="http://schemas.openxmlformats.org/officeDocument/2006/relationships/slideLayout" Target="../slideLayouts/slideLayout18.xml"/><Relationship Id="rId13" Type="http://schemas.openxmlformats.org/officeDocument/2006/relationships/tags" Target="../tags/tag188.xml"/><Relationship Id="rId12" Type="http://schemas.openxmlformats.org/officeDocument/2006/relationships/tags" Target="../tags/tag187.xml"/><Relationship Id="rId11" Type="http://schemas.openxmlformats.org/officeDocument/2006/relationships/tags" Target="../tags/tag186.xml"/><Relationship Id="rId10" Type="http://schemas.openxmlformats.org/officeDocument/2006/relationships/tags" Target="../tags/tag185.xml"/><Relationship Id="rId1" Type="http://schemas.openxmlformats.org/officeDocument/2006/relationships/tags" Target="../tags/tag177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96.xml"/><Relationship Id="rId8" Type="http://schemas.openxmlformats.org/officeDocument/2006/relationships/tags" Target="../tags/tag195.xml"/><Relationship Id="rId7" Type="http://schemas.openxmlformats.org/officeDocument/2006/relationships/tags" Target="../tags/tag194.xml"/><Relationship Id="rId6" Type="http://schemas.openxmlformats.org/officeDocument/2006/relationships/tags" Target="../tags/tag193.xml"/><Relationship Id="rId5" Type="http://schemas.openxmlformats.org/officeDocument/2006/relationships/tags" Target="../tags/tag192.xml"/><Relationship Id="rId4" Type="http://schemas.openxmlformats.org/officeDocument/2006/relationships/tags" Target="../tags/tag191.xml"/><Relationship Id="rId3" Type="http://schemas.openxmlformats.org/officeDocument/2006/relationships/image" Target="../media/image6.jpeg"/><Relationship Id="rId2" Type="http://schemas.openxmlformats.org/officeDocument/2006/relationships/tags" Target="../tags/tag190.xml"/><Relationship Id="rId13" Type="http://schemas.openxmlformats.org/officeDocument/2006/relationships/slideLayout" Target="../slideLayouts/slideLayout18.xml"/><Relationship Id="rId12" Type="http://schemas.openxmlformats.org/officeDocument/2006/relationships/tags" Target="../tags/tag198.xml"/><Relationship Id="rId11" Type="http://schemas.openxmlformats.org/officeDocument/2006/relationships/tags" Target="../tags/tag197.xml"/><Relationship Id="rId10" Type="http://schemas.openxmlformats.org/officeDocument/2006/relationships/image" Target="../media/image7.jpeg"/><Relationship Id="rId1" Type="http://schemas.openxmlformats.org/officeDocument/2006/relationships/tags" Target="../tags/tag18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204.xml"/><Relationship Id="rId6" Type="http://schemas.openxmlformats.org/officeDocument/2006/relationships/tags" Target="../tags/tag203.xml"/><Relationship Id="rId5" Type="http://schemas.openxmlformats.org/officeDocument/2006/relationships/tags" Target="../tags/tag202.xml"/><Relationship Id="rId4" Type="http://schemas.openxmlformats.org/officeDocument/2006/relationships/image" Target="../media/image8.jpeg"/><Relationship Id="rId3" Type="http://schemas.openxmlformats.org/officeDocument/2006/relationships/tags" Target="../tags/tag201.xml"/><Relationship Id="rId2" Type="http://schemas.openxmlformats.org/officeDocument/2006/relationships/tags" Target="../tags/tag200.xml"/><Relationship Id="rId1" Type="http://schemas.openxmlformats.org/officeDocument/2006/relationships/tags" Target="../tags/tag199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tags" Target="../tags/tag207.xml"/><Relationship Id="rId2" Type="http://schemas.openxmlformats.org/officeDocument/2006/relationships/tags" Target="../tags/tag206.xml"/><Relationship Id="rId1" Type="http://schemas.openxmlformats.org/officeDocument/2006/relationships/tags" Target="../tags/tag205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14.xml"/><Relationship Id="rId8" Type="http://schemas.openxmlformats.org/officeDocument/2006/relationships/tags" Target="../tags/tag213.xml"/><Relationship Id="rId7" Type="http://schemas.openxmlformats.org/officeDocument/2006/relationships/tags" Target="../tags/tag212.xml"/><Relationship Id="rId6" Type="http://schemas.openxmlformats.org/officeDocument/2006/relationships/image" Target="../media/image10.jpeg"/><Relationship Id="rId5" Type="http://schemas.openxmlformats.org/officeDocument/2006/relationships/tags" Target="../tags/tag211.xml"/><Relationship Id="rId4" Type="http://schemas.openxmlformats.org/officeDocument/2006/relationships/tags" Target="../tags/tag210.xml"/><Relationship Id="rId3" Type="http://schemas.openxmlformats.org/officeDocument/2006/relationships/tags" Target="../tags/tag209.xml"/><Relationship Id="rId2" Type="http://schemas.openxmlformats.org/officeDocument/2006/relationships/image" Target="../media/image9.jpeg"/><Relationship Id="rId17" Type="http://schemas.openxmlformats.org/officeDocument/2006/relationships/slideLayout" Target="../slideLayouts/slideLayout18.xml"/><Relationship Id="rId16" Type="http://schemas.openxmlformats.org/officeDocument/2006/relationships/tags" Target="../tags/tag221.xml"/><Relationship Id="rId15" Type="http://schemas.openxmlformats.org/officeDocument/2006/relationships/tags" Target="../tags/tag220.xml"/><Relationship Id="rId14" Type="http://schemas.openxmlformats.org/officeDocument/2006/relationships/tags" Target="../tags/tag219.xml"/><Relationship Id="rId13" Type="http://schemas.openxmlformats.org/officeDocument/2006/relationships/tags" Target="../tags/tag218.xml"/><Relationship Id="rId12" Type="http://schemas.openxmlformats.org/officeDocument/2006/relationships/tags" Target="../tags/tag217.xml"/><Relationship Id="rId11" Type="http://schemas.openxmlformats.org/officeDocument/2006/relationships/tags" Target="../tags/tag216.xml"/><Relationship Id="rId10" Type="http://schemas.openxmlformats.org/officeDocument/2006/relationships/tags" Target="../tags/tag215.xml"/><Relationship Id="rId1" Type="http://schemas.openxmlformats.org/officeDocument/2006/relationships/tags" Target="../tags/tag208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29.xml"/><Relationship Id="rId8" Type="http://schemas.openxmlformats.org/officeDocument/2006/relationships/tags" Target="../tags/tag228.xml"/><Relationship Id="rId7" Type="http://schemas.openxmlformats.org/officeDocument/2006/relationships/tags" Target="../tags/tag227.xml"/><Relationship Id="rId6" Type="http://schemas.openxmlformats.org/officeDocument/2006/relationships/tags" Target="../tags/tag226.xml"/><Relationship Id="rId5" Type="http://schemas.openxmlformats.org/officeDocument/2006/relationships/tags" Target="../tags/tag225.xml"/><Relationship Id="rId4" Type="http://schemas.openxmlformats.org/officeDocument/2006/relationships/tags" Target="../tags/tag224.xml"/><Relationship Id="rId3" Type="http://schemas.openxmlformats.org/officeDocument/2006/relationships/tags" Target="../tags/tag223.xml"/><Relationship Id="rId2" Type="http://schemas.openxmlformats.org/officeDocument/2006/relationships/image" Target="../media/image11.jpeg"/><Relationship Id="rId12" Type="http://schemas.openxmlformats.org/officeDocument/2006/relationships/slideLayout" Target="../slideLayouts/slideLayout18.xml"/><Relationship Id="rId11" Type="http://schemas.openxmlformats.org/officeDocument/2006/relationships/tags" Target="../tags/tag231.xml"/><Relationship Id="rId10" Type="http://schemas.openxmlformats.org/officeDocument/2006/relationships/tags" Target="../tags/tag230.xml"/><Relationship Id="rId1" Type="http://schemas.openxmlformats.org/officeDocument/2006/relationships/tags" Target="../tags/tag222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37.xml"/><Relationship Id="rId8" Type="http://schemas.openxmlformats.org/officeDocument/2006/relationships/tags" Target="../tags/tag236.xml"/><Relationship Id="rId7" Type="http://schemas.openxmlformats.org/officeDocument/2006/relationships/tags" Target="../tags/tag235.xml"/><Relationship Id="rId6" Type="http://schemas.openxmlformats.org/officeDocument/2006/relationships/image" Target="../media/image14.jpeg"/><Relationship Id="rId5" Type="http://schemas.openxmlformats.org/officeDocument/2006/relationships/tags" Target="../tags/tag234.xml"/><Relationship Id="rId4" Type="http://schemas.openxmlformats.org/officeDocument/2006/relationships/image" Target="../media/image13.jpeg"/><Relationship Id="rId3" Type="http://schemas.openxmlformats.org/officeDocument/2006/relationships/tags" Target="../tags/tag233.xml"/><Relationship Id="rId2" Type="http://schemas.openxmlformats.org/officeDocument/2006/relationships/image" Target="../media/image12.jpeg"/><Relationship Id="rId18" Type="http://schemas.openxmlformats.org/officeDocument/2006/relationships/slideLayout" Target="../slideLayouts/slideLayout18.xml"/><Relationship Id="rId17" Type="http://schemas.openxmlformats.org/officeDocument/2006/relationships/tags" Target="../tags/tag245.xml"/><Relationship Id="rId16" Type="http://schemas.openxmlformats.org/officeDocument/2006/relationships/tags" Target="../tags/tag244.xml"/><Relationship Id="rId15" Type="http://schemas.openxmlformats.org/officeDocument/2006/relationships/tags" Target="../tags/tag243.xml"/><Relationship Id="rId14" Type="http://schemas.openxmlformats.org/officeDocument/2006/relationships/tags" Target="../tags/tag242.xml"/><Relationship Id="rId13" Type="http://schemas.openxmlformats.org/officeDocument/2006/relationships/tags" Target="../tags/tag241.xml"/><Relationship Id="rId12" Type="http://schemas.openxmlformats.org/officeDocument/2006/relationships/tags" Target="../tags/tag240.xml"/><Relationship Id="rId11" Type="http://schemas.openxmlformats.org/officeDocument/2006/relationships/tags" Target="../tags/tag239.xml"/><Relationship Id="rId10" Type="http://schemas.openxmlformats.org/officeDocument/2006/relationships/tags" Target="../tags/tag238.xml"/><Relationship Id="rId1" Type="http://schemas.openxmlformats.org/officeDocument/2006/relationships/tags" Target="../tags/tag232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tags" Target="../tags/tag248.xml"/><Relationship Id="rId2" Type="http://schemas.openxmlformats.org/officeDocument/2006/relationships/tags" Target="../tags/tag247.xml"/><Relationship Id="rId1" Type="http://schemas.openxmlformats.org/officeDocument/2006/relationships/tags" Target="../tags/tag246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50.xml"/><Relationship Id="rId4" Type="http://schemas.openxmlformats.org/officeDocument/2006/relationships/image" Target="../media/image15.png"/><Relationship Id="rId3" Type="http://schemas.openxmlformats.org/officeDocument/2006/relationships/tags" Target="../tags/tag249.xml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58.xml"/><Relationship Id="rId8" Type="http://schemas.openxmlformats.org/officeDocument/2006/relationships/tags" Target="../tags/tag257.xml"/><Relationship Id="rId7" Type="http://schemas.openxmlformats.org/officeDocument/2006/relationships/tags" Target="../tags/tag256.xml"/><Relationship Id="rId6" Type="http://schemas.openxmlformats.org/officeDocument/2006/relationships/tags" Target="../tags/tag255.xml"/><Relationship Id="rId5" Type="http://schemas.openxmlformats.org/officeDocument/2006/relationships/tags" Target="../tags/tag254.xml"/><Relationship Id="rId4" Type="http://schemas.openxmlformats.org/officeDocument/2006/relationships/tags" Target="../tags/tag253.xml"/><Relationship Id="rId3" Type="http://schemas.openxmlformats.org/officeDocument/2006/relationships/tags" Target="../tags/tag252.xml"/><Relationship Id="rId2" Type="http://schemas.openxmlformats.org/officeDocument/2006/relationships/image" Target="../media/image16.jpeg"/><Relationship Id="rId12" Type="http://schemas.openxmlformats.org/officeDocument/2006/relationships/slideLayout" Target="../slideLayouts/slideLayout18.xml"/><Relationship Id="rId11" Type="http://schemas.openxmlformats.org/officeDocument/2006/relationships/tags" Target="../tags/tag260.xml"/><Relationship Id="rId10" Type="http://schemas.openxmlformats.org/officeDocument/2006/relationships/tags" Target="../tags/tag259.xml"/><Relationship Id="rId1" Type="http://schemas.openxmlformats.org/officeDocument/2006/relationships/tags" Target="../tags/tag251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8.xml"/><Relationship Id="rId4" Type="http://schemas.openxmlformats.org/officeDocument/2006/relationships/tags" Target="../tags/tag264.xml"/><Relationship Id="rId3" Type="http://schemas.openxmlformats.org/officeDocument/2006/relationships/tags" Target="../tags/tag263.xml"/><Relationship Id="rId2" Type="http://schemas.openxmlformats.org/officeDocument/2006/relationships/tags" Target="../tags/tag262.xml"/><Relationship Id="rId1" Type="http://schemas.openxmlformats.org/officeDocument/2006/relationships/tags" Target="../tags/tag261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tags" Target="../tags/tag272.xml"/><Relationship Id="rId7" Type="http://schemas.openxmlformats.org/officeDocument/2006/relationships/tags" Target="../tags/tag271.xml"/><Relationship Id="rId6" Type="http://schemas.openxmlformats.org/officeDocument/2006/relationships/tags" Target="../tags/tag270.xml"/><Relationship Id="rId5" Type="http://schemas.openxmlformats.org/officeDocument/2006/relationships/tags" Target="../tags/tag269.xml"/><Relationship Id="rId4" Type="http://schemas.openxmlformats.org/officeDocument/2006/relationships/tags" Target="../tags/tag268.xml"/><Relationship Id="rId3" Type="http://schemas.openxmlformats.org/officeDocument/2006/relationships/tags" Target="../tags/tag267.xml"/><Relationship Id="rId2" Type="http://schemas.openxmlformats.org/officeDocument/2006/relationships/tags" Target="../tags/tag266.xml"/><Relationship Id="rId1" Type="http://schemas.openxmlformats.org/officeDocument/2006/relationships/tags" Target="../tags/tag265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tags" Target="../tags/tag275.xml"/><Relationship Id="rId2" Type="http://schemas.openxmlformats.org/officeDocument/2006/relationships/tags" Target="../tags/tag274.xml"/><Relationship Id="rId1" Type="http://schemas.openxmlformats.org/officeDocument/2006/relationships/tags" Target="../tags/tag273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282.xml"/><Relationship Id="rId8" Type="http://schemas.openxmlformats.org/officeDocument/2006/relationships/tags" Target="../tags/tag281.xml"/><Relationship Id="rId7" Type="http://schemas.openxmlformats.org/officeDocument/2006/relationships/tags" Target="../tags/tag280.xml"/><Relationship Id="rId6" Type="http://schemas.openxmlformats.org/officeDocument/2006/relationships/image" Target="../media/image18.jpeg"/><Relationship Id="rId5" Type="http://schemas.openxmlformats.org/officeDocument/2006/relationships/tags" Target="../tags/tag279.xml"/><Relationship Id="rId4" Type="http://schemas.openxmlformats.org/officeDocument/2006/relationships/tags" Target="../tags/tag278.xml"/><Relationship Id="rId3" Type="http://schemas.openxmlformats.org/officeDocument/2006/relationships/tags" Target="../tags/tag277.xml"/><Relationship Id="rId20" Type="http://schemas.openxmlformats.org/officeDocument/2006/relationships/slideLayout" Target="../slideLayouts/slideLayout18.xml"/><Relationship Id="rId2" Type="http://schemas.openxmlformats.org/officeDocument/2006/relationships/image" Target="../media/image17.jpeg"/><Relationship Id="rId19" Type="http://schemas.openxmlformats.org/officeDocument/2006/relationships/tags" Target="../tags/tag290.xml"/><Relationship Id="rId18" Type="http://schemas.openxmlformats.org/officeDocument/2006/relationships/tags" Target="../tags/tag289.xml"/><Relationship Id="rId17" Type="http://schemas.openxmlformats.org/officeDocument/2006/relationships/tags" Target="../tags/tag288.xml"/><Relationship Id="rId16" Type="http://schemas.openxmlformats.org/officeDocument/2006/relationships/tags" Target="../tags/tag287.xml"/><Relationship Id="rId15" Type="http://schemas.openxmlformats.org/officeDocument/2006/relationships/tags" Target="../tags/tag286.xml"/><Relationship Id="rId14" Type="http://schemas.openxmlformats.org/officeDocument/2006/relationships/image" Target="../media/image20.jpeg"/><Relationship Id="rId13" Type="http://schemas.openxmlformats.org/officeDocument/2006/relationships/tags" Target="../tags/tag285.xml"/><Relationship Id="rId12" Type="http://schemas.openxmlformats.org/officeDocument/2006/relationships/tags" Target="../tags/tag284.xml"/><Relationship Id="rId11" Type="http://schemas.openxmlformats.org/officeDocument/2006/relationships/tags" Target="../tags/tag283.xml"/><Relationship Id="rId10" Type="http://schemas.openxmlformats.org/officeDocument/2006/relationships/image" Target="../media/image19.jpeg"/><Relationship Id="rId1" Type="http://schemas.openxmlformats.org/officeDocument/2006/relationships/tags" Target="../tags/tag276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298.xml"/><Relationship Id="rId8" Type="http://schemas.openxmlformats.org/officeDocument/2006/relationships/tags" Target="../tags/tag297.xml"/><Relationship Id="rId7" Type="http://schemas.openxmlformats.org/officeDocument/2006/relationships/tags" Target="../tags/tag296.xml"/><Relationship Id="rId6" Type="http://schemas.openxmlformats.org/officeDocument/2006/relationships/tags" Target="../tags/tag295.xml"/><Relationship Id="rId5" Type="http://schemas.openxmlformats.org/officeDocument/2006/relationships/tags" Target="../tags/tag294.xml"/><Relationship Id="rId4" Type="http://schemas.openxmlformats.org/officeDocument/2006/relationships/tags" Target="../tags/tag293.xml"/><Relationship Id="rId3" Type="http://schemas.openxmlformats.org/officeDocument/2006/relationships/tags" Target="../tags/tag292.xml"/><Relationship Id="rId2" Type="http://schemas.openxmlformats.org/officeDocument/2006/relationships/image" Target="../media/image21.png"/><Relationship Id="rId14" Type="http://schemas.openxmlformats.org/officeDocument/2006/relationships/slideLayout" Target="../slideLayouts/slideLayout18.xml"/><Relationship Id="rId13" Type="http://schemas.openxmlformats.org/officeDocument/2006/relationships/tags" Target="../tags/tag302.xml"/><Relationship Id="rId12" Type="http://schemas.openxmlformats.org/officeDocument/2006/relationships/tags" Target="../tags/tag301.xml"/><Relationship Id="rId11" Type="http://schemas.openxmlformats.org/officeDocument/2006/relationships/tags" Target="../tags/tag300.xml"/><Relationship Id="rId10" Type="http://schemas.openxmlformats.org/officeDocument/2006/relationships/tags" Target="../tags/tag299.xml"/><Relationship Id="rId1" Type="http://schemas.openxmlformats.org/officeDocument/2006/relationships/tags" Target="../tags/tag291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2.xml"/><Relationship Id="rId2" Type="http://schemas.openxmlformats.org/officeDocument/2006/relationships/tags" Target="../tags/tag304.xml"/><Relationship Id="rId1" Type="http://schemas.openxmlformats.org/officeDocument/2006/relationships/tags" Target="../tags/tag30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秒团AI智能数字体验店招商计划书</a:t>
            </a:r>
            <a:endParaRPr lang="zh-CN" altLang="en-US"/>
          </a:p>
        </p:txBody>
      </p:sp>
      <p:sp>
        <p:nvSpPr>
          <p:cNvPr id="26" name="矩形 25"/>
          <p:cNvSpPr/>
          <p:nvPr>
            <p:custDataLst>
              <p:tags r:id="rId2"/>
            </p:custDataLst>
          </p:nvPr>
        </p:nvSpPr>
        <p:spPr>
          <a:xfrm>
            <a:off x="6893560" y="4088130"/>
            <a:ext cx="4193540" cy="5937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>
            <p:custDataLst>
              <p:tags r:id="rId3"/>
            </p:custDataLst>
          </p:nvPr>
        </p:nvSpPr>
        <p:spPr bwMode="auto">
          <a:xfrm>
            <a:off x="7127875" y="4165918"/>
            <a:ext cx="3724910" cy="4381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marL="285750" indent="-285750">
              <a:lnSpc>
                <a:spcPct val="150000"/>
              </a:lnSpc>
              <a:buFont typeface="Wingdings" panose="05000000000000000000" pitchFamily="2" charset="2"/>
              <a:buChar char="l"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dist">
              <a:lnSpc>
                <a:spcPct val="110000"/>
              </a:lnSpc>
              <a:buNone/>
            </a:pPr>
            <a:r>
              <a:rPr lang="zh-CN" altLang="en-US" sz="1995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赋能商家</a:t>
            </a:r>
            <a:r>
              <a:rPr lang="en-US" altLang="zh-CN" sz="1995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·</a:t>
            </a:r>
            <a:r>
              <a:rPr lang="zh-CN" altLang="en-US" sz="1995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链接用户</a:t>
            </a:r>
            <a:r>
              <a:rPr lang="en-US" altLang="zh-CN" sz="1995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·</a:t>
            </a:r>
            <a:r>
              <a:rPr lang="zh-CN" altLang="en-US" sz="1995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共享未来</a:t>
            </a:r>
            <a:endParaRPr lang="zh-CN" altLang="en-US" sz="1995" b="1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0" lvl="0" indent="0" algn="dist">
              <a:lnSpc>
                <a:spcPct val="110000"/>
              </a:lnSpc>
              <a:buNone/>
            </a:pPr>
            <a:endParaRPr lang="zh-CN" altLang="en-US" sz="1995" b="1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9" name="序号"/>
          <p:cNvSpPr txBox="1"/>
          <p:nvPr>
            <p:custDataLst>
              <p:tags r:id="rId2"/>
            </p:custDataLst>
          </p:nvPr>
        </p:nvSpPr>
        <p:spPr>
          <a:xfrm>
            <a:off x="1383030" y="2863850"/>
            <a:ext cx="661035" cy="699135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3200" b="1" dirty="0">
                <a:solidFill>
                  <a:schemeClr val="accent1"/>
                </a:solidFill>
                <a:latin typeface="+mn-ea"/>
              </a:rPr>
              <a:t>01</a:t>
            </a:r>
            <a:endParaRPr lang="en-US" sz="32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0" name="项标题"/>
          <p:cNvSpPr txBox="1"/>
          <p:nvPr>
            <p:custDataLst>
              <p:tags r:id="rId3"/>
            </p:custDataLst>
          </p:nvPr>
        </p:nvSpPr>
        <p:spPr>
          <a:xfrm>
            <a:off x="2229741" y="2873480"/>
            <a:ext cx="3487866" cy="68010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>
                <a:sym typeface="+mn-ea"/>
              </a:rPr>
              <a:t>项目背景与市场机遇</a:t>
            </a:r>
            <a:endParaRPr lang="zh-CN" altLang="en-US" sz="2400" spc="300" dirty="0">
              <a:solidFill>
                <a:srgbClr val="102544"/>
              </a:solidFill>
              <a:latin typeface="+mn-ea"/>
            </a:endParaRPr>
          </a:p>
        </p:txBody>
      </p:sp>
      <p:sp>
        <p:nvSpPr>
          <p:cNvPr id="11" name="序号"/>
          <p:cNvSpPr txBox="1"/>
          <p:nvPr>
            <p:custDataLst>
              <p:tags r:id="rId4"/>
            </p:custDataLst>
          </p:nvPr>
        </p:nvSpPr>
        <p:spPr>
          <a:xfrm>
            <a:off x="1383030" y="4307840"/>
            <a:ext cx="661035" cy="699135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3200" b="1" dirty="0">
                <a:solidFill>
                  <a:schemeClr val="accent1"/>
                </a:solidFill>
                <a:latin typeface="+mn-ea"/>
              </a:rPr>
              <a:t>02</a:t>
            </a:r>
            <a:endParaRPr lang="en-US" sz="32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2" name="项标题"/>
          <p:cNvSpPr txBox="1"/>
          <p:nvPr>
            <p:custDataLst>
              <p:tags r:id="rId5"/>
            </p:custDataLst>
          </p:nvPr>
        </p:nvSpPr>
        <p:spPr>
          <a:xfrm>
            <a:off x="2229741" y="4317411"/>
            <a:ext cx="3487866" cy="68010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>
                <a:sym typeface="+mn-ea"/>
              </a:rPr>
              <a:t>直营社区体验店运营模式</a:t>
            </a:r>
            <a:endParaRPr lang="zh-CN" altLang="en-US" sz="2400" spc="300" dirty="0">
              <a:solidFill>
                <a:srgbClr val="102544"/>
              </a:solidFill>
              <a:latin typeface="+mn-ea"/>
            </a:endParaRPr>
          </a:p>
        </p:txBody>
      </p:sp>
      <p:cxnSp>
        <p:nvCxnSpPr>
          <p:cNvPr id="13" name="直接连接符 12"/>
          <p:cNvCxnSpPr/>
          <p:nvPr>
            <p:custDataLst>
              <p:tags r:id="rId6"/>
            </p:custDataLst>
          </p:nvPr>
        </p:nvCxnSpPr>
        <p:spPr>
          <a:xfrm>
            <a:off x="1300385" y="3689101"/>
            <a:ext cx="4500000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7"/>
            </p:custDataLst>
          </p:nvPr>
        </p:nvCxnSpPr>
        <p:spPr>
          <a:xfrm>
            <a:off x="1300385" y="5133032"/>
            <a:ext cx="4500000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序号"/>
          <p:cNvSpPr txBox="1"/>
          <p:nvPr>
            <p:custDataLst>
              <p:tags r:id="rId8"/>
            </p:custDataLst>
          </p:nvPr>
        </p:nvSpPr>
        <p:spPr>
          <a:xfrm>
            <a:off x="6474460" y="2863850"/>
            <a:ext cx="661035" cy="699135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3200" b="1" dirty="0">
                <a:solidFill>
                  <a:schemeClr val="accent1"/>
                </a:solidFill>
                <a:latin typeface="+mn-ea"/>
              </a:rPr>
              <a:t>03</a:t>
            </a:r>
            <a:endParaRPr lang="en-US" sz="32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6" name="项标题"/>
          <p:cNvSpPr txBox="1"/>
          <p:nvPr>
            <p:custDataLst>
              <p:tags r:id="rId9"/>
            </p:custDataLst>
          </p:nvPr>
        </p:nvSpPr>
        <p:spPr>
          <a:xfrm>
            <a:off x="7320915" y="2873375"/>
            <a:ext cx="4451985" cy="68008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spc="300" dirty="0">
                <a:solidFill>
                  <a:srgbClr val="102544"/>
                </a:solidFill>
                <a:latin typeface="+mn-ea"/>
              </a:rPr>
              <a:t>加盟政策</a:t>
            </a:r>
            <a:endParaRPr lang="zh-CN" altLang="en-US" sz="2400" spc="300" dirty="0">
              <a:solidFill>
                <a:srgbClr val="102544"/>
              </a:solidFill>
              <a:latin typeface="+mn-ea"/>
            </a:endParaRPr>
          </a:p>
        </p:txBody>
      </p:sp>
      <p:sp>
        <p:nvSpPr>
          <p:cNvPr id="17" name="序号"/>
          <p:cNvSpPr txBox="1"/>
          <p:nvPr>
            <p:custDataLst>
              <p:tags r:id="rId10"/>
            </p:custDataLst>
          </p:nvPr>
        </p:nvSpPr>
        <p:spPr>
          <a:xfrm>
            <a:off x="6474460" y="4307840"/>
            <a:ext cx="661035" cy="699135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3200" b="1" dirty="0">
                <a:solidFill>
                  <a:schemeClr val="accent1"/>
                </a:solidFill>
                <a:latin typeface="+mn-ea"/>
              </a:rPr>
              <a:t>04</a:t>
            </a:r>
            <a:endParaRPr lang="en-US" sz="32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8" name="项标题"/>
          <p:cNvSpPr txBox="1"/>
          <p:nvPr>
            <p:custDataLst>
              <p:tags r:id="rId11"/>
            </p:custDataLst>
          </p:nvPr>
        </p:nvSpPr>
        <p:spPr>
          <a:xfrm>
            <a:off x="7320972" y="4317411"/>
            <a:ext cx="3487866" cy="68010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spc="300" dirty="0">
                <a:solidFill>
                  <a:srgbClr val="102544"/>
                </a:solidFill>
                <a:latin typeface="+mn-ea"/>
              </a:rPr>
              <a:t> 合作流程与联系方式</a:t>
            </a:r>
            <a:endParaRPr lang="zh-CN" altLang="en-US" sz="2400" spc="300" dirty="0">
              <a:solidFill>
                <a:srgbClr val="102544"/>
              </a:solidFill>
              <a:latin typeface="+mn-ea"/>
            </a:endParaRPr>
          </a:p>
        </p:txBody>
      </p:sp>
      <p:cxnSp>
        <p:nvCxnSpPr>
          <p:cNvPr id="19" name="直接连接符 18"/>
          <p:cNvCxnSpPr/>
          <p:nvPr>
            <p:custDataLst>
              <p:tags r:id="rId12"/>
            </p:custDataLst>
          </p:nvPr>
        </p:nvCxnSpPr>
        <p:spPr>
          <a:xfrm>
            <a:off x="6391616" y="3689101"/>
            <a:ext cx="4500000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>
            <p:custDataLst>
              <p:tags r:id="rId13"/>
            </p:custDataLst>
          </p:nvPr>
        </p:nvCxnSpPr>
        <p:spPr>
          <a:xfrm>
            <a:off x="6391616" y="5133032"/>
            <a:ext cx="4500000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任意多边形: 形状 21"/>
          <p:cNvSpPr/>
          <p:nvPr>
            <p:custDataLst>
              <p:tags r:id="rId14"/>
            </p:custDataLst>
          </p:nvPr>
        </p:nvSpPr>
        <p:spPr>
          <a:xfrm>
            <a:off x="6650105" y="831771"/>
            <a:ext cx="4628517" cy="655663"/>
          </a:xfrm>
          <a:custGeom>
            <a:avLst/>
            <a:gdLst/>
            <a:ahLst/>
            <a:cxnLst/>
            <a:rect l="l" t="t" r="r" b="b"/>
            <a:pathLst>
              <a:path w="4628517" h="655663">
                <a:moveTo>
                  <a:pt x="865138" y="117054"/>
                </a:moveTo>
                <a:cubicBezTo>
                  <a:pt x="812205" y="117054"/>
                  <a:pt x="770526" y="136699"/>
                  <a:pt x="740104" y="175989"/>
                </a:cubicBezTo>
                <a:cubicBezTo>
                  <a:pt x="709681" y="215280"/>
                  <a:pt x="694469" y="266167"/>
                  <a:pt x="694469" y="328650"/>
                </a:cubicBezTo>
                <a:cubicBezTo>
                  <a:pt x="694469" y="390314"/>
                  <a:pt x="709339" y="440724"/>
                  <a:pt x="739080" y="479878"/>
                </a:cubicBezTo>
                <a:cubicBezTo>
                  <a:pt x="768821" y="519032"/>
                  <a:pt x="809613" y="538609"/>
                  <a:pt x="861454" y="538609"/>
                </a:cubicBezTo>
                <a:cubicBezTo>
                  <a:pt x="914388" y="538609"/>
                  <a:pt x="955588" y="519851"/>
                  <a:pt x="985056" y="482334"/>
                </a:cubicBezTo>
                <a:cubicBezTo>
                  <a:pt x="1014524" y="444817"/>
                  <a:pt x="1029258" y="394407"/>
                  <a:pt x="1029258" y="331106"/>
                </a:cubicBezTo>
                <a:cubicBezTo>
                  <a:pt x="1029258" y="265076"/>
                  <a:pt x="1014933" y="212893"/>
                  <a:pt x="986284" y="174557"/>
                </a:cubicBezTo>
                <a:cubicBezTo>
                  <a:pt x="957634" y="136221"/>
                  <a:pt x="917253" y="117054"/>
                  <a:pt x="865138" y="117054"/>
                </a:cubicBezTo>
                <a:close/>
                <a:moveTo>
                  <a:pt x="3647479" y="10641"/>
                </a:moveTo>
                <a:lnTo>
                  <a:pt x="4144342" y="10641"/>
                </a:lnTo>
                <a:lnTo>
                  <a:pt x="4144342" y="121146"/>
                </a:lnTo>
                <a:lnTo>
                  <a:pt x="3963442" y="121146"/>
                </a:lnTo>
                <a:lnTo>
                  <a:pt x="3963442" y="644612"/>
                </a:lnTo>
                <a:lnTo>
                  <a:pt x="3827970" y="644612"/>
                </a:lnTo>
                <a:lnTo>
                  <a:pt x="3827970" y="121146"/>
                </a:lnTo>
                <a:lnTo>
                  <a:pt x="3647479" y="121146"/>
                </a:lnTo>
                <a:close/>
                <a:moveTo>
                  <a:pt x="2992450" y="10641"/>
                </a:moveTo>
                <a:lnTo>
                  <a:pt x="3139790" y="10641"/>
                </a:lnTo>
                <a:lnTo>
                  <a:pt x="3398453" y="409278"/>
                </a:lnTo>
                <a:cubicBezTo>
                  <a:pt x="3415643" y="435744"/>
                  <a:pt x="3426147" y="452525"/>
                  <a:pt x="3429968" y="459619"/>
                </a:cubicBezTo>
                <a:lnTo>
                  <a:pt x="3432014" y="459619"/>
                </a:lnTo>
                <a:cubicBezTo>
                  <a:pt x="3429285" y="444339"/>
                  <a:pt x="3427921" y="415144"/>
                  <a:pt x="3427921" y="372033"/>
                </a:cubicBezTo>
                <a:lnTo>
                  <a:pt x="3427921" y="10641"/>
                </a:lnTo>
                <a:lnTo>
                  <a:pt x="3556025" y="10641"/>
                </a:lnTo>
                <a:lnTo>
                  <a:pt x="3556025" y="644612"/>
                </a:lnTo>
                <a:lnTo>
                  <a:pt x="3417689" y="644612"/>
                </a:lnTo>
                <a:lnTo>
                  <a:pt x="3149202" y="234516"/>
                </a:lnTo>
                <a:cubicBezTo>
                  <a:pt x="3135287" y="213234"/>
                  <a:pt x="3125192" y="196044"/>
                  <a:pt x="3118916" y="182947"/>
                </a:cubicBezTo>
                <a:lnTo>
                  <a:pt x="3116870" y="182947"/>
                </a:lnTo>
                <a:cubicBezTo>
                  <a:pt x="3119326" y="204775"/>
                  <a:pt x="3120553" y="238473"/>
                  <a:pt x="3120553" y="284039"/>
                </a:cubicBezTo>
                <a:lnTo>
                  <a:pt x="3120553" y="644612"/>
                </a:lnTo>
                <a:lnTo>
                  <a:pt x="2992450" y="644612"/>
                </a:lnTo>
                <a:close/>
                <a:moveTo>
                  <a:pt x="2516200" y="10641"/>
                </a:moveTo>
                <a:lnTo>
                  <a:pt x="2876773" y="10641"/>
                </a:lnTo>
                <a:lnTo>
                  <a:pt x="2876773" y="121146"/>
                </a:lnTo>
                <a:lnTo>
                  <a:pt x="2651261" y="121146"/>
                </a:lnTo>
                <a:lnTo>
                  <a:pt x="2651261" y="270533"/>
                </a:lnTo>
                <a:lnTo>
                  <a:pt x="2860811" y="270533"/>
                </a:lnTo>
                <a:lnTo>
                  <a:pt x="2860811" y="380628"/>
                </a:lnTo>
                <a:lnTo>
                  <a:pt x="2651261" y="380628"/>
                </a:lnTo>
                <a:lnTo>
                  <a:pt x="2651261" y="534107"/>
                </a:lnTo>
                <a:lnTo>
                  <a:pt x="2891506" y="534107"/>
                </a:lnTo>
                <a:lnTo>
                  <a:pt x="2891506" y="644612"/>
                </a:lnTo>
                <a:lnTo>
                  <a:pt x="2516200" y="644612"/>
                </a:lnTo>
                <a:close/>
                <a:moveTo>
                  <a:pt x="1932980" y="10641"/>
                </a:moveTo>
                <a:lnTo>
                  <a:pt x="2429842" y="10641"/>
                </a:lnTo>
                <a:lnTo>
                  <a:pt x="2429842" y="121146"/>
                </a:lnTo>
                <a:lnTo>
                  <a:pt x="2248942" y="121146"/>
                </a:lnTo>
                <a:lnTo>
                  <a:pt x="2248942" y="644612"/>
                </a:lnTo>
                <a:lnTo>
                  <a:pt x="2113471" y="644612"/>
                </a:lnTo>
                <a:lnTo>
                  <a:pt x="2113471" y="121146"/>
                </a:lnTo>
                <a:lnTo>
                  <a:pt x="1932980" y="121146"/>
                </a:lnTo>
                <a:close/>
                <a:moveTo>
                  <a:pt x="1277950" y="10641"/>
                </a:moveTo>
                <a:lnTo>
                  <a:pt x="1425290" y="10641"/>
                </a:lnTo>
                <a:lnTo>
                  <a:pt x="1683953" y="409278"/>
                </a:lnTo>
                <a:cubicBezTo>
                  <a:pt x="1701143" y="435744"/>
                  <a:pt x="1711647" y="452525"/>
                  <a:pt x="1715467" y="459619"/>
                </a:cubicBezTo>
                <a:lnTo>
                  <a:pt x="1717514" y="459619"/>
                </a:lnTo>
                <a:cubicBezTo>
                  <a:pt x="1714785" y="444339"/>
                  <a:pt x="1713421" y="415144"/>
                  <a:pt x="1713421" y="372033"/>
                </a:cubicBezTo>
                <a:lnTo>
                  <a:pt x="1713421" y="10641"/>
                </a:lnTo>
                <a:lnTo>
                  <a:pt x="1841524" y="10641"/>
                </a:lnTo>
                <a:lnTo>
                  <a:pt x="1841524" y="644612"/>
                </a:lnTo>
                <a:lnTo>
                  <a:pt x="1703189" y="644612"/>
                </a:lnTo>
                <a:lnTo>
                  <a:pt x="1434703" y="234516"/>
                </a:lnTo>
                <a:cubicBezTo>
                  <a:pt x="1420788" y="213234"/>
                  <a:pt x="1410692" y="196044"/>
                  <a:pt x="1404417" y="182947"/>
                </a:cubicBezTo>
                <a:lnTo>
                  <a:pt x="1402370" y="182947"/>
                </a:lnTo>
                <a:cubicBezTo>
                  <a:pt x="1404826" y="204775"/>
                  <a:pt x="1406054" y="238473"/>
                  <a:pt x="1406054" y="284039"/>
                </a:cubicBezTo>
                <a:lnTo>
                  <a:pt x="1406054" y="644612"/>
                </a:lnTo>
                <a:lnTo>
                  <a:pt x="1277950" y="644612"/>
                </a:lnTo>
                <a:close/>
                <a:moveTo>
                  <a:pt x="4444752" y="0"/>
                </a:moveTo>
                <a:cubicBezTo>
                  <a:pt x="4506689" y="0"/>
                  <a:pt x="4558667" y="8049"/>
                  <a:pt x="4600686" y="24148"/>
                </a:cubicBezTo>
                <a:lnTo>
                  <a:pt x="4600686" y="151024"/>
                </a:lnTo>
                <a:cubicBezTo>
                  <a:pt x="4558122" y="122101"/>
                  <a:pt x="4508326" y="107640"/>
                  <a:pt x="4451300" y="107640"/>
                </a:cubicBezTo>
                <a:cubicBezTo>
                  <a:pt x="4418012" y="107640"/>
                  <a:pt x="4391410" y="113711"/>
                  <a:pt x="4371491" y="125853"/>
                </a:cubicBezTo>
                <a:cubicBezTo>
                  <a:pt x="4351573" y="137995"/>
                  <a:pt x="4341614" y="154298"/>
                  <a:pt x="4341614" y="174762"/>
                </a:cubicBezTo>
                <a:cubicBezTo>
                  <a:pt x="4341614" y="191133"/>
                  <a:pt x="4348435" y="206208"/>
                  <a:pt x="4362078" y="219987"/>
                </a:cubicBezTo>
                <a:cubicBezTo>
                  <a:pt x="4375720" y="233766"/>
                  <a:pt x="4409418" y="252388"/>
                  <a:pt x="4463169" y="275853"/>
                </a:cubicBezTo>
                <a:cubicBezTo>
                  <a:pt x="4526198" y="302865"/>
                  <a:pt x="4569513" y="331379"/>
                  <a:pt x="4593114" y="361392"/>
                </a:cubicBezTo>
                <a:cubicBezTo>
                  <a:pt x="4616716" y="391406"/>
                  <a:pt x="4628517" y="427149"/>
                  <a:pt x="4628517" y="468623"/>
                </a:cubicBezTo>
                <a:cubicBezTo>
                  <a:pt x="4628517" y="529469"/>
                  <a:pt x="4606962" y="575854"/>
                  <a:pt x="4563851" y="607777"/>
                </a:cubicBezTo>
                <a:cubicBezTo>
                  <a:pt x="4520741" y="639701"/>
                  <a:pt x="4459486" y="655663"/>
                  <a:pt x="4380086" y="655663"/>
                </a:cubicBezTo>
                <a:cubicBezTo>
                  <a:pt x="4307508" y="655663"/>
                  <a:pt x="4248026" y="643930"/>
                  <a:pt x="4201640" y="620465"/>
                </a:cubicBezTo>
                <a:lnTo>
                  <a:pt x="4201640" y="484994"/>
                </a:lnTo>
                <a:cubicBezTo>
                  <a:pt x="4252664" y="527286"/>
                  <a:pt x="4310645" y="548432"/>
                  <a:pt x="4375584" y="548432"/>
                </a:cubicBezTo>
                <a:cubicBezTo>
                  <a:pt x="4412418" y="548432"/>
                  <a:pt x="4440114" y="542088"/>
                  <a:pt x="4458667" y="529401"/>
                </a:cubicBezTo>
                <a:cubicBezTo>
                  <a:pt x="4477221" y="516713"/>
                  <a:pt x="4486498" y="500410"/>
                  <a:pt x="4486498" y="480492"/>
                </a:cubicBezTo>
                <a:cubicBezTo>
                  <a:pt x="4486498" y="463302"/>
                  <a:pt x="4479131" y="447068"/>
                  <a:pt x="4464397" y="431788"/>
                </a:cubicBezTo>
                <a:cubicBezTo>
                  <a:pt x="4449663" y="416508"/>
                  <a:pt x="4410782" y="395771"/>
                  <a:pt x="4347752" y="369578"/>
                </a:cubicBezTo>
                <a:cubicBezTo>
                  <a:pt x="4248708" y="327559"/>
                  <a:pt x="4199185" y="266440"/>
                  <a:pt x="4199185" y="186221"/>
                </a:cubicBezTo>
                <a:cubicBezTo>
                  <a:pt x="4199185" y="127285"/>
                  <a:pt x="4221628" y="81515"/>
                  <a:pt x="4266511" y="48909"/>
                </a:cubicBezTo>
                <a:cubicBezTo>
                  <a:pt x="4311396" y="16303"/>
                  <a:pt x="4370809" y="0"/>
                  <a:pt x="4444752" y="0"/>
                </a:cubicBezTo>
                <a:close/>
                <a:moveTo>
                  <a:pt x="869231" y="0"/>
                </a:moveTo>
                <a:cubicBezTo>
                  <a:pt x="959818" y="0"/>
                  <a:pt x="1032737" y="30150"/>
                  <a:pt x="1087989" y="90451"/>
                </a:cubicBezTo>
                <a:cubicBezTo>
                  <a:pt x="1143242" y="150751"/>
                  <a:pt x="1170868" y="228241"/>
                  <a:pt x="1170868" y="322920"/>
                </a:cubicBezTo>
                <a:cubicBezTo>
                  <a:pt x="1170868" y="421692"/>
                  <a:pt x="1142151" y="501842"/>
                  <a:pt x="1084715" y="563371"/>
                </a:cubicBezTo>
                <a:cubicBezTo>
                  <a:pt x="1027280" y="624899"/>
                  <a:pt x="952041" y="655663"/>
                  <a:pt x="858999" y="655663"/>
                </a:cubicBezTo>
                <a:cubicBezTo>
                  <a:pt x="768139" y="655663"/>
                  <a:pt x="694333" y="625854"/>
                  <a:pt x="637580" y="566236"/>
                </a:cubicBezTo>
                <a:cubicBezTo>
                  <a:pt x="580826" y="506617"/>
                  <a:pt x="552450" y="429878"/>
                  <a:pt x="552450" y="336017"/>
                </a:cubicBezTo>
                <a:cubicBezTo>
                  <a:pt x="552450" y="236699"/>
                  <a:pt x="581440" y="155867"/>
                  <a:pt x="639421" y="93520"/>
                </a:cubicBezTo>
                <a:cubicBezTo>
                  <a:pt x="697402" y="31173"/>
                  <a:pt x="774005" y="0"/>
                  <a:pt x="869231" y="0"/>
                </a:cubicBezTo>
                <a:close/>
                <a:moveTo>
                  <a:pt x="336426" y="0"/>
                </a:moveTo>
                <a:cubicBezTo>
                  <a:pt x="398363" y="0"/>
                  <a:pt x="450205" y="8049"/>
                  <a:pt x="491951" y="24148"/>
                </a:cubicBezTo>
                <a:lnTo>
                  <a:pt x="491951" y="154707"/>
                </a:lnTo>
                <a:cubicBezTo>
                  <a:pt x="449114" y="129605"/>
                  <a:pt x="400546" y="117054"/>
                  <a:pt x="346249" y="117054"/>
                </a:cubicBezTo>
                <a:cubicBezTo>
                  <a:pt x="284311" y="117054"/>
                  <a:pt x="234789" y="136835"/>
                  <a:pt x="197681" y="176399"/>
                </a:cubicBezTo>
                <a:cubicBezTo>
                  <a:pt x="160573" y="215962"/>
                  <a:pt x="142019" y="267668"/>
                  <a:pt x="142019" y="331515"/>
                </a:cubicBezTo>
                <a:cubicBezTo>
                  <a:pt x="142019" y="393725"/>
                  <a:pt x="159618" y="443793"/>
                  <a:pt x="194816" y="481720"/>
                </a:cubicBezTo>
                <a:cubicBezTo>
                  <a:pt x="230014" y="519646"/>
                  <a:pt x="277626" y="538609"/>
                  <a:pt x="337654" y="538609"/>
                </a:cubicBezTo>
                <a:cubicBezTo>
                  <a:pt x="394134" y="538609"/>
                  <a:pt x="445567" y="524967"/>
                  <a:pt x="491951" y="497682"/>
                </a:cubicBezTo>
                <a:lnTo>
                  <a:pt x="491951" y="621693"/>
                </a:lnTo>
                <a:cubicBezTo>
                  <a:pt x="445839" y="644339"/>
                  <a:pt x="385676" y="655663"/>
                  <a:pt x="311460" y="655663"/>
                </a:cubicBezTo>
                <a:cubicBezTo>
                  <a:pt x="215962" y="655663"/>
                  <a:pt x="140177" y="627081"/>
                  <a:pt x="84106" y="569919"/>
                </a:cubicBezTo>
                <a:cubicBezTo>
                  <a:pt x="28035" y="512757"/>
                  <a:pt x="0" y="436563"/>
                  <a:pt x="0" y="341338"/>
                </a:cubicBezTo>
                <a:cubicBezTo>
                  <a:pt x="0" y="241201"/>
                  <a:pt x="31310" y="159277"/>
                  <a:pt x="93929" y="95566"/>
                </a:cubicBezTo>
                <a:cubicBezTo>
                  <a:pt x="156549" y="31856"/>
                  <a:pt x="237381" y="0"/>
                  <a:pt x="336426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8300" y="2898140"/>
            <a:ext cx="6309360" cy="1879600"/>
          </a:xfrm>
        </p:spPr>
        <p:txBody>
          <a:bodyPr/>
          <a:lstStyle/>
          <a:p>
            <a:r>
              <a:rPr lang="zh-CN" altLang="en-US">
                <a:sym typeface="+mn-ea"/>
              </a:rPr>
              <a:t>项目背景与市场机遇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lvl="0"/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社区经济趋势</a:t>
            </a:r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62" r="26462"/>
          <a:stretch>
            <a:fillRect/>
          </a:stretch>
        </p:blipFill>
        <p:spPr>
          <a:xfrm>
            <a:off x="8219004" y="1362905"/>
            <a:ext cx="3277671" cy="4644000"/>
          </a:xfrm>
          <a:prstGeom prst="round1Rect">
            <a:avLst>
              <a:gd name="adj" fmla="val 39814"/>
            </a:avLst>
          </a:prstGeom>
          <a:ln w="9525" cap="flat" cmpd="sng" algn="ctr">
            <a:solidFill>
              <a:schemeClr val="accent1">
                <a:lumMod val="100000"/>
                <a:alpha val="28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203200" dist="38100" dir="2700000" algn="tl" rotWithShape="0">
              <a:schemeClr val="accent1">
                <a:alpha val="60000"/>
              </a:schemeClr>
            </a:outerShdw>
          </a:effectLst>
        </p:spPr>
      </p:pic>
      <p:sp>
        <p:nvSpPr>
          <p:cNvPr id="2" name="圆角矩形 1"/>
          <p:cNvSpPr/>
          <p:nvPr>
            <p:custDataLst>
              <p:tags r:id="rId4"/>
            </p:custDataLst>
          </p:nvPr>
        </p:nvSpPr>
        <p:spPr>
          <a:xfrm>
            <a:off x="1000441" y="3030616"/>
            <a:ext cx="6726557" cy="1331927"/>
          </a:xfrm>
          <a:prstGeom prst="roundRect">
            <a:avLst>
              <a:gd name="adj" fmla="val 15256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7" name="圆角矩形 35"/>
          <p:cNvSpPr/>
          <p:nvPr>
            <p:custDataLst>
              <p:tags r:id="rId5"/>
            </p:custDataLst>
          </p:nvPr>
        </p:nvSpPr>
        <p:spPr>
          <a:xfrm>
            <a:off x="635316" y="3336051"/>
            <a:ext cx="2088000" cy="720000"/>
          </a:xfrm>
          <a:prstGeom prst="roundRect">
            <a:avLst>
              <a:gd name="adj" fmla="val 14111"/>
            </a:avLst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商家痛点与用户需求</a:t>
            </a:r>
            <a:endParaRPr lang="zh-CN" altLang="en-US" sz="2000" b="1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" name="圆角矩形 2"/>
          <p:cNvSpPr/>
          <p:nvPr>
            <p:custDataLst>
              <p:tags r:id="rId6"/>
            </p:custDataLst>
          </p:nvPr>
        </p:nvSpPr>
        <p:spPr>
          <a:xfrm>
            <a:off x="1000441" y="1374536"/>
            <a:ext cx="6726557" cy="1331927"/>
          </a:xfrm>
          <a:prstGeom prst="roundRect">
            <a:avLst>
              <a:gd name="adj" fmla="val 15256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9" name="圆角矩形 8"/>
          <p:cNvSpPr/>
          <p:nvPr>
            <p:custDataLst>
              <p:tags r:id="rId7"/>
            </p:custDataLst>
          </p:nvPr>
        </p:nvSpPr>
        <p:spPr>
          <a:xfrm>
            <a:off x="635316" y="1680606"/>
            <a:ext cx="2088000" cy="720000"/>
          </a:xfrm>
          <a:prstGeom prst="roundRect">
            <a:avLst>
              <a:gd name="adj" fmla="val 14111"/>
            </a:avLst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社区经济：3公里商机</a:t>
            </a:r>
            <a:endParaRPr lang="zh-CN" altLang="en-US" sz="2000" b="1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" name="矩形 9"/>
          <p:cNvSpPr/>
          <p:nvPr>
            <p:custDataLst>
              <p:tags r:id="rId8"/>
            </p:custDataLst>
          </p:nvPr>
        </p:nvSpPr>
        <p:spPr>
          <a:xfrm>
            <a:off x="2968942" y="1441211"/>
            <a:ext cx="4512039" cy="11987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超60%消费集中社区周边，2024年武汉本地市场规模2.11万亿，增长5.2%。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1" name="矩形 10"/>
          <p:cNvSpPr/>
          <p:nvPr>
            <p:custDataLst>
              <p:tags r:id="rId9"/>
            </p:custDataLst>
          </p:nvPr>
        </p:nvSpPr>
        <p:spPr>
          <a:xfrm>
            <a:off x="2968942" y="3029981"/>
            <a:ext cx="4512039" cy="133294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algn="just" fontAlgn="b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流量分散、需求未精准满足，商家承受高抽成，用户寻求便捷、性价比和个性化服务。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73" name="圆角矩形 72"/>
          <p:cNvSpPr/>
          <p:nvPr>
            <p:custDataLst>
              <p:tags r:id="rId10"/>
            </p:custDataLst>
          </p:nvPr>
        </p:nvSpPr>
        <p:spPr>
          <a:xfrm>
            <a:off x="1000441" y="4686062"/>
            <a:ext cx="6726557" cy="1331927"/>
          </a:xfrm>
          <a:prstGeom prst="roundRect">
            <a:avLst>
              <a:gd name="adj" fmla="val 15256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12" name="圆角矩形 35"/>
          <p:cNvSpPr/>
          <p:nvPr>
            <p:custDataLst>
              <p:tags r:id="rId11"/>
            </p:custDataLst>
          </p:nvPr>
        </p:nvSpPr>
        <p:spPr>
          <a:xfrm>
            <a:off x="635316" y="4992132"/>
            <a:ext cx="2088000" cy="720000"/>
          </a:xfrm>
          <a:prstGeom prst="roundRect">
            <a:avLst>
              <a:gd name="adj" fmla="val 14111"/>
            </a:avLst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秒团</a:t>
            </a:r>
            <a:r>
              <a:rPr lang="zh-CN" altLang="en-US" sz="20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AI技术赋能</a:t>
            </a:r>
            <a:r>
              <a:rPr lang="zh-CN" altLang="en-US" sz="20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商家</a:t>
            </a:r>
            <a:endParaRPr lang="zh-CN" altLang="en-US" sz="2000" b="1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12"/>
            </p:custDataLst>
          </p:nvPr>
        </p:nvSpPr>
        <p:spPr>
          <a:xfrm>
            <a:off x="2968942" y="4685427"/>
            <a:ext cx="4512039" cy="133294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algn="just" fontAlgn="b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依托微信生态，0抽成、超短账期、</a:t>
            </a:r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AI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智能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推流助商家，智能分润消费补贴。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695960" y="1415799"/>
            <a:ext cx="5041524" cy="4644259"/>
          </a:xfrm>
          <a:prstGeom prst="rect">
            <a:avLst/>
          </a:prstGeom>
          <a:solidFill>
            <a:schemeClr val="tx1">
              <a:lumMod val="40000"/>
              <a:lumOff val="60000"/>
              <a:alpha val="15000"/>
            </a:schemeClr>
          </a:solidFill>
          <a:ln w="9525">
            <a:solidFill>
              <a:schemeClr val="tx1">
                <a:lumMod val="40000"/>
                <a:lumOff val="60000"/>
                <a:alpha val="20000"/>
              </a:schemeClr>
            </a:soli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solidFill>
                <a:schemeClr val="bg1"/>
              </a:solidFill>
              <a:latin typeface="+mn-ea"/>
              <a:sym typeface="MiSans Normal" panose="00000500000000000000" charset="-122"/>
            </a:endParaRPr>
          </a:p>
        </p:txBody>
      </p:sp>
      <p:pic>
        <p:nvPicPr>
          <p:cNvPr id="8" name="图片 7" descr="C:\Users\X390\AppData\Roaming\Kingsoft\office6\templates\download\kaiwpp\picture152963485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 t="20800" b="20800"/>
          <a:stretch>
            <a:fillRect/>
          </a:stretch>
        </p:blipFill>
        <p:spPr>
          <a:xfrm>
            <a:off x="696595" y="1415799"/>
            <a:ext cx="5040889" cy="294386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402" h="2926">
                <a:moveTo>
                  <a:pt x="0" y="0"/>
                </a:moveTo>
                <a:lnTo>
                  <a:pt x="3402" y="0"/>
                </a:lnTo>
                <a:lnTo>
                  <a:pt x="3402" y="2926"/>
                </a:lnTo>
                <a:lnTo>
                  <a:pt x="0" y="292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5000"/>
            </a:schemeClr>
          </a:solidFill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1136092" y="4536104"/>
            <a:ext cx="4173296" cy="5201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商家流量分散获客成本高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11" name="矩形 10"/>
          <p:cNvSpPr/>
          <p:nvPr>
            <p:custDataLst>
              <p:tags r:id="rId5"/>
            </p:custDataLst>
          </p:nvPr>
        </p:nvSpPr>
        <p:spPr>
          <a:xfrm>
            <a:off x="1136092" y="5082301"/>
            <a:ext cx="4174293" cy="91607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lvl="1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商家面临流量分散问题，获客成本高昂。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12" name="矩形 11"/>
          <p:cNvSpPr/>
          <p:nvPr>
            <p:custDataLst>
              <p:tags r:id="rId6"/>
            </p:custDataLst>
          </p:nvPr>
        </p:nvSpPr>
        <p:spPr>
          <a:xfrm>
            <a:off x="6455791" y="1415799"/>
            <a:ext cx="5040889" cy="464425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>
                <a:alpha val="50000"/>
              </a:schemeClr>
            </a:soli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solidFill>
                <a:schemeClr val="bg1"/>
              </a:solidFill>
              <a:latin typeface="+mn-ea"/>
              <a:sym typeface="MiSans Normal" panose="00000500000000000000" charset="-122"/>
            </a:endParaRPr>
          </a:p>
        </p:txBody>
      </p:sp>
      <p:sp>
        <p:nvSpPr>
          <p:cNvPr id="13" name="矩形 12"/>
          <p:cNvSpPr/>
          <p:nvPr>
            <p:custDataLst>
              <p:tags r:id="rId7"/>
            </p:custDataLst>
          </p:nvPr>
        </p:nvSpPr>
        <p:spPr>
          <a:xfrm>
            <a:off x="6909261" y="4536104"/>
            <a:ext cx="4171303" cy="5201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用户需求未被精准满足</a:t>
            </a:r>
            <a:endParaRPr lang="zh-CN" altLang="en-US" sz="2400" b="1" dirty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14" name="矩形 13"/>
          <p:cNvSpPr/>
          <p:nvPr>
            <p:custDataLst>
              <p:tags r:id="rId8"/>
            </p:custDataLst>
          </p:nvPr>
        </p:nvSpPr>
        <p:spPr>
          <a:xfrm>
            <a:off x="6905450" y="5082301"/>
            <a:ext cx="4174293" cy="91607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用户需求多样，但未得到精准满足。</a:t>
            </a:r>
            <a:endParaRPr lang="zh-CN" altLang="en-US" dirty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pic>
        <p:nvPicPr>
          <p:cNvPr id="15" name="图片 14" descr="C:\Users\X390\AppData\Roaming\Kingsoft\office6\templates\download\kaiwpp\picture204057670"/>
          <p:cNvPicPr>
            <a:picLocks noChangeAspect="1"/>
          </p:cNvPicPr>
          <p:nvPr>
            <p:custDataLst>
              <p:tags r:id="rId9"/>
            </p:custDataLst>
          </p:nvPr>
        </p:nvPicPr>
        <p:blipFill rotWithShape="1">
          <a:blip r:embed="rId10"/>
          <a:srcRect t="6188" b="6188"/>
          <a:stretch>
            <a:fillRect/>
          </a:stretch>
        </p:blipFill>
        <p:spPr>
          <a:xfrm>
            <a:off x="6455791" y="1415799"/>
            <a:ext cx="5040889" cy="294386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402" h="2926">
                <a:moveTo>
                  <a:pt x="0" y="0"/>
                </a:moveTo>
                <a:lnTo>
                  <a:pt x="3402" y="0"/>
                </a:lnTo>
                <a:lnTo>
                  <a:pt x="3402" y="2926"/>
                </a:lnTo>
                <a:lnTo>
                  <a:pt x="0" y="292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5000"/>
            </a:schemeClr>
          </a:solidFill>
          <a:ln w="3175" cmpd="sng"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</p:pic>
      <p:sp>
        <p:nvSpPr>
          <p:cNvPr id="16" name="文本框 15"/>
          <p:cNvSpPr txBox="1"/>
          <p:nvPr>
            <p:custDataLst>
              <p:tags r:id="rId11"/>
            </p:custDataLst>
          </p:nvPr>
        </p:nvSpPr>
        <p:spPr>
          <a:xfrm>
            <a:off x="608527" y="343177"/>
            <a:ext cx="2011680" cy="64516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l" defTabSz="457200">
              <a:defRPr/>
            </a:pPr>
            <a:r>
              <a:rPr lang="zh-CN" altLang="en-US" sz="3600" b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痛点分析</a:t>
            </a:r>
            <a:endParaRPr lang="zh-CN" altLang="en-US" sz="3600" b="1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" name="任意多边形: 形状 37"/>
          <p:cNvSpPr/>
          <p:nvPr>
            <p:custDataLst>
              <p:tags r:id="rId1"/>
            </p:custDataLst>
          </p:nvPr>
        </p:nvSpPr>
        <p:spPr>
          <a:xfrm>
            <a:off x="5597325" y="0"/>
            <a:ext cx="6606075" cy="6858000"/>
          </a:xfrm>
          <a:custGeom>
            <a:avLst/>
            <a:gdLst>
              <a:gd name="connsiteX0" fmla="*/ 3372960 w 6606075"/>
              <a:gd name="connsiteY0" fmla="*/ 0 h 6858000"/>
              <a:gd name="connsiteX1" fmla="*/ 6606075 w 6606075"/>
              <a:gd name="connsiteY1" fmla="*/ 0 h 6858000"/>
              <a:gd name="connsiteX2" fmla="*/ 6606075 w 6606075"/>
              <a:gd name="connsiteY2" fmla="*/ 4235606 h 6858000"/>
              <a:gd name="connsiteX3" fmla="*/ 6572407 w 6606075"/>
              <a:gd name="connsiteY3" fmla="*/ 4226949 h 6858000"/>
              <a:gd name="connsiteX4" fmla="*/ 6295001 w 6606075"/>
              <a:gd name="connsiteY4" fmla="*/ 4198984 h 6858000"/>
              <a:gd name="connsiteX5" fmla="*/ 4918536 w 6606075"/>
              <a:gd name="connsiteY5" fmla="*/ 5575449 h 6858000"/>
              <a:gd name="connsiteX6" fmla="*/ 5759219 w 6606075"/>
              <a:gd name="connsiteY6" fmla="*/ 6843745 h 6858000"/>
              <a:gd name="connsiteX7" fmla="*/ 5798167 w 6606075"/>
              <a:gd name="connsiteY7" fmla="*/ 6858000 h 6858000"/>
              <a:gd name="connsiteX8" fmla="*/ 131098 w 6606075"/>
              <a:gd name="connsiteY8" fmla="*/ 6858000 h 6858000"/>
              <a:gd name="connsiteX9" fmla="*/ 127892 w 6606075"/>
              <a:gd name="connsiteY9" fmla="*/ 6844111 h 6858000"/>
              <a:gd name="connsiteX10" fmla="*/ 0 w 6606075"/>
              <a:gd name="connsiteY10" fmla="*/ 5575449 h 6858000"/>
              <a:gd name="connsiteX11" fmla="*/ 3294430 w 6606075"/>
              <a:gd name="connsiteY11" fmla="*/ 40221 h 6858000"/>
              <a:gd name="connsiteX12" fmla="*/ 3372960 w 6606075"/>
              <a:gd name="connsiteY12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606075" h="6858000">
                <a:moveTo>
                  <a:pt x="3372960" y="0"/>
                </a:moveTo>
                <a:lnTo>
                  <a:pt x="6606075" y="0"/>
                </a:lnTo>
                <a:lnTo>
                  <a:pt x="6606075" y="4235606"/>
                </a:lnTo>
                <a:lnTo>
                  <a:pt x="6572407" y="4226949"/>
                </a:lnTo>
                <a:cubicBezTo>
                  <a:pt x="6482802" y="4208613"/>
                  <a:pt x="6390026" y="4198984"/>
                  <a:pt x="6295001" y="4198984"/>
                </a:cubicBezTo>
                <a:cubicBezTo>
                  <a:pt x="5534800" y="4198984"/>
                  <a:pt x="4918536" y="4815248"/>
                  <a:pt x="4918536" y="5575449"/>
                </a:cubicBezTo>
                <a:cubicBezTo>
                  <a:pt x="4918536" y="6145600"/>
                  <a:pt x="5265184" y="6634786"/>
                  <a:pt x="5759219" y="6843745"/>
                </a:cubicBezTo>
                <a:lnTo>
                  <a:pt x="5798167" y="6858000"/>
                </a:lnTo>
                <a:lnTo>
                  <a:pt x="131098" y="6858000"/>
                </a:lnTo>
                <a:lnTo>
                  <a:pt x="127892" y="6844111"/>
                </a:lnTo>
                <a:cubicBezTo>
                  <a:pt x="44037" y="6434322"/>
                  <a:pt x="0" y="6010028"/>
                  <a:pt x="0" y="5575449"/>
                </a:cubicBezTo>
                <a:cubicBezTo>
                  <a:pt x="0" y="3185264"/>
                  <a:pt x="1332119" y="1106212"/>
                  <a:pt x="3294430" y="40221"/>
                </a:cubicBezTo>
                <a:lnTo>
                  <a:pt x="337296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50000"/>
                </a:scheme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 dirty="0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95960" y="605790"/>
            <a:ext cx="6713220" cy="906145"/>
          </a:xfrm>
        </p:spPr>
        <p:txBody>
          <a:bodyPr/>
          <a:p>
            <a:r>
              <a:rPr lang="zh-CN" altLang="en-US" sz="3600" b="1" dirty="0">
                <a:solidFill>
                  <a:schemeClr val="tx1"/>
                </a:solidFill>
                <a:latin typeface="微软雅黑" panose="020B0503020204020204" charset="-122"/>
                <a:cs typeface="+mn-ea"/>
              </a:rPr>
              <a:t>项目定位</a:t>
            </a:r>
            <a:endParaRPr lang="zh-CN" altLang="en-US" sz="3600" b="1" dirty="0">
              <a:solidFill>
                <a:schemeClr val="tx1"/>
              </a:solidFill>
              <a:latin typeface="微软雅黑" panose="020B0503020204020204" charset="-122"/>
              <a:cs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/>
          <a:srcRect/>
          <a:stretch>
            <a:fillRect/>
          </a:stretch>
        </p:blipFill>
        <p:spPr>
          <a:xfrm>
            <a:off x="5585927" y="0"/>
            <a:ext cx="6606075" cy="6858000"/>
          </a:xfrm>
          <a:custGeom>
            <a:avLst/>
            <a:gdLst>
              <a:gd name="connsiteX0" fmla="*/ 4692578 w 6606075"/>
              <a:gd name="connsiteY0" fmla="*/ 0 h 6858000"/>
              <a:gd name="connsiteX1" fmla="*/ 6606075 w 6606075"/>
              <a:gd name="connsiteY1" fmla="*/ 0 h 6858000"/>
              <a:gd name="connsiteX2" fmla="*/ 6606075 w 6606075"/>
              <a:gd name="connsiteY2" fmla="*/ 4238722 h 6858000"/>
              <a:gd name="connsiteX3" fmla="*/ 6486982 w 6606075"/>
              <a:gd name="connsiteY3" fmla="*/ 4220546 h 6858000"/>
              <a:gd name="connsiteX4" fmla="*/ 6295001 w 6606075"/>
              <a:gd name="connsiteY4" fmla="*/ 4210852 h 6858000"/>
              <a:gd name="connsiteX5" fmla="*/ 4417328 w 6606075"/>
              <a:gd name="connsiteY5" fmla="*/ 6088525 h 6858000"/>
              <a:gd name="connsiteX6" fmla="*/ 4564885 w 6606075"/>
              <a:gd name="connsiteY6" fmla="*/ 6819400 h 6858000"/>
              <a:gd name="connsiteX7" fmla="*/ 4583480 w 6606075"/>
              <a:gd name="connsiteY7" fmla="*/ 6858000 h 6858000"/>
              <a:gd name="connsiteX8" fmla="*/ 48492 w 6606075"/>
              <a:gd name="connsiteY8" fmla="*/ 6858000 h 6858000"/>
              <a:gd name="connsiteX9" fmla="*/ 32500 w 6606075"/>
              <a:gd name="connsiteY9" fmla="*/ 6732152 h 6858000"/>
              <a:gd name="connsiteX10" fmla="*/ 0 w 6606075"/>
              <a:gd name="connsiteY10" fmla="*/ 6088525 h 6858000"/>
              <a:gd name="connsiteX11" fmla="*/ 4423060 w 6606075"/>
              <a:gd name="connsiteY11" fmla="*/ 7653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606075" h="6858000">
                <a:moveTo>
                  <a:pt x="4692578" y="0"/>
                </a:moveTo>
                <a:lnTo>
                  <a:pt x="6606075" y="0"/>
                </a:lnTo>
                <a:lnTo>
                  <a:pt x="6606075" y="4238722"/>
                </a:lnTo>
                <a:lnTo>
                  <a:pt x="6486982" y="4220546"/>
                </a:lnTo>
                <a:cubicBezTo>
                  <a:pt x="6423860" y="4214136"/>
                  <a:pt x="6359814" y="4210852"/>
                  <a:pt x="6295001" y="4210852"/>
                </a:cubicBezTo>
                <a:cubicBezTo>
                  <a:pt x="5257991" y="4210852"/>
                  <a:pt x="4417328" y="5051515"/>
                  <a:pt x="4417328" y="6088525"/>
                </a:cubicBezTo>
                <a:cubicBezTo>
                  <a:pt x="4417328" y="6347777"/>
                  <a:pt x="4469869" y="6594758"/>
                  <a:pt x="4564885" y="6819400"/>
                </a:cubicBezTo>
                <a:lnTo>
                  <a:pt x="4583480" y="6858000"/>
                </a:lnTo>
                <a:lnTo>
                  <a:pt x="48492" y="6858000"/>
                </a:lnTo>
                <a:lnTo>
                  <a:pt x="32500" y="6732152"/>
                </a:lnTo>
                <a:cubicBezTo>
                  <a:pt x="11009" y="6520533"/>
                  <a:pt x="0" y="6305814"/>
                  <a:pt x="0" y="6088525"/>
                </a:cubicBezTo>
                <a:cubicBezTo>
                  <a:pt x="0" y="3263761"/>
                  <a:pt x="1860563" y="873554"/>
                  <a:pt x="4423060" y="76535"/>
                </a:cubicBezTo>
                <a:close/>
              </a:path>
            </a:pathLst>
          </a:custGeom>
          <a:solidFill>
            <a:schemeClr val="accent1"/>
          </a:solidFill>
          <a:ln w="9525" cap="flat" cmpd="sng" algn="ctr">
            <a:solidFill>
              <a:schemeClr val="dk1">
                <a:lumMod val="40000"/>
                <a:lumOff val="60000"/>
                <a:alpha val="2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4" name="矩形 3"/>
          <p:cNvSpPr/>
          <p:nvPr>
            <p:custDataLst>
              <p:tags r:id="rId5"/>
            </p:custDataLst>
          </p:nvPr>
        </p:nvSpPr>
        <p:spPr>
          <a:xfrm>
            <a:off x="679134" y="2750467"/>
            <a:ext cx="4320000" cy="3042723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项目定位为深耕社区，打造</a:t>
            </a:r>
            <a:r>
              <a:rPr lang="en-US" altLang="zh-CN" sz="16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3</a:t>
            </a:r>
            <a:r>
              <a:rPr lang="zh-CN" altLang="en-US" sz="16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公里商业生态闭环。</a:t>
            </a:r>
            <a:endParaRPr lang="zh-CN" altLang="en-US" sz="16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" name="矩形 4"/>
          <p:cNvSpPr/>
          <p:nvPr>
            <p:custDataLst>
              <p:tags r:id="rId6"/>
            </p:custDataLst>
          </p:nvPr>
        </p:nvSpPr>
        <p:spPr>
          <a:xfrm>
            <a:off x="679450" y="2165350"/>
            <a:ext cx="4319905" cy="44323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p>
            <a:pPr lvl="1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chemeClr val="accent1"/>
                </a:solidFill>
                <a:latin typeface="+mn-ea"/>
                <a:cs typeface="+mn-ea"/>
              </a:rPr>
              <a:t>深耕社区商业生态闭环</a:t>
            </a:r>
            <a:endParaRPr lang="zh-CN" altLang="en-US" sz="2400" b="1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8300" y="2898140"/>
            <a:ext cx="6238240" cy="1879600"/>
          </a:xfrm>
        </p:spPr>
        <p:txBody>
          <a:bodyPr/>
          <a:lstStyle/>
          <a:p>
            <a:r>
              <a:rPr lang="zh-CN" altLang="en-US">
                <a:sym typeface="+mn-ea"/>
              </a:rPr>
              <a:t>秒团直营社区体验店运营模式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C:/Users/X390/AppData/Roaming/Kingsoft/office6/wppai/generateppt/EFBC09E7CB91449D9442AAEEBF95E33C.jpgEFBC09E7CB91449D9442AAEEBF95E33C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168" b="168"/>
          <a:stretch>
            <a:fillRect/>
          </a:stretch>
        </p:blipFill>
        <p:spPr>
          <a:xfrm>
            <a:off x="7484309" y="2215091"/>
            <a:ext cx="2486841" cy="3554087"/>
          </a:xfrm>
          <a:custGeom>
            <a:avLst/>
            <a:gdLst>
              <a:gd name="connsiteX0" fmla="*/ 0 w 2539023"/>
              <a:gd name="connsiteY0" fmla="*/ 0 h 3628665"/>
              <a:gd name="connsiteX1" fmla="*/ 2539023 w 2539023"/>
              <a:gd name="connsiteY1" fmla="*/ 0 h 3628665"/>
              <a:gd name="connsiteX2" fmla="*/ 2539023 w 2539023"/>
              <a:gd name="connsiteY2" fmla="*/ 3628665 h 3628665"/>
              <a:gd name="connsiteX3" fmla="*/ 0 w 2539023"/>
              <a:gd name="connsiteY3" fmla="*/ 3628665 h 3628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9023" h="3628665">
                <a:moveTo>
                  <a:pt x="0" y="0"/>
                </a:moveTo>
                <a:lnTo>
                  <a:pt x="2539023" y="0"/>
                </a:lnTo>
                <a:lnTo>
                  <a:pt x="2539023" y="3628665"/>
                </a:lnTo>
                <a:lnTo>
                  <a:pt x="0" y="36286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pic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 flipH="1">
            <a:off x="2477966" y="4884632"/>
            <a:ext cx="4304668" cy="800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 rot="5400000" flipH="1">
            <a:off x="1167325" y="3509856"/>
            <a:ext cx="4438653" cy="800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图片 6" descr="C:/Users/X390/AppData/Roaming/Kingsoft/office6/wppai/generateppt/89577F2864EA405CA6F2569C762BEB14.jpg89577F2864EA405CA6F2569C762BEB1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t="9773" b="9773"/>
          <a:stretch>
            <a:fillRect/>
          </a:stretch>
        </p:blipFill>
        <p:spPr>
          <a:xfrm>
            <a:off x="3419035" y="1330535"/>
            <a:ext cx="2486841" cy="3554088"/>
          </a:xfrm>
          <a:custGeom>
            <a:avLst/>
            <a:gdLst>
              <a:gd name="connsiteX0" fmla="*/ 0 w 2539023"/>
              <a:gd name="connsiteY0" fmla="*/ 0 h 3628666"/>
              <a:gd name="connsiteX1" fmla="*/ 2539023 w 2539023"/>
              <a:gd name="connsiteY1" fmla="*/ 0 h 3628666"/>
              <a:gd name="connsiteX2" fmla="*/ 2539023 w 2539023"/>
              <a:gd name="connsiteY2" fmla="*/ 3628666 h 3628666"/>
              <a:gd name="connsiteX3" fmla="*/ 0 w 2539023"/>
              <a:gd name="connsiteY3" fmla="*/ 3628666 h 362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9023" h="3628666">
                <a:moveTo>
                  <a:pt x="0" y="0"/>
                </a:moveTo>
                <a:lnTo>
                  <a:pt x="2539023" y="0"/>
                </a:lnTo>
                <a:lnTo>
                  <a:pt x="2539023" y="3628666"/>
                </a:lnTo>
                <a:lnTo>
                  <a:pt x="0" y="3628666"/>
                </a:lnTo>
                <a:close/>
              </a:path>
            </a:pathLst>
          </a:custGeom>
          <a:solidFill>
            <a:schemeClr val="accent1"/>
          </a:solidFill>
        </p:spPr>
      </p:pic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7618294" y="1325455"/>
            <a:ext cx="915147" cy="713316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/>
                </a:solidFill>
                <a:latin typeface="+mn-ea"/>
              </a:rPr>
              <a:t>高效运营模式</a:t>
            </a:r>
            <a:endParaRPr lang="zh-CN" altLang="en-US" sz="1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8676205" y="1325455"/>
            <a:ext cx="2173606" cy="713316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>
            <a:defPPr>
              <a:defRPr lang="zh-CN"/>
            </a:defPPr>
            <a:lvl1pPr algn="just">
              <a:defRPr sz="1400" spc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精准辐射</a:t>
            </a:r>
            <a:r>
              <a:rPr lang="en-US" altLang="zh-CN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3</a:t>
            </a:r>
            <a:r>
              <a:rPr lang="zh-CN" altLang="en-US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公里生活圈，高效运营，共赢未来。</a:t>
            </a:r>
            <a:endParaRPr lang="zh-CN" altLang="en-US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 flipH="1">
            <a:off x="3575246" y="5056083"/>
            <a:ext cx="915036" cy="713105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altLang="en-US" sz="1600" b="1" dirty="0">
                <a:solidFill>
                  <a:schemeClr val="tx1"/>
                </a:solidFill>
                <a:latin typeface="+mn-ea"/>
              </a:rPr>
              <a:t>3</a:t>
            </a:r>
            <a:r>
              <a:rPr lang="zh-CN" altLang="en-US" sz="1600" b="1" dirty="0">
                <a:solidFill>
                  <a:schemeClr val="tx1"/>
                </a:solidFill>
                <a:latin typeface="+mn-ea"/>
              </a:rPr>
              <a:t>公里半径服务</a:t>
            </a:r>
            <a:endParaRPr lang="zh-CN" altLang="en-US" sz="1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 flipH="1">
            <a:off x="4624902" y="5056083"/>
            <a:ext cx="2172972" cy="713105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>
            <a:defPPr>
              <a:defRPr lang="zh-CN"/>
            </a:defPPr>
            <a:lvl1pPr algn="just">
              <a:defRPr sz="1400" spc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单店覆盖</a:t>
            </a:r>
            <a:r>
              <a:rPr lang="en-US" altLang="zh-CN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3</a:t>
            </a:r>
            <a:r>
              <a:rPr lang="zh-CN" altLang="en-US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公里半径，服务</a:t>
            </a:r>
            <a:r>
              <a:rPr lang="en-US" altLang="zh-CN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</a:t>
            </a:r>
            <a:r>
              <a:rPr lang="zh-CN" altLang="en-US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万</a:t>
            </a:r>
            <a:r>
              <a:rPr lang="en-US" altLang="zh-CN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+</a:t>
            </a:r>
            <a:r>
              <a:rPr lang="zh-CN" altLang="en-US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常住人口。</a:t>
            </a:r>
            <a:endParaRPr lang="zh-CN" altLang="en-US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2" name="序号"/>
          <p:cNvSpPr txBox="1"/>
          <p:nvPr>
            <p:custDataLst>
              <p:tags r:id="rId11"/>
            </p:custDataLst>
          </p:nvPr>
        </p:nvSpPr>
        <p:spPr>
          <a:xfrm flipH="1">
            <a:off x="2491936" y="5056083"/>
            <a:ext cx="735966" cy="713105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01</a:t>
            </a:r>
            <a:endParaRPr 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3" name="序号"/>
          <p:cNvSpPr txBox="1"/>
          <p:nvPr>
            <p:custDataLst>
              <p:tags r:id="rId12"/>
            </p:custDataLst>
          </p:nvPr>
        </p:nvSpPr>
        <p:spPr>
          <a:xfrm>
            <a:off x="6552128" y="1324185"/>
            <a:ext cx="735913" cy="713315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02</a:t>
            </a:r>
            <a:endParaRPr 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4" name="矩形 13"/>
          <p:cNvSpPr/>
          <p:nvPr>
            <p:custDataLst>
              <p:tags r:id="rId13"/>
            </p:custDataLst>
          </p:nvPr>
        </p:nvSpPr>
        <p:spPr>
          <a:xfrm rot="10800000">
            <a:off x="6534983" y="2135716"/>
            <a:ext cx="4304848" cy="797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矩形 16"/>
          <p:cNvSpPr/>
          <p:nvPr>
            <p:custDataLst>
              <p:tags r:id="rId14"/>
            </p:custDataLst>
          </p:nvPr>
        </p:nvSpPr>
        <p:spPr>
          <a:xfrm rot="16200000">
            <a:off x="5224977" y="3509856"/>
            <a:ext cx="4438672" cy="797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标题 11"/>
          <p:cNvSpPr>
            <a:spLocks noGrp="1"/>
          </p:cNvSpPr>
          <p:nvPr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cs typeface="+mn-ea"/>
                <a:sym typeface="+mn-ea"/>
              </a:rPr>
              <a:t>单店覆盖范围</a:t>
            </a:r>
            <a:endParaRPr lang="zh-CN" altLang="en-US"/>
          </a:p>
        </p:txBody>
      </p:sp>
    </p:spTree>
    <p:custDataLst>
      <p:tags r:id="rId16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4" name="图片 23" descr="C:/Users/X390/AppData/Roaming/Kingsoft/office6/wppai/generateppt/7E97185FBDB645FAAF223FBD1590BB03.jpg7E97185FBDB645FAAF223FBD1590BB03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/>
          <a:srcRect t="210" b="210"/>
          <a:stretch>
            <a:fillRect/>
          </a:stretch>
        </p:blipFill>
        <p:spPr>
          <a:xfrm>
            <a:off x="5447761" y="1235247"/>
            <a:ext cx="6047199" cy="2923200"/>
          </a:xfrm>
          <a:custGeom>
            <a:avLst/>
            <a:gdLst>
              <a:gd name="connsiteX0" fmla="*/ 0 w 6884130"/>
              <a:gd name="connsiteY0" fmla="*/ 0 h 2935140"/>
              <a:gd name="connsiteX1" fmla="*/ 6884130 w 6884130"/>
              <a:gd name="connsiteY1" fmla="*/ 0 h 2935140"/>
              <a:gd name="connsiteX2" fmla="*/ 6884130 w 6884130"/>
              <a:gd name="connsiteY2" fmla="*/ 2935140 h 2935140"/>
              <a:gd name="connsiteX3" fmla="*/ 0 w 6884130"/>
              <a:gd name="connsiteY3" fmla="*/ 2935140 h 293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84130" h="2935140">
                <a:moveTo>
                  <a:pt x="0" y="0"/>
                </a:moveTo>
                <a:lnTo>
                  <a:pt x="6884130" y="0"/>
                </a:lnTo>
                <a:lnTo>
                  <a:pt x="6884130" y="2935140"/>
                </a:lnTo>
                <a:lnTo>
                  <a:pt x="0" y="2935140"/>
                </a:lnTo>
                <a:close/>
              </a:path>
            </a:pathLst>
          </a:custGeom>
          <a:solidFill>
            <a:schemeClr val="accent1"/>
          </a:solidFill>
          <a:ln w="6350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3" name="矩形 2"/>
          <p:cNvSpPr/>
          <p:nvPr>
            <p:custDataLst>
              <p:tags r:id="rId3"/>
            </p:custDataLst>
          </p:nvPr>
        </p:nvSpPr>
        <p:spPr>
          <a:xfrm>
            <a:off x="695325" y="1228897"/>
            <a:ext cx="4752438" cy="29351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290955" y="1880235"/>
            <a:ext cx="3917950" cy="1632585"/>
          </a:xfrm>
        </p:spPr>
        <p:txBody>
          <a:bodyPr lIns="0" tIns="0" rIns="0" bIns="0">
            <a:normAutofit/>
          </a:bodyPr>
          <a:p>
            <a:pPr algn="l">
              <a:lnSpc>
                <a:spcPct val="120000"/>
              </a:lnSpc>
            </a:pPr>
            <a:r>
              <a:rPr lang="zh-CN" altLang="en-US" sz="3600" b="1" dirty="0">
                <a:solidFill>
                  <a:schemeClr val="tx1"/>
                </a:solidFill>
                <a:latin typeface="微软雅黑" panose="020B0503020204020204" charset="-122"/>
                <a:cs typeface="+mn-ea"/>
              </a:rPr>
              <a:t>核心功能</a:t>
            </a:r>
            <a:endParaRPr lang="zh-CN" altLang="en-US" sz="3600" b="1" dirty="0">
              <a:solidFill>
                <a:schemeClr val="tx1"/>
              </a:solidFill>
              <a:latin typeface="微软雅黑" panose="020B0503020204020204" charset="-122"/>
              <a:cs typeface="+mn-ea"/>
            </a:endParaRPr>
          </a:p>
        </p:txBody>
      </p:sp>
      <p:sp>
        <p:nvSpPr>
          <p:cNvPr id="4" name="矩形 3"/>
          <p:cNvSpPr/>
          <p:nvPr>
            <p:custDataLst>
              <p:tags r:id="rId5"/>
            </p:custDataLst>
          </p:nvPr>
        </p:nvSpPr>
        <p:spPr>
          <a:xfrm>
            <a:off x="696961" y="5093085"/>
            <a:ext cx="2872890" cy="7301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精选本地商户入驻，包括餐饮、零售、服务。</a:t>
            </a:r>
            <a:endParaRPr lang="zh-CN" altLang="en-US" sz="14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" name="矩形 4"/>
          <p:cNvSpPr/>
          <p:nvPr>
            <p:custDataLst>
              <p:tags r:id="rId6"/>
            </p:custDataLst>
          </p:nvPr>
        </p:nvSpPr>
        <p:spPr>
          <a:xfrm>
            <a:off x="696961" y="4428366"/>
            <a:ext cx="2872890" cy="64376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</a:rPr>
              <a:t>商家展示中心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7" name="矩形 6"/>
          <p:cNvSpPr/>
          <p:nvPr>
            <p:custDataLst>
              <p:tags r:id="rId7"/>
            </p:custDataLst>
          </p:nvPr>
        </p:nvSpPr>
        <p:spPr>
          <a:xfrm>
            <a:off x="4659246" y="5093085"/>
            <a:ext cx="2872890" cy="7301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提供线上下单、到店体验、会员管理服务。</a:t>
            </a:r>
            <a:endParaRPr lang="zh-CN" altLang="en-US" sz="14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8" name="矩形 7"/>
          <p:cNvSpPr/>
          <p:nvPr>
            <p:custDataLst>
              <p:tags r:id="rId8"/>
            </p:custDataLst>
          </p:nvPr>
        </p:nvSpPr>
        <p:spPr>
          <a:xfrm>
            <a:off x="4659246" y="4428366"/>
            <a:ext cx="2872890" cy="64376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</a:rPr>
              <a:t>用户服务中心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9" name="矩形 8"/>
          <p:cNvSpPr/>
          <p:nvPr>
            <p:custDataLst>
              <p:tags r:id="rId9"/>
            </p:custDataLst>
          </p:nvPr>
        </p:nvSpPr>
        <p:spPr>
          <a:xfrm>
            <a:off x="8622166" y="5093085"/>
            <a:ext cx="2872890" cy="7301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4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10</a:t>
            </a:r>
            <a:r>
              <a:rPr lang="zh-CN" altLang="en-US" sz="14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名推广员地推</a:t>
            </a:r>
            <a:r>
              <a:rPr lang="en-US" altLang="zh-CN" sz="14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+</a:t>
            </a:r>
            <a:r>
              <a:rPr lang="zh-CN" altLang="en-US" sz="14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线上运营，增强社区覆盖。</a:t>
            </a:r>
            <a:endParaRPr lang="zh-CN" altLang="en-US" sz="14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" name="矩形 9"/>
          <p:cNvSpPr/>
          <p:nvPr>
            <p:custDataLst>
              <p:tags r:id="rId10"/>
            </p:custDataLst>
          </p:nvPr>
        </p:nvSpPr>
        <p:spPr>
          <a:xfrm>
            <a:off x="8622166" y="4428366"/>
            <a:ext cx="2872890" cy="64376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</a:rPr>
              <a:t>推广枢纽作用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C:/Users/X390/AppData/Roaming/Kingsoft/office6/wppai/generateppt/9D82EFAD2EA04884BED97A30B5C7EF89.jpg9D82EFAD2EA04884BED97A30B5C7EF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17431" b="17431"/>
          <a:stretch>
            <a:fillRect/>
          </a:stretch>
        </p:blipFill>
        <p:spPr>
          <a:xfrm>
            <a:off x="4191108" y="1767600"/>
            <a:ext cx="3809672" cy="2481508"/>
          </a:xfrm>
          <a:custGeom>
            <a:avLst/>
            <a:gdLst>
              <a:gd name="connsiteX0" fmla="*/ 0 w 3809719"/>
              <a:gd name="connsiteY0" fmla="*/ 0 h 2481538"/>
              <a:gd name="connsiteX1" fmla="*/ 3809719 w 3809719"/>
              <a:gd name="connsiteY1" fmla="*/ 0 h 2481538"/>
              <a:gd name="connsiteX2" fmla="*/ 3809719 w 3809719"/>
              <a:gd name="connsiteY2" fmla="*/ 2481538 h 2481538"/>
              <a:gd name="connsiteX3" fmla="*/ 0 w 3809719"/>
              <a:gd name="connsiteY3" fmla="*/ 2481538 h 2481538"/>
              <a:gd name="connsiteX4" fmla="*/ 0 w 3809719"/>
              <a:gd name="connsiteY4" fmla="*/ 0 h 2481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09719" h="2481538">
                <a:moveTo>
                  <a:pt x="0" y="0"/>
                </a:moveTo>
                <a:lnTo>
                  <a:pt x="3809719" y="0"/>
                </a:lnTo>
                <a:lnTo>
                  <a:pt x="3809719" y="2481538"/>
                </a:lnTo>
                <a:lnTo>
                  <a:pt x="0" y="248153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solidFill>
              <a:schemeClr val="accent1">
                <a:alpha val="20000"/>
              </a:schemeClr>
            </a:solidFill>
          </a:ln>
        </p:spPr>
      </p:pic>
      <p:pic>
        <p:nvPicPr>
          <p:cNvPr id="4" name="图片 3" descr="C:/Users/X390/AppData/Roaming/Kingsoft/office6/wppai/generateppt/FCB66CCC5D9D40B6AEED57ADB0CD0D6D.jpgFCB66CCC5D9D40B6AEED57ADB0CD0D6D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/>
          <a:srcRect t="19127" b="19127"/>
          <a:stretch>
            <a:fillRect/>
          </a:stretch>
        </p:blipFill>
        <p:spPr>
          <a:xfrm>
            <a:off x="159" y="1768870"/>
            <a:ext cx="4018866" cy="2481508"/>
          </a:xfrm>
          <a:custGeom>
            <a:avLst/>
            <a:gdLst>
              <a:gd name="connsiteX0" fmla="*/ 0 w 4018915"/>
              <a:gd name="connsiteY0" fmla="*/ 0 h 2481538"/>
              <a:gd name="connsiteX1" fmla="*/ 4018915 w 4018915"/>
              <a:gd name="connsiteY1" fmla="*/ 0 h 2481538"/>
              <a:gd name="connsiteX2" fmla="*/ 4018915 w 4018915"/>
              <a:gd name="connsiteY2" fmla="*/ 2481538 h 2481538"/>
              <a:gd name="connsiteX3" fmla="*/ 0 w 4018915"/>
              <a:gd name="connsiteY3" fmla="*/ 2481538 h 2481538"/>
              <a:gd name="connsiteX4" fmla="*/ 0 w 4018915"/>
              <a:gd name="connsiteY4" fmla="*/ 0 h 2481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18915" h="2481538">
                <a:moveTo>
                  <a:pt x="0" y="0"/>
                </a:moveTo>
                <a:lnTo>
                  <a:pt x="4018915" y="0"/>
                </a:lnTo>
                <a:lnTo>
                  <a:pt x="4018915" y="2481538"/>
                </a:lnTo>
                <a:lnTo>
                  <a:pt x="0" y="248153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5000"/>
            </a:schemeClr>
          </a:solidFill>
          <a:ln>
            <a:solidFill>
              <a:schemeClr val="accent1">
                <a:alpha val="20000"/>
              </a:schemeClr>
            </a:solidFill>
          </a:ln>
        </p:spPr>
      </p:pic>
      <p:pic>
        <p:nvPicPr>
          <p:cNvPr id="5" name="图片 4" descr="C:/Users/X390/AppData/Roaming/Kingsoft/office6/wppai/generateppt/B6308C26A51447C4A7EC6DC449E39078.jpgB6308C26A51447C4A7EC6DC449E3907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t="10836" b="10836"/>
          <a:stretch>
            <a:fillRect/>
          </a:stretch>
        </p:blipFill>
        <p:spPr>
          <a:xfrm>
            <a:off x="8173144" y="1767600"/>
            <a:ext cx="3314838" cy="2480370"/>
          </a:xfrm>
          <a:custGeom>
            <a:avLst/>
            <a:gdLst>
              <a:gd name="connsiteX0" fmla="*/ 0 w 3289300"/>
              <a:gd name="connsiteY0" fmla="*/ 0 h 2461260"/>
              <a:gd name="connsiteX1" fmla="*/ 2058670 w 3289300"/>
              <a:gd name="connsiteY1" fmla="*/ 0 h 2461260"/>
              <a:gd name="connsiteX2" fmla="*/ 3289300 w 3289300"/>
              <a:gd name="connsiteY2" fmla="*/ 1230630 h 2461260"/>
              <a:gd name="connsiteX3" fmla="*/ 2058670 w 3289300"/>
              <a:gd name="connsiteY3" fmla="*/ 2461260 h 2461260"/>
              <a:gd name="connsiteX4" fmla="*/ 0 w 3289300"/>
              <a:gd name="connsiteY4" fmla="*/ 2461260 h 2461260"/>
              <a:gd name="connsiteX5" fmla="*/ 0 w 3289300"/>
              <a:gd name="connsiteY5" fmla="*/ 0 h 2461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9300" h="2461260">
                <a:moveTo>
                  <a:pt x="0" y="0"/>
                </a:moveTo>
                <a:lnTo>
                  <a:pt x="2058670" y="0"/>
                </a:lnTo>
                <a:cubicBezTo>
                  <a:pt x="2738328" y="0"/>
                  <a:pt x="3289300" y="550972"/>
                  <a:pt x="3289300" y="1230630"/>
                </a:cubicBezTo>
                <a:cubicBezTo>
                  <a:pt x="3289300" y="1910288"/>
                  <a:pt x="2738328" y="2461260"/>
                  <a:pt x="2058670" y="2461260"/>
                </a:cubicBezTo>
                <a:lnTo>
                  <a:pt x="0" y="246126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solidFill>
              <a:schemeClr val="accent1">
                <a:alpha val="20000"/>
              </a:schemeClr>
            </a:solidFill>
          </a:ln>
        </p:spPr>
      </p:pic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1422542" y="5225133"/>
            <a:ext cx="2261912" cy="713479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>
            <a:defPPr>
              <a:defRPr lang="zh-CN"/>
            </a:defPPr>
            <a:lvl1pPr algn="just">
              <a:defRPr sz="1400" spc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商家店铺交易流水抽成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60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-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300‱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>
            <a:off x="1422542" y="4776828"/>
            <a:ext cx="2261912" cy="356046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accent1"/>
                </a:solidFill>
                <a:latin typeface="+mn-ea"/>
              </a:rPr>
              <a:t>商家流水抽成</a:t>
            </a:r>
            <a:endParaRPr lang="zh-CN" altLang="en-US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4432300" y="5237480"/>
            <a:ext cx="3663315" cy="713740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>
            <a:defPPr>
              <a:defRPr lang="zh-CN"/>
            </a:defPPr>
            <a:lvl1pPr algn="just">
              <a:defRPr sz="1400" spc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lvl="1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54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商家锁粉的交易流水</a:t>
            </a:r>
            <a:r>
              <a:rPr lang="en-US" altLang="zh-CN" sz="154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20-100‱</a:t>
            </a:r>
            <a:r>
              <a:rPr lang="zh-CN" altLang="en-US" sz="154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，</a:t>
            </a:r>
            <a:endParaRPr lang="zh-CN" altLang="en-US" sz="154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4968973" y="4776828"/>
            <a:ext cx="2261912" cy="356046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accent1"/>
                </a:solidFill>
                <a:latin typeface="+mn-ea"/>
              </a:rPr>
              <a:t>锁粉分润</a:t>
            </a:r>
            <a:endParaRPr lang="zh-CN" altLang="en-US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0" name="椭圆 9"/>
          <p:cNvSpPr/>
          <p:nvPr>
            <p:custDataLst>
              <p:tags r:id="rId11"/>
            </p:custDataLst>
          </p:nvPr>
        </p:nvSpPr>
        <p:spPr>
          <a:xfrm>
            <a:off x="5675085" y="3822435"/>
            <a:ext cx="849974" cy="849974"/>
          </a:xfrm>
          <a:prstGeom prst="ellipse">
            <a:avLst/>
          </a:prstGeom>
          <a:solidFill>
            <a:srgbClr val="FFFFFF">
              <a:alpha val="85000"/>
            </a:srgbClr>
          </a:solidFill>
          <a:ln>
            <a:noFill/>
          </a:ln>
          <a:effectLst>
            <a:outerShdw blurRad="63500" dist="38100" dir="2700000" algn="tl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rm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  <a:latin typeface="+mn-ea"/>
              </a:rPr>
              <a:t>02</a:t>
            </a:r>
            <a:endParaRPr lang="en-US" altLang="zh-CN" sz="24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4" name="椭圆 13"/>
          <p:cNvSpPr/>
          <p:nvPr>
            <p:custDataLst>
              <p:tags r:id="rId12"/>
            </p:custDataLst>
          </p:nvPr>
        </p:nvSpPr>
        <p:spPr>
          <a:xfrm>
            <a:off x="2128653" y="3824340"/>
            <a:ext cx="849974" cy="849974"/>
          </a:xfrm>
          <a:prstGeom prst="ellipse">
            <a:avLst/>
          </a:prstGeom>
          <a:solidFill>
            <a:srgbClr val="FFFFFF">
              <a:alpha val="85000"/>
            </a:srgbClr>
          </a:solidFill>
          <a:ln>
            <a:noFill/>
          </a:ln>
          <a:effectLst>
            <a:outerShdw blurRad="63500" dist="38100" dir="2700000" algn="tl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rm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  <a:latin typeface="+mn-ea"/>
              </a:rPr>
              <a:t>01</a:t>
            </a:r>
            <a:endParaRPr lang="en-US" altLang="zh-CN" sz="24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8223250" y="5237480"/>
            <a:ext cx="2846705" cy="713740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>
            <a:defPPr>
              <a:defRPr lang="zh-CN"/>
            </a:defPPr>
            <a:lvl1pPr algn="just">
              <a:defRPr sz="1400" spc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享受门店经营</a:t>
            </a:r>
            <a:r>
              <a:rPr lang="en-US" altLang="zh-CN" sz="120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50%</a:t>
            </a:r>
            <a:r>
              <a:rPr lang="zh-CN" altLang="en-US" sz="120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收益</a:t>
            </a:r>
            <a:endParaRPr lang="zh-CN" altLang="en-US" sz="120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8515405" y="4776828"/>
            <a:ext cx="2261912" cy="356046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accent1"/>
                </a:solidFill>
                <a:latin typeface="+mn-ea"/>
              </a:rPr>
              <a:t>门店经营收益</a:t>
            </a:r>
            <a:endParaRPr lang="zh-CN" altLang="en-US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8" name="椭圆 17"/>
          <p:cNvSpPr/>
          <p:nvPr>
            <p:custDataLst>
              <p:tags r:id="rId15"/>
            </p:custDataLst>
          </p:nvPr>
        </p:nvSpPr>
        <p:spPr>
          <a:xfrm>
            <a:off x="9221516" y="3822435"/>
            <a:ext cx="849974" cy="849974"/>
          </a:xfrm>
          <a:prstGeom prst="ellipse">
            <a:avLst/>
          </a:prstGeom>
          <a:solidFill>
            <a:srgbClr val="FFFFFF">
              <a:alpha val="85000"/>
            </a:srgbClr>
          </a:solidFill>
          <a:ln>
            <a:noFill/>
          </a:ln>
          <a:effectLst>
            <a:outerShdw blurRad="63500" dist="38100" dir="2700000" algn="tl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rm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  <a:latin typeface="+mn-ea"/>
              </a:rPr>
              <a:t>03</a:t>
            </a:r>
            <a:endParaRPr lang="en-US" altLang="zh-CN" sz="24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7" name="标题 11"/>
          <p:cNvSpPr>
            <a:spLocks noGrp="1"/>
          </p:cNvSpPr>
          <p:nvPr>
            <p:custDataLst>
              <p:tags r:id="rId16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盈利模式</a:t>
            </a:r>
            <a:endParaRPr lang="zh-CN" altLang="en-US"/>
          </a:p>
        </p:txBody>
      </p:sp>
    </p:spTree>
    <p:custDataLst>
      <p:tags r:id="rId17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加盟政策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3" name="14125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 descr="/data/temp/07aaa389-1f22-11f0-befe-7af80d49c292.jpg07aaa389-1f22-11f0-befe-7af80d49c29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lum bright="6000" contrast="-6000"/>
          </a:blip>
          <a:srcRect l="316" r="316"/>
          <a:stretch>
            <a:fillRect/>
          </a:stretch>
        </p:blipFill>
        <p:spPr>
          <a:xfrm>
            <a:off x="0" y="0"/>
            <a:ext cx="12380595" cy="3507105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sp>
        <p:nvSpPr>
          <p:cNvPr id="51" name="矩形: 圆角 14"/>
          <p:cNvSpPr/>
          <p:nvPr>
            <p:custDataLst>
              <p:tags r:id="rId3"/>
            </p:custDataLst>
          </p:nvPr>
        </p:nvSpPr>
        <p:spPr>
          <a:xfrm>
            <a:off x="530225" y="3091180"/>
            <a:ext cx="11129010" cy="3237865"/>
          </a:xfrm>
          <a:prstGeom prst="roundRect">
            <a:avLst>
              <a:gd name="adj" fmla="val 9236"/>
            </a:avLst>
          </a:prstGeom>
          <a:solidFill>
            <a:schemeClr val="lt1">
              <a:lumMod val="100000"/>
            </a:schemeClr>
          </a:solidFill>
          <a:ln w="3175" cap="flat" cmpd="sng" algn="ctr">
            <a:solidFill>
              <a:schemeClr val="accent1">
                <a:lumMod val="10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0" dist="76200" dir="5399999" algn="bl" rotWithShape="0">
              <a:schemeClr val="accent1">
                <a:alpha val="20000"/>
              </a:schemeClr>
            </a:outerShdw>
          </a:effectLst>
        </p:spPr>
        <p:txBody>
          <a:bodyPr rtlCol="0" anchor="ctr"/>
          <a:p>
            <a:pPr algn="ctr"/>
            <a:endParaRPr kumimoji="1" lang="zh-CN" altLang="en-US" sz="3200">
              <a:latin typeface="+mj-ea"/>
              <a:ea typeface="+mj-ea"/>
              <a:sym typeface="微软雅黑" panose="020B0503020204020204" charset="-122"/>
            </a:endParaRPr>
          </a:p>
        </p:txBody>
      </p:sp>
      <p:sp>
        <p:nvSpPr>
          <p:cNvPr id="52" name="标题 5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461770" y="3378835"/>
            <a:ext cx="9474200" cy="720090"/>
          </a:xfrm>
        </p:spPr>
        <p:txBody>
          <a:bodyPr anchor="ctr" anchorCtr="0"/>
          <a:p>
            <a:r>
              <a:rPr lang="zh-CN" altLang="en-US">
                <a:solidFill>
                  <a:schemeClr val="tx1"/>
                </a:solidFill>
                <a:sym typeface="+mn-ea"/>
              </a:rPr>
              <a:t>单店初始投资</a:t>
            </a: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grpSp>
        <p:nvGrpSpPr>
          <p:cNvPr id="58" name="组合 57"/>
          <p:cNvGrpSpPr/>
          <p:nvPr>
            <p:custDataLst>
              <p:tags r:id="rId5"/>
            </p:custDataLst>
          </p:nvPr>
        </p:nvGrpSpPr>
        <p:grpSpPr>
          <a:xfrm>
            <a:off x="1527175" y="4246880"/>
            <a:ext cx="3911600" cy="1657985"/>
            <a:chOff x="2405" y="6828"/>
            <a:chExt cx="6160" cy="2611"/>
          </a:xfrm>
        </p:grpSpPr>
        <p:sp>
          <p:nvSpPr>
            <p:cNvPr id="53" name="矩形 52"/>
            <p:cNvSpPr/>
            <p:nvPr>
              <p:custDataLst>
                <p:tags r:id="rId6"/>
              </p:custDataLst>
            </p:nvPr>
          </p:nvSpPr>
          <p:spPr>
            <a:xfrm>
              <a:off x="2405" y="7543"/>
              <a:ext cx="6160" cy="189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p>
              <a:pPr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000000"/>
                  </a:solidFill>
                  <a:latin typeface="+mn-ea"/>
                  <a:cs typeface="+mn-ea"/>
                  <a:sym typeface="+mn-ea"/>
                </a:rPr>
                <a:t>成为秒团服务商费用：</a:t>
              </a:r>
              <a:r>
                <a:rPr lang="en-US" altLang="zh-CN" sz="1400" dirty="0">
                  <a:solidFill>
                    <a:srgbClr val="000000"/>
                  </a:solidFill>
                  <a:latin typeface="+mn-ea"/>
                  <a:cs typeface="+mn-ea"/>
                  <a:sym typeface="+mn-ea"/>
                </a:rPr>
                <a:t>3</a:t>
              </a:r>
              <a:r>
                <a:rPr lang="zh-CN" altLang="en-US" sz="1400" dirty="0">
                  <a:solidFill>
                    <a:srgbClr val="000000"/>
                  </a:solidFill>
                  <a:latin typeface="+mn-ea"/>
                  <a:cs typeface="+mn-ea"/>
                  <a:sym typeface="+mn-ea"/>
                </a:rPr>
                <a:t>万元（</a:t>
              </a:r>
              <a:r>
                <a:rPr lang="en-US" altLang="zh-CN" sz="1400" dirty="0">
                  <a:solidFill>
                    <a:srgbClr val="000000"/>
                  </a:solidFill>
                  <a:latin typeface="+mn-ea"/>
                  <a:cs typeface="+mn-ea"/>
                  <a:sym typeface="+mn-ea"/>
                </a:rPr>
                <a:t>v5</a:t>
              </a:r>
              <a:r>
                <a:rPr lang="zh-CN" altLang="en-US" sz="1400" dirty="0">
                  <a:solidFill>
                    <a:srgbClr val="000000"/>
                  </a:solidFill>
                  <a:latin typeface="+mn-ea"/>
                  <a:cs typeface="+mn-ea"/>
                  <a:sym typeface="+mn-ea"/>
                </a:rPr>
                <a:t>级别）</a:t>
              </a:r>
              <a:endParaRPr lang="zh-CN" altLang="en-US" sz="1400" dirty="0">
                <a:solidFill>
                  <a:srgbClr val="000000"/>
                </a:solidFill>
                <a:latin typeface="+mn-ea"/>
                <a:cs typeface="+mn-ea"/>
                <a:sym typeface="+mn-ea"/>
              </a:endParaRPr>
            </a:p>
            <a:p>
              <a:pPr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000000"/>
                  </a:solidFill>
                  <a:latin typeface="+mn-ea"/>
                  <a:cs typeface="+mn-ea"/>
                  <a:sym typeface="+mn-ea"/>
                </a:rPr>
                <a:t>可享受周围</a:t>
              </a:r>
              <a:r>
                <a:rPr lang="en-US" altLang="zh-CN" sz="1400" dirty="0">
                  <a:solidFill>
                    <a:srgbClr val="000000"/>
                  </a:solidFill>
                  <a:latin typeface="+mn-ea"/>
                  <a:cs typeface="+mn-ea"/>
                  <a:sym typeface="+mn-ea"/>
                </a:rPr>
                <a:t>3</a:t>
              </a:r>
              <a:r>
                <a:rPr lang="zh-CN" altLang="en-US" sz="1400" dirty="0">
                  <a:solidFill>
                    <a:srgbClr val="000000"/>
                  </a:solidFill>
                  <a:latin typeface="+mn-ea"/>
                  <a:cs typeface="+mn-ea"/>
                  <a:sym typeface="+mn-ea"/>
                </a:rPr>
                <a:t>公里商家流水</a:t>
              </a:r>
              <a:r>
                <a:rPr lang="en-US" altLang="zh-CN" sz="1400" dirty="0">
                  <a:solidFill>
                    <a:srgbClr val="000000"/>
                  </a:solidFill>
                  <a:latin typeface="+mn-ea"/>
                  <a:cs typeface="+mn-ea"/>
                  <a:sym typeface="+mn-ea"/>
                </a:rPr>
                <a:t>*60-300‱</a:t>
              </a:r>
              <a:endParaRPr lang="en-US" altLang="zh-CN" sz="1400" dirty="0">
                <a:solidFill>
                  <a:srgbClr val="000000"/>
                </a:solidFill>
                <a:latin typeface="+mn-ea"/>
                <a:cs typeface="+mn-ea"/>
                <a:sym typeface="+mn-ea"/>
              </a:endParaRPr>
            </a:p>
          </p:txBody>
        </p:sp>
        <p:sp>
          <p:nvSpPr>
            <p:cNvPr id="54" name="矩形 53"/>
            <p:cNvSpPr/>
            <p:nvPr>
              <p:custDataLst>
                <p:tags r:id="rId7"/>
              </p:custDataLst>
            </p:nvPr>
          </p:nvSpPr>
          <p:spPr>
            <a:xfrm>
              <a:off x="2405" y="6828"/>
              <a:ext cx="6160" cy="543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noAutofit/>
            </a:bodyPr>
            <a:p>
              <a:pPr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b="1" dirty="0">
                  <a:solidFill>
                    <a:schemeClr val="accent1"/>
                  </a:solidFill>
                  <a:latin typeface="+mn-ea"/>
                  <a:cs typeface="+mn-ea"/>
                  <a:sym typeface="+mn-ea"/>
                </a:rPr>
                <a:t>秒团服务</a:t>
              </a:r>
              <a:r>
                <a:rPr lang="zh-CN" altLang="en-US" sz="2000" b="1" dirty="0">
                  <a:solidFill>
                    <a:schemeClr val="accent1"/>
                  </a:solidFill>
                  <a:latin typeface="+mn-ea"/>
                  <a:cs typeface="+mn-ea"/>
                  <a:sym typeface="+mn-ea"/>
                </a:rPr>
                <a:t>商</a:t>
              </a:r>
              <a:endParaRPr lang="zh-CN" altLang="en-US" sz="2000" b="1" dirty="0">
                <a:solidFill>
                  <a:schemeClr val="accent1"/>
                </a:solidFill>
                <a:latin typeface="+mn-ea"/>
                <a:cs typeface="+mn-ea"/>
                <a:sym typeface="+mn-ea"/>
              </a:endParaRPr>
            </a:p>
          </p:txBody>
        </p:sp>
      </p:grpSp>
      <p:grpSp>
        <p:nvGrpSpPr>
          <p:cNvPr id="57" name="组合 56"/>
          <p:cNvGrpSpPr/>
          <p:nvPr>
            <p:custDataLst>
              <p:tags r:id="rId8"/>
            </p:custDataLst>
          </p:nvPr>
        </p:nvGrpSpPr>
        <p:grpSpPr>
          <a:xfrm>
            <a:off x="5997575" y="4246880"/>
            <a:ext cx="3911600" cy="1657985"/>
            <a:chOff x="9445" y="6688"/>
            <a:chExt cx="6160" cy="2611"/>
          </a:xfrm>
        </p:grpSpPr>
        <p:sp>
          <p:nvSpPr>
            <p:cNvPr id="55" name="矩形 54"/>
            <p:cNvSpPr/>
            <p:nvPr>
              <p:custDataLst>
                <p:tags r:id="rId9"/>
              </p:custDataLst>
            </p:nvPr>
          </p:nvSpPr>
          <p:spPr>
            <a:xfrm>
              <a:off x="9445" y="7403"/>
              <a:ext cx="6160" cy="189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p>
              <a:pPr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000000"/>
                  </a:solidFill>
                  <a:latin typeface="+mn-ea"/>
                  <a:cs typeface="+mn-ea"/>
                  <a:sym typeface="+mn-ea"/>
                </a:rPr>
                <a:t>秒团数字体验店</a:t>
              </a:r>
              <a:r>
                <a:rPr lang="zh-CN" altLang="en-US" sz="1400" dirty="0">
                  <a:solidFill>
                    <a:srgbClr val="000000"/>
                  </a:solidFill>
                  <a:latin typeface="+mn-ea"/>
                  <a:cs typeface="+mn-ea"/>
                  <a:sym typeface="+mn-ea"/>
                </a:rPr>
                <a:t>加盟</a:t>
              </a:r>
              <a:r>
                <a:rPr lang="zh-CN" altLang="en-US" sz="1400" dirty="0">
                  <a:solidFill>
                    <a:srgbClr val="000000"/>
                  </a:solidFill>
                  <a:latin typeface="+mn-ea"/>
                  <a:cs typeface="+mn-ea"/>
                  <a:sym typeface="+mn-ea"/>
                </a:rPr>
                <a:t>费：</a:t>
              </a:r>
              <a:r>
                <a:rPr lang="en-US" altLang="zh-CN" sz="1400" dirty="0">
                  <a:solidFill>
                    <a:srgbClr val="000000"/>
                  </a:solidFill>
                  <a:latin typeface="+mn-ea"/>
                  <a:cs typeface="+mn-ea"/>
                  <a:sym typeface="+mn-ea"/>
                </a:rPr>
                <a:t>3</a:t>
              </a:r>
              <a:r>
                <a:rPr lang="zh-CN" altLang="en-US" sz="1400" dirty="0">
                  <a:solidFill>
                    <a:srgbClr val="000000"/>
                  </a:solidFill>
                  <a:latin typeface="+mn-ea"/>
                  <a:cs typeface="+mn-ea"/>
                  <a:sym typeface="+mn-ea"/>
                </a:rPr>
                <a:t>万元</a:t>
              </a:r>
              <a:endParaRPr lang="en-US" altLang="zh-CN" sz="1400" dirty="0">
                <a:solidFill>
                  <a:srgbClr val="000000"/>
                </a:solidFill>
                <a:latin typeface="+mn-ea"/>
                <a:cs typeface="+mn-ea"/>
                <a:sym typeface="+mn-ea"/>
              </a:endParaRPr>
            </a:p>
          </p:txBody>
        </p:sp>
        <p:sp>
          <p:nvSpPr>
            <p:cNvPr id="56" name="矩形 55"/>
            <p:cNvSpPr/>
            <p:nvPr>
              <p:custDataLst>
                <p:tags r:id="rId10"/>
              </p:custDataLst>
            </p:nvPr>
          </p:nvSpPr>
          <p:spPr>
            <a:xfrm>
              <a:off x="9445" y="6688"/>
              <a:ext cx="6160" cy="543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noAutofit/>
            </a:bodyPr>
            <a:p>
              <a:pPr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b="1" dirty="0">
                  <a:solidFill>
                    <a:schemeClr val="accent1"/>
                  </a:solidFill>
                  <a:latin typeface="+mn-ea"/>
                  <a:cs typeface="+mn-ea"/>
                  <a:sym typeface="+mn-ea"/>
                </a:rPr>
                <a:t>加盟数字</a:t>
              </a:r>
              <a:r>
                <a:rPr lang="zh-CN" altLang="en-US" sz="2000" b="1" dirty="0">
                  <a:solidFill>
                    <a:schemeClr val="accent1"/>
                  </a:solidFill>
                  <a:latin typeface="+mn-ea"/>
                  <a:cs typeface="+mn-ea"/>
                  <a:sym typeface="+mn-ea"/>
                </a:rPr>
                <a:t>体验店</a:t>
              </a:r>
              <a:endParaRPr lang="zh-CN" altLang="en-US" sz="2000" b="1" dirty="0">
                <a:solidFill>
                  <a:schemeClr val="accent1"/>
                </a:solidFill>
                <a:latin typeface="+mn-ea"/>
                <a:cs typeface="+mn-ea"/>
                <a:sym typeface="+mn-ea"/>
              </a:endParaRPr>
            </a:p>
          </p:txBody>
        </p:sp>
      </p:grpSp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任意多边形: 形状 35"/>
          <p:cNvSpPr/>
          <p:nvPr>
            <p:custDataLst>
              <p:tags r:id="rId1"/>
            </p:custDataLst>
          </p:nvPr>
        </p:nvSpPr>
        <p:spPr>
          <a:xfrm flipH="1" flipV="1">
            <a:off x="-9525" y="360045"/>
            <a:ext cx="12202160" cy="9302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7" name="标题 1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olidFill>
                  <a:schemeClr val="bg1"/>
                </a:solidFill>
              </a:rPr>
              <a:t>总部支持体系明细表（单店总投入约</a:t>
            </a:r>
            <a:r>
              <a:rPr lang="en-US" altLang="zh-CN">
                <a:solidFill>
                  <a:schemeClr val="bg1"/>
                </a:solidFill>
              </a:rPr>
              <a:t>38</a:t>
            </a:r>
            <a:r>
              <a:rPr lang="zh-CN" altLang="en-US">
                <a:solidFill>
                  <a:schemeClr val="bg1"/>
                </a:solidFill>
              </a:rPr>
              <a:t>万元）</a:t>
            </a:r>
            <a:endParaRPr lang="zh-CN" altLang="en-US">
              <a:solidFill>
                <a:schemeClr val="bg1"/>
              </a:solidFill>
            </a:endParaRPr>
          </a:p>
        </p:txBody>
      </p:sp>
      <p:graphicFrame>
        <p:nvGraphicFramePr>
          <p:cNvPr id="11" name="表格 10"/>
          <p:cNvGraphicFramePr/>
          <p:nvPr>
            <p:custDataLst>
              <p:tags r:id="rId3"/>
            </p:custDataLst>
          </p:nvPr>
        </p:nvGraphicFramePr>
        <p:xfrm>
          <a:off x="921385" y="1597660"/>
          <a:ext cx="10349865" cy="455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9955"/>
                <a:gridCol w="5558155"/>
                <a:gridCol w="2611755"/>
              </a:tblGrid>
              <a:tr h="6502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</a:rPr>
                        <a:t>支持项目</a:t>
                      </a:r>
                      <a:endParaRPr lang="zh-CN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</a:rPr>
                        <a:t>具体内容</a:t>
                      </a:r>
                      <a:endParaRPr lang="zh-CN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</a:rPr>
                        <a:t>市场价值</a:t>
                      </a:r>
                      <a:endParaRPr lang="zh-CN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rgbClr val="FFC000"/>
                    </a:solidFill>
                  </a:tcPr>
                </a:tc>
              </a:tr>
              <a:tr h="65024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800" b="0" i="0">
                          <a:solidFill>
                            <a:schemeClr val="tx1"/>
                          </a:solidFill>
                        </a:rPr>
                        <a:t>场地支持</a:t>
                      </a:r>
                      <a:endParaRPr lang="zh-CN" altLang="en-US" sz="1800" b="0" i="0">
                        <a:solidFill>
                          <a:schemeClr val="tx1"/>
                        </a:solidFill>
                      </a:endParaRPr>
                    </a:p>
                  </a:txBody>
                  <a:tcPr marL="0" marR="63817" marT="63817" marB="63817" anchor="ctr" anchorCtr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800" b="0" i="0">
                          <a:solidFill>
                            <a:schemeClr val="tx1"/>
                          </a:solidFill>
                        </a:rPr>
                        <a:t>房租/水电费全额承担</a:t>
                      </a:r>
                      <a:endParaRPr lang="zh-CN" altLang="en-US" sz="1800" b="0" i="0">
                        <a:solidFill>
                          <a:schemeClr val="tx1"/>
                        </a:solidFill>
                      </a:endParaRPr>
                    </a:p>
                  </a:txBody>
                  <a:tcPr marL="63817" marR="63817" marT="63817" marB="63817" anchor="ctr" anchorCtr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altLang="zh-CN" sz="1800" b="0" i="0">
                          <a:solidFill>
                            <a:schemeClr val="tx1"/>
                          </a:solidFill>
                        </a:rPr>
                        <a:t>2-3</a:t>
                      </a:r>
                      <a:r>
                        <a:rPr lang="zh-CN" altLang="en-US" sz="1800" b="0" i="0">
                          <a:solidFill>
                            <a:schemeClr val="tx1"/>
                          </a:solidFill>
                        </a:rPr>
                        <a:t>万</a:t>
                      </a:r>
                      <a:endParaRPr lang="zh-CN" altLang="en-US" sz="1800" b="0" i="0">
                        <a:solidFill>
                          <a:schemeClr val="tx1"/>
                        </a:solidFill>
                      </a:endParaRPr>
                    </a:p>
                  </a:txBody>
                  <a:tcPr marL="63817" marR="63817" marT="63817" marB="63817" anchor="ctr" anchorCtr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5024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800" b="0" i="0">
                          <a:solidFill>
                            <a:schemeClr val="tx1"/>
                          </a:solidFill>
                        </a:rPr>
                        <a:t>装修补贴</a:t>
                      </a:r>
                      <a:endParaRPr lang="zh-CN" altLang="en-US" sz="1800" b="0" i="0">
                        <a:solidFill>
                          <a:schemeClr val="tx1"/>
                        </a:solidFill>
                      </a:endParaRPr>
                    </a:p>
                  </a:txBody>
                  <a:tcPr marL="0" marR="63817" marT="63817" marB="63817" anchor="ctr" anchorCtr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800" b="0" i="0">
                          <a:solidFill>
                            <a:schemeClr val="tx1"/>
                          </a:solidFill>
                        </a:rPr>
                        <a:t>统一SI形象设计+硬装施工</a:t>
                      </a:r>
                      <a:r>
                        <a:rPr lang="en-US" altLang="zh-CN" sz="1800" b="0" i="0">
                          <a:solidFill>
                            <a:schemeClr val="tx1"/>
                          </a:solidFill>
                        </a:rPr>
                        <a:t>+</a:t>
                      </a:r>
                      <a:r>
                        <a:rPr lang="zh-CN" altLang="en-US" sz="1800" b="0" i="0">
                          <a:solidFill>
                            <a:schemeClr val="tx1"/>
                          </a:solidFill>
                        </a:rPr>
                        <a:t>货架</a:t>
                      </a:r>
                      <a:endParaRPr lang="zh-CN" altLang="en-US" sz="1800" b="0" i="0">
                        <a:solidFill>
                          <a:schemeClr val="tx1"/>
                        </a:solidFill>
                      </a:endParaRPr>
                    </a:p>
                  </a:txBody>
                  <a:tcPr marL="63817" marR="63817" marT="63817" marB="63817" anchor="ctr" anchorCtr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altLang="zh-CN" sz="1800" b="0" i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zh-CN" altLang="en-US" sz="1800" b="0" i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en-US" altLang="zh-CN" sz="1800" b="0" i="0">
                          <a:solidFill>
                            <a:schemeClr val="tx1"/>
                          </a:solidFill>
                        </a:rPr>
                        <a:t>15</a:t>
                      </a:r>
                      <a:r>
                        <a:rPr lang="zh-CN" altLang="en-US" sz="1800" b="0" i="0">
                          <a:solidFill>
                            <a:schemeClr val="tx1"/>
                          </a:solidFill>
                        </a:rPr>
                        <a:t>万</a:t>
                      </a:r>
                      <a:endParaRPr lang="zh-CN" altLang="en-US" sz="1800" b="0" i="0">
                        <a:solidFill>
                          <a:schemeClr val="tx1"/>
                        </a:solidFill>
                      </a:endParaRPr>
                    </a:p>
                  </a:txBody>
                  <a:tcPr marL="63817" marR="63817" marT="63817" marB="63817" anchor="ctr" anchorCtr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5024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800" b="0" i="0">
                          <a:solidFill>
                            <a:schemeClr val="tx1"/>
                          </a:solidFill>
                        </a:rPr>
                        <a:t>物流配备</a:t>
                      </a:r>
                      <a:endParaRPr lang="zh-CN" altLang="en-US" sz="1800" b="0" i="0">
                        <a:solidFill>
                          <a:schemeClr val="tx1"/>
                        </a:solidFill>
                      </a:endParaRPr>
                    </a:p>
                  </a:txBody>
                  <a:tcPr marL="0" marR="63817" marT="63817" marB="63817" anchor="ctr" anchorCtr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800" b="0" i="0">
                          <a:solidFill>
                            <a:schemeClr val="tx1"/>
                          </a:solidFill>
                        </a:rPr>
                        <a:t>新能源货车</a:t>
                      </a:r>
                      <a:endParaRPr lang="zh-CN" altLang="en-US" sz="1800" b="0" i="0">
                        <a:solidFill>
                          <a:schemeClr val="tx1"/>
                        </a:solidFill>
                      </a:endParaRPr>
                    </a:p>
                  </a:txBody>
                  <a:tcPr marL="63817" marR="63817" marT="63817" marB="63817" anchor="ctr" anchorCtr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altLang="zh-CN" sz="1800" b="0" i="0">
                          <a:solidFill>
                            <a:schemeClr val="tx1"/>
                          </a:solidFill>
                        </a:rPr>
                        <a:t>5-</a:t>
                      </a:r>
                      <a:r>
                        <a:rPr lang="zh-CN" altLang="en-US" sz="1800" b="0" i="0">
                          <a:solidFill>
                            <a:schemeClr val="tx1"/>
                          </a:solidFill>
                        </a:rPr>
                        <a:t>6万</a:t>
                      </a:r>
                      <a:endParaRPr lang="zh-CN" altLang="en-US" sz="1800" b="0" i="0">
                        <a:solidFill>
                          <a:schemeClr val="tx1"/>
                        </a:solidFill>
                      </a:endParaRPr>
                    </a:p>
                  </a:txBody>
                  <a:tcPr marL="63817" marR="63817" marT="63817" marB="63817" anchor="ctr" anchorCtr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5024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800" b="0" i="0">
                          <a:solidFill>
                            <a:schemeClr val="tx1"/>
                          </a:solidFill>
                        </a:rPr>
                        <a:t>货品支持</a:t>
                      </a:r>
                      <a:endParaRPr lang="zh-CN" altLang="en-US" sz="1800" b="0" i="0">
                        <a:solidFill>
                          <a:schemeClr val="tx1"/>
                        </a:solidFill>
                      </a:endParaRPr>
                    </a:p>
                  </a:txBody>
                  <a:tcPr marL="0" marR="63817" marT="63817" marB="63817" anchor="ctr" anchorCtr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800" b="0" i="0">
                          <a:solidFill>
                            <a:schemeClr val="tx1"/>
                          </a:solidFill>
                        </a:rPr>
                        <a:t>首批智能硬件+快消品铺货</a:t>
                      </a:r>
                      <a:endParaRPr lang="zh-CN" altLang="en-US" sz="1800" b="0" i="0">
                        <a:solidFill>
                          <a:schemeClr val="tx1"/>
                        </a:solidFill>
                      </a:endParaRPr>
                    </a:p>
                  </a:txBody>
                  <a:tcPr marL="63817" marR="63817" marT="63817" marB="63817" anchor="ctr" anchorCtr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altLang="zh-CN" sz="1800" b="0" i="0">
                          <a:solidFill>
                            <a:schemeClr val="tx1"/>
                          </a:solidFill>
                        </a:rPr>
                        <a:t>10-15</a:t>
                      </a:r>
                      <a:r>
                        <a:rPr lang="zh-CN" altLang="en-US" sz="1800" b="0" i="0">
                          <a:solidFill>
                            <a:schemeClr val="tx1"/>
                          </a:solidFill>
                        </a:rPr>
                        <a:t>万</a:t>
                      </a:r>
                      <a:endParaRPr lang="zh-CN" altLang="en-US" sz="1800" b="0" i="0">
                        <a:solidFill>
                          <a:schemeClr val="tx1"/>
                        </a:solidFill>
                      </a:endParaRPr>
                    </a:p>
                  </a:txBody>
                  <a:tcPr marL="63817" marR="63817" marT="63817" marB="63817" anchor="ctr" anchorCtr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5024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800" b="0" i="0">
                          <a:solidFill>
                            <a:schemeClr val="tx1"/>
                          </a:solidFill>
                        </a:rPr>
                        <a:t>人力配置</a:t>
                      </a:r>
                      <a:endParaRPr lang="zh-CN" altLang="en-US" sz="1800" b="0" i="0">
                        <a:solidFill>
                          <a:schemeClr val="tx1"/>
                        </a:solidFill>
                      </a:endParaRPr>
                    </a:p>
                  </a:txBody>
                  <a:tcPr marL="0" marR="63817" marT="63817" marB="63817" anchor="ctr" anchorCtr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altLang="zh-CN" sz="1800" b="0" i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zh-CN" altLang="en-US" sz="1800" b="0" i="0">
                          <a:solidFill>
                            <a:schemeClr val="tx1"/>
                          </a:solidFill>
                        </a:rPr>
                        <a:t>人团队工资</a:t>
                      </a:r>
                      <a:r>
                        <a:rPr lang="en-US" altLang="zh-CN" sz="1800" b="0" i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zh-CN" altLang="en-US" sz="1800" b="0" i="0">
                          <a:solidFill>
                            <a:schemeClr val="tx1"/>
                          </a:solidFill>
                        </a:rPr>
                        <a:t>名店长</a:t>
                      </a:r>
                      <a:r>
                        <a:rPr lang="en-US" altLang="zh-CN" sz="1800" b="0" i="0">
                          <a:solidFill>
                            <a:schemeClr val="tx1"/>
                          </a:solidFill>
                        </a:rPr>
                        <a:t>+1</a:t>
                      </a:r>
                      <a:r>
                        <a:rPr lang="zh-CN" altLang="en-US" sz="1800" b="0" i="0">
                          <a:solidFill>
                            <a:schemeClr val="tx1"/>
                          </a:solidFill>
                        </a:rPr>
                        <a:t>名店员</a:t>
                      </a:r>
                      <a:r>
                        <a:rPr lang="en-US" altLang="zh-CN" sz="1800" b="0" i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zh-CN" altLang="en-US" sz="1800" b="0" i="0">
                          <a:solidFill>
                            <a:schemeClr val="tx1"/>
                          </a:solidFill>
                        </a:rPr>
                        <a:t>搭配</a:t>
                      </a:r>
                      <a:r>
                        <a:rPr lang="en-US" altLang="zh-CN" sz="1800" b="0" i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zh-CN" altLang="en-US" sz="1800" b="0" i="0">
                          <a:solidFill>
                            <a:schemeClr val="tx1"/>
                          </a:solidFill>
                        </a:rPr>
                        <a:t>名推广员）</a:t>
                      </a:r>
                      <a:endParaRPr lang="zh-CN" altLang="en-US" sz="1800" b="0" i="0">
                        <a:solidFill>
                          <a:schemeClr val="tx1"/>
                        </a:solidFill>
                      </a:endParaRPr>
                    </a:p>
                  </a:txBody>
                  <a:tcPr marL="63817" marR="63817" marT="63817" marB="63817" anchor="ctr" anchorCtr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altLang="zh-CN" sz="1800" b="0" i="0">
                          <a:solidFill>
                            <a:schemeClr val="tx1"/>
                          </a:solidFill>
                        </a:rPr>
                        <a:t>8-10</a:t>
                      </a:r>
                      <a:r>
                        <a:rPr lang="zh-CN" altLang="en-US" sz="1800" b="0" i="0">
                          <a:solidFill>
                            <a:schemeClr val="tx1"/>
                          </a:solidFill>
                        </a:rPr>
                        <a:t>万/年</a:t>
                      </a:r>
                      <a:endParaRPr lang="zh-CN" altLang="en-US" sz="1800" b="0" i="0">
                        <a:solidFill>
                          <a:schemeClr val="tx1"/>
                        </a:solidFill>
                      </a:endParaRPr>
                    </a:p>
                  </a:txBody>
                  <a:tcPr marL="63817" marR="63817" marT="63817" marB="63817" anchor="ctr" anchorCtr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5024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800" b="0" i="0">
                          <a:solidFill>
                            <a:schemeClr val="tx1"/>
                          </a:solidFill>
                        </a:rPr>
                        <a:t>运营备用金</a:t>
                      </a:r>
                      <a:endParaRPr lang="zh-CN" altLang="en-US" sz="1800" b="0" i="0">
                        <a:solidFill>
                          <a:schemeClr val="tx1"/>
                        </a:solidFill>
                      </a:endParaRPr>
                    </a:p>
                  </a:txBody>
                  <a:tcPr marL="0" marR="63817" marT="63817" marB="63817" anchor="ctr" anchorCtr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800" b="0" i="0">
                          <a:solidFill>
                            <a:schemeClr val="tx1"/>
                          </a:solidFill>
                        </a:rPr>
                        <a:t>门店专项紧急备用资金</a:t>
                      </a:r>
                      <a:endParaRPr lang="zh-CN" altLang="en-US" sz="1800" b="0" i="0">
                        <a:solidFill>
                          <a:schemeClr val="tx1"/>
                        </a:solidFill>
                      </a:endParaRPr>
                    </a:p>
                  </a:txBody>
                  <a:tcPr marL="63817" marR="63817" marT="63817" marB="63817" anchor="ctr" anchorCtr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800" b="0" i="0">
                          <a:solidFill>
                            <a:schemeClr val="tx1"/>
                          </a:solidFill>
                        </a:rPr>
                        <a:t>1万</a:t>
                      </a:r>
                      <a:endParaRPr lang="zh-CN" altLang="en-US" sz="1800" b="0" i="0">
                        <a:solidFill>
                          <a:schemeClr val="tx1"/>
                        </a:solidFill>
                      </a:endParaRPr>
                    </a:p>
                  </a:txBody>
                  <a:tcPr marL="63817" marR="63817" marT="63817" marB="63817" anchor="ctr" anchorCtr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1" name="文本框 30"/>
          <p:cNvSpPr txBox="1"/>
          <p:nvPr/>
        </p:nvSpPr>
        <p:spPr>
          <a:xfrm>
            <a:off x="2008505" y="6255385"/>
            <a:ext cx="8166100" cy="4324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2220" b="1">
                <a:solidFill>
                  <a:srgbClr val="FF0000"/>
                </a:solidFill>
                <a:sym typeface="+mn-ea"/>
              </a:rPr>
              <a:t>以上项目全部由总部提供费用支持</a:t>
            </a:r>
            <a:endParaRPr lang="zh-CN" altLang="en-US" sz="2220" b="1" kern="100" dirty="0">
              <a:solidFill>
                <a:srgbClr val="FF0000"/>
              </a:solidFill>
              <a:effectLst/>
              <a:latin typeface="+mn-ea"/>
              <a:cs typeface="江城圆体 400W" panose="020B0500000000000000" pitchFamily="34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6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zh-CN" altLang="en-US">
                <a:sym typeface="+mn-lt"/>
              </a:rPr>
              <a:t>预期收益分析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782955" y="1106170"/>
            <a:ext cx="111429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l" fontAlgn="auto">
              <a:lnSpc>
                <a:spcPct val="150000"/>
              </a:lnSpc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武汉市平均每三公里半径范围内约有</a:t>
            </a:r>
            <a:r>
              <a:rPr lang="en-US" altLang="zh-CN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 3,000</a:t>
            </a: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至</a:t>
            </a:r>
            <a:r>
              <a:rPr lang="en-US" altLang="zh-CN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5,000</a:t>
            </a: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家商铺，</a:t>
            </a: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假如</a:t>
            </a:r>
            <a:r>
              <a:rPr lang="en-US" altLang="zh-CN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10</a:t>
            </a: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位推广员，每个人拓展</a:t>
            </a:r>
            <a:r>
              <a:rPr lang="en-US" altLang="zh-CN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10</a:t>
            </a: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家商户，每家商户流水</a:t>
            </a:r>
            <a:r>
              <a:rPr lang="en-US" altLang="zh-CN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50</a:t>
            </a: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万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31" name="圆角矩形 30"/>
          <p:cNvSpPr/>
          <p:nvPr>
            <p:custDataLst>
              <p:tags r:id="rId2"/>
            </p:custDataLst>
          </p:nvPr>
        </p:nvSpPr>
        <p:spPr>
          <a:xfrm>
            <a:off x="646430" y="2307590"/>
            <a:ext cx="5490845" cy="3813175"/>
          </a:xfrm>
          <a:prstGeom prst="roundRect">
            <a:avLst>
              <a:gd name="adj" fmla="val 11525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36" name="圆角矩形 35"/>
          <p:cNvSpPr/>
          <p:nvPr>
            <p:custDataLst>
              <p:tags r:id="rId3"/>
            </p:custDataLst>
          </p:nvPr>
        </p:nvSpPr>
        <p:spPr>
          <a:xfrm>
            <a:off x="2266314" y="2131646"/>
            <a:ext cx="2088187" cy="720065"/>
          </a:xfrm>
          <a:prstGeom prst="roundRect">
            <a:avLst>
              <a:gd name="adj" fmla="val 14111"/>
            </a:avLst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商家流水分润</a:t>
            </a:r>
            <a:endParaRPr lang="zh-CN" altLang="en-US" sz="2000" b="1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6" name="矩形 15"/>
          <p:cNvSpPr/>
          <p:nvPr>
            <p:custDataLst>
              <p:tags r:id="rId4"/>
            </p:custDataLst>
          </p:nvPr>
        </p:nvSpPr>
        <p:spPr>
          <a:xfrm>
            <a:off x="932180" y="3343910"/>
            <a:ext cx="5391150" cy="19824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lnSpc>
                <a:spcPct val="140000"/>
              </a:lnSpc>
            </a:pPr>
            <a:r>
              <a:rPr lang="en-US" altLang="zh-CN" sz="1700">
                <a:solidFill>
                  <a:srgbClr val="00B050"/>
                </a:solidFill>
                <a:latin typeface="Wingdings" panose="05000000000000000000"/>
                <a:ea typeface="Wingdings" panose="05000000000000000000"/>
                <a:sym typeface="+mn-ea"/>
              </a:rPr>
              <a:t></a:t>
            </a:r>
            <a:r>
              <a:rPr lang="en-US" altLang="zh-CN" sz="1700">
                <a:solidFill>
                  <a:srgbClr val="289300"/>
                </a:solidFill>
                <a:latin typeface="Wingdings" panose="05000000000000000000"/>
                <a:ea typeface="Wingdings" panose="05000000000000000000"/>
                <a:sym typeface="+mn-ea"/>
              </a:rPr>
              <a:t> </a:t>
            </a:r>
            <a:r>
              <a:rPr lang="zh-CN" altLang="en-US" sz="1700" b="1">
                <a:solidFill>
                  <a:srgbClr val="00B05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推广员</a:t>
            </a:r>
            <a:r>
              <a:rPr lang="zh-CN" altLang="en-US" sz="1700">
                <a:solidFill>
                  <a:srgbClr val="262626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享商家流水</a:t>
            </a:r>
            <a:r>
              <a:rPr lang="en-US" altLang="zh-CN" sz="1700">
                <a:solidFill>
                  <a:srgbClr val="262626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*20-100</a:t>
            </a:r>
            <a:r>
              <a:rPr lang="en-US" altLang="zh-CN" sz="1700">
                <a:solidFill>
                  <a:srgbClr val="262626"/>
                </a:solidFill>
                <a:latin typeface="MS PGothic" panose="020B0600070205080204" charset="-128"/>
                <a:ea typeface="MS PGothic" panose="020B0600070205080204" charset="-128"/>
                <a:sym typeface="+mn-ea"/>
              </a:rPr>
              <a:t>‱ </a:t>
            </a:r>
            <a:endParaRPr lang="en-US" altLang="zh-CN" sz="1700">
              <a:solidFill>
                <a:srgbClr val="262626"/>
              </a:solidFill>
              <a:latin typeface="MS PGothic" panose="020B0600070205080204" charset="-128"/>
              <a:ea typeface="MS PGothic" panose="020B0600070205080204" charset="-128"/>
            </a:endParaRPr>
          </a:p>
          <a:p>
            <a:pPr>
              <a:lnSpc>
                <a:spcPct val="140000"/>
              </a:lnSpc>
            </a:pPr>
            <a:r>
              <a:rPr lang="en-US" altLang="zh-CN" sz="1700">
                <a:solidFill>
                  <a:srgbClr val="262626"/>
                </a:solidFill>
                <a:latin typeface="Wingdings" panose="05000000000000000000"/>
                <a:ea typeface="Wingdings" panose="05000000000000000000"/>
                <a:sym typeface="+mn-ea"/>
              </a:rPr>
              <a:t> </a:t>
            </a:r>
            <a:r>
              <a:rPr lang="en-US" altLang="zh-CN" sz="1700">
                <a:solidFill>
                  <a:srgbClr val="262626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10</a:t>
            </a:r>
            <a:r>
              <a:rPr lang="zh-CN" altLang="en-US" sz="1700">
                <a:solidFill>
                  <a:srgbClr val="262626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店每店每月分润</a:t>
            </a:r>
            <a:r>
              <a:rPr lang="en-US" altLang="zh-CN" sz="1700">
                <a:solidFill>
                  <a:srgbClr val="262626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1000</a:t>
            </a:r>
            <a:r>
              <a:rPr lang="zh-CN" altLang="en-US" sz="1700">
                <a:solidFill>
                  <a:srgbClr val="262626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月入</a:t>
            </a:r>
            <a:r>
              <a:rPr lang="en-US" altLang="zh-CN" sz="1700">
                <a:solidFill>
                  <a:srgbClr val="262626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</a:t>
            </a:r>
            <a:r>
              <a:rPr lang="zh-CN" altLang="en-US" sz="1700">
                <a:solidFill>
                  <a:srgbClr val="262626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万</a:t>
            </a:r>
            <a:r>
              <a:rPr lang="zh-CN" altLang="en-US" sz="1700" b="1">
                <a:solidFill>
                  <a:srgbClr val="00B05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年入</a:t>
            </a:r>
            <a:r>
              <a:rPr lang="en-US" altLang="zh-CN" sz="1700" b="1">
                <a:solidFill>
                  <a:srgbClr val="00B05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12</a:t>
            </a:r>
            <a:r>
              <a:rPr lang="zh-CN" altLang="en-US" sz="1700" b="1">
                <a:solidFill>
                  <a:srgbClr val="00B05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万</a:t>
            </a:r>
            <a:endParaRPr lang="zh-CN" altLang="en-US" sz="1700" b="1">
              <a:solidFill>
                <a:srgbClr val="00B05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40000"/>
              </a:lnSpc>
            </a:pPr>
            <a:endParaRPr lang="zh-CN" altLang="en-US" sz="1700" b="1">
              <a:solidFill>
                <a:srgbClr val="00B05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40000"/>
              </a:lnSpc>
            </a:pPr>
            <a:r>
              <a:rPr lang="en-US" altLang="zh-CN" sz="1700">
                <a:solidFill>
                  <a:srgbClr val="00B050"/>
                </a:solidFill>
                <a:latin typeface="Wingdings" panose="05000000000000000000"/>
                <a:ea typeface="Wingdings" panose="05000000000000000000"/>
                <a:sym typeface="+mn-ea"/>
              </a:rPr>
              <a:t> </a:t>
            </a:r>
            <a:r>
              <a:rPr lang="zh-CN" altLang="en-US" sz="1700" b="1">
                <a:solidFill>
                  <a:srgbClr val="00B05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社区体验店</a:t>
            </a:r>
            <a:r>
              <a:rPr lang="zh-CN" altLang="en-US" sz="1700">
                <a:solidFill>
                  <a:srgbClr val="262626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享商家流水</a:t>
            </a:r>
            <a:r>
              <a:rPr lang="en-US" altLang="zh-CN" sz="1700">
                <a:solidFill>
                  <a:srgbClr val="262626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*60-300</a:t>
            </a:r>
            <a:r>
              <a:rPr lang="en-US" altLang="zh-CN" sz="1700">
                <a:solidFill>
                  <a:srgbClr val="262626"/>
                </a:solidFill>
                <a:latin typeface="MS PGothic" panose="020B0600070205080204" charset="-128"/>
                <a:ea typeface="MS PGothic" panose="020B0600070205080204" charset="-128"/>
                <a:sym typeface="+mn-ea"/>
              </a:rPr>
              <a:t>‱ </a:t>
            </a:r>
            <a:endParaRPr lang="en-US" altLang="zh-CN" sz="1700">
              <a:solidFill>
                <a:srgbClr val="262626"/>
              </a:solidFill>
              <a:latin typeface="MS PGothic" panose="020B0600070205080204" charset="-128"/>
              <a:ea typeface="MS PGothic" panose="020B0600070205080204" charset="-128"/>
            </a:endParaRPr>
          </a:p>
          <a:p>
            <a:pPr>
              <a:lnSpc>
                <a:spcPct val="140000"/>
              </a:lnSpc>
            </a:pPr>
            <a:r>
              <a:rPr lang="en-US" altLang="zh-CN" sz="1700">
                <a:solidFill>
                  <a:srgbClr val="262626"/>
                </a:solidFill>
                <a:latin typeface="Wingdings" panose="05000000000000000000"/>
                <a:ea typeface="Wingdings" panose="05000000000000000000"/>
                <a:sym typeface="+mn-ea"/>
              </a:rPr>
              <a:t></a:t>
            </a:r>
            <a:r>
              <a:rPr lang="en-US" altLang="zh-CN" sz="1700">
                <a:latin typeface="Wingdings" panose="05000000000000000000"/>
                <a:ea typeface="Wingdings" panose="05000000000000000000"/>
                <a:sym typeface="+mn-ea"/>
              </a:rPr>
              <a:t> </a:t>
            </a:r>
            <a:r>
              <a:rPr lang="zh-CN" altLang="en-US" sz="170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社区体验店</a:t>
            </a:r>
            <a:r>
              <a:rPr lang="zh-CN" altLang="en-US" sz="1700">
                <a:solidFill>
                  <a:srgbClr val="262626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发展管辖</a:t>
            </a:r>
            <a:r>
              <a:rPr lang="en-US" altLang="zh-CN" sz="1700">
                <a:solidFill>
                  <a:srgbClr val="262626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10</a:t>
            </a:r>
            <a:r>
              <a:rPr lang="zh-CN" altLang="en-US" sz="1700">
                <a:solidFill>
                  <a:srgbClr val="262626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个推广员 </a:t>
            </a:r>
            <a:endParaRPr lang="zh-CN" altLang="en-US" sz="1700">
              <a:solidFill>
                <a:srgbClr val="262626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40000"/>
              </a:lnSpc>
            </a:pPr>
            <a:r>
              <a:rPr lang="en-US" altLang="zh-CN" sz="1700">
                <a:solidFill>
                  <a:srgbClr val="262626"/>
                </a:solidFill>
                <a:latin typeface="Wingdings" panose="05000000000000000000"/>
                <a:ea typeface="Wingdings" panose="05000000000000000000"/>
                <a:sym typeface="+mn-ea"/>
              </a:rPr>
              <a:t> </a:t>
            </a:r>
            <a:r>
              <a:rPr lang="zh-CN" altLang="en-US" sz="170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社区体验店月入</a:t>
            </a:r>
            <a:r>
              <a:rPr lang="en-US" altLang="zh-CN" sz="170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10*10*3000=</a:t>
            </a:r>
            <a:r>
              <a:rPr lang="zh-CN" altLang="en-US" sz="1700" b="1">
                <a:solidFill>
                  <a:srgbClr val="00B05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30万</a:t>
            </a:r>
            <a:r>
              <a:rPr lang="en-US" altLang="zh-CN" sz="170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年入</a:t>
            </a:r>
            <a:r>
              <a:rPr lang="zh-CN" altLang="en-US" sz="1700" b="1">
                <a:solidFill>
                  <a:srgbClr val="00B05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360万</a:t>
            </a:r>
            <a:endParaRPr lang="zh-CN" altLang="en-US" sz="17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5"/>
            </p:custDataLst>
          </p:nvPr>
        </p:nvSpPr>
        <p:spPr>
          <a:xfrm flipH="1">
            <a:off x="5902325" y="2307590"/>
            <a:ext cx="5490845" cy="3813175"/>
          </a:xfrm>
          <a:prstGeom prst="roundRect">
            <a:avLst>
              <a:gd name="adj" fmla="val 11525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22" name="圆角矩形 21"/>
          <p:cNvSpPr/>
          <p:nvPr>
            <p:custDataLst>
              <p:tags r:id="rId6"/>
            </p:custDataLst>
          </p:nvPr>
        </p:nvSpPr>
        <p:spPr>
          <a:xfrm>
            <a:off x="7522210" y="2131695"/>
            <a:ext cx="2688590" cy="720090"/>
          </a:xfrm>
          <a:prstGeom prst="roundRect">
            <a:avLst>
              <a:gd name="adj" fmla="val 14111"/>
            </a:avLst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锁粉跨店流水分润</a:t>
            </a:r>
            <a:endParaRPr lang="zh-CN" altLang="en-US" sz="2000" b="1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3" name="矩形 22"/>
          <p:cNvSpPr/>
          <p:nvPr>
            <p:custDataLst>
              <p:tags r:id="rId7"/>
            </p:custDataLst>
          </p:nvPr>
        </p:nvSpPr>
        <p:spPr>
          <a:xfrm>
            <a:off x="6977380" y="3115310"/>
            <a:ext cx="4166235" cy="19824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lnSpc>
                <a:spcPct val="310000"/>
              </a:lnSpc>
            </a:pPr>
            <a:r>
              <a:rPr lang="en-US" altLang="zh-CN" sz="1700">
                <a:solidFill>
                  <a:srgbClr val="262626"/>
                </a:solidFill>
                <a:latin typeface="Wingdings" panose="05000000000000000000"/>
                <a:ea typeface="Wingdings" panose="05000000000000000000"/>
                <a:sym typeface="+mn-ea"/>
              </a:rPr>
              <a:t> </a:t>
            </a:r>
            <a:r>
              <a:rPr lang="zh-CN" altLang="en-US" sz="17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每店锁粉</a:t>
            </a:r>
            <a:r>
              <a:rPr lang="en-US" altLang="zh-CN" sz="17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1000</a:t>
            </a:r>
            <a:r>
              <a:rPr lang="zh-CN" altLang="en-US" sz="17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人</a:t>
            </a:r>
            <a:r>
              <a:rPr lang="en-US" altLang="zh-CN" sz="17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*100</a:t>
            </a:r>
            <a:r>
              <a:rPr lang="zh-CN" altLang="en-US" sz="17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家店</a:t>
            </a:r>
            <a:r>
              <a:rPr lang="en-US" altLang="zh-CN" sz="17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=10</a:t>
            </a:r>
            <a:r>
              <a:rPr lang="zh-CN" altLang="en-US" sz="17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万人</a:t>
            </a:r>
            <a:endParaRPr lang="zh-CN" altLang="en-US" sz="17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  <a:p>
            <a:pPr>
              <a:lnSpc>
                <a:spcPct val="310000"/>
              </a:lnSpc>
            </a:pPr>
            <a:r>
              <a:rPr lang="en-US" altLang="zh-CN" sz="1700">
                <a:solidFill>
                  <a:srgbClr val="262626"/>
                </a:solidFill>
                <a:latin typeface="Wingdings" panose="05000000000000000000"/>
                <a:ea typeface="Wingdings" panose="05000000000000000000"/>
                <a:sym typeface="+mn-ea"/>
              </a:rPr>
              <a:t> </a:t>
            </a:r>
            <a:r>
              <a:rPr lang="zh-CN" altLang="en-US" sz="17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按每年每人创造</a:t>
            </a:r>
            <a:r>
              <a:rPr lang="en-US" altLang="zh-CN" sz="17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10</a:t>
            </a:r>
            <a:r>
              <a:rPr lang="zh-CN" altLang="en-US" sz="17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块间推收益</a:t>
            </a:r>
            <a:endParaRPr lang="zh-CN" altLang="en-US" sz="17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  <a:p>
            <a:pPr>
              <a:lnSpc>
                <a:spcPct val="310000"/>
              </a:lnSpc>
            </a:pPr>
            <a:r>
              <a:rPr lang="en-US" altLang="zh-CN" sz="1700">
                <a:solidFill>
                  <a:srgbClr val="262626"/>
                </a:solidFill>
                <a:latin typeface="Wingdings" panose="05000000000000000000"/>
                <a:ea typeface="Wingdings" panose="05000000000000000000"/>
                <a:sym typeface="+mn-ea"/>
              </a:rPr>
              <a:t> </a:t>
            </a:r>
            <a:r>
              <a:rPr lang="en-US" altLang="zh-CN" sz="17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10*10</a:t>
            </a:r>
            <a:r>
              <a:rPr lang="zh-CN" altLang="en-US" sz="17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万</a:t>
            </a:r>
            <a:r>
              <a:rPr lang="en-US" altLang="zh-CN" sz="17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=100</a:t>
            </a:r>
            <a:r>
              <a:rPr lang="zh-CN" altLang="en-US" sz="17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万</a:t>
            </a:r>
            <a:r>
              <a:rPr lang="en-US" altLang="zh-CN" sz="17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/</a:t>
            </a:r>
            <a:r>
              <a:rPr lang="zh-CN" altLang="en-US" sz="17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年（线上</a:t>
            </a:r>
            <a:r>
              <a:rPr lang="en-US" altLang="zh-CN" sz="17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+</a:t>
            </a:r>
            <a:r>
              <a:rPr lang="zh-CN" altLang="en-US" sz="17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线下）</a:t>
            </a:r>
            <a:endParaRPr lang="zh-CN" altLang="en-US" sz="17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8300" y="2898140"/>
            <a:ext cx="5958205" cy="1879600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合作流程与联系方式</a:t>
            </a:r>
            <a:br>
              <a:rPr lang="zh-CN" altLang="en-US"/>
            </a:b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04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C:/Users/X390/AppData/Roaming/Kingsoft/office6/wppai/generateppt/39CF4667C4CF44F2A0E5C5811264E3BB.jpg39CF4667C4CF44F2A0E5C5811264E3BB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/>
          <a:srcRect l="3105" r="3105"/>
          <a:stretch>
            <a:fillRect/>
          </a:stretch>
        </p:blipFill>
        <p:spPr>
          <a:xfrm>
            <a:off x="931235" y="1483521"/>
            <a:ext cx="2385831" cy="2543787"/>
          </a:xfrm>
          <a:custGeom>
            <a:avLst/>
            <a:gdLst>
              <a:gd name="connsiteX0" fmla="*/ 1192796 w 2385858"/>
              <a:gd name="connsiteY0" fmla="*/ 1 h 2543816"/>
              <a:gd name="connsiteX1" fmla="*/ 1272318 w 2385858"/>
              <a:gd name="connsiteY1" fmla="*/ 19128 h 2543816"/>
              <a:gd name="connsiteX2" fmla="*/ 2287571 w 2385858"/>
              <a:gd name="connsiteY2" fmla="*/ 526755 h 2543816"/>
              <a:gd name="connsiteX3" fmla="*/ 2385858 w 2385858"/>
              <a:gd name="connsiteY3" fmla="*/ 685784 h 2543816"/>
              <a:gd name="connsiteX4" fmla="*/ 2385858 w 2385858"/>
              <a:gd name="connsiteY4" fmla="*/ 1858059 h 2543816"/>
              <a:gd name="connsiteX5" fmla="*/ 2287573 w 2385858"/>
              <a:gd name="connsiteY5" fmla="*/ 2017061 h 2543816"/>
              <a:gd name="connsiteX6" fmla="*/ 1272320 w 2385858"/>
              <a:gd name="connsiteY6" fmla="*/ 2524688 h 2543816"/>
              <a:gd name="connsiteX7" fmla="*/ 1113274 w 2385858"/>
              <a:gd name="connsiteY7" fmla="*/ 2524689 h 2543816"/>
              <a:gd name="connsiteX8" fmla="*/ 98021 w 2385858"/>
              <a:gd name="connsiteY8" fmla="*/ 2017062 h 2543816"/>
              <a:gd name="connsiteX9" fmla="*/ 6388 w 2385858"/>
              <a:gd name="connsiteY9" fmla="*/ 1907727 h 2543816"/>
              <a:gd name="connsiteX10" fmla="*/ 0 w 2385858"/>
              <a:gd name="connsiteY10" fmla="*/ 1860013 h 2543816"/>
              <a:gd name="connsiteX11" fmla="*/ 0 w 2385858"/>
              <a:gd name="connsiteY11" fmla="*/ 683779 h 2543816"/>
              <a:gd name="connsiteX12" fmla="*/ 6388 w 2385858"/>
              <a:gd name="connsiteY12" fmla="*/ 636070 h 2543816"/>
              <a:gd name="connsiteX13" fmla="*/ 98020 w 2385858"/>
              <a:gd name="connsiteY13" fmla="*/ 526756 h 2543816"/>
              <a:gd name="connsiteX14" fmla="*/ 1113272 w 2385858"/>
              <a:gd name="connsiteY14" fmla="*/ 19129 h 2543816"/>
              <a:gd name="connsiteX15" fmla="*/ 1192796 w 2385858"/>
              <a:gd name="connsiteY15" fmla="*/ 1 h 2543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385858" h="2543816">
                <a:moveTo>
                  <a:pt x="1192796" y="1"/>
                </a:moveTo>
                <a:cubicBezTo>
                  <a:pt x="1219805" y="0"/>
                  <a:pt x="1246814" y="6376"/>
                  <a:pt x="1272318" y="19128"/>
                </a:cubicBezTo>
                <a:cubicBezTo>
                  <a:pt x="1323325" y="44631"/>
                  <a:pt x="2225671" y="495804"/>
                  <a:pt x="2287571" y="526755"/>
                </a:cubicBezTo>
                <a:cubicBezTo>
                  <a:pt x="2349472" y="557705"/>
                  <a:pt x="2385859" y="616577"/>
                  <a:pt x="2385858" y="685784"/>
                </a:cubicBezTo>
                <a:cubicBezTo>
                  <a:pt x="2385859" y="754990"/>
                  <a:pt x="2385859" y="1788853"/>
                  <a:pt x="2385858" y="1858059"/>
                </a:cubicBezTo>
                <a:cubicBezTo>
                  <a:pt x="2385859" y="1927266"/>
                  <a:pt x="2349475" y="1986111"/>
                  <a:pt x="2287573" y="2017061"/>
                </a:cubicBezTo>
                <a:cubicBezTo>
                  <a:pt x="2225674" y="2048011"/>
                  <a:pt x="1323328" y="2499184"/>
                  <a:pt x="1272320" y="2524688"/>
                </a:cubicBezTo>
                <a:cubicBezTo>
                  <a:pt x="1221314" y="2550192"/>
                  <a:pt x="1164282" y="2550193"/>
                  <a:pt x="1113274" y="2524689"/>
                </a:cubicBezTo>
                <a:cubicBezTo>
                  <a:pt x="1062268" y="2499185"/>
                  <a:pt x="159923" y="2048013"/>
                  <a:pt x="98021" y="2017062"/>
                </a:cubicBezTo>
                <a:cubicBezTo>
                  <a:pt x="51597" y="1993850"/>
                  <a:pt x="19524" y="1954932"/>
                  <a:pt x="6388" y="1907727"/>
                </a:cubicBezTo>
                <a:lnTo>
                  <a:pt x="0" y="1860013"/>
                </a:lnTo>
                <a:lnTo>
                  <a:pt x="0" y="683779"/>
                </a:lnTo>
                <a:lnTo>
                  <a:pt x="6388" y="636070"/>
                </a:lnTo>
                <a:cubicBezTo>
                  <a:pt x="19523" y="588872"/>
                  <a:pt x="51595" y="549969"/>
                  <a:pt x="98020" y="526756"/>
                </a:cubicBezTo>
                <a:cubicBezTo>
                  <a:pt x="159921" y="495805"/>
                  <a:pt x="1062266" y="44632"/>
                  <a:pt x="1113272" y="19129"/>
                </a:cubicBezTo>
                <a:cubicBezTo>
                  <a:pt x="1138777" y="6377"/>
                  <a:pt x="1165786" y="1"/>
                  <a:pt x="1192796" y="1"/>
                </a:cubicBezTo>
                <a:close/>
              </a:path>
            </a:pathLst>
          </a:cu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8" name="矩形 17"/>
          <p:cNvSpPr/>
          <p:nvPr>
            <p:custDataLst>
              <p:tags r:id="rId3"/>
            </p:custDataLst>
          </p:nvPr>
        </p:nvSpPr>
        <p:spPr>
          <a:xfrm>
            <a:off x="1049343" y="4673724"/>
            <a:ext cx="2160245" cy="108837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有意向的合作伙伴需先提交合作申请，以便进行初步的资格审核。</a:t>
            </a:r>
            <a:endParaRPr lang="zh-CN" altLang="en-US" sz="14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9" name="矩形 18"/>
          <p:cNvSpPr/>
          <p:nvPr>
            <p:custDataLst>
              <p:tags r:id="rId4"/>
            </p:custDataLst>
          </p:nvPr>
        </p:nvSpPr>
        <p:spPr>
          <a:xfrm>
            <a:off x="1049343" y="4217165"/>
            <a:ext cx="2160245" cy="42100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1"/>
                </a:solidFill>
                <a:latin typeface="+mn-ea"/>
                <a:cs typeface="+mn-ea"/>
              </a:rPr>
              <a:t>提交申请</a:t>
            </a:r>
            <a:endParaRPr lang="zh-CN" altLang="en-US" sz="2000" b="1" kern="0">
              <a:solidFill>
                <a:schemeClr val="accent1"/>
              </a:solidFill>
              <a:latin typeface="+mn-ea"/>
              <a:cs typeface="+mn-ea"/>
            </a:endParaRPr>
          </a:p>
        </p:txBody>
      </p:sp>
      <p:pic>
        <p:nvPicPr>
          <p:cNvPr id="20" name="图片 19" descr="C:/Users/X390/AppData/Roaming/Kingsoft/office6/wppai/generateppt/1D5273D36DD04AD991AA335B023ED607.jpg1D5273D36DD04AD991AA335B023ED607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6"/>
          <a:srcRect l="3105" r="3105"/>
          <a:stretch>
            <a:fillRect/>
          </a:stretch>
        </p:blipFill>
        <p:spPr>
          <a:xfrm>
            <a:off x="3575345" y="1483521"/>
            <a:ext cx="2385831" cy="2543787"/>
          </a:xfrm>
          <a:custGeom>
            <a:avLst/>
            <a:gdLst>
              <a:gd name="connsiteX0" fmla="*/ 1192796 w 2385858"/>
              <a:gd name="connsiteY0" fmla="*/ 1 h 2543816"/>
              <a:gd name="connsiteX1" fmla="*/ 1272318 w 2385858"/>
              <a:gd name="connsiteY1" fmla="*/ 19128 h 2543816"/>
              <a:gd name="connsiteX2" fmla="*/ 2287571 w 2385858"/>
              <a:gd name="connsiteY2" fmla="*/ 526755 h 2543816"/>
              <a:gd name="connsiteX3" fmla="*/ 2385858 w 2385858"/>
              <a:gd name="connsiteY3" fmla="*/ 685784 h 2543816"/>
              <a:gd name="connsiteX4" fmla="*/ 2385858 w 2385858"/>
              <a:gd name="connsiteY4" fmla="*/ 1858059 h 2543816"/>
              <a:gd name="connsiteX5" fmla="*/ 2287573 w 2385858"/>
              <a:gd name="connsiteY5" fmla="*/ 2017061 h 2543816"/>
              <a:gd name="connsiteX6" fmla="*/ 1272320 w 2385858"/>
              <a:gd name="connsiteY6" fmla="*/ 2524688 h 2543816"/>
              <a:gd name="connsiteX7" fmla="*/ 1113274 w 2385858"/>
              <a:gd name="connsiteY7" fmla="*/ 2524689 h 2543816"/>
              <a:gd name="connsiteX8" fmla="*/ 98021 w 2385858"/>
              <a:gd name="connsiteY8" fmla="*/ 2017062 h 2543816"/>
              <a:gd name="connsiteX9" fmla="*/ 6388 w 2385858"/>
              <a:gd name="connsiteY9" fmla="*/ 1907727 h 2543816"/>
              <a:gd name="connsiteX10" fmla="*/ 0 w 2385858"/>
              <a:gd name="connsiteY10" fmla="*/ 1860013 h 2543816"/>
              <a:gd name="connsiteX11" fmla="*/ 0 w 2385858"/>
              <a:gd name="connsiteY11" fmla="*/ 683779 h 2543816"/>
              <a:gd name="connsiteX12" fmla="*/ 6388 w 2385858"/>
              <a:gd name="connsiteY12" fmla="*/ 636070 h 2543816"/>
              <a:gd name="connsiteX13" fmla="*/ 98020 w 2385858"/>
              <a:gd name="connsiteY13" fmla="*/ 526756 h 2543816"/>
              <a:gd name="connsiteX14" fmla="*/ 1113272 w 2385858"/>
              <a:gd name="connsiteY14" fmla="*/ 19129 h 2543816"/>
              <a:gd name="connsiteX15" fmla="*/ 1192796 w 2385858"/>
              <a:gd name="connsiteY15" fmla="*/ 1 h 2543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385858" h="2543816">
                <a:moveTo>
                  <a:pt x="1192796" y="1"/>
                </a:moveTo>
                <a:cubicBezTo>
                  <a:pt x="1219805" y="0"/>
                  <a:pt x="1246814" y="6376"/>
                  <a:pt x="1272318" y="19128"/>
                </a:cubicBezTo>
                <a:cubicBezTo>
                  <a:pt x="1323325" y="44631"/>
                  <a:pt x="2225671" y="495804"/>
                  <a:pt x="2287571" y="526755"/>
                </a:cubicBezTo>
                <a:cubicBezTo>
                  <a:pt x="2349472" y="557705"/>
                  <a:pt x="2385859" y="616577"/>
                  <a:pt x="2385858" y="685784"/>
                </a:cubicBezTo>
                <a:cubicBezTo>
                  <a:pt x="2385859" y="754990"/>
                  <a:pt x="2385859" y="1788853"/>
                  <a:pt x="2385858" y="1858059"/>
                </a:cubicBezTo>
                <a:cubicBezTo>
                  <a:pt x="2385859" y="1927266"/>
                  <a:pt x="2349475" y="1986111"/>
                  <a:pt x="2287573" y="2017061"/>
                </a:cubicBezTo>
                <a:cubicBezTo>
                  <a:pt x="2225674" y="2048011"/>
                  <a:pt x="1323328" y="2499184"/>
                  <a:pt x="1272320" y="2524688"/>
                </a:cubicBezTo>
                <a:cubicBezTo>
                  <a:pt x="1221314" y="2550192"/>
                  <a:pt x="1164282" y="2550193"/>
                  <a:pt x="1113274" y="2524689"/>
                </a:cubicBezTo>
                <a:cubicBezTo>
                  <a:pt x="1062268" y="2499185"/>
                  <a:pt x="159923" y="2048013"/>
                  <a:pt x="98021" y="2017062"/>
                </a:cubicBezTo>
                <a:cubicBezTo>
                  <a:pt x="51597" y="1993850"/>
                  <a:pt x="19524" y="1954932"/>
                  <a:pt x="6388" y="1907727"/>
                </a:cubicBezTo>
                <a:lnTo>
                  <a:pt x="0" y="1860013"/>
                </a:lnTo>
                <a:lnTo>
                  <a:pt x="0" y="683779"/>
                </a:lnTo>
                <a:lnTo>
                  <a:pt x="6388" y="636070"/>
                </a:lnTo>
                <a:cubicBezTo>
                  <a:pt x="19523" y="588872"/>
                  <a:pt x="51595" y="549969"/>
                  <a:pt x="98020" y="526756"/>
                </a:cubicBezTo>
                <a:cubicBezTo>
                  <a:pt x="159921" y="495805"/>
                  <a:pt x="1062266" y="44632"/>
                  <a:pt x="1113272" y="19129"/>
                </a:cubicBezTo>
                <a:cubicBezTo>
                  <a:pt x="1138777" y="6377"/>
                  <a:pt x="1165786" y="1"/>
                  <a:pt x="1192796" y="1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6" name="矩形 25"/>
          <p:cNvSpPr/>
          <p:nvPr>
            <p:custDataLst>
              <p:tags r:id="rId7"/>
            </p:custDataLst>
          </p:nvPr>
        </p:nvSpPr>
        <p:spPr>
          <a:xfrm>
            <a:off x="3693453" y="4673724"/>
            <a:ext cx="2160245" cy="108837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提交申请后，总部将对申请者进行审核，确保其符合合作条件。</a:t>
            </a:r>
            <a:endParaRPr lang="zh-CN" altLang="en-US" sz="14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7" name="矩形 26"/>
          <p:cNvSpPr/>
          <p:nvPr>
            <p:custDataLst>
              <p:tags r:id="rId8"/>
            </p:custDataLst>
          </p:nvPr>
        </p:nvSpPr>
        <p:spPr>
          <a:xfrm>
            <a:off x="3693453" y="4217165"/>
            <a:ext cx="2160245" cy="42100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lvl="1"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 dirty="0">
                <a:solidFill>
                  <a:schemeClr val="accent1"/>
                </a:solidFill>
                <a:latin typeface="+mn-ea"/>
                <a:cs typeface="+mn-ea"/>
              </a:rPr>
              <a:t>总部审核</a:t>
            </a:r>
            <a:endParaRPr lang="zh-CN" altLang="en-US" sz="2000" b="1" kern="0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pic>
        <p:nvPicPr>
          <p:cNvPr id="28" name="图片 27" descr="C:/Users/X390/AppData/Roaming/Kingsoft/office6/wppai/generateppt/0D6E485E3927405EB5DB584B35FF8E9E.jpg0D6E485E3927405EB5DB584B35FF8E9E"/>
          <p:cNvPicPr>
            <a:picLocks noChangeAspect="1"/>
          </p:cNvPicPr>
          <p:nvPr>
            <p:custDataLst>
              <p:tags r:id="rId9"/>
            </p:custDataLst>
          </p:nvPr>
        </p:nvPicPr>
        <p:blipFill rotWithShape="1">
          <a:blip r:embed="rId10"/>
          <a:srcRect l="3105" r="3105"/>
          <a:stretch>
            <a:fillRect/>
          </a:stretch>
        </p:blipFill>
        <p:spPr>
          <a:xfrm>
            <a:off x="6219455" y="1483521"/>
            <a:ext cx="2385831" cy="2543787"/>
          </a:xfrm>
          <a:custGeom>
            <a:avLst/>
            <a:gdLst>
              <a:gd name="connsiteX0" fmla="*/ 1192796 w 2385858"/>
              <a:gd name="connsiteY0" fmla="*/ 1 h 2543816"/>
              <a:gd name="connsiteX1" fmla="*/ 1272318 w 2385858"/>
              <a:gd name="connsiteY1" fmla="*/ 19128 h 2543816"/>
              <a:gd name="connsiteX2" fmla="*/ 2287571 w 2385858"/>
              <a:gd name="connsiteY2" fmla="*/ 526755 h 2543816"/>
              <a:gd name="connsiteX3" fmla="*/ 2385858 w 2385858"/>
              <a:gd name="connsiteY3" fmla="*/ 685784 h 2543816"/>
              <a:gd name="connsiteX4" fmla="*/ 2385858 w 2385858"/>
              <a:gd name="connsiteY4" fmla="*/ 1858059 h 2543816"/>
              <a:gd name="connsiteX5" fmla="*/ 2287573 w 2385858"/>
              <a:gd name="connsiteY5" fmla="*/ 2017061 h 2543816"/>
              <a:gd name="connsiteX6" fmla="*/ 1272320 w 2385858"/>
              <a:gd name="connsiteY6" fmla="*/ 2524688 h 2543816"/>
              <a:gd name="connsiteX7" fmla="*/ 1113274 w 2385858"/>
              <a:gd name="connsiteY7" fmla="*/ 2524689 h 2543816"/>
              <a:gd name="connsiteX8" fmla="*/ 98021 w 2385858"/>
              <a:gd name="connsiteY8" fmla="*/ 2017062 h 2543816"/>
              <a:gd name="connsiteX9" fmla="*/ 6388 w 2385858"/>
              <a:gd name="connsiteY9" fmla="*/ 1907727 h 2543816"/>
              <a:gd name="connsiteX10" fmla="*/ 0 w 2385858"/>
              <a:gd name="connsiteY10" fmla="*/ 1860013 h 2543816"/>
              <a:gd name="connsiteX11" fmla="*/ 0 w 2385858"/>
              <a:gd name="connsiteY11" fmla="*/ 683779 h 2543816"/>
              <a:gd name="connsiteX12" fmla="*/ 6388 w 2385858"/>
              <a:gd name="connsiteY12" fmla="*/ 636070 h 2543816"/>
              <a:gd name="connsiteX13" fmla="*/ 98020 w 2385858"/>
              <a:gd name="connsiteY13" fmla="*/ 526756 h 2543816"/>
              <a:gd name="connsiteX14" fmla="*/ 1113272 w 2385858"/>
              <a:gd name="connsiteY14" fmla="*/ 19129 h 2543816"/>
              <a:gd name="connsiteX15" fmla="*/ 1192796 w 2385858"/>
              <a:gd name="connsiteY15" fmla="*/ 1 h 2543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385858" h="2543816">
                <a:moveTo>
                  <a:pt x="1192796" y="1"/>
                </a:moveTo>
                <a:cubicBezTo>
                  <a:pt x="1219805" y="0"/>
                  <a:pt x="1246814" y="6376"/>
                  <a:pt x="1272318" y="19128"/>
                </a:cubicBezTo>
                <a:cubicBezTo>
                  <a:pt x="1323325" y="44631"/>
                  <a:pt x="2225671" y="495804"/>
                  <a:pt x="2287571" y="526755"/>
                </a:cubicBezTo>
                <a:cubicBezTo>
                  <a:pt x="2349472" y="557705"/>
                  <a:pt x="2385859" y="616577"/>
                  <a:pt x="2385858" y="685784"/>
                </a:cubicBezTo>
                <a:cubicBezTo>
                  <a:pt x="2385859" y="754990"/>
                  <a:pt x="2385859" y="1788853"/>
                  <a:pt x="2385858" y="1858059"/>
                </a:cubicBezTo>
                <a:cubicBezTo>
                  <a:pt x="2385859" y="1927266"/>
                  <a:pt x="2349475" y="1986111"/>
                  <a:pt x="2287573" y="2017061"/>
                </a:cubicBezTo>
                <a:cubicBezTo>
                  <a:pt x="2225674" y="2048011"/>
                  <a:pt x="1323328" y="2499184"/>
                  <a:pt x="1272320" y="2524688"/>
                </a:cubicBezTo>
                <a:cubicBezTo>
                  <a:pt x="1221314" y="2550192"/>
                  <a:pt x="1164282" y="2550193"/>
                  <a:pt x="1113274" y="2524689"/>
                </a:cubicBezTo>
                <a:cubicBezTo>
                  <a:pt x="1062268" y="2499185"/>
                  <a:pt x="159923" y="2048013"/>
                  <a:pt x="98021" y="2017062"/>
                </a:cubicBezTo>
                <a:cubicBezTo>
                  <a:pt x="51597" y="1993850"/>
                  <a:pt x="19524" y="1954932"/>
                  <a:pt x="6388" y="1907727"/>
                </a:cubicBezTo>
                <a:lnTo>
                  <a:pt x="0" y="1860013"/>
                </a:lnTo>
                <a:lnTo>
                  <a:pt x="0" y="683779"/>
                </a:lnTo>
                <a:lnTo>
                  <a:pt x="6388" y="636070"/>
                </a:lnTo>
                <a:cubicBezTo>
                  <a:pt x="19523" y="588872"/>
                  <a:pt x="51595" y="549969"/>
                  <a:pt x="98020" y="526756"/>
                </a:cubicBezTo>
                <a:cubicBezTo>
                  <a:pt x="159921" y="495805"/>
                  <a:pt x="1062266" y="44632"/>
                  <a:pt x="1113272" y="19129"/>
                </a:cubicBezTo>
                <a:cubicBezTo>
                  <a:pt x="1138777" y="6377"/>
                  <a:pt x="1165786" y="1"/>
                  <a:pt x="1192796" y="1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9" name="矩形 28"/>
          <p:cNvSpPr/>
          <p:nvPr>
            <p:custDataLst>
              <p:tags r:id="rId11"/>
            </p:custDataLst>
          </p:nvPr>
        </p:nvSpPr>
        <p:spPr>
          <a:xfrm>
            <a:off x="6337563" y="4673724"/>
            <a:ext cx="2160245" cy="108837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ker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审核通过后，双方将签订合作协议，并完成相应的付款流程。</a:t>
            </a:r>
            <a:endParaRPr lang="zh-CN" altLang="en-US" sz="1400" kern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0" name="矩形 29"/>
          <p:cNvSpPr/>
          <p:nvPr>
            <p:custDataLst>
              <p:tags r:id="rId12"/>
            </p:custDataLst>
          </p:nvPr>
        </p:nvSpPr>
        <p:spPr>
          <a:xfrm>
            <a:off x="6337563" y="4217165"/>
            <a:ext cx="2160245" cy="42100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1"/>
                </a:solidFill>
                <a:latin typeface="+mn-ea"/>
                <a:cs typeface="+mn-ea"/>
              </a:rPr>
              <a:t>签约付款</a:t>
            </a:r>
            <a:endParaRPr lang="zh-CN" altLang="en-US" sz="2000" b="1" kern="0">
              <a:solidFill>
                <a:schemeClr val="accent1"/>
              </a:solidFill>
              <a:latin typeface="+mn-ea"/>
              <a:cs typeface="+mn-ea"/>
            </a:endParaRPr>
          </a:p>
        </p:txBody>
      </p:sp>
      <p:pic>
        <p:nvPicPr>
          <p:cNvPr id="31" name="图片 30" descr="C:/Users/X390/AppData/Roaming/Kingsoft/office6/wppai/generateppt/20DC95CCC99949D1A1B8E61581A9DA7F.jpg20DC95CCC99949D1A1B8E61581A9DA7F"/>
          <p:cNvPicPr>
            <a:picLocks noChangeAspect="1"/>
          </p:cNvPicPr>
          <p:nvPr>
            <p:custDataLst>
              <p:tags r:id="rId13"/>
            </p:custDataLst>
          </p:nvPr>
        </p:nvPicPr>
        <p:blipFill rotWithShape="1">
          <a:blip r:embed="rId14"/>
          <a:srcRect t="734" b="734"/>
          <a:stretch>
            <a:fillRect/>
          </a:stretch>
        </p:blipFill>
        <p:spPr>
          <a:xfrm>
            <a:off x="8869279" y="1483521"/>
            <a:ext cx="2386096" cy="2543787"/>
          </a:xfrm>
          <a:custGeom>
            <a:avLst/>
            <a:gdLst>
              <a:gd name="connsiteX0" fmla="*/ 1193060 w 2386123"/>
              <a:gd name="connsiteY0" fmla="*/ 1 h 2543816"/>
              <a:gd name="connsiteX1" fmla="*/ 1272583 w 2386123"/>
              <a:gd name="connsiteY1" fmla="*/ 19128 h 2543816"/>
              <a:gd name="connsiteX2" fmla="*/ 2287836 w 2386123"/>
              <a:gd name="connsiteY2" fmla="*/ 526755 h 2543816"/>
              <a:gd name="connsiteX3" fmla="*/ 2386123 w 2386123"/>
              <a:gd name="connsiteY3" fmla="*/ 685784 h 2543816"/>
              <a:gd name="connsiteX4" fmla="*/ 2386123 w 2386123"/>
              <a:gd name="connsiteY4" fmla="*/ 1858059 h 2543816"/>
              <a:gd name="connsiteX5" fmla="*/ 2287838 w 2386123"/>
              <a:gd name="connsiteY5" fmla="*/ 2017061 h 2543816"/>
              <a:gd name="connsiteX6" fmla="*/ 1272585 w 2386123"/>
              <a:gd name="connsiteY6" fmla="*/ 2524688 h 2543816"/>
              <a:gd name="connsiteX7" fmla="*/ 1113539 w 2386123"/>
              <a:gd name="connsiteY7" fmla="*/ 2524689 h 2543816"/>
              <a:gd name="connsiteX8" fmla="*/ 98286 w 2386123"/>
              <a:gd name="connsiteY8" fmla="*/ 2017062 h 2543816"/>
              <a:gd name="connsiteX9" fmla="*/ 0 w 2386123"/>
              <a:gd name="connsiteY9" fmla="*/ 1858034 h 2543816"/>
              <a:gd name="connsiteX10" fmla="*/ 0 w 2386123"/>
              <a:gd name="connsiteY10" fmla="*/ 685758 h 2543816"/>
              <a:gd name="connsiteX11" fmla="*/ 98285 w 2386123"/>
              <a:gd name="connsiteY11" fmla="*/ 526756 h 2543816"/>
              <a:gd name="connsiteX12" fmla="*/ 1113537 w 2386123"/>
              <a:gd name="connsiteY12" fmla="*/ 19129 h 2543816"/>
              <a:gd name="connsiteX13" fmla="*/ 1193060 w 2386123"/>
              <a:gd name="connsiteY13" fmla="*/ 1 h 2543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86123" h="2543816">
                <a:moveTo>
                  <a:pt x="1193060" y="1"/>
                </a:moveTo>
                <a:cubicBezTo>
                  <a:pt x="1220070" y="0"/>
                  <a:pt x="1247079" y="6376"/>
                  <a:pt x="1272583" y="19128"/>
                </a:cubicBezTo>
                <a:cubicBezTo>
                  <a:pt x="1323590" y="44631"/>
                  <a:pt x="2225936" y="495804"/>
                  <a:pt x="2287836" y="526755"/>
                </a:cubicBezTo>
                <a:cubicBezTo>
                  <a:pt x="2349737" y="557705"/>
                  <a:pt x="2386124" y="616577"/>
                  <a:pt x="2386123" y="685784"/>
                </a:cubicBezTo>
                <a:cubicBezTo>
                  <a:pt x="2386124" y="754990"/>
                  <a:pt x="2386124" y="1788853"/>
                  <a:pt x="2386123" y="1858059"/>
                </a:cubicBezTo>
                <a:cubicBezTo>
                  <a:pt x="2386124" y="1927266"/>
                  <a:pt x="2349740" y="1986111"/>
                  <a:pt x="2287838" y="2017061"/>
                </a:cubicBezTo>
                <a:cubicBezTo>
                  <a:pt x="2225939" y="2048011"/>
                  <a:pt x="1323593" y="2499184"/>
                  <a:pt x="1272585" y="2524688"/>
                </a:cubicBezTo>
                <a:cubicBezTo>
                  <a:pt x="1221579" y="2550192"/>
                  <a:pt x="1164547" y="2550193"/>
                  <a:pt x="1113539" y="2524689"/>
                </a:cubicBezTo>
                <a:cubicBezTo>
                  <a:pt x="1062533" y="2499185"/>
                  <a:pt x="160188" y="2048013"/>
                  <a:pt x="98286" y="2017062"/>
                </a:cubicBezTo>
                <a:cubicBezTo>
                  <a:pt x="36387" y="1986112"/>
                  <a:pt x="1" y="1927241"/>
                  <a:pt x="0" y="1858034"/>
                </a:cubicBezTo>
                <a:cubicBezTo>
                  <a:pt x="1" y="1788827"/>
                  <a:pt x="1" y="754964"/>
                  <a:pt x="0" y="685758"/>
                </a:cubicBezTo>
                <a:cubicBezTo>
                  <a:pt x="1" y="616551"/>
                  <a:pt x="36385" y="557706"/>
                  <a:pt x="98285" y="526756"/>
                </a:cubicBezTo>
                <a:cubicBezTo>
                  <a:pt x="160186" y="495805"/>
                  <a:pt x="1062531" y="44632"/>
                  <a:pt x="1113537" y="19129"/>
                </a:cubicBezTo>
                <a:cubicBezTo>
                  <a:pt x="1139042" y="6377"/>
                  <a:pt x="1166051" y="1"/>
                  <a:pt x="1193060" y="1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32" name="矩形 31"/>
          <p:cNvSpPr/>
          <p:nvPr>
            <p:custDataLst>
              <p:tags r:id="rId15"/>
            </p:custDataLst>
          </p:nvPr>
        </p:nvSpPr>
        <p:spPr>
          <a:xfrm>
            <a:off x="8981440" y="4673600"/>
            <a:ext cx="2160270" cy="139446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ker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合作方在签约付款后，将获得总部的开业支持，包括选址、配车</a:t>
            </a:r>
            <a:r>
              <a:rPr lang="zh-CN" altLang="en-US" sz="1400" ker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、</a:t>
            </a:r>
            <a:r>
              <a:rPr lang="zh-CN" altLang="en-US" sz="1400" ker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装修、铺货</a:t>
            </a:r>
            <a:r>
              <a:rPr lang="zh-CN" altLang="en-US" sz="1400" ker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、</a:t>
            </a:r>
            <a:r>
              <a:rPr lang="zh-CN" altLang="en-US" sz="1400" ker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系统培训等。</a:t>
            </a:r>
            <a:endParaRPr lang="zh-CN" altLang="en-US" sz="1400" kern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3" name="矩形 32"/>
          <p:cNvSpPr/>
          <p:nvPr>
            <p:custDataLst>
              <p:tags r:id="rId16"/>
            </p:custDataLst>
          </p:nvPr>
        </p:nvSpPr>
        <p:spPr>
          <a:xfrm>
            <a:off x="8981673" y="4217165"/>
            <a:ext cx="2160246" cy="42100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1"/>
                </a:solidFill>
                <a:latin typeface="+mn-ea"/>
                <a:cs typeface="+mn-ea"/>
              </a:rPr>
              <a:t>开业支持</a:t>
            </a:r>
            <a:endParaRPr lang="zh-CN" altLang="en-US" sz="2000" b="1" kern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17"/>
            </p:custDataLst>
          </p:nvPr>
        </p:nvSpPr>
        <p:spPr>
          <a:xfrm>
            <a:off x="608527" y="343177"/>
            <a:ext cx="2011680" cy="64516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l" defTabSz="457200">
              <a:defRPr/>
            </a:pPr>
            <a:r>
              <a:rPr lang="zh-CN" altLang="en-US" sz="3600" b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合作流程</a:t>
            </a:r>
            <a:endParaRPr lang="zh-CN" altLang="en-US" sz="3600" b="1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5" name="标题 16"/>
          <p:cNvSpPr>
            <a:spLocks noGrp="1"/>
          </p:cNvSpPr>
          <p:nvPr>
            <p:custDataLst>
              <p:tags r:id="rId18"/>
            </p:custDataLst>
          </p:nvPr>
        </p:nvSpPr>
        <p:spPr>
          <a:xfrm>
            <a:off x="2723515" y="5913755"/>
            <a:ext cx="6731635" cy="72009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220">
                <a:solidFill>
                  <a:schemeClr val="tx1"/>
                </a:solidFill>
              </a:rPr>
              <a:t>总部审核通过后，</a:t>
            </a:r>
            <a:r>
              <a:rPr lang="en-US" altLang="zh-CN" sz="2220">
                <a:solidFill>
                  <a:schemeClr val="tx1"/>
                </a:solidFill>
              </a:rPr>
              <a:t>2</a:t>
            </a:r>
            <a:r>
              <a:rPr lang="zh-CN" altLang="en-US" sz="2220">
                <a:solidFill>
                  <a:schemeClr val="tx1"/>
                </a:solidFill>
              </a:rPr>
              <a:t>个月门店未开启</a:t>
            </a:r>
            <a:r>
              <a:rPr lang="zh-CN" altLang="en-US" sz="2220">
                <a:solidFill>
                  <a:srgbClr val="FF0000"/>
                </a:solidFill>
              </a:rPr>
              <a:t>全额退款</a:t>
            </a:r>
            <a:endParaRPr lang="zh-CN" altLang="en-US" sz="2220">
              <a:solidFill>
                <a:srgbClr val="FF0000"/>
              </a:solidFill>
            </a:endParaRPr>
          </a:p>
        </p:txBody>
      </p:sp>
    </p:spTree>
    <p:custDataLst>
      <p:tags r:id="rId1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C:/Users/X390/Desktop/微信.png微信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502" r="502"/>
          <a:stretch>
            <a:fillRect/>
          </a:stretch>
        </p:blipFill>
        <p:spPr>
          <a:xfrm>
            <a:off x="8219004" y="1362905"/>
            <a:ext cx="3277671" cy="4644000"/>
          </a:xfrm>
          <a:prstGeom prst="round1Rect">
            <a:avLst>
              <a:gd name="adj" fmla="val 39814"/>
            </a:avLst>
          </a:prstGeom>
          <a:ln w="9525" cap="flat" cmpd="sng" algn="ctr">
            <a:solidFill>
              <a:schemeClr val="accent1">
                <a:lumMod val="100000"/>
                <a:alpha val="28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203200" dist="38100" dir="2700000" algn="tl" rotWithShape="0">
              <a:schemeClr val="accent1">
                <a:alpha val="60000"/>
              </a:schemeClr>
            </a:outerShdw>
          </a:effectLst>
        </p:spPr>
      </p:pic>
      <p:sp>
        <p:nvSpPr>
          <p:cNvPr id="66" name="圆角矩形 65"/>
          <p:cNvSpPr/>
          <p:nvPr>
            <p:custDataLst>
              <p:tags r:id="rId3"/>
            </p:custDataLst>
          </p:nvPr>
        </p:nvSpPr>
        <p:spPr>
          <a:xfrm>
            <a:off x="1000441" y="3030616"/>
            <a:ext cx="6726557" cy="1331927"/>
          </a:xfrm>
          <a:prstGeom prst="roundRect">
            <a:avLst>
              <a:gd name="adj" fmla="val 15256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7" name="圆角矩形 35"/>
          <p:cNvSpPr/>
          <p:nvPr>
            <p:custDataLst>
              <p:tags r:id="rId4"/>
            </p:custDataLst>
          </p:nvPr>
        </p:nvSpPr>
        <p:spPr>
          <a:xfrm>
            <a:off x="635316" y="3336051"/>
            <a:ext cx="2088000" cy="720000"/>
          </a:xfrm>
          <a:prstGeom prst="roundRect">
            <a:avLst>
              <a:gd name="adj" fmla="val 14111"/>
            </a:avLst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lt1"/>
                </a:solidFill>
                <a:latin typeface="+mn-ea"/>
                <a:cs typeface="+mn-ea"/>
                <a:sym typeface="+mn-ea"/>
              </a:rPr>
              <a:t>企业微信</a:t>
            </a:r>
            <a:endParaRPr lang="zh-CN" altLang="en-US" sz="2000" b="1">
              <a:solidFill>
                <a:schemeClr val="l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1" name="圆角矩形 30"/>
          <p:cNvSpPr/>
          <p:nvPr>
            <p:custDataLst>
              <p:tags r:id="rId5"/>
            </p:custDataLst>
          </p:nvPr>
        </p:nvSpPr>
        <p:spPr>
          <a:xfrm>
            <a:off x="1000441" y="1374536"/>
            <a:ext cx="6726557" cy="1331927"/>
          </a:xfrm>
          <a:prstGeom prst="roundRect">
            <a:avLst>
              <a:gd name="adj" fmla="val 15256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36" name="圆角矩形 35"/>
          <p:cNvSpPr/>
          <p:nvPr>
            <p:custDataLst>
              <p:tags r:id="rId6"/>
            </p:custDataLst>
          </p:nvPr>
        </p:nvSpPr>
        <p:spPr>
          <a:xfrm>
            <a:off x="635316" y="1680606"/>
            <a:ext cx="2088000" cy="720000"/>
          </a:xfrm>
          <a:prstGeom prst="roundRect">
            <a:avLst>
              <a:gd name="adj" fmla="val 14111"/>
            </a:avLst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lt1"/>
                </a:solidFill>
                <a:latin typeface="+mn-ea"/>
                <a:cs typeface="+mn-ea"/>
                <a:sym typeface="+mn-ea"/>
              </a:rPr>
              <a:t>招商热线</a:t>
            </a:r>
            <a:endParaRPr lang="zh-CN" altLang="en-US" sz="2000" b="1">
              <a:solidFill>
                <a:schemeClr val="l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" name="矩形 2"/>
          <p:cNvSpPr/>
          <p:nvPr>
            <p:custDataLst>
              <p:tags r:id="rId7"/>
            </p:custDataLst>
          </p:nvPr>
        </p:nvSpPr>
        <p:spPr>
          <a:xfrm>
            <a:off x="2968942" y="1441211"/>
            <a:ext cx="4512039" cy="11987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合作伙伴可通过拨打招商热线</a:t>
            </a:r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15527506958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进行咨询和申请。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" name="矩形 3"/>
          <p:cNvSpPr/>
          <p:nvPr>
            <p:custDataLst>
              <p:tags r:id="rId8"/>
            </p:custDataLst>
          </p:nvPr>
        </p:nvSpPr>
        <p:spPr>
          <a:xfrm>
            <a:off x="2968942" y="3029981"/>
            <a:ext cx="4512039" cy="133294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algn="just" fontAlgn="b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合作伙伴可扫描企业微信二维码，获取更多合作信息和实时沟通。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73" name="圆角矩形 72"/>
          <p:cNvSpPr/>
          <p:nvPr>
            <p:custDataLst>
              <p:tags r:id="rId9"/>
            </p:custDataLst>
          </p:nvPr>
        </p:nvSpPr>
        <p:spPr>
          <a:xfrm>
            <a:off x="1000441" y="4686062"/>
            <a:ext cx="6726557" cy="1331927"/>
          </a:xfrm>
          <a:prstGeom prst="roundRect">
            <a:avLst>
              <a:gd name="adj" fmla="val 15256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5" name="圆角矩形 35"/>
          <p:cNvSpPr/>
          <p:nvPr>
            <p:custDataLst>
              <p:tags r:id="rId10"/>
            </p:custDataLst>
          </p:nvPr>
        </p:nvSpPr>
        <p:spPr>
          <a:xfrm>
            <a:off x="635316" y="4992132"/>
            <a:ext cx="2088000" cy="720000"/>
          </a:xfrm>
          <a:prstGeom prst="roundRect">
            <a:avLst>
              <a:gd name="adj" fmla="val 14111"/>
            </a:avLst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lt1"/>
                </a:solidFill>
                <a:latin typeface="+mn-ea"/>
                <a:cs typeface="+mn-ea"/>
                <a:sym typeface="+mn-ea"/>
              </a:rPr>
              <a:t>地址</a:t>
            </a:r>
            <a:endParaRPr lang="zh-CN" altLang="en-US" sz="2000" b="1">
              <a:solidFill>
                <a:schemeClr val="l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11"/>
            </p:custDataLst>
          </p:nvPr>
        </p:nvSpPr>
        <p:spPr>
          <a:xfrm>
            <a:off x="2968942" y="4685427"/>
            <a:ext cx="4512039" cy="133294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algn="just" fontAlgn="b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武公司总部位于武汉市江汉路浦发银行大厦</a:t>
            </a:r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10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楼整层，欢迎实地考察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了解。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608527" y="343177"/>
            <a:ext cx="2011680" cy="64516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l" defTabSz="457200">
              <a:defRPr/>
            </a:pPr>
            <a:r>
              <a:rPr lang="zh-CN" altLang="en-US" sz="3600" b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联系方式</a:t>
            </a:r>
            <a:endParaRPr lang="zh-CN" altLang="en-US" sz="3600" b="1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zh-CN"/>
              <a:t>谢 谢 !</a:t>
            </a:r>
            <a:endParaRPr lang="en-US" altLang="zh-CN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6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1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2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8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1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6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89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97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04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9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10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</p:tagLst>
</file>

<file path=ppt/tags/tag111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12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</p:tagLst>
</file>

<file path=ppt/tags/tag113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4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5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1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9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0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1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2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5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6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8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9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4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6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39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0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2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3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4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6726"/>
</p:tagLst>
</file>

<file path=ppt/tags/tag15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6726"/>
</p:tagLst>
</file>

<file path=ppt/tags/tag15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4.xml><?xml version="1.0" encoding="utf-8"?>
<p:tagLst xmlns:p="http://schemas.openxmlformats.org/presentationml/2006/main">
  <p:tag name="KSO_WM_TEMPLATE_THUMBS_INDEX" val="1、9"/>
  <p:tag name="KSO_WM_TEMPLATE_SUBCATEGORY" val="29"/>
  <p:tag name="KSO_WM_TEMPLATE_COLOR_TYPE" val="0"/>
  <p:tag name="KSO_WM_TAG_VERSION" val="3.0"/>
  <p:tag name="KSO_WM_BEAUTIFY_FLAG" val="#wm#"/>
  <p:tag name="KSO_WM_TEMPLATE_INDEX" val="20236726"/>
  <p:tag name="KSO_WM_TEMPLATE_CATEGORY" val="custom"/>
  <p:tag name="KSO_WM_TEMPLATE_MASTER_TYPE" val="0"/>
</p:tagLst>
</file>

<file path=ppt/tags/tag15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&#10;添加文档标题"/>
  <p:tag name="KSO_WM_UNIT_ID" val="custom20236726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6"/>
  <p:tag name="KSO_WM_TEMPLATE_CATEGORY" val="custom"/>
  <p:tag name="KSO_WM_UNIT_ISCONTENTSTITLE" val="0"/>
  <p:tag name="KSO_WM_UNIT_VALUE" val="16"/>
  <p:tag name="KSO_WM_UNIT_TEXT_TYPE" val="1"/>
</p:tagLst>
</file>

<file path=ppt/tags/tag156.xml><?xml version="1.0" encoding="utf-8"?>
<p:tagLst xmlns:p="http://schemas.openxmlformats.org/presentationml/2006/main">
  <p:tag name="KSO_WM_UNIT_TYPE" val="i"/>
  <p:tag name="KSO_WM_DECORATE_TYPE" val="i_cd"/>
  <p:tag name="KSO_WM_UNIT_INDEX" val="4"/>
  <p:tag name="KSO_WM_BEAUTIFY_FLAG" val="#wm#"/>
  <p:tag name="KSO_WM_TAG_VERSION" val="3.0"/>
  <p:tag name="KSO_WM_TEMPLATE_INDEX" val="10"/>
  <p:tag name="KSO_WM_TEMPLATE_CATEGORY" val="custom"/>
  <p:tag name="KSO_WM_UNIT_ID" val="custom10_1*i*4"/>
  <p:tag name="KSO_WM_UNIT_LAYERLEVEL" val="1"/>
</p:tagLst>
</file>

<file path=ppt/tags/tag157.xml><?xml version="1.0" encoding="utf-8"?>
<p:tagLst xmlns:p="http://schemas.openxmlformats.org/presentationml/2006/main">
  <p:tag name="KSO_WM_UNIT_TYPE" val="f"/>
  <p:tag name="KSO_WM_UNIT_SUBTYPE" val="b"/>
  <p:tag name="KSO_WM_UNIT_INDEX" val="3"/>
  <p:tag name="KSO_WM_BEAUTIFY_FLAG" val="#wm#"/>
  <p:tag name="KSO_WM_TAG_VERSION" val="3.0"/>
  <p:tag name="KSO_WM_TEMPLATE_INDEX" val="10"/>
  <p:tag name="KSO_WM_TEMPLATE_CATEGORY" val="custom"/>
  <p:tag name="KSO_WM_UNIT_ID" val="custom10_1*f*3"/>
  <p:tag name="KSO_WM_UNIT_LAYERLEVEL" val="1"/>
</p:tagLst>
</file>

<file path=ppt/tags/tag158.xml><?xml version="1.0" encoding="utf-8"?>
<p:tagLst xmlns:p="http://schemas.openxmlformats.org/presentationml/2006/main">
  <p:tag name="KSO_WM_TEMPLATE_THUMBS_INDEX" val="1、9"/>
  <p:tag name="KSO_WM_SLIDE_TYPE" val="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6726"/>
  <p:tag name="KSO_WM_TEMPLATE_CATEGORY" val="custom"/>
  <p:tag name="KSO_WM_SLIDE_INDEX" val="1"/>
  <p:tag name="KSO_WM_SLIDE_ID" val="custom20236726_1"/>
  <p:tag name="KSO_WM_TEMPLATE_MASTER_TYPE" val="0"/>
  <p:tag name="KSO_WM_SLIDE_LAYOUT" val="a_f"/>
  <p:tag name="KSO_WM_SLIDE_LAYOUT_CNT" val="1_1"/>
</p:tagLst>
</file>

<file path=ppt/tags/tag15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SCONTENTSTITLE" val="1"/>
  <p:tag name="KSO_WM_DIAGRAM_GROUP_CODE" val="l1-1"/>
  <p:tag name="KSO_WM_UNIT_ID" val="custom20236726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6"/>
  <p:tag name="KSO_WM_TEMPLATE_CATEGORY" val="custom"/>
  <p:tag name="KSO_WM_UNIT_VALUE" val="3"/>
  <p:tag name="KSO_WM_UNIT_USESOURCEFORMAT_APPLY" val="0"/>
</p:tagLst>
</file>

<file path=ppt/tags/tag160.xml><?xml version="1.0" encoding="utf-8"?>
<p:tagLst xmlns:p="http://schemas.openxmlformats.org/presentationml/2006/main">
  <p:tag name="KSO_WM_UNIT_TYPE" val="l_h_i"/>
  <p:tag name="KSO_WM_UNIT_SUBTYPE" val="d"/>
  <p:tag name="KSO_WM_UNIT_INDEX" val="1_1_2"/>
  <p:tag name="KSO_WM_BEAUTIFY_FLAG" val="#wm#"/>
  <p:tag name="KSO_WM_TAG_VERSION" val="3.0"/>
  <p:tag name="KSO_WM_DIAGRAM_VERSION" val="3"/>
  <p:tag name="KSO_WM_DIAGRAM_GROUP_CODE" val="l1-1"/>
  <p:tag name="KSO_WM_UNIT_ID" val="custom20236726_4*l_h_i*1_1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726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42.6615753173828,&quot;left&quot;:99.13354956439161,&quot;top&quot;:193.5070863570566,&quot;width&quot;:827.86645043560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161.xml><?xml version="1.0" encoding="utf-8"?>
<p:tagLst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UNIT_PRESET_TEXT" val="单击添加目录项标题"/>
  <p:tag name="KSO_WM_DIAGRAM_GROUP_CODE" val="l1-1"/>
  <p:tag name="KSO_WM_UNIT_ID" val="custom20236726_4*l_h_f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726"/>
  <p:tag name="KSO_WM_TEMPLATE_CATEGORY" val="custom"/>
  <p:tag name="KSO_WM_DIAGRAM_COLOR_TRICK" val="1"/>
  <p:tag name="KSO_WM_DIAGRAM_COLOR_TEXT_CAN_REMOVE" val="n"/>
  <p:tag name="KSO_WM_UNIT_SUBTYPE" val="a"/>
  <p:tag name="KSO_WM_UNIT_VALUE" val="22"/>
  <p:tag name="KSO_WM_DIAGRAM_MAX_ITEMCNT" val="6"/>
  <p:tag name="KSO_WM_DIAGRAM_MIN_ITEMCNT" val="2"/>
  <p:tag name="KSO_WM_DIAGRAM_VIRTUALLY_FRAME" val="{&quot;height&quot;:242.6615753173828,&quot;left&quot;:99.13354956439161,&quot;top&quot;:193.5070863570566,&quot;width&quot;:827.86645043560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102544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USESOURCEFORMAT_APPLY" val="0"/>
</p:tagLst>
</file>

<file path=ppt/tags/tag162.xml><?xml version="1.0" encoding="utf-8"?>
<p:tagLst xmlns:p="http://schemas.openxmlformats.org/presentationml/2006/main">
  <p:tag name="KSO_WM_UNIT_TYPE" val="l_h_i"/>
  <p:tag name="KSO_WM_UNIT_SUBTYPE" val="d"/>
  <p:tag name="KSO_WM_UNIT_INDEX" val="1_2_2"/>
  <p:tag name="KSO_WM_BEAUTIFY_FLAG" val="#wm#"/>
  <p:tag name="KSO_WM_TAG_VERSION" val="3.0"/>
  <p:tag name="KSO_WM_DIAGRAM_VERSION" val="3"/>
  <p:tag name="KSO_WM_DIAGRAM_GROUP_CODE" val="l1-1"/>
  <p:tag name="KSO_WM_UNIT_ID" val="custom20236726_4*l_h_i*1_2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726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42.6615753173828,&quot;left&quot;:99.13354956439161,&quot;top&quot;:193.5070863570566,&quot;width&quot;:827.86645043560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163.xml><?xml version="1.0" encoding="utf-8"?>
<p:tagLst xmlns:p="http://schemas.openxmlformats.org/presentationml/2006/main">
  <p:tag name="KSO_WM_UNIT_TYPE" val="l_h_f"/>
  <p:tag name="KSO_WM_UNIT_INDEX" val="1_2_1"/>
  <p:tag name="KSO_WM_BEAUTIFY_FLAG" val="#wm#"/>
  <p:tag name="KSO_WM_TAG_VERSION" val="3.0"/>
  <p:tag name="KSO_WM_DIAGRAM_VERSION" val="3"/>
  <p:tag name="KSO_WM_UNIT_PRESET_TEXT" val="单击添加目录项标题"/>
  <p:tag name="KSO_WM_DIAGRAM_GROUP_CODE" val="l1-1"/>
  <p:tag name="KSO_WM_UNIT_ID" val="custom20236726_4*l_h_f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726"/>
  <p:tag name="KSO_WM_TEMPLATE_CATEGORY" val="custom"/>
  <p:tag name="KSO_WM_DIAGRAM_COLOR_TRICK" val="1"/>
  <p:tag name="KSO_WM_DIAGRAM_COLOR_TEXT_CAN_REMOVE" val="n"/>
  <p:tag name="KSO_WM_UNIT_SUBTYPE" val="a"/>
  <p:tag name="KSO_WM_UNIT_VALUE" val="22"/>
  <p:tag name="KSO_WM_DIAGRAM_MAX_ITEMCNT" val="6"/>
  <p:tag name="KSO_WM_DIAGRAM_MIN_ITEMCNT" val="2"/>
  <p:tag name="KSO_WM_DIAGRAM_VIRTUALLY_FRAME" val="{&quot;height&quot;:242.6615753173828,&quot;left&quot;:99.13354956439161,&quot;top&quot;:193.5070863570566,&quot;width&quot;:827.86645043560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102544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USESOURCEFORMAT_APPLY" val="0"/>
</p:tagLst>
</file>

<file path=ppt/tags/tag164.xml><?xml version="1.0" encoding="utf-8"?>
<p:tagLst xmlns:p="http://schemas.openxmlformats.org/presentationml/2006/main">
  <p:tag name="KSO_WM_UNIT_TYPE" val="l_h_i"/>
  <p:tag name="KSO_WM_UNIT_INDEX" val="1_1_1"/>
  <p:tag name="KSO_WM_BEAUTIFY_FLAG" val="#wm#"/>
  <p:tag name="KSO_WM_TAG_VERSION" val="3.0"/>
  <p:tag name="KSO_WM_DIAGRAM_VERSION" val="3"/>
  <p:tag name="KSO_WM_DIAGRAM_GROUP_CODE" val="l1-1"/>
  <p:tag name="KSO_WM_UNIT_ID" val="custom20236726_4*l_h_i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726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42.6615753173828,&quot;left&quot;:99.13354956439161,&quot;top&quot;:193.5070863570566,&quot;width&quot;:827.8664504356084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6"/>
  <p:tag name="KSO_WM_UNIT_LINE_FILL_TYPE" val="2"/>
  <p:tag name="KSO_WM_UNIT_USESOURCEFORMAT_APPLY" val="0"/>
</p:tagLst>
</file>

<file path=ppt/tags/tag165.xml><?xml version="1.0" encoding="utf-8"?>
<p:tagLst xmlns:p="http://schemas.openxmlformats.org/presentationml/2006/main">
  <p:tag name="KSO_WM_UNIT_TYPE" val="l_h_i"/>
  <p:tag name="KSO_WM_UNIT_INDEX" val="1_2_1"/>
  <p:tag name="KSO_WM_BEAUTIFY_FLAG" val="#wm#"/>
  <p:tag name="KSO_WM_TAG_VERSION" val="3.0"/>
  <p:tag name="KSO_WM_DIAGRAM_VERSION" val="3"/>
  <p:tag name="KSO_WM_DIAGRAM_GROUP_CODE" val="l1-1"/>
  <p:tag name="KSO_WM_UNIT_ID" val="custom20236726_4*l_h_i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726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42.6615753173828,&quot;left&quot;:99.13354956439161,&quot;top&quot;:193.5070863570566,&quot;width&quot;:827.8664504356084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6"/>
  <p:tag name="KSO_WM_UNIT_LINE_FILL_TYPE" val="2"/>
  <p:tag name="KSO_WM_UNIT_USESOURCEFORMAT_APPLY" val="0"/>
</p:tagLst>
</file>

<file path=ppt/tags/tag166.xml><?xml version="1.0" encoding="utf-8"?>
<p:tagLst xmlns:p="http://schemas.openxmlformats.org/presentationml/2006/main">
  <p:tag name="KSO_WM_UNIT_TYPE" val="l_h_i"/>
  <p:tag name="KSO_WM_UNIT_SUBTYPE" val="d"/>
  <p:tag name="KSO_WM_UNIT_INDEX" val="1_3_2"/>
  <p:tag name="KSO_WM_BEAUTIFY_FLAG" val="#wm#"/>
  <p:tag name="KSO_WM_TAG_VERSION" val="3.0"/>
  <p:tag name="KSO_WM_DIAGRAM_VERSION" val="3"/>
  <p:tag name="KSO_WM_DIAGRAM_GROUP_CODE" val="l1-1"/>
  <p:tag name="KSO_WM_UNIT_ID" val="custom20236726_4*l_h_i*1_3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726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42.6615753173828,&quot;left&quot;:99.13354956439161,&quot;top&quot;:193.5070863570566,&quot;width&quot;:827.86645043560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167.xml><?xml version="1.0" encoding="utf-8"?>
<p:tagLst xmlns:p="http://schemas.openxmlformats.org/presentationml/2006/main">
  <p:tag name="KSO_WM_UNIT_TYPE" val="l_h_f"/>
  <p:tag name="KSO_WM_UNIT_INDEX" val="1_3_1"/>
  <p:tag name="KSO_WM_BEAUTIFY_FLAG" val="#wm#"/>
  <p:tag name="KSO_WM_TAG_VERSION" val="3.0"/>
  <p:tag name="KSO_WM_DIAGRAM_VERSION" val="3"/>
  <p:tag name="KSO_WM_UNIT_PRESET_TEXT" val="单击添加目录项标题"/>
  <p:tag name="KSO_WM_DIAGRAM_GROUP_CODE" val="l1-1"/>
  <p:tag name="KSO_WM_UNIT_ID" val="custom20236726_4*l_h_f*1_3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726"/>
  <p:tag name="KSO_WM_TEMPLATE_CATEGORY" val="custom"/>
  <p:tag name="KSO_WM_DIAGRAM_COLOR_TRICK" val="1"/>
  <p:tag name="KSO_WM_DIAGRAM_COLOR_TEXT_CAN_REMOVE" val="n"/>
  <p:tag name="KSO_WM_UNIT_SUBTYPE" val="a"/>
  <p:tag name="KSO_WM_UNIT_VALUE" val="22"/>
  <p:tag name="KSO_WM_DIAGRAM_MAX_ITEMCNT" val="6"/>
  <p:tag name="KSO_WM_DIAGRAM_MIN_ITEMCNT" val="2"/>
  <p:tag name="KSO_WM_DIAGRAM_VIRTUALLY_FRAME" val="{&quot;height&quot;:242.6615753173828,&quot;left&quot;:99.13354956439161,&quot;top&quot;:193.5070863570566,&quot;width&quot;:827.86645043560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102544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USESOURCEFORMAT_APPLY" val="0"/>
</p:tagLst>
</file>

<file path=ppt/tags/tag168.xml><?xml version="1.0" encoding="utf-8"?>
<p:tagLst xmlns:p="http://schemas.openxmlformats.org/presentationml/2006/main">
  <p:tag name="KSO_WM_UNIT_TYPE" val="l_h_i"/>
  <p:tag name="KSO_WM_UNIT_SUBTYPE" val="d"/>
  <p:tag name="KSO_WM_UNIT_INDEX" val="1_4_2"/>
  <p:tag name="KSO_WM_BEAUTIFY_FLAG" val="#wm#"/>
  <p:tag name="KSO_WM_TAG_VERSION" val="3.0"/>
  <p:tag name="KSO_WM_DIAGRAM_VERSION" val="3"/>
  <p:tag name="KSO_WM_DIAGRAM_GROUP_CODE" val="l1-1"/>
  <p:tag name="KSO_WM_UNIT_ID" val="custom20236726_4*l_h_i*1_4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726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42.6615753173828,&quot;left&quot;:99.13354956439161,&quot;top&quot;:193.5070863570566,&quot;width&quot;:827.86645043560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169.xml><?xml version="1.0" encoding="utf-8"?>
<p:tagLst xmlns:p="http://schemas.openxmlformats.org/presentationml/2006/main">
  <p:tag name="KSO_WM_UNIT_TYPE" val="l_h_f"/>
  <p:tag name="KSO_WM_UNIT_INDEX" val="1_4_1"/>
  <p:tag name="KSO_WM_BEAUTIFY_FLAG" val="#wm#"/>
  <p:tag name="KSO_WM_TAG_VERSION" val="3.0"/>
  <p:tag name="KSO_WM_DIAGRAM_VERSION" val="3"/>
  <p:tag name="KSO_WM_UNIT_PRESET_TEXT" val="单击添加目录项标题"/>
  <p:tag name="KSO_WM_DIAGRAM_GROUP_CODE" val="l1-1"/>
  <p:tag name="KSO_WM_UNIT_ID" val="custom20236726_4*l_h_f*1_4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726"/>
  <p:tag name="KSO_WM_TEMPLATE_CATEGORY" val="custom"/>
  <p:tag name="KSO_WM_DIAGRAM_COLOR_TRICK" val="1"/>
  <p:tag name="KSO_WM_DIAGRAM_COLOR_TEXT_CAN_REMOVE" val="n"/>
  <p:tag name="KSO_WM_UNIT_SUBTYPE" val="a"/>
  <p:tag name="KSO_WM_UNIT_VALUE" val="22"/>
  <p:tag name="KSO_WM_DIAGRAM_MAX_ITEMCNT" val="6"/>
  <p:tag name="KSO_WM_DIAGRAM_MIN_ITEMCNT" val="2"/>
  <p:tag name="KSO_WM_DIAGRAM_VIRTUALLY_FRAME" val="{&quot;height&quot;:242.6615753173828,&quot;left&quot;:99.13354956439161,&quot;top&quot;:193.5070863570566,&quot;width&quot;:827.86645043560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102544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USESOURCEFORMAT_APPLY" val="0"/>
</p:tagLst>
</file>

<file path=ppt/tags/tag170.xml><?xml version="1.0" encoding="utf-8"?>
<p:tagLst xmlns:p="http://schemas.openxmlformats.org/presentationml/2006/main">
  <p:tag name="KSO_WM_UNIT_TYPE" val="l_h_i"/>
  <p:tag name="KSO_WM_UNIT_INDEX" val="1_3_1"/>
  <p:tag name="KSO_WM_BEAUTIFY_FLAG" val="#wm#"/>
  <p:tag name="KSO_WM_TAG_VERSION" val="3.0"/>
  <p:tag name="KSO_WM_DIAGRAM_VERSION" val="3"/>
  <p:tag name="KSO_WM_DIAGRAM_GROUP_CODE" val="l1-1"/>
  <p:tag name="KSO_WM_UNIT_ID" val="custom20236726_4*l_h_i*1_3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726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42.6615753173828,&quot;left&quot;:99.13354956439161,&quot;top&quot;:193.5070863570566,&quot;width&quot;:827.8664504356084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6"/>
  <p:tag name="KSO_WM_UNIT_LINE_FILL_TYPE" val="2"/>
  <p:tag name="KSO_WM_UNIT_USESOURCEFORMAT_APPLY" val="0"/>
</p:tagLst>
</file>

<file path=ppt/tags/tag171.xml><?xml version="1.0" encoding="utf-8"?>
<p:tagLst xmlns:p="http://schemas.openxmlformats.org/presentationml/2006/main">
  <p:tag name="KSO_WM_UNIT_TYPE" val="l_h_i"/>
  <p:tag name="KSO_WM_UNIT_INDEX" val="1_4_1"/>
  <p:tag name="KSO_WM_BEAUTIFY_FLAG" val="#wm#"/>
  <p:tag name="KSO_WM_TAG_VERSION" val="3.0"/>
  <p:tag name="KSO_WM_DIAGRAM_VERSION" val="3"/>
  <p:tag name="KSO_WM_DIAGRAM_GROUP_CODE" val="l1-1"/>
  <p:tag name="KSO_WM_UNIT_ID" val="custom20236726_4*l_h_i*1_4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726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42.6615753173828,&quot;left&quot;:99.13354956439161,&quot;top&quot;:193.5070863570566,&quot;width&quot;:827.8664504356084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6"/>
  <p:tag name="KSO_WM_UNIT_LINE_FILL_TYPE" val="2"/>
  <p:tag name="KSO_WM_UNIT_USESOURCEFORMAT_APPLY" val="0"/>
</p:tagLst>
</file>

<file path=ppt/tags/tag172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DIAGRAM_GROUP_CODE" val="l1-1"/>
  <p:tag name="KSO_WM_UNIT_ID" val="custom20236726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6"/>
  <p:tag name="KSO_WM_TEMPLATE_CATEGORY" val="custom"/>
  <p:tag name="KSO_WM_UNIT_FILL_FORE_SCHEMECOLOR_INDEX" val="6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73.xml><?xml version="1.0" encoding="utf-8"?>
<p:tagLst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4"/>
  <p:tag name="KSO_WM_DIAGRAM_GROUP_CODE" val="l1-1"/>
  <p:tag name="KSO_WM_BEAUTIFY_FLAG" val="#wm#"/>
  <p:tag name="KSO_WM_TEMPLATE_INDEX" val="20236726"/>
  <p:tag name="KSO_WM_TEMPLATE_CATEGORY" val="custom"/>
  <p:tag name="KSO_WM_SLIDE_INDEX" val="4"/>
  <p:tag name="KSO_WM_SLIDE_ID" val="custom20236726_4"/>
  <p:tag name="KSO_WM_TEMPLATE_MASTER_TYPE" val="0"/>
  <p:tag name="KSO_WM_SLIDE_LAYOUT" val="a_l"/>
  <p:tag name="KSO_WM_SLIDE_LAYOUT_CNT" val="1_1"/>
  <p:tag name="KSO_WM_SLIDE_DIAGTYPE" val="l"/>
</p:tagLst>
</file>

<file path=ppt/tags/tag17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添加章节标题"/>
  <p:tag name="KSO_WM_UNIT_ID" val="custom20236726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6"/>
  <p:tag name="KSO_WM_TEMPLATE_CATEGORY" val="custom"/>
  <p:tag name="KSO_WM_UNIT_ISCONTENTSTITLE" val="0"/>
  <p:tag name="KSO_WM_UNIT_TEXT_TYPE" val="1"/>
</p:tagLst>
</file>

<file path=ppt/tags/tag175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custom20236726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6"/>
  <p:tag name="KSO_WM_TEMPLATE_CATEGORY" val="custom"/>
</p:tagLst>
</file>

<file path=ppt/tags/tag176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6726"/>
  <p:tag name="KSO_WM_TEMPLATE_CATEGORY" val="custom"/>
  <p:tag name="KSO_WM_SLIDE_INDEX" val="7"/>
  <p:tag name="KSO_WM_SLIDE_ID" val="custom20236726_7"/>
  <p:tag name="KSO_WM_TEMPLATE_MASTER_TYPE" val="0"/>
  <p:tag name="KSO_WM_SLIDE_LAYOUT" val="a_e"/>
  <p:tag name="KSO_WM_SLIDE_LAYOUT_CNT" val="1_1"/>
</p:tagLst>
</file>

<file path=ppt/tags/tag1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VALUE" val="30"/>
  <p:tag name="KSO_WM_TEMPLATE_INDEX" val="20231717"/>
  <p:tag name="KSO_WM_UNIT_ID" val="custom20231717_1*a*1"/>
  <p:tag name="KSO_WM_UNIT_PRESET_TEXT" val="单击此处添加标题"/>
  <p:tag name="KSO_WM_UNIT_TEXT_TYPE" val="1"/>
  <p:tag name="KSO_WM_UNIT_TEXT_FILL_FORE_SCHEMECOLOR_INDEX" val="15"/>
  <p:tag name="KSO_WM_UNIT_TEXT_FILL_TYPE" val="1"/>
  <p:tag name="KSO_WM_UNIT_USESOURCEFORMAT_APPLY" val="0"/>
</p:tagLst>
</file>

<file path=ppt/tags/tag178.xml><?xml version="1.0" encoding="utf-8"?>
<p:tagLst xmlns:p="http://schemas.openxmlformats.org/presentationml/2006/main">
  <p:tag name="KSO_WM_BEAUTIFY_FLAG" val="#wm#"/>
  <p:tag name="KSO_WM_UNIT_VALUE" val="1289*91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1717_1*d*1"/>
  <p:tag name="KSO_WM_TEMPLATE_CATEGORY" val="custom"/>
  <p:tag name="KSO_WM_TEMPLATE_INDEX" val="20231717"/>
  <p:tag name="KSO_WM_UNIT_LAYERLEVEL" val="1"/>
  <p:tag name="KSO_WM_TAG_VERSION" val="3.0"/>
  <p:tag name="KSO_WM_UNIT_PICTURE_SUBTYPE" val="b"/>
  <p:tag name="MH_PIC_SOURCE_TYPE" val="generate_slide_ai*{&quot;ai_type&quot;:&quot;generate_ppt&quot;,&quot;id&quot;:&quot;VCG41N679711620&quot;}*auto_gallery_ai_v2.0.9_ONLINE*1745289138885_2.10_da3c93ae37e1-slide-1"/>
  <p:tag name="KSO_WM_UNIT_LINE_FORE_SCHEMECOLOR_INDEX" val="5"/>
  <p:tag name="KSO_WM_UNIT_LINE_FILL_TYPE" val="2"/>
  <p:tag name="KSO_WM_UNIT_SHADOW_SCHEMECOLOR_INDEX" val="5"/>
  <p:tag name="KSO_WM_UNIT_USESOURCEFORMAT_APPLY" val="0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8_2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4"/>
  <p:tag name="KSO_WM_DIAGRAM_MIN_ITEMCNT" val="2"/>
  <p:tag name="KSO_WM_DIAGRAM_VIRTUALLY_FRAME" val="{&quot;height&quot;:365.6566141732284,&quot;left&quot;:50.024881889763776,&quot;top&quot;:108.23118110236221,&quot;width&quot;:558.4001574803149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2"/>
  <p:tag name="KSO_WM_UNIT_TEXT_FILL_TYPE" val="1"/>
  <p:tag name="KSO_WM_UNIT_USESOURCEFORMAT_APPLY" val="0"/>
</p:tagLst>
</file>

<file path=ppt/tags/tag1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2*l_h_a*1_2_1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66141732284,&quot;left&quot;:50.024881889763776,&quot;top&quot;:108.23118110236221,&quot;width&quot;:558.400157480314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UNIT_PRESET_TEXT" val="添加标题"/>
  <p:tag name="KSO_WM_UNIT_TEXT_TYPE" val="1"/>
  <p:tag name="KSO_WM_UNIT_LINE_FILL_TYPE" val="2"/>
  <p:tag name="KSO_WM_UNIT_USESOURCEFORMAT_APPLY" val="0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8_2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4"/>
  <p:tag name="KSO_WM_DIAGRAM_MIN_ITEMCNT" val="2"/>
  <p:tag name="KSO_WM_DIAGRAM_VIRTUALLY_FRAME" val="{&quot;height&quot;:365.6566141732284,&quot;left&quot;:50.024881889763776,&quot;top&quot;:108.23118110236221,&quot;width&quot;:558.4001574803149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2"/>
  <p:tag name="KSO_WM_UNIT_TEXT_FILL_TYPE" val="1"/>
  <p:tag name="KSO_WM_UNIT_USESOURCEFORMAT_APPLY" val="0"/>
</p:tagLst>
</file>

<file path=ppt/tags/tag1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2*l_h_a*1_1_1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66141732284,&quot;left&quot;:50.024881889763776,&quot;top&quot;:108.23118110236221,&quot;width&quot;:558.400157480314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UNIT_PRESET_TEXT" val="添加标题"/>
  <p:tag name="KSO_WM_UNIT_TEXT_TYPE" val="1"/>
  <p:tag name="KSO_WM_UNIT_LINE_FILL_TYPE" val="2"/>
  <p:tag name="KSO_WM_UNIT_USESOURCEFORMAT_APPLY" val="0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2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66141732284,&quot;left&quot;:50.024881889763776,&quot;top&quot;:108.23118110236221,&quot;width&quot;:558.400157480314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(您的)智能图形项正文，文字是您思想的提炼，请尽量言简意赅的阐述观点。"/>
  <p:tag name="KSO_WM_UNIT_TEXT_TYPE" val="1"/>
  <p:tag name="KSO_WM_UNIT_USESOURCEFORMAT_APPLY" val="0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2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66141732284,&quot;left&quot;:50.024881889763776,&quot;top&quot;:108.23118110236221,&quot;width&quot;:558.400157480314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(您的)智能图形项正文，文字是您思想的提炼，请尽量言简意赅的阐述观点。"/>
  <p:tag name="KSO_WM_UNIT_TEXT_TYPE" val="1"/>
  <p:tag name="KSO_WM_UNIT_USESOURCEFORMAT_APPLY" val="0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8_2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4"/>
  <p:tag name="KSO_WM_DIAGRAM_MIN_ITEMCNT" val="2"/>
  <p:tag name="KSO_WM_DIAGRAM_VIRTUALLY_FRAME" val="{&quot;height&quot;:365.6566141732284,&quot;left&quot;:50.024881889763776,&quot;top&quot;:108.23118110236221,&quot;width&quot;:558.4001574803149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2"/>
  <p:tag name="KSO_WM_UNIT_TEXT_FILL_TYPE" val="1"/>
  <p:tag name="KSO_WM_UNIT_USESOURCEFORMAT_APPLY" val="0"/>
</p:tagLst>
</file>

<file path=ppt/tags/tag1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2*l_h_a*1_3_1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66141732284,&quot;left&quot;:50.024881889763776,&quot;top&quot;:108.23118110236221,&quot;width&quot;:558.400157480314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UNIT_PRESET_TEXT" val="添加标题"/>
  <p:tag name="KSO_WM_UNIT_TEXT_TYPE" val="1"/>
  <p:tag name="KSO_WM_UNIT_LINE_FILL_TYPE" val="2"/>
  <p:tag name="KSO_WM_UNIT_USESOURCEFORMAT_APPLY" val="0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2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66141732284,&quot;left&quot;:50.024881889763776,&quot;top&quot;:108.23118110236221,&quot;width&quot;:558.400157480314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(您的)智能图形项正文，文字是您思想的提炼，请尽量言简意赅的阐述观点。"/>
  <p:tag name="KSO_WM_UNIT_TEXT_TYPE" val="1"/>
  <p:tag name="KSO_WM_UNIT_USESOURCEFORMAT_APPLY" val="0"/>
</p:tagLst>
</file>

<file path=ppt/tags/tag188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529.861*365.65"/>
  <p:tag name="KSO_WM_SLIDE_POSITION" val="78.5387*108.231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6726"/>
  <p:tag name="KSO_WM_TEMPLATE_SUBCATEGORY" val="0"/>
  <p:tag name="KSO_WM_SLIDE_INDEX" val="1"/>
  <p:tag name="KSO_WM_TAG_VERSION" val="3.0"/>
  <p:tag name="KSO_WM_SLIDE_ID" val="custom20231717_1"/>
  <p:tag name="KSO_WM_SLIDE_ITEM_CNT" val="4"/>
</p:tagLst>
</file>

<file path=ppt/tags/tag1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0968_1*l_h_i*1_1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66.2639465332031,&quot;left&quot;:54.8,&quot;top&quot;:111.1931054735559,&quot;width&quot;:850.4503937007873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_BRIGHTNESS" val="-0.1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UNIT_FILL_TYPE" val="1"/>
  <p:tag name="KSO_WM_UNIT_FILL_FORE_SCHEMECOLOR_INDEX" val="13"/>
  <p:tag name="KSO_WM_UNIT_FILL_FORE_SCHEMECOLOR_INDEX_BRIGHTNESS" val="0.6"/>
  <p:tag name="KSO_WM_UNIT_LINE_FORE_SCHEMECOLOR_INDEX" val="13"/>
</p:tagLst>
</file>

<file path=ppt/tags/tag1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817*139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0968_1*l_h_d*1_1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66.2639465332031,&quot;left&quot;:54.8,&quot;top&quot;:111.1931054735559,&quot;width&quot;:850.4503937007873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TYPE" val="1"/>
  <p:tag name="KSO_WM_UNIT_FILL_FORE_SCHEMECOLOR_INDEX" val="5"/>
  <p:tag name="KSO_WM_UNIT_FILL_FORE_SCHEMECOLOR_INDEX_BRIGHTNESS" val="0"/>
  <p:tag name="KSO_WM_UNIT_LINE_FORE_SCHEMECOLOR_INDEX" val="13"/>
  <p:tag name="KSO_WM_UNIT_PICTURE_SUBTYPE" val="b"/>
</p:tagLst>
</file>

<file path=ppt/tags/tag1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68_1*l_h_a*1_1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6.2639465332031,&quot;left&quot;:54.8,&quot;top&quot;:111.1931054735559,&quot;width&quot;:850.45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_BRIGHTNESS" val="0"/>
  <p:tag name="KSO_WM_UNIT_PRESET_TEXT" val="添加标题"/>
  <p:tag name="KSO_WM_UNIT_TEXT_FILL_FORE_SCHEMECOLOR_INDEX" val="1"/>
  <p:tag name="KSO_WM_UNIT_TEXT_FILL_TYPE" val="1"/>
  <p:tag name="KSO_WM_UNIT_TEXT_TYPE" val="1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68_1*l_h_f*1_1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6.2639465332031,&quot;left&quot;:54.8,&quot;top&quot;:111.1931054735559,&quot;width&quot;:850.45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UNIT_TEXT_TYPE" val="1"/>
  <p:tag name="KSO_WM_UNIT_TEXT_LAYER_COUNT" val="1"/>
</p:tagLst>
</file>

<file path=ppt/tags/tag1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0968_1*l_h_i*1_2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66.2639465332031,&quot;left&quot;:54.8,&quot;top&quot;:111.1931054735559,&quot;width&quot;:850.4503937007873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2"/>
  <p:tag name="KSO_WM_UNIT_TEXT_FILL_TYPE" val="1"/>
  <p:tag name="KSO_WM_UNIT_FILL_TYPE" val="1"/>
  <p:tag name="KSO_WM_UNIT_FILL_FORE_SCHEMECOLOR_INDEX" val="5"/>
  <p:tag name="KSO_WM_UNIT_FILL_FORE_SCHEMECOLOR_INDEX_BRIGHTNESS" val="0"/>
  <p:tag name="KSO_WM_UNIT_LINE_FORE_SCHEMECOLOR_INDEX" val="5"/>
</p:tagLst>
</file>

<file path=ppt/tags/tag1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68_1*l_h_a*1_2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6.2639465332031,&quot;left&quot;:54.8,&quot;top&quot;:111.1931054735559,&quot;width&quot;:850.45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_BRIGHTNESS" val="0"/>
  <p:tag name="KSO_WM_UNIT_TEXT_FILL_TYPE" val="1"/>
  <p:tag name="KSO_WM_UNIT_PRESET_TEXT" val="添加标题"/>
  <p:tag name="KSO_WM_UNIT_TEXT_TYPE" val="1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68_1*l_h_f*1_2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6.2639465332031,&quot;left&quot;:54.8,&quot;top&quot;:111.1931054735559,&quot;width&quot;:850.45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_BRIGHTNESS" val="0"/>
  <p:tag name="KSO_WM_UNIT_TEXT_FILL_TYPE" val="1"/>
  <p:tag name="KSO_WM_UNIT_PRESET_TEXT" val="单击此处输入你的项正文，文字是您思想的提炼，请尽量言简意赅的阐述观点。"/>
  <p:tag name="KSO_WM_UNIT_TEXT_TYPE" val="1"/>
  <p:tag name="KSO_WM_UNIT_TEXT_LAYER_COUNT" val="1"/>
</p:tagLst>
</file>

<file path=ppt/tags/tag1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817*139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0968_1*l_h_d*1_2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66.2639465332031,&quot;left&quot;:54.8,&quot;top&quot;:111.1931054735559,&quot;width&quot;:850.4503937007873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TYPE" val="1"/>
  <p:tag name="KSO_WM_UNIT_FILL_FORE_SCHEMECOLOR_INDEX" val="5"/>
  <p:tag name="KSO_WM_UNIT_FILL_FORE_SCHEMECOLOR_INDEX_BRIGHTNESS" val="0"/>
  <p:tag name="KSO_WM_UNIT_LINE_FORE_SCHEMECOLOR_INDEX" val="13"/>
  <p:tag name="KSO_WM_UNIT_PICTURE_SUBTYPE" val="b"/>
</p:tagLst>
</file>

<file path=ppt/tags/tag19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TEMPLATE_INDEX" val="10"/>
  <p:tag name="KSO_WM_TEMPLATE_CATEGORY" val="custom"/>
  <p:tag name="KSO_WM_UNIT_ID" val="custom10_4*a*1"/>
  <p:tag name="KSO_WM_UNIT_LAYERLEVEL" val="1"/>
</p:tagLst>
</file>

<file path=ppt/tags/tag198.xml><?xml version="1.0" encoding="utf-8"?>
<p:tagLst xmlns:p="http://schemas.openxmlformats.org/presentationml/2006/main">
  <p:tag name="KSO_WM_BEAUTIFY_FLAG" val="#wm#"/>
  <p:tag name="KSO_WM_TEMPLATE_CATEGORY" val="custom"/>
  <p:tag name="KSO_WM_TEMPLATE_INDEX" val="20236726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32423_1*i*1"/>
  <p:tag name="KSO_WM_TEMPLATE_CATEGORY" val="custom"/>
  <p:tag name="KSO_WM_TEMPLATE_INDEX" val="20232423"/>
  <p:tag name="KSO_WM_UNIT_LAYERLEVEL" val="1"/>
  <p:tag name="KSO_WM_TAG_VERSION" val="3.0"/>
  <p:tag name="KSO_WM_BEAUTIFY_FLAG" val="#wm#"/>
</p:tagLst>
</file>

<file path=ppt/tags/tag2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TEMPLATE_INDEX" val="20232423"/>
  <p:tag name="KSO_WM_UNIT_ID" val="custom20232423_1*a*1"/>
  <p:tag name="KSO_WM_UNIT_TEXT_TYPE" val="1"/>
  <p:tag name="KSO_WM_UNIT_PRESET_TEXT" val="单击此处添加标题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32423_1*d*1"/>
  <p:tag name="KSO_WM_TEMPLATE_CATEGORY" val="custom"/>
  <p:tag name="KSO_WM_TEMPLATE_INDEX" val="20232423"/>
  <p:tag name="KSO_WM_UNIT_LAYERLEVEL" val="1"/>
  <p:tag name="KSO_WM_TAG_VERSION" val="3.0"/>
  <p:tag name="KSO_WM_BEAUTIFY_FLAG" val="#wm#"/>
  <p:tag name="KSO_WM_UNIT_VALUE" val="1904*1834"/>
  <p:tag name="KSO_WM_UNIT_PICTURE_SUBTYPE" val="b"/>
</p:tagLst>
</file>

<file path=ppt/tags/tag2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160"/>
  <p:tag name="KSO_WM_UNIT_HIGHLIGHT" val="0"/>
  <p:tag name="KSO_WM_UNIT_COMPATIBLE" val="0"/>
  <p:tag name="KSO_WM_UNIT_DIAGRAM_ISNUMVISUAL" val="0"/>
  <p:tag name="KSO_WM_UNIT_DIAGRAM_ISREFERUNIT" val="0"/>
  <p:tag name="KSO_WM_UNIT_TYPE" val="c_f"/>
  <p:tag name="KSO_WM_UNIT_INDEX" val="1_1"/>
  <p:tag name="KSO_WM_UNIT_ID" val="custom20232423_1*c_f*1_1"/>
  <p:tag name="KSO_WM_TEMPLATE_CATEGORY" val="custom"/>
  <p:tag name="KSO_WM_TEMPLATE_INDEX" val="20232423"/>
  <p:tag name="KSO_WM_UNIT_LAYERLEVEL" val="1_1"/>
  <p:tag name="KSO_WM_TAG_VERSION" val="3.0"/>
  <p:tag name="KSO_WM_DIAGRAM_MAX_ITEMCNT" val="4"/>
  <p:tag name="KSO_WM_DIAGRAM_MIN_ITEMCNT" val="1"/>
  <p:tag name="KSO_WM_DIAGRAM_VIRTUALLY_FRAME" val="{&quot;height&quot;:368.54229736328125,&quot;left&quot;:16.633466647891556,&quot;top&quot;:129.0571977750523,&quot;width&quot;:413.85818481445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FILL_FORE_SCHEMECOLOR_INDEX" val="1"/>
  <p:tag name="KSO_WM_UNIT_TEXT_FILL_TYPE" val="1"/>
  <p:tag name="KSO_WM_UNIT_TEXT_LAYER_COUNT" val="1"/>
  <p:tag name="KSO_WM_BEAUTIFY_FLAG" val="#wm#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根据需要可酌情增减文字。单击此处添加文本具体内容，简明扼要地阐述您的观点。"/>
</p:tagLst>
</file>

<file path=ppt/tags/tag2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c_a"/>
  <p:tag name="KSO_WM_UNIT_INDEX" val="1_1"/>
  <p:tag name="KSO_WM_UNIT_ID" val="custom20232423_1*c_a*1_1"/>
  <p:tag name="KSO_WM_TEMPLATE_CATEGORY" val="custom"/>
  <p:tag name="KSO_WM_TEMPLATE_INDEX" val="20232423"/>
  <p:tag name="KSO_WM_UNIT_LAYERLEVEL" val="1_1"/>
  <p:tag name="KSO_WM_TAG_VERSION" val="3.0"/>
  <p:tag name="KSO_WM_DIAGRAM_MAX_ITEMCNT" val="4"/>
  <p:tag name="KSO_WM_DIAGRAM_MIN_ITEMCNT" val="1"/>
  <p:tag name="KSO_WM_DIAGRAM_VIRTUALLY_FRAME" val="{&quot;height&quot;:368.54229736328125,&quot;left&quot;:16.633466647891556,&quot;top&quot;:129.0571977750523,&quot;width&quot;:413.85818481445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FILL_FORE_SCHEMECOLOR_INDEX" val="1"/>
  <p:tag name="KSO_WM_UNIT_TEXT_FILL_TYPE" val="1"/>
  <p:tag name="KSO_WM_BEAUTIFY_FLAG" val="#wm#"/>
  <p:tag name="KSO_WM_UNIT_PRESET_TEXT" val="单击此处添加标题"/>
</p:tagLst>
</file>

<file path=ppt/tags/tag204.xml><?xml version="1.0" encoding="utf-8"?>
<p:tagLst xmlns:p="http://schemas.openxmlformats.org/presentationml/2006/main">
  <p:tag name="KSO_WM_BEAUTIFY_FLAG" val="#wm#"/>
  <p:tag name="KSO_WM_TEMPLATE_CATEGORY" val="custom"/>
  <p:tag name="KSO_WM_TEMPLATE_INDEX" val="20236726"/>
</p:tagLst>
</file>

<file path=ppt/tags/tag20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添加章节标题"/>
  <p:tag name="KSO_WM_UNIT_ID" val="custom20236726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6"/>
  <p:tag name="KSO_WM_TEMPLATE_CATEGORY" val="custom"/>
  <p:tag name="KSO_WM_UNIT_ISCONTENTSTITLE" val="0"/>
  <p:tag name="KSO_WM_UNIT_TEXT_TYPE" val="1"/>
</p:tagLst>
</file>

<file path=ppt/tags/tag206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custom20236726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6"/>
  <p:tag name="KSO_WM_TEMPLATE_CATEGORY" val="custom"/>
</p:tagLst>
</file>

<file path=ppt/tags/tag207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6726"/>
  <p:tag name="KSO_WM_TEMPLATE_CATEGORY" val="custom"/>
  <p:tag name="KSO_WM_SLIDE_INDEX" val="7"/>
  <p:tag name="KSO_WM_SLIDE_ID" val="custom20236726_7"/>
  <p:tag name="KSO_WM_TEMPLATE_MASTER_TYPE" val="0"/>
  <p:tag name="KSO_WM_SLIDE_LAYOUT" val="a_e"/>
  <p:tag name="KSO_WM_SLIDE_LAYOUT_CNT" val="1_1"/>
</p:tagLst>
</file>

<file path=ppt/tags/tag2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3522_1*l_h_d*1_2_1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UNIT_VALUE" val="986*690"/>
  <p:tag name="KSO_WM_DIAGRAM_MAX_ITEMCNT" val="2"/>
  <p:tag name="KSO_WM_DIAGRAM_MIN_ITEMCNT" val="2"/>
  <p:tag name="KSO_WM_DIAGRAM_VIRTUALLY_FRAME" val="{&quot;height&quot;:350.000244140625,&quot;left&quot;:195.11543307086617,&quot;top&quot;:104.26653147299457,&quot;width&quot;:659.2003937007873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TYPE" val="1"/>
  <p:tag name="KSO_WM_UNIT_FILL_FORE_SCHEMECOLOR_INDEX" val="5"/>
  <p:tag name="KSO_WM_UNIT_FILL_FORE_SCHEMECOLOR_INDEX_BRIGHTNESS" val="0"/>
  <p:tag name="KSO_WM_UNIT_PICTURE_SUBTYPE" val="b"/>
  <p:tag name="MH_PIC_SOURCE_TYPE" val="ai_match*TextGenerateImg**1742373456535_1.166_0eba0103401b-slide-3"/>
</p:tagLst>
</file>

<file path=ppt/tags/tag2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3522_1*l_h_i*1_1_2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DIAGRAM_MAX_ITEMCNT" val="2"/>
  <p:tag name="KSO_WM_DIAGRAM_MIN_ITEMCNT" val="2"/>
  <p:tag name="KSO_WM_DIAGRAM_VIRTUALLY_FRAME" val="{&quot;height&quot;:350.000244140625,&quot;left&quot;:195.11543307086617,&quot;top&quot;:104.26653147299457,&quot;width&quot;:659.2003937007873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</p:tagLst>
</file>

<file path=ppt/tags/tag2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3522_1*l_h_i*1_1_3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DIAGRAM_MAX_ITEMCNT" val="2"/>
  <p:tag name="KSO_WM_DIAGRAM_MIN_ITEMCNT" val="2"/>
  <p:tag name="KSO_WM_DIAGRAM_VIRTUALLY_FRAME" val="{&quot;height&quot;:350.000244140625,&quot;left&quot;:195.11543307086617,&quot;top&quot;:104.26653147299457,&quot;width&quot;:659.2003937007873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</p:tagLst>
</file>

<file path=ppt/tags/tag2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3522_1*l_h_d*1_1_1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UNIT_VALUE" val="986*690"/>
  <p:tag name="KSO_WM_DIAGRAM_MAX_ITEMCNT" val="2"/>
  <p:tag name="KSO_WM_DIAGRAM_MIN_ITEMCNT" val="2"/>
  <p:tag name="KSO_WM_DIAGRAM_VIRTUALLY_FRAME" val="{&quot;height&quot;:350.000244140625,&quot;left&quot;:195.11543307086617,&quot;top&quot;:104.26653147299457,&quot;width&quot;:659.2003937007873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TYPE" val="1"/>
  <p:tag name="KSO_WM_UNIT_FILL_FORE_SCHEMECOLOR_INDEX" val="5"/>
  <p:tag name="KSO_WM_UNIT_FILL_FORE_SCHEMECOLOR_INDEX_BRIGHTNESS" val="0"/>
  <p:tag name="KSO_WM_UNIT_PICTURE_SUBTYPE" val="b"/>
  <p:tag name="MH_PIC_SOURCE_TYPE" val="ai_match*VCG211245590378**1742373456535_1.166_0eba0103401b-slide-3"/>
</p:tagLst>
</file>

<file path=ppt/tags/tag212.xml><?xml version="1.0" encoding="utf-8"?>
<p:tagLst xmlns:p="http://schemas.openxmlformats.org/presentationml/2006/main">
  <p:tag name="KSO_WM_DIAGRAM_VIRTUALLY_FRAME" val="{&quot;height&quot;:350.000244140625,&quot;left&quot;:195.11543307086617,&quot;top&quot;:104.26653147299457,&quot;width&quot;:659.2003937007873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3522_1*l_h_a*1_2_1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UNIT_VALUE" val="8"/>
  <p:tag name="KSO_WM_DIAGRAM_MAX_ITEMCNT" val="2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项标题"/>
  <p:tag name="KSO_WM_UNIT_TEXT_FILL_FORE_SCHEMECOLOR_INDEX" val="1"/>
  <p:tag name="KSO_WM_UNIT_TEXT_FILL_TYPE" val="1"/>
  <p:tag name="KSO_WM_UNIT_TEXT_TYPE" val="1"/>
</p:tagLst>
</file>

<file path=ppt/tags/tag213.xml><?xml version="1.0" encoding="utf-8"?>
<p:tagLst xmlns:p="http://schemas.openxmlformats.org/presentationml/2006/main">
  <p:tag name="KSO_WM_DIAGRAM_VIRTUALLY_FRAME" val="{&quot;height&quot;:350.000244140625,&quot;left&quot;:195.11543307086617,&quot;top&quot;:104.26653147299457,&quot;width&quot;:659.2003937007873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522_1*l_h_f*1_2_1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UNIT_VALUE" val="24"/>
  <p:tag name="KSO_WM_DIAGRAM_MAX_ITEMCNT" val="2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文本的具体内容简明阐述您的观点。"/>
  <p:tag name="KSO_WM_UNIT_TEXT_FILL_FORE_SCHEMECOLOR_INDEX" val="1"/>
  <p:tag name="KSO_WM_UNIT_TEXT_FILL_TYPE" val="1"/>
  <p:tag name="KSO_WM_UNIT_TEXT_TYPE" val="1"/>
  <p:tag name="KSO_WM_UNIT_TEXT_LAYER_COUNT" val="1"/>
</p:tagLst>
</file>

<file path=ppt/tags/tag214.xml><?xml version="1.0" encoding="utf-8"?>
<p:tagLst xmlns:p="http://schemas.openxmlformats.org/presentationml/2006/main">
  <p:tag name="KSO_WM_DIAGRAM_VIRTUALLY_FRAME" val="{&quot;height&quot;:350.000244140625,&quot;left&quot;:195.11543307086617,&quot;top&quot;:104.26653147299457,&quot;width&quot;:659.2003937007873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3522_1*l_h_a*1_1_1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UNIT_VALUE" val="8"/>
  <p:tag name="KSO_WM_DIAGRAM_MAX_ITEMCNT" val="2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项标题"/>
  <p:tag name="KSO_WM_UNIT_TEXT_FILL_FORE_SCHEMECOLOR_INDEX" val="1"/>
  <p:tag name="KSO_WM_UNIT_TEXT_FILL_TYPE" val="1"/>
  <p:tag name="KSO_WM_UNIT_TEXT_TYPE" val="1"/>
</p:tagLst>
</file>

<file path=ppt/tags/tag215.xml><?xml version="1.0" encoding="utf-8"?>
<p:tagLst xmlns:p="http://schemas.openxmlformats.org/presentationml/2006/main">
  <p:tag name="KSO_WM_DIAGRAM_VIRTUALLY_FRAME" val="{&quot;height&quot;:350.000244140625,&quot;left&quot;:195.11543307086617,&quot;top&quot;:104.26653147299457,&quot;width&quot;:659.2003937007873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522_1*l_h_f*1_1_1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UNIT_VALUE" val="24"/>
  <p:tag name="KSO_WM_DIAGRAM_MAX_ITEMCNT" val="2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文本的具体内容简明阐述您的观点。"/>
  <p:tag name="KSO_WM_UNIT_TEXT_FILL_FORE_SCHEMECOLOR_INDEX" val="1"/>
  <p:tag name="KSO_WM_UNIT_TEXT_FILL_TYPE" val="1"/>
  <p:tag name="KSO_WM_UNIT_TEXT_TYPE" val="1"/>
  <p:tag name="KSO_WM_UNIT_TEXT_LAYER_COUNT" val="1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3522_1*l_h_i*1_1_1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2"/>
  <p:tag name="KSO_WM_DIAGRAM_MIN_ITEMCNT" val="2"/>
  <p:tag name="KSO_WM_DIAGRAM_VIRTUALLY_FRAME" val="{&quot;height&quot;:350.000244140625,&quot;left&quot;:195.11543307086617,&quot;top&quot;:104.26653147299457,&quot;width&quot;:659.20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3522_1*l_h_i*1_2_1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2"/>
  <p:tag name="KSO_WM_DIAGRAM_MIN_ITEMCNT" val="2"/>
  <p:tag name="KSO_WM_DIAGRAM_VIRTUALLY_FRAME" val="{&quot;height&quot;:350.000244140625,&quot;left&quot;:195.11543307086617,&quot;top&quot;:104.26653147299457,&quot;width&quot;:659.20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</p:tagLst>
</file>

<file path=ppt/tags/tag2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3522_1*l_h_i*1_2_2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DIAGRAM_MAX_ITEMCNT" val="2"/>
  <p:tag name="KSO_WM_DIAGRAM_MIN_ITEMCNT" val="2"/>
  <p:tag name="KSO_WM_DIAGRAM_VIRTUALLY_FRAME" val="{&quot;height&quot;:350.000244140625,&quot;left&quot;:195.11543307086617,&quot;top&quot;:104.26653147299457,&quot;width&quot;:659.2003937007873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</p:tagLst>
</file>

<file path=ppt/tags/tag2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3522_1*l_h_i*1_2_3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DIAGRAM_MAX_ITEMCNT" val="2"/>
  <p:tag name="KSO_WM_DIAGRAM_MIN_ITEMCNT" val="2"/>
  <p:tag name="KSO_WM_DIAGRAM_VIRTUALLY_FRAME" val="{&quot;height&quot;:350.000244140625,&quot;left&quot;:195.11543307086617,&quot;top&quot;:104.26653147299457,&quot;width&quot;:659.2003937007873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</p:tagLst>
</file>

<file path=ppt/tags/tag2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3147_3*a*1"/>
  <p:tag name="KSO_WM_TEMPLATE_CATEGORY" val="diagram"/>
  <p:tag name="KSO_WM_TEMPLATE_INDEX" val="20233147"/>
  <p:tag name="KSO_WM_UNIT_LAYERLEVEL" val="1"/>
  <p:tag name="KSO_WM_TAG_VERSION" val="3.0"/>
  <p:tag name="KSO_WM_BEAUTIFY_FLAG" val="#wm#"/>
  <p:tag name="KSO_WM_UNIT_TEXT_TYPE" val="1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221.xml><?xml version="1.0" encoding="utf-8"?>
<p:tagLst xmlns:p="http://schemas.openxmlformats.org/presentationml/2006/main">
  <p:tag name="KSO_WM_BEAUTIFY_FLAG" val="#wm#"/>
  <p:tag name="KSO_WM_TEMPLATE_CATEGORY" val="custom"/>
  <p:tag name="KSO_WM_TEMPLATE_INDEX" val="20236726"/>
</p:tagLst>
</file>

<file path=ppt/tags/tag222.xml><?xml version="1.0" encoding="utf-8"?>
<p:tagLst xmlns:p="http://schemas.openxmlformats.org/presentationml/2006/main">
  <p:tag name="KSO_WM_UNIT_VALUE" val="811*167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3270_1*d*1"/>
  <p:tag name="KSO_WM_TEMPLATE_CATEGORY" val="custom"/>
  <p:tag name="KSO_WM_TEMPLATE_INDEX" val="20233270"/>
  <p:tag name="KSO_WM_UNIT_LAYERLEVEL" val="1"/>
  <p:tag name="KSO_WM_TAG_VERSION" val="3.0"/>
  <p:tag name="KSO_WM_BEAUTIFY_FLAG" val="#wm#"/>
  <p:tag name="KSO_WM_UNIT_PICTURE_SUBTYPE" val="b"/>
  <p:tag name="MH_PIC_SOURCE_TYPE" val="ai_match*TextGenerateImg**1742373456535_1.166_0eba0103401b-slide-4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3270_1*i*1"/>
  <p:tag name="KSO_WM_TEMPLATE_CATEGORY" val="custom"/>
  <p:tag name="KSO_WM_TEMPLATE_INDEX" val="20233270"/>
  <p:tag name="KSO_WM_UNIT_LAYERLEVEL" val="1"/>
  <p:tag name="KSO_WM_TAG_VERSION" val="3.0"/>
  <p:tag name="KSO_WM_BEAUTIFY_FLAG" val="#wm#"/>
</p:tagLst>
</file>

<file path=ppt/tags/tag2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TEMPLATE_INDEX" val="20233270"/>
  <p:tag name="KSO_WM_UNIT_ID" val="custom20233270_1*a*1"/>
  <p:tag name="KSO_WM_UNIT_PRESET_TEXT" val="单击此处&#10;添加标题内容"/>
  <p:tag name="KSO_WM_UNIT_TEXT_TYPE" val="1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269_3*l_h_f*1_1_1"/>
  <p:tag name="KSO_WM_TEMPLATE_CATEGORY" val="diagram"/>
  <p:tag name="KSO_WM_TEMPLATE_INDEX" val="20233269"/>
  <p:tag name="KSO_WM_UNIT_LAYERLEVEL" val="1_1_1"/>
  <p:tag name="KSO_WM_TAG_VERSION" val="3.0"/>
  <p:tag name="KSO_WM_DIAGRAM_MAX_ITEMCNT" val="4"/>
  <p:tag name="KSO_WM_DIAGRAM_MIN_ITEMCNT" val="1"/>
  <p:tag name="KSO_WM_DIAGRAM_VIRTUALLY_FRAME" val="{&quot;height&quot;:109.83307086614168,&quot;left&quot;:54.777280619463546,&quot;top&quot;:348.69023622047246,&quot;width&quot;:850.44677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VALUE" val="32"/>
  <p:tag name="KSO_WM_UNIT_TEXT_TYPE" val="1"/>
  <p:tag name="KSO_WM_UNIT_TEXT_LAYER_COUNT" val="1"/>
  <p:tag name="KSO_WM_BEAUTIFY_FLAG" val="#wm#"/>
  <p:tag name="KSO_WM_UNIT_PRESET_TEXT" val="单击添加文本内容，简明扼要地阐述您内容观点"/>
  <p:tag name="KSO_WM_UNIT_TEXT_FILL_FORE_SCHEMECOLOR_INDEX" val="1"/>
  <p:tag name="KSO_WM_UNIT_TEXT_FILL_TYPE" val="1"/>
</p:tagLst>
</file>

<file path=ppt/tags/tag2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3269_3*l_h_a*1_1_1"/>
  <p:tag name="KSO_WM_TEMPLATE_CATEGORY" val="diagram"/>
  <p:tag name="KSO_WM_TEMPLATE_INDEX" val="20233269"/>
  <p:tag name="KSO_WM_UNIT_LAYERLEVEL" val="1_1_1"/>
  <p:tag name="KSO_WM_TAG_VERSION" val="3.0"/>
  <p:tag name="KSO_WM_DIAGRAM_MAX_ITEMCNT" val="4"/>
  <p:tag name="KSO_WM_DIAGRAM_MIN_ITEMCNT" val="1"/>
  <p:tag name="KSO_WM_DIAGRAM_VIRTUALLY_FRAME" val="{&quot;height&quot;:109.83307086614168,&quot;left&quot;:54.777280619463546,&quot;top&quot;:348.69023622047246,&quot;width&quot;:850.44677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VALUE" val="24"/>
  <p:tag name="KSO_WM_UNIT_TEXT_TYPE" val="1"/>
  <p:tag name="KSO_WM_BEAUTIFY_FLAG" val="#wm#"/>
  <p:tag name="KSO_WM_UNIT_PRESET_TEXT" val="添加项标题"/>
  <p:tag name="KSO_WM_UNIT_TEXT_FILL_FORE_SCHEMECOLOR_INDEX" val="1"/>
  <p:tag name="KSO_WM_UNIT_TEXT_FILL_TYPE" val="1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269_3*l_h_f*1_2_1"/>
  <p:tag name="KSO_WM_TEMPLATE_CATEGORY" val="diagram"/>
  <p:tag name="KSO_WM_TEMPLATE_INDEX" val="20233269"/>
  <p:tag name="KSO_WM_UNIT_LAYERLEVEL" val="1_1_1"/>
  <p:tag name="KSO_WM_TAG_VERSION" val="3.0"/>
  <p:tag name="KSO_WM_DIAGRAM_MAX_ITEMCNT" val="4"/>
  <p:tag name="KSO_WM_DIAGRAM_MIN_ITEMCNT" val="1"/>
  <p:tag name="KSO_WM_DIAGRAM_VIRTUALLY_FRAME" val="{&quot;height&quot;:109.83307086614168,&quot;left&quot;:54.777280619463546,&quot;top&quot;:348.69023622047246,&quot;width&quot;:850.44677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VALUE" val="32"/>
  <p:tag name="KSO_WM_UNIT_TEXT_TYPE" val="1"/>
  <p:tag name="KSO_WM_UNIT_TEXT_LAYER_COUNT" val="1"/>
  <p:tag name="KSO_WM_BEAUTIFY_FLAG" val="#wm#"/>
  <p:tag name="KSO_WM_UNIT_PRESET_TEXT" val="单击添加文本具体内容，简明扼要地阐述您内容观点"/>
  <p:tag name="KSO_WM_UNIT_TEXT_FILL_FORE_SCHEMECOLOR_INDEX" val="1"/>
  <p:tag name="KSO_WM_UNIT_TEXT_FILL_TYPE" val="1"/>
</p:tagLst>
</file>

<file path=ppt/tags/tag2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3269_3*l_h_a*1_2_1"/>
  <p:tag name="KSO_WM_TEMPLATE_CATEGORY" val="diagram"/>
  <p:tag name="KSO_WM_TEMPLATE_INDEX" val="20233269"/>
  <p:tag name="KSO_WM_UNIT_LAYERLEVEL" val="1_1_1"/>
  <p:tag name="KSO_WM_TAG_VERSION" val="3.0"/>
  <p:tag name="KSO_WM_DIAGRAM_MAX_ITEMCNT" val="4"/>
  <p:tag name="KSO_WM_DIAGRAM_MIN_ITEMCNT" val="1"/>
  <p:tag name="KSO_WM_DIAGRAM_VIRTUALLY_FRAME" val="{&quot;height&quot;:109.83307086614168,&quot;left&quot;:54.777280619463546,&quot;top&quot;:348.69023622047246,&quot;width&quot;:850.44677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VALUE" val="24"/>
  <p:tag name="KSO_WM_UNIT_TEXT_TYPE" val="1"/>
  <p:tag name="KSO_WM_BEAUTIFY_FLAG" val="#wm#"/>
  <p:tag name="KSO_WM_UNIT_PRESET_TEXT" val="添加项标题"/>
  <p:tag name="KSO_WM_UNIT_TEXT_FILL_FORE_SCHEMECOLOR_INDEX" val="1"/>
  <p:tag name="KSO_WM_UNIT_TEXT_FILL_TYPE" val="1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3269_3*l_h_f*1_3_1"/>
  <p:tag name="KSO_WM_TEMPLATE_CATEGORY" val="diagram"/>
  <p:tag name="KSO_WM_TEMPLATE_INDEX" val="20233269"/>
  <p:tag name="KSO_WM_UNIT_LAYERLEVEL" val="1_1_1"/>
  <p:tag name="KSO_WM_TAG_VERSION" val="3.0"/>
  <p:tag name="KSO_WM_DIAGRAM_MAX_ITEMCNT" val="4"/>
  <p:tag name="KSO_WM_DIAGRAM_MIN_ITEMCNT" val="1"/>
  <p:tag name="KSO_WM_DIAGRAM_VIRTUALLY_FRAME" val="{&quot;height&quot;:109.83307086614168,&quot;left&quot;:54.777280619463546,&quot;top&quot;:348.69023622047246,&quot;width&quot;:850.44677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VALUE" val="32"/>
  <p:tag name="KSO_WM_UNIT_TEXT_TYPE" val="1"/>
  <p:tag name="KSO_WM_UNIT_TEXT_LAYER_COUNT" val="1"/>
  <p:tag name="KSO_WM_BEAUTIFY_FLAG" val="#wm#"/>
  <p:tag name="KSO_WM_UNIT_PRESET_TEXT" val="单击添加文本内容，简明扼要地阐述您内容观点"/>
  <p:tag name="KSO_WM_UNIT_TEXT_FILL_FORE_SCHEMECOLOR_INDEX" val="1"/>
  <p:tag name="KSO_WM_UNIT_TEXT_FILL_TYPE" val="1"/>
</p:tagLst>
</file>

<file path=ppt/tags/tag2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3269_3*l_h_a*1_3_1"/>
  <p:tag name="KSO_WM_TEMPLATE_CATEGORY" val="diagram"/>
  <p:tag name="KSO_WM_TEMPLATE_INDEX" val="20233269"/>
  <p:tag name="KSO_WM_UNIT_LAYERLEVEL" val="1_1_1"/>
  <p:tag name="KSO_WM_TAG_VERSION" val="3.0"/>
  <p:tag name="KSO_WM_DIAGRAM_MAX_ITEMCNT" val="4"/>
  <p:tag name="KSO_WM_DIAGRAM_MIN_ITEMCNT" val="1"/>
  <p:tag name="KSO_WM_DIAGRAM_VIRTUALLY_FRAME" val="{&quot;height&quot;:109.83307086614168,&quot;left&quot;:54.777280619463546,&quot;top&quot;:348.69023622047246,&quot;width&quot;:850.44677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VALUE" val="24"/>
  <p:tag name="KSO_WM_UNIT_TEXT_TYPE" val="1"/>
  <p:tag name="KSO_WM_BEAUTIFY_FLAG" val="#wm#"/>
  <p:tag name="KSO_WM_UNIT_PRESET_TEXT" val="添加项标题"/>
  <p:tag name="KSO_WM_UNIT_TEXT_FILL_FORE_SCHEMECOLOR_INDEX" val="1"/>
  <p:tag name="KSO_WM_UNIT_TEXT_FILL_TYPE" val="1"/>
</p:tagLst>
</file>

<file path=ppt/tags/tag231.xml><?xml version="1.0" encoding="utf-8"?>
<p:tagLst xmlns:p="http://schemas.openxmlformats.org/presentationml/2006/main">
  <p:tag name="KSO_WM_BEAUTIFY_FLAG" val="#wm#"/>
  <p:tag name="KSO_WM_TEMPLATE_CATEGORY" val="custom"/>
  <p:tag name="KSO_WM_TEMPLATE_INDEX" val="20236726"/>
</p:tagLst>
</file>

<file path=ppt/tags/tag232.xml><?xml version="1.0" encoding="utf-8"?>
<p:tagLst xmlns:p="http://schemas.openxmlformats.org/presentationml/2006/main">
  <p:tag name="KSO_WM_UNIT_VALUE" val="689*105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4459_1*l_h_d*1_2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VIRTUALLY_FRAME" val="{&quot;height&quot;:329.42881871501294,&quot;left&quot;:0.0069417734222042785,&quot;top&quot;:139.17118128498706,&quot;width&quot;:904.5641479492188}"/>
  <p:tag name="KSO_WM_DIAGRAM_COLOR_MATCH_VALUE" val="{&quot;shape&quot;:{&quot;fill&quot;:{&quot;solid&quot;:{&quot;brightness&quot;:0,&quot;colorType&quot;:1,&quot;foreColorIndex&quot;:5,&quot;transparency&quot;:0.15000000596046448},&quot;type&quot;:1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PICTURE_SUBTYPE" val="b"/>
  <p:tag name="MH_PIC_SOURCE_TYPE" val="ai_match*VCG41N1475453760**1742373456535_1.166_0eba0103401b-slide-5"/>
</p:tagLst>
</file>

<file path=ppt/tags/tag233.xml><?xml version="1.0" encoding="utf-8"?>
<p:tagLst xmlns:p="http://schemas.openxmlformats.org/presentationml/2006/main">
  <p:tag name="KSO_WM_UNIT_VALUE" val="689*111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4459_1*l_h_d*1_1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VIRTUALLY_FRAME" val="{&quot;height&quot;:329.42881871501294,&quot;left&quot;:0.0069417734222042785,&quot;top&quot;:139.17118128498706,&quot;width&quot;:904.5641479492188}"/>
  <p:tag name="KSO_WM_DIAGRAM_COLOR_MATCH_VALUE" val="{&quot;shape&quot;:{&quot;fill&quot;:{&quot;solid&quot;:{&quot;brightness&quot;:0,&quot;colorType&quot;:1,&quot;foreColorIndex&quot;:5,&quot;transparency&quot;:0.75},&quot;type&quot;:1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PICTURE_SUBTYPE" val="b"/>
  <p:tag name="MH_PIC_SOURCE_TYPE" val="ai_match*VCG41N505601378**1742373456535_1.166_0eba0103401b-slide-5"/>
</p:tagLst>
</file>

<file path=ppt/tags/tag234.xml><?xml version="1.0" encoding="utf-8"?>
<p:tagLst xmlns:p="http://schemas.openxmlformats.org/presentationml/2006/main">
  <p:tag name="KSO_WM_UNIT_VALUE" val="688*92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3_1"/>
  <p:tag name="KSO_WM_UNIT_ID" val="diagram20234459_1*l_h_d*1_3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VIRTUALLY_FRAME" val="{&quot;height&quot;:329.42881871501294,&quot;left&quot;:0.0069417734222042785,&quot;top&quot;:139.17118128498706,&quot;width&quot;:904.5641479492188}"/>
  <p:tag name="KSO_WM_DIAGRAM_COLOR_MATCH_VALUE" val="{&quot;shape&quot;:{&quot;fill&quot;:{&quot;solid&quot;:{&quot;brightness&quot;:0,&quot;colorType&quot;:1,&quot;foreColorIndex&quot;:5,&quot;transparency&quot;:0.15000000596046448},&quot;type&quot;:1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PICTURE_SUBTYPE" val="b"/>
  <p:tag name="MH_PIC_SOURCE_TYPE" val="ai_match*VCG211238456112**1742373456535_1.166_0eba0103401b-slide-5"/>
</p:tagLst>
</file>

<file path=ppt/tags/tag235.xml><?xml version="1.0" encoding="utf-8"?>
<p:tagLst xmlns:p="http://schemas.openxmlformats.org/presentationml/2006/main">
  <p:tag name="KSO_WM_DIAGRAM_VIRTUALLY_FRAME" val="{&quot;height&quot;:329.42881871501294,&quot;left&quot;:0.0069417734222042785,&quot;top&quot;:139.17118128498706,&quot;width&quot;:904.5641479492188}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4459_1*l_h_f*1_1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文本的具体内容简明阐述您的观点"/>
  <p:tag name="KSO_WM_UNIT_TEXT_FILL_FORE_SCHEMECOLOR_INDEX" val="1"/>
  <p:tag name="KSO_WM_UNIT_TEXT_FILL_TYPE" val="1"/>
  <p:tag name="KSO_WM_UNIT_TEXT_TYPE" val="1"/>
  <p:tag name="KSO_WM_UNIT_TEXT_LAYER_COUNT" val="1"/>
</p:tagLst>
</file>

<file path=ppt/tags/tag236.xml><?xml version="1.0" encoding="utf-8"?>
<p:tagLst xmlns:p="http://schemas.openxmlformats.org/presentationml/2006/main">
  <p:tag name="KSO_WM_DIAGRAM_VIRTUALLY_FRAME" val="{&quot;height&quot;:329.42881871501294,&quot;left&quot;:0.0069417734222042785,&quot;top&quot;:139.17118128498706,&quot;width&quot;:904.5641479492188}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4459_1*l_h_a*1_1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9"/>
  <p:tag name="KSO_WM_UNIT_PRESET_TEXT" val="此处添加项标题"/>
  <p:tag name="KSO_WM_UNIT_TEXT_FILL_FORE_SCHEMECOLOR_INDEX" val="1"/>
  <p:tag name="KSO_WM_UNIT_TEXT_FILL_TYPE" val="1"/>
  <p:tag name="KSO_WM_UNIT_TEXT_TYPE" val="1"/>
</p:tagLst>
</file>

<file path=ppt/tags/tag237.xml><?xml version="1.0" encoding="utf-8"?>
<p:tagLst xmlns:p="http://schemas.openxmlformats.org/presentationml/2006/main">
  <p:tag name="KSO_WM_DIAGRAM_VIRTUALLY_FRAME" val="{&quot;height&quot;:329.42881871501294,&quot;left&quot;:0.0069417734222042785,&quot;top&quot;:139.17118128498706,&quot;width&quot;:904.5641479492188}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4459_1*l_h_f*1_2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文本的具体内容简明阐述您的观点"/>
  <p:tag name="KSO_WM_UNIT_TEXT_FILL_FORE_SCHEMECOLOR_INDEX" val="1"/>
  <p:tag name="KSO_WM_UNIT_TEXT_FILL_TYPE" val="1"/>
  <p:tag name="KSO_WM_UNIT_TEXT_TYPE" val="1"/>
  <p:tag name="KSO_WM_UNIT_TEXT_LAYER_COUNT" val="1"/>
</p:tagLst>
</file>

<file path=ppt/tags/tag238.xml><?xml version="1.0" encoding="utf-8"?>
<p:tagLst xmlns:p="http://schemas.openxmlformats.org/presentationml/2006/main">
  <p:tag name="KSO_WM_DIAGRAM_VIRTUALLY_FRAME" val="{&quot;height&quot;:329.42881871501294,&quot;left&quot;:0.0069417734222042785,&quot;top&quot;:139.17118128498706,&quot;width&quot;:904.5641479492188}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4459_1*l_h_a*1_2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此处添加项标题"/>
  <p:tag name="KSO_WM_UNIT_TEXT_FILL_FORE_SCHEMECOLOR_INDEX" val="1"/>
  <p:tag name="KSO_WM_UNIT_TEXT_FILL_TYPE" val="1"/>
  <p:tag name="KSO_WM_UNIT_TEXT_TYPE" val="1"/>
</p:tagLst>
</file>

<file path=ppt/tags/tag239.xml><?xml version="1.0" encoding="utf-8"?>
<p:tagLst xmlns:p="http://schemas.openxmlformats.org/presentationml/2006/main">
  <p:tag name="KSO_WM_DIAGRAM_VIRTUALLY_FRAME" val="{&quot;height&quot;:329.42881871501294,&quot;left&quot;:0.0069417734222042785,&quot;top&quot;:139.17118128498706,&quot;width&quot;:904.5641479492188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4459_1*l_h_i*1_2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COLOR_MATCH_VALUE" val="{&quot;shape&quot;:{&quot;fill&quot;:{&quot;solid&quot;:{&quot;brightness&quot;:0,&quot;colorType&quot;:2,&quot;rgb&quot;:&quot;#ffffff&quot;,&quot;transparency&quot;:0.15000000596046448},&quot;type&quot;:1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4459_1*l_h_i*1_1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VIRTUALLY_FRAME" val="{&quot;height&quot;:329.42881871501294,&quot;left&quot;:0.0069417734222042785,&quot;top&quot;:139.17118128498706,&quot;width&quot;:904.5641479492188}"/>
  <p:tag name="KSO_WM_DIAGRAM_COLOR_MATCH_VALUE" val="{&quot;shape&quot;:{&quot;fill&quot;:{&quot;solid&quot;:{&quot;brightness&quot;:0,&quot;colorType&quot;:2,&quot;rgb&quot;:&quot;#ffffff&quot;,&quot;transparency&quot;:0.15000000596046448},&quot;type&quot;:1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</p:tagLst>
</file>

<file path=ppt/tags/tag241.xml><?xml version="1.0" encoding="utf-8"?>
<p:tagLst xmlns:p="http://schemas.openxmlformats.org/presentationml/2006/main">
  <p:tag name="KSO_WM_DIAGRAM_VIRTUALLY_FRAME" val="{&quot;height&quot;:329.42881871501294,&quot;left&quot;:0.0069417734222042785,&quot;top&quot;:139.17118128498706,&quot;width&quot;:904.5641479492188}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4459_1*l_h_f*1_3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文本的具体内容简明阐述您的观点"/>
  <p:tag name="KSO_WM_UNIT_TEXT_FILL_FORE_SCHEMECOLOR_INDEX" val="1"/>
  <p:tag name="KSO_WM_UNIT_TEXT_FILL_TYPE" val="1"/>
  <p:tag name="KSO_WM_UNIT_TEXT_TYPE" val="1"/>
  <p:tag name="KSO_WM_UNIT_TEXT_LAYER_COUNT" val="1"/>
</p:tagLst>
</file>

<file path=ppt/tags/tag242.xml><?xml version="1.0" encoding="utf-8"?>
<p:tagLst xmlns:p="http://schemas.openxmlformats.org/presentationml/2006/main">
  <p:tag name="KSO_WM_DIAGRAM_VIRTUALLY_FRAME" val="{&quot;height&quot;:329.42881871501294,&quot;left&quot;:0.0069417734222042785,&quot;top&quot;:139.17118128498706,&quot;width&quot;:904.5641479492188}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4459_1*l_h_a*1_3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此处添加项标题"/>
  <p:tag name="KSO_WM_UNIT_TEXT_FILL_FORE_SCHEMECOLOR_INDEX" val="1"/>
  <p:tag name="KSO_WM_UNIT_TEXT_FILL_TYPE" val="1"/>
  <p:tag name="KSO_WM_UNIT_TEXT_TYPE" val="1"/>
</p:tagLst>
</file>

<file path=ppt/tags/tag243.xml><?xml version="1.0" encoding="utf-8"?>
<p:tagLst xmlns:p="http://schemas.openxmlformats.org/presentationml/2006/main">
  <p:tag name="KSO_WM_DIAGRAM_VIRTUALLY_FRAME" val="{&quot;height&quot;:329.42881871501294,&quot;left&quot;:0.0069417734222042785,&quot;top&quot;:139.17118128498706,&quot;width&quot;:904.5641479492188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4459_1*l_h_i*1_3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COLOR_MATCH_VALUE" val="{&quot;shape&quot;:{&quot;fill&quot;:{&quot;solid&quot;:{&quot;brightness&quot;:0,&quot;colorType&quot;:2,&quot;rgb&quot;:&quot;#ffffff&quot;,&quot;transparency&quot;:0.15000000596046448},&quot;type&quot;:1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</p:tagLst>
</file>

<file path=ppt/tags/tag2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3147_3*a*1"/>
  <p:tag name="KSO_WM_TEMPLATE_CATEGORY" val="diagram"/>
  <p:tag name="KSO_WM_TEMPLATE_INDEX" val="20233147"/>
  <p:tag name="KSO_WM_UNIT_LAYERLEVEL" val="1"/>
  <p:tag name="KSO_WM_TAG_VERSION" val="3.0"/>
  <p:tag name="KSO_WM_BEAUTIFY_FLAG" val="#wm#"/>
  <p:tag name="KSO_WM_UNIT_TEXT_TYPE" val="1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245.xml><?xml version="1.0" encoding="utf-8"?>
<p:tagLst xmlns:p="http://schemas.openxmlformats.org/presentationml/2006/main">
  <p:tag name="KSO_WM_BEAUTIFY_FLAG" val="#wm#"/>
  <p:tag name="KSO_WM_TEMPLATE_CATEGORY" val="custom"/>
  <p:tag name="KSO_WM_TEMPLATE_INDEX" val="20236726"/>
</p:tagLst>
</file>

<file path=ppt/tags/tag24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添加章节标题"/>
  <p:tag name="KSO_WM_UNIT_ID" val="custom20236726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6"/>
  <p:tag name="KSO_WM_TEMPLATE_CATEGORY" val="custom"/>
  <p:tag name="KSO_WM_UNIT_ISCONTENTSTITLE" val="0"/>
  <p:tag name="KSO_WM_UNIT_TEXT_TYPE" val="1"/>
</p:tagLst>
</file>

<file path=ppt/tags/tag247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custom20236726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6"/>
  <p:tag name="KSO_WM_TEMPLATE_CATEGORY" val="custom"/>
</p:tagLst>
</file>

<file path=ppt/tags/tag248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6726"/>
  <p:tag name="KSO_WM_TEMPLATE_CATEGORY" val="custom"/>
  <p:tag name="KSO_WM_SLIDE_INDEX" val="7"/>
  <p:tag name="KSO_WM_SLIDE_ID" val="custom20236726_7"/>
  <p:tag name="KSO_WM_TEMPLATE_MASTER_TYPE" val="0"/>
  <p:tag name="KSO_WM_SLIDE_LAYOUT" val="a_e"/>
  <p:tag name="KSO_WM_SLIDE_LAYOUT_CNT" val="1_1"/>
</p:tagLst>
</file>

<file path=ppt/tags/tag249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0*0*0*0"/>
</p:tagLst>
</file>

<file path=ppt/tags/tag250.xml><?xml version="1.0" encoding="utf-8"?>
<p:tagLst xmlns:p="http://schemas.openxmlformats.org/presentationml/2006/main">
  <p:tag name="KSO_WM_BEAUTIFY_FLAG" val="#wm#"/>
  <p:tag name="KSO_WM_TEMPLATE_CATEGORY" val="custom"/>
  <p:tag name="KSO_WM_TEMPLATE_INDEX" val="20236726"/>
</p:tagLst>
</file>

<file path=ppt/tags/tag251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VALUE" val="695*2454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31339_1*d*1"/>
  <p:tag name="KSO_WM_TEMPLATE_CATEGORY" val="custom"/>
  <p:tag name="KSO_WM_TEMPLATE_INDEX" val="20231339"/>
  <p:tag name="KSO_WM_UNIT_LAYERLEVEL" val="1"/>
  <p:tag name="KSO_WM_TAG_VERSION" val="3.0"/>
  <p:tag name="KSO_WM_BEAUTIFY_FLAG" val="#wm#"/>
  <p:tag name="KSO_WM_UNIT_PICTURE_SUBTYPE" val="b"/>
  <p:tag name="MH_PIC_SOURCE_TYPE" val="generate_slide_ai*{&quot;ai_type&quot;:&quot;generate_ppt&quot;,&quot;id&quot;:&quot;&quot;}*auto_ai_ai_v2.0.9_ONLINE*1745289138885_2.10_da3c93ae37e1-slide-5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2484_1*i*1"/>
  <p:tag name="KSO_WM_TEMPLATE_CATEGORY" val="custom"/>
  <p:tag name="KSO_WM_TEMPLATE_INDEX" val="20232484"/>
  <p:tag name="KSO_WM_UNIT_LAYERLEVEL" val="1"/>
  <p:tag name="KSO_WM_TAG_VERSION" val="3.0"/>
  <p:tag name="KSO_WM_UNIT_FILL_FORE_SCHEMECOLOR_INDEX" val="2"/>
  <p:tag name="KSO_WM_UNIT_FILL_TYPE" val="1"/>
  <p:tag name="KSO_WM_UNIT_LINE_FORE_SCHEMECOLOR_INDEX" val="5"/>
  <p:tag name="KSO_WM_UNIT_LINE_FILL_TYPE" val="2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2484_1*a*1"/>
  <p:tag name="KSO_WM_TEMPLATE_CATEGORY" val="custom"/>
  <p:tag name="KSO_WM_TEMPLATE_INDEX" val="20232484"/>
  <p:tag name="KSO_WM_UNIT_LAYERLEVEL" val="1"/>
  <p:tag name="KSO_WM_TAG_VERSION" val="3.0"/>
  <p:tag name="KSO_WM_BEAUTIFY_FLAG" val="#wm#"/>
  <p:tag name="KSO_WM_DIAGRAM_GROUP_CODE" val="l1-1"/>
  <p:tag name="KSO_WM_UNIT_USESOURCEFORMAT_APPLY" val="0"/>
  <p:tag name="KSO_WM_UNIT_PRESET_TEXT" val="单击此处添加标题"/>
  <p:tag name="KSO_WM_UNIT_TEXT_TYPE" val="1"/>
</p:tagLst>
</file>

<file path=ppt/tags/tag254.xml><?xml version="1.0" encoding="utf-8"?>
<p:tagLst xmlns:p="http://schemas.openxmlformats.org/presentationml/2006/main">
  <p:tag name="KSO_WM_DIAGRAM_VIRTUALLY_FRAME" val="{&quot;height&quot;:138.35007874015747,&quot;left&quot;:120.25,&quot;top&quot;:334.4,&quot;width&quot;:308}"/>
</p:tagLst>
</file>

<file path=ppt/tags/tag2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13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2476_2*l_h_f*1_1_1"/>
  <p:tag name="KSO_WM_TEMPLATE_CATEGORY" val="diagram"/>
  <p:tag name="KSO_WM_TEMPLATE_INDEX" val="20232476"/>
  <p:tag name="KSO_WM_UNIT_LAYERLEVEL" val="1_1_1"/>
  <p:tag name="KSO_WM_TAG_VERSION" val="3.0"/>
  <p:tag name="KSO_WM_BEAUTIFY_FLAG" val="#wm#"/>
  <p:tag name="KSO_WM_DIAGRAM_MAX_ITEMCNT" val="3"/>
  <p:tag name="KSO_WM_DIAGRAM_MIN_ITEMCNT" val="1"/>
  <p:tag name="KSO_WM_DIAGRAM_VIRTUALLY_FRAME" val="{&quot;height&quot;:138.35007874015747,&quot;left&quot;:120.25,&quot;top&quot;:334.4,&quot;width&quot;:3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UNIT_TEXT_LAYER_COUNT" val="1"/>
  <p:tag name="KSO_WM_UNIT_PRESET_TEXT" val="单击此处输入你的项正文，请尽量言简意赅的阐述观点，单击此处输入你的项正文。单击此处输入你的项正文，请尽量言简意赅的阐述观点。"/>
  <p:tag name="KSO_WM_UNIT_USESOURCEFORMAT_APPLY" val="0"/>
</p:tagLst>
</file>

<file path=ppt/tags/tag2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4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2476_2*l_h_a*1_1_1"/>
  <p:tag name="KSO_WM_TEMPLATE_CATEGORY" val="diagram"/>
  <p:tag name="KSO_WM_TEMPLATE_INDEX" val="20232476"/>
  <p:tag name="KSO_WM_UNIT_LAYERLEVEL" val="1_1_1"/>
  <p:tag name="KSO_WM_TAG_VERSION" val="3.0"/>
  <p:tag name="KSO_WM_BEAUTIFY_FLAG" val="#wm#"/>
  <p:tag name="KSO_WM_DIAGRAM_MAX_ITEMCNT" val="3"/>
  <p:tag name="KSO_WM_DIAGRAM_MIN_ITEMCNT" val="1"/>
  <p:tag name="KSO_WM_DIAGRAM_VIRTUALLY_FRAME" val="{&quot;height&quot;:138.35007874015747,&quot;left&quot;:120.25,&quot;top&quot;:334.4,&quot;width&quot;:3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单击此处添加项标题"/>
  <p:tag name="KSO_WM_UNIT_TEXT_FILL_FORE_SCHEMECOLOR_INDEX" val="1"/>
  <p:tag name="KSO_WM_UNIT_TEXT_FILL_TYPE" val="1"/>
  <p:tag name="KSO_WM_UNIT_USESOURCEFORMAT_APPLY" val="0"/>
</p:tagLst>
</file>

<file path=ppt/tags/tag257.xml><?xml version="1.0" encoding="utf-8"?>
<p:tagLst xmlns:p="http://schemas.openxmlformats.org/presentationml/2006/main">
  <p:tag name="KSO_WM_DIAGRAM_VIRTUALLY_FRAME" val="{&quot;height&quot;:141.34992125984255,&quot;left&quot;:462.25,&quot;top&quot;:323.60007874015747,&quot;width&quot;:318}"/>
</p:tagLst>
</file>

<file path=ppt/tags/tag2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13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2_1_1"/>
  <p:tag name="KSO_WM_UNIT_ID" val="diagram20232476_2*l_h_f*2_1_1"/>
  <p:tag name="KSO_WM_TEMPLATE_CATEGORY" val="diagram"/>
  <p:tag name="KSO_WM_TEMPLATE_INDEX" val="20232476"/>
  <p:tag name="KSO_WM_UNIT_LAYERLEVEL" val="1_1_1"/>
  <p:tag name="KSO_WM_TAG_VERSION" val="3.0"/>
  <p:tag name="KSO_WM_BEAUTIFY_FLAG" val="#wm#"/>
  <p:tag name="KSO_WM_DIAGRAM_MAX_ITEMCNT" val="3"/>
  <p:tag name="KSO_WM_DIAGRAM_MIN_ITEMCNT" val="1"/>
  <p:tag name="KSO_WM_DIAGRAM_VIRTUALLY_FRAME" val="{&quot;height&quot;:141.34992125984255,&quot;left&quot;:462.25,&quot;top&quot;:323.60007874015747,&quot;width&quot;:31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UNIT_TEXT_LAYER_COUNT" val="1"/>
  <p:tag name="KSO_WM_UNIT_PRESET_TEXT" val="单击此处输入你的项正文，请尽量言简意赅的阐述观点，单击此处输入你的项正文。单击此处输入你的项正文，请尽量言简意赅的阐述观点。"/>
  <p:tag name="KSO_WM_UNIT_USESOURCEFORMAT_APPLY" val="0"/>
</p:tagLst>
</file>

<file path=ppt/tags/tag2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4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2_1_1"/>
  <p:tag name="KSO_WM_UNIT_ID" val="diagram20232476_2*l_h_a*2_1_1"/>
  <p:tag name="KSO_WM_TEMPLATE_CATEGORY" val="diagram"/>
  <p:tag name="KSO_WM_TEMPLATE_INDEX" val="20232476"/>
  <p:tag name="KSO_WM_UNIT_LAYERLEVEL" val="1_1_1"/>
  <p:tag name="KSO_WM_TAG_VERSION" val="3.0"/>
  <p:tag name="KSO_WM_BEAUTIFY_FLAG" val="#wm#"/>
  <p:tag name="KSO_WM_DIAGRAM_MAX_ITEMCNT" val="3"/>
  <p:tag name="KSO_WM_DIAGRAM_MIN_ITEMCNT" val="1"/>
  <p:tag name="KSO_WM_DIAGRAM_VIRTUALLY_FRAME" val="{&quot;height&quot;:141.34992125984255,&quot;left&quot;:462.25,&quot;top&quot;:323.60007874015747,&quot;width&quot;:31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单击此处添加项标题"/>
  <p:tag name="KSO_WM_UNIT_TEXT_FILL_FORE_SCHEMECOLOR_INDEX" val="1"/>
  <p:tag name="KSO_WM_UNIT_TEXT_FILL_TYPE" val="1"/>
  <p:tag name="KSO_WM_UNIT_USESOURCEFORMAT_APPLY" val="0"/>
</p:tagLst>
</file>

<file path=ppt/tags/tag260.xml><?xml version="1.0" encoding="utf-8"?>
<p:tagLst xmlns:p="http://schemas.openxmlformats.org/presentationml/2006/main">
  <p:tag name="KSO_WM_SLIDE_ID" val="custom20232484_1"/>
  <p:tag name="KSO_WM_TEMPLATE_SUBCATEGORY" val="0"/>
  <p:tag name="KSO_WM_TEMPLATE_MASTER_TYPE" val="0"/>
  <p:tag name="KSO_WM_TEMPLATE_COLOR_TYPE" val="0"/>
  <p:tag name="KSO_WM_SLIDE_ITEM_CNT" val="2"/>
  <p:tag name="KSO_WM_SLIDE_INDEX" val="1"/>
  <p:tag name="KSO_WM_TAG_VERSION" val="3.0"/>
  <p:tag name="KSO_WM_BEAUTIFY_FLAG" val="#wm#"/>
  <p:tag name="KSO_WM_TEMPLATE_CATEGORY" val="custom"/>
  <p:tag name="KSO_WM_TEMPLATE_INDEX" val="20236726"/>
  <p:tag name="KSO_WM_SLIDE_TYPE" val="text"/>
  <p:tag name="KSO_WM_SLIDE_SUBTYPE" val="picTxt"/>
  <p:tag name="KSO_WM_SLIDE_SIZE" val="746*95.95"/>
  <p:tag name="KSO_WM_SLIDE_POSITION" val="120.25*376.775"/>
  <p:tag name="KSO_WM_SLIDE_LAYOUT" val="a_d_l"/>
  <p:tag name="KSO_WM_SLIDE_LAYOUT_CNT" val="1_1_1"/>
  <p:tag name="KSO_WM_SPECIAL_SOURCE" val="bdnull"/>
  <p:tag name="KSO_WM_DIAGRAM_GROUP_CODE" val="l1-1"/>
  <p:tag name="KSO_WM_SLIDE_DIAGTYPE" val="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3594_1*i*1"/>
  <p:tag name="KSO_WM_TEMPLATE_CATEGORY" val="custom"/>
  <p:tag name="KSO_WM_TEMPLATE_INDEX" val="20233594"/>
  <p:tag name="KSO_WM_UNIT_LAYERLEVEL" val="1"/>
  <p:tag name="KSO_WM_TAG_VERSION" val="3.0"/>
  <p:tag name="KSO_WM_BEAUTIFY_FLAG" val="#wm#"/>
</p:tagLst>
</file>

<file path=ppt/tags/tag2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30968_2*a*1"/>
  <p:tag name="KSO_WM_TEMPLATE_CATEGORY" val="diagram"/>
  <p:tag name="KSO_WM_TEMPLATE_INDEX" val="20230968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TYPE" val="1"/>
  <p:tag name="KSO_WM_UNIT_TEXT_FILL_FORE_SCHEMECOLOR_INDEX" val="15"/>
  <p:tag name="KSO_WM_UNIT_TEXT_FILL_TYPE" val="1"/>
  <p:tag name="KSO_WM_UNIT_USESOURCEFORMAT_APPLY" val="0"/>
</p:tagLst>
</file>

<file path=ppt/tags/tag263.xml><?xml version="1.0" encoding="utf-8"?>
<p:tagLst xmlns:p="http://schemas.openxmlformats.org/presentationml/2006/main">
  <p:tag name="TABLE_ENDDRAG_ORIGIN_RECT" val="814*358"/>
  <p:tag name="TABLE_ENDDRAG_RECT" val="60*114*814*358"/>
</p:tagLst>
</file>

<file path=ppt/tags/tag264.xml><?xml version="1.0" encoding="utf-8"?>
<p:tagLst xmlns:p="http://schemas.openxmlformats.org/presentationml/2006/main">
  <p:tag name="KSO_WM_SLIDE_ID" val="diagram20230968_2"/>
  <p:tag name="KSO_WM_TEMPLATE_SUBCATEGORY" val="0"/>
  <p:tag name="KSO_WM_TEMPLATE_MASTER_TYPE" val="0"/>
  <p:tag name="KSO_WM_TEMPLATE_COLOR_TYPE" val="0"/>
  <p:tag name="KSO_WM_SLIDE_ITEM_CNT" val="3"/>
  <p:tag name="KSO_WM_SLIDE_INDEX" val="2"/>
  <p:tag name="KSO_WM_TAG_VERSION" val="3.0"/>
  <p:tag name="KSO_WM_BEAUTIFY_FLAG" val="#wm#"/>
  <p:tag name="KSO_WM_TEMPLATE_CATEGORY" val="custom"/>
  <p:tag name="KSO_WM_TEMPLATE_INDEX" val="20236726"/>
  <p:tag name="KSO_WM_SLIDE_TYPE" val="text"/>
  <p:tag name="KSO_WM_SLIDE_SUBTYPE" val="diag"/>
  <p:tag name="KSO_WM_SLIDE_SIZE" val="850.4*365.625"/>
  <p:tag name="KSO_WM_SLIDE_POSITION" val="54.8*111.5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2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VALUE" val="30"/>
  <p:tag name="KSO_WM_TEMPLATE_INDEX" val="20231717"/>
  <p:tag name="KSO_WM_UNIT_ID" val="custom20231717_1*a*1"/>
  <p:tag name="KSO_WM_UNIT_PRESET_TEXT" val="单击此处添加标题"/>
  <p:tag name="KSO_WM_UNIT_TEXT_TYPE" val="1"/>
  <p:tag name="KSO_WM_UNIT_TEXT_FILL_FORE_SCHEMECOLOR_INDEX" val="5"/>
  <p:tag name="KSO_WM_UNIT_TEXT_FILL_TYPE" val="1"/>
  <p:tag name="KSO_WM_UNIT_USESOURCEFORMAT_APPLY" val="0"/>
</p:tagLst>
</file>

<file path=ppt/tags/tag2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78_1*l_h_i*1_1_1"/>
  <p:tag name="KSO_WM_TEMPLATE_CATEGORY" val="diagram"/>
  <p:tag name="KSO_WM_TEMPLATE_INDEX" val="20231678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2"/>
  <p:tag name="KSO_WM_UNIT_TEXT_FILL_TYPE" val="1"/>
  <p:tag name="KSO_WM_UNIT_USESOURCEFORMAT_APPLY" val="0"/>
</p:tagLst>
</file>

<file path=ppt/tags/tag2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1*l_h_a*1_1_1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UNIT_PRESET_TEXT" val="添加标题"/>
  <p:tag name="KSO_WM_UNIT_TEXT_TYPE" val="1"/>
  <p:tag name="KSO_WM_UNIT_LINE_FILL_TYPE" val="2"/>
  <p:tag name="KSO_WM_UNIT_USESOURCEFORMAT_APPLY" val="0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1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(您的)智能图形项正文，文字是您思想的提炼，请尽量言简意赅的阐述观点，单击此处添加正文。"/>
  <p:tag name="KSO_WM_UNIT_TEXT_TYPE" val="1"/>
  <p:tag name="KSO_WM_UNIT_USESOURCEFORMAT_APPLY" val="0"/>
</p:tagLst>
</file>

<file path=ppt/tags/tag2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78_1*l_h_i*1_1_1"/>
  <p:tag name="KSO_WM_TEMPLATE_CATEGORY" val="diagram"/>
  <p:tag name="KSO_WM_TEMPLATE_INDEX" val="20231678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2"/>
  <p:tag name="KSO_WM_UNIT_TEXT_FILL_TYPE" val="1"/>
  <p:tag name="KSO_WM_UNIT_USESOURCEFORMAT_APPLY" val="0"/>
</p:tagLst>
</file>

<file path=ppt/tags/tag2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1*l_h_a*1_1_1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UNIT_PRESET_TEXT" val="添加标题"/>
  <p:tag name="KSO_WM_UNIT_TEXT_TYPE" val="1"/>
  <p:tag name="KSO_WM_UNIT_LINE_FILL_TYPE" val="2"/>
  <p:tag name="KSO_WM_UNIT_USESOURCEFORMAT_APPLY" val="0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1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(您的)智能图形项正文，文字是您思想的提炼，请尽量言简意赅的阐述观点，单击此处添加正文。"/>
  <p:tag name="KSO_WM_UNIT_TEXT_TYPE" val="1"/>
  <p:tag name="KSO_WM_UNIT_USESOURCEFORMAT_APPLY" val="0"/>
</p:tagLst>
</file>

<file path=ppt/tags/tag272.xml><?xml version="1.0" encoding="utf-8"?>
<p:tagLst xmlns:p="http://schemas.openxmlformats.org/presentationml/2006/main">
  <p:tag name="KSO_WM_SLIDE_ID" val="custom20232484_1"/>
  <p:tag name="KSO_WM_TEMPLATE_SUBCATEGORY" val="0"/>
  <p:tag name="KSO_WM_TEMPLATE_MASTER_TYPE" val="0"/>
  <p:tag name="KSO_WM_TEMPLATE_COLOR_TYPE" val="0"/>
  <p:tag name="KSO_WM_SLIDE_ITEM_CNT" val="2"/>
  <p:tag name="KSO_WM_SLIDE_INDEX" val="1"/>
  <p:tag name="KSO_WM_TAG_VERSION" val="3.0"/>
  <p:tag name="KSO_WM_BEAUTIFY_FLAG" val="#wm#"/>
  <p:tag name="KSO_WM_TEMPLATE_CATEGORY" val="custom"/>
  <p:tag name="KSO_WM_TEMPLATE_INDEX" val="20236726"/>
  <p:tag name="KSO_WM_SLIDE_TYPE" val="text"/>
  <p:tag name="KSO_WM_SLIDE_SUBTYPE" val="picTxt"/>
  <p:tag name="KSO_WM_SLIDE_SIZE" val="746*95.95"/>
  <p:tag name="KSO_WM_SLIDE_POSITION" val="120.25*376.775"/>
  <p:tag name="KSO_WM_SLIDE_LAYOUT" val="a_d_l"/>
  <p:tag name="KSO_WM_SLIDE_LAYOUT_CNT" val="1_1_1"/>
  <p:tag name="KSO_WM_SPECIAL_SOURCE" val="bdnull"/>
  <p:tag name="KSO_WM_DIAGRAM_GROUP_CODE" val="l1-1"/>
  <p:tag name="KSO_WM_SLIDE_DIAGTYPE" val="l"/>
</p:tagLst>
</file>

<file path=ppt/tags/tag27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添加章节标题"/>
  <p:tag name="KSO_WM_UNIT_ID" val="custom20236726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6"/>
  <p:tag name="KSO_WM_TEMPLATE_CATEGORY" val="custom"/>
  <p:tag name="KSO_WM_UNIT_ISCONTENTSTITLE" val="0"/>
  <p:tag name="KSO_WM_UNIT_TEXT_TYPE" val="1"/>
</p:tagLst>
</file>

<file path=ppt/tags/tag274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custom20236726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6"/>
  <p:tag name="KSO_WM_TEMPLATE_CATEGORY" val="custom"/>
</p:tagLst>
</file>

<file path=ppt/tags/tag275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6726"/>
  <p:tag name="KSO_WM_TEMPLATE_CATEGORY" val="custom"/>
  <p:tag name="KSO_WM_SLIDE_INDEX" val="7"/>
  <p:tag name="KSO_WM_SLIDE_ID" val="custom20236726_7"/>
  <p:tag name="KSO_WM_TEMPLATE_MASTER_TYPE" val="0"/>
  <p:tag name="KSO_WM_SLIDE_LAYOUT" val="a_e"/>
  <p:tag name="KSO_WM_SLIDE_LAYOUT_CNT" val="1_1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147_3*l_h_d*1_1_1"/>
  <p:tag name="KSO_WM_TEMPLATE_CATEGORY" val="diagram"/>
  <p:tag name="KSO_WM_TEMPLATE_INDEX" val="20233147"/>
  <p:tag name="KSO_WM_UNIT_LAYERLEVEL" val="1_1_1"/>
  <p:tag name="KSO_WM_TAG_VERSION" val="3.0"/>
  <p:tag name="KSO_WM_UNIT_VALUE" val="706*662"/>
  <p:tag name="KSO_WM_DIAGRAM_GROUP_CODE" val="l1-1"/>
  <p:tag name="KSO_WM_UNIT_TYPE" val="l_h_d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99.9873228346457,&quot;left&quot;:73.31742784394991,&quot;top&quot;:116.8126771653543,&quot;width&quot;:812.9407348632812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PICTURE_SUBTYPE" val="b"/>
  <p:tag name="KSO_WM_UNIT_LINE_FORE_SCHEMECOLOR_INDEX" val="13"/>
  <p:tag name="MH_PIC_SOURCE_TYPE" val="ai_match*VCG41N1500532312**1742373456535_1.166_0eba0103401b-slide-19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147_3*l_h_f*1_1_1"/>
  <p:tag name="KSO_WM_TEMPLATE_CATEGORY" val="diagram"/>
  <p:tag name="KSO_WM_TEMPLATE_INDEX" val="20233147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99.9873228346457,&quot;left&quot;:73.31742784394991,&quot;top&quot;:116.8126771653543,&quot;width&quot;:812.9407348632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此处输入项正文，文字是您思想的提炼"/>
  <p:tag name="KSO_WM_UNIT_TEXT_FILL_FORE_SCHEMECOLOR_INDEX" val="1"/>
  <p:tag name="KSO_WM_UNIT_TEXT_FILL_TYPE" val="1"/>
</p:tagLst>
</file>

<file path=ppt/tags/tag2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147_3*l_h_a*1_1_1"/>
  <p:tag name="KSO_WM_TEMPLATE_CATEGORY" val="diagram"/>
  <p:tag name="KSO_WM_TEMPLATE_INDEX" val="20233147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99.9873228346457,&quot;left&quot;:73.31742784394991,&quot;top&quot;:116.8126771653543,&quot;width&quot;:812.9407348632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UNIT_TEXT_FILL_FORE_SCHEMECOLOR_INDEX" val="1"/>
  <p:tag name="KSO_WM_UNIT_TEXT_FILL_TYPE" val="1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147_3*l_h_d*1_2_1"/>
  <p:tag name="KSO_WM_TEMPLATE_CATEGORY" val="diagram"/>
  <p:tag name="KSO_WM_TEMPLATE_INDEX" val="20233147"/>
  <p:tag name="KSO_WM_UNIT_LAYERLEVEL" val="1_1_1"/>
  <p:tag name="KSO_WM_TAG_VERSION" val="3.0"/>
  <p:tag name="KSO_WM_UNIT_VALUE" val="706*662"/>
  <p:tag name="KSO_WM_DIAGRAM_GROUP_CODE" val="l1-1"/>
  <p:tag name="KSO_WM_UNIT_TYPE" val="l_h_d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99.9873228346457,&quot;left&quot;:73.31742784394991,&quot;top&quot;:116.8126771653543,&quot;width&quot;:812.9407348632812}"/>
  <p:tag name="KSO_WM_DIAGRAM_COLOR_MATCH_VALUE" val="{&quot;shape&quot;:{&quot;fill&quot;:{&quot;solid&quot;:{&quot;brightness&quot;:0,&quot;colorType&quot;:1,&quot;foreColorIndex&quot;:5,&quot;transparency&quot;:0.5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PICTURE_SUBTYPE" val="b"/>
  <p:tag name="KSO_WM_UNIT_FILL_TYPE" val="1"/>
  <p:tag name="KSO_WM_UNIT_FILL_FORE_SCHEMECOLOR_INDEX" val="5"/>
  <p:tag name="KSO_WM_UNIT_FILL_FORE_SCHEMECOLOR_INDEX_BRIGHTNESS" val="0"/>
  <p:tag name="KSO_WM_UNIT_LINE_FORE_SCHEMECOLOR_INDEX" val="13"/>
  <p:tag name="MH_PIC_SOURCE_TYPE" val="ai_match*VCG41N1402325092**1742373456535_1.166_0eba0103401b-slide-19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147_3*l_h_f*1_2_1"/>
  <p:tag name="KSO_WM_TEMPLATE_CATEGORY" val="diagram"/>
  <p:tag name="KSO_WM_TEMPLATE_INDEX" val="20233147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99.9873228346457,&quot;left&quot;:73.31742784394991,&quot;top&quot;:116.8126771653543,&quot;width&quot;:812.9407348632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此处输入项正文，文字是您思想的提炼"/>
  <p:tag name="KSO_WM_UNIT_TEXT_FILL_FORE_SCHEMECOLOR_INDEX" val="1"/>
  <p:tag name="KSO_WM_UNIT_TEXT_FILL_TYPE" val="1"/>
</p:tagLst>
</file>

<file path=ppt/tags/tag2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3147_3*l_h_a*1_2_1"/>
  <p:tag name="KSO_WM_TEMPLATE_CATEGORY" val="diagram"/>
  <p:tag name="KSO_WM_TEMPLATE_INDEX" val="20233147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99.9873228346457,&quot;left&quot;:73.31742784394991,&quot;top&quot;:116.8126771653543,&quot;width&quot;:812.9407348632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UNIT_TEXT_FILL_FORE_SCHEMECOLOR_INDEX" val="1"/>
  <p:tag name="KSO_WM_UNIT_TEXT_FILL_TYPE" val="1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147_3*l_h_d*1_3_1"/>
  <p:tag name="KSO_WM_TEMPLATE_CATEGORY" val="diagram"/>
  <p:tag name="KSO_WM_TEMPLATE_INDEX" val="20233147"/>
  <p:tag name="KSO_WM_UNIT_LAYERLEVEL" val="1_1_1"/>
  <p:tag name="KSO_WM_TAG_VERSION" val="3.0"/>
  <p:tag name="KSO_WM_UNIT_VALUE" val="706*662"/>
  <p:tag name="KSO_WM_DIAGRAM_GROUP_CODE" val="l1-1"/>
  <p:tag name="KSO_WM_UNIT_TYPE" val="l_h_d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99.9873228346457,&quot;left&quot;:73.31742784394991,&quot;top&quot;:116.8126771653543,&quot;width&quot;:812.9407348632812}"/>
  <p:tag name="KSO_WM_DIAGRAM_COLOR_MATCH_VALUE" val="{&quot;shape&quot;:{&quot;fill&quot;:{&quot;solid&quot;:{&quot;brightness&quot;:0,&quot;colorType&quot;:1,&quot;foreColorIndex&quot;:5,&quot;transparency&quot;:0.5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PICTURE_SUBTYPE" val="b"/>
  <p:tag name="KSO_WM_UNIT_FILL_TYPE" val="1"/>
  <p:tag name="KSO_WM_UNIT_FILL_FORE_SCHEMECOLOR_INDEX" val="5"/>
  <p:tag name="KSO_WM_UNIT_FILL_FORE_SCHEMECOLOR_INDEX_BRIGHTNESS" val="0"/>
  <p:tag name="KSO_WM_UNIT_LINE_FORE_SCHEMECOLOR_INDEX" val="13"/>
  <p:tag name="MH_PIC_SOURCE_TYPE" val="ai_match*VCG41N1395536244**1742373456535_1.166_0eba0103401b-slide-19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147_3*l_h_f*1_3_1"/>
  <p:tag name="KSO_WM_TEMPLATE_CATEGORY" val="diagram"/>
  <p:tag name="KSO_WM_TEMPLATE_INDEX" val="20233147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99.9873228346457,&quot;left&quot;:73.31742784394991,&quot;top&quot;:116.8126771653543,&quot;width&quot;:812.9407348632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此处输入项正文，文字是您思想的提炼"/>
  <p:tag name="KSO_WM_UNIT_TEXT_FILL_FORE_SCHEMECOLOR_INDEX" val="1"/>
  <p:tag name="KSO_WM_UNIT_TEXT_FILL_TYPE" val="1"/>
</p:tagLst>
</file>

<file path=ppt/tags/tag2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3147_3*l_h_a*1_3_1"/>
  <p:tag name="KSO_WM_TEMPLATE_CATEGORY" val="diagram"/>
  <p:tag name="KSO_WM_TEMPLATE_INDEX" val="20233147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99.9873228346457,&quot;left&quot;:73.31742784394991,&quot;top&quot;:116.8126771653543,&quot;width&quot;:812.9407348632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UNIT_TEXT_FILL_FORE_SCHEMECOLOR_INDEX" val="1"/>
  <p:tag name="KSO_WM_UNIT_TEXT_FILL_TYPE" val="1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147_3*l_h_d*1_4_1"/>
  <p:tag name="KSO_WM_TEMPLATE_CATEGORY" val="diagram"/>
  <p:tag name="KSO_WM_TEMPLATE_INDEX" val="20233147"/>
  <p:tag name="KSO_WM_UNIT_LAYERLEVEL" val="1_1_1"/>
  <p:tag name="KSO_WM_TAG_VERSION" val="3.0"/>
  <p:tag name="KSO_WM_UNIT_VALUE" val="706*662"/>
  <p:tag name="KSO_WM_DIAGRAM_GROUP_CODE" val="l1-1"/>
  <p:tag name="KSO_WM_UNIT_TYPE" val="l_h_d"/>
  <p:tag name="KSO_WM_UNIT_INDEX" val="1_4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99.9873228346457,&quot;left&quot;:73.31742784394991,&quot;top&quot;:116.8126771653543,&quot;width&quot;:812.9407348632812}"/>
  <p:tag name="KSO_WM_DIAGRAM_COLOR_MATCH_VALUE" val="{&quot;shape&quot;:{&quot;fill&quot;:{&quot;solid&quot;:{&quot;brightness&quot;:0,&quot;colorType&quot;:1,&quot;foreColorIndex&quot;:5,&quot;transparency&quot;:0.5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PICTURE_SUBTYPE" val="b"/>
  <p:tag name="KSO_WM_UNIT_FILL_TYPE" val="1"/>
  <p:tag name="KSO_WM_UNIT_FILL_FORE_SCHEMECOLOR_INDEX" val="5"/>
  <p:tag name="KSO_WM_UNIT_FILL_FORE_SCHEMECOLOR_INDEX_BRIGHTNESS" val="0"/>
  <p:tag name="KSO_WM_UNIT_LINE_FORE_SCHEMECOLOR_INDEX" val="13"/>
  <p:tag name="MH_PIC_SOURCE_TYPE" val="ai_match*TextGenerateImg**1742373456535_1.166_0eba0103401b-slide-19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3147_3*l_h_f*1_4_1"/>
  <p:tag name="KSO_WM_TEMPLATE_CATEGORY" val="diagram"/>
  <p:tag name="KSO_WM_TEMPLATE_INDEX" val="20233147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99.9873228346457,&quot;left&quot;:73.31742784394991,&quot;top&quot;:116.8126771653543,&quot;width&quot;:812.9407348632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此处输入项正文，文字是您思想的提炼"/>
  <p:tag name="KSO_WM_UNIT_TEXT_FILL_FORE_SCHEMECOLOR_INDEX" val="1"/>
  <p:tag name="KSO_WM_UNIT_TEXT_FILL_TYPE" val="1"/>
</p:tagLst>
</file>

<file path=ppt/tags/tag2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3147_3*l_h_a*1_4_1"/>
  <p:tag name="KSO_WM_TEMPLATE_CATEGORY" val="diagram"/>
  <p:tag name="KSO_WM_TEMPLATE_INDEX" val="20233147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99.9873228346457,&quot;left&quot;:73.31742784394991,&quot;top&quot;:116.8126771653543,&quot;width&quot;:812.9407348632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UNIT_TEXT_FILL_FORE_SCHEMECOLOR_INDEX" val="1"/>
  <p:tag name="KSO_WM_UNIT_TEXT_FILL_TYPE" val="1"/>
</p:tagLst>
</file>

<file path=ppt/tags/tag28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TEMPLATE_INDEX" val="10"/>
  <p:tag name="KSO_WM_TEMPLATE_CATEGORY" val="custom"/>
  <p:tag name="KSO_WM_UNIT_ID" val="custom10_4*a*1"/>
  <p:tag name="KSO_WM_UNIT_LAYERLEVEL" val="1"/>
</p:tagLst>
</file>

<file path=ppt/tags/tag2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2484_1*a*1"/>
  <p:tag name="KSO_WM_TEMPLATE_CATEGORY" val="custom"/>
  <p:tag name="KSO_WM_TEMPLATE_INDEX" val="20232484"/>
  <p:tag name="KSO_WM_UNIT_LAYERLEVEL" val="1"/>
  <p:tag name="KSO_WM_TAG_VERSION" val="3.0"/>
  <p:tag name="KSO_WM_BEAUTIFY_FLAG" val="#wm#"/>
  <p:tag name="KSO_WM_DIAGRAM_GROUP_CODE" val="l1-1"/>
  <p:tag name="KSO_WM_UNIT_USESOURCEFORMAT_APPLY" val="0"/>
  <p:tag name="KSO_WM_UNIT_PRESET_TEXT" val="单击此处添加标题"/>
  <p:tag name="KSO_WM_UNIT_TEXT_TYPE" val="1"/>
</p:tagLst>
</file>

<file path=ppt/tags/tag290.xml><?xml version="1.0" encoding="utf-8"?>
<p:tagLst xmlns:p="http://schemas.openxmlformats.org/presentationml/2006/main">
  <p:tag name="KSO_WM_BEAUTIFY_FLAG" val="#wm#"/>
  <p:tag name="KSO_WM_TEMPLATE_CATEGORY" val="custom"/>
  <p:tag name="KSO_WM_TEMPLATE_INDEX" val="20236726"/>
  <p:tag name="KSO_WM_SLIDE_ID" val="custom20231192_1"/>
  <p:tag name="KSO_WM_TEMPLATE_SUBCATEGORY" val="0"/>
  <p:tag name="KSO_WM_TEMPLATE_MASTER_TYPE" val="0"/>
  <p:tag name="KSO_WM_TEMPLATE_COLOR_TYPE" val="0"/>
  <p:tag name="KSO_WM_SLIDE_TYPE" val="text"/>
  <p:tag name="KSO_WM_SLIDE_SUBTYPE" val="picTxt"/>
  <p:tag name="KSO_WM_SLIDE_ITEM_CNT" val="0"/>
  <p:tag name="KSO_WM_SLIDE_INDEX" val="1"/>
  <p:tag name="KSO_WM_SLIDE_SIZE" val="864*418"/>
  <p:tag name="KSO_WM_SLIDE_POSITION" val="47*66"/>
  <p:tag name="KSO_WM_TAG_VERSION" val="3.0"/>
  <p:tag name="KSO_WM_SLIDE_LAYOUT" val="a_d_f"/>
  <p:tag name="KSO_WM_SLIDE_LAYOUT_CNT" val="1_1_1"/>
</p:tagLst>
</file>

<file path=ppt/tags/tag291.xml><?xml version="1.0" encoding="utf-8"?>
<p:tagLst xmlns:p="http://schemas.openxmlformats.org/presentationml/2006/main">
  <p:tag name="KSO_WM_BEAUTIFY_FLAG" val="#wm#"/>
  <p:tag name="KSO_WM_UNIT_VALUE" val="1289*91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1717_1*d*1"/>
  <p:tag name="KSO_WM_TEMPLATE_CATEGORY" val="custom"/>
  <p:tag name="KSO_WM_TEMPLATE_INDEX" val="20231717"/>
  <p:tag name="KSO_WM_UNIT_LAYERLEVEL" val="1"/>
  <p:tag name="KSO_WM_TAG_VERSION" val="3.0"/>
  <p:tag name="KSO_WM_UNIT_PICTURE_SUBTYPE" val="b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2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4"/>
  <p:tag name="KSO_WM_DIAGRAM_MIN_ITEMCNT" val="2"/>
  <p:tag name="KSO_WM_DIAGRAM_VIRTUALLY_FRAME" val="{&quot;height&quot;:365.6566141732284,&quot;left&quot;:50.024881889763776,&quot;top&quot;:108.23118110236221,&quot;width&quot;:558.4001574803149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</p:tagLst>
</file>

<file path=ppt/tags/tag293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2*l_h_a*1_2_1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66141732284,&quot;left&quot;:50.024881889763776,&quot;top&quot;:108.23118110236221,&quot;width&quot;:558.400157480314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UNIT_PRESET_TEXT" val="添加标题"/>
  <p:tag name="KSO_WM_UNIT_TEXT_TYPE" val="1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2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4"/>
  <p:tag name="KSO_WM_DIAGRAM_MIN_ITEMCNT" val="2"/>
  <p:tag name="KSO_WM_DIAGRAM_VIRTUALLY_FRAME" val="{&quot;height&quot;:365.6566141732284,&quot;left&quot;:50.024881889763776,&quot;top&quot;:108.23118110236221,&quot;width&quot;:558.4001574803149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</p:tagLst>
</file>

<file path=ppt/tags/tag295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2*l_h_a*1_1_1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66141732284,&quot;left&quot;:50.024881889763776,&quot;top&quot;:108.23118110236221,&quot;width&quot;:558.400157480314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UNIT_PRESET_TEXT" val="添加标题"/>
  <p:tag name="KSO_WM_UNIT_TEXT_TYPE" val="1"/>
</p:tagLst>
</file>

<file path=ppt/tags/tag296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2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66141732284,&quot;left&quot;:50.024881889763776,&quot;top&quot;:108.23118110236221,&quot;width&quot;:558.400157480314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(您的)智能图形项正文，文字是您思想的提炼，请尽量言简意赅的阐述观点。"/>
  <p:tag name="KSO_WM_UNIT_TEXT_TYPE" val="1"/>
</p:tagLst>
</file>

<file path=ppt/tags/tag297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2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66141732284,&quot;left&quot;:50.024881889763776,&quot;top&quot;:108.23118110236221,&quot;width&quot;:558.400157480314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(您的)智能图形项正文，文字是您思想的提炼，请尽量言简意赅的阐述观点。"/>
  <p:tag name="KSO_WM_UNIT_TEXT_TYPE" val="1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2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4"/>
  <p:tag name="KSO_WM_DIAGRAM_MIN_ITEMCNT" val="2"/>
  <p:tag name="KSO_WM_DIAGRAM_VIRTUALLY_FRAME" val="{&quot;height&quot;:365.6566141732284,&quot;left&quot;:50.024881889763776,&quot;top&quot;:108.23118110236221,&quot;width&quot;:558.4001574803149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</p:tagLst>
</file>

<file path=ppt/tags/tag29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2*l_h_a*1_3_1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66141732284,&quot;left&quot;:50.024881889763776,&quot;top&quot;:108.23118110236221,&quot;width&quot;:558.400157480314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UNIT_PRESET_TEXT" val="添加标题"/>
  <p:tag name="KSO_WM_UNIT_TEXT_TYPE" val="1"/>
</p:tagLst>
</file>

<file path=ppt/tags/tag300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2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66141732284,&quot;left&quot;:50.024881889763776,&quot;top&quot;:108.23118110236221,&quot;width&quot;:558.400157480314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(您的)智能图形项正文，文字是您思想的提炼，请尽量言简意赅的阐述观点。"/>
  <p:tag name="KSO_WM_UNIT_TEXT_TYPE" val="1"/>
</p:tagLst>
</file>

<file path=ppt/tags/tag30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TEMPLATE_INDEX" val="10"/>
  <p:tag name="KSO_WM_TEMPLATE_CATEGORY" val="custom"/>
  <p:tag name="KSO_WM_UNIT_ID" val="custom10_4*a*1"/>
  <p:tag name="KSO_WM_UNIT_LAYERLEVEL" val="1"/>
</p:tagLst>
</file>

<file path=ppt/tags/tag302.xml><?xml version="1.0" encoding="utf-8"?>
<p:tagLst xmlns:p="http://schemas.openxmlformats.org/presentationml/2006/main">
  <p:tag name="KSO_WM_BEAUTIFY_FLAG" val="#wm#"/>
  <p:tag name="KSO_WM_TEMPLATE_CATEGORY" val="custom"/>
  <p:tag name="KSO_WM_TEMPLATE_INDEX" val="20236726"/>
</p:tagLst>
</file>

<file path=ppt/tags/tag30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6726_9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6"/>
  <p:tag name="KSO_WM_TEMPLATE_CATEGORY" val="custom"/>
  <p:tag name="KSO_WM_UNIT_ISCONTENTSTITLE" val="0"/>
</p:tagLst>
</file>

<file path=ppt/tags/tag304.xml><?xml version="1.0" encoding="utf-8"?>
<p:tagLst xmlns:p="http://schemas.openxmlformats.org/presentationml/2006/main">
  <p:tag name="KSO_WM_SLIDE_TYPE" val="endPag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6726"/>
  <p:tag name="KSO_WM_TEMPLATE_CATEGORY" val="custom"/>
  <p:tag name="KSO_WM_SLIDE_INDEX" val="9"/>
  <p:tag name="KSO_WM_SLIDE_ID" val="custom20236726_9"/>
  <p:tag name="KSO_WM_TEMPLATE_MASTER_TYPE" val="0"/>
  <p:tag name="KSO_WM_SLIDE_LAYOUT" val="a_f"/>
  <p:tag name="KSO_WM_SLIDE_LAYOUT_CNT" val="1_1"/>
</p:tagLst>
</file>

<file path=ppt/tags/tag305.xml><?xml version="1.0" encoding="utf-8"?>
<p:tagLst xmlns:p="http://schemas.openxmlformats.org/presentationml/2006/main">
  <p:tag name="KSO_WM_PRESENTATION_SOURCE" val="WPPAIGeneratePPT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00000419-2">
      <a:dk1>
        <a:srgbClr val="333333"/>
      </a:dk1>
      <a:lt1>
        <a:srgbClr val="FFFFFF"/>
      </a:lt1>
      <a:dk2>
        <a:srgbClr val="102544"/>
      </a:dk2>
      <a:lt2>
        <a:srgbClr val="E1F4FB"/>
      </a:lt2>
      <a:accent1>
        <a:srgbClr val="3992EA"/>
      </a:accent1>
      <a:accent2>
        <a:srgbClr val="3ABCEA"/>
      </a:accent2>
      <a:accent3>
        <a:srgbClr val="5B97E7"/>
      </a:accent3>
      <a:accent4>
        <a:srgbClr val="9574DE"/>
      </a:accent4>
      <a:accent5>
        <a:srgbClr val="3AE6EA"/>
      </a:accent5>
      <a:accent6>
        <a:srgbClr val="3AEA9F"/>
      </a:accent6>
      <a:hlink>
        <a:srgbClr val="304FFE"/>
      </a:hlink>
      <a:folHlink>
        <a:srgbClr val="492067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normAutofit/>
      </a:bodyPr>
      <a:lstStyle>
        <a:defPPr>
          <a:lnSpc>
            <a:spcPct val="140000"/>
          </a:lnSpc>
          <a:defRPr lang="zh-CN" altLang="en-US"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1361</Words>
  <Application>WPS 演示</Application>
  <PresentationFormat>宽屏</PresentationFormat>
  <Paragraphs>229</Paragraphs>
  <Slides>19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41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江城圆体 400W</vt:lpstr>
      <vt:lpstr>MiSans Normal</vt:lpstr>
      <vt:lpstr>MS PGothic</vt:lpstr>
      <vt:lpstr>DeepSeek-CJK-patch</vt:lpstr>
      <vt:lpstr>Segoe Print</vt:lpstr>
      <vt:lpstr>方正大黑_GBK</vt:lpstr>
      <vt:lpstr>Wingdings</vt:lpstr>
      <vt:lpstr>微软雅黑 Light</vt:lpstr>
      <vt:lpstr>mn-cs</vt:lpstr>
      <vt:lpstr>+中文正文</vt:lpstr>
      <vt:lpstr>汉仪元隆黑-105简</vt:lpstr>
      <vt:lpstr>方正兰亭中黑_GBK</vt:lpstr>
      <vt:lpstr>黑体</vt:lpstr>
      <vt:lpstr>WPS</vt:lpstr>
      <vt:lpstr>Office 主题​​</vt:lpstr>
      <vt:lpstr>秒团AI智能数字体验店招商计划书</vt:lpstr>
      <vt:lpstr>目录</vt:lpstr>
      <vt:lpstr>市场机遇</vt:lpstr>
      <vt:lpstr>武汉2024：3公里生活圈，消费市场新机遇</vt:lpstr>
      <vt:lpstr>PowerPoint 演示文稿</vt:lpstr>
      <vt:lpstr>项目定位</vt:lpstr>
      <vt:lpstr>技术支撑</vt:lpstr>
      <vt:lpstr>秒团直营社区体验店运营模式</vt:lpstr>
      <vt:lpstr>核心功能</vt:lpstr>
      <vt:lpstr>PowerPoint 演示文稿</vt:lpstr>
      <vt:lpstr>门店运营场景</vt:lpstr>
      <vt:lpstr>PowerPoint 演示文稿</vt:lpstr>
      <vt:lpstr>秒团数字体验店</vt:lpstr>
      <vt:lpstr>投资回报与加盟流程</vt:lpstr>
      <vt:lpstr>双轨制加盟模式</vt:lpstr>
      <vt:lpstr> 加盟政策对比</vt:lpstr>
      <vt:lpstr>总部六大支持体系</vt:lpstr>
      <vt:lpstr>PowerPoint 演示文稿</vt:lpstr>
      <vt:lpstr>谢谢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邢帅教育-疯ヾ</cp:lastModifiedBy>
  <cp:revision>161</cp:revision>
  <dcterms:created xsi:type="dcterms:W3CDTF">2019-06-19T02:08:00Z</dcterms:created>
  <dcterms:modified xsi:type="dcterms:W3CDTF">2025-04-23T04:33:20Z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2052-12.1.0.20305</vt:lpwstr>
  </property>
  <property fmtid="{D5CDD505-2E9C-101B-9397-08002B2CF9AE}" pid="3" name="ICV">
    <vt:lpwstr>AF6F662E3E0E45B79A60290425EF37AE_13</vt:lpwstr>
  </property>
</Properties>
</file>