
<file path=[Content_Types].xml><?xml version="1.0" encoding="utf-8"?>
<Types xmlns="http://schemas.openxmlformats.org/package/2006/content-types">
  <Default Extension="jpeg" ContentType="image/jpeg"/>
  <Default Extension="JPG" ContentType="image/.jpg"/>
  <Default Extension="xlsx" ContentType="application/vnd.openxmlformats-officedocument.spreadsheetml.sheet"/>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handoutMasters/handoutMaster1.xml" ContentType="application/vnd.openxmlformats-officedocument.presentationml.handoutMaster+xml"/>
  <Override PartName="/ppt/media/image18.webp" ContentType="image/webp"/>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 id="2147483660" r:id="rId3"/>
  </p:sldMasterIdLst>
  <p:notesMasterIdLst>
    <p:notesMasterId r:id="rId5"/>
  </p:notesMasterIdLst>
  <p:handoutMasterIdLst>
    <p:handoutMasterId r:id="rId22"/>
  </p:handoutMasterIdLst>
  <p:sldIdLst>
    <p:sldId id="363" r:id="rId4"/>
    <p:sldId id="364" r:id="rId6"/>
    <p:sldId id="365" r:id="rId7"/>
    <p:sldId id="366" r:id="rId8"/>
    <p:sldId id="367" r:id="rId9"/>
    <p:sldId id="368" r:id="rId10"/>
    <p:sldId id="369" r:id="rId11"/>
    <p:sldId id="370" r:id="rId12"/>
    <p:sldId id="371" r:id="rId13"/>
    <p:sldId id="372" r:id="rId14"/>
    <p:sldId id="373" r:id="rId15"/>
    <p:sldId id="374" r:id="rId16"/>
    <p:sldId id="375" r:id="rId17"/>
    <p:sldId id="376" r:id="rId18"/>
    <p:sldId id="377" r:id="rId19"/>
    <p:sldId id="378" r:id="rId20"/>
    <p:sldId id="379" r:id="rId21"/>
  </p:sldIdLst>
  <p:sldSz cx="12190095" cy="6858000"/>
  <p:notesSz cx="6797675" cy="9926320"/>
  <p:custDataLst>
    <p:tags r:id="rId26"/>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72" userDrawn="1">
          <p15:clr>
            <a:srgbClr val="A4A3A4"/>
          </p15:clr>
        </p15:guide>
        <p15:guide id="2" pos="143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A76"/>
    <a:srgbClr val="FFD500"/>
    <a:srgbClr val="D0D0D0"/>
    <a:srgbClr val="A52537"/>
    <a:srgbClr val="BC0E37"/>
    <a:srgbClr val="9A3212"/>
    <a:srgbClr val="494949"/>
    <a:srgbClr val="4A4A4A"/>
    <a:srgbClr val="484848"/>
    <a:srgbClr val="4747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75" autoAdjust="0"/>
    <p:restoredTop sz="95204" autoAdjust="0"/>
  </p:normalViewPr>
  <p:slideViewPr>
    <p:cSldViewPr showGuides="1">
      <p:cViewPr varScale="1">
        <p:scale>
          <a:sx n="62" d="100"/>
          <a:sy n="62" d="100"/>
        </p:scale>
        <p:origin x="892" y="40"/>
      </p:cViewPr>
      <p:guideLst>
        <p:guide orient="horz" pos="572"/>
        <p:guide pos="1435"/>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17478"/>
    </p:cViewPr>
  </p:sorterViewPr>
  <p:notesViewPr>
    <p:cSldViewPr>
      <p:cViewPr varScale="1">
        <p:scale>
          <a:sx n="47" d="100"/>
          <a:sy n="47" d="100"/>
        </p:scale>
        <p:origin x="2792" y="48"/>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6" Type="http://schemas.openxmlformats.org/officeDocument/2006/relationships/tags" Target="tags/tag2.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handoutMaster" Target="handoutMasters/handoutMaster1.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lang="zh-CN" sz="2200" b="1" i="0" u="none" strike="noStrike" kern="1200" baseline="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p>
      </c:txPr>
    </c:title>
    <c:autoTitleDeleted val="0"/>
    <c:plotArea>
      <c:layout/>
      <c:pieChart>
        <c:varyColors val="1"/>
        <c:ser>
          <c:idx val="0"/>
          <c:order val="0"/>
          <c:tx>
            <c:strRef>
              <c:f>Sheet1!$B$1</c:f>
              <c:strCache>
                <c:ptCount val="1"/>
                <c:pt idx="0">
                  <c:v>The torque applied</c:v>
                </c:pt>
              </c:strCache>
            </c:strRef>
          </c:tx>
          <c:spPr/>
          <c:explosion val="0"/>
          <c:dPt>
            <c:idx val="0"/>
            <c:bubble3D val="0"/>
            <c:spPr>
              <a:solidFill>
                <a:schemeClr val="accent1"/>
              </a:solidFill>
              <a:ln>
                <a:noFill/>
              </a:ln>
              <a:effectLst>
                <a:outerShdw blurRad="254000" sx="102000" sy="102000" algn="ctr" rotWithShape="0">
                  <a:prstClr val="black">
                    <a:alpha val="20000"/>
                  </a:prstClr>
                </a:outerShdw>
              </a:effectLst>
            </c:spPr>
          </c:dPt>
          <c:dPt>
            <c:idx val="1"/>
            <c:bubble3D val="0"/>
            <c:spPr>
              <a:solidFill>
                <a:schemeClr val="accent2"/>
              </a:solidFill>
              <a:ln>
                <a:noFill/>
              </a:ln>
              <a:effectLst>
                <a:outerShdw blurRad="254000" sx="102000" sy="102000" algn="ctr" rotWithShape="0">
                  <a:prstClr val="black">
                    <a:alpha val="20000"/>
                  </a:prstClr>
                </a:outerShdw>
              </a:effectLst>
            </c:spPr>
          </c:dPt>
          <c:dPt>
            <c:idx val="2"/>
            <c:bubble3D val="0"/>
            <c:spPr>
              <a:solidFill>
                <a:schemeClr val="accent3"/>
              </a:solidFill>
              <a:ln>
                <a:noFill/>
              </a:ln>
              <a:effectLst>
                <a:outerShdw blurRad="254000" sx="102000" sy="102000" algn="ctr" rotWithShape="0">
                  <a:prstClr val="black">
                    <a:alpha val="20000"/>
                  </a:prstClr>
                </a:outerShdw>
              </a:effectLst>
            </c:spPr>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lang="zh-CN" sz="1330" b="1" i="0" u="none" strike="noStrike" kern="1200" baseline="0">
                    <a:solidFill>
                      <a:schemeClr val="lt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p>
            </c:txPr>
            <c:dLblPos val="ctr"/>
            <c:showLegendKey val="0"/>
            <c:showVal val="0"/>
            <c:showCatName val="1"/>
            <c:showSerName val="0"/>
            <c:showPercent val="1"/>
            <c:showBubbleSize val="0"/>
            <c:showLeaderLines val="1"/>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Sheet1!$A$2:$A$4</c:f>
              <c:strCache>
                <c:ptCount val="3"/>
                <c:pt idx="0">
                  <c:v>Friction loss of the bolt head</c:v>
                </c:pt>
                <c:pt idx="1">
                  <c:v>Friction loss of the threads</c:v>
                </c:pt>
                <c:pt idx="2">
                  <c:v>Eventually converted into effective pretension</c:v>
                </c:pt>
              </c:strCache>
            </c:strRef>
          </c:cat>
          <c:val>
            <c:numRef>
              <c:f>Sheet1!$B$2:$B$4</c:f>
              <c:numCache>
                <c:formatCode>General</c:formatCode>
                <c:ptCount val="3"/>
                <c:pt idx="0">
                  <c:v>50</c:v>
                </c:pt>
                <c:pt idx="1">
                  <c:v>40</c:v>
                </c:pt>
                <c:pt idx="2">
                  <c:v>10</c:v>
                </c:pt>
              </c:numCache>
            </c:numRef>
          </c:val>
        </c:ser>
        <c:dLbls>
          <c:showLegendKey val="0"/>
          <c:showVal val="0"/>
          <c:showCatName val="0"/>
          <c:showSerName val="0"/>
          <c:showPercent val="1"/>
          <c:showBubbleSize val="0"/>
          <c:showLeaderLines val="1"/>
        </c:dLbls>
        <c:firstSliceAng val="0"/>
      </c:pieChart>
      <c:spPr>
        <a:noFill/>
        <a:ln>
          <a:noFill/>
        </a:ln>
        <a:effectLst/>
      </c:spPr>
    </c:plotArea>
    <c:legend>
      <c:legendPos val="r"/>
      <c:legendEntry>
        <c:idx val="0"/>
        <c:txPr>
          <a:bodyPr rot="0" spcFirstLastPara="1" vertOverflow="ellipsis" vert="horz" wrap="square" anchor="ctr" anchorCtr="1"/>
          <a:lstStyle/>
          <a:p>
            <a:pPr>
              <a:defRPr lang="zh-CN" sz="1195" b="0" i="0" u="none" strike="noStrike" kern="1200" baseline="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p>
        </c:txPr>
      </c:legendEntry>
      <c:legendEntry>
        <c:idx val="1"/>
        <c:txPr>
          <a:bodyPr rot="0" spcFirstLastPara="1" vertOverflow="ellipsis" vert="horz" wrap="square" anchor="ctr" anchorCtr="1"/>
          <a:lstStyle/>
          <a:p>
            <a:pPr>
              <a:defRPr lang="zh-CN" sz="1195" b="0" i="0" u="none" strike="noStrike" kern="1200" baseline="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p>
        </c:txPr>
      </c:legendEntry>
      <c:legendEntry>
        <c:idx val="2"/>
        <c:txPr>
          <a:bodyPr rot="0" spcFirstLastPara="1" vertOverflow="ellipsis" vert="horz" wrap="square" anchor="ctr" anchorCtr="1"/>
          <a:lstStyle/>
          <a:p>
            <a:pPr>
              <a:defRPr lang="zh-CN" sz="1195" b="0" i="0" u="none" strike="noStrike" kern="1200" baseline="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p>
        </c:txPr>
      </c:legendEntry>
      <c:layout/>
      <c:overlay val="0"/>
      <c:spPr>
        <a:solidFill>
          <a:schemeClr val="lt1">
            <a:lumMod val="95000"/>
            <a:alpha val="39000"/>
          </a:schemeClr>
        </a:solidFill>
        <a:ln>
          <a:noFill/>
        </a:ln>
        <a:effectLst/>
      </c:spPr>
      <c:txPr>
        <a:bodyPr rot="0" spcFirstLastPara="1" vertOverflow="ellipsis" vert="horz" wrap="square" anchor="ctr" anchorCtr="1"/>
        <a:lstStyle/>
        <a:p>
          <a:pPr>
            <a:defRPr lang="zh-CN" sz="1195" b="0" i="0" u="none" strike="noStrike" kern="1200" baseline="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lang="zh-CN">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5"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5"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5"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5"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5"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5"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5"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5"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de-DE">
              <a:ea typeface="仿宋" panose="02010609060101010101" charset="-122"/>
              <a:cs typeface="仿宋" panose="02010609060101010101" charset="-122"/>
            </a:endParaRPr>
          </a:p>
        </p:txBody>
      </p:sp>
      <p:sp>
        <p:nvSpPr>
          <p:cNvPr id="3" name="Datumsplatzhalt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DBFC83F1-584C-4C29-A8F5-3BD198A1ADDD}" type="datetimeFigureOut">
              <a:rPr lang="de-DE" smtClean="0">
                <a:ea typeface="仿宋" panose="02010609060101010101" charset="-122"/>
                <a:cs typeface="仿宋" panose="02010609060101010101" charset="-122"/>
              </a:rPr>
            </a:fld>
            <a:endParaRPr lang="de-DE">
              <a:ea typeface="仿宋" panose="02010609060101010101" charset="-122"/>
              <a:cs typeface="仿宋" panose="02010609060101010101" charset="-122"/>
            </a:endParaRPr>
          </a:p>
        </p:txBody>
      </p:sp>
      <p:sp>
        <p:nvSpPr>
          <p:cNvPr id="4" name="Fußzeilenplatzhalt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de-DE">
              <a:ea typeface="仿宋" panose="02010609060101010101" charset="-122"/>
              <a:cs typeface="仿宋" panose="02010609060101010101" charset="-122"/>
            </a:endParaRPr>
          </a:p>
        </p:txBody>
      </p:sp>
      <p:sp>
        <p:nvSpPr>
          <p:cNvPr id="5" name="Foliennummernplatzhalt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46AE6138-12E2-4A3F-86BB-CB645C4E9BA3}" type="slidenum">
              <a:rPr lang="de-DE" smtClean="0">
                <a:ea typeface="仿宋" panose="02010609060101010101" charset="-122"/>
                <a:cs typeface="仿宋" panose="02010609060101010101" charset="-122"/>
              </a:rPr>
            </a:fld>
            <a:endParaRPr lang="de-DE">
              <a:ea typeface="仿宋" panose="02010609060101010101" charset="-122"/>
              <a:cs typeface="仿宋" panose="02010609060101010101"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2" y="0"/>
            <a:ext cx="2945659" cy="496332"/>
          </a:xfrm>
          <a:prstGeom prst="rect">
            <a:avLst/>
          </a:prstGeom>
        </p:spPr>
        <p:txBody>
          <a:bodyPr vert="horz" lIns="92676" tIns="46338" rIns="92676" bIns="46338" rtlCol="0"/>
          <a:lstStyle>
            <a:lvl1pPr algn="l">
              <a:defRPr sz="1200">
                <a:ea typeface="仿宋" panose="02010609060101010101" charset="-122"/>
                <a:cs typeface="仿宋" panose="02010609060101010101" charset="-122"/>
              </a:defRPr>
            </a:lvl1pPr>
          </a:lstStyle>
          <a:p>
            <a:endParaRPr lang="de-DE"/>
          </a:p>
        </p:txBody>
      </p:sp>
      <p:sp>
        <p:nvSpPr>
          <p:cNvPr id="3" name="Datumsplatzhalter 2"/>
          <p:cNvSpPr>
            <a:spLocks noGrp="1"/>
          </p:cNvSpPr>
          <p:nvPr>
            <p:ph type="dt" idx="1"/>
          </p:nvPr>
        </p:nvSpPr>
        <p:spPr>
          <a:xfrm>
            <a:off x="3850445" y="0"/>
            <a:ext cx="2945659" cy="496332"/>
          </a:xfrm>
          <a:prstGeom prst="rect">
            <a:avLst/>
          </a:prstGeom>
        </p:spPr>
        <p:txBody>
          <a:bodyPr vert="horz" lIns="92676" tIns="46338" rIns="92676" bIns="46338" rtlCol="0"/>
          <a:lstStyle>
            <a:lvl1pPr algn="r">
              <a:defRPr sz="1200">
                <a:ea typeface="仿宋" panose="02010609060101010101" charset="-122"/>
                <a:cs typeface="仿宋" panose="02010609060101010101" charset="-122"/>
              </a:defRPr>
            </a:lvl1pPr>
          </a:lstStyle>
          <a:p>
            <a:fld id="{5BD02346-357E-4EED-9EA0-E0764E7DC91F}" type="datetimeFigureOut">
              <a:rPr lang="de-DE" smtClean="0"/>
            </a:fld>
            <a:endParaRPr lang="de-DE"/>
          </a:p>
        </p:txBody>
      </p:sp>
      <p:sp>
        <p:nvSpPr>
          <p:cNvPr id="4" name="Folienbildplatzhalt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2676" tIns="46338" rIns="92676" bIns="46338" rtlCol="0" anchor="ctr"/>
          <a:lstStyle/>
          <a:p>
            <a:endParaRPr lang="de-DE"/>
          </a:p>
        </p:txBody>
      </p:sp>
      <p:sp>
        <p:nvSpPr>
          <p:cNvPr id="5" name="Notizenplatzhalter 4"/>
          <p:cNvSpPr>
            <a:spLocks noGrp="1"/>
          </p:cNvSpPr>
          <p:nvPr>
            <p:ph type="body" sz="quarter" idx="3"/>
          </p:nvPr>
        </p:nvSpPr>
        <p:spPr>
          <a:xfrm>
            <a:off x="679768" y="4715155"/>
            <a:ext cx="5438140" cy="4466987"/>
          </a:xfrm>
          <a:prstGeom prst="rect">
            <a:avLst/>
          </a:prstGeom>
        </p:spPr>
        <p:txBody>
          <a:bodyPr vert="horz" lIns="92676" tIns="46338" rIns="92676" bIns="46338" rtlCol="0"/>
          <a:lstStyle/>
          <a:p>
            <a:pPr lvl="0"/>
            <a:r>
              <a:rPr lang="de-DE"/>
              <a:t>Textmasterformat bearbeiten</a:t>
            </a:r>
            <a:endParaRPr lang="de-DE"/>
          </a:p>
          <a:p>
            <a:pPr lvl="1"/>
            <a:r>
              <a:rPr lang="de-DE"/>
              <a:t>Zweite Ebene</a:t>
            </a:r>
            <a:endParaRPr lang="de-DE"/>
          </a:p>
          <a:p>
            <a:pPr lvl="2"/>
            <a:r>
              <a:rPr lang="de-DE"/>
              <a:t>Dritte Ebene</a:t>
            </a:r>
            <a:endParaRPr lang="de-DE"/>
          </a:p>
          <a:p>
            <a:pPr lvl="3"/>
            <a:r>
              <a:rPr lang="de-DE"/>
              <a:t>Vierte Ebene</a:t>
            </a:r>
            <a:endParaRPr lang="de-DE"/>
          </a:p>
          <a:p>
            <a:pPr lvl="4"/>
            <a:r>
              <a:rPr lang="de-DE"/>
              <a:t>Fünfte Ebene</a:t>
            </a:r>
            <a:endParaRPr lang="de-DE"/>
          </a:p>
        </p:txBody>
      </p:sp>
      <p:sp>
        <p:nvSpPr>
          <p:cNvPr id="6" name="Fußzeilenplatzhalter 5"/>
          <p:cNvSpPr>
            <a:spLocks noGrp="1"/>
          </p:cNvSpPr>
          <p:nvPr>
            <p:ph type="ftr" sz="quarter" idx="4"/>
          </p:nvPr>
        </p:nvSpPr>
        <p:spPr>
          <a:xfrm>
            <a:off x="2" y="9428584"/>
            <a:ext cx="2945659" cy="496332"/>
          </a:xfrm>
          <a:prstGeom prst="rect">
            <a:avLst/>
          </a:prstGeom>
        </p:spPr>
        <p:txBody>
          <a:bodyPr vert="horz" lIns="92676" tIns="46338" rIns="92676" bIns="46338" rtlCol="0" anchor="b"/>
          <a:lstStyle>
            <a:lvl1pPr algn="l">
              <a:defRPr sz="1200">
                <a:ea typeface="仿宋" panose="02010609060101010101" charset="-122"/>
                <a:cs typeface="仿宋" panose="02010609060101010101" charset="-122"/>
              </a:defRPr>
            </a:lvl1pPr>
          </a:lstStyle>
          <a:p>
            <a:endParaRPr lang="de-DE"/>
          </a:p>
        </p:txBody>
      </p:sp>
      <p:sp>
        <p:nvSpPr>
          <p:cNvPr id="7" name="Foliennummernplatzhalter 6"/>
          <p:cNvSpPr>
            <a:spLocks noGrp="1"/>
          </p:cNvSpPr>
          <p:nvPr>
            <p:ph type="sldNum" sz="quarter" idx="5"/>
          </p:nvPr>
        </p:nvSpPr>
        <p:spPr>
          <a:xfrm>
            <a:off x="3850445" y="9428584"/>
            <a:ext cx="2945659" cy="496332"/>
          </a:xfrm>
          <a:prstGeom prst="rect">
            <a:avLst/>
          </a:prstGeom>
        </p:spPr>
        <p:txBody>
          <a:bodyPr vert="horz" lIns="92676" tIns="46338" rIns="92676" bIns="46338" rtlCol="0" anchor="b"/>
          <a:lstStyle>
            <a:lvl1pPr algn="r">
              <a:defRPr sz="1200">
                <a:ea typeface="仿宋" panose="02010609060101010101" charset="-122"/>
                <a:cs typeface="仿宋" panose="02010609060101010101" charset="-122"/>
              </a:defRPr>
            </a:lvl1pPr>
          </a:lstStyle>
          <a:p>
            <a:fld id="{2C7A6BF4-51AB-49C6-A8F9-AB2F836C680B}" type="slidenum">
              <a:rPr lang="de-DE" smtClean="0"/>
            </a:fld>
            <a:endParaRPr lang="de-DE"/>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仿宋" panose="02010609060101010101" charset="-122"/>
        <a:cs typeface="仿宋" panose="02010609060101010101" charset="-122"/>
      </a:defRPr>
    </a:lvl1pPr>
    <a:lvl2pPr marL="457200" algn="l" defTabSz="914400" rtl="0" eaLnBrk="1" latinLnBrk="0" hangingPunct="1">
      <a:defRPr sz="1200" kern="1200">
        <a:solidFill>
          <a:schemeClr val="tx1"/>
        </a:solidFill>
        <a:latin typeface="+mn-lt"/>
        <a:ea typeface="仿宋" panose="02010609060101010101" charset="-122"/>
        <a:cs typeface="仿宋" panose="02010609060101010101" charset="-122"/>
      </a:defRPr>
    </a:lvl2pPr>
    <a:lvl3pPr marL="914400" algn="l" defTabSz="914400" rtl="0" eaLnBrk="1" latinLnBrk="0" hangingPunct="1">
      <a:defRPr sz="1200" kern="1200">
        <a:solidFill>
          <a:schemeClr val="tx1"/>
        </a:solidFill>
        <a:latin typeface="+mn-lt"/>
        <a:ea typeface="仿宋" panose="02010609060101010101" charset="-122"/>
        <a:cs typeface="仿宋" panose="02010609060101010101" charset="-122"/>
      </a:defRPr>
    </a:lvl3pPr>
    <a:lvl4pPr marL="1371600" algn="l" defTabSz="914400" rtl="0" eaLnBrk="1" latinLnBrk="0" hangingPunct="1">
      <a:defRPr sz="1200" kern="1200">
        <a:solidFill>
          <a:schemeClr val="tx1"/>
        </a:solidFill>
        <a:latin typeface="+mn-lt"/>
        <a:ea typeface="仿宋" panose="02010609060101010101" charset="-122"/>
        <a:cs typeface="仿宋" panose="02010609060101010101" charset="-122"/>
      </a:defRPr>
    </a:lvl4pPr>
    <a:lvl5pPr marL="1828800" algn="l" defTabSz="914400" rtl="0" eaLnBrk="1" latinLnBrk="0" hangingPunct="1">
      <a:defRPr sz="1200" kern="1200">
        <a:solidFill>
          <a:schemeClr val="tx1"/>
        </a:solidFill>
        <a:latin typeface="+mn-lt"/>
        <a:ea typeface="仿宋" panose="02010609060101010101" charset="-122"/>
        <a:cs typeface="仿宋" panose="02010609060101010101" charset="-12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C7A6BF4-51AB-49C6-A8F9-AB2F836C680B}" type="slidenum">
              <a:rPr lang="de-DE" smtClean="0"/>
            </a:fld>
            <a:endParaRPr lang="de-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5"/>
            <a:ext cx="10361613" cy="1470025"/>
          </a:xfrm>
        </p:spPr>
        <p:txBody>
          <a:bodyPr/>
          <a:lstStyle/>
          <a:p>
            <a:r>
              <a:rPr lang="de-DE"/>
              <a:t>Titelmasterformat durch Klicken bearbeiten</a:t>
            </a:r>
            <a:endParaRPr lang="de-DE"/>
          </a:p>
        </p:txBody>
      </p:sp>
      <p:sp>
        <p:nvSpPr>
          <p:cNvPr id="3" name="Untertitel 2"/>
          <p:cNvSpPr>
            <a:spLocks noGrp="1"/>
          </p:cNvSpPr>
          <p:nvPr>
            <p:ph type="subTitle" idx="1"/>
          </p:nvPr>
        </p:nvSpPr>
        <p:spPr>
          <a:xfrm>
            <a:off x="1828800" y="3886200"/>
            <a:ext cx="853281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endParaRPr lang="de-DE"/>
          </a:p>
        </p:txBody>
      </p:sp>
      <p:sp>
        <p:nvSpPr>
          <p:cNvPr id="4" name="Datumsplatzhalter 3"/>
          <p:cNvSpPr>
            <a:spLocks noGrp="1"/>
          </p:cNvSpPr>
          <p:nvPr>
            <p:ph type="dt" sz="half" idx="10"/>
          </p:nvPr>
        </p:nvSpPr>
        <p:spPr/>
        <p:txBody>
          <a:bodyPr/>
          <a:lstStyle/>
          <a:p>
            <a:fld id="{98BEB6EA-F8ED-4E94-B085-DBD1A0A7FEEC}" type="datetimeFigureOut">
              <a:rPr lang="de-DE" smtClean="0"/>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8F4F0FD5-9225-42E8-A782-E91239F0BA07}" type="slidenum">
              <a:rPr lang="de-DE" smtClean="0"/>
            </a:fld>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DE"/>
          </a:p>
        </p:txBody>
      </p:sp>
      <p:sp>
        <p:nvSpPr>
          <p:cNvPr id="3" name="Inhaltsplatzhalter 2"/>
          <p:cNvSpPr>
            <a:spLocks noGrp="1"/>
          </p:cNvSpPr>
          <p:nvPr>
            <p:ph idx="1" hasCustomPrompt="1"/>
          </p:nvPr>
        </p:nvSpPr>
        <p:spPr/>
        <p:txBody>
          <a:bodyPr/>
          <a:lstStyle/>
          <a:p>
            <a:pPr lvl="0"/>
            <a:r>
              <a:rPr lang="de-DE"/>
              <a:t>Textmasterformat bearbeiten</a:t>
            </a:r>
            <a:endParaRPr lang="de-DE"/>
          </a:p>
          <a:p>
            <a:pPr lvl="1"/>
            <a:r>
              <a:rPr lang="de-DE"/>
              <a:t>Zweite Ebene</a:t>
            </a:r>
            <a:endParaRPr lang="de-DE"/>
          </a:p>
          <a:p>
            <a:pPr lvl="2"/>
            <a:r>
              <a:rPr lang="de-DE"/>
              <a:t>Dritte Ebene</a:t>
            </a:r>
            <a:endParaRPr lang="de-DE"/>
          </a:p>
          <a:p>
            <a:pPr lvl="3"/>
            <a:r>
              <a:rPr lang="de-DE"/>
              <a:t>Vierte Ebene</a:t>
            </a:r>
            <a:endParaRPr lang="de-DE"/>
          </a:p>
          <a:p>
            <a:pPr lvl="4"/>
            <a:r>
              <a:rPr lang="de-DE"/>
              <a:t>Fünfte Ebene</a:t>
            </a:r>
            <a:endParaRPr lang="de-DE"/>
          </a:p>
        </p:txBody>
      </p:sp>
      <p:sp>
        <p:nvSpPr>
          <p:cNvPr id="4" name="Datumsplatzhalter 3"/>
          <p:cNvSpPr>
            <a:spLocks noGrp="1"/>
          </p:cNvSpPr>
          <p:nvPr>
            <p:ph type="dt" sz="half" idx="10"/>
          </p:nvPr>
        </p:nvSpPr>
        <p:spPr/>
        <p:txBody>
          <a:bodyPr/>
          <a:lstStyle/>
          <a:p>
            <a:fld id="{98BEB6EA-F8ED-4E94-B085-DBD1A0A7FEEC}" type="datetimeFigureOut">
              <a:rPr lang="de-DE" smtClean="0"/>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8F4F0FD5-9225-42E8-A782-E91239F0BA07}" type="slidenum">
              <a:rPr lang="de-DE" smtClean="0"/>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613" y="4406900"/>
            <a:ext cx="10361612" cy="1362075"/>
          </a:xfrm>
        </p:spPr>
        <p:txBody>
          <a:bodyPr anchor="t"/>
          <a:lstStyle>
            <a:lvl1pPr algn="l">
              <a:defRPr sz="4000" b="1" cap="all"/>
            </a:lvl1pPr>
          </a:lstStyle>
          <a:p>
            <a:r>
              <a:rPr lang="de-DE"/>
              <a:t>Titelmasterformat durch Klicken bearbeiten</a:t>
            </a:r>
            <a:endParaRPr lang="de-DE"/>
          </a:p>
        </p:txBody>
      </p:sp>
      <p:sp>
        <p:nvSpPr>
          <p:cNvPr id="3" name="Textplatzhalter 2"/>
          <p:cNvSpPr>
            <a:spLocks noGrp="1"/>
          </p:cNvSpPr>
          <p:nvPr>
            <p:ph type="body" idx="1" hasCustomPrompt="1"/>
          </p:nvPr>
        </p:nvSpPr>
        <p:spPr>
          <a:xfrm>
            <a:off x="963613" y="2906713"/>
            <a:ext cx="10361612"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endParaRPr lang="de-DE"/>
          </a:p>
        </p:txBody>
      </p:sp>
      <p:sp>
        <p:nvSpPr>
          <p:cNvPr id="4" name="Datumsplatzhalter 3"/>
          <p:cNvSpPr>
            <a:spLocks noGrp="1"/>
          </p:cNvSpPr>
          <p:nvPr>
            <p:ph type="dt" sz="half" idx="10"/>
          </p:nvPr>
        </p:nvSpPr>
        <p:spPr/>
        <p:txBody>
          <a:bodyPr/>
          <a:lstStyle/>
          <a:p>
            <a:fld id="{98BEB6EA-F8ED-4E94-B085-DBD1A0A7FEEC}" type="datetimeFigureOut">
              <a:rPr lang="de-DE" smtClean="0"/>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8F4F0FD5-9225-42E8-A782-E91239F0BA07}" type="slidenum">
              <a:rPr lang="de-DE" smtClean="0"/>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DE"/>
          </a:p>
        </p:txBody>
      </p:sp>
      <p:sp>
        <p:nvSpPr>
          <p:cNvPr id="3" name="Inhaltsplatzhalter 2"/>
          <p:cNvSpPr>
            <a:spLocks noGrp="1"/>
          </p:cNvSpPr>
          <p:nvPr>
            <p:ph sz="half" idx="1" hasCustomPrompt="1"/>
          </p:nvPr>
        </p:nvSpPr>
        <p:spPr>
          <a:xfrm>
            <a:off x="609600" y="1600200"/>
            <a:ext cx="54086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endParaRPr lang="de-DE"/>
          </a:p>
          <a:p>
            <a:pPr lvl="1"/>
            <a:r>
              <a:rPr lang="de-DE"/>
              <a:t>Zweite Ebene</a:t>
            </a:r>
            <a:endParaRPr lang="de-DE"/>
          </a:p>
          <a:p>
            <a:pPr lvl="2"/>
            <a:r>
              <a:rPr lang="de-DE"/>
              <a:t>Dritte Ebene</a:t>
            </a:r>
            <a:endParaRPr lang="de-DE"/>
          </a:p>
          <a:p>
            <a:pPr lvl="3"/>
            <a:r>
              <a:rPr lang="de-DE"/>
              <a:t>Vierte Ebene</a:t>
            </a:r>
            <a:endParaRPr lang="de-DE"/>
          </a:p>
          <a:p>
            <a:pPr lvl="4"/>
            <a:r>
              <a:rPr lang="de-DE"/>
              <a:t>Fünfte Ebene</a:t>
            </a:r>
            <a:endParaRPr lang="de-DE"/>
          </a:p>
        </p:txBody>
      </p:sp>
      <p:sp>
        <p:nvSpPr>
          <p:cNvPr id="4" name="Inhaltsplatzhalter 3"/>
          <p:cNvSpPr>
            <a:spLocks noGrp="1"/>
          </p:cNvSpPr>
          <p:nvPr>
            <p:ph sz="half" idx="2" hasCustomPrompt="1"/>
          </p:nvPr>
        </p:nvSpPr>
        <p:spPr>
          <a:xfrm>
            <a:off x="6170613"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endParaRPr lang="de-DE"/>
          </a:p>
          <a:p>
            <a:pPr lvl="1"/>
            <a:r>
              <a:rPr lang="de-DE"/>
              <a:t>Zweite Ebene</a:t>
            </a:r>
            <a:endParaRPr lang="de-DE"/>
          </a:p>
          <a:p>
            <a:pPr lvl="2"/>
            <a:r>
              <a:rPr lang="de-DE"/>
              <a:t>Dritte Ebene</a:t>
            </a:r>
            <a:endParaRPr lang="de-DE"/>
          </a:p>
          <a:p>
            <a:pPr lvl="3"/>
            <a:r>
              <a:rPr lang="de-DE"/>
              <a:t>Vierte Ebene</a:t>
            </a:r>
            <a:endParaRPr lang="de-DE"/>
          </a:p>
          <a:p>
            <a:pPr lvl="4"/>
            <a:r>
              <a:rPr lang="de-DE"/>
              <a:t>Fünfte Ebene</a:t>
            </a:r>
            <a:endParaRPr lang="de-DE"/>
          </a:p>
        </p:txBody>
      </p:sp>
      <p:sp>
        <p:nvSpPr>
          <p:cNvPr id="5" name="Datumsplatzhalter 4"/>
          <p:cNvSpPr>
            <a:spLocks noGrp="1"/>
          </p:cNvSpPr>
          <p:nvPr>
            <p:ph type="dt" sz="half" idx="10"/>
          </p:nvPr>
        </p:nvSpPr>
        <p:spPr/>
        <p:txBody>
          <a:bodyPr/>
          <a:lstStyle/>
          <a:p>
            <a:fld id="{98BEB6EA-F8ED-4E94-B085-DBD1A0A7FEEC}" type="datetimeFigureOut">
              <a:rPr lang="de-DE" smtClean="0"/>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8F4F0FD5-9225-42E8-A782-E91239F0BA07}" type="slidenum">
              <a:rPr lang="de-DE" smtClean="0"/>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endParaRPr lang="de-DE"/>
          </a:p>
        </p:txBody>
      </p:sp>
      <p:sp>
        <p:nvSpPr>
          <p:cNvPr id="3" name="Textplatzhalter 2"/>
          <p:cNvSpPr>
            <a:spLocks noGrp="1"/>
          </p:cNvSpPr>
          <p:nvPr>
            <p:ph type="body" idx="1" hasCustomPrompt="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endParaRPr lang="de-DE"/>
          </a:p>
        </p:txBody>
      </p:sp>
      <p:sp>
        <p:nvSpPr>
          <p:cNvPr id="4" name="Inhaltsplatzhalter 3"/>
          <p:cNvSpPr>
            <a:spLocks noGrp="1"/>
          </p:cNvSpPr>
          <p:nvPr>
            <p:ph sz="half" idx="2" hasCustomPrompt="1"/>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endParaRPr lang="de-DE"/>
          </a:p>
          <a:p>
            <a:pPr lvl="1"/>
            <a:r>
              <a:rPr lang="de-DE"/>
              <a:t>Zweite Ebene</a:t>
            </a:r>
            <a:endParaRPr lang="de-DE"/>
          </a:p>
          <a:p>
            <a:pPr lvl="2"/>
            <a:r>
              <a:rPr lang="de-DE"/>
              <a:t>Dritte Ebene</a:t>
            </a:r>
            <a:endParaRPr lang="de-DE"/>
          </a:p>
          <a:p>
            <a:pPr lvl="3"/>
            <a:r>
              <a:rPr lang="de-DE"/>
              <a:t>Vierte Ebene</a:t>
            </a:r>
            <a:endParaRPr lang="de-DE"/>
          </a:p>
          <a:p>
            <a:pPr lvl="4"/>
            <a:r>
              <a:rPr lang="de-DE"/>
              <a:t>Fünfte Ebene</a:t>
            </a:r>
            <a:endParaRPr lang="de-DE"/>
          </a:p>
        </p:txBody>
      </p:sp>
      <p:sp>
        <p:nvSpPr>
          <p:cNvPr id="5" name="Textplatzhalter 4"/>
          <p:cNvSpPr>
            <a:spLocks noGrp="1"/>
          </p:cNvSpPr>
          <p:nvPr>
            <p:ph type="body" sz="quarter" idx="3" hasCustomPrompt="1"/>
          </p:nvPr>
        </p:nvSpPr>
        <p:spPr>
          <a:xfrm>
            <a:off x="6192838" y="1535113"/>
            <a:ext cx="53879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endParaRPr lang="de-DE"/>
          </a:p>
        </p:txBody>
      </p:sp>
      <p:sp>
        <p:nvSpPr>
          <p:cNvPr id="6" name="Inhaltsplatzhalter 5"/>
          <p:cNvSpPr>
            <a:spLocks noGrp="1"/>
          </p:cNvSpPr>
          <p:nvPr>
            <p:ph sz="quarter" idx="4" hasCustomPrompt="1"/>
          </p:nvPr>
        </p:nvSpPr>
        <p:spPr>
          <a:xfrm>
            <a:off x="6192838" y="2174875"/>
            <a:ext cx="53879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endParaRPr lang="de-DE"/>
          </a:p>
          <a:p>
            <a:pPr lvl="1"/>
            <a:r>
              <a:rPr lang="de-DE"/>
              <a:t>Zweite Ebene</a:t>
            </a:r>
            <a:endParaRPr lang="de-DE"/>
          </a:p>
          <a:p>
            <a:pPr lvl="2"/>
            <a:r>
              <a:rPr lang="de-DE"/>
              <a:t>Dritte Ebene</a:t>
            </a:r>
            <a:endParaRPr lang="de-DE"/>
          </a:p>
          <a:p>
            <a:pPr lvl="3"/>
            <a:r>
              <a:rPr lang="de-DE"/>
              <a:t>Vierte Ebene</a:t>
            </a:r>
            <a:endParaRPr lang="de-DE"/>
          </a:p>
          <a:p>
            <a:pPr lvl="4"/>
            <a:r>
              <a:rPr lang="de-DE"/>
              <a:t>Fünfte Ebene</a:t>
            </a:r>
            <a:endParaRPr lang="de-DE"/>
          </a:p>
        </p:txBody>
      </p:sp>
      <p:sp>
        <p:nvSpPr>
          <p:cNvPr id="7" name="Datumsplatzhalter 6"/>
          <p:cNvSpPr>
            <a:spLocks noGrp="1"/>
          </p:cNvSpPr>
          <p:nvPr>
            <p:ph type="dt" sz="half" idx="10"/>
          </p:nvPr>
        </p:nvSpPr>
        <p:spPr/>
        <p:txBody>
          <a:bodyPr/>
          <a:lstStyle/>
          <a:p>
            <a:fld id="{98BEB6EA-F8ED-4E94-B085-DBD1A0A7FEEC}" type="datetimeFigureOut">
              <a:rPr lang="de-DE" smtClean="0"/>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8F4F0FD5-9225-42E8-A782-E91239F0BA07}" type="slidenum">
              <a:rPr lang="de-DE" smtClean="0"/>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DE"/>
          </a:p>
        </p:txBody>
      </p:sp>
      <p:sp>
        <p:nvSpPr>
          <p:cNvPr id="3" name="Datumsplatzhalter 2"/>
          <p:cNvSpPr>
            <a:spLocks noGrp="1"/>
          </p:cNvSpPr>
          <p:nvPr>
            <p:ph type="dt" sz="half" idx="10"/>
          </p:nvPr>
        </p:nvSpPr>
        <p:spPr/>
        <p:txBody>
          <a:bodyPr/>
          <a:lstStyle/>
          <a:p>
            <a:fld id="{98BEB6EA-F8ED-4E94-B085-DBD1A0A7FEEC}" type="datetimeFigureOut">
              <a:rPr lang="de-DE" smtClean="0"/>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8F4F0FD5-9225-42E8-A782-E91239F0BA07}" type="slidenum">
              <a:rPr lang="de-DE" smtClean="0"/>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8BEB6EA-F8ED-4E94-B085-DBD1A0A7FEEC}" type="datetimeFigureOut">
              <a:rPr lang="de-DE" smtClean="0"/>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8F4F0FD5-9225-42E8-A782-E91239F0BA07}" type="slidenum">
              <a:rPr lang="de-DE" smtClean="0"/>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0" y="273050"/>
            <a:ext cx="4010025" cy="1162050"/>
          </a:xfrm>
        </p:spPr>
        <p:txBody>
          <a:bodyPr anchor="b"/>
          <a:lstStyle>
            <a:lvl1pPr algn="l">
              <a:defRPr sz="2000" b="1"/>
            </a:lvl1pPr>
          </a:lstStyle>
          <a:p>
            <a:r>
              <a:rPr lang="de-DE"/>
              <a:t>Titelmasterformat durch Klicken bearbeiten</a:t>
            </a:r>
            <a:endParaRPr lang="de-DE"/>
          </a:p>
        </p:txBody>
      </p:sp>
      <p:sp>
        <p:nvSpPr>
          <p:cNvPr id="3" name="Inhaltsplatzhalter 2"/>
          <p:cNvSpPr>
            <a:spLocks noGrp="1"/>
          </p:cNvSpPr>
          <p:nvPr>
            <p:ph idx="1" hasCustomPrompt="1"/>
          </p:nvPr>
        </p:nvSpPr>
        <p:spPr>
          <a:xfrm>
            <a:off x="4765675" y="273050"/>
            <a:ext cx="681513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endParaRPr lang="de-DE"/>
          </a:p>
          <a:p>
            <a:pPr lvl="1"/>
            <a:r>
              <a:rPr lang="de-DE"/>
              <a:t>Zweite Ebene</a:t>
            </a:r>
            <a:endParaRPr lang="de-DE"/>
          </a:p>
          <a:p>
            <a:pPr lvl="2"/>
            <a:r>
              <a:rPr lang="de-DE"/>
              <a:t>Dritte Ebene</a:t>
            </a:r>
            <a:endParaRPr lang="de-DE"/>
          </a:p>
          <a:p>
            <a:pPr lvl="3"/>
            <a:r>
              <a:rPr lang="de-DE"/>
              <a:t>Vierte Ebene</a:t>
            </a:r>
            <a:endParaRPr lang="de-DE"/>
          </a:p>
          <a:p>
            <a:pPr lvl="4"/>
            <a:r>
              <a:rPr lang="de-DE"/>
              <a:t>Fünfte Ebene</a:t>
            </a:r>
            <a:endParaRPr lang="de-DE"/>
          </a:p>
        </p:txBody>
      </p:sp>
      <p:sp>
        <p:nvSpPr>
          <p:cNvPr id="4" name="Textplatzhalter 3"/>
          <p:cNvSpPr>
            <a:spLocks noGrp="1"/>
          </p:cNvSpPr>
          <p:nvPr>
            <p:ph type="body" sz="half" idx="2" hasCustomPrompt="1"/>
          </p:nvPr>
        </p:nvSpPr>
        <p:spPr>
          <a:xfrm>
            <a:off x="609600" y="1435100"/>
            <a:ext cx="4010025"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endParaRPr lang="de-DE"/>
          </a:p>
        </p:txBody>
      </p:sp>
      <p:sp>
        <p:nvSpPr>
          <p:cNvPr id="5" name="Datumsplatzhalter 4"/>
          <p:cNvSpPr>
            <a:spLocks noGrp="1"/>
          </p:cNvSpPr>
          <p:nvPr>
            <p:ph type="dt" sz="half" idx="10"/>
          </p:nvPr>
        </p:nvSpPr>
        <p:spPr/>
        <p:txBody>
          <a:bodyPr/>
          <a:lstStyle/>
          <a:p>
            <a:fld id="{98BEB6EA-F8ED-4E94-B085-DBD1A0A7FEEC}" type="datetimeFigureOut">
              <a:rPr lang="de-DE" smtClean="0"/>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8F4F0FD5-9225-42E8-A782-E91239F0BA07}" type="slidenum">
              <a:rPr lang="de-DE" smtClean="0"/>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89188" y="4800600"/>
            <a:ext cx="7315200" cy="566738"/>
          </a:xfrm>
        </p:spPr>
        <p:txBody>
          <a:bodyPr anchor="b"/>
          <a:lstStyle>
            <a:lvl1pPr algn="l">
              <a:defRPr sz="2000" b="1"/>
            </a:lvl1pPr>
          </a:lstStyle>
          <a:p>
            <a:r>
              <a:rPr lang="de-DE"/>
              <a:t>Titelmasterformat durch Klicken bearbeiten</a:t>
            </a:r>
            <a:endParaRPr lang="de-DE"/>
          </a:p>
        </p:txBody>
      </p:sp>
      <p:sp>
        <p:nvSpPr>
          <p:cNvPr id="3" name="Bildplatzhalter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hasCustomPrompt="1"/>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endParaRPr lang="de-DE"/>
          </a:p>
        </p:txBody>
      </p:sp>
      <p:sp>
        <p:nvSpPr>
          <p:cNvPr id="5" name="Datumsplatzhalter 4"/>
          <p:cNvSpPr>
            <a:spLocks noGrp="1"/>
          </p:cNvSpPr>
          <p:nvPr>
            <p:ph type="dt" sz="half" idx="10"/>
          </p:nvPr>
        </p:nvSpPr>
        <p:spPr/>
        <p:txBody>
          <a:bodyPr/>
          <a:lstStyle/>
          <a:p>
            <a:fld id="{98BEB6EA-F8ED-4E94-B085-DBD1A0A7FEEC}" type="datetimeFigureOut">
              <a:rPr lang="de-DE" smtClean="0"/>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8F4F0FD5-9225-42E8-A782-E91239F0BA07}" type="slidenum">
              <a:rPr lang="de-DE" smtClean="0"/>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DE"/>
          </a:p>
        </p:txBody>
      </p:sp>
      <p:sp>
        <p:nvSpPr>
          <p:cNvPr id="3" name="Vertikaler Textplatzhalter 2"/>
          <p:cNvSpPr>
            <a:spLocks noGrp="1"/>
          </p:cNvSpPr>
          <p:nvPr>
            <p:ph type="body" orient="vert" idx="1" hasCustomPrompt="1"/>
          </p:nvPr>
        </p:nvSpPr>
        <p:spPr/>
        <p:txBody>
          <a:bodyPr vert="eaVert"/>
          <a:lstStyle/>
          <a:p>
            <a:pPr lvl="0"/>
            <a:r>
              <a:rPr lang="de-DE"/>
              <a:t>Textmasterformat bearbeiten</a:t>
            </a:r>
            <a:endParaRPr lang="de-DE"/>
          </a:p>
          <a:p>
            <a:pPr lvl="1"/>
            <a:r>
              <a:rPr lang="de-DE"/>
              <a:t>Zweite Ebene</a:t>
            </a:r>
            <a:endParaRPr lang="de-DE"/>
          </a:p>
          <a:p>
            <a:pPr lvl="2"/>
            <a:r>
              <a:rPr lang="de-DE"/>
              <a:t>Dritte Ebene</a:t>
            </a:r>
            <a:endParaRPr lang="de-DE"/>
          </a:p>
          <a:p>
            <a:pPr lvl="3"/>
            <a:r>
              <a:rPr lang="de-DE"/>
              <a:t>Vierte Ebene</a:t>
            </a:r>
            <a:endParaRPr lang="de-DE"/>
          </a:p>
          <a:p>
            <a:pPr lvl="4"/>
            <a:r>
              <a:rPr lang="de-DE"/>
              <a:t>Fünfte Ebene</a:t>
            </a:r>
            <a:endParaRPr lang="de-DE"/>
          </a:p>
        </p:txBody>
      </p:sp>
      <p:sp>
        <p:nvSpPr>
          <p:cNvPr id="4" name="Datumsplatzhalter 3"/>
          <p:cNvSpPr>
            <a:spLocks noGrp="1"/>
          </p:cNvSpPr>
          <p:nvPr>
            <p:ph type="dt" sz="half" idx="10"/>
          </p:nvPr>
        </p:nvSpPr>
        <p:spPr/>
        <p:txBody>
          <a:bodyPr/>
          <a:lstStyle/>
          <a:p>
            <a:fld id="{98BEB6EA-F8ED-4E94-B085-DBD1A0A7FEEC}" type="datetimeFigureOut">
              <a:rPr lang="de-DE" smtClean="0"/>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8F4F0FD5-9225-42E8-A782-E91239F0BA07}" type="slidenum">
              <a:rPr lang="de-DE" smtClean="0"/>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839200" y="274638"/>
            <a:ext cx="2741613" cy="5851525"/>
          </a:xfrm>
        </p:spPr>
        <p:txBody>
          <a:bodyPr vert="eaVert"/>
          <a:lstStyle/>
          <a:p>
            <a:r>
              <a:rPr lang="de-DE"/>
              <a:t>Titelmasterformat durch Klicken bearbeiten</a:t>
            </a:r>
            <a:endParaRPr lang="de-DE"/>
          </a:p>
        </p:txBody>
      </p:sp>
      <p:sp>
        <p:nvSpPr>
          <p:cNvPr id="3" name="Vertikaler Textplatzhalter 2"/>
          <p:cNvSpPr>
            <a:spLocks noGrp="1"/>
          </p:cNvSpPr>
          <p:nvPr>
            <p:ph type="body" orient="vert" idx="1" hasCustomPrompt="1"/>
          </p:nvPr>
        </p:nvSpPr>
        <p:spPr>
          <a:xfrm>
            <a:off x="609600" y="274638"/>
            <a:ext cx="8077200" cy="5851525"/>
          </a:xfrm>
        </p:spPr>
        <p:txBody>
          <a:bodyPr vert="eaVert"/>
          <a:lstStyle/>
          <a:p>
            <a:pPr lvl="0"/>
            <a:r>
              <a:rPr lang="de-DE"/>
              <a:t>Textmasterformat bearbeiten</a:t>
            </a:r>
            <a:endParaRPr lang="de-DE"/>
          </a:p>
          <a:p>
            <a:pPr lvl="1"/>
            <a:r>
              <a:rPr lang="de-DE"/>
              <a:t>Zweite Ebene</a:t>
            </a:r>
            <a:endParaRPr lang="de-DE"/>
          </a:p>
          <a:p>
            <a:pPr lvl="2"/>
            <a:r>
              <a:rPr lang="de-DE"/>
              <a:t>Dritte Ebene</a:t>
            </a:r>
            <a:endParaRPr lang="de-DE"/>
          </a:p>
          <a:p>
            <a:pPr lvl="3"/>
            <a:r>
              <a:rPr lang="de-DE"/>
              <a:t>Vierte Ebene</a:t>
            </a:r>
            <a:endParaRPr lang="de-DE"/>
          </a:p>
          <a:p>
            <a:pPr lvl="4"/>
            <a:r>
              <a:rPr lang="de-DE"/>
              <a:t>Fünfte Ebene</a:t>
            </a:r>
            <a:endParaRPr lang="de-DE"/>
          </a:p>
        </p:txBody>
      </p:sp>
      <p:sp>
        <p:nvSpPr>
          <p:cNvPr id="4" name="Datumsplatzhalter 3"/>
          <p:cNvSpPr>
            <a:spLocks noGrp="1"/>
          </p:cNvSpPr>
          <p:nvPr>
            <p:ph type="dt" sz="half" idx="10"/>
          </p:nvPr>
        </p:nvSpPr>
        <p:spPr/>
        <p:txBody>
          <a:bodyPr/>
          <a:lstStyle/>
          <a:p>
            <a:fld id="{98BEB6EA-F8ED-4E94-B085-DBD1A0A7FEEC}" type="datetimeFigureOut">
              <a:rPr lang="de-DE" smtClean="0"/>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8F4F0FD5-9225-42E8-A782-E91239F0BA07}" type="slidenum">
              <a:rPr lang="de-DE" smtClean="0"/>
            </a:fld>
            <a:endParaRPr lang="de-D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14281" y="2130436"/>
            <a:ext cx="10361851" cy="1470025"/>
          </a:xfrm>
        </p:spPr>
        <p:txBody>
          <a:bodyPr/>
          <a:lstStyle/>
          <a:p>
            <a:r>
              <a:rPr lang="de-DE"/>
              <a:t>Titelmasterformat durch Klicken bearbeiten</a:t>
            </a:r>
            <a:endParaRPr lang="de-DE"/>
          </a:p>
        </p:txBody>
      </p:sp>
      <p:sp>
        <p:nvSpPr>
          <p:cNvPr id="3" name="Untertitel 2"/>
          <p:cNvSpPr>
            <a:spLocks noGrp="1"/>
          </p:cNvSpPr>
          <p:nvPr>
            <p:ph type="subTitle" idx="1"/>
          </p:nvPr>
        </p:nvSpPr>
        <p:spPr>
          <a:xfrm>
            <a:off x="1828562" y="3886200"/>
            <a:ext cx="8533289"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endParaRPr lang="de-DE"/>
          </a:p>
        </p:txBody>
      </p:sp>
      <p:sp>
        <p:nvSpPr>
          <p:cNvPr id="4" name="Datumsplatzhalter 3"/>
          <p:cNvSpPr>
            <a:spLocks noGrp="1"/>
          </p:cNvSpPr>
          <p:nvPr>
            <p:ph type="dt" sz="half" idx="10"/>
          </p:nvPr>
        </p:nvSpPr>
        <p:spPr/>
        <p:txBody>
          <a:bodyPr/>
          <a:lstStyle/>
          <a:p>
            <a:fld id="{2BCCE705-4C0F-4E45-B544-8CD3519AD2BA}" type="datetime1">
              <a:rPr lang="de-DE" smtClean="0"/>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C6AE60A-B69C-4790-82F7-3882EDF23186}" type="slidenum">
              <a:rPr lang="de-DE" smtClean="0"/>
            </a:fld>
            <a:endParaRPr lang="de-D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fld id="{CEF0FB09-29A6-461D-9706-D9C2AB63A93C}" type="datetime1">
              <a:rPr lang="de-DE" smtClean="0"/>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C6AE60A-B69C-4790-82F7-3882EDF23186}" type="slidenum">
              <a:rPr lang="de-DE" smtClean="0"/>
            </a:fld>
            <a:endParaRPr lang="de-D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2960" y="4406911"/>
            <a:ext cx="10361851" cy="1362075"/>
          </a:xfrm>
        </p:spPr>
        <p:txBody>
          <a:bodyPr anchor="t"/>
          <a:lstStyle>
            <a:lvl1pPr algn="l">
              <a:defRPr sz="4000" b="1" cap="all"/>
            </a:lvl1pPr>
          </a:lstStyle>
          <a:p>
            <a:r>
              <a:rPr lang="de-DE"/>
              <a:t>Titelmasterformat durch Klicken bearbeiten</a:t>
            </a:r>
            <a:endParaRPr lang="de-DE"/>
          </a:p>
        </p:txBody>
      </p:sp>
      <p:sp>
        <p:nvSpPr>
          <p:cNvPr id="3" name="Textplatzhalter 2"/>
          <p:cNvSpPr>
            <a:spLocks noGrp="1"/>
          </p:cNvSpPr>
          <p:nvPr>
            <p:ph type="body" idx="1" hasCustomPrompt="1"/>
          </p:nvPr>
        </p:nvSpPr>
        <p:spPr>
          <a:xfrm>
            <a:off x="962960" y="2906713"/>
            <a:ext cx="1036185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endParaRPr lang="de-DE"/>
          </a:p>
        </p:txBody>
      </p:sp>
      <p:sp>
        <p:nvSpPr>
          <p:cNvPr id="4" name="Datumsplatzhalter 3"/>
          <p:cNvSpPr>
            <a:spLocks noGrp="1"/>
          </p:cNvSpPr>
          <p:nvPr>
            <p:ph type="dt" sz="half" idx="10"/>
          </p:nvPr>
        </p:nvSpPr>
        <p:spPr/>
        <p:txBody>
          <a:bodyPr/>
          <a:lstStyle/>
          <a:p>
            <a:fld id="{C283D9D9-A5E0-49C4-83E2-3AAE83B29930}" type="datetime1">
              <a:rPr lang="de-DE" smtClean="0"/>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C6AE60A-B69C-4790-82F7-3882EDF23186}" type="slidenum">
              <a:rPr lang="de-DE" smtClean="0"/>
            </a:fld>
            <a:endParaRPr lang="de-D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DE"/>
          </a:p>
        </p:txBody>
      </p:sp>
      <p:sp>
        <p:nvSpPr>
          <p:cNvPr id="3" name="Inhaltsplatzhalter 2"/>
          <p:cNvSpPr>
            <a:spLocks noGrp="1"/>
          </p:cNvSpPr>
          <p:nvPr>
            <p:ph sz="half" idx="1" hasCustomPrompt="1"/>
          </p:nvPr>
        </p:nvSpPr>
        <p:spPr>
          <a:xfrm>
            <a:off x="812702" y="1600204"/>
            <a:ext cx="721054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endParaRPr lang="de-DE"/>
          </a:p>
          <a:p>
            <a:pPr lvl="1"/>
            <a:r>
              <a:rPr lang="de-DE"/>
              <a:t>Zweite Ebene</a:t>
            </a:r>
            <a:endParaRPr lang="de-DE"/>
          </a:p>
          <a:p>
            <a:pPr lvl="2"/>
            <a:r>
              <a:rPr lang="de-DE"/>
              <a:t>Dritte Ebene</a:t>
            </a:r>
            <a:endParaRPr lang="de-DE"/>
          </a:p>
          <a:p>
            <a:pPr lvl="3"/>
            <a:r>
              <a:rPr lang="de-DE"/>
              <a:t>Vierte Ebene</a:t>
            </a:r>
            <a:endParaRPr lang="de-DE"/>
          </a:p>
          <a:p>
            <a:pPr lvl="4"/>
            <a:r>
              <a:rPr lang="de-DE"/>
              <a:t>Fünfte Ebene</a:t>
            </a:r>
            <a:endParaRPr lang="de-DE"/>
          </a:p>
        </p:txBody>
      </p:sp>
      <p:sp>
        <p:nvSpPr>
          <p:cNvPr id="4" name="Inhaltsplatzhalter 3"/>
          <p:cNvSpPr>
            <a:spLocks noGrp="1"/>
          </p:cNvSpPr>
          <p:nvPr>
            <p:ph sz="half" idx="2" hasCustomPrompt="1"/>
          </p:nvPr>
        </p:nvSpPr>
        <p:spPr>
          <a:xfrm>
            <a:off x="8226413" y="1600204"/>
            <a:ext cx="721266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endParaRPr lang="de-DE"/>
          </a:p>
          <a:p>
            <a:pPr lvl="1"/>
            <a:r>
              <a:rPr lang="de-DE"/>
              <a:t>Zweite Ebene</a:t>
            </a:r>
            <a:endParaRPr lang="de-DE"/>
          </a:p>
          <a:p>
            <a:pPr lvl="2"/>
            <a:r>
              <a:rPr lang="de-DE"/>
              <a:t>Dritte Ebene</a:t>
            </a:r>
            <a:endParaRPr lang="de-DE"/>
          </a:p>
          <a:p>
            <a:pPr lvl="3"/>
            <a:r>
              <a:rPr lang="de-DE"/>
              <a:t>Vierte Ebene</a:t>
            </a:r>
            <a:endParaRPr lang="de-DE"/>
          </a:p>
          <a:p>
            <a:pPr lvl="4"/>
            <a:r>
              <a:rPr lang="de-DE"/>
              <a:t>Fünfte Ebene</a:t>
            </a:r>
            <a:endParaRPr lang="de-DE"/>
          </a:p>
        </p:txBody>
      </p:sp>
      <p:sp>
        <p:nvSpPr>
          <p:cNvPr id="5" name="Datumsplatzhalter 4"/>
          <p:cNvSpPr>
            <a:spLocks noGrp="1"/>
          </p:cNvSpPr>
          <p:nvPr>
            <p:ph type="dt" sz="half" idx="10"/>
          </p:nvPr>
        </p:nvSpPr>
        <p:spPr/>
        <p:txBody>
          <a:bodyPr/>
          <a:lstStyle/>
          <a:p>
            <a:fld id="{F2769FDC-52D6-44CD-9F64-86CE1F359819}" type="datetime1">
              <a:rPr lang="de-DE" smtClean="0"/>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6C6AE60A-B69C-4790-82F7-3882EDF23186}" type="slidenum">
              <a:rPr lang="de-DE" smtClean="0"/>
            </a:fld>
            <a:endParaRPr lang="de-D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09521" y="274638"/>
            <a:ext cx="10971372" cy="1143000"/>
          </a:xfrm>
        </p:spPr>
        <p:txBody>
          <a:bodyPr/>
          <a:lstStyle>
            <a:lvl1pPr>
              <a:defRPr/>
            </a:lvl1pPr>
          </a:lstStyle>
          <a:p>
            <a:r>
              <a:rPr lang="de-DE"/>
              <a:t>Titelmasterformat durch Klicken bearbeiten</a:t>
            </a:r>
            <a:endParaRPr lang="de-DE"/>
          </a:p>
        </p:txBody>
      </p:sp>
      <p:sp>
        <p:nvSpPr>
          <p:cNvPr id="3" name="Textplatzhalter 2"/>
          <p:cNvSpPr>
            <a:spLocks noGrp="1"/>
          </p:cNvSpPr>
          <p:nvPr>
            <p:ph type="body" idx="1" hasCustomPrompt="1"/>
          </p:nvPr>
        </p:nvSpPr>
        <p:spPr>
          <a:xfrm>
            <a:off x="609521" y="1535113"/>
            <a:ext cx="538621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endParaRPr lang="de-DE"/>
          </a:p>
        </p:txBody>
      </p:sp>
      <p:sp>
        <p:nvSpPr>
          <p:cNvPr id="4" name="Inhaltsplatzhalter 3"/>
          <p:cNvSpPr>
            <a:spLocks noGrp="1"/>
          </p:cNvSpPr>
          <p:nvPr>
            <p:ph sz="half" idx="2" hasCustomPrompt="1"/>
          </p:nvPr>
        </p:nvSpPr>
        <p:spPr>
          <a:xfrm>
            <a:off x="609521" y="2174875"/>
            <a:ext cx="538621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endParaRPr lang="de-DE"/>
          </a:p>
          <a:p>
            <a:pPr lvl="1"/>
            <a:r>
              <a:rPr lang="de-DE"/>
              <a:t>Zweite Ebene</a:t>
            </a:r>
            <a:endParaRPr lang="de-DE"/>
          </a:p>
          <a:p>
            <a:pPr lvl="2"/>
            <a:r>
              <a:rPr lang="de-DE"/>
              <a:t>Dritte Ebene</a:t>
            </a:r>
            <a:endParaRPr lang="de-DE"/>
          </a:p>
          <a:p>
            <a:pPr lvl="3"/>
            <a:r>
              <a:rPr lang="de-DE"/>
              <a:t>Vierte Ebene</a:t>
            </a:r>
            <a:endParaRPr lang="de-DE"/>
          </a:p>
          <a:p>
            <a:pPr lvl="4"/>
            <a:r>
              <a:rPr lang="de-DE"/>
              <a:t>Fünfte Ebene</a:t>
            </a:r>
            <a:endParaRPr lang="de-DE"/>
          </a:p>
        </p:txBody>
      </p:sp>
      <p:sp>
        <p:nvSpPr>
          <p:cNvPr id="5" name="Textplatzhalter 4"/>
          <p:cNvSpPr>
            <a:spLocks noGrp="1"/>
          </p:cNvSpPr>
          <p:nvPr>
            <p:ph type="body" sz="quarter" idx="3" hasCustomPrompt="1"/>
          </p:nvPr>
        </p:nvSpPr>
        <p:spPr>
          <a:xfrm>
            <a:off x="6192561" y="1535113"/>
            <a:ext cx="538833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endParaRPr lang="de-DE"/>
          </a:p>
        </p:txBody>
      </p:sp>
      <p:sp>
        <p:nvSpPr>
          <p:cNvPr id="6" name="Inhaltsplatzhalter 5"/>
          <p:cNvSpPr>
            <a:spLocks noGrp="1"/>
          </p:cNvSpPr>
          <p:nvPr>
            <p:ph sz="quarter" idx="4" hasCustomPrompt="1"/>
          </p:nvPr>
        </p:nvSpPr>
        <p:spPr>
          <a:xfrm>
            <a:off x="6192561" y="2174875"/>
            <a:ext cx="538833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endParaRPr lang="de-DE"/>
          </a:p>
          <a:p>
            <a:pPr lvl="1"/>
            <a:r>
              <a:rPr lang="de-DE"/>
              <a:t>Zweite Ebene</a:t>
            </a:r>
            <a:endParaRPr lang="de-DE"/>
          </a:p>
          <a:p>
            <a:pPr lvl="2"/>
            <a:r>
              <a:rPr lang="de-DE"/>
              <a:t>Dritte Ebene</a:t>
            </a:r>
            <a:endParaRPr lang="de-DE"/>
          </a:p>
          <a:p>
            <a:pPr lvl="3"/>
            <a:r>
              <a:rPr lang="de-DE"/>
              <a:t>Vierte Ebene</a:t>
            </a:r>
            <a:endParaRPr lang="de-DE"/>
          </a:p>
          <a:p>
            <a:pPr lvl="4"/>
            <a:r>
              <a:rPr lang="de-DE"/>
              <a:t>Fünfte Ebene</a:t>
            </a:r>
            <a:endParaRPr lang="de-DE"/>
          </a:p>
        </p:txBody>
      </p:sp>
      <p:sp>
        <p:nvSpPr>
          <p:cNvPr id="7" name="Datumsplatzhalter 6"/>
          <p:cNvSpPr>
            <a:spLocks noGrp="1"/>
          </p:cNvSpPr>
          <p:nvPr>
            <p:ph type="dt" sz="half" idx="10"/>
          </p:nvPr>
        </p:nvSpPr>
        <p:spPr/>
        <p:txBody>
          <a:bodyPr/>
          <a:lstStyle/>
          <a:p>
            <a:fld id="{6C95D7E7-59B0-4F7A-8F3D-8A0F4E24901A}" type="datetime1">
              <a:rPr lang="de-DE" smtClean="0"/>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6C6AE60A-B69C-4790-82F7-3882EDF23186}" type="slidenum">
              <a:rPr lang="de-DE" smtClean="0"/>
            </a:fld>
            <a:endParaRPr lang="de-D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DE"/>
          </a:p>
        </p:txBody>
      </p:sp>
      <p:sp>
        <p:nvSpPr>
          <p:cNvPr id="3" name="Datumsplatzhalter 2"/>
          <p:cNvSpPr>
            <a:spLocks noGrp="1"/>
          </p:cNvSpPr>
          <p:nvPr>
            <p:ph type="dt" sz="half" idx="10"/>
          </p:nvPr>
        </p:nvSpPr>
        <p:spPr/>
        <p:txBody>
          <a:bodyPr/>
          <a:lstStyle/>
          <a:p>
            <a:fld id="{20BC4BEF-C580-47FC-9AC2-5470C870E956}" type="datetime1">
              <a:rPr lang="de-DE" smtClean="0"/>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6C6AE60A-B69C-4790-82F7-3882EDF23186}" type="slidenum">
              <a:rPr lang="de-DE" smtClean="0"/>
            </a:fld>
            <a:endParaRPr lang="de-D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8391A28B-A5FB-4E25-B0F7-76134761D93B}" type="datetime1">
              <a:rPr lang="de-DE" smtClean="0"/>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6C6AE60A-B69C-4790-82F7-3882EDF23186}" type="slidenum">
              <a:rPr lang="de-DE" smtClean="0"/>
            </a:fld>
            <a:endParaRPr lang="de-D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521" y="273050"/>
            <a:ext cx="4010562" cy="1162050"/>
          </a:xfrm>
        </p:spPr>
        <p:txBody>
          <a:bodyPr anchor="b"/>
          <a:lstStyle>
            <a:lvl1pPr algn="l">
              <a:defRPr sz="2000" b="1"/>
            </a:lvl1pPr>
          </a:lstStyle>
          <a:p>
            <a:r>
              <a:rPr lang="de-DE"/>
              <a:t>Titelmasterformat durch Klicken bearbeiten</a:t>
            </a:r>
            <a:endParaRPr lang="de-DE"/>
          </a:p>
        </p:txBody>
      </p:sp>
      <p:sp>
        <p:nvSpPr>
          <p:cNvPr id="3" name="Inhaltsplatzhalter 2"/>
          <p:cNvSpPr>
            <a:spLocks noGrp="1"/>
          </p:cNvSpPr>
          <p:nvPr>
            <p:ph idx="1" hasCustomPrompt="1"/>
          </p:nvPr>
        </p:nvSpPr>
        <p:spPr>
          <a:xfrm>
            <a:off x="4766113" y="273052"/>
            <a:ext cx="681477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endParaRPr lang="de-DE"/>
          </a:p>
          <a:p>
            <a:pPr lvl="1"/>
            <a:r>
              <a:rPr lang="de-DE"/>
              <a:t>Zweite Ebene</a:t>
            </a:r>
            <a:endParaRPr lang="de-DE"/>
          </a:p>
          <a:p>
            <a:pPr lvl="2"/>
            <a:r>
              <a:rPr lang="de-DE"/>
              <a:t>Dritte Ebene</a:t>
            </a:r>
            <a:endParaRPr lang="de-DE"/>
          </a:p>
          <a:p>
            <a:pPr lvl="3"/>
            <a:r>
              <a:rPr lang="de-DE"/>
              <a:t>Vierte Ebene</a:t>
            </a:r>
            <a:endParaRPr lang="de-DE"/>
          </a:p>
          <a:p>
            <a:pPr lvl="4"/>
            <a:r>
              <a:rPr lang="de-DE"/>
              <a:t>Fünfte Ebene</a:t>
            </a:r>
            <a:endParaRPr lang="de-DE"/>
          </a:p>
        </p:txBody>
      </p:sp>
      <p:sp>
        <p:nvSpPr>
          <p:cNvPr id="4" name="Textplatzhalter 3"/>
          <p:cNvSpPr>
            <a:spLocks noGrp="1"/>
          </p:cNvSpPr>
          <p:nvPr>
            <p:ph type="body" sz="half" idx="2" hasCustomPrompt="1"/>
          </p:nvPr>
        </p:nvSpPr>
        <p:spPr>
          <a:xfrm>
            <a:off x="609521" y="1435102"/>
            <a:ext cx="401056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endParaRPr lang="de-DE"/>
          </a:p>
        </p:txBody>
      </p:sp>
      <p:sp>
        <p:nvSpPr>
          <p:cNvPr id="5" name="Datumsplatzhalter 4"/>
          <p:cNvSpPr>
            <a:spLocks noGrp="1"/>
          </p:cNvSpPr>
          <p:nvPr>
            <p:ph type="dt" sz="half" idx="10"/>
          </p:nvPr>
        </p:nvSpPr>
        <p:spPr/>
        <p:txBody>
          <a:bodyPr/>
          <a:lstStyle/>
          <a:p>
            <a:fld id="{96CF37CB-373F-4FCE-9610-E8005F4CC6A8}" type="datetime1">
              <a:rPr lang="de-DE" smtClean="0"/>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6C6AE60A-B69C-4790-82F7-3882EDF23186}" type="slidenum">
              <a:rPr lang="de-DE" smtClean="0"/>
            </a:fld>
            <a:endParaRPr lang="de-D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89406" y="4800600"/>
            <a:ext cx="7314248" cy="566738"/>
          </a:xfrm>
        </p:spPr>
        <p:txBody>
          <a:bodyPr anchor="b"/>
          <a:lstStyle>
            <a:lvl1pPr algn="l">
              <a:defRPr sz="2000" b="1"/>
            </a:lvl1pPr>
          </a:lstStyle>
          <a:p>
            <a:r>
              <a:rPr lang="de-DE"/>
              <a:t>Titelmasterformat durch Klicken bearbeiten</a:t>
            </a:r>
            <a:endParaRPr lang="de-DE"/>
          </a:p>
        </p:txBody>
      </p:sp>
      <p:sp>
        <p:nvSpPr>
          <p:cNvPr id="3" name="Bildplatzhalter 2"/>
          <p:cNvSpPr>
            <a:spLocks noGrp="1"/>
          </p:cNvSpPr>
          <p:nvPr>
            <p:ph type="pic" idx="1"/>
          </p:nvPr>
        </p:nvSpPr>
        <p:spPr>
          <a:xfrm>
            <a:off x="2389406" y="612775"/>
            <a:ext cx="7314248"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hasCustomPrompt="1"/>
          </p:nvPr>
        </p:nvSpPr>
        <p:spPr>
          <a:xfrm>
            <a:off x="2389406" y="5367338"/>
            <a:ext cx="7314248"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endParaRPr lang="de-DE"/>
          </a:p>
        </p:txBody>
      </p:sp>
      <p:sp>
        <p:nvSpPr>
          <p:cNvPr id="5" name="Datumsplatzhalter 4"/>
          <p:cNvSpPr>
            <a:spLocks noGrp="1"/>
          </p:cNvSpPr>
          <p:nvPr>
            <p:ph type="dt" sz="half" idx="10"/>
          </p:nvPr>
        </p:nvSpPr>
        <p:spPr/>
        <p:txBody>
          <a:bodyPr/>
          <a:lstStyle/>
          <a:p>
            <a:fld id="{61CBB719-DD89-41F4-BBC7-81276C3F4C90}" type="datetime1">
              <a:rPr lang="de-DE" smtClean="0"/>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6C6AE60A-B69C-4790-82F7-3882EDF23186}" type="slidenum">
              <a:rPr lang="de-DE" smtClean="0"/>
            </a:fld>
            <a:endParaRPr lang="de-D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DE"/>
          </a:p>
        </p:txBody>
      </p:sp>
      <p:sp>
        <p:nvSpPr>
          <p:cNvPr id="3" name="Vertikaler Textplatzhalter 2"/>
          <p:cNvSpPr>
            <a:spLocks noGrp="1"/>
          </p:cNvSpPr>
          <p:nvPr>
            <p:ph type="body" orient="vert" idx="1" hasCustomPrompt="1"/>
          </p:nvPr>
        </p:nvSpPr>
        <p:spPr/>
        <p:txBody>
          <a:bodyPr vert="eaVert"/>
          <a:lstStyle/>
          <a:p>
            <a:pPr lvl="0"/>
            <a:r>
              <a:rPr lang="de-DE"/>
              <a:t>Textmasterformat bearbeiten</a:t>
            </a:r>
            <a:endParaRPr lang="de-DE"/>
          </a:p>
          <a:p>
            <a:pPr lvl="1"/>
            <a:r>
              <a:rPr lang="de-DE"/>
              <a:t>Zweite Ebene</a:t>
            </a:r>
            <a:endParaRPr lang="de-DE"/>
          </a:p>
          <a:p>
            <a:pPr lvl="2"/>
            <a:r>
              <a:rPr lang="de-DE"/>
              <a:t>Dritte Ebene</a:t>
            </a:r>
            <a:endParaRPr lang="de-DE"/>
          </a:p>
          <a:p>
            <a:pPr lvl="3"/>
            <a:r>
              <a:rPr lang="de-DE"/>
              <a:t>Vierte Ebene</a:t>
            </a:r>
            <a:endParaRPr lang="de-DE"/>
          </a:p>
          <a:p>
            <a:pPr lvl="4"/>
            <a:r>
              <a:rPr lang="de-DE"/>
              <a:t>Fünfte Ebene</a:t>
            </a:r>
            <a:endParaRPr lang="de-DE"/>
          </a:p>
        </p:txBody>
      </p:sp>
      <p:sp>
        <p:nvSpPr>
          <p:cNvPr id="4" name="Datumsplatzhalter 3"/>
          <p:cNvSpPr>
            <a:spLocks noGrp="1"/>
          </p:cNvSpPr>
          <p:nvPr>
            <p:ph type="dt" sz="half" idx="10"/>
          </p:nvPr>
        </p:nvSpPr>
        <p:spPr/>
        <p:txBody>
          <a:bodyPr/>
          <a:lstStyle/>
          <a:p>
            <a:fld id="{EC23FD27-7E83-4441-812F-1B33275DB1AD}" type="datetime1">
              <a:rPr lang="de-DE" smtClean="0"/>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C6AE60A-B69C-4790-82F7-3882EDF23186}" type="slidenum">
              <a:rPr lang="de-DE" smtClean="0"/>
            </a:fld>
            <a:endParaRPr lang="de-D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11784069" y="274639"/>
            <a:ext cx="3655008" cy="5851525"/>
          </a:xfrm>
        </p:spPr>
        <p:txBody>
          <a:bodyPr vert="eaVert"/>
          <a:lstStyle/>
          <a:p>
            <a:r>
              <a:rPr lang="de-DE"/>
              <a:t>Titelmasterformat durch Klicken bearbeiten</a:t>
            </a:r>
            <a:endParaRPr lang="de-DE"/>
          </a:p>
        </p:txBody>
      </p:sp>
      <p:sp>
        <p:nvSpPr>
          <p:cNvPr id="3" name="Vertikaler Textplatzhalter 2"/>
          <p:cNvSpPr>
            <a:spLocks noGrp="1"/>
          </p:cNvSpPr>
          <p:nvPr>
            <p:ph type="body" orient="vert" idx="1" hasCustomPrompt="1"/>
          </p:nvPr>
        </p:nvSpPr>
        <p:spPr>
          <a:xfrm>
            <a:off x="812694" y="274639"/>
            <a:ext cx="10768198" cy="5851525"/>
          </a:xfrm>
        </p:spPr>
        <p:txBody>
          <a:bodyPr vert="eaVert"/>
          <a:lstStyle/>
          <a:p>
            <a:pPr lvl="0"/>
            <a:r>
              <a:rPr lang="de-DE"/>
              <a:t>Textmasterformat bearbeiten</a:t>
            </a:r>
            <a:endParaRPr lang="de-DE"/>
          </a:p>
          <a:p>
            <a:pPr lvl="1"/>
            <a:r>
              <a:rPr lang="de-DE"/>
              <a:t>Zweite Ebene</a:t>
            </a:r>
            <a:endParaRPr lang="de-DE"/>
          </a:p>
          <a:p>
            <a:pPr lvl="2"/>
            <a:r>
              <a:rPr lang="de-DE"/>
              <a:t>Dritte Ebene</a:t>
            </a:r>
            <a:endParaRPr lang="de-DE"/>
          </a:p>
          <a:p>
            <a:pPr lvl="3"/>
            <a:r>
              <a:rPr lang="de-DE"/>
              <a:t>Vierte Ebene</a:t>
            </a:r>
            <a:endParaRPr lang="de-DE"/>
          </a:p>
          <a:p>
            <a:pPr lvl="4"/>
            <a:r>
              <a:rPr lang="de-DE"/>
              <a:t>Fünfte Ebene</a:t>
            </a:r>
            <a:endParaRPr lang="de-DE"/>
          </a:p>
        </p:txBody>
      </p:sp>
      <p:sp>
        <p:nvSpPr>
          <p:cNvPr id="4" name="Datumsplatzhalter 3"/>
          <p:cNvSpPr>
            <a:spLocks noGrp="1"/>
          </p:cNvSpPr>
          <p:nvPr>
            <p:ph type="dt" sz="half" idx="10"/>
          </p:nvPr>
        </p:nvSpPr>
        <p:spPr/>
        <p:txBody>
          <a:bodyPr/>
          <a:lstStyle/>
          <a:p>
            <a:fld id="{3C9B5450-589B-485A-9845-89012FBD459C}" type="datetime1">
              <a:rPr lang="de-DE" smtClean="0"/>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C6AE60A-B69C-4790-82F7-3882EDF23186}" type="slidenum">
              <a:rPr lang="de-DE" smtClean="0"/>
            </a:fld>
            <a:endParaRPr lang="de-D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el und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60753" y="136526"/>
            <a:ext cx="11031654" cy="898455"/>
          </a:xfrm>
        </p:spPr>
        <p:txBody>
          <a:bodyPr/>
          <a:lstStyle/>
          <a:p>
            <a:r>
              <a:rPr lang="de-DE"/>
              <a:t>Mastertitelformat bearbeiten</a:t>
            </a:r>
            <a:endParaRPr lang="de-DE"/>
          </a:p>
        </p:txBody>
      </p:sp>
      <p:sp>
        <p:nvSpPr>
          <p:cNvPr id="3" name="Inhaltsplatzhalter 2"/>
          <p:cNvSpPr>
            <a:spLocks noGrp="1"/>
          </p:cNvSpPr>
          <p:nvPr>
            <p:ph idx="1" hasCustomPrompt="1"/>
          </p:nvPr>
        </p:nvSpPr>
        <p:spPr>
          <a:xfrm>
            <a:off x="160753" y="1245997"/>
            <a:ext cx="11868907" cy="5475479"/>
          </a:xfrm>
        </p:spPr>
        <p:txBody>
          <a:bodyPr/>
          <a:lstStyle/>
          <a:p>
            <a:pPr lvl="0"/>
            <a:r>
              <a:rPr lang="de-DE"/>
              <a:t>Mastertextformat bearbeiten</a:t>
            </a:r>
            <a:endParaRPr lang="de-DE"/>
          </a:p>
          <a:p>
            <a:pPr lvl="1"/>
            <a:r>
              <a:rPr lang="de-DE"/>
              <a:t>Zweite Ebene</a:t>
            </a:r>
            <a:endParaRPr lang="de-DE"/>
          </a:p>
          <a:p>
            <a:pPr lvl="2"/>
            <a:r>
              <a:rPr lang="de-DE"/>
              <a:t>Dritte Ebene</a:t>
            </a:r>
            <a:endParaRPr lang="de-DE"/>
          </a:p>
          <a:p>
            <a:pPr lvl="3"/>
            <a:r>
              <a:rPr lang="de-DE"/>
              <a:t>Vierte Ebene</a:t>
            </a:r>
            <a:endParaRPr lang="de-DE"/>
          </a:p>
          <a:p>
            <a:pPr lvl="4"/>
            <a:r>
              <a:rPr lang="de-DE"/>
              <a:t>Fünfte Ebene</a:t>
            </a:r>
            <a:endParaRPr lang="de-DE"/>
          </a:p>
        </p:txBody>
      </p:sp>
      <p:sp>
        <p:nvSpPr>
          <p:cNvPr id="7" name="Foliennummernplatzhalter 5"/>
          <p:cNvSpPr>
            <a:spLocks noGrp="1"/>
          </p:cNvSpPr>
          <p:nvPr>
            <p:ph type="sldNum" sz="quarter" idx="4"/>
          </p:nvPr>
        </p:nvSpPr>
        <p:spPr>
          <a:xfrm>
            <a:off x="11192407" y="6356351"/>
            <a:ext cx="837252" cy="365125"/>
          </a:xfrm>
          <a:prstGeom prst="rect">
            <a:avLst/>
          </a:prstGeom>
        </p:spPr>
        <p:txBody>
          <a:bodyPr vert="horz" lIns="91440" tIns="45720" rIns="91440" bIns="45720" rtlCol="0" anchor="ctr"/>
          <a:lstStyle>
            <a:lvl1pPr algn="r">
              <a:defRPr sz="1600">
                <a:solidFill>
                  <a:schemeClr val="bg1"/>
                </a:solidFill>
                <a:latin typeface="Source Sans Pro" panose="020B0503030403020204" pitchFamily="34" charset="0"/>
                <a:ea typeface="Source Sans Pro" panose="020B0503030403020204" pitchFamily="34" charset="0"/>
              </a:defRPr>
            </a:lvl1pPr>
          </a:lstStyle>
          <a:p>
            <a:fld id="{440943A7-F9B2-4DF7-8A43-2F720A47DDF7}" type="slidenum">
              <a:rPr lang="de-DE" smtClean="0"/>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5" Type="http://schemas.openxmlformats.org/officeDocument/2006/relationships/theme" Target="../theme/theme2.xml"/><Relationship Id="rId14" Type="http://schemas.openxmlformats.org/officeDocument/2006/relationships/image" Target="../media/image2.jpeg"/><Relationship Id="rId13" Type="http://schemas.openxmlformats.org/officeDocument/2006/relationships/image" Target="../media/image1.png"/><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609600" y="274638"/>
            <a:ext cx="10971213" cy="1143000"/>
          </a:xfrm>
          <a:prstGeom prst="rect">
            <a:avLst/>
          </a:prstGeom>
        </p:spPr>
        <p:txBody>
          <a:bodyPr vert="horz" lIns="91440" tIns="45720" rIns="91440" bIns="45720" rtlCol="0" anchor="ctr">
            <a:normAutofit/>
          </a:bodyPr>
          <a:lstStyle/>
          <a:p>
            <a:r>
              <a:rPr lang="de-DE"/>
              <a:t>Titelmasterformat durch Klicken bearbeiten</a:t>
            </a:r>
            <a:endParaRPr lang="de-DE"/>
          </a:p>
        </p:txBody>
      </p:sp>
      <p:sp>
        <p:nvSpPr>
          <p:cNvPr id="3" name="Textplatzhalter 2"/>
          <p:cNvSpPr>
            <a:spLocks noGrp="1"/>
          </p:cNvSpPr>
          <p:nvPr>
            <p:ph type="body" idx="1"/>
          </p:nvPr>
        </p:nvSpPr>
        <p:spPr>
          <a:xfrm>
            <a:off x="609600" y="1600200"/>
            <a:ext cx="10971213" cy="4525963"/>
          </a:xfrm>
          <a:prstGeom prst="rect">
            <a:avLst/>
          </a:prstGeom>
        </p:spPr>
        <p:txBody>
          <a:bodyPr vert="horz" lIns="91440" tIns="45720" rIns="91440" bIns="45720" rtlCol="0">
            <a:normAutofit/>
          </a:bodyPr>
          <a:lstStyle/>
          <a:p>
            <a:pPr lvl="0"/>
            <a:r>
              <a:rPr lang="de-DE"/>
              <a:t>Textmasterformat bearbeiten</a:t>
            </a:r>
            <a:endParaRPr lang="de-DE"/>
          </a:p>
          <a:p>
            <a:pPr lvl="1"/>
            <a:r>
              <a:rPr lang="de-DE"/>
              <a:t>Zweite Ebene</a:t>
            </a:r>
            <a:endParaRPr lang="de-DE"/>
          </a:p>
          <a:p>
            <a:pPr lvl="2"/>
            <a:r>
              <a:rPr lang="de-DE"/>
              <a:t>Dritte Ebene</a:t>
            </a:r>
            <a:endParaRPr lang="de-DE"/>
          </a:p>
          <a:p>
            <a:pPr lvl="3"/>
            <a:r>
              <a:rPr lang="de-DE"/>
              <a:t>Vierte Ebene</a:t>
            </a:r>
            <a:endParaRPr lang="de-DE"/>
          </a:p>
          <a:p>
            <a:pPr lvl="4"/>
            <a:r>
              <a:rPr lang="de-DE"/>
              <a:t>Fünfte Ebene</a:t>
            </a:r>
            <a:endParaRPr lang="de-DE"/>
          </a:p>
        </p:txBody>
      </p:sp>
      <p:sp>
        <p:nvSpPr>
          <p:cNvPr id="4" name="Datumsplatzhalter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ea typeface="仿宋" panose="02010609060101010101" charset="-122"/>
                <a:cs typeface="仿宋" panose="02010609060101010101" charset="-122"/>
              </a:defRPr>
            </a:lvl1pPr>
          </a:lstStyle>
          <a:p>
            <a:fld id="{98BEB6EA-F8ED-4E94-B085-DBD1A0A7FEEC}" type="datetimeFigureOut">
              <a:rPr lang="de-DE" smtClean="0"/>
            </a:fld>
            <a:endParaRPr lang="de-DE"/>
          </a:p>
        </p:txBody>
      </p:sp>
      <p:sp>
        <p:nvSpPr>
          <p:cNvPr id="5" name="Fußzeilenplatzhalter 4"/>
          <p:cNvSpPr>
            <a:spLocks noGrp="1"/>
          </p:cNvSpPr>
          <p:nvPr>
            <p:ph type="ftr" sz="quarter" idx="3"/>
          </p:nvPr>
        </p:nvSpPr>
        <p:spPr>
          <a:xfrm>
            <a:off x="4165600" y="6356350"/>
            <a:ext cx="3859213" cy="365125"/>
          </a:xfrm>
          <a:prstGeom prst="rect">
            <a:avLst/>
          </a:prstGeom>
        </p:spPr>
        <p:txBody>
          <a:bodyPr vert="horz" lIns="91440" tIns="45720" rIns="91440" bIns="45720" rtlCol="0" anchor="ctr"/>
          <a:lstStyle>
            <a:lvl1pPr algn="ctr">
              <a:defRPr sz="1200">
                <a:solidFill>
                  <a:schemeClr val="tx1">
                    <a:tint val="75000"/>
                  </a:schemeClr>
                </a:solidFill>
                <a:ea typeface="仿宋" panose="02010609060101010101" charset="-122"/>
                <a:cs typeface="仿宋" panose="02010609060101010101" charset="-122"/>
              </a:defRPr>
            </a:lvl1pPr>
          </a:lstStyle>
          <a:p>
            <a:endParaRPr lang="de-DE"/>
          </a:p>
        </p:txBody>
      </p:sp>
      <p:sp>
        <p:nvSpPr>
          <p:cNvPr id="6" name="Foliennummernplatzhalter 5"/>
          <p:cNvSpPr>
            <a:spLocks noGrp="1"/>
          </p:cNvSpPr>
          <p:nvPr>
            <p:ph type="sldNum" sz="quarter" idx="4"/>
          </p:nvPr>
        </p:nvSpPr>
        <p:spPr>
          <a:xfrm>
            <a:off x="8736013" y="6356350"/>
            <a:ext cx="2844800" cy="365125"/>
          </a:xfrm>
          <a:prstGeom prst="rect">
            <a:avLst/>
          </a:prstGeom>
        </p:spPr>
        <p:txBody>
          <a:bodyPr vert="horz" lIns="91440" tIns="45720" rIns="91440" bIns="45720" rtlCol="0" anchor="ctr"/>
          <a:lstStyle>
            <a:lvl1pPr algn="r">
              <a:defRPr sz="1200">
                <a:solidFill>
                  <a:schemeClr val="tx1">
                    <a:tint val="75000"/>
                  </a:schemeClr>
                </a:solidFill>
                <a:ea typeface="仿宋" panose="02010609060101010101" charset="-122"/>
                <a:cs typeface="仿宋" panose="02010609060101010101" charset="-122"/>
              </a:defRPr>
            </a:lvl1pPr>
          </a:lstStyle>
          <a:p>
            <a:fld id="{8F4F0FD5-9225-42E8-A782-E91239F0BA07}" type="slidenum">
              <a:rPr lang="de-DE" smtClean="0"/>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仿宋" panose="02010609060101010101" charset="-122"/>
          <a:cs typeface="仿宋" panose="02010609060101010101" charset="-122"/>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仿宋" panose="02010609060101010101" charset="-122"/>
          <a:cs typeface="仿宋" panose="02010609060101010101" charset="-122"/>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仿宋" panose="02010609060101010101" charset="-122"/>
          <a:cs typeface="仿宋" panose="02010609060101010101" charset="-122"/>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仿宋" panose="02010609060101010101" charset="-122"/>
          <a:cs typeface="仿宋" panose="02010609060101010101" charset="-122"/>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仿宋" panose="02010609060101010101" charset="-122"/>
          <a:cs typeface="仿宋" panose="02010609060101010101" charset="-122"/>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仿宋" panose="02010609060101010101" charset="-122"/>
          <a:cs typeface="仿宋" panose="02010609060101010101"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609521" y="274638"/>
            <a:ext cx="10971372" cy="1143000"/>
          </a:xfrm>
          <a:prstGeom prst="rect">
            <a:avLst/>
          </a:prstGeom>
        </p:spPr>
        <p:txBody>
          <a:bodyPr vert="horz" lIns="91440" tIns="45720" rIns="91440" bIns="45720" rtlCol="0" anchor="ctr">
            <a:normAutofit/>
          </a:bodyPr>
          <a:lstStyle/>
          <a:p>
            <a:r>
              <a:rPr lang="de-DE"/>
              <a:t>Titelmasterformat durch Klicken bearbeiten</a:t>
            </a:r>
            <a:endParaRPr lang="de-DE"/>
          </a:p>
        </p:txBody>
      </p:sp>
      <p:sp>
        <p:nvSpPr>
          <p:cNvPr id="3" name="Textplatzhalter 2"/>
          <p:cNvSpPr>
            <a:spLocks noGrp="1"/>
          </p:cNvSpPr>
          <p:nvPr>
            <p:ph type="body" idx="1"/>
          </p:nvPr>
        </p:nvSpPr>
        <p:spPr>
          <a:xfrm>
            <a:off x="609521" y="1600204"/>
            <a:ext cx="10971372" cy="4525963"/>
          </a:xfrm>
          <a:prstGeom prst="rect">
            <a:avLst/>
          </a:prstGeom>
        </p:spPr>
        <p:txBody>
          <a:bodyPr vert="horz" lIns="91440" tIns="45720" rIns="91440" bIns="45720" rtlCol="0">
            <a:normAutofit/>
          </a:bodyPr>
          <a:lstStyle/>
          <a:p>
            <a:pPr lvl="0"/>
            <a:r>
              <a:rPr lang="de-DE" dirty="0"/>
              <a:t>Textmasterformat bearbeiten</a:t>
            </a:r>
            <a:endParaRPr lang="de-DE" dirty="0"/>
          </a:p>
          <a:p>
            <a:pPr lvl="1"/>
            <a:r>
              <a:rPr lang="de-DE" dirty="0"/>
              <a:t>Zweite Ebene</a:t>
            </a:r>
            <a:endParaRPr lang="de-DE" dirty="0"/>
          </a:p>
          <a:p>
            <a:pPr lvl="2"/>
            <a:r>
              <a:rPr lang="de-DE" dirty="0"/>
              <a:t>Dritte Ebene</a:t>
            </a:r>
            <a:endParaRPr lang="de-DE" dirty="0"/>
          </a:p>
          <a:p>
            <a:pPr lvl="3"/>
            <a:r>
              <a:rPr lang="de-DE" dirty="0"/>
              <a:t>Vierte Ebene</a:t>
            </a:r>
            <a:endParaRPr lang="de-DE" dirty="0"/>
          </a:p>
          <a:p>
            <a:pPr lvl="4"/>
            <a:r>
              <a:rPr lang="de-DE" dirty="0"/>
              <a:t>Fünfte Ebene</a:t>
            </a:r>
            <a:endParaRPr lang="de-DE" dirty="0"/>
          </a:p>
        </p:txBody>
      </p:sp>
      <p:sp>
        <p:nvSpPr>
          <p:cNvPr id="4" name="Datumsplatzhalter 3"/>
          <p:cNvSpPr>
            <a:spLocks noGrp="1"/>
          </p:cNvSpPr>
          <p:nvPr>
            <p:ph type="dt" sz="half" idx="2"/>
          </p:nvPr>
        </p:nvSpPr>
        <p:spPr>
          <a:xfrm>
            <a:off x="609520" y="6356361"/>
            <a:ext cx="2844430" cy="365125"/>
          </a:xfrm>
          <a:prstGeom prst="rect">
            <a:avLst/>
          </a:prstGeom>
        </p:spPr>
        <p:txBody>
          <a:bodyPr vert="horz" lIns="91440" tIns="45720" rIns="91440" bIns="45720" rtlCol="0" anchor="ctr"/>
          <a:lstStyle>
            <a:lvl1pPr algn="l">
              <a:defRPr sz="1200">
                <a:solidFill>
                  <a:schemeClr val="tx1">
                    <a:tint val="75000"/>
                  </a:schemeClr>
                </a:solidFill>
                <a:ea typeface="仿宋" panose="02010609060101010101" charset="-122"/>
                <a:cs typeface="仿宋" panose="02010609060101010101" charset="-122"/>
              </a:defRPr>
            </a:lvl1pPr>
          </a:lstStyle>
          <a:p>
            <a:fld id="{46F792B8-2D96-4291-9472-6974C08AB747}" type="datetime1">
              <a:rPr lang="de-DE" smtClean="0"/>
            </a:fld>
            <a:endParaRPr lang="de-DE"/>
          </a:p>
        </p:txBody>
      </p:sp>
      <p:sp>
        <p:nvSpPr>
          <p:cNvPr id="5" name="Fußzeilenplatzhalter 4"/>
          <p:cNvSpPr>
            <a:spLocks noGrp="1"/>
          </p:cNvSpPr>
          <p:nvPr>
            <p:ph type="ftr" sz="quarter" idx="3"/>
          </p:nvPr>
        </p:nvSpPr>
        <p:spPr>
          <a:xfrm>
            <a:off x="4165058" y="6356361"/>
            <a:ext cx="3860297" cy="365125"/>
          </a:xfrm>
          <a:prstGeom prst="rect">
            <a:avLst/>
          </a:prstGeom>
        </p:spPr>
        <p:txBody>
          <a:bodyPr vert="horz" lIns="91440" tIns="45720" rIns="91440" bIns="45720" rtlCol="0" anchor="ctr"/>
          <a:lstStyle>
            <a:lvl1pPr algn="ctr">
              <a:defRPr sz="1200">
                <a:solidFill>
                  <a:schemeClr val="tx1">
                    <a:tint val="75000"/>
                  </a:schemeClr>
                </a:solidFill>
                <a:ea typeface="仿宋" panose="02010609060101010101" charset="-122"/>
                <a:cs typeface="仿宋" panose="02010609060101010101" charset="-122"/>
              </a:defRPr>
            </a:lvl1pPr>
          </a:lstStyle>
          <a:p>
            <a:endParaRPr lang="de-DE"/>
          </a:p>
        </p:txBody>
      </p:sp>
      <p:sp>
        <p:nvSpPr>
          <p:cNvPr id="6" name="Foliennummernplatzhalter 5"/>
          <p:cNvSpPr>
            <a:spLocks noGrp="1"/>
          </p:cNvSpPr>
          <p:nvPr>
            <p:ph type="sldNum" sz="quarter" idx="4"/>
          </p:nvPr>
        </p:nvSpPr>
        <p:spPr>
          <a:xfrm>
            <a:off x="8736463" y="6356361"/>
            <a:ext cx="2844430" cy="365125"/>
          </a:xfrm>
          <a:prstGeom prst="rect">
            <a:avLst/>
          </a:prstGeom>
        </p:spPr>
        <p:txBody>
          <a:bodyPr vert="horz" lIns="91440" tIns="45720" rIns="91440" bIns="45720" rtlCol="0" anchor="ctr"/>
          <a:lstStyle>
            <a:lvl1pPr algn="r">
              <a:defRPr sz="1200">
                <a:solidFill>
                  <a:schemeClr val="tx1">
                    <a:tint val="75000"/>
                  </a:schemeClr>
                </a:solidFill>
                <a:ea typeface="仿宋" panose="02010609060101010101" charset="-122"/>
                <a:cs typeface="仿宋" panose="02010609060101010101" charset="-122"/>
              </a:defRPr>
            </a:lvl1pPr>
          </a:lstStyle>
          <a:p>
            <a:fld id="{6C6AE60A-B69C-4790-82F7-3882EDF23186}" type="slidenum">
              <a:rPr lang="de-DE" smtClean="0"/>
            </a:fld>
            <a:endParaRPr lang="de-DE" dirty="0"/>
          </a:p>
        </p:txBody>
      </p:sp>
      <p:cxnSp>
        <p:nvCxnSpPr>
          <p:cNvPr id="15" name="直接连接符 14"/>
          <p:cNvCxnSpPr/>
          <p:nvPr userDrawn="1"/>
        </p:nvCxnSpPr>
        <p:spPr>
          <a:xfrm>
            <a:off x="576063" y="692696"/>
            <a:ext cx="11063759" cy="0"/>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14" name="图片 13"/>
          <p:cNvPicPr>
            <a:picLocks noChangeAspect="1"/>
          </p:cNvPicPr>
          <p:nvPr userDrawn="1"/>
        </p:nvPicPr>
        <p:blipFill>
          <a:blip r:embed="rId13">
            <a:clrChange>
              <a:clrFrom>
                <a:srgbClr val="FFFFFF"/>
              </a:clrFrom>
              <a:clrTo>
                <a:srgbClr val="FFFFFF">
                  <a:alpha val="0"/>
                </a:srgbClr>
              </a:clrTo>
            </a:clrChange>
          </a:blip>
          <a:stretch>
            <a:fillRect/>
          </a:stretch>
        </p:blipFill>
        <p:spPr>
          <a:xfrm>
            <a:off x="8148463" y="171903"/>
            <a:ext cx="3483046" cy="415533"/>
          </a:xfrm>
          <a:prstGeom prst="rect">
            <a:avLst/>
          </a:prstGeom>
        </p:spPr>
      </p:pic>
      <p:pic>
        <p:nvPicPr>
          <p:cNvPr id="11" name="图片 10"/>
          <p:cNvPicPr>
            <a:picLocks noChangeAspect="1"/>
          </p:cNvPicPr>
          <p:nvPr userDrawn="1"/>
        </p:nvPicPr>
        <p:blipFill>
          <a:blip r:embed="rId14">
            <a:clrChange>
              <a:clrFrom>
                <a:srgbClr val="FFFFFF"/>
              </a:clrFrom>
              <a:clrTo>
                <a:srgbClr val="FFFFFF">
                  <a:alpha val="0"/>
                </a:srgbClr>
              </a:clrTo>
            </a:clrChange>
            <a:lum bright="60000" contrast="-40000"/>
          </a:blip>
          <a:stretch>
            <a:fillRect/>
          </a:stretch>
        </p:blipFill>
        <p:spPr>
          <a:xfrm rot="18953279">
            <a:off x="3258782" y="3291017"/>
            <a:ext cx="2156061" cy="172080"/>
          </a:xfrm>
          <a:prstGeom prst="rect">
            <a:avLst/>
          </a:prstGeom>
          <a:effectLst/>
        </p:spPr>
      </p:pic>
      <p:pic>
        <p:nvPicPr>
          <p:cNvPr id="16" name="图片 15"/>
          <p:cNvPicPr>
            <a:picLocks noChangeAspect="1"/>
          </p:cNvPicPr>
          <p:nvPr userDrawn="1"/>
        </p:nvPicPr>
        <p:blipFill>
          <a:blip r:embed="rId14">
            <a:clrChange>
              <a:clrFrom>
                <a:srgbClr val="FFFFFF"/>
              </a:clrFrom>
              <a:clrTo>
                <a:srgbClr val="FFFFFF">
                  <a:alpha val="0"/>
                </a:srgbClr>
              </a:clrTo>
            </a:clrChange>
            <a:lum bright="60000" contrast="-40000"/>
          </a:blip>
          <a:stretch>
            <a:fillRect/>
          </a:stretch>
        </p:blipFill>
        <p:spPr>
          <a:xfrm rot="18953279">
            <a:off x="9871913" y="5235232"/>
            <a:ext cx="2156061" cy="172080"/>
          </a:xfrm>
          <a:prstGeom prst="rect">
            <a:avLst/>
          </a:prstGeom>
          <a:effectLst/>
        </p:spPr>
      </p:pic>
      <p:pic>
        <p:nvPicPr>
          <p:cNvPr id="17" name="图片 16"/>
          <p:cNvPicPr>
            <a:picLocks noChangeAspect="1"/>
          </p:cNvPicPr>
          <p:nvPr userDrawn="1"/>
        </p:nvPicPr>
        <p:blipFill>
          <a:blip r:embed="rId14">
            <a:clrChange>
              <a:clrFrom>
                <a:srgbClr val="FFFFFF"/>
              </a:clrFrom>
              <a:clrTo>
                <a:srgbClr val="FFFFFF">
                  <a:alpha val="0"/>
                </a:srgbClr>
              </a:clrTo>
            </a:clrChange>
            <a:lum bright="60000" contrast="-40000"/>
          </a:blip>
          <a:stretch>
            <a:fillRect/>
          </a:stretch>
        </p:blipFill>
        <p:spPr>
          <a:xfrm rot="18953279">
            <a:off x="6787174" y="4114983"/>
            <a:ext cx="2156061" cy="172080"/>
          </a:xfrm>
          <a:prstGeom prst="rect">
            <a:avLst/>
          </a:prstGeom>
          <a:effectLst/>
        </p:spPr>
      </p:pic>
      <p:pic>
        <p:nvPicPr>
          <p:cNvPr id="20" name="图片 19"/>
          <p:cNvPicPr>
            <a:picLocks noChangeAspect="1"/>
          </p:cNvPicPr>
          <p:nvPr userDrawn="1"/>
        </p:nvPicPr>
        <p:blipFill>
          <a:blip r:embed="rId14">
            <a:clrChange>
              <a:clrFrom>
                <a:srgbClr val="FFFFFF"/>
              </a:clrFrom>
              <a:clrTo>
                <a:srgbClr val="FFFFFF">
                  <a:alpha val="0"/>
                </a:srgbClr>
              </a:clrTo>
            </a:clrChange>
            <a:lum bright="60000" contrast="-40000"/>
          </a:blip>
          <a:stretch>
            <a:fillRect/>
          </a:stretch>
        </p:blipFill>
        <p:spPr>
          <a:xfrm rot="18953279">
            <a:off x="306454" y="1850857"/>
            <a:ext cx="2156061" cy="172080"/>
          </a:xfrm>
          <a:prstGeom prst="rect">
            <a:avLst/>
          </a:prstGeom>
          <a:effec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dt="0"/>
  <p:txStyles>
    <p:titleStyle>
      <a:lvl1pPr algn="ctr" defTabSz="914400" rtl="0" eaLnBrk="1" latinLnBrk="0" hangingPunct="1">
        <a:spcBef>
          <a:spcPct val="0"/>
        </a:spcBef>
        <a:buNone/>
        <a:defRPr sz="4400" kern="1200">
          <a:solidFill>
            <a:schemeClr val="tx1"/>
          </a:solidFill>
          <a:latin typeface="+mj-lt"/>
          <a:ea typeface="仿宋" panose="02010609060101010101" charset="-122"/>
          <a:cs typeface="仿宋" panose="02010609060101010101" charset="-122"/>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仿宋" panose="02010609060101010101" charset="-122"/>
          <a:cs typeface="仿宋" panose="02010609060101010101" charset="-122"/>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仿宋" panose="02010609060101010101" charset="-122"/>
          <a:cs typeface="仿宋" panose="02010609060101010101" charset="-122"/>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仿宋" panose="02010609060101010101" charset="-122"/>
          <a:cs typeface="仿宋" panose="02010609060101010101" charset="-122"/>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仿宋" panose="02010609060101010101" charset="-122"/>
          <a:cs typeface="仿宋" panose="02010609060101010101" charset="-122"/>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仿宋" panose="02010609060101010101" charset="-122"/>
          <a:cs typeface="仿宋" panose="02010609060101010101"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2.xml"/><Relationship Id="rId4" Type="http://schemas.openxmlformats.org/officeDocument/2006/relationships/image" Target="../media/image6.jpeg"/><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image" Target="../media/image7.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image" Target="../media/image9.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1.xml"/></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3.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chart" Target="../charts/chart1.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image" Target="../media/image15.jpeg"/><Relationship Id="rId1"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image" Target="../media/image17.jpeg"/><Relationship Id="rId1"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image" Target="../media/image19.jpeg"/><Relationship Id="rId1" Type="http://schemas.openxmlformats.org/officeDocument/2006/relationships/image" Target="../media/image18.webp"/></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image" Target="../media/image21.jpeg"/><Relationship Id="rId1" Type="http://schemas.openxmlformats.org/officeDocument/2006/relationships/image" Target="../media/image20.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image" Target="../media/image22.emf"/></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image" Target="../media/image23.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rrowheads="1"/>
          </p:cNvPicPr>
          <p:nvPr/>
        </p:nvPicPr>
        <p:blipFill>
          <a:blip r:embed="rId1"/>
          <a:srcRect/>
          <a:stretch>
            <a:fillRect/>
          </a:stretch>
        </p:blipFill>
        <p:spPr bwMode="auto">
          <a:xfrm>
            <a:off x="653261" y="982985"/>
            <a:ext cx="3425791" cy="233946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6" name="Picture 2"/>
          <p:cNvPicPr>
            <a:picLocks noChangeAspect="1" noChangeArrowheads="1"/>
          </p:cNvPicPr>
          <p:nvPr/>
        </p:nvPicPr>
        <p:blipFill rotWithShape="1">
          <a:blip r:embed="rId2"/>
          <a:srcRect l="-1" t="218" r="1584"/>
          <a:stretch>
            <a:fillRect/>
          </a:stretch>
        </p:blipFill>
        <p:spPr bwMode="auto">
          <a:xfrm>
            <a:off x="8103965" y="3535979"/>
            <a:ext cx="3535857" cy="2269285"/>
          </a:xfrm>
          <a:prstGeom prst="rect">
            <a:avLst/>
          </a:prstGeom>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descr="http://www.jungeblodt.de/bilder/galerie/Jungeblodt_9574.jpg"/>
          <p:cNvPicPr>
            <a:picLocks noChangeAspect="1" noChangeArrowheads="1"/>
          </p:cNvPicPr>
          <p:nvPr/>
        </p:nvPicPr>
        <p:blipFill>
          <a:blip r:embed="rId3"/>
          <a:srcRect/>
          <a:stretch>
            <a:fillRect/>
          </a:stretch>
        </p:blipFill>
        <p:spPr bwMode="auto">
          <a:xfrm>
            <a:off x="664371" y="3501008"/>
            <a:ext cx="3414611" cy="2269285"/>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 name="图片 9" descr="KPM南京工厂图.JPG"/>
          <p:cNvPicPr>
            <a:picLocks noChangeAspect="1"/>
          </p:cNvPicPr>
          <p:nvPr/>
        </p:nvPicPr>
        <p:blipFill>
          <a:blip r:embed="rId4">
            <a:lum bright="10000" contrast="10000"/>
          </a:blip>
          <a:stretch>
            <a:fillRect/>
          </a:stretch>
        </p:blipFill>
        <p:spPr>
          <a:xfrm>
            <a:off x="8120955" y="980728"/>
            <a:ext cx="3510000" cy="2340000"/>
          </a:xfrm>
          <a:prstGeom prst="rect">
            <a:avLst/>
          </a:prstGeom>
          <a:ln>
            <a:noFill/>
          </a:ln>
          <a:effectLst>
            <a:outerShdw blurRad="50800" dist="38100" dir="2700000" algn="tl" rotWithShape="0">
              <a:prstClr val="black">
                <a:alpha val="40000"/>
              </a:prstClr>
            </a:outerShdw>
          </a:effectLst>
        </p:spPr>
      </p:pic>
      <p:sp>
        <p:nvSpPr>
          <p:cNvPr id="11" name="Textfeld 32"/>
          <p:cNvSpPr txBox="1"/>
          <p:nvPr/>
        </p:nvSpPr>
        <p:spPr>
          <a:xfrm>
            <a:off x="4006850" y="2132965"/>
            <a:ext cx="4104640" cy="1941830"/>
          </a:xfrm>
          <a:prstGeom prst="rect">
            <a:avLst/>
          </a:prstGeom>
          <a:noFill/>
        </p:spPr>
        <p:txBody>
          <a:bodyPr wrap="square" rtlCol="0">
            <a:noAutofit/>
          </a:bodyPr>
          <a:lstStyle/>
          <a:p>
            <a:pPr indent="-342900">
              <a:lnSpc>
                <a:spcPct val="80000"/>
              </a:lnSpc>
              <a:spcBef>
                <a:spcPct val="20000"/>
              </a:spcBef>
              <a:tabLst>
                <a:tab pos="283845" algn="l"/>
              </a:tabLst>
            </a:pPr>
            <a:r>
              <a:rPr lang="en-US" altLang="zh-CN" sz="3200" b="1"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Welcome to</a:t>
            </a:r>
            <a:endParaRPr lang="en-US" altLang="zh-CN" sz="3200" b="1"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endParaRPr>
          </a:p>
          <a:p>
            <a:pPr indent="-342900" algn="r">
              <a:lnSpc>
                <a:spcPct val="80000"/>
              </a:lnSpc>
              <a:spcBef>
                <a:spcPct val="20000"/>
              </a:spcBef>
              <a:tabLst>
                <a:tab pos="283845" algn="l"/>
              </a:tabLst>
            </a:pPr>
            <a:r>
              <a:rPr lang="en-US" altLang="zh-CN" sz="3200" b="1" dirty="0" err="1">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Jungeblodt</a:t>
            </a:r>
            <a:r>
              <a:rPr lang="en-US" altLang="zh-CN" sz="2800" b="1" baseline="300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a:t>
            </a:r>
            <a:endParaRPr lang="en-US" altLang="zh-CN" sz="2800" b="1" baseline="300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endParaRPr>
          </a:p>
          <a:p>
            <a:pPr indent="-342900" algn="r">
              <a:lnSpc>
                <a:spcPct val="80000"/>
              </a:lnSpc>
              <a:spcBef>
                <a:spcPct val="20000"/>
              </a:spcBef>
              <a:tabLst>
                <a:tab pos="283845" algn="l"/>
              </a:tabLst>
            </a:pPr>
            <a:r>
              <a:rPr lang="zh-CN" altLang="en-US" sz="2000" b="1"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Rongbraute, Germany</a:t>
            </a:r>
            <a:r>
              <a:rPr lang="en-US" altLang="zh-CN" sz="2000" b="1" baseline="300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a:t>
            </a:r>
            <a:r>
              <a:rPr lang="zh-CN" altLang="en-US" sz="2000" b="1"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Welcome to you</a:t>
            </a:r>
            <a:endParaRPr lang="en-US" altLang="zh-CN" sz="2000" b="1"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endParaRPr>
          </a:p>
        </p:txBody>
      </p:sp>
      <p:sp>
        <p:nvSpPr>
          <p:cNvPr id="9" name="Textfeld 32"/>
          <p:cNvSpPr txBox="1"/>
          <p:nvPr/>
        </p:nvSpPr>
        <p:spPr>
          <a:xfrm>
            <a:off x="4134485" y="4756150"/>
            <a:ext cx="3909060" cy="1877695"/>
          </a:xfrm>
          <a:prstGeom prst="rect">
            <a:avLst/>
          </a:prstGeom>
          <a:noFill/>
        </p:spPr>
        <p:txBody>
          <a:bodyPr wrap="square" rtlCol="0">
            <a:noAutofit/>
          </a:bodyPr>
          <a:lstStyle/>
          <a:p>
            <a:pPr indent="-342900" algn="r">
              <a:lnSpc>
                <a:spcPct val="80000"/>
              </a:lnSpc>
              <a:spcBef>
                <a:spcPct val="20000"/>
              </a:spcBef>
              <a:tabLst>
                <a:tab pos="283845" algn="l"/>
              </a:tabLst>
            </a:pPr>
            <a:r>
              <a:rPr lang="en-US" altLang="zh-CN" sz="20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Super nuts Presentation</a:t>
            </a:r>
            <a:endParaRPr lang="en-US" altLang="zh-CN" sz="20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endParaRPr>
          </a:p>
          <a:p>
            <a:pPr indent="-342900" algn="r">
              <a:lnSpc>
                <a:spcPct val="80000"/>
              </a:lnSpc>
              <a:spcBef>
                <a:spcPct val="20000"/>
              </a:spcBef>
              <a:tabLst>
                <a:tab pos="283845" algn="l"/>
              </a:tabLst>
            </a:pPr>
            <a:r>
              <a:rPr lang="zh-CN" altLang="en-US" sz="20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Super nut introduction</a:t>
            </a:r>
            <a:endParaRPr lang="zh-CN" altLang="en-US" sz="20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endParaRPr>
          </a:p>
          <a:p>
            <a:pPr marL="457200" lvl="1" indent="0" algn="r">
              <a:lnSpc>
                <a:spcPct val="80000"/>
              </a:lnSpc>
              <a:spcBef>
                <a:spcPct val="20000"/>
              </a:spcBef>
              <a:tabLst>
                <a:tab pos="283845" algn="l"/>
              </a:tabLst>
            </a:pPr>
            <a:r>
              <a:rPr lang="en-US" altLang="zh-CN" sz="20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Guoliang</a:t>
            </a:r>
            <a:endParaRPr lang="en-US" altLang="zh-CN" sz="20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endParaRPr>
          </a:p>
          <a:p>
            <a:pPr indent="-342900" algn="r">
              <a:lnSpc>
                <a:spcPct val="80000"/>
              </a:lnSpc>
              <a:spcBef>
                <a:spcPct val="20000"/>
              </a:spcBef>
              <a:tabLst>
                <a:tab pos="283845" algn="l"/>
              </a:tabLst>
            </a:pPr>
            <a:r>
              <a:rPr lang="en-US" altLang="zh-CN" sz="20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M: +86-13917317454</a:t>
            </a:r>
            <a:endParaRPr lang="en-US" altLang="zh-CN" sz="20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endParaRPr>
          </a:p>
          <a:p>
            <a:pPr indent="-342900" algn="r">
              <a:lnSpc>
                <a:spcPct val="80000"/>
              </a:lnSpc>
              <a:spcBef>
                <a:spcPct val="20000"/>
              </a:spcBef>
              <a:tabLst>
                <a:tab pos="283845" algn="l"/>
              </a:tabLst>
            </a:pPr>
            <a:r>
              <a:rPr lang="en-US" altLang="zh-CN" sz="20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 liang.guo@kpmdrive.com.cn</a:t>
            </a:r>
            <a:endParaRPr lang="en-US" altLang="zh-CN" sz="20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4"/>
          </p:nvPr>
        </p:nvSpPr>
        <p:spPr/>
        <p:txBody>
          <a:bodyPr/>
          <a:lstStyle/>
          <a:p>
            <a:fld id="{440943A7-F9B2-4DF7-8A43-2F720A47DDF7}" type="slidenum">
              <a:rPr lang="de-DE" smtClean="0"/>
            </a:fld>
            <a:endParaRPr lang="de-DE"/>
          </a:p>
        </p:txBody>
      </p:sp>
      <p:sp>
        <p:nvSpPr>
          <p:cNvPr id="9" name="文本框 8"/>
          <p:cNvSpPr txBox="1"/>
          <p:nvPr/>
        </p:nvSpPr>
        <p:spPr>
          <a:xfrm>
            <a:off x="766445" y="1684655"/>
            <a:ext cx="6096000" cy="4707890"/>
          </a:xfrm>
          <a:prstGeom prst="rect">
            <a:avLst/>
          </a:prstGeom>
          <a:noFill/>
        </p:spPr>
        <p:txBody>
          <a:bodyPr wrap="square" rtlCol="0">
            <a:spAutoFit/>
          </a:bodyPr>
          <a:lstStyle/>
          <a:p>
            <a:pPr lvl="0" indent="0">
              <a:lnSpc>
                <a:spcPct val="150000"/>
              </a:lnSpc>
            </a:pPr>
            <a:r>
              <a:rPr lang="zh-CN" altLang="en-US" dirty="0">
                <a:latin typeface="微软雅黑" panose="020B0503020204020204" pitchFamily="34" charset="-122"/>
                <a:ea typeface="微软雅黑" panose="020B0503020204020204" pitchFamily="34" charset="-122"/>
                <a:cs typeface="仿宋" panose="02010609060101010101" charset="-122"/>
                <a:sym typeface="宋体" panose="02010600030101010101" pitchFamily="2" charset="-122"/>
              </a:rPr>
              <a:t> </a:t>
            </a:r>
            <a:r>
              <a:rPr lang="zh-CN" altLang="en-US" sz="1400" dirty="0">
                <a:latin typeface="微软雅黑" panose="020B0503020204020204" pitchFamily="34" charset="-122"/>
                <a:ea typeface="微软雅黑" panose="020B0503020204020204" pitchFamily="34" charset="-122"/>
                <a:cs typeface="仿宋" panose="02010609060101010101" charset="-122"/>
                <a:sym typeface="宋体" panose="02010600030101010101" pitchFamily="2" charset="-122"/>
              </a:rPr>
              <a:t>Current problems of the ordinary connection system:</a:t>
            </a:r>
            <a:endParaRPr lang="en-US" altLang="zh-CN" sz="1400" dirty="0">
              <a:latin typeface="微软雅黑" panose="020B0503020204020204" pitchFamily="34" charset="-122"/>
              <a:ea typeface="微软雅黑" panose="020B0503020204020204" pitchFamily="34" charset="-122"/>
              <a:cs typeface="仿宋" panose="02010609060101010101" charset="-122"/>
              <a:sym typeface="宋体" panose="02010600030101010101" pitchFamily="2" charset="-122"/>
            </a:endParaRPr>
          </a:p>
          <a:p>
            <a:pPr lvl="0" indent="0">
              <a:lnSpc>
                <a:spcPct val="150000"/>
              </a:lnSpc>
            </a:pPr>
            <a:r>
              <a:rPr lang="zh-CN" altLang="en-US" sz="1400" dirty="0">
                <a:latin typeface="微软雅黑" panose="020B0503020204020204" pitchFamily="34" charset="-122"/>
                <a:ea typeface="微软雅黑" panose="020B0503020204020204" pitchFamily="34" charset="-122"/>
                <a:cs typeface="仿宋" panose="02010609060101010101" charset="-122"/>
                <a:sym typeface="宋体" panose="02010600030101010101" pitchFamily="2" charset="-122"/>
              </a:rPr>
              <a:t>1. Special pneumatic or hydraulic tools are required for large-size nut installation. It res more personnel and construction time.</a:t>
            </a:r>
            <a:endParaRPr lang="en-US" altLang="zh-CN" sz="1400" dirty="0">
              <a:latin typeface="微软雅黑" panose="020B0503020204020204" pitchFamily="34" charset="-122"/>
              <a:ea typeface="微软雅黑" panose="020B0503020204020204" pitchFamily="34" charset="-122"/>
              <a:cs typeface="仿宋" panose="02010609060101010101" charset="-122"/>
              <a:sym typeface="宋体" panose="02010600030101010101" pitchFamily="2" charset="-122"/>
            </a:endParaRPr>
          </a:p>
          <a:p>
            <a:pPr lvl="0" indent="0">
              <a:lnSpc>
                <a:spcPct val="150000"/>
              </a:lnSpc>
            </a:pPr>
            <a:r>
              <a:rPr lang="zh-CN" altLang="en-US" sz="1400" dirty="0">
                <a:latin typeface="微软雅黑" panose="020B0503020204020204" pitchFamily="34" charset="-122"/>
                <a:ea typeface="微软雅黑" panose="020B0503020204020204" pitchFamily="34" charset="-122"/>
                <a:cs typeface="仿宋" panose="02010609060101010101" charset="-122"/>
                <a:sym typeface="宋体" panose="02010600030101010101" pitchFamily="2" charset="-122"/>
              </a:rPr>
              <a:t>2. The generation of the pretension force needs to overcome the friction force, resulting in the inaccurate pretension force. This then causes the bolts to loosen or even break.</a:t>
            </a:r>
            <a:endParaRPr lang="en-US" altLang="zh-CN" sz="1400" dirty="0">
              <a:latin typeface="微软雅黑" panose="020B0503020204020204" pitchFamily="34" charset="-122"/>
              <a:ea typeface="微软雅黑" panose="020B0503020204020204" pitchFamily="34" charset="-122"/>
              <a:cs typeface="仿宋" panose="02010609060101010101" charset="-122"/>
              <a:sym typeface="宋体" panose="02010600030101010101" pitchFamily="2" charset="-122"/>
            </a:endParaRPr>
          </a:p>
          <a:p>
            <a:pPr lvl="0" indent="0">
              <a:lnSpc>
                <a:spcPct val="150000"/>
              </a:lnSpc>
            </a:pPr>
            <a:r>
              <a:rPr lang="zh-CN" altLang="en-US" sz="1400" dirty="0">
                <a:solidFill>
                  <a:schemeClr val="tx1"/>
                </a:solidFill>
                <a:latin typeface="微软雅黑" panose="020B0503020204020204" pitchFamily="34" charset="-122"/>
                <a:ea typeface="微软雅黑" panose="020B0503020204020204" pitchFamily="34" charset="-122"/>
                <a:cs typeface="仿宋" panose="02010609060101010101" charset="-122"/>
                <a:sym typeface="宋体" panose="02010600030101010101" pitchFamily="2" charset="-122"/>
              </a:rPr>
              <a:t>3. Installation requires a lot of operating space and additional power source, which is difficult to operate in compact environments or environments with safety risks.</a:t>
            </a:r>
            <a:endParaRPr lang="en-US" altLang="zh-CN" sz="1400" dirty="0">
              <a:solidFill>
                <a:schemeClr val="tx1"/>
              </a:solidFill>
              <a:latin typeface="微软雅黑" panose="020B0503020204020204" pitchFamily="34" charset="-122"/>
              <a:ea typeface="微软雅黑" panose="020B0503020204020204" pitchFamily="34" charset="-122"/>
              <a:cs typeface="仿宋" panose="02010609060101010101" charset="-122"/>
              <a:sym typeface="宋体" panose="02010600030101010101" pitchFamily="2" charset="-122"/>
            </a:endParaRPr>
          </a:p>
          <a:p>
            <a:pPr lvl="0" indent="0">
              <a:lnSpc>
                <a:spcPct val="150000"/>
              </a:lnSpc>
            </a:pPr>
            <a:r>
              <a:rPr lang="zh-CN" altLang="en-US" sz="1400" dirty="0">
                <a:latin typeface="微软雅黑" panose="020B0503020204020204" pitchFamily="34" charset="-122"/>
                <a:ea typeface="微软雅黑" panose="020B0503020204020204" pitchFamily="34" charset="-122"/>
                <a:cs typeface="仿宋" panose="02010609060101010101" charset="-122"/>
                <a:sym typeface="宋体" panose="02010600030101010101" pitchFamily="2" charset="-122"/>
              </a:rPr>
              <a:t>4. In the process of disassembly and assembly of fasteners, the traditional installation method is easy to cause the deformation and wear of the threads, and affect the secondary use.</a:t>
            </a:r>
            <a:endParaRPr lang="en-US" altLang="zh-CN" sz="1400" dirty="0">
              <a:latin typeface="微软雅黑" panose="020B0503020204020204" pitchFamily="34" charset="-122"/>
              <a:ea typeface="微软雅黑" panose="020B0503020204020204" pitchFamily="34" charset="-122"/>
              <a:cs typeface="仿宋" panose="02010609060101010101" charset="-122"/>
              <a:sym typeface="宋体" panose="02010600030101010101" pitchFamily="2" charset="-122"/>
            </a:endParaRPr>
          </a:p>
          <a:p>
            <a:pPr lvl="0" indent="0">
              <a:lnSpc>
                <a:spcPct val="150000"/>
              </a:lnSpc>
            </a:pPr>
            <a:r>
              <a:rPr lang="zh-CN" altLang="en-US" sz="1400" dirty="0">
                <a:solidFill>
                  <a:schemeClr val="tx1"/>
                </a:solidFill>
                <a:latin typeface="微软雅黑" panose="020B0503020204020204" pitchFamily="34" charset="-122"/>
                <a:ea typeface="微软雅黑" panose="020B0503020204020204" pitchFamily="34" charset="-122"/>
                <a:cs typeface="仿宋" panose="02010609060101010101" charset="-122"/>
                <a:sym typeface="宋体" panose="02010600030101010101" pitchFamily="2" charset="-122"/>
              </a:rPr>
              <a:t>5. In high temperature and corrosion environment, the bolt is easy to thread bite and disassembly difficulties.</a:t>
            </a:r>
            <a:endParaRPr lang="zh-CN" altLang="en-US" sz="1400" dirty="0">
              <a:solidFill>
                <a:schemeClr val="tx1"/>
              </a:solidFill>
              <a:latin typeface="微软雅黑" panose="020B0503020204020204" pitchFamily="34" charset="-122"/>
              <a:ea typeface="微软雅黑" panose="020B0503020204020204" pitchFamily="34" charset="-122"/>
              <a:cs typeface="仿宋" panose="02010609060101010101" charset="-122"/>
              <a:sym typeface="宋体" panose="02010600030101010101" pitchFamily="2" charset="-122"/>
            </a:endParaRPr>
          </a:p>
        </p:txBody>
      </p:sp>
      <p:sp>
        <p:nvSpPr>
          <p:cNvPr id="11" name="Textfeld 7"/>
          <p:cNvSpPr txBox="1"/>
          <p:nvPr/>
        </p:nvSpPr>
        <p:spPr>
          <a:xfrm>
            <a:off x="0" y="692696"/>
            <a:ext cx="12190413" cy="903605"/>
          </a:xfrm>
          <a:prstGeom prst="rect">
            <a:avLst/>
          </a:prstGeom>
          <a:noFill/>
        </p:spPr>
        <p:txBody>
          <a:bodyPr wrap="square" rtlCol="0">
            <a:spAutoFit/>
          </a:bodyPr>
          <a:lstStyle/>
          <a:p>
            <a:pPr indent="-342900" algn="ctr">
              <a:spcBef>
                <a:spcPct val="20000"/>
              </a:spcBef>
              <a:tabLst>
                <a:tab pos="283845" algn="l"/>
              </a:tabLst>
            </a:pPr>
            <a:r>
              <a:rPr lang="en-US" altLang="zh-CN" sz="2400" b="1" dirty="0">
                <a:latin typeface="微软雅黑" panose="020B0503020204020204" pitchFamily="34" charset="-122"/>
                <a:ea typeface="微软雅黑" panose="020B0503020204020204" pitchFamily="34" charset="-122"/>
                <a:cs typeface="Arial" panose="020B0604020202020204" pitchFamily="34" charset="0"/>
              </a:rPr>
              <a:t>Super nut Tensioners</a:t>
            </a:r>
            <a:endParaRPr lang="en-US" altLang="zh-CN" sz="2400" b="1" dirty="0">
              <a:latin typeface="微软雅黑" panose="020B0503020204020204" pitchFamily="34" charset="-122"/>
              <a:ea typeface="微软雅黑" panose="020B0503020204020204" pitchFamily="34" charset="-122"/>
              <a:cs typeface="Arial" panose="020B0604020202020204" pitchFamily="34" charset="0"/>
            </a:endParaRPr>
          </a:p>
          <a:p>
            <a:pPr indent="-342900" algn="ctr">
              <a:spcBef>
                <a:spcPct val="20000"/>
              </a:spcBef>
              <a:tabLst>
                <a:tab pos="283845" algn="l"/>
              </a:tabLst>
            </a:pPr>
            <a:r>
              <a:rPr lang="zh-CN" altLang="en-US" sz="2400" b="1" dirty="0">
                <a:latin typeface="微软雅黑" panose="020B0503020204020204" pitchFamily="34" charset="-122"/>
                <a:ea typeface="微软雅黑" panose="020B0503020204020204" pitchFamily="34" charset="-122"/>
                <a:cs typeface="Arial" panose="020B0604020202020204" pitchFamily="34" charset="0"/>
              </a:rPr>
              <a:t>Super nut (pretensioning nut)</a:t>
            </a:r>
            <a:endParaRPr lang="de-DE" sz="2400" b="1" dirty="0">
              <a:latin typeface="微软雅黑" panose="020B0503020204020204" pitchFamily="34" charset="-122"/>
              <a:ea typeface="微软雅黑" panose="020B0503020204020204" pitchFamily="34" charset="-122"/>
              <a:cs typeface="Arial" panose="020B0604020202020204" pitchFamily="34" charset="0"/>
            </a:endParaRPr>
          </a:p>
        </p:txBody>
      </p:sp>
      <p:pic>
        <p:nvPicPr>
          <p:cNvPr id="3" name="图片 2"/>
          <p:cNvPicPr>
            <a:picLocks noChangeAspect="1"/>
          </p:cNvPicPr>
          <p:nvPr/>
        </p:nvPicPr>
        <p:blipFill rotWithShape="1">
          <a:blip r:embed="rId1"/>
          <a:srcRect t="16512"/>
          <a:stretch>
            <a:fillRect/>
          </a:stretch>
        </p:blipFill>
        <p:spPr>
          <a:xfrm>
            <a:off x="6959302" y="1916831"/>
            <a:ext cx="3872439" cy="459786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4"/>
          </p:nvPr>
        </p:nvSpPr>
        <p:spPr/>
        <p:txBody>
          <a:bodyPr/>
          <a:lstStyle/>
          <a:p>
            <a:fld id="{440943A7-F9B2-4DF7-8A43-2F720A47DDF7}" type="slidenum">
              <a:rPr lang="de-DE" smtClean="0"/>
            </a:fld>
            <a:endParaRPr lang="de-DE"/>
          </a:p>
        </p:txBody>
      </p:sp>
      <p:sp>
        <p:nvSpPr>
          <p:cNvPr id="5" name="文本框 4"/>
          <p:cNvSpPr txBox="1"/>
          <p:nvPr/>
        </p:nvSpPr>
        <p:spPr>
          <a:xfrm>
            <a:off x="1342231" y="1672218"/>
            <a:ext cx="9342120" cy="2676525"/>
          </a:xfrm>
          <a:prstGeom prst="rect">
            <a:avLst/>
          </a:prstGeom>
          <a:noFill/>
        </p:spPr>
        <p:txBody>
          <a:bodyPr wrap="square" rtlCol="0">
            <a:spAutoFit/>
          </a:bodyPr>
          <a:lstStyle/>
          <a:p>
            <a:pPr fontAlgn="auto">
              <a:lnSpc>
                <a:spcPct val="150000"/>
              </a:lnSpc>
            </a:pPr>
            <a:r>
              <a:rPr lang="zh-CN" altLang="en-US" sz="1600" dirty="0">
                <a:latin typeface="微软雅黑" panose="020B0503020204020204" pitchFamily="34" charset="-122"/>
                <a:ea typeface="微软雅黑" panose="020B0503020204020204" pitchFamily="34" charset="-122"/>
                <a:cs typeface="仿宋" panose="02010609060101010101" charset="-122"/>
              </a:rPr>
              <a:t>The supernuts were designed to replace the traditional nuts directly. The device can be rotated into a new or existing bolt, stud, screw, or shaft. The main thread is used to place the tensioner on the bolt or stud and placed on the hard washer and bearing surface. After manual installation in place, the actual tension of the bolt or stud only requires you to tighten the thrust screw with a simple manual tool around the straight thread. The thrust screw uniformly transfers the pretension force to the main thread, and thus also to the connector. The main thread is locked by pure tension.</a:t>
            </a:r>
            <a:endParaRPr lang="zh-CN" altLang="en-US" sz="1600" dirty="0">
              <a:latin typeface="微软雅黑" panose="020B0503020204020204" pitchFamily="34" charset="-122"/>
              <a:ea typeface="微软雅黑" panose="020B0503020204020204" pitchFamily="34" charset="-122"/>
              <a:cs typeface="仿宋" panose="02010609060101010101" charset="-122"/>
            </a:endParaRPr>
          </a:p>
        </p:txBody>
      </p:sp>
      <p:sp>
        <p:nvSpPr>
          <p:cNvPr id="7" name="Textfeld 7"/>
          <p:cNvSpPr txBox="1"/>
          <p:nvPr/>
        </p:nvSpPr>
        <p:spPr>
          <a:xfrm>
            <a:off x="0" y="692696"/>
            <a:ext cx="12190413" cy="903605"/>
          </a:xfrm>
          <a:prstGeom prst="rect">
            <a:avLst/>
          </a:prstGeom>
          <a:noFill/>
        </p:spPr>
        <p:txBody>
          <a:bodyPr wrap="square" rtlCol="0">
            <a:spAutoFit/>
          </a:bodyPr>
          <a:lstStyle/>
          <a:p>
            <a:pPr indent="-342900" algn="ctr">
              <a:spcBef>
                <a:spcPct val="20000"/>
              </a:spcBef>
              <a:tabLst>
                <a:tab pos="283845" algn="l"/>
              </a:tabLst>
            </a:pPr>
            <a:r>
              <a:rPr lang="en-US" altLang="zh-CN" sz="2400" b="1" dirty="0">
                <a:latin typeface="微软雅黑" panose="020B0503020204020204" pitchFamily="34" charset="-122"/>
                <a:ea typeface="微软雅黑" panose="020B0503020204020204" pitchFamily="34" charset="-122"/>
                <a:cs typeface="Arial" panose="020B0604020202020204" pitchFamily="34" charset="0"/>
              </a:rPr>
              <a:t>What is super nut Tensioners</a:t>
            </a:r>
            <a:endParaRPr lang="en-US" altLang="zh-CN" sz="2400" b="1" dirty="0">
              <a:latin typeface="微软雅黑" panose="020B0503020204020204" pitchFamily="34" charset="-122"/>
              <a:ea typeface="微软雅黑" panose="020B0503020204020204" pitchFamily="34" charset="-122"/>
              <a:cs typeface="Arial" panose="020B0604020202020204" pitchFamily="34" charset="0"/>
            </a:endParaRPr>
          </a:p>
          <a:p>
            <a:pPr indent="-342900" algn="ctr">
              <a:spcBef>
                <a:spcPct val="20000"/>
              </a:spcBef>
              <a:tabLst>
                <a:tab pos="283845" algn="l"/>
              </a:tabLst>
            </a:pPr>
            <a:r>
              <a:rPr lang="zh-CN" altLang="en-US" sz="2400" b="1" dirty="0">
                <a:latin typeface="微软雅黑" panose="020B0503020204020204" pitchFamily="34" charset="-122"/>
                <a:ea typeface="微软雅黑" panose="020B0503020204020204" pitchFamily="34" charset="-122"/>
                <a:cs typeface="Arial" panose="020B0604020202020204" pitchFamily="34" charset="0"/>
              </a:rPr>
              <a:t>What is a super nut tensioner</a:t>
            </a:r>
            <a:endParaRPr lang="de-DE" sz="2400" b="1" dirty="0">
              <a:latin typeface="微软雅黑" panose="020B0503020204020204" pitchFamily="34" charset="-122"/>
              <a:ea typeface="微软雅黑" panose="020B0503020204020204" pitchFamily="34" charset="-122"/>
              <a:cs typeface="Arial" panose="020B0604020202020204" pitchFamily="34" charset="0"/>
            </a:endParaRPr>
          </a:p>
        </p:txBody>
      </p:sp>
      <p:pic>
        <p:nvPicPr>
          <p:cNvPr id="9" name="图片 8"/>
          <p:cNvPicPr>
            <a:picLocks noChangeAspect="1"/>
          </p:cNvPicPr>
          <p:nvPr/>
        </p:nvPicPr>
        <p:blipFill>
          <a:blip r:embed="rId1"/>
          <a:stretch>
            <a:fillRect/>
          </a:stretch>
        </p:blipFill>
        <p:spPr>
          <a:xfrm>
            <a:off x="1424146" y="4516342"/>
            <a:ext cx="9342120" cy="202257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4"/>
          </p:nvPr>
        </p:nvSpPr>
        <p:spPr/>
        <p:txBody>
          <a:bodyPr/>
          <a:lstStyle/>
          <a:p>
            <a:fld id="{440943A7-F9B2-4DF7-8A43-2F720A47DDF7}" type="slidenum">
              <a:rPr lang="de-DE" smtClean="0"/>
            </a:fld>
            <a:endParaRPr lang="de-DE"/>
          </a:p>
        </p:txBody>
      </p:sp>
      <p:pic>
        <p:nvPicPr>
          <p:cNvPr id="5" name="图片 4" descr="工作原理简体"/>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3034866" y="1778152"/>
            <a:ext cx="6120680" cy="5056195"/>
          </a:xfrm>
          <a:prstGeom prst="rect">
            <a:avLst/>
          </a:prstGeom>
        </p:spPr>
      </p:pic>
      <p:sp>
        <p:nvSpPr>
          <p:cNvPr id="6" name="Textfeld 7"/>
          <p:cNvSpPr txBox="1"/>
          <p:nvPr/>
        </p:nvSpPr>
        <p:spPr>
          <a:xfrm>
            <a:off x="0" y="692696"/>
            <a:ext cx="12190413" cy="903605"/>
          </a:xfrm>
          <a:prstGeom prst="rect">
            <a:avLst/>
          </a:prstGeom>
          <a:noFill/>
        </p:spPr>
        <p:txBody>
          <a:bodyPr wrap="square" rtlCol="0">
            <a:spAutoFit/>
          </a:bodyPr>
          <a:lstStyle/>
          <a:p>
            <a:pPr indent="-342900" algn="ctr">
              <a:spcBef>
                <a:spcPct val="20000"/>
              </a:spcBef>
              <a:tabLst>
                <a:tab pos="283845" algn="l"/>
              </a:tabLst>
            </a:pPr>
            <a:r>
              <a:rPr lang="en-US" altLang="zh-CN" sz="2400" b="1" dirty="0">
                <a:latin typeface="微软雅黑" panose="020B0503020204020204" pitchFamily="34" charset="-122"/>
                <a:ea typeface="微软雅黑" panose="020B0503020204020204" pitchFamily="34" charset="-122"/>
                <a:cs typeface="Arial" panose="020B0604020202020204" pitchFamily="34" charset="0"/>
              </a:rPr>
              <a:t>How does the super nut Tensioners work</a:t>
            </a:r>
            <a:endParaRPr lang="en-US" altLang="zh-CN" sz="2400" b="1" dirty="0">
              <a:latin typeface="微软雅黑" panose="020B0503020204020204" pitchFamily="34" charset="-122"/>
              <a:ea typeface="微软雅黑" panose="020B0503020204020204" pitchFamily="34" charset="-122"/>
              <a:cs typeface="Arial" panose="020B0604020202020204" pitchFamily="34" charset="0"/>
            </a:endParaRPr>
          </a:p>
          <a:p>
            <a:pPr indent="-342900" algn="ctr">
              <a:spcBef>
                <a:spcPct val="20000"/>
              </a:spcBef>
              <a:tabLst>
                <a:tab pos="283845" algn="l"/>
              </a:tabLst>
            </a:pPr>
            <a:r>
              <a:rPr lang="zh-CN" altLang="en-US" sz="2400" b="1" dirty="0">
                <a:latin typeface="微软雅黑" panose="020B0503020204020204" pitchFamily="34" charset="-122"/>
                <a:ea typeface="微软雅黑" panose="020B0503020204020204" pitchFamily="34" charset="-122"/>
                <a:cs typeface="Arial" panose="020B0604020202020204" pitchFamily="34" charset="0"/>
              </a:rPr>
              <a:t>How the super nut tensioner works</a:t>
            </a:r>
            <a:endParaRPr lang="de-DE" sz="2400" b="1" dirty="0">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4"/>
          </p:nvPr>
        </p:nvSpPr>
        <p:spPr/>
        <p:txBody>
          <a:bodyPr/>
          <a:lstStyle/>
          <a:p>
            <a:fld id="{440943A7-F9B2-4DF7-8A43-2F720A47DDF7}" type="slidenum">
              <a:rPr lang="de-DE" smtClean="0"/>
            </a:fld>
            <a:endParaRPr lang="de-DE"/>
          </a:p>
        </p:txBody>
      </p:sp>
      <p:sp>
        <p:nvSpPr>
          <p:cNvPr id="5" name="文本框 4"/>
          <p:cNvSpPr txBox="1"/>
          <p:nvPr/>
        </p:nvSpPr>
        <p:spPr>
          <a:xfrm>
            <a:off x="8220724" y="2951946"/>
            <a:ext cx="1872208" cy="1506855"/>
          </a:xfrm>
          <a:prstGeom prst="rect">
            <a:avLst/>
          </a:prstGeom>
          <a:noFill/>
        </p:spPr>
        <p:txBody>
          <a:bodyPr wrap="square" rtlCol="0">
            <a:spAutoFit/>
          </a:bodyPr>
          <a:lstStyle/>
          <a:p>
            <a:r>
              <a:rPr lang="zh-CN" altLang="en-US" sz="2000" dirty="0">
                <a:solidFill>
                  <a:schemeClr val="tx1"/>
                </a:solidFill>
                <a:latin typeface="微软雅黑" panose="020B0503020204020204" pitchFamily="34" charset="-122"/>
                <a:ea typeface="微软雅黑" panose="020B0503020204020204" pitchFamily="34" charset="-122"/>
                <a:cs typeface="仿宋" panose="02010609060101010101" charset="-122"/>
                <a:sym typeface="+mn-ea"/>
              </a:rPr>
              <a:t>Hard washer</a:t>
            </a:r>
            <a:endParaRPr lang="zh-CN" altLang="en-US" sz="2000" dirty="0">
              <a:solidFill>
                <a:schemeClr val="tx1"/>
              </a:solidFill>
              <a:latin typeface="微软雅黑" panose="020B0503020204020204" pitchFamily="34" charset="-122"/>
              <a:ea typeface="微软雅黑" panose="020B0503020204020204" pitchFamily="34" charset="-122"/>
              <a:cs typeface="仿宋" panose="02010609060101010101" charset="-122"/>
              <a:sym typeface="+mn-ea"/>
            </a:endParaRPr>
          </a:p>
          <a:p>
            <a:r>
              <a:rPr lang="en-US" altLang="zh-CN" dirty="0">
                <a:solidFill>
                  <a:schemeClr val="tx1"/>
                </a:solidFill>
                <a:latin typeface="微软雅黑" panose="020B0503020204020204" pitchFamily="34" charset="-122"/>
                <a:ea typeface="微软雅黑" panose="020B0503020204020204" pitchFamily="34" charset="-122"/>
                <a:cs typeface="Arial" panose="020B0604020202020204" pitchFamily="34" charset="0"/>
                <a:sym typeface="+mn-ea"/>
              </a:rPr>
              <a:t>To deliver thrust</a:t>
            </a:r>
            <a:endParaRPr lang="en-US" altLang="zh-CN" dirty="0">
              <a:solidFill>
                <a:schemeClr val="tx1"/>
              </a:solidFill>
              <a:latin typeface="微软雅黑" panose="020B0503020204020204" pitchFamily="34" charset="-122"/>
              <a:ea typeface="微软雅黑" panose="020B0503020204020204" pitchFamily="34" charset="-122"/>
              <a:cs typeface="Arial" panose="020B0604020202020204" pitchFamily="34" charset="0"/>
              <a:sym typeface="+mn-ea"/>
            </a:endParaRPr>
          </a:p>
          <a:p>
            <a:r>
              <a:rPr lang="en-US" altLang="zh-CN" dirty="0">
                <a:solidFill>
                  <a:schemeClr val="tx1"/>
                </a:solidFill>
                <a:latin typeface="微软雅黑" panose="020B0503020204020204" pitchFamily="34" charset="-122"/>
                <a:ea typeface="微软雅黑" panose="020B0503020204020204" pitchFamily="34" charset="-122"/>
                <a:cs typeface="Arial" panose="020B0604020202020204" pitchFamily="34" charset="0"/>
                <a:sym typeface="+mn-ea"/>
              </a:rPr>
              <a:t>Also protect the flange face</a:t>
            </a:r>
            <a:endParaRPr lang="en-US" altLang="zh-CN" dirty="0">
              <a:solidFill>
                <a:schemeClr val="tx1"/>
              </a:solidFill>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6" name="文本框 5"/>
          <p:cNvSpPr txBox="1"/>
          <p:nvPr/>
        </p:nvSpPr>
        <p:spPr>
          <a:xfrm>
            <a:off x="7535366" y="4992363"/>
            <a:ext cx="2943467" cy="1783715"/>
          </a:xfrm>
          <a:prstGeom prst="rect">
            <a:avLst/>
          </a:prstGeom>
          <a:noFill/>
        </p:spPr>
        <p:txBody>
          <a:bodyPr wrap="square" rtlCol="0">
            <a:spAutoFit/>
          </a:bodyPr>
          <a:lstStyle/>
          <a:p>
            <a:r>
              <a:rPr lang="zh-CN" altLang="en-US" sz="2000" dirty="0">
                <a:solidFill>
                  <a:schemeClr val="tx1"/>
                </a:solidFill>
                <a:latin typeface="微软雅黑" panose="020B0503020204020204" pitchFamily="34" charset="-122"/>
                <a:ea typeface="微软雅黑" panose="020B0503020204020204" pitchFamily="34" charset="-122"/>
                <a:cs typeface="仿宋" panose="02010609060101010101" charset="-122"/>
              </a:rPr>
              <a:t>The nut main body</a:t>
            </a:r>
            <a:endParaRPr lang="zh-CN" altLang="en-US" sz="2000" dirty="0">
              <a:solidFill>
                <a:schemeClr val="tx1"/>
              </a:solidFill>
              <a:latin typeface="微软雅黑" panose="020B0503020204020204" pitchFamily="34" charset="-122"/>
              <a:ea typeface="微软雅黑" panose="020B0503020204020204" pitchFamily="34" charset="-122"/>
              <a:cs typeface="仿宋" panose="02010609060101010101" charset="-122"/>
            </a:endParaRPr>
          </a:p>
          <a:p>
            <a:r>
              <a:rPr lang="de-CH" altLang="zh-CN" dirty="0">
                <a:solidFill>
                  <a:schemeClr val="tx1"/>
                </a:solidFill>
                <a:latin typeface="微软雅黑" panose="020B0503020204020204" pitchFamily="34" charset="-122"/>
                <a:ea typeface="微软雅黑" panose="020B0503020204020204" pitchFamily="34" charset="-122"/>
                <a:cs typeface="Arial" panose="020B0604020202020204" pitchFamily="34" charset="0"/>
                <a:sym typeface="+mn-ea"/>
              </a:rPr>
              <a:t>The top thrust of the thrust screw produces a force of equal magnitude on the main bolt</a:t>
            </a:r>
            <a:endParaRPr lang="de-CH" altLang="zh-CN" dirty="0">
              <a:solidFill>
                <a:schemeClr val="tx1"/>
              </a:solidFill>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7" name="文本框 6"/>
          <p:cNvSpPr txBox="1"/>
          <p:nvPr/>
        </p:nvSpPr>
        <p:spPr>
          <a:xfrm>
            <a:off x="1192471" y="4515310"/>
            <a:ext cx="2115535" cy="1506855"/>
          </a:xfrm>
          <a:prstGeom prst="rect">
            <a:avLst/>
          </a:prstGeom>
          <a:noFill/>
        </p:spPr>
        <p:txBody>
          <a:bodyPr wrap="square" rtlCol="0">
            <a:spAutoFit/>
          </a:bodyPr>
          <a:lstStyle/>
          <a:p>
            <a:r>
              <a:rPr lang="zh-CN" altLang="en-US" sz="2000" dirty="0">
                <a:solidFill>
                  <a:schemeClr val="tx1"/>
                </a:solidFill>
                <a:latin typeface="微软雅黑" panose="020B0503020204020204" pitchFamily="34" charset="-122"/>
                <a:ea typeface="微软雅黑" panose="020B0503020204020204" pitchFamily="34" charset="-122"/>
                <a:cs typeface="仿宋" panose="02010609060101010101" charset="-122"/>
              </a:rPr>
              <a:t>Top push screw</a:t>
            </a:r>
            <a:endParaRPr lang="zh-CN" altLang="en-US" sz="2000" dirty="0">
              <a:solidFill>
                <a:schemeClr val="tx1"/>
              </a:solidFill>
              <a:latin typeface="微软雅黑" panose="020B0503020204020204" pitchFamily="34" charset="-122"/>
              <a:ea typeface="微软雅黑" panose="020B0503020204020204" pitchFamily="34" charset="-122"/>
              <a:cs typeface="仿宋" panose="02010609060101010101" charset="-122"/>
            </a:endParaRPr>
          </a:p>
          <a:p>
            <a:r>
              <a:rPr lang="en-US" altLang="zh-CN" dirty="0">
                <a:solidFill>
                  <a:schemeClr val="tx1"/>
                </a:solidFill>
                <a:latin typeface="微软雅黑" panose="020B0503020204020204" pitchFamily="34" charset="-122"/>
                <a:ea typeface="微软雅黑" panose="020B0503020204020204" pitchFamily="34" charset="-122"/>
                <a:cs typeface="Arial" panose="020B0604020202020204" pitchFamily="34" charset="0"/>
                <a:sym typeface="+mn-ea"/>
              </a:rPr>
              <a:t>With very little torque to achieve very high pretension</a:t>
            </a:r>
            <a:endParaRPr lang="en-US" altLang="zh-CN" dirty="0">
              <a:solidFill>
                <a:schemeClr val="tx1"/>
              </a:solidFill>
              <a:latin typeface="微软雅黑" panose="020B0503020204020204" pitchFamily="34" charset="-122"/>
              <a:ea typeface="微软雅黑" panose="020B0503020204020204" pitchFamily="34" charset="-122"/>
              <a:cs typeface="Arial" panose="020B0604020202020204" pitchFamily="34" charset="0"/>
              <a:sym typeface="+mn-ea"/>
            </a:endParaRPr>
          </a:p>
        </p:txBody>
      </p:sp>
      <p:pic>
        <p:nvPicPr>
          <p:cNvPr id="8" name="图片 7" descr="螺母"/>
          <p:cNvPicPr>
            <a:picLocks noChangeAspect="1"/>
          </p:cNvPicPr>
          <p:nvPr/>
        </p:nvPicPr>
        <p:blipFill>
          <a:blip r:embed="rId1"/>
          <a:stretch>
            <a:fillRect/>
          </a:stretch>
        </p:blipFill>
        <p:spPr>
          <a:xfrm>
            <a:off x="3646934" y="2747260"/>
            <a:ext cx="4245082" cy="3404379"/>
          </a:xfrm>
          <a:prstGeom prst="rect">
            <a:avLst/>
          </a:prstGeom>
        </p:spPr>
      </p:pic>
      <p:cxnSp>
        <p:nvCxnSpPr>
          <p:cNvPr id="9" name="直接箭头连接符 8"/>
          <p:cNvCxnSpPr/>
          <p:nvPr/>
        </p:nvCxnSpPr>
        <p:spPr>
          <a:xfrm flipH="1">
            <a:off x="3214886" y="4651706"/>
            <a:ext cx="792088" cy="1454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直接箭头连接符 9"/>
          <p:cNvCxnSpPr>
            <a:endCxn id="5" idx="1"/>
          </p:cNvCxnSpPr>
          <p:nvPr/>
        </p:nvCxnSpPr>
        <p:spPr>
          <a:xfrm flipV="1">
            <a:off x="7319342" y="3705860"/>
            <a:ext cx="901382" cy="4770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p:nvPr/>
        </p:nvCxnSpPr>
        <p:spPr>
          <a:xfrm>
            <a:off x="6599262" y="4992363"/>
            <a:ext cx="770384" cy="4674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extfeld 7"/>
          <p:cNvSpPr txBox="1"/>
          <p:nvPr/>
        </p:nvSpPr>
        <p:spPr>
          <a:xfrm>
            <a:off x="0" y="692696"/>
            <a:ext cx="12190413" cy="903605"/>
          </a:xfrm>
          <a:prstGeom prst="rect">
            <a:avLst/>
          </a:prstGeom>
          <a:noFill/>
        </p:spPr>
        <p:txBody>
          <a:bodyPr wrap="square" rtlCol="0">
            <a:spAutoFit/>
          </a:bodyPr>
          <a:lstStyle/>
          <a:p>
            <a:pPr indent="-342900" algn="ctr">
              <a:spcBef>
                <a:spcPct val="20000"/>
              </a:spcBef>
              <a:tabLst>
                <a:tab pos="283845" algn="l"/>
              </a:tabLst>
            </a:pPr>
            <a:r>
              <a:rPr lang="en-US" altLang="zh-CN" sz="2400" b="1" dirty="0">
                <a:latin typeface="微软雅黑" panose="020B0503020204020204" pitchFamily="34" charset="-122"/>
                <a:ea typeface="微软雅黑" panose="020B0503020204020204" pitchFamily="34" charset="-122"/>
                <a:cs typeface="Arial" panose="020B0604020202020204" pitchFamily="34" charset="0"/>
              </a:rPr>
              <a:t>Basic structure of super nut Tensioners</a:t>
            </a:r>
            <a:endParaRPr lang="en-US" altLang="zh-CN" sz="2400" b="1" dirty="0">
              <a:latin typeface="微软雅黑" panose="020B0503020204020204" pitchFamily="34" charset="-122"/>
              <a:ea typeface="微软雅黑" panose="020B0503020204020204" pitchFamily="34" charset="-122"/>
              <a:cs typeface="Arial" panose="020B0604020202020204" pitchFamily="34" charset="0"/>
            </a:endParaRPr>
          </a:p>
          <a:p>
            <a:pPr indent="-342900" algn="ctr">
              <a:spcBef>
                <a:spcPct val="20000"/>
              </a:spcBef>
              <a:tabLst>
                <a:tab pos="283845" algn="l"/>
              </a:tabLst>
            </a:pPr>
            <a:r>
              <a:rPr lang="zh-CN" altLang="en-US" sz="2400" b="1" dirty="0">
                <a:latin typeface="微软雅黑" panose="020B0503020204020204" pitchFamily="34" charset="-122"/>
                <a:ea typeface="微软雅黑" panose="020B0503020204020204" pitchFamily="34" charset="-122"/>
                <a:cs typeface="Arial" panose="020B0604020202020204" pitchFamily="34" charset="0"/>
              </a:rPr>
              <a:t>The basic structure of the super-nut tensioner</a:t>
            </a:r>
            <a:endParaRPr lang="en-US" altLang="zh-CN" sz="2400" b="1" dirty="0">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4"/>
          </p:nvPr>
        </p:nvSpPr>
        <p:spPr/>
        <p:txBody>
          <a:bodyPr/>
          <a:lstStyle/>
          <a:p>
            <a:fld id="{440943A7-F9B2-4DF7-8A43-2F720A47DDF7}" type="slidenum">
              <a:rPr lang="de-DE" smtClean="0"/>
            </a:fld>
            <a:endParaRPr lang="de-DE"/>
          </a:p>
        </p:txBody>
      </p:sp>
      <p:sp>
        <p:nvSpPr>
          <p:cNvPr id="5" name="Textfeld 7"/>
          <p:cNvSpPr txBox="1"/>
          <p:nvPr/>
        </p:nvSpPr>
        <p:spPr>
          <a:xfrm>
            <a:off x="0" y="692696"/>
            <a:ext cx="12190413" cy="903605"/>
          </a:xfrm>
          <a:prstGeom prst="rect">
            <a:avLst/>
          </a:prstGeom>
          <a:noFill/>
        </p:spPr>
        <p:txBody>
          <a:bodyPr wrap="square" rtlCol="0">
            <a:spAutoFit/>
          </a:bodyPr>
          <a:lstStyle/>
          <a:p>
            <a:pPr indent="-342900" algn="ctr">
              <a:spcBef>
                <a:spcPct val="20000"/>
              </a:spcBef>
              <a:tabLst>
                <a:tab pos="283845" algn="l"/>
              </a:tabLst>
            </a:pPr>
            <a:r>
              <a:rPr lang="en-US" altLang="zh-CN" sz="2400" b="1" dirty="0">
                <a:latin typeface="微软雅黑" panose="020B0503020204020204" pitchFamily="34" charset="-122"/>
                <a:ea typeface="微软雅黑" panose="020B0503020204020204" pitchFamily="34" charset="-122"/>
                <a:cs typeface="Arial" panose="020B0604020202020204" pitchFamily="34" charset="0"/>
              </a:rPr>
              <a:t>Advantage of super nut Tensioners</a:t>
            </a:r>
            <a:endParaRPr lang="en-US" altLang="zh-CN" sz="2400" b="1" dirty="0">
              <a:latin typeface="微软雅黑" panose="020B0503020204020204" pitchFamily="34" charset="-122"/>
              <a:ea typeface="微软雅黑" panose="020B0503020204020204" pitchFamily="34" charset="-122"/>
              <a:cs typeface="Arial" panose="020B0604020202020204" pitchFamily="34" charset="0"/>
            </a:endParaRPr>
          </a:p>
          <a:p>
            <a:pPr indent="-342900" algn="ctr">
              <a:spcBef>
                <a:spcPct val="20000"/>
              </a:spcBef>
              <a:tabLst>
                <a:tab pos="283845" algn="l"/>
              </a:tabLst>
            </a:pPr>
            <a:r>
              <a:rPr lang="zh-CN" altLang="en-US" sz="2400" b="1" dirty="0">
                <a:latin typeface="微软雅黑" panose="020B0503020204020204" pitchFamily="34" charset="-122"/>
                <a:ea typeface="微软雅黑" panose="020B0503020204020204" pitchFamily="34" charset="-122"/>
                <a:cs typeface="Arial" panose="020B0604020202020204" pitchFamily="34" charset="0"/>
              </a:rPr>
              <a:t>Advantages of the super-nut tensioner</a:t>
            </a:r>
            <a:endParaRPr lang="en-US" altLang="zh-CN" sz="2400" b="1"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7" name="文本框 6"/>
          <p:cNvSpPr txBox="1"/>
          <p:nvPr/>
        </p:nvSpPr>
        <p:spPr>
          <a:xfrm>
            <a:off x="766614" y="2054949"/>
            <a:ext cx="10873208" cy="4615815"/>
          </a:xfrm>
          <a:prstGeom prst="rect">
            <a:avLst/>
          </a:prstGeom>
          <a:noFill/>
        </p:spPr>
        <p:txBody>
          <a:bodyPr wrap="square">
            <a:spAutoFit/>
          </a:bodyPr>
          <a:lstStyle/>
          <a:p>
            <a:pPr algn="just">
              <a:lnSpc>
                <a:spcPct val="150000"/>
              </a:lnSpc>
            </a:pPr>
            <a:r>
              <a:rPr lang="zh-CN" altLang="zh-CN" sz="1400" kern="100" dirty="0">
                <a:effectLst/>
                <a:latin typeface="微软雅黑" panose="020B0503020204020204" pitchFamily="34" charset="-122"/>
                <a:ea typeface="微软雅黑" panose="020B0503020204020204" pitchFamily="34" charset="-122"/>
                <a:cs typeface="Times New Roman" panose="02020603050405020304" pitchFamily="18" charset="0"/>
              </a:rPr>
              <a:t>one. Design advantages</a:t>
            </a:r>
            <a:endParaRPr lang="zh-CN" altLang="zh-CN" sz="14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50000"/>
              </a:lnSpc>
            </a:pPr>
            <a:r>
              <a:rPr lang="zh-CN" altLang="zh-CN" sz="1400" kern="100" dirty="0">
                <a:effectLst/>
                <a:latin typeface="微软雅黑" panose="020B0503020204020204" pitchFamily="34" charset="-122"/>
                <a:ea typeface="微软雅黑" panose="020B0503020204020204" pitchFamily="34" charset="-122"/>
                <a:cs typeface="Times New Roman" panose="02020603050405020304" pitchFamily="18" charset="0"/>
              </a:rPr>
              <a:t>1. Higher pretension force. With pure tension tightening, it can achieve greater pretension and higher accuracy than ordinary nut installation.</a:t>
            </a:r>
            <a:endParaRPr lang="zh-CN" altLang="zh-CN" sz="14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50000"/>
              </a:lnSpc>
            </a:pPr>
            <a:r>
              <a:rPr lang="zh-CN" altLang="zh-CN" sz="1400" kern="100" dirty="0">
                <a:effectLst/>
                <a:latin typeface="微软雅黑" panose="020B0503020204020204" pitchFamily="34" charset="-122"/>
                <a:ea typeface="微软雅黑" panose="020B0503020204020204" pitchFamily="34" charset="-122"/>
                <a:cs typeface="Times New Roman" panose="02020603050405020304" pitchFamily="18" charset="0"/>
              </a:rPr>
              <a:t>2. Better threaded connection considers the impact of dynamic load to generate sufficient and correct pre-tightening force, so that the connection system can be tightened without loosening.</a:t>
            </a:r>
            <a:endParaRPr lang="zh-CN" altLang="zh-CN" sz="14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50000"/>
              </a:lnSpc>
            </a:pPr>
            <a:r>
              <a:rPr lang="zh-CN" altLang="zh-CN" sz="1400" kern="100" dirty="0">
                <a:effectLst/>
                <a:latin typeface="微软雅黑" panose="020B0503020204020204" pitchFamily="34" charset="-122"/>
                <a:ea typeface="微软雅黑" panose="020B0503020204020204" pitchFamily="34" charset="-122"/>
                <a:cs typeface="Times New Roman" panose="02020603050405020304" pitchFamily="18" charset="0"/>
              </a:rPr>
              <a:t>3. Under the same pretension and accuracy requirements. Smaller bolts can be designed, and the compact size reduces the size of the equipment and reduces material and processing costs.</a:t>
            </a:r>
            <a:endParaRPr lang="en-US" altLang="zh-CN" sz="1400" kern="100" dirty="0">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50000"/>
              </a:lnSpc>
            </a:pPr>
            <a:r>
              <a:rPr lang="zh-CN" altLang="zh-CN" sz="1400" kern="100" dirty="0">
                <a:effectLst/>
                <a:latin typeface="微软雅黑" panose="020B0503020204020204" pitchFamily="34" charset="-122"/>
                <a:ea typeface="微软雅黑" panose="020B0503020204020204" pitchFamily="34" charset="-122"/>
                <a:cs typeface="Times New Roman" panose="02020603050405020304" pitchFamily="18" charset="0"/>
              </a:rPr>
              <a:t>two. Advantages of the initial installation</a:t>
            </a:r>
            <a:endParaRPr lang="zh-CN" altLang="zh-CN" sz="14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50000"/>
              </a:lnSpc>
            </a:pPr>
            <a:r>
              <a:rPr lang="zh-CN" altLang="zh-CN" sz="1400" kern="100" dirty="0">
                <a:effectLst/>
                <a:latin typeface="微软雅黑" panose="020B0503020204020204" pitchFamily="34" charset="-122"/>
                <a:ea typeface="微软雅黑" panose="020B0503020204020204" pitchFamily="34" charset="-122"/>
                <a:cs typeface="Times New Roman" panose="02020603050405020304" pitchFamily="18" charset="0"/>
              </a:rPr>
              <a:t>1. Tighten and loosen the operation only by using conventional manual tools.</a:t>
            </a:r>
            <a:endParaRPr lang="zh-CN" altLang="zh-CN" sz="14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50000"/>
              </a:lnSpc>
            </a:pPr>
            <a:r>
              <a:rPr lang="zh-CN" altLang="zh-CN" sz="1400" kern="100" dirty="0">
                <a:effectLst/>
                <a:latin typeface="微软雅黑" panose="020B0503020204020204" pitchFamily="34" charset="-122"/>
                <a:ea typeface="微软雅黑" panose="020B0503020204020204" pitchFamily="34" charset="-122"/>
                <a:cs typeface="Times New Roman" panose="02020603050405020304" pitchFamily="18" charset="0"/>
              </a:rPr>
              <a:t>2. Higher security. Because only manual tools are needed, the installation is safe and there is no danger of using large electric or gas-hydraulic tools.</a:t>
            </a:r>
            <a:endParaRPr lang="zh-CN" altLang="zh-CN" sz="14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50000"/>
              </a:lnSpc>
            </a:pPr>
            <a:r>
              <a:rPr lang="zh-CN" altLang="zh-CN" sz="1400" kern="100" dirty="0">
                <a:effectLst/>
                <a:latin typeface="微软雅黑" panose="020B0503020204020204" pitchFamily="34" charset="-122"/>
                <a:ea typeface="微软雅黑" panose="020B0503020204020204" pitchFamily="34" charset="-122"/>
                <a:cs typeface="Times New Roman" panose="02020603050405020304" pitchFamily="18" charset="0"/>
              </a:rPr>
              <a:t>3. Less space constraints. More convenient to complete the installation in a narrow space.</a:t>
            </a:r>
            <a:endParaRPr lang="zh-CN" altLang="zh-CN" sz="14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50000"/>
              </a:lnSpc>
            </a:pPr>
            <a:r>
              <a:rPr lang="zh-CN" altLang="zh-CN" sz="1400" kern="100" dirty="0">
                <a:effectLst/>
                <a:latin typeface="微软雅黑" panose="020B0503020204020204" pitchFamily="34" charset="-122"/>
                <a:ea typeface="微软雅黑" panose="020B0503020204020204" pitchFamily="34" charset="-122"/>
                <a:cs typeface="Times New Roman" panose="02020603050405020304" pitchFamily="18" charset="0"/>
              </a:rPr>
              <a:t>4. Shorter disassembly and assembly time. The super bolt can be tightened or removed in a shorter time than most other methods.</a:t>
            </a:r>
            <a:endParaRPr lang="zh-CN" altLang="zh-CN" sz="1400" kern="100" dirty="0">
              <a:effectLst/>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4"/>
          </p:nvPr>
        </p:nvSpPr>
        <p:spPr/>
        <p:txBody>
          <a:bodyPr/>
          <a:lstStyle/>
          <a:p>
            <a:fld id="{440943A7-F9B2-4DF7-8A43-2F720A47DDF7}" type="slidenum">
              <a:rPr lang="de-DE" smtClean="0"/>
            </a:fld>
            <a:endParaRPr lang="de-DE"/>
          </a:p>
        </p:txBody>
      </p:sp>
      <p:sp>
        <p:nvSpPr>
          <p:cNvPr id="5" name="Textfeld 7"/>
          <p:cNvSpPr txBox="1"/>
          <p:nvPr/>
        </p:nvSpPr>
        <p:spPr>
          <a:xfrm>
            <a:off x="-97790" y="692696"/>
            <a:ext cx="12190413" cy="903605"/>
          </a:xfrm>
          <a:prstGeom prst="rect">
            <a:avLst/>
          </a:prstGeom>
          <a:noFill/>
        </p:spPr>
        <p:txBody>
          <a:bodyPr wrap="square" rtlCol="0">
            <a:spAutoFit/>
          </a:bodyPr>
          <a:lstStyle/>
          <a:p>
            <a:pPr indent="-342900" algn="ctr">
              <a:spcBef>
                <a:spcPct val="20000"/>
              </a:spcBef>
              <a:tabLst>
                <a:tab pos="283845" algn="l"/>
              </a:tabLst>
            </a:pPr>
            <a:r>
              <a:rPr lang="en-US" altLang="zh-CN" sz="2400" b="1" dirty="0">
                <a:latin typeface="微软雅黑" panose="020B0503020204020204" pitchFamily="34" charset="-122"/>
                <a:ea typeface="微软雅黑" panose="020B0503020204020204" pitchFamily="34" charset="-122"/>
                <a:cs typeface="Arial" panose="020B0604020202020204" pitchFamily="34" charset="0"/>
              </a:rPr>
              <a:t>Advantage of super nut Tensioners</a:t>
            </a:r>
            <a:endParaRPr lang="en-US" altLang="zh-CN" sz="2400" b="1" dirty="0">
              <a:latin typeface="微软雅黑" panose="020B0503020204020204" pitchFamily="34" charset="-122"/>
              <a:ea typeface="微软雅黑" panose="020B0503020204020204" pitchFamily="34" charset="-122"/>
              <a:cs typeface="Arial" panose="020B0604020202020204" pitchFamily="34" charset="0"/>
            </a:endParaRPr>
          </a:p>
          <a:p>
            <a:pPr indent="-342900" algn="ctr">
              <a:spcBef>
                <a:spcPct val="20000"/>
              </a:spcBef>
              <a:tabLst>
                <a:tab pos="283845" algn="l"/>
              </a:tabLst>
            </a:pPr>
            <a:r>
              <a:rPr lang="zh-CN" altLang="en-US" sz="2400" b="1" dirty="0">
                <a:latin typeface="微软雅黑" panose="020B0503020204020204" pitchFamily="34" charset="-122"/>
                <a:ea typeface="微软雅黑" panose="020B0503020204020204" pitchFamily="34" charset="-122"/>
                <a:cs typeface="Arial" panose="020B0604020202020204" pitchFamily="34" charset="0"/>
              </a:rPr>
              <a:t>Advantages of the super-nut tensioner</a:t>
            </a:r>
            <a:endParaRPr lang="en-US" altLang="zh-CN" sz="2400" b="1"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6" name="文本框 5"/>
          <p:cNvSpPr txBox="1"/>
          <p:nvPr/>
        </p:nvSpPr>
        <p:spPr>
          <a:xfrm>
            <a:off x="550714" y="1557109"/>
            <a:ext cx="10873208" cy="4939030"/>
          </a:xfrm>
          <a:prstGeom prst="rect">
            <a:avLst/>
          </a:prstGeom>
          <a:noFill/>
        </p:spPr>
        <p:txBody>
          <a:bodyPr wrap="square">
            <a:spAutoFit/>
          </a:bodyPr>
          <a:lstStyle/>
          <a:p>
            <a:pPr algn="just">
              <a:lnSpc>
                <a:spcPct val="150000"/>
              </a:lnSpc>
            </a:pPr>
            <a:r>
              <a:rPr lang="zh-CN" altLang="en-US" sz="1400" kern="100" dirty="0">
                <a:effectLst/>
                <a:latin typeface="微软雅黑" panose="020B0503020204020204" pitchFamily="34" charset="-122"/>
                <a:ea typeface="微软雅黑" panose="020B0503020204020204" pitchFamily="34" charset="-122"/>
                <a:cs typeface="Times New Roman" panose="02020603050405020304" pitchFamily="18" charset="0"/>
              </a:rPr>
              <a:t>three. Advantages during equipment operation</a:t>
            </a:r>
            <a:endParaRPr lang="zh-CN" altLang="zh-CN" sz="14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50000"/>
              </a:lnSpc>
            </a:pPr>
            <a:r>
              <a:rPr lang="zh-CN" altLang="zh-CN" sz="1400" kern="100" dirty="0">
                <a:effectLst/>
                <a:latin typeface="微软雅黑" panose="020B0503020204020204" pitchFamily="34" charset="-122"/>
                <a:ea typeface="微软雅黑" panose="020B0503020204020204" pitchFamily="34" charset="-122"/>
                <a:cs typeface="Times New Roman" panose="02020603050405020304" pitchFamily="18" charset="0"/>
              </a:rPr>
              <a:t>1. Higher vibration resistance characteristics. The pretension force beyond the separation torque prevents bolt vibration.</a:t>
            </a:r>
            <a:endParaRPr lang="zh-CN" altLang="zh-CN" sz="14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50000"/>
              </a:lnSpc>
            </a:pPr>
            <a:r>
              <a:rPr lang="zh-CN" altLang="zh-CN" sz="1400" kern="100" dirty="0">
                <a:effectLst/>
                <a:latin typeface="微软雅黑" panose="020B0503020204020204" pitchFamily="34" charset="-122"/>
                <a:ea typeface="微软雅黑" panose="020B0503020204020204" pitchFamily="34" charset="-122"/>
                <a:cs typeface="Times New Roman" panose="02020603050405020304" pitchFamily="18" charset="0"/>
              </a:rPr>
              <a:t>2. Accurate pre-tightening. The accurate and balanced pretension force of each bolt on the flange ensures the uniform distribution of the pretension force and reduces the risk of lax flange surface sealing.</a:t>
            </a:r>
            <a:endParaRPr lang="zh-CN" altLang="zh-CN" sz="14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50000"/>
              </a:lnSpc>
            </a:pPr>
            <a:r>
              <a:rPr lang="zh-CN" altLang="zh-CN" sz="1400" kern="100" dirty="0">
                <a:effectLst/>
                <a:latin typeface="微软雅黑" panose="020B0503020204020204" pitchFamily="34" charset="-122"/>
                <a:ea typeface="微软雅黑" panose="020B0503020204020204" pitchFamily="34" charset="-122"/>
                <a:cs typeface="Times New Roman" panose="02020603050405020304" pitchFamily="18" charset="0"/>
              </a:rPr>
              <a:t>3. Higher reliability. Accurate pretension can prevent the coupling from loosening, thus minimizing fatigue and extending the service life of the bolts;</a:t>
            </a:r>
            <a:endParaRPr lang="zh-CN" altLang="zh-CN" sz="14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50000"/>
              </a:lnSpc>
            </a:pPr>
            <a:r>
              <a:rPr lang="zh-CN" altLang="zh-CN" sz="1400" kern="100" dirty="0">
                <a:effectLst/>
                <a:latin typeface="微软雅黑" panose="020B0503020204020204" pitchFamily="34" charset="-122"/>
                <a:ea typeface="微软雅黑" panose="020B0503020204020204" pitchFamily="34" charset="-122"/>
                <a:cs typeface="Times New Roman" panose="02020603050405020304" pitchFamily="18" charset="0"/>
              </a:rPr>
              <a:t>4. Less downtime. Accurately designed and tightened connections maintain safe in use, thereby reducing maintenance downtime.</a:t>
            </a:r>
            <a:endParaRPr lang="en-US" altLang="zh-CN" sz="14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50000"/>
              </a:lnSpc>
            </a:pPr>
            <a:r>
              <a:rPr lang="zh-CN" altLang="zh-CN" sz="1400" kern="100" dirty="0">
                <a:effectLst/>
                <a:latin typeface="微软雅黑" panose="020B0503020204020204" pitchFamily="34" charset="-122"/>
                <a:ea typeface="微软雅黑" panose="020B0503020204020204" pitchFamily="34" charset="-122"/>
                <a:cs typeface="Times New Roman" panose="02020603050405020304" pitchFamily="18" charset="0"/>
              </a:rPr>
              <a:t>four. Advantages of the maintenance</a:t>
            </a:r>
            <a:endParaRPr lang="zh-CN" altLang="zh-CN" sz="14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50000"/>
              </a:lnSpc>
            </a:pPr>
            <a:r>
              <a:rPr lang="zh-CN" altLang="zh-CN" sz="1400" kern="100" dirty="0">
                <a:effectLst/>
                <a:latin typeface="微软雅黑" panose="020B0503020204020204" pitchFamily="34" charset="-122"/>
                <a:ea typeface="微软雅黑" panose="020B0503020204020204" pitchFamily="34" charset="-122"/>
                <a:cs typeface="Times New Roman" panose="02020603050405020304" pitchFamily="18" charset="0"/>
              </a:rPr>
              <a:t>1. Convenient access for maintenance. Inspection and twisting of torque can be performed safely and conveniently using only manual tools.</a:t>
            </a:r>
            <a:endParaRPr lang="zh-CN" altLang="zh-CN" sz="14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50000"/>
              </a:lnSpc>
            </a:pPr>
            <a:r>
              <a:rPr lang="zh-CN" altLang="zh-CN" sz="1400" kern="100" dirty="0">
                <a:effectLst/>
                <a:latin typeface="微软雅黑" panose="020B0503020204020204" pitchFamily="34" charset="-122"/>
                <a:ea typeface="微软雅黑" panose="020B0503020204020204" pitchFamily="34" charset="-122"/>
                <a:cs typeface="Times New Roman" panose="02020603050405020304" pitchFamily="18" charset="0"/>
              </a:rPr>
              <a:t>2. No wear with the help of pure tension tightening, can eliminate the common thread wear when using the direct torque method;</a:t>
            </a:r>
            <a:endParaRPr lang="zh-CN" altLang="zh-CN" sz="14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50000"/>
              </a:lnSpc>
            </a:pPr>
            <a:r>
              <a:rPr lang="zh-CN" altLang="zh-CN" sz="1400" kern="100" dirty="0">
                <a:effectLst/>
                <a:latin typeface="微软雅黑" panose="020B0503020204020204" pitchFamily="34" charset="-122"/>
                <a:ea typeface="微软雅黑" panose="020B0503020204020204" pitchFamily="34" charset="-122"/>
                <a:cs typeface="Times New Roman" panose="02020603050405020304" pitchFamily="18" charset="0"/>
              </a:rPr>
              <a:t>3. Quick disassembly. Super nut disassembly is convenient;</a:t>
            </a:r>
            <a:endParaRPr lang="zh-CN" altLang="zh-CN" sz="14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50000"/>
              </a:lnSpc>
            </a:pPr>
            <a:r>
              <a:rPr lang="zh-CN" altLang="zh-CN" sz="1400" kern="100" dirty="0">
                <a:effectLst/>
                <a:latin typeface="微软雅黑" panose="020B0503020204020204" pitchFamily="34" charset="-122"/>
                <a:ea typeface="微软雅黑" panose="020B0503020204020204" pitchFamily="34" charset="-122"/>
                <a:cs typeface="Times New Roman" panose="02020603050405020304" pitchFamily="18" charset="0"/>
              </a:rPr>
              <a:t>4. Reuse it. Reusable to restore pretension at any location using simple manual tools.</a:t>
            </a:r>
            <a:endParaRPr lang="zh-CN" altLang="zh-CN" sz="1400" kern="100" dirty="0">
              <a:effectLst/>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4"/>
          </p:nvPr>
        </p:nvSpPr>
        <p:spPr/>
        <p:txBody>
          <a:bodyPr/>
          <a:lstStyle/>
          <a:p>
            <a:fld id="{440943A7-F9B2-4DF7-8A43-2F720A47DDF7}" type="slidenum">
              <a:rPr lang="de-DE" smtClean="0"/>
            </a:fld>
            <a:endParaRPr lang="de-DE"/>
          </a:p>
        </p:txBody>
      </p:sp>
      <p:sp>
        <p:nvSpPr>
          <p:cNvPr id="5" name="Textfeld 7"/>
          <p:cNvSpPr txBox="1"/>
          <p:nvPr/>
        </p:nvSpPr>
        <p:spPr>
          <a:xfrm>
            <a:off x="0" y="692696"/>
            <a:ext cx="12190413" cy="903605"/>
          </a:xfrm>
          <a:prstGeom prst="rect">
            <a:avLst/>
          </a:prstGeom>
          <a:noFill/>
        </p:spPr>
        <p:txBody>
          <a:bodyPr wrap="square" rtlCol="0">
            <a:spAutoFit/>
          </a:bodyPr>
          <a:lstStyle/>
          <a:p>
            <a:pPr indent="-342900" algn="ctr">
              <a:spcBef>
                <a:spcPct val="20000"/>
              </a:spcBef>
              <a:tabLst>
                <a:tab pos="283845" algn="l"/>
              </a:tabLst>
            </a:pPr>
            <a:r>
              <a:rPr lang="en-US" altLang="zh-CN" sz="2400" b="1" dirty="0">
                <a:latin typeface="微软雅黑" panose="020B0503020204020204" pitchFamily="34" charset="-122"/>
                <a:ea typeface="微软雅黑" panose="020B0503020204020204" pitchFamily="34" charset="-122"/>
                <a:cs typeface="Arial" panose="020B0604020202020204" pitchFamily="34" charset="0"/>
              </a:rPr>
              <a:t>A small torque produces a large preload</a:t>
            </a:r>
            <a:endParaRPr lang="en-US" altLang="zh-CN" sz="2400" b="1" dirty="0">
              <a:latin typeface="微软雅黑" panose="020B0503020204020204" pitchFamily="34" charset="-122"/>
              <a:ea typeface="微软雅黑" panose="020B0503020204020204" pitchFamily="34" charset="-122"/>
              <a:cs typeface="Arial" panose="020B0604020202020204" pitchFamily="34" charset="0"/>
            </a:endParaRPr>
          </a:p>
          <a:p>
            <a:pPr indent="-342900" algn="ctr">
              <a:spcBef>
                <a:spcPct val="20000"/>
              </a:spcBef>
              <a:tabLst>
                <a:tab pos="283845" algn="l"/>
              </a:tabLst>
            </a:pPr>
            <a:r>
              <a:rPr lang="zh-CN" altLang="en-US" sz="2400" b="1" dirty="0">
                <a:latin typeface="微软雅黑" panose="020B0503020204020204" pitchFamily="34" charset="-122"/>
                <a:ea typeface="微软雅黑" panose="020B0503020204020204" pitchFamily="34" charset="-122"/>
                <a:cs typeface="Arial" panose="020B0604020202020204" pitchFamily="34" charset="0"/>
              </a:rPr>
              <a:t>Small pretension force produces large pretension force</a:t>
            </a:r>
            <a:endParaRPr lang="en-US" altLang="zh-CN" sz="2400" b="1" dirty="0">
              <a:latin typeface="微软雅黑" panose="020B0503020204020204" pitchFamily="34" charset="-122"/>
              <a:ea typeface="微软雅黑" panose="020B0503020204020204" pitchFamily="34" charset="-122"/>
              <a:cs typeface="Arial" panose="020B0604020202020204" pitchFamily="34" charset="0"/>
            </a:endParaRPr>
          </a:p>
        </p:txBody>
      </p:sp>
      <p:graphicFrame>
        <p:nvGraphicFramePr>
          <p:cNvPr id="7" name="表格 6"/>
          <p:cNvGraphicFramePr/>
          <p:nvPr>
            <p:custDataLst>
              <p:tags r:id="rId1"/>
            </p:custDataLst>
          </p:nvPr>
        </p:nvGraphicFramePr>
        <p:xfrm>
          <a:off x="833532" y="2348880"/>
          <a:ext cx="10523347" cy="3566160"/>
        </p:xfrm>
        <a:graphic>
          <a:graphicData uri="http://schemas.openxmlformats.org/drawingml/2006/table">
            <a:tbl>
              <a:tblPr firstRow="1" bandRow="1">
                <a:tableStyleId>{5C22544A-7EE6-4342-B048-85BDC9FD1C3A}</a:tableStyleId>
              </a:tblPr>
              <a:tblGrid>
                <a:gridCol w="2316967"/>
                <a:gridCol w="2232049"/>
                <a:gridCol w="2373930"/>
                <a:gridCol w="3600401"/>
              </a:tblGrid>
              <a:tr h="282156">
                <a:tc gridSpan="4">
                  <a:txBody>
                    <a:bodyPr/>
                    <a:lstStyle/>
                    <a:p>
                      <a:pPr algn="ctr">
                        <a:buNone/>
                      </a:pPr>
                      <a:r>
                        <a:rPr lang="zh-CN" altLang="en-US" sz="1800" dirty="0">
                          <a:latin typeface="微软雅黑" panose="020B0503020204020204" pitchFamily="34" charset="-122"/>
                          <a:ea typeface="微软雅黑" panose="020B0503020204020204" pitchFamily="34" charset="-122"/>
                          <a:cs typeface="仿宋" panose="02010609060101010101" charset="-122"/>
                        </a:rPr>
                        <a:t>Comparison table of super bolt and hydraulic wrench</a:t>
                      </a:r>
                      <a:endParaRPr lang="zh-CN" altLang="en-US" sz="1800" dirty="0">
                        <a:latin typeface="微软雅黑" panose="020B0503020204020204" pitchFamily="34" charset="-122"/>
                        <a:ea typeface="微软雅黑" panose="020B0503020204020204" pitchFamily="34" charset="-122"/>
                        <a:cs typeface="仿宋" panose="02010609060101010101" charset="-122"/>
                      </a:endParaRPr>
                    </a:p>
                  </a:txBody>
                  <a:tcPr/>
                </a:tc>
                <a:tc hMerge="1">
                  <a:tcPr/>
                </a:tc>
                <a:tc hMerge="1">
                  <a:tcPr/>
                </a:tc>
                <a:tc hMerge="1">
                  <a:tcPr/>
                </a:tc>
              </a:tr>
              <a:tr h="493773">
                <a:tc>
                  <a:txBody>
                    <a:bodyPr/>
                    <a:lstStyle/>
                    <a:p>
                      <a:pPr algn="ctr">
                        <a:buNone/>
                      </a:pPr>
                      <a:r>
                        <a:rPr lang="zh-CN" altLang="en-US" sz="1800">
                          <a:latin typeface="微软雅黑" panose="020B0503020204020204" pitchFamily="34" charset="-122"/>
                          <a:ea typeface="微软雅黑" panose="020B0503020204020204" pitchFamily="34" charset="-122"/>
                          <a:cs typeface="仿宋" panose="02010609060101010101" charset="-122"/>
                        </a:rPr>
                        <a:t>Thread size (inches)</a:t>
                      </a:r>
                      <a:endParaRPr lang="zh-CN" altLang="en-US" sz="1800">
                        <a:latin typeface="微软雅黑" panose="020B0503020204020204" pitchFamily="34" charset="-122"/>
                        <a:ea typeface="微软雅黑" panose="020B0503020204020204" pitchFamily="34" charset="-122"/>
                        <a:cs typeface="仿宋" panose="02010609060101010101" charset="-122"/>
                      </a:endParaRPr>
                    </a:p>
                  </a:txBody>
                  <a:tcPr/>
                </a:tc>
                <a:tc>
                  <a:txBody>
                    <a:bodyPr/>
                    <a:lstStyle/>
                    <a:p>
                      <a:pPr algn="ctr">
                        <a:buNone/>
                      </a:pPr>
                      <a:r>
                        <a:rPr lang="zh-CN" altLang="en-US" sz="1800">
                          <a:latin typeface="微软雅黑" panose="020B0503020204020204" pitchFamily="34" charset="-122"/>
                          <a:ea typeface="微软雅黑" panose="020B0503020204020204" pitchFamily="34" charset="-122"/>
                          <a:cs typeface="仿宋" panose="02010609060101010101" charset="-122"/>
                        </a:rPr>
                        <a:t>Bolt load</a:t>
                      </a:r>
                      <a:endParaRPr lang="zh-CN" altLang="en-US" sz="1800">
                        <a:latin typeface="微软雅黑" panose="020B0503020204020204" pitchFamily="34" charset="-122"/>
                        <a:ea typeface="微软雅黑" panose="020B0503020204020204" pitchFamily="34" charset="-122"/>
                        <a:cs typeface="仿宋" panose="02010609060101010101" charset="-122"/>
                      </a:endParaRPr>
                    </a:p>
                    <a:p>
                      <a:pPr algn="ctr">
                        <a:buNone/>
                      </a:pPr>
                      <a:r>
                        <a:rPr lang="zh-CN" altLang="en-US" sz="1800">
                          <a:latin typeface="微软雅黑" panose="020B0503020204020204" pitchFamily="34" charset="-122"/>
                          <a:ea typeface="微软雅黑" panose="020B0503020204020204" pitchFamily="34" charset="-122"/>
                          <a:cs typeface="仿宋" panose="02010609060101010101" charset="-122"/>
                        </a:rPr>
                        <a:t>(pound)</a:t>
                      </a:r>
                      <a:endParaRPr lang="zh-CN" altLang="en-US" sz="1800">
                        <a:latin typeface="微软雅黑" panose="020B0503020204020204" pitchFamily="34" charset="-122"/>
                        <a:ea typeface="微软雅黑" panose="020B0503020204020204" pitchFamily="34" charset="-122"/>
                        <a:cs typeface="仿宋" panose="02010609060101010101" charset="-122"/>
                      </a:endParaRPr>
                    </a:p>
                  </a:txBody>
                  <a:tcPr/>
                </a:tc>
                <a:tc>
                  <a:txBody>
                    <a:bodyPr/>
                    <a:lstStyle/>
                    <a:p>
                      <a:pPr algn="ctr">
                        <a:buNone/>
                      </a:pPr>
                      <a:r>
                        <a:rPr lang="zh-CN" altLang="en-US" sz="1800">
                          <a:latin typeface="微软雅黑" panose="020B0503020204020204" pitchFamily="34" charset="-122"/>
                          <a:ea typeface="微软雅黑" panose="020B0503020204020204" pitchFamily="34" charset="-122"/>
                          <a:cs typeface="仿宋" panose="02010609060101010101" charset="-122"/>
                        </a:rPr>
                        <a:t>Hydraulic wrench torque</a:t>
                      </a:r>
                      <a:endParaRPr lang="zh-CN" altLang="en-US" sz="1800">
                        <a:latin typeface="微软雅黑" panose="020B0503020204020204" pitchFamily="34" charset="-122"/>
                        <a:ea typeface="微软雅黑" panose="020B0503020204020204" pitchFamily="34" charset="-122"/>
                        <a:cs typeface="仿宋" panose="02010609060101010101" charset="-122"/>
                      </a:endParaRPr>
                    </a:p>
                    <a:p>
                      <a:pPr algn="ctr">
                        <a:buNone/>
                      </a:pPr>
                      <a:r>
                        <a:rPr lang="zh-CN" altLang="en-US" sz="1800">
                          <a:latin typeface="微软雅黑" panose="020B0503020204020204" pitchFamily="34" charset="-122"/>
                          <a:ea typeface="微软雅黑" panose="020B0503020204020204" pitchFamily="34" charset="-122"/>
                          <a:cs typeface="仿宋" panose="02010609060101010101" charset="-122"/>
                          <a:sym typeface="+mn-ea"/>
                        </a:rPr>
                        <a:t>(Pound feet)</a:t>
                      </a:r>
                      <a:endParaRPr lang="en-US" altLang="zh-CN" sz="1800">
                        <a:latin typeface="微软雅黑" panose="020B0503020204020204" pitchFamily="34" charset="-122"/>
                        <a:ea typeface="微软雅黑" panose="020B0503020204020204" pitchFamily="34" charset="-122"/>
                        <a:cs typeface="仿宋" panose="02010609060101010101" charset="-122"/>
                      </a:endParaRPr>
                    </a:p>
                  </a:txBody>
                  <a:tcPr/>
                </a:tc>
                <a:tc>
                  <a:txBody>
                    <a:bodyPr/>
                    <a:lstStyle/>
                    <a:p>
                      <a:pPr algn="ctr">
                        <a:buNone/>
                      </a:pPr>
                      <a:r>
                        <a:rPr lang="zh-CN" altLang="en-US" sz="1800" dirty="0">
                          <a:latin typeface="微软雅黑" panose="020B0503020204020204" pitchFamily="34" charset="-122"/>
                          <a:ea typeface="微软雅黑" panose="020B0503020204020204" pitchFamily="34" charset="-122"/>
                          <a:cs typeface="仿宋" panose="02010609060101010101" charset="-122"/>
                        </a:rPr>
                        <a:t>Super Bolt Standard Series Torque (pound / ft)</a:t>
                      </a:r>
                      <a:endParaRPr lang="zh-CN" altLang="en-US" sz="1800" dirty="0">
                        <a:latin typeface="微软雅黑" panose="020B0503020204020204" pitchFamily="34" charset="-122"/>
                        <a:ea typeface="微软雅黑" panose="020B0503020204020204" pitchFamily="34" charset="-122"/>
                        <a:cs typeface="仿宋" panose="02010609060101010101" charset="-122"/>
                      </a:endParaRPr>
                    </a:p>
                  </a:txBody>
                  <a:tcPr/>
                </a:tc>
              </a:tr>
              <a:tr h="282156">
                <a:tc>
                  <a:txBody>
                    <a:bodyPr/>
                    <a:lstStyle/>
                    <a:p>
                      <a:pPr>
                        <a:buNone/>
                      </a:pPr>
                      <a:r>
                        <a:rPr lang="en-US" altLang="zh-CN" sz="1800">
                          <a:latin typeface="微软雅黑" panose="020B0503020204020204" pitchFamily="34" charset="-122"/>
                          <a:ea typeface="微软雅黑" panose="020B0503020204020204" pitchFamily="34" charset="-122"/>
                          <a:cs typeface="仿宋" panose="02010609060101010101" charset="-122"/>
                        </a:rPr>
                        <a:t>1</a:t>
                      </a:r>
                      <a:endParaRPr lang="en-US" altLang="zh-CN" sz="1800">
                        <a:latin typeface="微软雅黑" panose="020B0503020204020204" pitchFamily="34" charset="-122"/>
                        <a:ea typeface="微软雅黑" panose="020B0503020204020204" pitchFamily="34" charset="-122"/>
                        <a:cs typeface="仿宋" panose="02010609060101010101" charset="-122"/>
                      </a:endParaRPr>
                    </a:p>
                  </a:txBody>
                  <a:tcPr/>
                </a:tc>
                <a:tc>
                  <a:txBody>
                    <a:bodyPr/>
                    <a:lstStyle/>
                    <a:p>
                      <a:pPr>
                        <a:buNone/>
                      </a:pPr>
                      <a:r>
                        <a:rPr lang="en-US" altLang="zh-CN" sz="1800">
                          <a:latin typeface="微软雅黑" panose="020B0503020204020204" pitchFamily="34" charset="-122"/>
                          <a:ea typeface="微软雅黑" panose="020B0503020204020204" pitchFamily="34" charset="-122"/>
                          <a:cs typeface="仿宋" panose="02010609060101010101" charset="-122"/>
                        </a:rPr>
                        <a:t>48,600</a:t>
                      </a:r>
                      <a:endParaRPr lang="en-US" altLang="zh-CN" sz="1800">
                        <a:latin typeface="微软雅黑" panose="020B0503020204020204" pitchFamily="34" charset="-122"/>
                        <a:ea typeface="微软雅黑" panose="020B0503020204020204" pitchFamily="34" charset="-122"/>
                        <a:cs typeface="仿宋" panose="02010609060101010101" charset="-122"/>
                      </a:endParaRPr>
                    </a:p>
                  </a:txBody>
                  <a:tcPr/>
                </a:tc>
                <a:tc>
                  <a:txBody>
                    <a:bodyPr/>
                    <a:lstStyle/>
                    <a:p>
                      <a:pPr>
                        <a:buNone/>
                      </a:pPr>
                      <a:r>
                        <a:rPr lang="en-US" altLang="zh-CN" sz="1800" dirty="0">
                          <a:latin typeface="微软雅黑" panose="020B0503020204020204" pitchFamily="34" charset="-122"/>
                          <a:ea typeface="微软雅黑" panose="020B0503020204020204" pitchFamily="34" charset="-122"/>
                          <a:cs typeface="仿宋" panose="02010609060101010101" charset="-122"/>
                        </a:rPr>
                        <a:t>716</a:t>
                      </a:r>
                      <a:endParaRPr lang="en-US" altLang="zh-CN" sz="1800" dirty="0">
                        <a:latin typeface="微软雅黑" panose="020B0503020204020204" pitchFamily="34" charset="-122"/>
                        <a:ea typeface="微软雅黑" panose="020B0503020204020204" pitchFamily="34" charset="-122"/>
                        <a:cs typeface="仿宋" panose="02010609060101010101" charset="-122"/>
                      </a:endParaRPr>
                    </a:p>
                  </a:txBody>
                  <a:tcPr/>
                </a:tc>
                <a:tc>
                  <a:txBody>
                    <a:bodyPr/>
                    <a:lstStyle/>
                    <a:p>
                      <a:pPr>
                        <a:buNone/>
                      </a:pPr>
                      <a:r>
                        <a:rPr lang="en-US" altLang="zh-CN" sz="1800">
                          <a:latin typeface="微软雅黑" panose="020B0503020204020204" pitchFamily="34" charset="-122"/>
                          <a:ea typeface="微软雅黑" panose="020B0503020204020204" pitchFamily="34" charset="-122"/>
                          <a:cs typeface="仿宋" panose="02010609060101010101" charset="-122"/>
                        </a:rPr>
                        <a:t>14</a:t>
                      </a:r>
                      <a:endParaRPr lang="en-US" altLang="zh-CN" sz="1800">
                        <a:latin typeface="微软雅黑" panose="020B0503020204020204" pitchFamily="34" charset="-122"/>
                        <a:ea typeface="微软雅黑" panose="020B0503020204020204" pitchFamily="34" charset="-122"/>
                        <a:cs typeface="仿宋" panose="02010609060101010101" charset="-122"/>
                      </a:endParaRPr>
                    </a:p>
                  </a:txBody>
                  <a:tcPr/>
                </a:tc>
              </a:tr>
              <a:tr h="282156">
                <a:tc>
                  <a:txBody>
                    <a:bodyPr/>
                    <a:lstStyle/>
                    <a:p>
                      <a:pPr>
                        <a:buNone/>
                      </a:pPr>
                      <a:r>
                        <a:rPr lang="en-US" altLang="zh-CN" sz="1800">
                          <a:latin typeface="微软雅黑" panose="020B0503020204020204" pitchFamily="34" charset="-122"/>
                          <a:ea typeface="微软雅黑" panose="020B0503020204020204" pitchFamily="34" charset="-122"/>
                          <a:cs typeface="仿宋" panose="02010609060101010101" charset="-122"/>
                        </a:rPr>
                        <a:t>1-1/2</a:t>
                      </a:r>
                      <a:endParaRPr lang="en-US" altLang="zh-CN" sz="1800">
                        <a:latin typeface="微软雅黑" panose="020B0503020204020204" pitchFamily="34" charset="-122"/>
                        <a:ea typeface="微软雅黑" panose="020B0503020204020204" pitchFamily="34" charset="-122"/>
                        <a:cs typeface="仿宋" panose="02010609060101010101" charset="-122"/>
                      </a:endParaRPr>
                    </a:p>
                  </a:txBody>
                  <a:tcPr/>
                </a:tc>
                <a:tc>
                  <a:txBody>
                    <a:bodyPr/>
                    <a:lstStyle/>
                    <a:p>
                      <a:pPr>
                        <a:buNone/>
                      </a:pPr>
                      <a:r>
                        <a:rPr lang="en-US" altLang="zh-CN" sz="1800" dirty="0">
                          <a:latin typeface="微软雅黑" panose="020B0503020204020204" pitchFamily="34" charset="-122"/>
                          <a:ea typeface="微软雅黑" panose="020B0503020204020204" pitchFamily="34" charset="-122"/>
                          <a:cs typeface="仿宋" panose="02010609060101010101" charset="-122"/>
                        </a:rPr>
                        <a:t>98,400</a:t>
                      </a:r>
                      <a:endParaRPr lang="en-US" altLang="zh-CN" sz="1800" dirty="0">
                        <a:latin typeface="微软雅黑" panose="020B0503020204020204" pitchFamily="34" charset="-122"/>
                        <a:ea typeface="微软雅黑" panose="020B0503020204020204" pitchFamily="34" charset="-122"/>
                        <a:cs typeface="仿宋" panose="02010609060101010101" charset="-122"/>
                      </a:endParaRPr>
                    </a:p>
                  </a:txBody>
                  <a:tcPr/>
                </a:tc>
                <a:tc>
                  <a:txBody>
                    <a:bodyPr/>
                    <a:lstStyle/>
                    <a:p>
                      <a:pPr>
                        <a:buNone/>
                      </a:pPr>
                      <a:r>
                        <a:rPr lang="en-US" altLang="zh-CN" sz="1800">
                          <a:latin typeface="微软雅黑" panose="020B0503020204020204" pitchFamily="34" charset="-122"/>
                          <a:ea typeface="微软雅黑" panose="020B0503020204020204" pitchFamily="34" charset="-122"/>
                          <a:cs typeface="仿宋" panose="02010609060101010101" charset="-122"/>
                        </a:rPr>
                        <a:t>2,173</a:t>
                      </a:r>
                      <a:endParaRPr lang="en-US" altLang="zh-CN" sz="1800">
                        <a:latin typeface="微软雅黑" panose="020B0503020204020204" pitchFamily="34" charset="-122"/>
                        <a:ea typeface="微软雅黑" panose="020B0503020204020204" pitchFamily="34" charset="-122"/>
                        <a:cs typeface="仿宋" panose="02010609060101010101" charset="-122"/>
                      </a:endParaRPr>
                    </a:p>
                  </a:txBody>
                  <a:tcPr/>
                </a:tc>
                <a:tc>
                  <a:txBody>
                    <a:bodyPr/>
                    <a:lstStyle/>
                    <a:p>
                      <a:pPr>
                        <a:buNone/>
                      </a:pPr>
                      <a:r>
                        <a:rPr lang="en-US" altLang="zh-CN" sz="1800">
                          <a:latin typeface="微软雅黑" panose="020B0503020204020204" pitchFamily="34" charset="-122"/>
                          <a:ea typeface="微软雅黑" panose="020B0503020204020204" pitchFamily="34" charset="-122"/>
                          <a:cs typeface="仿宋" panose="02010609060101010101" charset="-122"/>
                        </a:rPr>
                        <a:t>25</a:t>
                      </a:r>
                      <a:endParaRPr lang="en-US" altLang="zh-CN" sz="1800">
                        <a:latin typeface="微软雅黑" panose="020B0503020204020204" pitchFamily="34" charset="-122"/>
                        <a:ea typeface="微软雅黑" panose="020B0503020204020204" pitchFamily="34" charset="-122"/>
                        <a:cs typeface="仿宋" panose="02010609060101010101" charset="-122"/>
                      </a:endParaRPr>
                    </a:p>
                  </a:txBody>
                  <a:tcPr/>
                </a:tc>
              </a:tr>
              <a:tr h="282156">
                <a:tc>
                  <a:txBody>
                    <a:bodyPr/>
                    <a:lstStyle/>
                    <a:p>
                      <a:pPr>
                        <a:buNone/>
                      </a:pPr>
                      <a:r>
                        <a:rPr lang="en-US" altLang="zh-CN" sz="1800">
                          <a:latin typeface="微软雅黑" panose="020B0503020204020204" pitchFamily="34" charset="-122"/>
                          <a:ea typeface="微软雅黑" panose="020B0503020204020204" pitchFamily="34" charset="-122"/>
                          <a:cs typeface="仿宋" panose="02010609060101010101" charset="-122"/>
                        </a:rPr>
                        <a:t>2</a:t>
                      </a:r>
                      <a:endParaRPr lang="en-US" altLang="zh-CN" sz="1800">
                        <a:latin typeface="微软雅黑" panose="020B0503020204020204" pitchFamily="34" charset="-122"/>
                        <a:ea typeface="微软雅黑" panose="020B0503020204020204" pitchFamily="34" charset="-122"/>
                        <a:cs typeface="仿宋" panose="02010609060101010101" charset="-122"/>
                      </a:endParaRPr>
                    </a:p>
                  </a:txBody>
                  <a:tcPr/>
                </a:tc>
                <a:tc>
                  <a:txBody>
                    <a:bodyPr/>
                    <a:lstStyle/>
                    <a:p>
                      <a:pPr>
                        <a:buNone/>
                      </a:pPr>
                      <a:r>
                        <a:rPr lang="en-US" altLang="zh-CN" sz="1800" dirty="0">
                          <a:latin typeface="微软雅黑" panose="020B0503020204020204" pitchFamily="34" charset="-122"/>
                          <a:ea typeface="微软雅黑" panose="020B0503020204020204" pitchFamily="34" charset="-122"/>
                          <a:cs typeface="仿宋" panose="02010609060101010101" charset="-122"/>
                        </a:rPr>
                        <a:t>175,200</a:t>
                      </a:r>
                      <a:endParaRPr lang="en-US" altLang="zh-CN" sz="1800" dirty="0">
                        <a:latin typeface="微软雅黑" panose="020B0503020204020204" pitchFamily="34" charset="-122"/>
                        <a:ea typeface="微软雅黑" panose="020B0503020204020204" pitchFamily="34" charset="-122"/>
                        <a:cs typeface="仿宋" panose="02010609060101010101" charset="-122"/>
                      </a:endParaRPr>
                    </a:p>
                  </a:txBody>
                  <a:tcPr/>
                </a:tc>
                <a:tc>
                  <a:txBody>
                    <a:bodyPr/>
                    <a:lstStyle/>
                    <a:p>
                      <a:pPr>
                        <a:buNone/>
                      </a:pPr>
                      <a:r>
                        <a:rPr lang="en-US" altLang="zh-CN" sz="1800">
                          <a:latin typeface="微软雅黑" panose="020B0503020204020204" pitchFamily="34" charset="-122"/>
                          <a:ea typeface="微软雅黑" panose="020B0503020204020204" pitchFamily="34" charset="-122"/>
                          <a:cs typeface="仿宋" panose="02010609060101010101" charset="-122"/>
                        </a:rPr>
                        <a:t>5,160</a:t>
                      </a:r>
                      <a:endParaRPr lang="en-US" altLang="zh-CN" sz="1800">
                        <a:latin typeface="微软雅黑" panose="020B0503020204020204" pitchFamily="34" charset="-122"/>
                        <a:ea typeface="微软雅黑" panose="020B0503020204020204" pitchFamily="34" charset="-122"/>
                        <a:cs typeface="仿宋" panose="02010609060101010101" charset="-122"/>
                      </a:endParaRPr>
                    </a:p>
                  </a:txBody>
                  <a:tcPr/>
                </a:tc>
                <a:tc>
                  <a:txBody>
                    <a:bodyPr/>
                    <a:lstStyle/>
                    <a:p>
                      <a:pPr>
                        <a:buNone/>
                      </a:pPr>
                      <a:r>
                        <a:rPr lang="en-US" altLang="zh-CN" sz="1800">
                          <a:latin typeface="微软雅黑" panose="020B0503020204020204" pitchFamily="34" charset="-122"/>
                          <a:ea typeface="微软雅黑" panose="020B0503020204020204" pitchFamily="34" charset="-122"/>
                          <a:cs typeface="仿宋" panose="02010609060101010101" charset="-122"/>
                        </a:rPr>
                        <a:t>57</a:t>
                      </a:r>
                      <a:endParaRPr lang="en-US" altLang="zh-CN" sz="1800">
                        <a:latin typeface="微软雅黑" panose="020B0503020204020204" pitchFamily="34" charset="-122"/>
                        <a:ea typeface="微软雅黑" panose="020B0503020204020204" pitchFamily="34" charset="-122"/>
                        <a:cs typeface="仿宋" panose="02010609060101010101" charset="-122"/>
                      </a:endParaRPr>
                    </a:p>
                  </a:txBody>
                  <a:tcPr/>
                </a:tc>
              </a:tr>
              <a:tr h="282156">
                <a:tc>
                  <a:txBody>
                    <a:bodyPr/>
                    <a:lstStyle/>
                    <a:p>
                      <a:pPr>
                        <a:buNone/>
                      </a:pPr>
                      <a:r>
                        <a:rPr lang="en-US" altLang="zh-CN" sz="1800">
                          <a:latin typeface="微软雅黑" panose="020B0503020204020204" pitchFamily="34" charset="-122"/>
                          <a:ea typeface="微软雅黑" panose="020B0503020204020204" pitchFamily="34" charset="-122"/>
                          <a:cs typeface="仿宋" panose="02010609060101010101" charset="-122"/>
                        </a:rPr>
                        <a:t>3</a:t>
                      </a:r>
                      <a:endParaRPr lang="en-US" altLang="zh-CN" sz="1800">
                        <a:latin typeface="微软雅黑" panose="020B0503020204020204" pitchFamily="34" charset="-122"/>
                        <a:ea typeface="微软雅黑" panose="020B0503020204020204" pitchFamily="34" charset="-122"/>
                        <a:cs typeface="仿宋" panose="02010609060101010101" charset="-122"/>
                      </a:endParaRPr>
                    </a:p>
                  </a:txBody>
                  <a:tcPr/>
                </a:tc>
                <a:tc>
                  <a:txBody>
                    <a:bodyPr/>
                    <a:lstStyle/>
                    <a:p>
                      <a:pPr>
                        <a:buNone/>
                      </a:pPr>
                      <a:r>
                        <a:rPr lang="en-US" altLang="zh-CN" sz="1800">
                          <a:latin typeface="微软雅黑" panose="020B0503020204020204" pitchFamily="34" charset="-122"/>
                          <a:ea typeface="微软雅黑" panose="020B0503020204020204" pitchFamily="34" charset="-122"/>
                          <a:cs typeface="仿宋" panose="02010609060101010101" charset="-122"/>
                        </a:rPr>
                        <a:t>428,4</a:t>
                      </a:r>
                      <a:endParaRPr lang="en-US" altLang="zh-CN" sz="1800">
                        <a:latin typeface="微软雅黑" panose="020B0503020204020204" pitchFamily="34" charset="-122"/>
                        <a:ea typeface="微软雅黑" panose="020B0503020204020204" pitchFamily="34" charset="-122"/>
                        <a:cs typeface="仿宋" panose="02010609060101010101" charset="-122"/>
                      </a:endParaRPr>
                    </a:p>
                  </a:txBody>
                  <a:tcPr/>
                </a:tc>
                <a:tc>
                  <a:txBody>
                    <a:bodyPr/>
                    <a:lstStyle/>
                    <a:p>
                      <a:pPr>
                        <a:buNone/>
                      </a:pPr>
                      <a:r>
                        <a:rPr lang="en-US" altLang="zh-CN" sz="1800">
                          <a:latin typeface="微软雅黑" panose="020B0503020204020204" pitchFamily="34" charset="-122"/>
                          <a:ea typeface="微软雅黑" panose="020B0503020204020204" pitchFamily="34" charset="-122"/>
                          <a:cs typeface="仿宋" panose="02010609060101010101" charset="-122"/>
                        </a:rPr>
                        <a:t>18,925</a:t>
                      </a:r>
                      <a:endParaRPr lang="en-US" altLang="zh-CN" sz="1800">
                        <a:latin typeface="微软雅黑" panose="020B0503020204020204" pitchFamily="34" charset="-122"/>
                        <a:ea typeface="微软雅黑" panose="020B0503020204020204" pitchFamily="34" charset="-122"/>
                        <a:cs typeface="仿宋" panose="02010609060101010101" charset="-122"/>
                      </a:endParaRPr>
                    </a:p>
                  </a:txBody>
                  <a:tcPr/>
                </a:tc>
                <a:tc>
                  <a:txBody>
                    <a:bodyPr/>
                    <a:lstStyle/>
                    <a:p>
                      <a:pPr>
                        <a:buNone/>
                      </a:pPr>
                      <a:r>
                        <a:rPr lang="en-US" altLang="zh-CN" sz="1800">
                          <a:latin typeface="微软雅黑" panose="020B0503020204020204" pitchFamily="34" charset="-122"/>
                          <a:ea typeface="微软雅黑" panose="020B0503020204020204" pitchFamily="34" charset="-122"/>
                          <a:cs typeface="仿宋" panose="02010609060101010101" charset="-122"/>
                        </a:rPr>
                        <a:t>114</a:t>
                      </a:r>
                      <a:endParaRPr lang="en-US" altLang="zh-CN" sz="1800">
                        <a:latin typeface="微软雅黑" panose="020B0503020204020204" pitchFamily="34" charset="-122"/>
                        <a:ea typeface="微软雅黑" panose="020B0503020204020204" pitchFamily="34" charset="-122"/>
                        <a:cs typeface="仿宋" panose="02010609060101010101" charset="-122"/>
                      </a:endParaRPr>
                    </a:p>
                  </a:txBody>
                  <a:tcPr/>
                </a:tc>
              </a:tr>
              <a:tr h="282156">
                <a:tc>
                  <a:txBody>
                    <a:bodyPr/>
                    <a:lstStyle/>
                    <a:p>
                      <a:pPr>
                        <a:buNone/>
                      </a:pPr>
                      <a:r>
                        <a:rPr lang="en-US" altLang="zh-CN" sz="1800">
                          <a:latin typeface="微软雅黑" panose="020B0503020204020204" pitchFamily="34" charset="-122"/>
                          <a:ea typeface="微软雅黑" panose="020B0503020204020204" pitchFamily="34" charset="-122"/>
                          <a:cs typeface="仿宋" panose="02010609060101010101" charset="-122"/>
                        </a:rPr>
                        <a:t>4</a:t>
                      </a:r>
                      <a:endParaRPr lang="en-US" altLang="zh-CN" sz="1800">
                        <a:latin typeface="微软雅黑" panose="020B0503020204020204" pitchFamily="34" charset="-122"/>
                        <a:ea typeface="微软雅黑" panose="020B0503020204020204" pitchFamily="34" charset="-122"/>
                        <a:cs typeface="仿宋" panose="02010609060101010101" charset="-122"/>
                      </a:endParaRPr>
                    </a:p>
                  </a:txBody>
                  <a:tcPr/>
                </a:tc>
                <a:tc>
                  <a:txBody>
                    <a:bodyPr/>
                    <a:lstStyle/>
                    <a:p>
                      <a:pPr>
                        <a:buNone/>
                      </a:pPr>
                      <a:r>
                        <a:rPr lang="en-US" altLang="zh-CN" sz="1800">
                          <a:latin typeface="微软雅黑" panose="020B0503020204020204" pitchFamily="34" charset="-122"/>
                          <a:ea typeface="微软雅黑" panose="020B0503020204020204" pitchFamily="34" charset="-122"/>
                          <a:cs typeface="仿宋" panose="02010609060101010101" charset="-122"/>
                        </a:rPr>
                        <a:t>806,400</a:t>
                      </a:r>
                      <a:endParaRPr lang="en-US" altLang="zh-CN" sz="1800">
                        <a:latin typeface="微软雅黑" panose="020B0503020204020204" pitchFamily="34" charset="-122"/>
                        <a:ea typeface="微软雅黑" panose="020B0503020204020204" pitchFamily="34" charset="-122"/>
                        <a:cs typeface="仿宋" panose="02010609060101010101" charset="-122"/>
                      </a:endParaRPr>
                    </a:p>
                  </a:txBody>
                  <a:tcPr/>
                </a:tc>
                <a:tc>
                  <a:txBody>
                    <a:bodyPr/>
                    <a:lstStyle/>
                    <a:p>
                      <a:pPr>
                        <a:buNone/>
                      </a:pPr>
                      <a:r>
                        <a:rPr lang="en-US" altLang="zh-CN" sz="1800" dirty="0">
                          <a:latin typeface="微软雅黑" panose="020B0503020204020204" pitchFamily="34" charset="-122"/>
                          <a:ea typeface="微软雅黑" panose="020B0503020204020204" pitchFamily="34" charset="-122"/>
                          <a:cs typeface="仿宋" panose="02010609060101010101" charset="-122"/>
                        </a:rPr>
                        <a:t>47,497</a:t>
                      </a:r>
                      <a:endParaRPr lang="en-US" altLang="zh-CN" sz="1800" dirty="0">
                        <a:latin typeface="微软雅黑" panose="020B0503020204020204" pitchFamily="34" charset="-122"/>
                        <a:ea typeface="微软雅黑" panose="020B0503020204020204" pitchFamily="34" charset="-122"/>
                        <a:cs typeface="仿宋" panose="02010609060101010101" charset="-122"/>
                      </a:endParaRPr>
                    </a:p>
                  </a:txBody>
                  <a:tcPr/>
                </a:tc>
                <a:tc>
                  <a:txBody>
                    <a:bodyPr/>
                    <a:lstStyle/>
                    <a:p>
                      <a:pPr>
                        <a:buNone/>
                      </a:pPr>
                      <a:r>
                        <a:rPr lang="en-US" altLang="zh-CN" sz="1800">
                          <a:latin typeface="微软雅黑" panose="020B0503020204020204" pitchFamily="34" charset="-122"/>
                          <a:ea typeface="微软雅黑" panose="020B0503020204020204" pitchFamily="34" charset="-122"/>
                          <a:cs typeface="仿宋" panose="02010609060101010101" charset="-122"/>
                        </a:rPr>
                        <a:t>114</a:t>
                      </a:r>
                      <a:endParaRPr lang="en-US" altLang="zh-CN" sz="1800">
                        <a:latin typeface="微软雅黑" panose="020B0503020204020204" pitchFamily="34" charset="-122"/>
                        <a:ea typeface="微软雅黑" panose="020B0503020204020204" pitchFamily="34" charset="-122"/>
                        <a:cs typeface="仿宋" panose="02010609060101010101" charset="-122"/>
                      </a:endParaRPr>
                    </a:p>
                  </a:txBody>
                  <a:tcPr/>
                </a:tc>
              </a:tr>
              <a:tr h="282156">
                <a:tc>
                  <a:txBody>
                    <a:bodyPr/>
                    <a:lstStyle/>
                    <a:p>
                      <a:pPr>
                        <a:buNone/>
                      </a:pPr>
                      <a:r>
                        <a:rPr lang="en-US" altLang="zh-CN" sz="1800">
                          <a:latin typeface="微软雅黑" panose="020B0503020204020204" pitchFamily="34" charset="-122"/>
                          <a:ea typeface="微软雅黑" panose="020B0503020204020204" pitchFamily="34" charset="-122"/>
                          <a:cs typeface="仿宋" panose="02010609060101010101" charset="-122"/>
                        </a:rPr>
                        <a:t>5</a:t>
                      </a:r>
                      <a:endParaRPr lang="en-US" altLang="zh-CN" sz="1800">
                        <a:latin typeface="微软雅黑" panose="020B0503020204020204" pitchFamily="34" charset="-122"/>
                        <a:ea typeface="微软雅黑" panose="020B0503020204020204" pitchFamily="34" charset="-122"/>
                        <a:cs typeface="仿宋" panose="02010609060101010101" charset="-122"/>
                      </a:endParaRPr>
                    </a:p>
                  </a:txBody>
                  <a:tcPr/>
                </a:tc>
                <a:tc>
                  <a:txBody>
                    <a:bodyPr/>
                    <a:lstStyle/>
                    <a:p>
                      <a:pPr>
                        <a:buNone/>
                      </a:pPr>
                      <a:r>
                        <a:rPr lang="en-US" altLang="zh-CN" sz="1800">
                          <a:latin typeface="微软雅黑" panose="020B0503020204020204" pitchFamily="34" charset="-122"/>
                          <a:ea typeface="微软雅黑" panose="020B0503020204020204" pitchFamily="34" charset="-122"/>
                          <a:cs typeface="仿宋" panose="02010609060101010101" charset="-122"/>
                        </a:rPr>
                        <a:t>1,008,00</a:t>
                      </a:r>
                      <a:endParaRPr lang="en-US" altLang="zh-CN" sz="1800">
                        <a:latin typeface="微软雅黑" panose="020B0503020204020204" pitchFamily="34" charset="-122"/>
                        <a:ea typeface="微软雅黑" panose="020B0503020204020204" pitchFamily="34" charset="-122"/>
                        <a:cs typeface="仿宋" panose="02010609060101010101" charset="-122"/>
                      </a:endParaRPr>
                    </a:p>
                  </a:txBody>
                  <a:tcPr/>
                </a:tc>
                <a:tc>
                  <a:txBody>
                    <a:bodyPr/>
                    <a:lstStyle/>
                    <a:p>
                      <a:pPr>
                        <a:buNone/>
                      </a:pPr>
                      <a:r>
                        <a:rPr lang="en-US" altLang="zh-CN" sz="1800">
                          <a:latin typeface="微软雅黑" panose="020B0503020204020204" pitchFamily="34" charset="-122"/>
                          <a:ea typeface="微软雅黑" panose="020B0503020204020204" pitchFamily="34" charset="-122"/>
                          <a:cs typeface="仿宋" panose="02010609060101010101" charset="-122"/>
                        </a:rPr>
                        <a:t>74,214</a:t>
                      </a:r>
                      <a:endParaRPr lang="en-US" altLang="zh-CN" sz="1800">
                        <a:latin typeface="微软雅黑" panose="020B0503020204020204" pitchFamily="34" charset="-122"/>
                        <a:ea typeface="微软雅黑" panose="020B0503020204020204" pitchFamily="34" charset="-122"/>
                        <a:cs typeface="仿宋" panose="02010609060101010101" charset="-122"/>
                      </a:endParaRPr>
                    </a:p>
                  </a:txBody>
                  <a:tcPr/>
                </a:tc>
                <a:tc>
                  <a:txBody>
                    <a:bodyPr/>
                    <a:lstStyle/>
                    <a:p>
                      <a:pPr>
                        <a:buNone/>
                      </a:pPr>
                      <a:r>
                        <a:rPr lang="en-US" altLang="zh-CN" sz="1800">
                          <a:latin typeface="微软雅黑" panose="020B0503020204020204" pitchFamily="34" charset="-122"/>
                          <a:ea typeface="微软雅黑" panose="020B0503020204020204" pitchFamily="34" charset="-122"/>
                          <a:cs typeface="仿宋" panose="02010609060101010101" charset="-122"/>
                        </a:rPr>
                        <a:t>189</a:t>
                      </a:r>
                      <a:endParaRPr lang="en-US" altLang="zh-CN" sz="1800">
                        <a:latin typeface="微软雅黑" panose="020B0503020204020204" pitchFamily="34" charset="-122"/>
                        <a:ea typeface="微软雅黑" panose="020B0503020204020204" pitchFamily="34" charset="-122"/>
                        <a:cs typeface="仿宋" panose="02010609060101010101" charset="-122"/>
                      </a:endParaRPr>
                    </a:p>
                  </a:txBody>
                  <a:tcPr/>
                </a:tc>
              </a:tr>
              <a:tr h="282156">
                <a:tc>
                  <a:txBody>
                    <a:bodyPr/>
                    <a:lstStyle/>
                    <a:p>
                      <a:pPr>
                        <a:buNone/>
                      </a:pPr>
                      <a:r>
                        <a:rPr lang="en-US" altLang="zh-CN" sz="1800">
                          <a:latin typeface="微软雅黑" panose="020B0503020204020204" pitchFamily="34" charset="-122"/>
                          <a:ea typeface="微软雅黑" panose="020B0503020204020204" pitchFamily="34" charset="-122"/>
                          <a:cs typeface="仿宋" panose="02010609060101010101" charset="-122"/>
                        </a:rPr>
                        <a:t>6</a:t>
                      </a:r>
                      <a:endParaRPr lang="en-US" altLang="zh-CN" sz="1800">
                        <a:latin typeface="微软雅黑" panose="020B0503020204020204" pitchFamily="34" charset="-122"/>
                        <a:ea typeface="微软雅黑" panose="020B0503020204020204" pitchFamily="34" charset="-122"/>
                        <a:cs typeface="仿宋" panose="02010609060101010101" charset="-122"/>
                      </a:endParaRPr>
                    </a:p>
                  </a:txBody>
                  <a:tcPr/>
                </a:tc>
                <a:tc>
                  <a:txBody>
                    <a:bodyPr/>
                    <a:lstStyle/>
                    <a:p>
                      <a:pPr>
                        <a:buNone/>
                      </a:pPr>
                      <a:r>
                        <a:rPr lang="en-US" altLang="zh-CN" sz="1800">
                          <a:latin typeface="微软雅黑" panose="020B0503020204020204" pitchFamily="34" charset="-122"/>
                          <a:ea typeface="微软雅黑" panose="020B0503020204020204" pitchFamily="34" charset="-122"/>
                          <a:cs typeface="仿宋" panose="02010609060101010101" charset="-122"/>
                        </a:rPr>
                        <a:t>1,209,600</a:t>
                      </a:r>
                      <a:endParaRPr lang="en-US" altLang="zh-CN" sz="1800">
                        <a:latin typeface="微软雅黑" panose="020B0503020204020204" pitchFamily="34" charset="-122"/>
                        <a:ea typeface="微软雅黑" panose="020B0503020204020204" pitchFamily="34" charset="-122"/>
                        <a:cs typeface="仿宋" panose="02010609060101010101" charset="-122"/>
                      </a:endParaRPr>
                    </a:p>
                  </a:txBody>
                  <a:tcPr/>
                </a:tc>
                <a:tc>
                  <a:txBody>
                    <a:bodyPr/>
                    <a:lstStyle/>
                    <a:p>
                      <a:pPr>
                        <a:buNone/>
                      </a:pPr>
                      <a:r>
                        <a:rPr lang="en-US" altLang="zh-CN" sz="1800">
                          <a:latin typeface="微软雅黑" panose="020B0503020204020204" pitchFamily="34" charset="-122"/>
                          <a:ea typeface="微软雅黑" panose="020B0503020204020204" pitchFamily="34" charset="-122"/>
                          <a:cs typeface="仿宋" panose="02010609060101010101" charset="-122"/>
                        </a:rPr>
                        <a:t>106,868</a:t>
                      </a:r>
                      <a:endParaRPr lang="en-US" altLang="zh-CN" sz="1800">
                        <a:latin typeface="微软雅黑" panose="020B0503020204020204" pitchFamily="34" charset="-122"/>
                        <a:ea typeface="微软雅黑" panose="020B0503020204020204" pitchFamily="34" charset="-122"/>
                        <a:cs typeface="仿宋" panose="02010609060101010101" charset="-122"/>
                      </a:endParaRPr>
                    </a:p>
                  </a:txBody>
                  <a:tcPr/>
                </a:tc>
                <a:tc>
                  <a:txBody>
                    <a:bodyPr/>
                    <a:lstStyle/>
                    <a:p>
                      <a:pPr>
                        <a:buNone/>
                      </a:pPr>
                      <a:r>
                        <a:rPr lang="en-US" altLang="zh-CN" sz="1800" dirty="0">
                          <a:latin typeface="微软雅黑" panose="020B0503020204020204" pitchFamily="34" charset="-122"/>
                          <a:ea typeface="微软雅黑" panose="020B0503020204020204" pitchFamily="34" charset="-122"/>
                          <a:cs typeface="仿宋" panose="02010609060101010101" charset="-122"/>
                        </a:rPr>
                        <a:t>189</a:t>
                      </a:r>
                      <a:endParaRPr lang="en-US" altLang="zh-CN" sz="1800" dirty="0">
                        <a:latin typeface="微软雅黑" panose="020B0503020204020204" pitchFamily="34" charset="-122"/>
                        <a:ea typeface="微软雅黑" panose="020B0503020204020204" pitchFamily="34" charset="-122"/>
                        <a:cs typeface="仿宋" panose="02010609060101010101" charset="-122"/>
                      </a:endParaRPr>
                    </a:p>
                  </a:txBody>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4"/>
          </p:nvPr>
        </p:nvSpPr>
        <p:spPr/>
        <p:txBody>
          <a:bodyPr/>
          <a:lstStyle/>
          <a:p>
            <a:fld id="{440943A7-F9B2-4DF7-8A43-2F720A47DDF7}" type="slidenum">
              <a:rPr lang="de-DE" smtClean="0"/>
            </a:fld>
            <a:endParaRPr lang="de-DE"/>
          </a:p>
        </p:txBody>
      </p:sp>
      <p:grpSp>
        <p:nvGrpSpPr>
          <p:cNvPr id="5" name="组合 4"/>
          <p:cNvGrpSpPr/>
          <p:nvPr/>
        </p:nvGrpSpPr>
        <p:grpSpPr>
          <a:xfrm>
            <a:off x="1126654" y="1964046"/>
            <a:ext cx="6709964" cy="4766366"/>
            <a:chOff x="1598" y="3645"/>
            <a:chExt cx="12077" cy="8670"/>
          </a:xfrm>
        </p:grpSpPr>
        <p:pic>
          <p:nvPicPr>
            <p:cNvPr id="6" name="图片 5" descr="网格"/>
            <p:cNvPicPr>
              <a:picLocks noChangeAspect="1"/>
            </p:cNvPicPr>
            <p:nvPr/>
          </p:nvPicPr>
          <p:blipFill>
            <a:blip r:embed="rId1"/>
            <a:stretch>
              <a:fillRect/>
            </a:stretch>
          </p:blipFill>
          <p:spPr>
            <a:xfrm>
              <a:off x="3385" y="4230"/>
              <a:ext cx="10290" cy="7068"/>
            </a:xfrm>
            <a:prstGeom prst="rect">
              <a:avLst/>
            </a:prstGeom>
          </p:spPr>
        </p:pic>
        <p:sp>
          <p:nvSpPr>
            <p:cNvPr id="7" name="文本框 6"/>
            <p:cNvSpPr txBox="1"/>
            <p:nvPr/>
          </p:nvSpPr>
          <p:spPr>
            <a:xfrm>
              <a:off x="1598" y="3645"/>
              <a:ext cx="3431" cy="1174"/>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cs typeface="仿宋" panose="02010609060101010101" charset="-122"/>
                </a:rPr>
                <a:t>torsion (Nm)</a:t>
              </a:r>
              <a:endParaRPr lang="zh-CN" altLang="en-US" dirty="0">
                <a:latin typeface="微软雅黑" panose="020B0503020204020204" pitchFamily="34" charset="-122"/>
                <a:ea typeface="微软雅黑" panose="020B0503020204020204" pitchFamily="34" charset="-122"/>
                <a:cs typeface="仿宋" panose="02010609060101010101" charset="-122"/>
              </a:endParaRPr>
            </a:p>
            <a:p>
              <a:r>
                <a:rPr lang="en-US" altLang="zh-CN" dirty="0">
                  <a:latin typeface="微软雅黑" panose="020B0503020204020204" pitchFamily="34" charset="-122"/>
                  <a:ea typeface="微软雅黑" panose="020B0503020204020204" pitchFamily="34" charset="-122"/>
                  <a:cs typeface="仿宋" panose="02010609060101010101" charset="-122"/>
                </a:rPr>
                <a:t>140,000</a:t>
              </a:r>
              <a:endParaRPr lang="en-US" altLang="zh-CN" dirty="0">
                <a:latin typeface="微软雅黑" panose="020B0503020204020204" pitchFamily="34" charset="-122"/>
                <a:ea typeface="微软雅黑" panose="020B0503020204020204" pitchFamily="34" charset="-122"/>
                <a:cs typeface="仿宋" panose="02010609060101010101" charset="-122"/>
              </a:endParaRPr>
            </a:p>
          </p:txBody>
        </p:sp>
        <p:sp>
          <p:nvSpPr>
            <p:cNvPr id="8" name="文本框 7"/>
            <p:cNvSpPr txBox="1"/>
            <p:nvPr/>
          </p:nvSpPr>
          <p:spPr>
            <a:xfrm>
              <a:off x="2015" y="7212"/>
              <a:ext cx="2153" cy="670"/>
            </a:xfrm>
            <a:prstGeom prst="rect">
              <a:avLst/>
            </a:prstGeom>
            <a:noFill/>
          </p:spPr>
          <p:txBody>
            <a:bodyPr wrap="square" rtlCol="0">
              <a:spAutoFit/>
            </a:bodyPr>
            <a:lstStyle/>
            <a:p>
              <a:r>
                <a:rPr lang="en-US" altLang="zh-CN" dirty="0">
                  <a:latin typeface="微软雅黑" panose="020B0503020204020204" pitchFamily="34" charset="-122"/>
                  <a:ea typeface="微软雅黑" panose="020B0503020204020204" pitchFamily="34" charset="-122"/>
                  <a:cs typeface="仿宋" panose="02010609060101010101" charset="-122"/>
                </a:rPr>
                <a:t>70,000</a:t>
              </a:r>
              <a:endParaRPr lang="en-US" altLang="zh-CN" dirty="0">
                <a:latin typeface="微软雅黑" panose="020B0503020204020204" pitchFamily="34" charset="-122"/>
                <a:ea typeface="微软雅黑" panose="020B0503020204020204" pitchFamily="34" charset="-122"/>
                <a:cs typeface="仿宋" panose="02010609060101010101" charset="-122"/>
              </a:endParaRPr>
            </a:p>
          </p:txBody>
        </p:sp>
        <p:sp>
          <p:nvSpPr>
            <p:cNvPr id="9" name="文本框 8"/>
            <p:cNvSpPr txBox="1"/>
            <p:nvPr/>
          </p:nvSpPr>
          <p:spPr>
            <a:xfrm>
              <a:off x="3385" y="11141"/>
              <a:ext cx="4107" cy="1174"/>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cs typeface="仿宋" panose="02010609060101010101" charset="-122"/>
                </a:rPr>
                <a:t>Thread diameter (mm)</a:t>
              </a:r>
              <a:endParaRPr lang="zh-CN" altLang="en-US">
                <a:latin typeface="微软雅黑" panose="020B0503020204020204" pitchFamily="34" charset="-122"/>
                <a:ea typeface="微软雅黑" panose="020B0503020204020204" pitchFamily="34" charset="-122"/>
                <a:cs typeface="仿宋" panose="02010609060101010101" charset="-122"/>
              </a:endParaRPr>
            </a:p>
          </p:txBody>
        </p:sp>
        <p:sp>
          <p:nvSpPr>
            <p:cNvPr id="10" name="文本框 9"/>
            <p:cNvSpPr txBox="1"/>
            <p:nvPr/>
          </p:nvSpPr>
          <p:spPr>
            <a:xfrm>
              <a:off x="5653" y="3650"/>
              <a:ext cx="7003" cy="670"/>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cs typeface="仿宋" panose="02010609060101010101" charset="-122"/>
                </a:rPr>
                <a:t>310Mpa bolt stress torque curve</a:t>
              </a:r>
              <a:endParaRPr lang="zh-CN" altLang="en-US" dirty="0">
                <a:latin typeface="微软雅黑" panose="020B0503020204020204" pitchFamily="34" charset="-122"/>
                <a:ea typeface="微软雅黑" panose="020B0503020204020204" pitchFamily="34" charset="-122"/>
                <a:cs typeface="仿宋" panose="02010609060101010101" charset="-122"/>
              </a:endParaRPr>
            </a:p>
          </p:txBody>
        </p:sp>
      </p:grpSp>
      <p:pic>
        <p:nvPicPr>
          <p:cNvPr id="11" name="图片 10" descr="线"/>
          <p:cNvPicPr>
            <a:picLocks noChangeAspect="1"/>
          </p:cNvPicPr>
          <p:nvPr/>
        </p:nvPicPr>
        <p:blipFill>
          <a:blip r:embed="rId2"/>
          <a:srcRect l="28318" t="17354" r="28686" b="17767"/>
          <a:stretch>
            <a:fillRect/>
          </a:stretch>
        </p:blipFill>
        <p:spPr>
          <a:xfrm>
            <a:off x="2829643" y="2559003"/>
            <a:ext cx="4470552" cy="3227253"/>
          </a:xfrm>
          <a:prstGeom prst="rect">
            <a:avLst/>
          </a:prstGeom>
        </p:spPr>
      </p:pic>
      <p:pic>
        <p:nvPicPr>
          <p:cNvPr id="12" name="图片 11" descr="绿线"/>
          <p:cNvPicPr>
            <a:picLocks noChangeAspect="1"/>
          </p:cNvPicPr>
          <p:nvPr/>
        </p:nvPicPr>
        <p:blipFill>
          <a:blip r:embed="rId3"/>
          <a:stretch>
            <a:fillRect/>
          </a:stretch>
        </p:blipFill>
        <p:spPr>
          <a:xfrm>
            <a:off x="2277828" y="5605310"/>
            <a:ext cx="4596130" cy="195580"/>
          </a:xfrm>
          <a:prstGeom prst="rect">
            <a:avLst/>
          </a:prstGeom>
        </p:spPr>
      </p:pic>
      <p:sp>
        <p:nvSpPr>
          <p:cNvPr id="13" name="文本框 12"/>
          <p:cNvSpPr txBox="1"/>
          <p:nvPr/>
        </p:nvSpPr>
        <p:spPr>
          <a:xfrm>
            <a:off x="7836618" y="3302482"/>
            <a:ext cx="2539491" cy="645160"/>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cs typeface="仿宋" panose="02010609060101010101" charset="-122"/>
              </a:rPr>
              <a:t>Torque required for the common nuts</a:t>
            </a:r>
            <a:endParaRPr lang="zh-CN" altLang="en-US" dirty="0">
              <a:latin typeface="微软雅黑" panose="020B0503020204020204" pitchFamily="34" charset="-122"/>
              <a:ea typeface="微软雅黑" panose="020B0503020204020204" pitchFamily="34" charset="-122"/>
              <a:cs typeface="仿宋" panose="02010609060101010101" charset="-122"/>
            </a:endParaRPr>
          </a:p>
        </p:txBody>
      </p:sp>
      <p:sp>
        <p:nvSpPr>
          <p:cNvPr id="14" name="文本框 13"/>
          <p:cNvSpPr txBox="1"/>
          <p:nvPr/>
        </p:nvSpPr>
        <p:spPr>
          <a:xfrm>
            <a:off x="7872282" y="4143116"/>
            <a:ext cx="3583291" cy="645160"/>
          </a:xfrm>
          <a:prstGeom prst="rect">
            <a:avLst/>
          </a:prstGeom>
          <a:noFill/>
        </p:spPr>
        <p:txBody>
          <a:bodyPr wrap="square" rtlCol="0">
            <a:spAutoFit/>
          </a:bodyPr>
          <a:lstStyle/>
          <a:p>
            <a:r>
              <a:rPr lang="en-US" altLang="zh-CN" dirty="0">
                <a:solidFill>
                  <a:schemeClr val="tx1"/>
                </a:solidFill>
                <a:latin typeface="微软雅黑" panose="020B0503020204020204" pitchFamily="34" charset="-122"/>
                <a:ea typeface="微软雅黑" panose="020B0503020204020204" pitchFamily="34" charset="-122"/>
                <a:cs typeface="仿宋" panose="02010609060101010101" charset="-122"/>
              </a:rPr>
              <a:t> JUNGEBLODT</a:t>
            </a:r>
            <a:r>
              <a:rPr lang="zh-CN" altLang="en-US" baseline="30000" dirty="0">
                <a:solidFill>
                  <a:schemeClr val="tx1"/>
                </a:solidFill>
                <a:latin typeface="微软雅黑" panose="020B0503020204020204" pitchFamily="34" charset="-122"/>
                <a:ea typeface="微软雅黑" panose="020B0503020204020204" pitchFamily="34" charset="-122"/>
                <a:cs typeface="仿宋" panose="02010609060101010101" charset="-122"/>
              </a:rPr>
              <a:t>®</a:t>
            </a:r>
            <a:r>
              <a:rPr lang="zh-CN" altLang="en-US" dirty="0">
                <a:solidFill>
                  <a:schemeClr val="tx1"/>
                </a:solidFill>
                <a:latin typeface="微软雅黑" panose="020B0503020204020204" pitchFamily="34" charset="-122"/>
                <a:ea typeface="微软雅黑" panose="020B0503020204020204" pitchFamily="34" charset="-122"/>
                <a:cs typeface="仿宋" panose="02010609060101010101" charset="-122"/>
              </a:rPr>
              <a:t>Torque required for the supernut</a:t>
            </a:r>
            <a:endParaRPr lang="zh-CN" altLang="en-US" dirty="0">
              <a:solidFill>
                <a:schemeClr val="tx1"/>
              </a:solidFill>
              <a:latin typeface="微软雅黑" panose="020B0503020204020204" pitchFamily="34" charset="-122"/>
              <a:ea typeface="微软雅黑" panose="020B0503020204020204" pitchFamily="34" charset="-122"/>
              <a:cs typeface="仿宋" panose="02010609060101010101" charset="-122"/>
            </a:endParaRPr>
          </a:p>
        </p:txBody>
      </p:sp>
      <p:cxnSp>
        <p:nvCxnSpPr>
          <p:cNvPr id="15" name="直接连接符 14"/>
          <p:cNvCxnSpPr>
            <a:stCxn id="13" idx="1"/>
          </p:cNvCxnSpPr>
          <p:nvPr/>
        </p:nvCxnSpPr>
        <p:spPr>
          <a:xfrm flipH="1" flipV="1">
            <a:off x="7135630" y="3129993"/>
            <a:ext cx="700988" cy="494950"/>
          </a:xfrm>
          <a:prstGeom prst="line">
            <a:avLst/>
          </a:prstGeom>
        </p:spPr>
        <p:style>
          <a:lnRef idx="1">
            <a:schemeClr val="dk1"/>
          </a:lnRef>
          <a:fillRef idx="0">
            <a:schemeClr val="dk1"/>
          </a:fillRef>
          <a:effectRef idx="0">
            <a:schemeClr val="dk1"/>
          </a:effectRef>
          <a:fontRef idx="minor">
            <a:schemeClr val="tx1"/>
          </a:fontRef>
        </p:style>
      </p:cxnSp>
      <p:cxnSp>
        <p:nvCxnSpPr>
          <p:cNvPr id="16" name="直接连接符 15"/>
          <p:cNvCxnSpPr>
            <a:stCxn id="14" idx="1"/>
          </p:cNvCxnSpPr>
          <p:nvPr/>
        </p:nvCxnSpPr>
        <p:spPr>
          <a:xfrm flipH="1">
            <a:off x="6744420" y="4466212"/>
            <a:ext cx="1127862" cy="1324518"/>
          </a:xfrm>
          <a:prstGeom prst="line">
            <a:avLst/>
          </a:prstGeom>
        </p:spPr>
        <p:style>
          <a:lnRef idx="1">
            <a:schemeClr val="dk1"/>
          </a:lnRef>
          <a:fillRef idx="0">
            <a:schemeClr val="dk1"/>
          </a:fillRef>
          <a:effectRef idx="0">
            <a:schemeClr val="dk1"/>
          </a:effectRef>
          <a:fontRef idx="minor">
            <a:schemeClr val="tx1"/>
          </a:fontRef>
        </p:style>
      </p:cxnSp>
      <p:sp>
        <p:nvSpPr>
          <p:cNvPr id="17" name="文本框 16"/>
          <p:cNvSpPr txBox="1"/>
          <p:nvPr/>
        </p:nvSpPr>
        <p:spPr>
          <a:xfrm>
            <a:off x="7870314" y="4858149"/>
            <a:ext cx="3916745" cy="2030095"/>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cs typeface="仿宋" panose="02010609060101010101" charset="-122"/>
              </a:rPr>
              <a:t>On large size bolts / nuts, the torque required for ordinary nuts will increase in diameter cube with increasing thread diameter, JUNGEBLODT</a:t>
            </a:r>
            <a:r>
              <a:rPr lang="zh-CN" altLang="en-US" baseline="30000" dirty="0">
                <a:latin typeface="微软雅黑" panose="020B0503020204020204" pitchFamily="34" charset="-122"/>
                <a:ea typeface="微软雅黑" panose="020B0503020204020204" pitchFamily="34" charset="-122"/>
                <a:cs typeface="仿宋" panose="02010609060101010101" charset="-122"/>
              </a:rPr>
              <a:t>®</a:t>
            </a:r>
            <a:r>
              <a:rPr lang="zh-CN" altLang="en-US" dirty="0">
                <a:latin typeface="微软雅黑" panose="020B0503020204020204" pitchFamily="34" charset="-122"/>
                <a:ea typeface="微软雅黑" panose="020B0503020204020204" pitchFamily="34" charset="-122"/>
                <a:cs typeface="仿宋" panose="02010609060101010101" charset="-122"/>
              </a:rPr>
              <a:t>The torque required for the supernut is almost constant.</a:t>
            </a:r>
            <a:endParaRPr lang="zh-CN" altLang="en-US" dirty="0">
              <a:latin typeface="微软雅黑" panose="020B0503020204020204" pitchFamily="34" charset="-122"/>
              <a:ea typeface="微软雅黑" panose="020B0503020204020204" pitchFamily="34" charset="-122"/>
              <a:cs typeface="仿宋" panose="02010609060101010101" charset="-122"/>
            </a:endParaRPr>
          </a:p>
        </p:txBody>
      </p:sp>
      <p:sp>
        <p:nvSpPr>
          <p:cNvPr id="19" name="Textfeld 7"/>
          <p:cNvSpPr txBox="1"/>
          <p:nvPr/>
        </p:nvSpPr>
        <p:spPr>
          <a:xfrm>
            <a:off x="0" y="692696"/>
            <a:ext cx="12190413" cy="903605"/>
          </a:xfrm>
          <a:prstGeom prst="rect">
            <a:avLst/>
          </a:prstGeom>
          <a:noFill/>
        </p:spPr>
        <p:txBody>
          <a:bodyPr wrap="square" rtlCol="0">
            <a:spAutoFit/>
          </a:bodyPr>
          <a:lstStyle/>
          <a:p>
            <a:pPr indent="-342900" algn="ctr">
              <a:spcBef>
                <a:spcPct val="20000"/>
              </a:spcBef>
              <a:tabLst>
                <a:tab pos="283845" algn="l"/>
              </a:tabLst>
            </a:pPr>
            <a:r>
              <a:rPr lang="en-US" altLang="zh-CN" sz="2400" b="1" dirty="0">
                <a:latin typeface="微软雅黑" panose="020B0503020204020204" pitchFamily="34" charset="-122"/>
                <a:ea typeface="微软雅黑" panose="020B0503020204020204" pitchFamily="34" charset="-122"/>
                <a:cs typeface="Arial" panose="020B0604020202020204" pitchFamily="34" charset="0"/>
              </a:rPr>
              <a:t>Why use super nut Tensioners</a:t>
            </a:r>
            <a:endParaRPr lang="en-US" altLang="zh-CN" sz="2400" b="1" dirty="0">
              <a:latin typeface="微软雅黑" panose="020B0503020204020204" pitchFamily="34" charset="-122"/>
              <a:ea typeface="微软雅黑" panose="020B0503020204020204" pitchFamily="34" charset="-122"/>
              <a:cs typeface="Arial" panose="020B0604020202020204" pitchFamily="34" charset="0"/>
            </a:endParaRPr>
          </a:p>
          <a:p>
            <a:pPr indent="-342900" algn="ctr">
              <a:spcBef>
                <a:spcPct val="20000"/>
              </a:spcBef>
              <a:tabLst>
                <a:tab pos="283845" algn="l"/>
              </a:tabLst>
            </a:pPr>
            <a:r>
              <a:rPr lang="zh-CN" altLang="en-US" sz="2400" b="1" dirty="0">
                <a:latin typeface="微软雅黑" panose="020B0503020204020204" pitchFamily="34" charset="-122"/>
                <a:ea typeface="微软雅黑" panose="020B0503020204020204" pitchFamily="34" charset="-122"/>
                <a:cs typeface="Arial" panose="020B0604020202020204" pitchFamily="34" charset="0"/>
              </a:rPr>
              <a:t>Why use the Super Nut pretenoner</a:t>
            </a:r>
            <a:endParaRPr lang="en-US" altLang="zh-CN" sz="2400" b="1" dirty="0">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4"/>
          </p:nvPr>
        </p:nvSpPr>
        <p:spPr/>
        <p:txBody>
          <a:bodyPr/>
          <a:lstStyle/>
          <a:p>
            <a:fld id="{440943A7-F9B2-4DF7-8A43-2F720A47DDF7}" type="slidenum">
              <a:rPr lang="de-DE" smtClean="0"/>
            </a:fld>
            <a:endParaRPr lang="de-DE"/>
          </a:p>
        </p:txBody>
      </p:sp>
      <p:sp>
        <p:nvSpPr>
          <p:cNvPr id="5" name="Textfeld 7"/>
          <p:cNvSpPr txBox="1"/>
          <p:nvPr/>
        </p:nvSpPr>
        <p:spPr>
          <a:xfrm>
            <a:off x="0" y="692696"/>
            <a:ext cx="12190413" cy="903605"/>
          </a:xfrm>
          <a:prstGeom prst="rect">
            <a:avLst/>
          </a:prstGeom>
          <a:noFill/>
        </p:spPr>
        <p:txBody>
          <a:bodyPr wrap="square" rtlCol="0">
            <a:spAutoFit/>
          </a:bodyPr>
          <a:lstStyle/>
          <a:p>
            <a:pPr indent="-342900" algn="ctr">
              <a:spcBef>
                <a:spcPct val="20000"/>
              </a:spcBef>
              <a:tabLst>
                <a:tab pos="283845" algn="l"/>
              </a:tabLst>
            </a:pPr>
            <a:r>
              <a:rPr lang="en-US" altLang="zh-CN" sz="2400" b="1" dirty="0">
                <a:latin typeface="微软雅黑" panose="020B0503020204020204" pitchFamily="34" charset="-122"/>
                <a:ea typeface="微软雅黑" panose="020B0503020204020204" pitchFamily="34" charset="-122"/>
                <a:cs typeface="Arial" panose="020B0604020202020204" pitchFamily="34" charset="0"/>
              </a:rPr>
              <a:t>Less torque loss</a:t>
            </a:r>
            <a:endParaRPr lang="en-US" altLang="zh-CN" sz="2400" b="1" dirty="0">
              <a:latin typeface="微软雅黑" panose="020B0503020204020204" pitchFamily="34" charset="-122"/>
              <a:ea typeface="微软雅黑" panose="020B0503020204020204" pitchFamily="34" charset="-122"/>
              <a:cs typeface="Arial" panose="020B0604020202020204" pitchFamily="34" charset="0"/>
            </a:endParaRPr>
          </a:p>
          <a:p>
            <a:pPr indent="-342900" algn="ctr">
              <a:spcBef>
                <a:spcPct val="20000"/>
              </a:spcBef>
              <a:tabLst>
                <a:tab pos="283845" algn="l"/>
              </a:tabLst>
            </a:pPr>
            <a:r>
              <a:rPr lang="zh-CN" altLang="en-US" sz="2400" b="1" dirty="0">
                <a:latin typeface="微软雅黑" panose="020B0503020204020204" pitchFamily="34" charset="-122"/>
                <a:ea typeface="微软雅黑" panose="020B0503020204020204" pitchFamily="34" charset="-122"/>
                <a:cs typeface="Arial" panose="020B0604020202020204" pitchFamily="34" charset="0"/>
              </a:rPr>
              <a:t>Torque loss is smaller</a:t>
            </a:r>
            <a:endParaRPr lang="en-US" altLang="zh-CN" sz="2400" b="1" dirty="0">
              <a:latin typeface="微软雅黑" panose="020B0503020204020204" pitchFamily="34" charset="-122"/>
              <a:ea typeface="微软雅黑" panose="020B0503020204020204" pitchFamily="34" charset="-122"/>
              <a:cs typeface="Arial" panose="020B0604020202020204" pitchFamily="34" charset="0"/>
            </a:endParaRPr>
          </a:p>
        </p:txBody>
      </p:sp>
      <p:graphicFrame>
        <p:nvGraphicFramePr>
          <p:cNvPr id="12" name="图表 11"/>
          <p:cNvGraphicFramePr/>
          <p:nvPr/>
        </p:nvGraphicFramePr>
        <p:xfrm>
          <a:off x="2188772" y="1916832"/>
          <a:ext cx="7812868" cy="4680520"/>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4"/>
          </p:nvPr>
        </p:nvSpPr>
        <p:spPr/>
        <p:txBody>
          <a:bodyPr/>
          <a:lstStyle/>
          <a:p>
            <a:fld id="{440943A7-F9B2-4DF7-8A43-2F720A47DDF7}" type="slidenum">
              <a:rPr lang="de-DE" smtClean="0"/>
            </a:fld>
            <a:endParaRPr lang="de-DE"/>
          </a:p>
        </p:txBody>
      </p:sp>
      <p:sp>
        <p:nvSpPr>
          <p:cNvPr id="5" name="文本框 4"/>
          <p:cNvSpPr txBox="1"/>
          <p:nvPr/>
        </p:nvSpPr>
        <p:spPr>
          <a:xfrm>
            <a:off x="694606" y="1844824"/>
            <a:ext cx="10729192" cy="2061210"/>
          </a:xfrm>
          <a:prstGeom prst="rect">
            <a:avLst/>
          </a:prstGeom>
          <a:noFill/>
        </p:spPr>
        <p:txBody>
          <a:bodyPr wrap="square" rtlCol="0">
            <a:spAutoFit/>
          </a:bodyPr>
          <a:lstStyle/>
          <a:p>
            <a:pPr algn="l"/>
            <a:r>
              <a:rPr lang="zh-CN" altLang="en-US" sz="1600" b="0" i="0" dirty="0">
                <a:solidFill>
                  <a:srgbClr val="434449"/>
                </a:solidFill>
                <a:effectLst/>
                <a:latin typeface="微软雅黑" panose="020B0503020204020204" pitchFamily="34" charset="-122"/>
                <a:ea typeface="微软雅黑" panose="020B0503020204020204" pitchFamily="34" charset="-122"/>
                <a:cs typeface="仿宋" panose="02010609060101010101" charset="-122"/>
              </a:rPr>
              <a:t> All this time, the fasteners connecting the reducer to the gear rack on the hot mill have been fastened using three hundred kilograms of weight and suspended from the ceiling through the crane. Pull the weight from the temporary scaffolding and let it tap the wrench like a hammer. The whole procedure requires five people: three pulling the load, one tightening the wrench, and one operating the crane. It takes an hour to tighten a bolt, and participants need to face multiple safety hazards.</a:t>
            </a:r>
            <a:endParaRPr lang="zh-CN" altLang="en-US" sz="1600" b="0" i="0" dirty="0">
              <a:solidFill>
                <a:srgbClr val="434449"/>
              </a:solidFill>
              <a:effectLst/>
              <a:latin typeface="微软雅黑" panose="020B0503020204020204" pitchFamily="34" charset="-122"/>
              <a:ea typeface="微软雅黑" panose="020B0503020204020204" pitchFamily="34" charset="-122"/>
              <a:cs typeface="仿宋" panose="02010609060101010101" charset="-122"/>
            </a:endParaRPr>
          </a:p>
          <a:p>
            <a:pPr algn="l"/>
            <a:r>
              <a:rPr lang="zh-CN" altLang="en-US" sz="1600" b="0" i="0" dirty="0">
                <a:solidFill>
                  <a:srgbClr val="434449"/>
                </a:solidFill>
                <a:effectLst/>
                <a:latin typeface="微软雅黑" panose="020B0503020204020204" pitchFamily="34" charset="-122"/>
                <a:ea typeface="微软雅黑" panose="020B0503020204020204" pitchFamily="34" charset="-122"/>
                <a:cs typeface="仿宋" panose="02010609060101010101" charset="-122"/>
              </a:rPr>
              <a:t>After using the JUNGEBLODT super nut, the installation process becomes the safest maintenance task. Now each connection takes only take one person to handle and 15 minutes. With 12-28 M12 bolts on each installation application, significantly reducing overall downtime and improving productivity.</a:t>
            </a:r>
            <a:endParaRPr lang="zh-CN" altLang="en-US" sz="1600" b="0" i="0" dirty="0">
              <a:solidFill>
                <a:srgbClr val="434449"/>
              </a:solidFill>
              <a:effectLst/>
              <a:latin typeface="微软雅黑" panose="020B0503020204020204" pitchFamily="34" charset="-122"/>
              <a:ea typeface="微软雅黑" panose="020B0503020204020204" pitchFamily="34" charset="-122"/>
              <a:cs typeface="仿宋" panose="02010609060101010101" charset="-122"/>
            </a:endParaRPr>
          </a:p>
        </p:txBody>
      </p:sp>
      <p:sp>
        <p:nvSpPr>
          <p:cNvPr id="6" name="Textfeld 7"/>
          <p:cNvSpPr txBox="1"/>
          <p:nvPr/>
        </p:nvSpPr>
        <p:spPr>
          <a:xfrm>
            <a:off x="0" y="692696"/>
            <a:ext cx="12190413" cy="903605"/>
          </a:xfrm>
          <a:prstGeom prst="rect">
            <a:avLst/>
          </a:prstGeom>
          <a:noFill/>
        </p:spPr>
        <p:txBody>
          <a:bodyPr wrap="square" rtlCol="0">
            <a:spAutoFit/>
          </a:bodyPr>
          <a:lstStyle/>
          <a:p>
            <a:pPr indent="-342900" algn="ctr">
              <a:spcBef>
                <a:spcPct val="20000"/>
              </a:spcBef>
              <a:tabLst>
                <a:tab pos="283845" algn="l"/>
              </a:tabLst>
            </a:pPr>
            <a:r>
              <a:rPr lang="en-US" altLang="zh-CN" sz="2400" b="1" dirty="0">
                <a:latin typeface="微软雅黑" panose="020B0503020204020204" pitchFamily="34" charset="-122"/>
                <a:ea typeface="微软雅黑" panose="020B0503020204020204" pitchFamily="34" charset="-122"/>
                <a:cs typeface="Arial" panose="020B0604020202020204" pitchFamily="34" charset="0"/>
              </a:rPr>
              <a:t>Forging press and steel plant application</a:t>
            </a:r>
            <a:endParaRPr lang="en-US" altLang="zh-CN" sz="2400" b="1" dirty="0">
              <a:latin typeface="微软雅黑" panose="020B0503020204020204" pitchFamily="34" charset="-122"/>
              <a:ea typeface="微软雅黑" panose="020B0503020204020204" pitchFamily="34" charset="-122"/>
              <a:cs typeface="Arial" panose="020B0604020202020204" pitchFamily="34" charset="0"/>
            </a:endParaRPr>
          </a:p>
          <a:p>
            <a:pPr indent="-342900" algn="ctr">
              <a:spcBef>
                <a:spcPct val="20000"/>
              </a:spcBef>
              <a:tabLst>
                <a:tab pos="283845" algn="l"/>
              </a:tabLst>
            </a:pPr>
            <a:r>
              <a:rPr lang="zh-CN" altLang="en-US" sz="2400" b="1" dirty="0">
                <a:latin typeface="微软雅黑" panose="020B0503020204020204" pitchFamily="34" charset="-122"/>
                <a:ea typeface="微软雅黑" panose="020B0503020204020204" pitchFamily="34" charset="-122"/>
                <a:cs typeface="Arial" panose="020B0604020202020204" pitchFamily="34" charset="0"/>
              </a:rPr>
              <a:t>Forging and press and steel mill applications</a:t>
            </a:r>
            <a:endParaRPr lang="en-US" altLang="zh-CN" sz="2400" b="1" dirty="0">
              <a:latin typeface="微软雅黑" panose="020B0503020204020204" pitchFamily="34" charset="-122"/>
              <a:ea typeface="微软雅黑" panose="020B0503020204020204" pitchFamily="34" charset="-122"/>
              <a:cs typeface="Arial" panose="020B0604020202020204" pitchFamily="34" charset="0"/>
            </a:endParaRPr>
          </a:p>
        </p:txBody>
      </p:sp>
      <p:pic>
        <p:nvPicPr>
          <p:cNvPr id="8" name="图片 7"/>
          <p:cNvPicPr>
            <a:picLocks noChangeAspect="1"/>
          </p:cNvPicPr>
          <p:nvPr/>
        </p:nvPicPr>
        <p:blipFill>
          <a:blip r:embed="rId1"/>
          <a:stretch>
            <a:fillRect/>
          </a:stretch>
        </p:blipFill>
        <p:spPr>
          <a:xfrm>
            <a:off x="694055" y="4796790"/>
            <a:ext cx="2258060" cy="1723390"/>
          </a:xfrm>
          <a:prstGeom prst="rect">
            <a:avLst/>
          </a:prstGeom>
        </p:spPr>
      </p:pic>
      <p:pic>
        <p:nvPicPr>
          <p:cNvPr id="10" name="图片 9"/>
          <p:cNvPicPr>
            <a:picLocks noChangeAspect="1"/>
          </p:cNvPicPr>
          <p:nvPr/>
        </p:nvPicPr>
        <p:blipFill>
          <a:blip r:embed="rId2"/>
          <a:stretch>
            <a:fillRect/>
          </a:stretch>
        </p:blipFill>
        <p:spPr>
          <a:xfrm>
            <a:off x="3502660" y="4796790"/>
            <a:ext cx="2623185" cy="1884045"/>
          </a:xfrm>
          <a:prstGeom prst="rect">
            <a:avLst/>
          </a:prstGeom>
        </p:spPr>
      </p:pic>
      <p:sp>
        <p:nvSpPr>
          <p:cNvPr id="11" name="文本框 10"/>
          <p:cNvSpPr txBox="1"/>
          <p:nvPr/>
        </p:nvSpPr>
        <p:spPr>
          <a:xfrm>
            <a:off x="7097395" y="4077335"/>
            <a:ext cx="4398645" cy="2461260"/>
          </a:xfrm>
          <a:prstGeom prst="rect">
            <a:avLst/>
          </a:prstGeom>
          <a:noFill/>
        </p:spPr>
        <p:txBody>
          <a:bodyPr wrap="square" rtlCol="0">
            <a:spAutoFit/>
          </a:bodyPr>
          <a:lstStyle/>
          <a:p>
            <a:r>
              <a:rPr lang="zh-CN" altLang="en-US" sz="1400" dirty="0">
                <a:latin typeface="微软雅黑" panose="020B0503020204020204" pitchFamily="34" charset="-122"/>
                <a:ea typeface="微软雅黑" panose="020B0503020204020204" pitchFamily="34" charset="-122"/>
                <a:cs typeface="仿宋" panose="02010609060101010101" charset="-122"/>
              </a:rPr>
              <a:t>installation site:</a:t>
            </a:r>
            <a:endParaRPr lang="en-US" altLang="zh-CN" sz="1400" dirty="0">
              <a:latin typeface="微软雅黑" panose="020B0503020204020204" pitchFamily="34" charset="-122"/>
              <a:ea typeface="微软雅黑" panose="020B0503020204020204" pitchFamily="34" charset="-122"/>
              <a:cs typeface="仿宋" panose="02010609060101010101" charset="-122"/>
            </a:endParaRPr>
          </a:p>
          <a:p>
            <a:r>
              <a:rPr lang="zh-CN" altLang="en-US" sz="1400" dirty="0">
                <a:latin typeface="微软雅黑" panose="020B0503020204020204" pitchFamily="34" charset="-122"/>
                <a:ea typeface="微软雅黑" panose="020B0503020204020204" pitchFamily="34" charset="-122"/>
                <a:cs typeface="仿宋" panose="02010609060101010101" charset="-122"/>
              </a:rPr>
              <a:t>forging press:</a:t>
            </a:r>
            <a:r>
              <a:rPr lang="zh-CN" altLang="en-US" sz="1400" b="0" i="0" u="none" strike="noStrike" baseline="0" dirty="0">
                <a:solidFill>
                  <a:srgbClr val="000000"/>
                </a:solidFill>
                <a:latin typeface="微软雅黑" panose="020B0503020204020204" pitchFamily="34" charset="-122"/>
                <a:ea typeface="微软雅黑" panose="020B0503020204020204" pitchFamily="34" charset="-122"/>
                <a:cs typeface="仿宋" panose="02010609060101010101" charset="-122"/>
              </a:rPr>
              <a:t>Press machine column, transverse pull rod, bearing block, high-pressure pipe, mold gasket, cylinder head bolts, anchoring bolts, etc.</a:t>
            </a:r>
            <a:endParaRPr lang="en-US" altLang="zh-CN" sz="1400" b="0" i="0" u="none" strike="noStrike" baseline="0" dirty="0">
              <a:solidFill>
                <a:srgbClr val="000000"/>
              </a:solidFill>
              <a:latin typeface="微软雅黑" panose="020B0503020204020204" pitchFamily="34" charset="-122"/>
              <a:ea typeface="微软雅黑" panose="020B0503020204020204" pitchFamily="34" charset="-122"/>
              <a:cs typeface="仿宋" panose="02010609060101010101" charset="-122"/>
            </a:endParaRPr>
          </a:p>
          <a:p>
            <a:r>
              <a:rPr lang="zh-CN" altLang="en-US" sz="1400" b="0" i="0" u="none" strike="noStrike" baseline="0" dirty="0">
                <a:solidFill>
                  <a:srgbClr val="000000"/>
                </a:solidFill>
                <a:latin typeface="微软雅黑" panose="020B0503020204020204" pitchFamily="34" charset="-122"/>
                <a:ea typeface="微软雅黑" panose="020B0503020204020204" pitchFamily="34" charset="-122"/>
                <a:cs typeface="仿宋" panose="02010609060101010101" charset="-122"/>
              </a:rPr>
              <a:t>Steel rolling industry: thrust ring, connecting bolt, transverse rod bolt, anchor bolt, rolling mill motor, bearing, bearing seat, roller way, BOF and EAF application, rolling machine, hydraulic cylinder, lifting crane, longitudinal cutting machine blade, general joint, spare roller bearing, working roller bearing, pipe mill, etc.</a:t>
            </a:r>
            <a:endParaRPr lang="zh-CN" altLang="en-US" sz="1400" dirty="0">
              <a:latin typeface="微软雅黑" panose="020B0503020204020204" pitchFamily="34" charset="-122"/>
              <a:ea typeface="微软雅黑" panose="020B0503020204020204" pitchFamily="34" charset="-122"/>
              <a:cs typeface="仿宋" panose="02010609060101010101"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4"/>
          </p:nvPr>
        </p:nvSpPr>
        <p:spPr/>
        <p:txBody>
          <a:bodyPr/>
          <a:lstStyle/>
          <a:p>
            <a:fld id="{440943A7-F9B2-4DF7-8A43-2F720A47DDF7}" type="slidenum">
              <a:rPr lang="de-DE" smtClean="0"/>
            </a:fld>
            <a:endParaRPr lang="de-DE"/>
          </a:p>
        </p:txBody>
      </p:sp>
      <p:sp>
        <p:nvSpPr>
          <p:cNvPr id="5" name="Textfeld 7"/>
          <p:cNvSpPr txBox="1"/>
          <p:nvPr/>
        </p:nvSpPr>
        <p:spPr>
          <a:xfrm>
            <a:off x="0" y="692696"/>
            <a:ext cx="12190413" cy="903605"/>
          </a:xfrm>
          <a:prstGeom prst="rect">
            <a:avLst/>
          </a:prstGeom>
          <a:noFill/>
        </p:spPr>
        <p:txBody>
          <a:bodyPr wrap="square" rtlCol="0">
            <a:spAutoFit/>
          </a:bodyPr>
          <a:lstStyle/>
          <a:p>
            <a:pPr indent="-342900" algn="ctr">
              <a:spcBef>
                <a:spcPct val="20000"/>
              </a:spcBef>
              <a:tabLst>
                <a:tab pos="283845" algn="l"/>
              </a:tabLst>
            </a:pPr>
            <a:r>
              <a:rPr lang="en-US" altLang="zh-CN" sz="2400" b="1" dirty="0">
                <a:latin typeface="微软雅黑" panose="020B0503020204020204" pitchFamily="34" charset="-122"/>
                <a:ea typeface="微软雅黑" panose="020B0503020204020204" pitchFamily="34" charset="-122"/>
                <a:cs typeface="Arial" panose="020B0604020202020204" pitchFamily="34" charset="0"/>
              </a:rPr>
              <a:t>Oil 、Gas and Petrochemical application</a:t>
            </a:r>
            <a:endParaRPr lang="en-US" altLang="zh-CN" sz="2400" b="1" dirty="0">
              <a:latin typeface="微软雅黑" panose="020B0503020204020204" pitchFamily="34" charset="-122"/>
              <a:ea typeface="微软雅黑" panose="020B0503020204020204" pitchFamily="34" charset="-122"/>
              <a:cs typeface="Arial" panose="020B0604020202020204" pitchFamily="34" charset="0"/>
            </a:endParaRPr>
          </a:p>
          <a:p>
            <a:pPr indent="-342900" algn="ctr">
              <a:spcBef>
                <a:spcPct val="20000"/>
              </a:spcBef>
              <a:tabLst>
                <a:tab pos="283845" algn="l"/>
              </a:tabLst>
            </a:pPr>
            <a:r>
              <a:rPr lang="zh-CN" altLang="en-US" sz="2400" b="1" dirty="0">
                <a:latin typeface="微软雅黑" panose="020B0503020204020204" pitchFamily="34" charset="-122"/>
                <a:ea typeface="微软雅黑" panose="020B0503020204020204" pitchFamily="34" charset="-122"/>
                <a:cs typeface="Arial" panose="020B0604020202020204" pitchFamily="34" charset="0"/>
              </a:rPr>
              <a:t> Petroleum, natural gas and other petrochemical industries</a:t>
            </a:r>
            <a:endParaRPr lang="en-US" altLang="zh-CN" sz="2400" b="1"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6" name="文本框 5"/>
          <p:cNvSpPr txBox="1"/>
          <p:nvPr/>
        </p:nvSpPr>
        <p:spPr>
          <a:xfrm>
            <a:off x="694606" y="1844824"/>
            <a:ext cx="10729192" cy="2553335"/>
          </a:xfrm>
          <a:prstGeom prst="rect">
            <a:avLst/>
          </a:prstGeom>
          <a:noFill/>
        </p:spPr>
        <p:txBody>
          <a:bodyPr wrap="square" rtlCol="0">
            <a:spAutoFit/>
          </a:bodyPr>
          <a:lstStyle/>
          <a:p>
            <a:pPr algn="l"/>
            <a:r>
              <a:rPr lang="zh-CN" altLang="en-US" sz="1600" b="0" i="0" dirty="0">
                <a:solidFill>
                  <a:srgbClr val="434449"/>
                </a:solidFill>
                <a:effectLst/>
                <a:latin typeface="微软雅黑" panose="020B0503020204020204" pitchFamily="34" charset="-122"/>
                <a:ea typeface="微软雅黑" panose="020B0503020204020204" pitchFamily="34" charset="-122"/>
                <a:cs typeface="仿宋" panose="02010609060101010101" charset="-122"/>
              </a:rPr>
              <a:t> At present, the domestic petrochemical enterprises generally have the problems of bolt loosening and seal leakage. Because the industry has the characteristics of high temperature and high pressure, therefore, in the use of ordinary nuts, due to the lack of pretension and common nuts easy to loosen the natural defects. Therefore, it is inevitable that the bolts due to stress concentration lead to fatigue fracture, disassembly difficulties and other problems, leading to high customer maintenance costs, high spot inspection frequency problems!</a:t>
            </a:r>
            <a:endParaRPr lang="en-US" altLang="zh-CN" sz="1600" b="0" i="0" dirty="0">
              <a:solidFill>
                <a:srgbClr val="434449"/>
              </a:solidFill>
              <a:effectLst/>
              <a:latin typeface="微软雅黑" panose="020B0503020204020204" pitchFamily="34" charset="-122"/>
              <a:ea typeface="微软雅黑" panose="020B0503020204020204" pitchFamily="34" charset="-122"/>
              <a:cs typeface="仿宋" panose="02010609060101010101" charset="-122"/>
            </a:endParaRPr>
          </a:p>
          <a:p>
            <a:pPr algn="l"/>
            <a:r>
              <a:rPr lang="zh-CN" altLang="en-US" sz="1600" dirty="0">
                <a:solidFill>
                  <a:srgbClr val="434449"/>
                </a:solidFill>
                <a:latin typeface="微软雅黑" panose="020B0503020204020204" pitchFamily="34" charset="-122"/>
                <a:ea typeface="微软雅黑" panose="020B0503020204020204" pitchFamily="34" charset="-122"/>
                <a:cs typeface="仿宋" panose="02010609060101010101" charset="-122"/>
              </a:rPr>
              <a:t>Jungeblodt In addition to the accurate pre-tightening force and good sealing performance, the special surface treatment process and special coating of the thrust screw will ensure that the lubrication function can still be maintained after working at high temperature, so as to avoid the fracture of the thrust screw caused by excessive torque.</a:t>
            </a:r>
            <a:endParaRPr lang="zh-CN" altLang="en-US" sz="1600" b="0" i="0" dirty="0">
              <a:solidFill>
                <a:srgbClr val="434449"/>
              </a:solidFill>
              <a:effectLst/>
              <a:latin typeface="微软雅黑" panose="020B0503020204020204" pitchFamily="34" charset="-122"/>
              <a:ea typeface="微软雅黑" panose="020B0503020204020204" pitchFamily="34" charset="-122"/>
              <a:cs typeface="仿宋" panose="02010609060101010101" charset="-122"/>
            </a:endParaRPr>
          </a:p>
        </p:txBody>
      </p:sp>
      <p:pic>
        <p:nvPicPr>
          <p:cNvPr id="8" name="图片 7"/>
          <p:cNvPicPr>
            <a:picLocks noChangeAspect="1"/>
          </p:cNvPicPr>
          <p:nvPr/>
        </p:nvPicPr>
        <p:blipFill>
          <a:blip r:embed="rId1"/>
          <a:stretch>
            <a:fillRect/>
          </a:stretch>
        </p:blipFill>
        <p:spPr>
          <a:xfrm>
            <a:off x="766445" y="4797425"/>
            <a:ext cx="2360295" cy="1677670"/>
          </a:xfrm>
          <a:prstGeom prst="rect">
            <a:avLst/>
          </a:prstGeom>
        </p:spPr>
      </p:pic>
      <p:pic>
        <p:nvPicPr>
          <p:cNvPr id="10" name="图片 9"/>
          <p:cNvPicPr>
            <a:picLocks noChangeAspect="1"/>
          </p:cNvPicPr>
          <p:nvPr/>
        </p:nvPicPr>
        <p:blipFill>
          <a:blip r:embed="rId2"/>
          <a:stretch>
            <a:fillRect/>
          </a:stretch>
        </p:blipFill>
        <p:spPr>
          <a:xfrm>
            <a:off x="3934460" y="4810760"/>
            <a:ext cx="2218055" cy="1664335"/>
          </a:xfrm>
          <a:prstGeom prst="rect">
            <a:avLst/>
          </a:prstGeom>
        </p:spPr>
      </p:pic>
      <p:sp>
        <p:nvSpPr>
          <p:cNvPr id="11" name="文本框 10"/>
          <p:cNvSpPr txBox="1"/>
          <p:nvPr/>
        </p:nvSpPr>
        <p:spPr>
          <a:xfrm>
            <a:off x="8039300" y="4725794"/>
            <a:ext cx="3209874" cy="1814830"/>
          </a:xfrm>
          <a:prstGeom prst="rect">
            <a:avLst/>
          </a:prstGeom>
          <a:noFill/>
        </p:spPr>
        <p:txBody>
          <a:bodyPr wrap="square" rtlCol="0">
            <a:spAutoFit/>
          </a:bodyPr>
          <a:lstStyle/>
          <a:p>
            <a:r>
              <a:rPr lang="zh-CN" altLang="en-US" sz="1400" dirty="0">
                <a:latin typeface="微软雅黑" panose="020B0503020204020204" pitchFamily="34" charset="-122"/>
                <a:ea typeface="微软雅黑" panose="020B0503020204020204" pitchFamily="34" charset="-122"/>
                <a:cs typeface="仿宋" panose="02010609060101010101" charset="-122"/>
              </a:rPr>
              <a:t>installation site:</a:t>
            </a:r>
            <a:endParaRPr lang="en-US" altLang="zh-CN" sz="1400" dirty="0">
              <a:latin typeface="微软雅黑" panose="020B0503020204020204" pitchFamily="34" charset="-122"/>
              <a:ea typeface="微软雅黑" panose="020B0503020204020204" pitchFamily="34" charset="-122"/>
              <a:cs typeface="仿宋" panose="02010609060101010101" charset="-122"/>
            </a:endParaRPr>
          </a:p>
          <a:p>
            <a:r>
              <a:rPr lang="zh-CN" altLang="en-US" sz="1400" b="0" i="0" u="none" strike="noStrike" baseline="0" dirty="0">
                <a:solidFill>
                  <a:srgbClr val="000000"/>
                </a:solidFill>
                <a:latin typeface="微软雅黑" panose="020B0503020204020204" pitchFamily="34" charset="-122"/>
                <a:ea typeface="微软雅黑" panose="020B0503020204020204" pitchFamily="34" charset="-122"/>
                <a:cs typeface="仿宋" panose="02010609060101010101" charset="-122"/>
              </a:rPr>
              <a:t>Top driver, antispray device</a:t>
            </a:r>
            <a:endParaRPr lang="zh-CN" altLang="en-US" sz="1400" b="0" i="0" u="none" strike="noStrike" baseline="0" dirty="0">
              <a:solidFill>
                <a:srgbClr val="000000"/>
              </a:solidFill>
              <a:latin typeface="微软雅黑" panose="020B0503020204020204" pitchFamily="34" charset="-122"/>
              <a:ea typeface="微软雅黑" panose="020B0503020204020204" pitchFamily="34" charset="-122"/>
              <a:cs typeface="仿宋" panose="02010609060101010101" charset="-122"/>
            </a:endParaRPr>
          </a:p>
          <a:p>
            <a:r>
              <a:rPr lang="zh-CN" altLang="en-US" sz="1400" b="0" i="0" u="none" strike="noStrike" baseline="0" dirty="0">
                <a:solidFill>
                  <a:srgbClr val="000000"/>
                </a:solidFill>
                <a:latin typeface="微软雅黑" panose="020B0503020204020204" pitchFamily="34" charset="-122"/>
                <a:ea typeface="微软雅黑" panose="020B0503020204020204" pitchFamily="34" charset="-122"/>
                <a:cs typeface="仿宋" panose="02010609060101010101" charset="-122"/>
              </a:rPr>
              <a:t>Mud pump, fracturing pump</a:t>
            </a:r>
            <a:endParaRPr lang="zh-CN" altLang="en-US" sz="1400" b="0" i="0" u="none" strike="noStrike" baseline="0" dirty="0">
              <a:solidFill>
                <a:srgbClr val="000000"/>
              </a:solidFill>
              <a:latin typeface="微软雅黑" panose="020B0503020204020204" pitchFamily="34" charset="-122"/>
              <a:ea typeface="微软雅黑" panose="020B0503020204020204" pitchFamily="34" charset="-122"/>
              <a:cs typeface="仿宋" panose="02010609060101010101" charset="-122"/>
            </a:endParaRPr>
          </a:p>
          <a:p>
            <a:r>
              <a:rPr lang="zh-CN" altLang="en-US" sz="1400" b="0" i="0" u="none" strike="noStrike" baseline="0" dirty="0">
                <a:solidFill>
                  <a:srgbClr val="000000"/>
                </a:solidFill>
                <a:latin typeface="微软雅黑" panose="020B0503020204020204" pitchFamily="34" charset="-122"/>
                <a:ea typeface="微软雅黑" panose="020B0503020204020204" pitchFamily="34" charset="-122"/>
                <a:cs typeface="仿宋" panose="02010609060101010101" charset="-122"/>
              </a:rPr>
              <a:t>Reactor cover plate and heat exchanger</a:t>
            </a:r>
            <a:endParaRPr lang="zh-CN" altLang="en-US" sz="1400" b="0" i="0" u="none" strike="noStrike" baseline="0" dirty="0">
              <a:solidFill>
                <a:srgbClr val="000000"/>
              </a:solidFill>
              <a:latin typeface="微软雅黑" panose="020B0503020204020204" pitchFamily="34" charset="-122"/>
              <a:ea typeface="微软雅黑" panose="020B0503020204020204" pitchFamily="34" charset="-122"/>
              <a:cs typeface="仿宋" panose="02010609060101010101" charset="-122"/>
            </a:endParaRPr>
          </a:p>
          <a:p>
            <a:r>
              <a:rPr lang="zh-CN" altLang="en-US" sz="1400" b="0" i="0" u="none" strike="noStrike" baseline="0" dirty="0">
                <a:solidFill>
                  <a:srgbClr val="000000"/>
                </a:solidFill>
                <a:latin typeface="微软雅黑" panose="020B0503020204020204" pitchFamily="34" charset="-122"/>
                <a:ea typeface="微软雅黑" panose="020B0503020204020204" pitchFamily="34" charset="-122"/>
                <a:cs typeface="仿宋" panose="02010609060101010101" charset="-122"/>
              </a:rPr>
              <a:t>Turbine control valve, turbine connections, pipe flange,</a:t>
            </a:r>
            <a:endParaRPr lang="zh-CN" altLang="en-US" sz="1400" b="0" i="0" u="none" strike="noStrike" baseline="0" dirty="0">
              <a:solidFill>
                <a:srgbClr val="000000"/>
              </a:solidFill>
              <a:latin typeface="微软雅黑" panose="020B0503020204020204" pitchFamily="34" charset="-122"/>
              <a:ea typeface="微软雅黑" panose="020B0503020204020204" pitchFamily="34" charset="-122"/>
              <a:cs typeface="仿宋" panose="02010609060101010101" charset="-122"/>
            </a:endParaRPr>
          </a:p>
          <a:p>
            <a:r>
              <a:rPr lang="zh-CN" altLang="en-US" sz="1400" b="0" i="0" u="none" strike="noStrike" baseline="0" dirty="0">
                <a:solidFill>
                  <a:srgbClr val="000000"/>
                </a:solidFill>
                <a:latin typeface="微软雅黑" panose="020B0503020204020204" pitchFamily="34" charset="-122"/>
                <a:ea typeface="微软雅黑" panose="020B0503020204020204" pitchFamily="34" charset="-122"/>
                <a:cs typeface="仿宋" panose="02010609060101010101" charset="-122"/>
              </a:rPr>
              <a:t>Anchoring bolts, coupling bolts, etc</a:t>
            </a:r>
            <a:endParaRPr lang="zh-CN" altLang="en-US" sz="1400" b="0" i="0" u="none" strike="noStrike" baseline="0" dirty="0">
              <a:solidFill>
                <a:srgbClr val="000000"/>
              </a:solidFill>
              <a:latin typeface="微软雅黑" panose="020B0503020204020204" pitchFamily="34" charset="-122"/>
              <a:ea typeface="微软雅黑" panose="020B0503020204020204" pitchFamily="34" charset="-122"/>
              <a:cs typeface="仿宋" panose="02010609060101010101"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4"/>
          </p:nvPr>
        </p:nvSpPr>
        <p:spPr/>
        <p:txBody>
          <a:bodyPr/>
          <a:lstStyle/>
          <a:p>
            <a:fld id="{440943A7-F9B2-4DF7-8A43-2F720A47DDF7}" type="slidenum">
              <a:rPr lang="de-DE" smtClean="0"/>
            </a:fld>
            <a:endParaRPr lang="de-DE"/>
          </a:p>
        </p:txBody>
      </p:sp>
      <p:sp>
        <p:nvSpPr>
          <p:cNvPr id="5" name="Textfeld 7"/>
          <p:cNvSpPr txBox="1"/>
          <p:nvPr/>
        </p:nvSpPr>
        <p:spPr>
          <a:xfrm>
            <a:off x="0" y="692696"/>
            <a:ext cx="12190413" cy="903605"/>
          </a:xfrm>
          <a:prstGeom prst="rect">
            <a:avLst/>
          </a:prstGeom>
          <a:noFill/>
        </p:spPr>
        <p:txBody>
          <a:bodyPr wrap="square" rtlCol="0">
            <a:spAutoFit/>
          </a:bodyPr>
          <a:lstStyle/>
          <a:p>
            <a:pPr indent="-342900" algn="ctr">
              <a:spcBef>
                <a:spcPct val="20000"/>
              </a:spcBef>
              <a:tabLst>
                <a:tab pos="283845" algn="l"/>
              </a:tabLst>
            </a:pPr>
            <a:r>
              <a:rPr lang="en-US" altLang="zh-CN" sz="2400" b="1" dirty="0">
                <a:latin typeface="微软雅黑" panose="020B0503020204020204" pitchFamily="34" charset="-122"/>
                <a:ea typeface="微软雅黑" panose="020B0503020204020204" pitchFamily="34" charset="-122"/>
                <a:cs typeface="Arial" panose="020B0604020202020204" pitchFamily="34" charset="0"/>
              </a:rPr>
              <a:t>Compressor industry application</a:t>
            </a:r>
            <a:endParaRPr lang="en-US" altLang="zh-CN" sz="2400" b="1" dirty="0">
              <a:latin typeface="微软雅黑" panose="020B0503020204020204" pitchFamily="34" charset="-122"/>
              <a:ea typeface="微软雅黑" panose="020B0503020204020204" pitchFamily="34" charset="-122"/>
              <a:cs typeface="Arial" panose="020B0604020202020204" pitchFamily="34" charset="0"/>
            </a:endParaRPr>
          </a:p>
          <a:p>
            <a:pPr indent="-342900" algn="ctr">
              <a:spcBef>
                <a:spcPct val="20000"/>
              </a:spcBef>
              <a:tabLst>
                <a:tab pos="283845" algn="l"/>
              </a:tabLst>
            </a:pPr>
            <a:r>
              <a:rPr lang="zh-CN" altLang="en-US" sz="2400" b="1" dirty="0">
                <a:latin typeface="微软雅黑" panose="020B0503020204020204" pitchFamily="34" charset="-122"/>
                <a:ea typeface="微软雅黑" panose="020B0503020204020204" pitchFamily="34" charset="-122"/>
                <a:cs typeface="Arial" panose="020B0604020202020204" pitchFamily="34" charset="0"/>
              </a:rPr>
              <a:t> Compressor, turbine industry</a:t>
            </a:r>
            <a:endParaRPr lang="en-US" altLang="zh-CN" sz="2400" b="1"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6" name="文本框 5"/>
          <p:cNvSpPr txBox="1"/>
          <p:nvPr/>
        </p:nvSpPr>
        <p:spPr>
          <a:xfrm>
            <a:off x="622598" y="1628492"/>
            <a:ext cx="10729192" cy="3353435"/>
          </a:xfrm>
          <a:prstGeom prst="rect">
            <a:avLst/>
          </a:prstGeom>
          <a:noFill/>
        </p:spPr>
        <p:txBody>
          <a:bodyPr wrap="square" rtlCol="0">
            <a:spAutoFit/>
          </a:bodyPr>
          <a:lstStyle/>
          <a:p>
            <a:pPr algn="l"/>
            <a:r>
              <a:rPr lang="zh-CN" altLang="en-US" sz="1600" b="0" i="0" dirty="0">
                <a:solidFill>
                  <a:srgbClr val="323232"/>
                </a:solidFill>
                <a:effectLst/>
                <a:latin typeface="微软雅黑" panose="020B0503020204020204" pitchFamily="34" charset="-122"/>
                <a:ea typeface="微软雅黑" panose="020B0503020204020204" pitchFamily="34" charset="-122"/>
                <a:cs typeface="仿宋" panose="02010609060101010101" charset="-122"/>
              </a:rPr>
              <a:t> The reciprocating compressor piston nut used to be fastened by large wrench with electric heater. The installation method of this nut needs to drill a slender hole in the middle of the piston rod, the piston. In the process, the slender hole is easy to shift, resulting in uneven thickness of the piston rod head, which greatly reduces the strength of the piston rod and reduces the service life. The installation of electric heating method is time-consuming and laborious, and the rotating torque is extremely difficult to grasp. When the pretension force is insufficient, it is easy to produce nut loosening accident. When the pretension force is excessive, it is easy to make the material plastic deformation and reduce the service life. At the same time, because of the need for power heating, there are major safety risks in the natural gas environment.</a:t>
            </a:r>
            <a:endParaRPr lang="en-US" altLang="zh-CN" sz="1600" dirty="0">
              <a:solidFill>
                <a:srgbClr val="323232"/>
              </a:solidFill>
              <a:latin typeface="微软雅黑" panose="020B0503020204020204" pitchFamily="34" charset="-122"/>
              <a:ea typeface="微软雅黑" panose="020B0503020204020204" pitchFamily="34" charset="-122"/>
              <a:cs typeface="仿宋" panose="02010609060101010101" charset="-122"/>
            </a:endParaRPr>
          </a:p>
          <a:p>
            <a:pPr algn="l"/>
            <a:r>
              <a:rPr lang="zh-CN" altLang="en-US" sz="1600" b="0" i="0" dirty="0">
                <a:solidFill>
                  <a:srgbClr val="323232"/>
                </a:solidFill>
                <a:effectLst/>
                <a:latin typeface="微软雅黑" panose="020B0503020204020204" pitchFamily="34" charset="-122"/>
                <a:ea typeface="微软雅黑" panose="020B0503020204020204" pitchFamily="34" charset="-122"/>
                <a:cs typeface="仿宋" panose="02010609060101010101" charset="-122"/>
              </a:rPr>
              <a:t>When the super nut structure scheme is adopted, not only the above problems can be avoided, but also the compressor piston nut is composed of the super nut system (super nut, top wire and cushion), when rotating and installed on the piston rod. With only one torque wrench to tighten step by step, the ordinary torque wrench can also achieve extremely high tightening </a:t>
            </a:r>
            <a:r>
              <a:rPr lang="zh-CN" altLang="en-US" b="0" i="0" dirty="0">
                <a:solidFill>
                  <a:srgbClr val="323232"/>
                </a:solidFill>
                <a:effectLst/>
                <a:latin typeface="微软雅黑" panose="020B0503020204020204" pitchFamily="34" charset="-122"/>
                <a:ea typeface="微软雅黑" panose="020B0503020204020204" pitchFamily="34" charset="-122"/>
                <a:cs typeface="仿宋" panose="02010609060101010101" charset="-122"/>
              </a:rPr>
              <a:t>force, which is very suitable for pistons bearing alternating loads.</a:t>
            </a:r>
            <a:endParaRPr lang="en-US" altLang="zh-CN" b="0" i="0" dirty="0">
              <a:solidFill>
                <a:srgbClr val="323232"/>
              </a:solidFill>
              <a:effectLst/>
              <a:latin typeface="微软雅黑" panose="020B0503020204020204" pitchFamily="34" charset="-122"/>
              <a:ea typeface="微软雅黑" panose="020B0503020204020204" pitchFamily="34" charset="-122"/>
              <a:cs typeface="仿宋" panose="02010609060101010101" charset="-122"/>
            </a:endParaRPr>
          </a:p>
        </p:txBody>
      </p:sp>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66445" y="5013325"/>
            <a:ext cx="2600325" cy="1735455"/>
          </a:xfrm>
          <a:prstGeom prst="rect">
            <a:avLst/>
          </a:prstGeom>
        </p:spPr>
      </p:pic>
      <p:pic>
        <p:nvPicPr>
          <p:cNvPr id="10" name="图片 9"/>
          <p:cNvPicPr>
            <a:picLocks noChangeAspect="1"/>
          </p:cNvPicPr>
          <p:nvPr/>
        </p:nvPicPr>
        <p:blipFill rotWithShape="1">
          <a:blip r:embed="rId2"/>
          <a:srcRect l="12200" r="19551"/>
          <a:stretch>
            <a:fillRect/>
          </a:stretch>
        </p:blipFill>
        <p:spPr>
          <a:xfrm>
            <a:off x="3790315" y="5014595"/>
            <a:ext cx="2713990" cy="1767840"/>
          </a:xfrm>
          <a:prstGeom prst="rect">
            <a:avLst/>
          </a:prstGeom>
        </p:spPr>
      </p:pic>
      <p:sp>
        <p:nvSpPr>
          <p:cNvPr id="11" name="文本框 10"/>
          <p:cNvSpPr txBox="1"/>
          <p:nvPr/>
        </p:nvSpPr>
        <p:spPr>
          <a:xfrm>
            <a:off x="7174816" y="5014906"/>
            <a:ext cx="3209874" cy="1814830"/>
          </a:xfrm>
          <a:prstGeom prst="rect">
            <a:avLst/>
          </a:prstGeom>
          <a:noFill/>
        </p:spPr>
        <p:txBody>
          <a:bodyPr wrap="square" rtlCol="0">
            <a:spAutoFit/>
          </a:bodyPr>
          <a:lstStyle/>
          <a:p>
            <a:r>
              <a:rPr lang="zh-CN" altLang="en-US" sz="1400" dirty="0">
                <a:latin typeface="微软雅黑" panose="020B0503020204020204" pitchFamily="34" charset="-122"/>
                <a:ea typeface="微软雅黑" panose="020B0503020204020204" pitchFamily="34" charset="-122"/>
                <a:cs typeface="仿宋" panose="02010609060101010101" charset="-122"/>
              </a:rPr>
              <a:t>installation site:</a:t>
            </a:r>
            <a:endParaRPr lang="en-US" altLang="zh-CN" sz="1400" dirty="0">
              <a:latin typeface="微软雅黑" panose="020B0503020204020204" pitchFamily="34" charset="-122"/>
              <a:ea typeface="微软雅黑" panose="020B0503020204020204" pitchFamily="34" charset="-122"/>
              <a:cs typeface="仿宋" panose="02010609060101010101" charset="-122"/>
            </a:endParaRPr>
          </a:p>
          <a:p>
            <a:r>
              <a:rPr lang="zh-CN" altLang="en-US" sz="1400" b="0" i="0" u="none" strike="noStrike" baseline="0" dirty="0">
                <a:solidFill>
                  <a:srgbClr val="000000"/>
                </a:solidFill>
                <a:latin typeface="微软雅黑" panose="020B0503020204020204" pitchFamily="34" charset="-122"/>
                <a:ea typeface="微软雅黑" panose="020B0503020204020204" pitchFamily="34" charset="-122"/>
                <a:cs typeface="仿宋" panose="02010609060101010101" charset="-122"/>
              </a:rPr>
              <a:t>Croslet lock nut, head lock nut, coupling, connector nut, spacing plate,</a:t>
            </a:r>
            <a:endParaRPr lang="en-US" altLang="zh-CN" sz="1400" b="0" i="0" u="none" strike="noStrike" baseline="0" dirty="0">
              <a:solidFill>
                <a:srgbClr val="000000"/>
              </a:solidFill>
              <a:latin typeface="微软雅黑" panose="020B0503020204020204" pitchFamily="34" charset="-122"/>
              <a:ea typeface="微软雅黑" panose="020B0503020204020204" pitchFamily="34" charset="-122"/>
              <a:cs typeface="仿宋" panose="02010609060101010101" charset="-122"/>
            </a:endParaRPr>
          </a:p>
          <a:p>
            <a:r>
              <a:rPr lang="zh-CN" altLang="en-US" sz="1400" b="0" i="0" u="none" strike="noStrike" baseline="0" dirty="0">
                <a:solidFill>
                  <a:srgbClr val="000000"/>
                </a:solidFill>
                <a:latin typeface="微软雅黑" panose="020B0503020204020204" pitchFamily="34" charset="-122"/>
                <a:ea typeface="微软雅黑" panose="020B0503020204020204" pitchFamily="34" charset="-122"/>
                <a:cs typeface="仿宋" panose="02010609060101010101" charset="-122"/>
              </a:rPr>
              <a:t> End position plate, compressor cylinder block, narrow space bolt, piston end position nut,</a:t>
            </a:r>
            <a:endParaRPr lang="en-US" altLang="zh-CN" sz="1400" b="0" i="0" u="none" strike="noStrike" baseline="0" dirty="0">
              <a:solidFill>
                <a:srgbClr val="000000"/>
              </a:solidFill>
              <a:latin typeface="微软雅黑" panose="020B0503020204020204" pitchFamily="34" charset="-122"/>
              <a:ea typeface="微软雅黑" panose="020B0503020204020204" pitchFamily="34" charset="-122"/>
              <a:cs typeface="仿宋" panose="02010609060101010101" charset="-122"/>
            </a:endParaRPr>
          </a:p>
          <a:p>
            <a:r>
              <a:rPr lang="zh-CN" altLang="en-US" sz="1400" b="0" i="0" u="none" strike="noStrike" baseline="0" dirty="0">
                <a:solidFill>
                  <a:srgbClr val="000000"/>
                </a:solidFill>
                <a:latin typeface="微软雅黑" panose="020B0503020204020204" pitchFamily="34" charset="-122"/>
                <a:ea typeface="微软雅黑" panose="020B0503020204020204" pitchFamily="34" charset="-122"/>
                <a:cs typeface="仿宋" panose="02010609060101010101" charset="-122"/>
              </a:rPr>
              <a:t>Body top push screw, etc.</a:t>
            </a:r>
            <a:endParaRPr lang="zh-CN" altLang="en-US" sz="1400" b="0" i="0" u="none" strike="noStrike" baseline="0" dirty="0">
              <a:solidFill>
                <a:srgbClr val="000000"/>
              </a:solidFill>
              <a:latin typeface="微软雅黑" panose="020B0503020204020204" pitchFamily="34" charset="-122"/>
              <a:ea typeface="微软雅黑" panose="020B0503020204020204" pitchFamily="34" charset="-122"/>
              <a:cs typeface="仿宋" panose="02010609060101010101"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4"/>
          </p:nvPr>
        </p:nvSpPr>
        <p:spPr/>
        <p:txBody>
          <a:bodyPr/>
          <a:lstStyle/>
          <a:p>
            <a:fld id="{440943A7-F9B2-4DF7-8A43-2F720A47DDF7}" type="slidenum">
              <a:rPr lang="de-DE" smtClean="0"/>
            </a:fld>
            <a:endParaRPr lang="de-DE"/>
          </a:p>
        </p:txBody>
      </p:sp>
      <p:sp>
        <p:nvSpPr>
          <p:cNvPr id="5" name="Textfeld 7"/>
          <p:cNvSpPr txBox="1"/>
          <p:nvPr/>
        </p:nvSpPr>
        <p:spPr>
          <a:xfrm>
            <a:off x="0" y="692696"/>
            <a:ext cx="12190413" cy="903605"/>
          </a:xfrm>
          <a:prstGeom prst="rect">
            <a:avLst/>
          </a:prstGeom>
          <a:noFill/>
        </p:spPr>
        <p:txBody>
          <a:bodyPr wrap="square" rtlCol="0">
            <a:spAutoFit/>
          </a:bodyPr>
          <a:lstStyle/>
          <a:p>
            <a:pPr indent="-342900" algn="ctr">
              <a:spcBef>
                <a:spcPct val="20000"/>
              </a:spcBef>
              <a:tabLst>
                <a:tab pos="283845" algn="l"/>
              </a:tabLst>
            </a:pPr>
            <a:r>
              <a:rPr lang="en-US" altLang="zh-CN" sz="2400" b="1" dirty="0">
                <a:latin typeface="微软雅黑" panose="020B0503020204020204" pitchFamily="34" charset="-122"/>
                <a:ea typeface="微软雅黑" panose="020B0503020204020204" pitchFamily="34" charset="-122"/>
                <a:cs typeface="Arial" panose="020B0604020202020204" pitchFamily="34" charset="0"/>
              </a:rPr>
              <a:t>Mining and crushing application</a:t>
            </a:r>
            <a:endParaRPr lang="en-US" altLang="zh-CN" sz="2400" b="1" dirty="0">
              <a:latin typeface="微软雅黑" panose="020B0503020204020204" pitchFamily="34" charset="-122"/>
              <a:ea typeface="微软雅黑" panose="020B0503020204020204" pitchFamily="34" charset="-122"/>
              <a:cs typeface="Arial" panose="020B0604020202020204" pitchFamily="34" charset="0"/>
            </a:endParaRPr>
          </a:p>
          <a:p>
            <a:pPr indent="-342900" algn="ctr">
              <a:spcBef>
                <a:spcPct val="20000"/>
              </a:spcBef>
              <a:tabLst>
                <a:tab pos="283845" algn="l"/>
              </a:tabLst>
            </a:pPr>
            <a:r>
              <a:rPr lang="zh-CN" altLang="en-US" sz="2400" b="1" dirty="0">
                <a:latin typeface="微软雅黑" panose="020B0503020204020204" pitchFamily="34" charset="-122"/>
                <a:ea typeface="微软雅黑" panose="020B0503020204020204" pitchFamily="34" charset="-122"/>
                <a:cs typeface="Arial" panose="020B0604020202020204" pitchFamily="34" charset="0"/>
              </a:rPr>
              <a:t> Mining and crushing industries</a:t>
            </a:r>
            <a:endParaRPr lang="en-US" altLang="zh-CN" sz="2400" b="1"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8" name="文本框 7"/>
          <p:cNvSpPr txBox="1"/>
          <p:nvPr/>
        </p:nvSpPr>
        <p:spPr>
          <a:xfrm>
            <a:off x="622598" y="1879952"/>
            <a:ext cx="10729192" cy="2861310"/>
          </a:xfrm>
          <a:prstGeom prst="rect">
            <a:avLst/>
          </a:prstGeom>
          <a:noFill/>
        </p:spPr>
        <p:txBody>
          <a:bodyPr wrap="square" rtlCol="0">
            <a:spAutoFit/>
          </a:bodyPr>
          <a:lstStyle/>
          <a:p>
            <a:pPr algn="l"/>
            <a:r>
              <a:rPr lang="zh-CN" altLang="en-US" b="0" i="0" dirty="0">
                <a:solidFill>
                  <a:srgbClr val="434449"/>
                </a:solidFill>
                <a:effectLst/>
                <a:latin typeface="微软雅黑" panose="020B0503020204020204" pitchFamily="34" charset="-122"/>
                <a:ea typeface="微软雅黑" panose="020B0503020204020204" pitchFamily="34" charset="-122"/>
                <a:cs typeface="仿宋" panose="02010609060101010101" charset="-122"/>
              </a:rPr>
              <a:t> Mines and quarries are filled with heavy machinery used for breaking and drilling rock. These machines are subject to the harsh conditions of extreme load and uninterrupted vibration. To supply the world's endless demand for precious metals and minerals, they need to work continuously in strongly vibrating working conditions. Regardless of the strength and durability of the machine, the smaller bolted joints often fail first. Because the first minute of downtime is costly, the mining industry cannot afford the huge practical and financial losses of the machine shutdown.</a:t>
            </a:r>
            <a:endParaRPr lang="zh-CN" altLang="en-US" b="0" i="0" dirty="0">
              <a:solidFill>
                <a:srgbClr val="434449"/>
              </a:solidFill>
              <a:effectLst/>
              <a:latin typeface="微软雅黑" panose="020B0503020204020204" pitchFamily="34" charset="-122"/>
              <a:ea typeface="微软雅黑" panose="020B0503020204020204" pitchFamily="34" charset="-122"/>
              <a:cs typeface="仿宋" panose="02010609060101010101" charset="-122"/>
            </a:endParaRPr>
          </a:p>
          <a:p>
            <a:pPr algn="l"/>
            <a:r>
              <a:rPr lang="zh-CN" altLang="en-US" b="0" i="0" dirty="0">
                <a:solidFill>
                  <a:srgbClr val="434449"/>
                </a:solidFill>
                <a:effectLst/>
                <a:latin typeface="微软雅黑" panose="020B0503020204020204" pitchFamily="34" charset="-122"/>
                <a:ea typeface="微软雅黑" panose="020B0503020204020204" pitchFamily="34" charset="-122"/>
                <a:cs typeface="仿宋" panose="02010609060101010101" charset="-122"/>
              </a:rPr>
              <a:t>Rongbolt's super nut connection system protects all parts, including tools and important exposed joints, ensuring that your machine is never shut down due to ear wear and repair, and prevents heavy vehicles from becoming loose.</a:t>
            </a:r>
            <a:endParaRPr lang="zh-CN" altLang="en-US" b="0" i="0" dirty="0">
              <a:solidFill>
                <a:srgbClr val="434449"/>
              </a:solidFill>
              <a:effectLst/>
              <a:latin typeface="微软雅黑" panose="020B0503020204020204" pitchFamily="34" charset="-122"/>
              <a:ea typeface="微软雅黑" panose="020B0503020204020204" pitchFamily="34" charset="-122"/>
              <a:cs typeface="仿宋" panose="02010609060101010101" charset="-122"/>
            </a:endParaRPr>
          </a:p>
        </p:txBody>
      </p:sp>
      <p:pic>
        <p:nvPicPr>
          <p:cNvPr id="9" name="图片 8" descr="中信磨机几千万"/>
          <p:cNvPicPr>
            <a:picLocks noChangeAspect="1"/>
          </p:cNvPicPr>
          <p:nvPr/>
        </p:nvPicPr>
        <p:blipFill>
          <a:blip r:embed="rId1"/>
          <a:stretch>
            <a:fillRect/>
          </a:stretch>
        </p:blipFill>
        <p:spPr>
          <a:xfrm>
            <a:off x="766445" y="4944110"/>
            <a:ext cx="2098040" cy="1573530"/>
          </a:xfrm>
          <a:prstGeom prst="rect">
            <a:avLst/>
          </a:prstGeom>
        </p:spPr>
      </p:pic>
      <p:pic>
        <p:nvPicPr>
          <p:cNvPr id="10" name="图片 9" descr="540487585313572151"/>
          <p:cNvPicPr>
            <a:picLocks noChangeAspect="1"/>
          </p:cNvPicPr>
          <p:nvPr/>
        </p:nvPicPr>
        <p:blipFill rotWithShape="1">
          <a:blip r:embed="rId2"/>
          <a:srcRect l="5116" r="9309"/>
          <a:stretch>
            <a:fillRect/>
          </a:stretch>
        </p:blipFill>
        <p:spPr>
          <a:xfrm>
            <a:off x="4222750" y="4869180"/>
            <a:ext cx="2378710" cy="1564005"/>
          </a:xfrm>
          <a:prstGeom prst="rect">
            <a:avLst/>
          </a:prstGeom>
        </p:spPr>
      </p:pic>
      <p:sp>
        <p:nvSpPr>
          <p:cNvPr id="11" name="文本框 10"/>
          <p:cNvSpPr txBox="1"/>
          <p:nvPr/>
        </p:nvSpPr>
        <p:spPr>
          <a:xfrm>
            <a:off x="7743190" y="4509135"/>
            <a:ext cx="3439160" cy="1814830"/>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cs typeface="仿宋" panose="02010609060101010101" charset="-122"/>
              </a:rPr>
              <a:t>installation site:</a:t>
            </a:r>
            <a:endParaRPr lang="en-US" altLang="zh-CN" sz="1600" dirty="0">
              <a:latin typeface="微软雅黑" panose="020B0503020204020204" pitchFamily="34" charset="-122"/>
              <a:ea typeface="微软雅黑" panose="020B0503020204020204" pitchFamily="34" charset="-122"/>
              <a:cs typeface="仿宋" panose="02010609060101010101" charset="-122"/>
            </a:endParaRPr>
          </a:p>
          <a:p>
            <a:r>
              <a:rPr lang="zh-CN" altLang="en-US" sz="1600" b="0" i="0" u="none" strike="noStrike" baseline="0" dirty="0">
                <a:solidFill>
                  <a:srgbClr val="000000"/>
                </a:solidFill>
                <a:latin typeface="微软雅黑" panose="020B0503020204020204" pitchFamily="34" charset="-122"/>
                <a:ea typeface="微软雅黑" panose="020B0503020204020204" pitchFamily="34" charset="-122"/>
                <a:cs typeface="仿宋" panose="02010609060101010101" charset="-122"/>
              </a:rPr>
              <a:t>Blasting point, ring gear, side frame, lifting motor, shaft frame tightening bolt, pull spread surface, pinion, lifting and pull drum, split gear, section gear bolt, excavator, bearing cap, etc</a:t>
            </a:r>
            <a:endParaRPr lang="zh-CN" altLang="en-US" sz="1600" b="0" i="0" u="none" strike="noStrike" baseline="0" dirty="0">
              <a:solidFill>
                <a:srgbClr val="000000"/>
              </a:solidFill>
              <a:latin typeface="微软雅黑" panose="020B0503020204020204" pitchFamily="34" charset="-122"/>
              <a:ea typeface="微软雅黑" panose="020B0503020204020204" pitchFamily="34" charset="-122"/>
              <a:cs typeface="仿宋" panose="02010609060101010101"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4"/>
          </p:nvPr>
        </p:nvSpPr>
        <p:spPr/>
        <p:txBody>
          <a:bodyPr/>
          <a:lstStyle/>
          <a:p>
            <a:fld id="{440943A7-F9B2-4DF7-8A43-2F720A47DDF7}" type="slidenum">
              <a:rPr lang="de-DE" smtClean="0"/>
            </a:fld>
            <a:endParaRPr lang="de-DE"/>
          </a:p>
        </p:txBody>
      </p:sp>
      <p:sp>
        <p:nvSpPr>
          <p:cNvPr id="5" name="Textfeld 7"/>
          <p:cNvSpPr txBox="1"/>
          <p:nvPr/>
        </p:nvSpPr>
        <p:spPr>
          <a:xfrm>
            <a:off x="0" y="692696"/>
            <a:ext cx="12190413" cy="903605"/>
          </a:xfrm>
          <a:prstGeom prst="rect">
            <a:avLst/>
          </a:prstGeom>
          <a:noFill/>
        </p:spPr>
        <p:txBody>
          <a:bodyPr wrap="square" rtlCol="0">
            <a:spAutoFit/>
          </a:bodyPr>
          <a:lstStyle/>
          <a:p>
            <a:pPr indent="-342900" algn="ctr">
              <a:spcBef>
                <a:spcPct val="20000"/>
              </a:spcBef>
              <a:tabLst>
                <a:tab pos="283845" algn="l"/>
              </a:tabLst>
            </a:pPr>
            <a:r>
              <a:rPr lang="en-US" altLang="zh-CN" sz="2400" b="1" dirty="0">
                <a:latin typeface="微软雅黑" panose="020B0503020204020204" pitchFamily="34" charset="-122"/>
                <a:ea typeface="微软雅黑" panose="020B0503020204020204" pitchFamily="34" charset="-122"/>
                <a:cs typeface="Arial" panose="020B0604020202020204" pitchFamily="34" charset="0"/>
              </a:rPr>
              <a:t>Actual case on Tunnel Boring Machine</a:t>
            </a:r>
            <a:endParaRPr lang="en-US" altLang="zh-CN" sz="2400" b="1" dirty="0">
              <a:latin typeface="微软雅黑" panose="020B0503020204020204" pitchFamily="34" charset="-122"/>
              <a:ea typeface="微软雅黑" panose="020B0503020204020204" pitchFamily="34" charset="-122"/>
              <a:cs typeface="Arial" panose="020B0604020202020204" pitchFamily="34" charset="0"/>
            </a:endParaRPr>
          </a:p>
          <a:p>
            <a:pPr indent="-342900" algn="ctr">
              <a:spcBef>
                <a:spcPct val="20000"/>
              </a:spcBef>
              <a:tabLst>
                <a:tab pos="283845" algn="l"/>
              </a:tabLst>
            </a:pPr>
            <a:r>
              <a:rPr lang="zh-CN" altLang="en-US" sz="2400" b="1" dirty="0">
                <a:latin typeface="微软雅黑" panose="020B0503020204020204" pitchFamily="34" charset="-122"/>
                <a:ea typeface="微软雅黑" panose="020B0503020204020204" pitchFamily="34" charset="-122"/>
                <a:cs typeface="Arial" panose="020B0604020202020204" pitchFamily="34" charset="0"/>
              </a:rPr>
              <a:t>Actual cases on the roadheader</a:t>
            </a:r>
            <a:endParaRPr lang="en-US" altLang="zh-CN" sz="2400" b="1"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9" name="文本框 8"/>
          <p:cNvSpPr txBox="1"/>
          <p:nvPr/>
        </p:nvSpPr>
        <p:spPr>
          <a:xfrm>
            <a:off x="694353" y="1628671"/>
            <a:ext cx="10729192" cy="2799715"/>
          </a:xfrm>
          <a:prstGeom prst="rect">
            <a:avLst/>
          </a:prstGeom>
          <a:noFill/>
        </p:spPr>
        <p:txBody>
          <a:bodyPr wrap="square" rtlCol="0">
            <a:spAutoFit/>
          </a:bodyPr>
          <a:lstStyle/>
          <a:p>
            <a:pPr algn="just"/>
            <a:r>
              <a:rPr lang="zh-CN" altLang="zh-CN" sz="1600" kern="100" dirty="0">
                <a:effectLst/>
                <a:latin typeface="微软雅黑" panose="020B0503020204020204" pitchFamily="34" charset="-122"/>
                <a:ea typeface="微软雅黑" panose="020B0503020204020204" pitchFamily="34" charset="-122"/>
                <a:cs typeface="Times New Roman" panose="02020603050405020304" pitchFamily="18" charset="0"/>
              </a:rPr>
              <a:t>The cutting head of the traditional high-power heavy cantilever roadheader is generally connected with the cutting shaft through 2 M30 or larger bolts. This connection mode has the following problems:</a:t>
            </a:r>
            <a:endParaRPr lang="zh-CN" altLang="zh-CN"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pPr marL="342900" lvl="0" indent="-342900" algn="just">
              <a:buFont typeface="+mj-lt"/>
              <a:buAutoNum type="arabicPeriod"/>
            </a:pPr>
            <a:r>
              <a:rPr lang="zh-CN" altLang="zh-CN" sz="1600" kern="100" dirty="0">
                <a:effectLst/>
                <a:latin typeface="微软雅黑" panose="020B0503020204020204" pitchFamily="34" charset="-122"/>
                <a:ea typeface="微软雅黑" panose="020B0503020204020204" pitchFamily="34" charset="-122"/>
                <a:cs typeface="Times New Roman" panose="02020603050405020304" pitchFamily="18" charset="0"/>
              </a:rPr>
              <a:t>The bolt tightening torque is large (generally more than 1 900  Nm), and the bolt around the tooth seat, can not use the torque multiplier or hydraulic pull device, only through the torque wrench tightening time and effort;</a:t>
            </a:r>
            <a:endParaRPr lang="zh-CN" altLang="zh-CN"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pPr marL="342900" lvl="0" indent="-342900" algn="just">
              <a:buFont typeface="+mj-lt"/>
              <a:buAutoNum type="arabicPeriod"/>
            </a:pPr>
            <a:r>
              <a:rPr lang="zh-CN" altLang="zh-CN" sz="1600" kern="100" dirty="0">
                <a:effectLst/>
                <a:latin typeface="微软雅黑" panose="020B0503020204020204" pitchFamily="34" charset="-122"/>
                <a:ea typeface="微软雅黑" panose="020B0503020204020204" pitchFamily="34" charset="-122"/>
                <a:cs typeface="Times New Roman" panose="02020603050405020304" pitchFamily="18" charset="0"/>
              </a:rPr>
              <a:t> It is not easy to directly tighten the two bolts through the torque wrench to generate sufficient and correct pretension force, and the bolts are easy to loosen when the roadheader cuts the rock and causes large vibration;</a:t>
            </a:r>
            <a:endParaRPr lang="zh-CN" altLang="zh-CN"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pPr marL="342900" lvl="0" indent="-342900" algn="just">
              <a:buFont typeface="+mj-lt"/>
              <a:buAutoNum type="arabicPeriod"/>
            </a:pPr>
            <a:r>
              <a:rPr lang="zh-CN" altLang="zh-CN" sz="1600" kern="100" dirty="0">
                <a:effectLst/>
                <a:latin typeface="微软雅黑" panose="020B0503020204020204" pitchFamily="34" charset="-122"/>
                <a:ea typeface="微软雅黑" panose="020B0503020204020204" pitchFamily="34" charset="-122"/>
                <a:cs typeface="Times New Roman" panose="02020603050405020304" pitchFamily="18" charset="0"/>
              </a:rPr>
              <a:t>Every time the cutting head is removed or the loose connecting bolt is replaced once, it is necessary to directly tighten the connecting bolt once, which is easy to cause excessive wear of the thread on the cutting spindle and scrap. The super nut is a good way to solve these problems.</a:t>
            </a:r>
            <a:endParaRPr lang="zh-CN" altLang="zh-CN"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t="12727"/>
          <a:stretch>
            <a:fillRect/>
          </a:stretch>
        </p:blipFill>
        <p:spPr bwMode="auto">
          <a:xfrm>
            <a:off x="2134235" y="5043805"/>
            <a:ext cx="3346450" cy="1711325"/>
          </a:xfrm>
          <a:prstGeom prst="rect">
            <a:avLst/>
          </a:prstGeom>
          <a:noFill/>
          <a:ln>
            <a:noFill/>
          </a:ln>
        </p:spPr>
      </p:pic>
      <p:sp>
        <p:nvSpPr>
          <p:cNvPr id="8" name="文本框 7"/>
          <p:cNvSpPr txBox="1"/>
          <p:nvPr/>
        </p:nvSpPr>
        <p:spPr>
          <a:xfrm>
            <a:off x="6454750" y="4828014"/>
            <a:ext cx="4916095" cy="1814830"/>
          </a:xfrm>
          <a:prstGeom prst="rect">
            <a:avLst/>
          </a:prstGeom>
          <a:noFill/>
        </p:spPr>
        <p:txBody>
          <a:bodyPr wrap="square" rtlCol="0">
            <a:spAutoFit/>
          </a:bodyPr>
          <a:lstStyle/>
          <a:p>
            <a:r>
              <a:rPr lang="zh-CN" altLang="en-US" sz="1600" kern="100" dirty="0">
                <a:effectLst/>
                <a:latin typeface="微软雅黑" panose="020B0503020204020204" pitchFamily="34" charset="-122"/>
                <a:ea typeface="微软雅黑" panose="020B0503020204020204" pitchFamily="34" charset="-122"/>
                <a:cs typeface="Times New Roman" panose="02020603050405020304" pitchFamily="18" charset="0"/>
              </a:rPr>
              <a:t> Wing laut Super Nut Scheme:</a:t>
            </a:r>
            <a:endParaRPr lang="en-US" altLang="zh-CN"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r>
              <a:rPr lang="zh-CN" altLang="zh-CN" sz="1600" kern="100" dirty="0">
                <a:effectLst/>
                <a:latin typeface="微软雅黑" panose="020B0503020204020204" pitchFamily="34" charset="-122"/>
                <a:ea typeface="微软雅黑" panose="020B0503020204020204" pitchFamily="34" charset="-122"/>
                <a:cs typeface="Times New Roman" panose="02020603050405020304" pitchFamily="18" charset="0"/>
              </a:rPr>
              <a:t>The main thread of the super nut is M30, the thrust screw is M8, the number is 8, the tightening torque of the screw is 36 Nm, and the pretightening force applied on the stud is 285 kN. The thrust screw shall be tightened in two times.</a:t>
            </a:r>
            <a:endParaRPr lang="zh-CN" altLang="zh-CN"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4"/>
          </p:nvPr>
        </p:nvSpPr>
        <p:spPr/>
        <p:txBody>
          <a:bodyPr/>
          <a:lstStyle/>
          <a:p>
            <a:fld id="{440943A7-F9B2-4DF7-8A43-2F720A47DDF7}" type="slidenum">
              <a:rPr lang="de-DE" smtClean="0"/>
            </a:fld>
            <a:endParaRPr lang="de-DE"/>
          </a:p>
        </p:txBody>
      </p:sp>
      <p:sp>
        <p:nvSpPr>
          <p:cNvPr id="5" name="Textfeld 7"/>
          <p:cNvSpPr txBox="1"/>
          <p:nvPr/>
        </p:nvSpPr>
        <p:spPr>
          <a:xfrm>
            <a:off x="0" y="692696"/>
            <a:ext cx="12190413" cy="903605"/>
          </a:xfrm>
          <a:prstGeom prst="rect">
            <a:avLst/>
          </a:prstGeom>
          <a:noFill/>
        </p:spPr>
        <p:txBody>
          <a:bodyPr wrap="square" rtlCol="0">
            <a:spAutoFit/>
          </a:bodyPr>
          <a:lstStyle/>
          <a:p>
            <a:pPr indent="-342900" algn="ctr">
              <a:spcBef>
                <a:spcPct val="20000"/>
              </a:spcBef>
              <a:tabLst>
                <a:tab pos="283845" algn="l"/>
              </a:tabLst>
            </a:pPr>
            <a:r>
              <a:rPr lang="en-US" altLang="zh-CN" sz="2400" b="1" dirty="0">
                <a:latin typeface="微软雅黑" panose="020B0503020204020204" pitchFamily="34" charset="-122"/>
                <a:ea typeface="微软雅黑" panose="020B0503020204020204" pitchFamily="34" charset="-122"/>
                <a:cs typeface="Arial" panose="020B0604020202020204" pitchFamily="34" charset="0"/>
              </a:rPr>
              <a:t>Power and generation application</a:t>
            </a:r>
            <a:endParaRPr lang="en-US" altLang="zh-CN" sz="2400" b="1" dirty="0">
              <a:latin typeface="微软雅黑" panose="020B0503020204020204" pitchFamily="34" charset="-122"/>
              <a:ea typeface="微软雅黑" panose="020B0503020204020204" pitchFamily="34" charset="-122"/>
              <a:cs typeface="Arial" panose="020B0604020202020204" pitchFamily="34" charset="0"/>
            </a:endParaRPr>
          </a:p>
          <a:p>
            <a:pPr indent="-342900" algn="ctr">
              <a:spcBef>
                <a:spcPct val="20000"/>
              </a:spcBef>
              <a:tabLst>
                <a:tab pos="283845" algn="l"/>
              </a:tabLst>
            </a:pPr>
            <a:r>
              <a:rPr lang="zh-CN" altLang="en-US" sz="2400" b="1" dirty="0">
                <a:latin typeface="微软雅黑" panose="020B0503020204020204" pitchFamily="34" charset="-122"/>
                <a:ea typeface="微软雅黑" panose="020B0503020204020204" pitchFamily="34" charset="-122"/>
                <a:cs typeface="Arial" panose="020B0604020202020204" pitchFamily="34" charset="0"/>
              </a:rPr>
              <a:t> Power and power generation industries</a:t>
            </a:r>
            <a:endParaRPr lang="en-US" altLang="zh-CN" sz="2400" b="1"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7" name="文本框 6"/>
          <p:cNvSpPr txBox="1"/>
          <p:nvPr/>
        </p:nvSpPr>
        <p:spPr>
          <a:xfrm>
            <a:off x="622598" y="1879952"/>
            <a:ext cx="10729192" cy="2030095"/>
          </a:xfrm>
          <a:prstGeom prst="rect">
            <a:avLst/>
          </a:prstGeom>
          <a:noFill/>
        </p:spPr>
        <p:txBody>
          <a:bodyPr wrap="square" rtlCol="0">
            <a:spAutoFit/>
          </a:bodyPr>
          <a:lstStyle/>
          <a:p>
            <a:pPr algn="l"/>
            <a:r>
              <a:rPr lang="zh-CN" altLang="en-US" b="0" i="0" dirty="0">
                <a:solidFill>
                  <a:srgbClr val="434449"/>
                </a:solidFill>
                <a:effectLst/>
                <a:latin typeface="微软雅黑" panose="020B0503020204020204" pitchFamily="34" charset="-122"/>
                <a:ea typeface="微软雅黑" panose="020B0503020204020204" pitchFamily="34" charset="-122"/>
                <a:cs typeface="仿宋" panose="02010609060101010101" charset="-122"/>
              </a:rPr>
              <a:t> As we become more dependent on power and energy, power equipment also needs to withstand increasing pressure under extreme conditions, which means that the bolted connections have to be more reliable than ever before.</a:t>
            </a:r>
            <a:endParaRPr lang="zh-CN" altLang="en-US" b="0" i="0" dirty="0">
              <a:solidFill>
                <a:srgbClr val="434449"/>
              </a:solidFill>
              <a:effectLst/>
              <a:latin typeface="微软雅黑" panose="020B0503020204020204" pitchFamily="34" charset="-122"/>
              <a:ea typeface="微软雅黑" panose="020B0503020204020204" pitchFamily="34" charset="-122"/>
              <a:cs typeface="仿宋" panose="02010609060101010101" charset="-122"/>
            </a:endParaRPr>
          </a:p>
          <a:p>
            <a:pPr algn="l"/>
            <a:r>
              <a:rPr lang="zh-CN" altLang="en-US" b="0" i="0" dirty="0">
                <a:solidFill>
                  <a:srgbClr val="434449"/>
                </a:solidFill>
                <a:effectLst/>
                <a:latin typeface="微软雅黑" panose="020B0503020204020204" pitchFamily="34" charset="-122"/>
                <a:ea typeface="微软雅黑" panose="020B0503020204020204" pitchFamily="34" charset="-122"/>
                <a:cs typeface="仿宋" panose="02010609060101010101" charset="-122"/>
              </a:rPr>
              <a:t>Ronglaut supernuts provide customers with a variety of quick and simple fastening solutions without frequent inspection or re-tightening. These advantages extend application life and minimize downtime, whether open or deep underground. Including wind turbines, solar panels, steam power generators, hydropower valves, radiation areas and so on.</a:t>
            </a:r>
            <a:endParaRPr lang="zh-CN" altLang="en-US" b="0" i="0" dirty="0">
              <a:solidFill>
                <a:srgbClr val="434449"/>
              </a:solidFill>
              <a:effectLst/>
              <a:latin typeface="微软雅黑" panose="020B0503020204020204" pitchFamily="34" charset="-122"/>
              <a:ea typeface="微软雅黑" panose="020B0503020204020204" pitchFamily="34" charset="-122"/>
              <a:cs typeface="仿宋" panose="02010609060101010101" charset="-122"/>
            </a:endParaRPr>
          </a:p>
        </p:txBody>
      </p:sp>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93842" y="4077188"/>
            <a:ext cx="4092876" cy="2525631"/>
          </a:xfrm>
          <a:prstGeom prst="rect">
            <a:avLst/>
          </a:prstGeom>
        </p:spPr>
      </p:pic>
      <p:sp>
        <p:nvSpPr>
          <p:cNvPr id="10" name="文本框 9"/>
          <p:cNvSpPr txBox="1"/>
          <p:nvPr/>
        </p:nvSpPr>
        <p:spPr>
          <a:xfrm>
            <a:off x="5878830" y="4149090"/>
            <a:ext cx="4692015" cy="1599565"/>
          </a:xfrm>
          <a:prstGeom prst="rect">
            <a:avLst/>
          </a:prstGeom>
          <a:noFill/>
        </p:spPr>
        <p:txBody>
          <a:bodyPr wrap="square" rtlCol="0">
            <a:spAutoFit/>
          </a:bodyPr>
          <a:lstStyle/>
          <a:p>
            <a:r>
              <a:rPr lang="zh-CN" altLang="en-US" sz="1400" dirty="0">
                <a:latin typeface="微软雅黑" panose="020B0503020204020204" pitchFamily="34" charset="-122"/>
                <a:ea typeface="微软雅黑" panose="020B0503020204020204" pitchFamily="34" charset="-122"/>
                <a:cs typeface="仿宋" panose="02010609060101010101" charset="-122"/>
              </a:rPr>
              <a:t>installation site:</a:t>
            </a:r>
            <a:endParaRPr lang="en-US" altLang="zh-CN" sz="1400" dirty="0">
              <a:latin typeface="微软雅黑" panose="020B0503020204020204" pitchFamily="34" charset="-122"/>
              <a:ea typeface="微软雅黑" panose="020B0503020204020204" pitchFamily="34" charset="-122"/>
              <a:cs typeface="仿宋" panose="02010609060101010101" charset="-122"/>
            </a:endParaRPr>
          </a:p>
          <a:p>
            <a:r>
              <a:rPr lang="zh-CN" altLang="en-US" sz="1400" b="0" i="0" u="none" strike="noStrike" baseline="0" dirty="0">
                <a:solidFill>
                  <a:srgbClr val="000000"/>
                </a:solidFill>
                <a:latin typeface="微软雅黑" panose="020B0503020204020204" pitchFamily="34" charset="-122"/>
                <a:ea typeface="微软雅黑" panose="020B0503020204020204" pitchFamily="34" charset="-122"/>
                <a:cs typeface="仿宋" panose="02010609060101010101" charset="-122"/>
              </a:rPr>
              <a:t>Including nuclear power, wind power, hydropower, thermal power and others. Turbine coupling, load bearing rod, shaft, manhole, inlet flange, boiler pump, main flange, boiler feed pump, cylinder shell, blade bolt, bucket turbine nozzle, servo piston nut, etc</a:t>
            </a:r>
            <a:endParaRPr lang="zh-CN" altLang="en-US" sz="1400" b="0" i="0" u="none" strike="noStrike" baseline="0" dirty="0">
              <a:solidFill>
                <a:srgbClr val="000000"/>
              </a:solidFill>
              <a:latin typeface="微软雅黑" panose="020B0503020204020204" pitchFamily="34" charset="-122"/>
              <a:ea typeface="微软雅黑" panose="020B0503020204020204" pitchFamily="34" charset="-122"/>
              <a:cs typeface="仿宋" panose="02010609060101010101"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stretch>
            <a:fillRect/>
          </a:stretch>
        </p:blipFill>
        <p:spPr>
          <a:xfrm>
            <a:off x="0" y="2208510"/>
            <a:ext cx="12190413" cy="2440980"/>
          </a:xfrm>
          <a:prstGeom prst="rect">
            <a:avLst/>
          </a:prstGeom>
        </p:spPr>
      </p:pic>
      <p:sp>
        <p:nvSpPr>
          <p:cNvPr id="2" name="灯片编号占位符 1"/>
          <p:cNvSpPr>
            <a:spLocks noGrp="1"/>
          </p:cNvSpPr>
          <p:nvPr>
            <p:ph type="sldNum" sz="quarter" idx="12"/>
          </p:nvPr>
        </p:nvSpPr>
        <p:spPr>
          <a:xfrm>
            <a:off x="8939408" y="6448251"/>
            <a:ext cx="2844430" cy="365125"/>
          </a:xfrm>
        </p:spPr>
        <p:txBody>
          <a:bodyPr/>
          <a:lstStyle/>
          <a:p>
            <a:fld id="{0121A699-B837-48D9-9916-370D3BE314F5}" type="slidenum">
              <a:rPr lang="de-DE" smtClean="0">
                <a:solidFill>
                  <a:schemeClr val="tx1"/>
                </a:solidFill>
              </a:rPr>
            </a:fld>
            <a:endParaRPr lang="de-DE" dirty="0">
              <a:solidFill>
                <a:schemeClr val="tx1"/>
              </a:solidFill>
            </a:endParaRPr>
          </a:p>
        </p:txBody>
      </p:sp>
      <p:sp>
        <p:nvSpPr>
          <p:cNvPr id="4" name="Text Box 4"/>
          <p:cNvSpPr txBox="1">
            <a:spLocks noChangeArrowheads="1"/>
          </p:cNvSpPr>
          <p:nvPr/>
        </p:nvSpPr>
        <p:spPr bwMode="auto">
          <a:xfrm>
            <a:off x="2694914" y="2924944"/>
            <a:ext cx="7307262" cy="829945"/>
          </a:xfrm>
          <a:prstGeom prst="rect">
            <a:avLst/>
          </a:prstGeom>
          <a:noFill/>
          <a:ln w="9525">
            <a:noFill/>
            <a:miter lim="800000"/>
          </a:ln>
        </p:spPr>
        <p:txBody>
          <a:bodyPr wrap="square">
            <a:spAutoFit/>
          </a:bodyPr>
          <a:lstStyle/>
          <a:p>
            <a:pPr algn="ctr" eaLnBrk="0" hangingPunct="0"/>
            <a:r>
              <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cs typeface="仿宋" panose="02010609060101010101" charset="-122"/>
              </a:rPr>
              <a:t>Focus on C ustomer  and G row T ogether</a:t>
            </a:r>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cs typeface="仿宋" panose="02010609060101010101" charset="-122"/>
            </a:endParaRPr>
          </a:p>
          <a:p>
            <a:pPr algn="ctr" eaLnBrk="0" hangingPunct="0"/>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cs typeface="仿宋" panose="02010609060101010101" charset="-122"/>
              </a:rPr>
              <a:t>Pay attention to customers and grow together</a:t>
            </a:r>
            <a:endPar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cs typeface="仿宋" panose="02010609060101010101" charset="-122"/>
            </a:endParaRPr>
          </a:p>
        </p:txBody>
      </p:sp>
      <p:sp>
        <p:nvSpPr>
          <p:cNvPr id="5" name="Textfeld 8"/>
          <p:cNvSpPr txBox="1"/>
          <p:nvPr/>
        </p:nvSpPr>
        <p:spPr>
          <a:xfrm>
            <a:off x="7782664" y="6006394"/>
            <a:ext cx="4439023" cy="368300"/>
          </a:xfrm>
          <a:prstGeom prst="rect">
            <a:avLst/>
          </a:prstGeom>
          <a:noFill/>
        </p:spPr>
        <p:txBody>
          <a:bodyPr wrap="square" rtlCol="0">
            <a:spAutoFit/>
          </a:bodyPr>
          <a:lstStyle/>
          <a:p>
            <a:r>
              <a:rPr lang="en-US" dirty="0" err="1">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www.jungeblodt-kpm .com</a:t>
            </a:r>
            <a:endParaRPr lang="en-US" altLang="zh-CN" dirty="0" err="1">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 name="Textfeld 8"/>
          <p:cNvSpPr txBox="1"/>
          <p:nvPr/>
        </p:nvSpPr>
        <p:spPr>
          <a:xfrm>
            <a:off x="7782664" y="6356361"/>
            <a:ext cx="4439023" cy="368300"/>
          </a:xfrm>
          <a:prstGeom prst="rect">
            <a:avLst/>
          </a:prstGeom>
          <a:noFill/>
        </p:spPr>
        <p:txBody>
          <a:bodyPr wrap="square" rtlCol="0">
            <a:spAutoFit/>
          </a:bodyPr>
          <a:lstStyle/>
          <a:p>
            <a:r>
              <a:rPr lang="en-US"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liang.guo@kpmdrive.com.cn</a:t>
            </a:r>
            <a:endParaRPr lang="en-US"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sld>
</file>

<file path=ppt/tags/tag1.xml><?xml version="1.0" encoding="utf-8"?>
<p:tagLst xmlns:p="http://schemas.openxmlformats.org/presentationml/2006/main">
  <p:tag name="KSO_WM_UNIT_TABLE_BEAUTIFY" val="smartTable{582fd44c-e874-416d-90d2-62f204d4fcda}"/>
</p:tagLst>
</file>

<file path=ppt/tags/tag2.xml><?xml version="1.0" encoding="utf-8"?>
<p:tagLst xmlns:p="http://schemas.openxmlformats.org/presentationml/2006/main">
  <p:tag name="FULLTEXTBEAUTIFYED" val="1"/>
  <p:tag name="commondata" val="eyJoZGlkIjoiNjQ1N2FhMWM2YjAwY2Q4MTgzYTA5MzFlYTQwNjExYmUifQ=="/>
</p:tagLst>
</file>

<file path=ppt/theme/theme1.xml><?xml version="1.0" encoding="utf-8"?>
<a:theme xmlns:a="http://schemas.openxmlformats.org/drawingml/2006/main" name="Benutzerdefiniertes 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仿宋"/>
        <a:font script="Hebr" typeface="仿宋"/>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仿宋"/>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仿宋"/>
        <a:font script="Hebr" typeface="仿宋"/>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仿宋"/>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仿宋"/>
        <a:font script="Hebr" typeface="仿宋"/>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仿宋"/>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仿宋"/>
        <a:font script="Hebr" typeface="仿宋"/>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仿宋"/>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12807</Words>
  <Application>WPS 演示</Application>
  <PresentationFormat>自定义</PresentationFormat>
  <Paragraphs>268</Paragraphs>
  <Slides>17</Slides>
  <Notes>1</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17</vt:i4>
      </vt:variant>
    </vt:vector>
  </HeadingPairs>
  <TitlesOfParts>
    <vt:vector size="30" baseType="lpstr">
      <vt:lpstr>Arial</vt:lpstr>
      <vt:lpstr>宋体</vt:lpstr>
      <vt:lpstr>Wingdings</vt:lpstr>
      <vt:lpstr>Source Sans Pro</vt:lpstr>
      <vt:lpstr>Times New Roman</vt:lpstr>
      <vt:lpstr>Roboto</vt:lpstr>
      <vt:lpstr>Segoe UI Black</vt:lpstr>
      <vt:lpstr>微软雅黑</vt:lpstr>
      <vt:lpstr>Arial Unicode MS</vt:lpstr>
      <vt:lpstr>Calibri</vt:lpstr>
      <vt:lpstr>仿宋</vt:lpstr>
      <vt:lpstr>Benutzerdefiniertes Design</vt:lpstr>
      <vt:lpstr>Larissa</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Betto Alexander</dc:creator>
  <cp:lastModifiedBy>Guo_Liang</cp:lastModifiedBy>
  <cp:revision>635</cp:revision>
  <cp:lastPrinted>2018-05-04T11:53:00Z</cp:lastPrinted>
  <dcterms:created xsi:type="dcterms:W3CDTF">2018-01-19T12:28:00Z</dcterms:created>
  <dcterms:modified xsi:type="dcterms:W3CDTF">2024-06-04T13:07:19Z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2052-12.1.0.16729</vt:lpwstr>
  </property>
  <property fmtid="{D5CDD505-2E9C-101B-9397-08002B2CF9AE}" pid="3" name="ICV">
    <vt:lpwstr>7BA9320ED06548BEB1241121742B2FC3_13</vt:lpwstr>
  </property>
</Properties>
</file>