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1"/>
  </p:handoutMasterIdLst>
  <p:sldIdLst>
    <p:sldId id="398" r:id="rId4"/>
    <p:sldId id="399" r:id="rId6"/>
    <p:sldId id="400" r:id="rId7"/>
    <p:sldId id="401" r:id="rId8"/>
    <p:sldId id="402" r:id="rId9"/>
    <p:sldId id="403" r:id="rId10"/>
    <p:sldId id="404" r:id="rId11"/>
    <p:sldId id="405" r:id="rId12"/>
    <p:sldId id="406" r:id="rId13"/>
    <p:sldId id="407" r:id="rId14"/>
    <p:sldId id="408" r:id="rId15"/>
    <p:sldId id="409" r:id="rId16"/>
    <p:sldId id="410" r:id="rId17"/>
    <p:sldId id="411" r:id="rId18"/>
    <p:sldId id="412" r:id="rId19"/>
    <p:sldId id="413" r:id="rId20"/>
    <p:sldId id="414" r:id="rId21"/>
    <p:sldId id="415" r:id="rId22"/>
    <p:sldId id="416" r:id="rId23"/>
    <p:sldId id="417" r:id="rId24"/>
    <p:sldId id="418" r:id="rId25"/>
    <p:sldId id="419" r:id="rId26"/>
    <p:sldId id="420" r:id="rId27"/>
    <p:sldId id="421" r:id="rId28"/>
    <p:sldId id="422" r:id="rId29"/>
    <p:sldId id="424" r:id="rId30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98988"/>
    <a:srgbClr val="709ECD"/>
    <a:srgbClr val="807E8C"/>
    <a:srgbClr val="A49B95"/>
    <a:srgbClr val="8F8F8F"/>
    <a:srgbClr val="68B19C"/>
    <a:srgbClr val="4F7675"/>
    <a:srgbClr val="74BCA4"/>
    <a:srgbClr val="EB64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gs" Target="tags/tag55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0" Type="http://schemas.openxmlformats.org/officeDocument/2006/relationships/tags" Target="../tags/tag17.xml"/><Relationship Id="rId2" Type="http://schemas.openxmlformats.org/officeDocument/2006/relationships/tags" Target="../tags/tag1.xml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image" Target="../media/image3.png"/><Relationship Id="rId5" Type="http://schemas.openxmlformats.org/officeDocument/2006/relationships/tags" Target="../tags/tag25.xml"/><Relationship Id="rId4" Type="http://schemas.openxmlformats.org/officeDocument/2006/relationships/image" Target="../media/image1.png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image" Target="../media/image4.png"/><Relationship Id="rId5" Type="http://schemas.openxmlformats.org/officeDocument/2006/relationships/tags" Target="../tags/tag33.xml"/><Relationship Id="rId4" Type="http://schemas.openxmlformats.org/officeDocument/2006/relationships/image" Target="../media/image1.png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image" Target="../media/image3.png"/><Relationship Id="rId5" Type="http://schemas.openxmlformats.org/officeDocument/2006/relationships/tags" Target="../tags/tag73.xml"/><Relationship Id="rId4" Type="http://schemas.openxmlformats.org/officeDocument/2006/relationships/image" Target="../media/image1.png"/><Relationship Id="rId3" Type="http://schemas.openxmlformats.org/officeDocument/2006/relationships/tags" Target="../tags/tag72.xml"/><Relationship Id="rId20" Type="http://schemas.openxmlformats.org/officeDocument/2006/relationships/tags" Target="../tags/tag87.xml"/><Relationship Id="rId2" Type="http://schemas.openxmlformats.org/officeDocument/2006/relationships/tags" Target="../tags/tag71.xml"/><Relationship Id="rId19" Type="http://schemas.openxmlformats.org/officeDocument/2006/relationships/tags" Target="../tags/tag86.xml"/><Relationship Id="rId18" Type="http://schemas.openxmlformats.org/officeDocument/2006/relationships/tags" Target="../tags/tag85.xml"/><Relationship Id="rId17" Type="http://schemas.openxmlformats.org/officeDocument/2006/relationships/tags" Target="../tags/tag84.xml"/><Relationship Id="rId16" Type="http://schemas.openxmlformats.org/officeDocument/2006/relationships/tags" Target="../tags/tag83.xml"/><Relationship Id="rId15" Type="http://schemas.openxmlformats.org/officeDocument/2006/relationships/tags" Target="../tags/tag82.xml"/><Relationship Id="rId14" Type="http://schemas.openxmlformats.org/officeDocument/2006/relationships/tags" Target="../tags/tag81.xml"/><Relationship Id="rId13" Type="http://schemas.openxmlformats.org/officeDocument/2006/relationships/tags" Target="../tags/tag80.xml"/><Relationship Id="rId12" Type="http://schemas.openxmlformats.org/officeDocument/2006/relationships/tags" Target="../tags/tag79.xml"/><Relationship Id="rId11" Type="http://schemas.openxmlformats.org/officeDocument/2006/relationships/tags" Target="../tags/tag78.xml"/><Relationship Id="rId10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>
            <p:custDataLst>
              <p:tags r:id="rId2"/>
            </p:custDataLst>
          </p:nvPr>
        </p:nvSpPr>
        <p:spPr>
          <a:xfrm>
            <a:off x="635" y="0"/>
            <a:ext cx="12191365" cy="6858000"/>
          </a:xfrm>
          <a:prstGeom prst="rect">
            <a:avLst/>
          </a:prstGeom>
          <a:gradFill>
            <a:gsLst>
              <a:gs pos="11000">
                <a:schemeClr val="bg2"/>
              </a:gs>
              <a:gs pos="64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 descr="组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1636395"/>
          </a:xfrm>
          <a:prstGeom prst="rect">
            <a:avLst/>
          </a:prstGeom>
        </p:spPr>
      </p:pic>
      <p:pic>
        <p:nvPicPr>
          <p:cNvPr id="7" name="图片 6" descr="图层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3415030"/>
            <a:ext cx="12192000" cy="344297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4372610" y="3802380"/>
            <a:ext cx="3446780" cy="504190"/>
          </a:xfrm>
          <a:prstGeom prst="roundRect">
            <a:avLst/>
          </a:prstGeom>
          <a:solidFill>
            <a:schemeClr val="accent5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1"/>
            </p:custDataLst>
          </p:nvPr>
        </p:nvSpPr>
        <p:spPr>
          <a:xfrm>
            <a:off x="838200" y="1254760"/>
            <a:ext cx="10515600" cy="130048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838200" y="2707005"/>
            <a:ext cx="10515600" cy="659130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cxnSp>
        <p:nvCxnSpPr>
          <p:cNvPr id="31" name="直接连接符 30"/>
          <p:cNvCxnSpPr/>
          <p:nvPr>
            <p:custDataLst>
              <p:tags r:id="rId13"/>
            </p:custDataLst>
          </p:nvPr>
        </p:nvCxnSpPr>
        <p:spPr>
          <a:xfrm>
            <a:off x="1736090" y="3415665"/>
            <a:ext cx="8724265" cy="0"/>
          </a:xfrm>
          <a:prstGeom prst="line">
            <a:avLst/>
          </a:prstGeom>
          <a:ln>
            <a:solidFill>
              <a:schemeClr val="accent2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联系方式占位符 9"/>
          <p:cNvSpPr>
            <a:spLocks noGrp="1"/>
          </p:cNvSpPr>
          <p:nvPr>
            <p:ph type="body" sz="quarter" idx="16" hasCustomPrompt="1"/>
            <p:custDataLst>
              <p:tags r:id="rId14"/>
            </p:custDataLst>
          </p:nvPr>
        </p:nvSpPr>
        <p:spPr>
          <a:xfrm>
            <a:off x="6426835" y="567055"/>
            <a:ext cx="2120265" cy="50419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联系方式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937000" y="567055"/>
            <a:ext cx="2159635" cy="50419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cxnSp>
        <p:nvCxnSpPr>
          <p:cNvPr id="25" name="直接连接符 24"/>
          <p:cNvCxnSpPr/>
          <p:nvPr>
            <p:custDataLst>
              <p:tags r:id="rId16"/>
            </p:custDataLst>
          </p:nvPr>
        </p:nvCxnSpPr>
        <p:spPr>
          <a:xfrm>
            <a:off x="8877300" y="745490"/>
            <a:ext cx="606425" cy="0"/>
          </a:xfrm>
          <a:prstGeom prst="line">
            <a:avLst/>
          </a:prstGeom>
          <a:ln>
            <a:solidFill>
              <a:schemeClr val="accent2">
                <a:alpha val="31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7"/>
            </p:custDataLst>
          </p:nvPr>
        </p:nvCxnSpPr>
        <p:spPr>
          <a:xfrm>
            <a:off x="9087485" y="845185"/>
            <a:ext cx="396240" cy="0"/>
          </a:xfrm>
          <a:prstGeom prst="line">
            <a:avLst/>
          </a:prstGeom>
          <a:ln>
            <a:solidFill>
              <a:schemeClr val="accent2">
                <a:alpha val="31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8"/>
            </p:custDataLst>
          </p:nvPr>
        </p:nvCxnSpPr>
        <p:spPr>
          <a:xfrm>
            <a:off x="2454910" y="745490"/>
            <a:ext cx="606425" cy="0"/>
          </a:xfrm>
          <a:prstGeom prst="line">
            <a:avLst/>
          </a:prstGeom>
          <a:ln>
            <a:solidFill>
              <a:schemeClr val="accent2">
                <a:alpha val="31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9"/>
            </p:custDataLst>
          </p:nvPr>
        </p:nvCxnSpPr>
        <p:spPr>
          <a:xfrm>
            <a:off x="2454910" y="845185"/>
            <a:ext cx="396240" cy="0"/>
          </a:xfrm>
          <a:prstGeom prst="line">
            <a:avLst/>
          </a:prstGeom>
          <a:ln>
            <a:solidFill>
              <a:schemeClr val="accent2">
                <a:alpha val="31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" name="椭圆 29"/>
          <p:cNvSpPr/>
          <p:nvPr>
            <p:custDataLst>
              <p:tags r:id="rId20"/>
            </p:custDataLst>
          </p:nvPr>
        </p:nvSpPr>
        <p:spPr>
          <a:xfrm>
            <a:off x="6149975" y="758825"/>
            <a:ext cx="91440" cy="9144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635" y="0"/>
            <a:ext cx="12191365" cy="6858000"/>
          </a:xfrm>
          <a:prstGeom prst="rect">
            <a:avLst/>
          </a:prstGeom>
          <a:gradFill>
            <a:gsLst>
              <a:gs pos="11000">
                <a:schemeClr val="bg2"/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 descr="组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1636395"/>
          </a:xfrm>
          <a:prstGeom prst="rect">
            <a:avLst/>
          </a:prstGeom>
        </p:spPr>
      </p:pic>
      <p:pic>
        <p:nvPicPr>
          <p:cNvPr id="4" name="图片 3" descr="图层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19470"/>
            <a:ext cx="12192000" cy="9385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931160" y="509905"/>
            <a:ext cx="1695450" cy="1081405"/>
          </a:xfrm>
        </p:spPr>
        <p:txBody>
          <a:bodyPr wrap="square" anchor="b">
            <a:normAutofit/>
          </a:bodyPr>
          <a:lstStyle>
            <a:lvl1pPr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cxnSp>
        <p:nvCxnSpPr>
          <p:cNvPr id="5" name="直接连接符 4"/>
          <p:cNvCxnSpPr/>
          <p:nvPr>
            <p:custDataLst>
              <p:tags r:id="rId11"/>
            </p:custDataLst>
          </p:nvPr>
        </p:nvCxnSpPr>
        <p:spPr>
          <a:xfrm>
            <a:off x="943610" y="1844675"/>
            <a:ext cx="10304145" cy="0"/>
          </a:xfrm>
          <a:prstGeom prst="line">
            <a:avLst/>
          </a:prstGeom>
          <a:ln>
            <a:solidFill>
              <a:schemeClr val="accent2">
                <a:alpha val="1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35" y="0"/>
            <a:ext cx="12191365" cy="6858000"/>
          </a:xfrm>
          <a:prstGeom prst="rect">
            <a:avLst/>
          </a:prstGeom>
          <a:gradFill>
            <a:gsLst>
              <a:gs pos="11000">
                <a:schemeClr val="bg2"/>
              </a:gs>
              <a:gs pos="64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1" name="图片 10" descr="组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1636395"/>
          </a:xfrm>
          <a:prstGeom prst="rect">
            <a:avLst/>
          </a:prstGeom>
        </p:spPr>
      </p:pic>
      <p:pic>
        <p:nvPicPr>
          <p:cNvPr id="9" name="图片 8" descr="图层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42030"/>
          <a:stretch>
            <a:fillRect/>
          </a:stretch>
        </p:blipFill>
        <p:spPr>
          <a:xfrm>
            <a:off x="0" y="3553460"/>
            <a:ext cx="12192000" cy="3304540"/>
          </a:xfrm>
          <a:prstGeom prst="rect">
            <a:avLst/>
          </a:prstGeom>
        </p:spPr>
      </p:pic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524000" y="1109980"/>
            <a:ext cx="9144000" cy="96520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sz="36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540" y="2160905"/>
            <a:ext cx="9144000" cy="1145540"/>
          </a:xfrm>
        </p:spPr>
        <p:txBody>
          <a:bodyPr wrap="square" anchor="b">
            <a:normAutofit/>
          </a:bodyPr>
          <a:lstStyle>
            <a:lvl1pPr algn="ctr">
              <a:defRPr sz="660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1526540" y="3634105"/>
            <a:ext cx="9144000" cy="598170"/>
          </a:xfrm>
        </p:spPr>
        <p:txBody>
          <a:bodyPr wrap="square">
            <a:normAutofit/>
          </a:bodyPr>
          <a:lstStyle>
            <a:lvl1pPr marL="0" indent="0" algn="ctr">
              <a:buNone/>
              <a:defRPr sz="28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cxnSp>
        <p:nvCxnSpPr>
          <p:cNvPr id="31" name="直接连接符 30"/>
          <p:cNvCxnSpPr/>
          <p:nvPr>
            <p:custDataLst>
              <p:tags r:id="rId13"/>
            </p:custDataLst>
          </p:nvPr>
        </p:nvCxnSpPr>
        <p:spPr>
          <a:xfrm>
            <a:off x="2977515" y="3474085"/>
            <a:ext cx="6236335" cy="0"/>
          </a:xfrm>
          <a:prstGeom prst="line">
            <a:avLst/>
          </a:prstGeom>
          <a:ln>
            <a:solidFill>
              <a:schemeClr val="accent2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635" y="0"/>
            <a:ext cx="12191365" cy="6858000"/>
          </a:xfrm>
          <a:prstGeom prst="rect">
            <a:avLst/>
          </a:prstGeom>
          <a:gradFill>
            <a:gsLst>
              <a:gs pos="11000">
                <a:schemeClr val="bg2"/>
              </a:gs>
              <a:gs pos="64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1" name="图片 10" descr="组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1636395"/>
          </a:xfrm>
          <a:prstGeom prst="rect">
            <a:avLst/>
          </a:prstGeom>
        </p:spPr>
      </p:pic>
      <p:pic>
        <p:nvPicPr>
          <p:cNvPr id="7" name="图片 6" descr="图层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4522470"/>
            <a:ext cx="12192000" cy="2335530"/>
          </a:xfrm>
          <a:prstGeom prst="rect">
            <a:avLst/>
          </a:prstGeom>
        </p:spPr>
      </p:pic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838200" y="2748280"/>
            <a:ext cx="10514965" cy="60261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3937000" y="567690"/>
            <a:ext cx="2307590" cy="50419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0" name="联系方式占位符 9"/>
          <p:cNvSpPr>
            <a:spLocks noGrp="1"/>
          </p:cNvSpPr>
          <p:nvPr>
            <p:ph type="body" sz="quarter" idx="16" hasCustomPrompt="1"/>
            <p:custDataLst>
              <p:tags r:id="rId9"/>
            </p:custDataLst>
          </p:nvPr>
        </p:nvSpPr>
        <p:spPr>
          <a:xfrm>
            <a:off x="6426835" y="567690"/>
            <a:ext cx="2046605" cy="50419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联系方式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4687932" y="3992060"/>
            <a:ext cx="2880000" cy="504000"/>
          </a:xfrm>
          <a:prstGeom prst="roundRect">
            <a:avLst/>
          </a:prstGeom>
          <a:solidFill>
            <a:schemeClr val="accent5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25" name="直接连接符 24"/>
          <p:cNvCxnSpPr/>
          <p:nvPr>
            <p:custDataLst>
              <p:tags r:id="rId11"/>
            </p:custDataLst>
          </p:nvPr>
        </p:nvCxnSpPr>
        <p:spPr>
          <a:xfrm>
            <a:off x="8877300" y="745490"/>
            <a:ext cx="606425" cy="0"/>
          </a:xfrm>
          <a:prstGeom prst="line">
            <a:avLst/>
          </a:prstGeom>
          <a:ln>
            <a:solidFill>
              <a:schemeClr val="accent2">
                <a:alpha val="31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2"/>
            </p:custDataLst>
          </p:nvPr>
        </p:nvCxnSpPr>
        <p:spPr>
          <a:xfrm>
            <a:off x="9087485" y="845185"/>
            <a:ext cx="396240" cy="0"/>
          </a:xfrm>
          <a:prstGeom prst="line">
            <a:avLst/>
          </a:prstGeom>
          <a:ln>
            <a:solidFill>
              <a:schemeClr val="accent2">
                <a:alpha val="31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3"/>
            </p:custDataLst>
          </p:nvPr>
        </p:nvCxnSpPr>
        <p:spPr>
          <a:xfrm>
            <a:off x="2454910" y="745490"/>
            <a:ext cx="606425" cy="0"/>
          </a:xfrm>
          <a:prstGeom prst="line">
            <a:avLst/>
          </a:prstGeom>
          <a:ln>
            <a:solidFill>
              <a:schemeClr val="accent2">
                <a:alpha val="31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4"/>
            </p:custDataLst>
          </p:nvPr>
        </p:nvCxnSpPr>
        <p:spPr>
          <a:xfrm>
            <a:off x="2454910" y="845185"/>
            <a:ext cx="396240" cy="0"/>
          </a:xfrm>
          <a:prstGeom prst="line">
            <a:avLst/>
          </a:prstGeom>
          <a:ln>
            <a:solidFill>
              <a:schemeClr val="accent2">
                <a:alpha val="31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" name="椭圆 29"/>
          <p:cNvSpPr/>
          <p:nvPr>
            <p:custDataLst>
              <p:tags r:id="rId15"/>
            </p:custDataLst>
          </p:nvPr>
        </p:nvSpPr>
        <p:spPr>
          <a:xfrm>
            <a:off x="6191885" y="758825"/>
            <a:ext cx="91440" cy="9144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1" name="直接连接符 30"/>
          <p:cNvCxnSpPr/>
          <p:nvPr>
            <p:custDataLst>
              <p:tags r:id="rId16"/>
            </p:custDataLst>
          </p:nvPr>
        </p:nvCxnSpPr>
        <p:spPr>
          <a:xfrm>
            <a:off x="1736090" y="3683635"/>
            <a:ext cx="8724265" cy="0"/>
          </a:xfrm>
          <a:prstGeom prst="line">
            <a:avLst/>
          </a:prstGeom>
          <a:ln>
            <a:solidFill>
              <a:schemeClr val="accent2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0"/>
            </p:custDataLst>
          </p:nvPr>
        </p:nvSpPr>
        <p:spPr>
          <a:xfrm>
            <a:off x="838200" y="1317625"/>
            <a:ext cx="10514965" cy="135636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20" Type="http://schemas.openxmlformats.org/officeDocument/2006/relationships/tags" Target="../tags/tag95.xml"/><Relationship Id="rId2" Type="http://schemas.openxmlformats.org/officeDocument/2006/relationships/slideLayout" Target="../slideLayouts/slideLayout13.xml"/><Relationship Id="rId19" Type="http://schemas.openxmlformats.org/officeDocument/2006/relationships/image" Target="../media/image5.png"/><Relationship Id="rId18" Type="http://schemas.openxmlformats.org/officeDocument/2006/relationships/tags" Target="../tags/tag94.xml"/><Relationship Id="rId17" Type="http://schemas.openxmlformats.org/officeDocument/2006/relationships/tags" Target="../tags/tag93.xml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DF819-E27D-497E-81CD-C0615A6FAF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A14C1-C7E7-4952-B3D4-67551A2BACE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635" y="0"/>
            <a:ext cx="12191365" cy="6858000"/>
          </a:xfrm>
          <a:prstGeom prst="rect">
            <a:avLst/>
          </a:prstGeom>
          <a:gradFill>
            <a:gsLst>
              <a:gs pos="11000">
                <a:schemeClr val="bg2"/>
              </a:gs>
              <a:gs pos="64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2" name="图片 11" descr="222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5653405"/>
            <a:ext cx="12192000" cy="1204595"/>
          </a:xfrm>
          <a:prstGeom prst="rect">
            <a:avLst/>
          </a:prstGeom>
        </p:spPr>
      </p:pic>
      <p:sp>
        <p:nvSpPr>
          <p:cNvPr id="9" name="KSO_TEMPLATE" hidden="1"/>
          <p:cNvSpPr/>
          <p:nvPr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4" Type="http://schemas.openxmlformats.org/officeDocument/2006/relationships/slideLayout" Target="../slideLayouts/slideLayout14.xml"/><Relationship Id="rId13" Type="http://schemas.openxmlformats.org/officeDocument/2006/relationships/tags" Target="../tags/tag111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129.xml"/><Relationship Id="rId14" Type="http://schemas.openxmlformats.org/officeDocument/2006/relationships/tags" Target="../tags/tag128.xml"/><Relationship Id="rId13" Type="http://schemas.openxmlformats.org/officeDocument/2006/relationships/tags" Target="../tags/tag127.xml"/><Relationship Id="rId12" Type="http://schemas.openxmlformats.org/officeDocument/2006/relationships/tags" Target="../tags/tag126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tags" Target="../tags/tag11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144.xml"/><Relationship Id="rId14" Type="http://schemas.openxmlformats.org/officeDocument/2006/relationships/tags" Target="../tags/tag143.xml"/><Relationship Id="rId13" Type="http://schemas.openxmlformats.org/officeDocument/2006/relationships/tags" Target="../tags/tag142.xml"/><Relationship Id="rId12" Type="http://schemas.openxmlformats.org/officeDocument/2006/relationships/tags" Target="../tags/tag141.xml"/><Relationship Id="rId11" Type="http://schemas.openxmlformats.org/officeDocument/2006/relationships/tags" Target="../tags/tag140.xml"/><Relationship Id="rId10" Type="http://schemas.openxmlformats.org/officeDocument/2006/relationships/tags" Target="../tags/tag139.xml"/><Relationship Id="rId1" Type="http://schemas.openxmlformats.org/officeDocument/2006/relationships/tags" Target="../tags/tag13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tags" Target="../tags/tag145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tags" Target="../tags/tag165.xml"/><Relationship Id="rId7" Type="http://schemas.openxmlformats.org/officeDocument/2006/relationships/image" Target="../media/image8.jpeg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170.xml"/><Relationship Id="rId14" Type="http://schemas.openxmlformats.org/officeDocument/2006/relationships/tags" Target="../tags/tag169.xml"/><Relationship Id="rId13" Type="http://schemas.openxmlformats.org/officeDocument/2006/relationships/image" Target="../media/image10.png"/><Relationship Id="rId12" Type="http://schemas.openxmlformats.org/officeDocument/2006/relationships/tags" Target="../tags/tag168.xml"/><Relationship Id="rId11" Type="http://schemas.openxmlformats.org/officeDocument/2006/relationships/tags" Target="../tags/tag167.xml"/><Relationship Id="rId10" Type="http://schemas.openxmlformats.org/officeDocument/2006/relationships/image" Target="../media/image9.png"/><Relationship Id="rId1" Type="http://schemas.openxmlformats.org/officeDocument/2006/relationships/tags" Target="../tags/tag15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tags" Target="../tags/tag177.xml"/><Relationship Id="rId7" Type="http://schemas.openxmlformats.org/officeDocument/2006/relationships/image" Target="../media/image11.png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182.xml"/><Relationship Id="rId14" Type="http://schemas.openxmlformats.org/officeDocument/2006/relationships/tags" Target="../tags/tag181.xml"/><Relationship Id="rId13" Type="http://schemas.openxmlformats.org/officeDocument/2006/relationships/image" Target="../media/image13.png"/><Relationship Id="rId12" Type="http://schemas.openxmlformats.org/officeDocument/2006/relationships/tags" Target="../tags/tag180.xml"/><Relationship Id="rId11" Type="http://schemas.openxmlformats.org/officeDocument/2006/relationships/tags" Target="../tags/tag179.xml"/><Relationship Id="rId10" Type="http://schemas.openxmlformats.org/officeDocument/2006/relationships/image" Target="../media/image12.png"/><Relationship Id="rId1" Type="http://schemas.openxmlformats.org/officeDocument/2006/relationships/tags" Target="../tags/tag17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90.xml"/><Relationship Id="rId8" Type="http://schemas.openxmlformats.org/officeDocument/2006/relationships/tags" Target="../tags/tag189.xml"/><Relationship Id="rId7" Type="http://schemas.openxmlformats.org/officeDocument/2006/relationships/image" Target="../media/image14.jpeg"/><Relationship Id="rId6" Type="http://schemas.openxmlformats.org/officeDocument/2006/relationships/tags" Target="../tags/tag188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image" Target="../media/image16.jpeg"/><Relationship Id="rId12" Type="http://schemas.openxmlformats.org/officeDocument/2006/relationships/tags" Target="../tags/tag192.xml"/><Relationship Id="rId11" Type="http://schemas.openxmlformats.org/officeDocument/2006/relationships/tags" Target="../tags/tag191.xml"/><Relationship Id="rId10" Type="http://schemas.openxmlformats.org/officeDocument/2006/relationships/image" Target="../media/image15.jpeg"/><Relationship Id="rId1" Type="http://schemas.openxmlformats.org/officeDocument/2006/relationships/tags" Target="../tags/tag18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image" Target="../media/image17.jpeg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206.xml"/><Relationship Id="rId14" Type="http://schemas.openxmlformats.org/officeDocument/2006/relationships/tags" Target="../tags/tag205.xml"/><Relationship Id="rId13" Type="http://schemas.openxmlformats.org/officeDocument/2006/relationships/image" Target="../media/image19.png"/><Relationship Id="rId12" Type="http://schemas.openxmlformats.org/officeDocument/2006/relationships/tags" Target="../tags/tag204.xml"/><Relationship Id="rId11" Type="http://schemas.openxmlformats.org/officeDocument/2006/relationships/tags" Target="../tags/tag203.xml"/><Relationship Id="rId10" Type="http://schemas.openxmlformats.org/officeDocument/2006/relationships/image" Target="../media/image18.jpeg"/><Relationship Id="rId1" Type="http://schemas.openxmlformats.org/officeDocument/2006/relationships/tags" Target="../tags/tag19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14.xml"/><Relationship Id="rId8" Type="http://schemas.openxmlformats.org/officeDocument/2006/relationships/tags" Target="../tags/tag213.xml"/><Relationship Id="rId7" Type="http://schemas.openxmlformats.org/officeDocument/2006/relationships/image" Target="../media/image20.png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218.xml"/><Relationship Id="rId14" Type="http://schemas.openxmlformats.org/officeDocument/2006/relationships/tags" Target="../tags/tag217.xml"/><Relationship Id="rId13" Type="http://schemas.openxmlformats.org/officeDocument/2006/relationships/image" Target="../media/image22.jpeg"/><Relationship Id="rId12" Type="http://schemas.openxmlformats.org/officeDocument/2006/relationships/tags" Target="../tags/tag216.xml"/><Relationship Id="rId11" Type="http://schemas.openxmlformats.org/officeDocument/2006/relationships/tags" Target="../tags/tag215.xml"/><Relationship Id="rId10" Type="http://schemas.openxmlformats.org/officeDocument/2006/relationships/image" Target="../media/image21.jpeg"/><Relationship Id="rId1" Type="http://schemas.openxmlformats.org/officeDocument/2006/relationships/tags" Target="../tags/tag20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image" Target="../media/image23.jpeg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" Type="http://schemas.openxmlformats.org/officeDocument/2006/relationships/tags" Target="../tags/tag220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230.xml"/><Relationship Id="rId14" Type="http://schemas.openxmlformats.org/officeDocument/2006/relationships/tags" Target="../tags/tag229.xml"/><Relationship Id="rId13" Type="http://schemas.openxmlformats.org/officeDocument/2006/relationships/image" Target="../media/image25.png"/><Relationship Id="rId12" Type="http://schemas.openxmlformats.org/officeDocument/2006/relationships/tags" Target="../tags/tag228.xml"/><Relationship Id="rId11" Type="http://schemas.openxmlformats.org/officeDocument/2006/relationships/tags" Target="../tags/tag227.xml"/><Relationship Id="rId10" Type="http://schemas.openxmlformats.org/officeDocument/2006/relationships/image" Target="../media/image24.png"/><Relationship Id="rId1" Type="http://schemas.openxmlformats.org/officeDocument/2006/relationships/tags" Target="../tags/tag21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38.xml"/><Relationship Id="rId8" Type="http://schemas.openxmlformats.org/officeDocument/2006/relationships/tags" Target="../tags/tag237.xml"/><Relationship Id="rId7" Type="http://schemas.openxmlformats.org/officeDocument/2006/relationships/image" Target="../media/image26.jpeg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242.xml"/><Relationship Id="rId14" Type="http://schemas.openxmlformats.org/officeDocument/2006/relationships/tags" Target="../tags/tag241.xml"/><Relationship Id="rId13" Type="http://schemas.openxmlformats.org/officeDocument/2006/relationships/tags" Target="../tags/tag240.xml"/><Relationship Id="rId12" Type="http://schemas.openxmlformats.org/officeDocument/2006/relationships/image" Target="../media/image28.png"/><Relationship Id="rId11" Type="http://schemas.openxmlformats.org/officeDocument/2006/relationships/tags" Target="../tags/tag239.xml"/><Relationship Id="rId10" Type="http://schemas.openxmlformats.org/officeDocument/2006/relationships/image" Target="../media/image27.png"/><Relationship Id="rId1" Type="http://schemas.openxmlformats.org/officeDocument/2006/relationships/tags" Target="../tags/tag23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50.xml"/><Relationship Id="rId8" Type="http://schemas.openxmlformats.org/officeDocument/2006/relationships/image" Target="../media/image29.jpeg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254.xml"/><Relationship Id="rId14" Type="http://schemas.openxmlformats.org/officeDocument/2006/relationships/tags" Target="../tags/tag253.xml"/><Relationship Id="rId13" Type="http://schemas.openxmlformats.org/officeDocument/2006/relationships/image" Target="../media/image31.png"/><Relationship Id="rId12" Type="http://schemas.openxmlformats.org/officeDocument/2006/relationships/tags" Target="../tags/tag252.xml"/><Relationship Id="rId11" Type="http://schemas.openxmlformats.org/officeDocument/2006/relationships/image" Target="../media/image30.png"/><Relationship Id="rId10" Type="http://schemas.openxmlformats.org/officeDocument/2006/relationships/tags" Target="../tags/tag251.xml"/><Relationship Id="rId1" Type="http://schemas.openxmlformats.org/officeDocument/2006/relationships/tags" Target="../tags/tag24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62.xml"/><Relationship Id="rId8" Type="http://schemas.openxmlformats.org/officeDocument/2006/relationships/tags" Target="../tags/tag261.xml"/><Relationship Id="rId7" Type="http://schemas.openxmlformats.org/officeDocument/2006/relationships/image" Target="../media/image32.jpeg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266.xml"/><Relationship Id="rId14" Type="http://schemas.openxmlformats.org/officeDocument/2006/relationships/tags" Target="../tags/tag265.xml"/><Relationship Id="rId13" Type="http://schemas.openxmlformats.org/officeDocument/2006/relationships/image" Target="../media/image34.png"/><Relationship Id="rId12" Type="http://schemas.openxmlformats.org/officeDocument/2006/relationships/tags" Target="../tags/tag264.xml"/><Relationship Id="rId11" Type="http://schemas.openxmlformats.org/officeDocument/2006/relationships/tags" Target="../tags/tag263.xml"/><Relationship Id="rId10" Type="http://schemas.openxmlformats.org/officeDocument/2006/relationships/image" Target="../media/image33.png"/><Relationship Id="rId1" Type="http://schemas.openxmlformats.org/officeDocument/2006/relationships/tags" Target="../tags/tag25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74.xml"/><Relationship Id="rId8" Type="http://schemas.openxmlformats.org/officeDocument/2006/relationships/image" Target="../media/image35.png"/><Relationship Id="rId7" Type="http://schemas.openxmlformats.org/officeDocument/2006/relationships/tags" Target="../tags/tag273.xml"/><Relationship Id="rId6" Type="http://schemas.openxmlformats.org/officeDocument/2006/relationships/tags" Target="../tags/tag272.xml"/><Relationship Id="rId5" Type="http://schemas.openxmlformats.org/officeDocument/2006/relationships/tags" Target="../tags/tag271.xml"/><Relationship Id="rId4" Type="http://schemas.openxmlformats.org/officeDocument/2006/relationships/tags" Target="../tags/tag270.xml"/><Relationship Id="rId3" Type="http://schemas.openxmlformats.org/officeDocument/2006/relationships/tags" Target="../tags/tag269.xml"/><Relationship Id="rId2" Type="http://schemas.openxmlformats.org/officeDocument/2006/relationships/tags" Target="../tags/tag268.x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278.xml"/><Relationship Id="rId14" Type="http://schemas.openxmlformats.org/officeDocument/2006/relationships/tags" Target="../tags/tag277.xml"/><Relationship Id="rId13" Type="http://schemas.openxmlformats.org/officeDocument/2006/relationships/image" Target="../media/image37.png"/><Relationship Id="rId12" Type="http://schemas.openxmlformats.org/officeDocument/2006/relationships/tags" Target="../tags/tag276.xml"/><Relationship Id="rId11" Type="http://schemas.openxmlformats.org/officeDocument/2006/relationships/tags" Target="../tags/tag275.xml"/><Relationship Id="rId10" Type="http://schemas.openxmlformats.org/officeDocument/2006/relationships/image" Target="../media/image36.jpeg"/><Relationship Id="rId1" Type="http://schemas.openxmlformats.org/officeDocument/2006/relationships/tags" Target="../tags/tag26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jpeg"/><Relationship Id="rId8" Type="http://schemas.openxmlformats.org/officeDocument/2006/relationships/tags" Target="../tags/tag284.xml"/><Relationship Id="rId7" Type="http://schemas.openxmlformats.org/officeDocument/2006/relationships/image" Target="../media/image39.jpeg"/><Relationship Id="rId6" Type="http://schemas.openxmlformats.org/officeDocument/2006/relationships/tags" Target="../tags/tag283.xml"/><Relationship Id="rId5" Type="http://schemas.openxmlformats.org/officeDocument/2006/relationships/image" Target="../media/image38.png"/><Relationship Id="rId4" Type="http://schemas.openxmlformats.org/officeDocument/2006/relationships/tags" Target="../tags/tag282.xml"/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290.xml"/><Relationship Id="rId14" Type="http://schemas.openxmlformats.org/officeDocument/2006/relationships/tags" Target="../tags/tag289.xml"/><Relationship Id="rId13" Type="http://schemas.openxmlformats.org/officeDocument/2006/relationships/tags" Target="../tags/tag288.xml"/><Relationship Id="rId12" Type="http://schemas.openxmlformats.org/officeDocument/2006/relationships/tags" Target="../tags/tag287.xml"/><Relationship Id="rId11" Type="http://schemas.openxmlformats.org/officeDocument/2006/relationships/tags" Target="../tags/tag286.xml"/><Relationship Id="rId10" Type="http://schemas.openxmlformats.org/officeDocument/2006/relationships/tags" Target="../tags/tag285.xml"/><Relationship Id="rId1" Type="http://schemas.openxmlformats.org/officeDocument/2006/relationships/tags" Target="../tags/tag279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tags" Target="../tags/tag293.xml"/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302.xml"/><Relationship Id="rId8" Type="http://schemas.openxmlformats.org/officeDocument/2006/relationships/tags" Target="../tags/tag301.xml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" Type="http://schemas.openxmlformats.org/officeDocument/2006/relationships/tags" Target="../tags/tag297.xml"/><Relationship Id="rId37" Type="http://schemas.openxmlformats.org/officeDocument/2006/relationships/slideLayout" Target="../slideLayouts/slideLayout13.xml"/><Relationship Id="rId36" Type="http://schemas.openxmlformats.org/officeDocument/2006/relationships/tags" Target="../tags/tag324.xml"/><Relationship Id="rId35" Type="http://schemas.openxmlformats.org/officeDocument/2006/relationships/tags" Target="../tags/tag323.xml"/><Relationship Id="rId34" Type="http://schemas.openxmlformats.org/officeDocument/2006/relationships/tags" Target="../tags/tag322.xml"/><Relationship Id="rId33" Type="http://schemas.openxmlformats.org/officeDocument/2006/relationships/image" Target="../media/image45.png"/><Relationship Id="rId32" Type="http://schemas.openxmlformats.org/officeDocument/2006/relationships/tags" Target="../tags/tag321.xml"/><Relationship Id="rId31" Type="http://schemas.openxmlformats.org/officeDocument/2006/relationships/image" Target="../media/image44.png"/><Relationship Id="rId30" Type="http://schemas.openxmlformats.org/officeDocument/2006/relationships/tags" Target="../tags/tag320.xml"/><Relationship Id="rId3" Type="http://schemas.openxmlformats.org/officeDocument/2006/relationships/tags" Target="../tags/tag296.xml"/><Relationship Id="rId29" Type="http://schemas.openxmlformats.org/officeDocument/2006/relationships/image" Target="../media/image43.png"/><Relationship Id="rId28" Type="http://schemas.openxmlformats.org/officeDocument/2006/relationships/tags" Target="../tags/tag319.xml"/><Relationship Id="rId27" Type="http://schemas.openxmlformats.org/officeDocument/2006/relationships/tags" Target="../tags/tag318.xml"/><Relationship Id="rId26" Type="http://schemas.openxmlformats.org/officeDocument/2006/relationships/tags" Target="../tags/tag317.xml"/><Relationship Id="rId25" Type="http://schemas.openxmlformats.org/officeDocument/2006/relationships/tags" Target="../tags/tag316.xml"/><Relationship Id="rId24" Type="http://schemas.openxmlformats.org/officeDocument/2006/relationships/tags" Target="../tags/tag315.xml"/><Relationship Id="rId23" Type="http://schemas.openxmlformats.org/officeDocument/2006/relationships/tags" Target="../tags/tag314.xml"/><Relationship Id="rId22" Type="http://schemas.openxmlformats.org/officeDocument/2006/relationships/tags" Target="../tags/tag313.xml"/><Relationship Id="rId21" Type="http://schemas.openxmlformats.org/officeDocument/2006/relationships/tags" Target="../tags/tag312.xml"/><Relationship Id="rId20" Type="http://schemas.openxmlformats.org/officeDocument/2006/relationships/tags" Target="../tags/tag311.xml"/><Relationship Id="rId2" Type="http://schemas.openxmlformats.org/officeDocument/2006/relationships/tags" Target="../tags/tag295.xml"/><Relationship Id="rId19" Type="http://schemas.openxmlformats.org/officeDocument/2006/relationships/tags" Target="../tags/tag310.xml"/><Relationship Id="rId18" Type="http://schemas.openxmlformats.org/officeDocument/2006/relationships/tags" Target="../tags/tag309.xml"/><Relationship Id="rId17" Type="http://schemas.openxmlformats.org/officeDocument/2006/relationships/tags" Target="../tags/tag308.xml"/><Relationship Id="rId16" Type="http://schemas.openxmlformats.org/officeDocument/2006/relationships/tags" Target="../tags/tag307.xml"/><Relationship Id="rId15" Type="http://schemas.openxmlformats.org/officeDocument/2006/relationships/image" Target="../media/image42.png"/><Relationship Id="rId14" Type="http://schemas.openxmlformats.org/officeDocument/2006/relationships/tags" Target="../tags/tag306.xml"/><Relationship Id="rId13" Type="http://schemas.openxmlformats.org/officeDocument/2006/relationships/tags" Target="../tags/tag305.xml"/><Relationship Id="rId12" Type="http://schemas.openxmlformats.org/officeDocument/2006/relationships/tags" Target="../tags/tag304.xml"/><Relationship Id="rId11" Type="http://schemas.openxmlformats.org/officeDocument/2006/relationships/image" Target="../media/image41.png"/><Relationship Id="rId10" Type="http://schemas.openxmlformats.org/officeDocument/2006/relationships/tags" Target="../tags/tag303.xml"/><Relationship Id="rId1" Type="http://schemas.openxmlformats.org/officeDocument/2006/relationships/tags" Target="../tags/tag294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333.xml"/><Relationship Id="rId8" Type="http://schemas.openxmlformats.org/officeDocument/2006/relationships/tags" Target="../tags/tag332.xml"/><Relationship Id="rId7" Type="http://schemas.openxmlformats.org/officeDocument/2006/relationships/tags" Target="../tags/tag331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4" Type="http://schemas.openxmlformats.org/officeDocument/2006/relationships/slideLayout" Target="../slideLayouts/slideLayout13.xml"/><Relationship Id="rId43" Type="http://schemas.openxmlformats.org/officeDocument/2006/relationships/tags" Target="../tags/tag361.xml"/><Relationship Id="rId42" Type="http://schemas.openxmlformats.org/officeDocument/2006/relationships/tags" Target="../tags/tag360.xml"/><Relationship Id="rId41" Type="http://schemas.openxmlformats.org/officeDocument/2006/relationships/tags" Target="../tags/tag359.xml"/><Relationship Id="rId40" Type="http://schemas.openxmlformats.org/officeDocument/2006/relationships/tags" Target="../tags/tag358.xml"/><Relationship Id="rId4" Type="http://schemas.openxmlformats.org/officeDocument/2006/relationships/tags" Target="../tags/tag328.xml"/><Relationship Id="rId39" Type="http://schemas.openxmlformats.org/officeDocument/2006/relationships/tags" Target="../tags/tag357.xml"/><Relationship Id="rId38" Type="http://schemas.openxmlformats.org/officeDocument/2006/relationships/image" Target="../media/image50.png"/><Relationship Id="rId37" Type="http://schemas.openxmlformats.org/officeDocument/2006/relationships/tags" Target="../tags/tag356.xml"/><Relationship Id="rId36" Type="http://schemas.openxmlformats.org/officeDocument/2006/relationships/image" Target="../media/image49.png"/><Relationship Id="rId35" Type="http://schemas.openxmlformats.org/officeDocument/2006/relationships/tags" Target="../tags/tag355.xml"/><Relationship Id="rId34" Type="http://schemas.openxmlformats.org/officeDocument/2006/relationships/tags" Target="../tags/tag354.xml"/><Relationship Id="rId33" Type="http://schemas.openxmlformats.org/officeDocument/2006/relationships/image" Target="../media/image45.png"/><Relationship Id="rId32" Type="http://schemas.openxmlformats.org/officeDocument/2006/relationships/tags" Target="../tags/tag353.xml"/><Relationship Id="rId31" Type="http://schemas.openxmlformats.org/officeDocument/2006/relationships/tags" Target="../tags/tag352.xml"/><Relationship Id="rId30" Type="http://schemas.openxmlformats.org/officeDocument/2006/relationships/tags" Target="../tags/tag351.xml"/><Relationship Id="rId3" Type="http://schemas.openxmlformats.org/officeDocument/2006/relationships/tags" Target="../tags/tag327.xml"/><Relationship Id="rId29" Type="http://schemas.openxmlformats.org/officeDocument/2006/relationships/image" Target="../media/image48.jpeg"/><Relationship Id="rId28" Type="http://schemas.openxmlformats.org/officeDocument/2006/relationships/tags" Target="../tags/tag350.xml"/><Relationship Id="rId27" Type="http://schemas.openxmlformats.org/officeDocument/2006/relationships/tags" Target="../tags/tag349.xml"/><Relationship Id="rId26" Type="http://schemas.openxmlformats.org/officeDocument/2006/relationships/tags" Target="../tags/tag348.xml"/><Relationship Id="rId25" Type="http://schemas.openxmlformats.org/officeDocument/2006/relationships/tags" Target="../tags/tag347.xml"/><Relationship Id="rId24" Type="http://schemas.openxmlformats.org/officeDocument/2006/relationships/tags" Target="../tags/tag346.xml"/><Relationship Id="rId23" Type="http://schemas.openxmlformats.org/officeDocument/2006/relationships/tags" Target="../tags/tag345.xml"/><Relationship Id="rId22" Type="http://schemas.openxmlformats.org/officeDocument/2006/relationships/tags" Target="../tags/tag344.xml"/><Relationship Id="rId21" Type="http://schemas.openxmlformats.org/officeDocument/2006/relationships/tags" Target="../tags/tag343.xml"/><Relationship Id="rId20" Type="http://schemas.openxmlformats.org/officeDocument/2006/relationships/tags" Target="../tags/tag342.xml"/><Relationship Id="rId2" Type="http://schemas.openxmlformats.org/officeDocument/2006/relationships/tags" Target="../tags/tag326.xml"/><Relationship Id="rId19" Type="http://schemas.openxmlformats.org/officeDocument/2006/relationships/tags" Target="../tags/tag341.xml"/><Relationship Id="rId18" Type="http://schemas.openxmlformats.org/officeDocument/2006/relationships/tags" Target="../tags/tag340.xml"/><Relationship Id="rId17" Type="http://schemas.openxmlformats.org/officeDocument/2006/relationships/tags" Target="../tags/tag339.xml"/><Relationship Id="rId16" Type="http://schemas.openxmlformats.org/officeDocument/2006/relationships/tags" Target="../tags/tag338.xml"/><Relationship Id="rId15" Type="http://schemas.openxmlformats.org/officeDocument/2006/relationships/tags" Target="../tags/tag337.xml"/><Relationship Id="rId14" Type="http://schemas.openxmlformats.org/officeDocument/2006/relationships/image" Target="../media/image47.jpeg"/><Relationship Id="rId13" Type="http://schemas.openxmlformats.org/officeDocument/2006/relationships/tags" Target="../tags/tag336.xml"/><Relationship Id="rId12" Type="http://schemas.openxmlformats.org/officeDocument/2006/relationships/tags" Target="../tags/tag335.xml"/><Relationship Id="rId11" Type="http://schemas.openxmlformats.org/officeDocument/2006/relationships/image" Target="../media/image46.png"/><Relationship Id="rId10" Type="http://schemas.openxmlformats.org/officeDocument/2006/relationships/tags" Target="../tags/tag334.xml"/><Relationship Id="rId1" Type="http://schemas.openxmlformats.org/officeDocument/2006/relationships/tags" Target="../tags/tag325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70.xml"/><Relationship Id="rId8" Type="http://schemas.openxmlformats.org/officeDocument/2006/relationships/tags" Target="../tags/tag369.xml"/><Relationship Id="rId7" Type="http://schemas.openxmlformats.org/officeDocument/2006/relationships/tags" Target="../tags/tag368.xml"/><Relationship Id="rId6" Type="http://schemas.openxmlformats.org/officeDocument/2006/relationships/tags" Target="../tags/tag367.xml"/><Relationship Id="rId5" Type="http://schemas.openxmlformats.org/officeDocument/2006/relationships/tags" Target="../tags/tag366.xml"/><Relationship Id="rId44" Type="http://schemas.openxmlformats.org/officeDocument/2006/relationships/slideLayout" Target="../slideLayouts/slideLayout13.xml"/><Relationship Id="rId43" Type="http://schemas.openxmlformats.org/officeDocument/2006/relationships/tags" Target="../tags/tag398.xml"/><Relationship Id="rId42" Type="http://schemas.openxmlformats.org/officeDocument/2006/relationships/tags" Target="../tags/tag397.xml"/><Relationship Id="rId41" Type="http://schemas.openxmlformats.org/officeDocument/2006/relationships/tags" Target="../tags/tag396.xml"/><Relationship Id="rId40" Type="http://schemas.openxmlformats.org/officeDocument/2006/relationships/image" Target="../media/image56.png"/><Relationship Id="rId4" Type="http://schemas.openxmlformats.org/officeDocument/2006/relationships/tags" Target="../tags/tag365.xml"/><Relationship Id="rId39" Type="http://schemas.openxmlformats.org/officeDocument/2006/relationships/tags" Target="../tags/tag395.xml"/><Relationship Id="rId38" Type="http://schemas.openxmlformats.org/officeDocument/2006/relationships/tags" Target="../tags/tag394.xml"/><Relationship Id="rId37" Type="http://schemas.openxmlformats.org/officeDocument/2006/relationships/image" Target="../media/image55.png"/><Relationship Id="rId36" Type="http://schemas.openxmlformats.org/officeDocument/2006/relationships/tags" Target="../tags/tag393.xml"/><Relationship Id="rId35" Type="http://schemas.openxmlformats.org/officeDocument/2006/relationships/tags" Target="../tags/tag392.xml"/><Relationship Id="rId34" Type="http://schemas.openxmlformats.org/officeDocument/2006/relationships/tags" Target="../tags/tag391.xml"/><Relationship Id="rId33" Type="http://schemas.openxmlformats.org/officeDocument/2006/relationships/tags" Target="../tags/tag390.xml"/><Relationship Id="rId32" Type="http://schemas.openxmlformats.org/officeDocument/2006/relationships/tags" Target="../tags/tag389.xml"/><Relationship Id="rId31" Type="http://schemas.openxmlformats.org/officeDocument/2006/relationships/image" Target="../media/image54.png"/><Relationship Id="rId30" Type="http://schemas.openxmlformats.org/officeDocument/2006/relationships/tags" Target="../tags/tag388.xml"/><Relationship Id="rId3" Type="http://schemas.openxmlformats.org/officeDocument/2006/relationships/tags" Target="../tags/tag364.xml"/><Relationship Id="rId29" Type="http://schemas.openxmlformats.org/officeDocument/2006/relationships/image" Target="../media/image53.png"/><Relationship Id="rId28" Type="http://schemas.openxmlformats.org/officeDocument/2006/relationships/tags" Target="../tags/tag387.xml"/><Relationship Id="rId27" Type="http://schemas.openxmlformats.org/officeDocument/2006/relationships/image" Target="../media/image52.jpeg"/><Relationship Id="rId26" Type="http://schemas.openxmlformats.org/officeDocument/2006/relationships/tags" Target="../tags/tag386.xml"/><Relationship Id="rId25" Type="http://schemas.openxmlformats.org/officeDocument/2006/relationships/tags" Target="../tags/tag385.xml"/><Relationship Id="rId24" Type="http://schemas.openxmlformats.org/officeDocument/2006/relationships/tags" Target="../tags/tag384.xml"/><Relationship Id="rId23" Type="http://schemas.openxmlformats.org/officeDocument/2006/relationships/tags" Target="../tags/tag383.xml"/><Relationship Id="rId22" Type="http://schemas.openxmlformats.org/officeDocument/2006/relationships/tags" Target="../tags/tag382.xml"/><Relationship Id="rId21" Type="http://schemas.openxmlformats.org/officeDocument/2006/relationships/tags" Target="../tags/tag381.xml"/><Relationship Id="rId20" Type="http://schemas.openxmlformats.org/officeDocument/2006/relationships/tags" Target="../tags/tag380.xml"/><Relationship Id="rId2" Type="http://schemas.openxmlformats.org/officeDocument/2006/relationships/tags" Target="../tags/tag363.xml"/><Relationship Id="rId19" Type="http://schemas.openxmlformats.org/officeDocument/2006/relationships/tags" Target="../tags/tag379.xml"/><Relationship Id="rId18" Type="http://schemas.openxmlformats.org/officeDocument/2006/relationships/tags" Target="../tags/tag378.xml"/><Relationship Id="rId17" Type="http://schemas.openxmlformats.org/officeDocument/2006/relationships/tags" Target="../tags/tag377.xml"/><Relationship Id="rId16" Type="http://schemas.openxmlformats.org/officeDocument/2006/relationships/tags" Target="../tags/tag376.xml"/><Relationship Id="rId15" Type="http://schemas.openxmlformats.org/officeDocument/2006/relationships/tags" Target="../tags/tag375.xml"/><Relationship Id="rId14" Type="http://schemas.openxmlformats.org/officeDocument/2006/relationships/tags" Target="../tags/tag374.xml"/><Relationship Id="rId13" Type="http://schemas.openxmlformats.org/officeDocument/2006/relationships/image" Target="../media/image51.png"/><Relationship Id="rId12" Type="http://schemas.openxmlformats.org/officeDocument/2006/relationships/tags" Target="../tags/tag373.xml"/><Relationship Id="rId11" Type="http://schemas.openxmlformats.org/officeDocument/2006/relationships/tags" Target="../tags/tag372.xml"/><Relationship Id="rId10" Type="http://schemas.openxmlformats.org/officeDocument/2006/relationships/tags" Target="../tags/tag371.xml"/><Relationship Id="rId1" Type="http://schemas.openxmlformats.org/officeDocument/2006/relationships/tags" Target="../tags/tag36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407.xml"/><Relationship Id="rId8" Type="http://schemas.openxmlformats.org/officeDocument/2006/relationships/tags" Target="../tags/tag406.xml"/><Relationship Id="rId7" Type="http://schemas.openxmlformats.org/officeDocument/2006/relationships/tags" Target="../tags/tag405.xml"/><Relationship Id="rId6" Type="http://schemas.openxmlformats.org/officeDocument/2006/relationships/tags" Target="../tags/tag404.xml"/><Relationship Id="rId5" Type="http://schemas.openxmlformats.org/officeDocument/2006/relationships/tags" Target="../tags/tag403.xml"/><Relationship Id="rId42" Type="http://schemas.openxmlformats.org/officeDocument/2006/relationships/slideLayout" Target="../slideLayouts/slideLayout13.xml"/><Relationship Id="rId41" Type="http://schemas.openxmlformats.org/officeDocument/2006/relationships/tags" Target="../tags/tag433.xml"/><Relationship Id="rId40" Type="http://schemas.openxmlformats.org/officeDocument/2006/relationships/tags" Target="../tags/tag432.xml"/><Relationship Id="rId4" Type="http://schemas.openxmlformats.org/officeDocument/2006/relationships/tags" Target="../tags/tag402.xml"/><Relationship Id="rId39" Type="http://schemas.openxmlformats.org/officeDocument/2006/relationships/tags" Target="../tags/tag431.xml"/><Relationship Id="rId38" Type="http://schemas.openxmlformats.org/officeDocument/2006/relationships/tags" Target="../tags/tag430.xml"/><Relationship Id="rId37" Type="http://schemas.openxmlformats.org/officeDocument/2006/relationships/tags" Target="../tags/tag429.xml"/><Relationship Id="rId36" Type="http://schemas.openxmlformats.org/officeDocument/2006/relationships/image" Target="../media/image50.png"/><Relationship Id="rId35" Type="http://schemas.openxmlformats.org/officeDocument/2006/relationships/tags" Target="../tags/tag428.xml"/><Relationship Id="rId34" Type="http://schemas.openxmlformats.org/officeDocument/2006/relationships/tags" Target="../tags/tag427.xml"/><Relationship Id="rId33" Type="http://schemas.openxmlformats.org/officeDocument/2006/relationships/tags" Target="../tags/tag426.xml"/><Relationship Id="rId32" Type="http://schemas.openxmlformats.org/officeDocument/2006/relationships/tags" Target="../tags/tag425.xml"/><Relationship Id="rId31" Type="http://schemas.openxmlformats.org/officeDocument/2006/relationships/tags" Target="../tags/tag424.xml"/><Relationship Id="rId30" Type="http://schemas.openxmlformats.org/officeDocument/2006/relationships/tags" Target="../tags/tag423.xml"/><Relationship Id="rId3" Type="http://schemas.openxmlformats.org/officeDocument/2006/relationships/tags" Target="../tags/tag401.xml"/><Relationship Id="rId29" Type="http://schemas.openxmlformats.org/officeDocument/2006/relationships/image" Target="../media/image45.png"/><Relationship Id="rId28" Type="http://schemas.openxmlformats.org/officeDocument/2006/relationships/tags" Target="../tags/tag422.xml"/><Relationship Id="rId27" Type="http://schemas.openxmlformats.org/officeDocument/2006/relationships/image" Target="../media/image60.png"/><Relationship Id="rId26" Type="http://schemas.openxmlformats.org/officeDocument/2006/relationships/tags" Target="../tags/tag421.xml"/><Relationship Id="rId25" Type="http://schemas.openxmlformats.org/officeDocument/2006/relationships/image" Target="../media/image59.png"/><Relationship Id="rId24" Type="http://schemas.openxmlformats.org/officeDocument/2006/relationships/tags" Target="../tags/tag420.xml"/><Relationship Id="rId23" Type="http://schemas.openxmlformats.org/officeDocument/2006/relationships/image" Target="../media/image58.jpeg"/><Relationship Id="rId22" Type="http://schemas.openxmlformats.org/officeDocument/2006/relationships/tags" Target="../tags/tag419.xml"/><Relationship Id="rId21" Type="http://schemas.openxmlformats.org/officeDocument/2006/relationships/image" Target="../media/image57.png"/><Relationship Id="rId20" Type="http://schemas.openxmlformats.org/officeDocument/2006/relationships/tags" Target="../tags/tag418.xml"/><Relationship Id="rId2" Type="http://schemas.openxmlformats.org/officeDocument/2006/relationships/tags" Target="../tags/tag400.xml"/><Relationship Id="rId19" Type="http://schemas.openxmlformats.org/officeDocument/2006/relationships/tags" Target="../tags/tag417.xml"/><Relationship Id="rId18" Type="http://schemas.openxmlformats.org/officeDocument/2006/relationships/tags" Target="../tags/tag416.xml"/><Relationship Id="rId17" Type="http://schemas.openxmlformats.org/officeDocument/2006/relationships/tags" Target="../tags/tag415.xml"/><Relationship Id="rId16" Type="http://schemas.openxmlformats.org/officeDocument/2006/relationships/tags" Target="../tags/tag414.xml"/><Relationship Id="rId15" Type="http://schemas.openxmlformats.org/officeDocument/2006/relationships/tags" Target="../tags/tag413.xml"/><Relationship Id="rId14" Type="http://schemas.openxmlformats.org/officeDocument/2006/relationships/tags" Target="../tags/tag412.xml"/><Relationship Id="rId13" Type="http://schemas.openxmlformats.org/officeDocument/2006/relationships/tags" Target="../tags/tag411.xml"/><Relationship Id="rId12" Type="http://schemas.openxmlformats.org/officeDocument/2006/relationships/tags" Target="../tags/tag410.xml"/><Relationship Id="rId11" Type="http://schemas.openxmlformats.org/officeDocument/2006/relationships/tags" Target="../tags/tag409.xml"/><Relationship Id="rId10" Type="http://schemas.openxmlformats.org/officeDocument/2006/relationships/tags" Target="../tags/tag408.xml"/><Relationship Id="rId1" Type="http://schemas.openxmlformats.org/officeDocument/2006/relationships/tags" Target="../tags/tag399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442.xml"/><Relationship Id="rId8" Type="http://schemas.openxmlformats.org/officeDocument/2006/relationships/tags" Target="../tags/tag441.xml"/><Relationship Id="rId7" Type="http://schemas.openxmlformats.org/officeDocument/2006/relationships/tags" Target="../tags/tag440.xml"/><Relationship Id="rId6" Type="http://schemas.openxmlformats.org/officeDocument/2006/relationships/tags" Target="../tags/tag439.xml"/><Relationship Id="rId5" Type="http://schemas.openxmlformats.org/officeDocument/2006/relationships/tags" Target="../tags/tag438.xml"/><Relationship Id="rId4" Type="http://schemas.openxmlformats.org/officeDocument/2006/relationships/tags" Target="../tags/tag437.xml"/><Relationship Id="rId38" Type="http://schemas.openxmlformats.org/officeDocument/2006/relationships/slideLayout" Target="../slideLayouts/slideLayout13.xml"/><Relationship Id="rId37" Type="http://schemas.openxmlformats.org/officeDocument/2006/relationships/tags" Target="../tags/tag465.xml"/><Relationship Id="rId36" Type="http://schemas.openxmlformats.org/officeDocument/2006/relationships/tags" Target="../tags/tag464.xml"/><Relationship Id="rId35" Type="http://schemas.openxmlformats.org/officeDocument/2006/relationships/tags" Target="../tags/tag463.xml"/><Relationship Id="rId34" Type="http://schemas.openxmlformats.org/officeDocument/2006/relationships/tags" Target="../tags/tag462.xml"/><Relationship Id="rId33" Type="http://schemas.openxmlformats.org/officeDocument/2006/relationships/tags" Target="../tags/tag461.xml"/><Relationship Id="rId32" Type="http://schemas.openxmlformats.org/officeDocument/2006/relationships/tags" Target="../tags/tag460.xml"/><Relationship Id="rId31" Type="http://schemas.openxmlformats.org/officeDocument/2006/relationships/tags" Target="../tags/tag459.xml"/><Relationship Id="rId30" Type="http://schemas.openxmlformats.org/officeDocument/2006/relationships/tags" Target="../tags/tag458.xml"/><Relationship Id="rId3" Type="http://schemas.openxmlformats.org/officeDocument/2006/relationships/tags" Target="../tags/tag436.xml"/><Relationship Id="rId29" Type="http://schemas.openxmlformats.org/officeDocument/2006/relationships/tags" Target="../tags/tag457.xml"/><Relationship Id="rId28" Type="http://schemas.openxmlformats.org/officeDocument/2006/relationships/image" Target="../media/image50.png"/><Relationship Id="rId27" Type="http://schemas.openxmlformats.org/officeDocument/2006/relationships/tags" Target="../tags/tag456.xml"/><Relationship Id="rId26" Type="http://schemas.openxmlformats.org/officeDocument/2006/relationships/image" Target="../media/image64.png"/><Relationship Id="rId25" Type="http://schemas.openxmlformats.org/officeDocument/2006/relationships/tags" Target="../tags/tag455.xml"/><Relationship Id="rId24" Type="http://schemas.openxmlformats.org/officeDocument/2006/relationships/image" Target="../media/image63.jpeg"/><Relationship Id="rId23" Type="http://schemas.openxmlformats.org/officeDocument/2006/relationships/tags" Target="../tags/tag454.xml"/><Relationship Id="rId22" Type="http://schemas.openxmlformats.org/officeDocument/2006/relationships/tags" Target="../tags/tag453.xml"/><Relationship Id="rId21" Type="http://schemas.openxmlformats.org/officeDocument/2006/relationships/tags" Target="../tags/tag452.xml"/><Relationship Id="rId20" Type="http://schemas.openxmlformats.org/officeDocument/2006/relationships/tags" Target="../tags/tag451.xml"/><Relationship Id="rId2" Type="http://schemas.openxmlformats.org/officeDocument/2006/relationships/tags" Target="../tags/tag435.xml"/><Relationship Id="rId19" Type="http://schemas.openxmlformats.org/officeDocument/2006/relationships/tags" Target="../tags/tag450.xml"/><Relationship Id="rId18" Type="http://schemas.openxmlformats.org/officeDocument/2006/relationships/tags" Target="../tags/tag449.xml"/><Relationship Id="rId17" Type="http://schemas.openxmlformats.org/officeDocument/2006/relationships/tags" Target="../tags/tag448.xml"/><Relationship Id="rId16" Type="http://schemas.openxmlformats.org/officeDocument/2006/relationships/tags" Target="../tags/tag447.xml"/><Relationship Id="rId15" Type="http://schemas.openxmlformats.org/officeDocument/2006/relationships/tags" Target="../tags/tag446.xml"/><Relationship Id="rId14" Type="http://schemas.openxmlformats.org/officeDocument/2006/relationships/tags" Target="../tags/tag445.xml"/><Relationship Id="rId13" Type="http://schemas.openxmlformats.org/officeDocument/2006/relationships/image" Target="../media/image62.jpeg"/><Relationship Id="rId12" Type="http://schemas.openxmlformats.org/officeDocument/2006/relationships/tags" Target="../tags/tag444.xml"/><Relationship Id="rId11" Type="http://schemas.openxmlformats.org/officeDocument/2006/relationships/tags" Target="../tags/tag443.xml"/><Relationship Id="rId10" Type="http://schemas.openxmlformats.org/officeDocument/2006/relationships/image" Target="../media/image61.png"/><Relationship Id="rId1" Type="http://schemas.openxmlformats.org/officeDocument/2006/relationships/tags" Target="../tags/tag434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474.xml"/><Relationship Id="rId8" Type="http://schemas.openxmlformats.org/officeDocument/2006/relationships/tags" Target="../tags/tag473.xml"/><Relationship Id="rId7" Type="http://schemas.openxmlformats.org/officeDocument/2006/relationships/tags" Target="../tags/tag472.xml"/><Relationship Id="rId6" Type="http://schemas.openxmlformats.org/officeDocument/2006/relationships/tags" Target="../tags/tag471.xml"/><Relationship Id="rId5" Type="http://schemas.openxmlformats.org/officeDocument/2006/relationships/tags" Target="../tags/tag470.xml"/><Relationship Id="rId42" Type="http://schemas.openxmlformats.org/officeDocument/2006/relationships/slideLayout" Target="../slideLayouts/slideLayout13.xml"/><Relationship Id="rId41" Type="http://schemas.openxmlformats.org/officeDocument/2006/relationships/tags" Target="../tags/tag500.xml"/><Relationship Id="rId40" Type="http://schemas.openxmlformats.org/officeDocument/2006/relationships/tags" Target="../tags/tag499.xml"/><Relationship Id="rId4" Type="http://schemas.openxmlformats.org/officeDocument/2006/relationships/tags" Target="../tags/tag469.xml"/><Relationship Id="rId39" Type="http://schemas.openxmlformats.org/officeDocument/2006/relationships/tags" Target="../tags/tag498.xml"/><Relationship Id="rId38" Type="http://schemas.openxmlformats.org/officeDocument/2006/relationships/tags" Target="../tags/tag497.xml"/><Relationship Id="rId37" Type="http://schemas.openxmlformats.org/officeDocument/2006/relationships/tags" Target="../tags/tag496.xml"/><Relationship Id="rId36" Type="http://schemas.openxmlformats.org/officeDocument/2006/relationships/image" Target="../media/image50.png"/><Relationship Id="rId35" Type="http://schemas.openxmlformats.org/officeDocument/2006/relationships/tags" Target="../tags/tag495.xml"/><Relationship Id="rId34" Type="http://schemas.openxmlformats.org/officeDocument/2006/relationships/image" Target="../media/image68.png"/><Relationship Id="rId33" Type="http://schemas.openxmlformats.org/officeDocument/2006/relationships/tags" Target="../tags/tag494.xml"/><Relationship Id="rId32" Type="http://schemas.openxmlformats.org/officeDocument/2006/relationships/tags" Target="../tags/tag493.xml"/><Relationship Id="rId31" Type="http://schemas.openxmlformats.org/officeDocument/2006/relationships/image" Target="../media/image45.png"/><Relationship Id="rId30" Type="http://schemas.openxmlformats.org/officeDocument/2006/relationships/tags" Target="../tags/tag492.xml"/><Relationship Id="rId3" Type="http://schemas.openxmlformats.org/officeDocument/2006/relationships/tags" Target="../tags/tag468.xml"/><Relationship Id="rId29" Type="http://schemas.openxmlformats.org/officeDocument/2006/relationships/tags" Target="../tags/tag491.xml"/><Relationship Id="rId28" Type="http://schemas.openxmlformats.org/officeDocument/2006/relationships/tags" Target="../tags/tag490.xml"/><Relationship Id="rId27" Type="http://schemas.openxmlformats.org/officeDocument/2006/relationships/tags" Target="../tags/tag489.xml"/><Relationship Id="rId26" Type="http://schemas.openxmlformats.org/officeDocument/2006/relationships/tags" Target="../tags/tag488.xml"/><Relationship Id="rId25" Type="http://schemas.openxmlformats.org/officeDocument/2006/relationships/image" Target="../media/image67.jpeg"/><Relationship Id="rId24" Type="http://schemas.openxmlformats.org/officeDocument/2006/relationships/tags" Target="../tags/tag487.xml"/><Relationship Id="rId23" Type="http://schemas.openxmlformats.org/officeDocument/2006/relationships/tags" Target="../tags/tag486.xml"/><Relationship Id="rId22" Type="http://schemas.openxmlformats.org/officeDocument/2006/relationships/tags" Target="../tags/tag485.xml"/><Relationship Id="rId21" Type="http://schemas.openxmlformats.org/officeDocument/2006/relationships/tags" Target="../tags/tag484.xml"/><Relationship Id="rId20" Type="http://schemas.openxmlformats.org/officeDocument/2006/relationships/tags" Target="../tags/tag483.xml"/><Relationship Id="rId2" Type="http://schemas.openxmlformats.org/officeDocument/2006/relationships/tags" Target="../tags/tag467.xml"/><Relationship Id="rId19" Type="http://schemas.openxmlformats.org/officeDocument/2006/relationships/tags" Target="../tags/tag482.xml"/><Relationship Id="rId18" Type="http://schemas.openxmlformats.org/officeDocument/2006/relationships/tags" Target="../tags/tag481.xml"/><Relationship Id="rId17" Type="http://schemas.openxmlformats.org/officeDocument/2006/relationships/tags" Target="../tags/tag480.xml"/><Relationship Id="rId16" Type="http://schemas.openxmlformats.org/officeDocument/2006/relationships/tags" Target="../tags/tag479.xml"/><Relationship Id="rId15" Type="http://schemas.openxmlformats.org/officeDocument/2006/relationships/tags" Target="../tags/tag478.xml"/><Relationship Id="rId14" Type="http://schemas.openxmlformats.org/officeDocument/2006/relationships/image" Target="../media/image66.jpeg"/><Relationship Id="rId13" Type="http://schemas.openxmlformats.org/officeDocument/2006/relationships/tags" Target="../tags/tag477.xml"/><Relationship Id="rId12" Type="http://schemas.openxmlformats.org/officeDocument/2006/relationships/tags" Target="../tags/tag476.xml"/><Relationship Id="rId11" Type="http://schemas.openxmlformats.org/officeDocument/2006/relationships/image" Target="../media/image65.png"/><Relationship Id="rId10" Type="http://schemas.openxmlformats.org/officeDocument/2006/relationships/tags" Target="../tags/tag475.xml"/><Relationship Id="rId1" Type="http://schemas.openxmlformats.org/officeDocument/2006/relationships/tags" Target="../tags/tag466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509.xml"/><Relationship Id="rId8" Type="http://schemas.openxmlformats.org/officeDocument/2006/relationships/tags" Target="../tags/tag508.xml"/><Relationship Id="rId7" Type="http://schemas.openxmlformats.org/officeDocument/2006/relationships/tags" Target="../tags/tag507.xml"/><Relationship Id="rId6" Type="http://schemas.openxmlformats.org/officeDocument/2006/relationships/tags" Target="../tags/tag506.xml"/><Relationship Id="rId53" Type="http://schemas.openxmlformats.org/officeDocument/2006/relationships/notesSlide" Target="../notesSlides/notesSlide3.xml"/><Relationship Id="rId52" Type="http://schemas.openxmlformats.org/officeDocument/2006/relationships/slideLayout" Target="../slideLayouts/slideLayout13.xml"/><Relationship Id="rId51" Type="http://schemas.openxmlformats.org/officeDocument/2006/relationships/tags" Target="../tags/tag551.xml"/><Relationship Id="rId50" Type="http://schemas.openxmlformats.org/officeDocument/2006/relationships/tags" Target="../tags/tag550.xml"/><Relationship Id="rId5" Type="http://schemas.openxmlformats.org/officeDocument/2006/relationships/tags" Target="../tags/tag505.xml"/><Relationship Id="rId49" Type="http://schemas.openxmlformats.org/officeDocument/2006/relationships/tags" Target="../tags/tag549.xml"/><Relationship Id="rId48" Type="http://schemas.openxmlformats.org/officeDocument/2006/relationships/tags" Target="../tags/tag548.xml"/><Relationship Id="rId47" Type="http://schemas.openxmlformats.org/officeDocument/2006/relationships/tags" Target="../tags/tag547.xml"/><Relationship Id="rId46" Type="http://schemas.openxmlformats.org/officeDocument/2006/relationships/tags" Target="../tags/tag546.xml"/><Relationship Id="rId45" Type="http://schemas.openxmlformats.org/officeDocument/2006/relationships/tags" Target="../tags/tag545.xml"/><Relationship Id="rId44" Type="http://schemas.openxmlformats.org/officeDocument/2006/relationships/tags" Target="../tags/tag544.xml"/><Relationship Id="rId43" Type="http://schemas.openxmlformats.org/officeDocument/2006/relationships/tags" Target="../tags/tag543.xml"/><Relationship Id="rId42" Type="http://schemas.openxmlformats.org/officeDocument/2006/relationships/tags" Target="../tags/tag542.xml"/><Relationship Id="rId41" Type="http://schemas.openxmlformats.org/officeDocument/2006/relationships/tags" Target="../tags/tag541.xml"/><Relationship Id="rId40" Type="http://schemas.openxmlformats.org/officeDocument/2006/relationships/tags" Target="../tags/tag540.xml"/><Relationship Id="rId4" Type="http://schemas.openxmlformats.org/officeDocument/2006/relationships/tags" Target="../tags/tag504.xml"/><Relationship Id="rId39" Type="http://schemas.openxmlformats.org/officeDocument/2006/relationships/tags" Target="../tags/tag539.xml"/><Relationship Id="rId38" Type="http://schemas.openxmlformats.org/officeDocument/2006/relationships/tags" Target="../tags/tag538.xml"/><Relationship Id="rId37" Type="http://schemas.openxmlformats.org/officeDocument/2006/relationships/tags" Target="../tags/tag537.xml"/><Relationship Id="rId36" Type="http://schemas.openxmlformats.org/officeDocument/2006/relationships/tags" Target="../tags/tag536.xml"/><Relationship Id="rId35" Type="http://schemas.openxmlformats.org/officeDocument/2006/relationships/tags" Target="../tags/tag535.xml"/><Relationship Id="rId34" Type="http://schemas.openxmlformats.org/officeDocument/2006/relationships/tags" Target="../tags/tag534.xml"/><Relationship Id="rId33" Type="http://schemas.openxmlformats.org/officeDocument/2006/relationships/tags" Target="../tags/tag533.xml"/><Relationship Id="rId32" Type="http://schemas.openxmlformats.org/officeDocument/2006/relationships/tags" Target="../tags/tag532.xml"/><Relationship Id="rId31" Type="http://schemas.openxmlformats.org/officeDocument/2006/relationships/tags" Target="../tags/tag531.xml"/><Relationship Id="rId30" Type="http://schemas.openxmlformats.org/officeDocument/2006/relationships/tags" Target="../tags/tag530.xml"/><Relationship Id="rId3" Type="http://schemas.openxmlformats.org/officeDocument/2006/relationships/tags" Target="../tags/tag503.xml"/><Relationship Id="rId29" Type="http://schemas.openxmlformats.org/officeDocument/2006/relationships/tags" Target="../tags/tag529.xml"/><Relationship Id="rId28" Type="http://schemas.openxmlformats.org/officeDocument/2006/relationships/tags" Target="../tags/tag528.xml"/><Relationship Id="rId27" Type="http://schemas.openxmlformats.org/officeDocument/2006/relationships/tags" Target="../tags/tag527.xml"/><Relationship Id="rId26" Type="http://schemas.openxmlformats.org/officeDocument/2006/relationships/tags" Target="../tags/tag526.xml"/><Relationship Id="rId25" Type="http://schemas.openxmlformats.org/officeDocument/2006/relationships/tags" Target="../tags/tag525.xml"/><Relationship Id="rId24" Type="http://schemas.openxmlformats.org/officeDocument/2006/relationships/tags" Target="../tags/tag524.xml"/><Relationship Id="rId23" Type="http://schemas.openxmlformats.org/officeDocument/2006/relationships/tags" Target="../tags/tag523.xml"/><Relationship Id="rId22" Type="http://schemas.openxmlformats.org/officeDocument/2006/relationships/tags" Target="../tags/tag522.xml"/><Relationship Id="rId21" Type="http://schemas.openxmlformats.org/officeDocument/2006/relationships/tags" Target="../tags/tag521.xml"/><Relationship Id="rId20" Type="http://schemas.openxmlformats.org/officeDocument/2006/relationships/tags" Target="../tags/tag520.xml"/><Relationship Id="rId2" Type="http://schemas.openxmlformats.org/officeDocument/2006/relationships/tags" Target="../tags/tag502.xml"/><Relationship Id="rId19" Type="http://schemas.openxmlformats.org/officeDocument/2006/relationships/tags" Target="../tags/tag519.xml"/><Relationship Id="rId18" Type="http://schemas.openxmlformats.org/officeDocument/2006/relationships/tags" Target="../tags/tag518.xml"/><Relationship Id="rId17" Type="http://schemas.openxmlformats.org/officeDocument/2006/relationships/tags" Target="../tags/tag517.xml"/><Relationship Id="rId16" Type="http://schemas.openxmlformats.org/officeDocument/2006/relationships/tags" Target="../tags/tag516.xml"/><Relationship Id="rId15" Type="http://schemas.openxmlformats.org/officeDocument/2006/relationships/tags" Target="../tags/tag515.xml"/><Relationship Id="rId14" Type="http://schemas.openxmlformats.org/officeDocument/2006/relationships/tags" Target="../tags/tag514.xml"/><Relationship Id="rId13" Type="http://schemas.openxmlformats.org/officeDocument/2006/relationships/tags" Target="../tags/tag513.xml"/><Relationship Id="rId12" Type="http://schemas.openxmlformats.org/officeDocument/2006/relationships/tags" Target="../tags/tag512.xml"/><Relationship Id="rId11" Type="http://schemas.openxmlformats.org/officeDocument/2006/relationships/tags" Target="../tags/tag511.xml"/><Relationship Id="rId10" Type="http://schemas.openxmlformats.org/officeDocument/2006/relationships/tags" Target="../tags/tag510.xml"/><Relationship Id="rId1" Type="http://schemas.openxmlformats.org/officeDocument/2006/relationships/tags" Target="../tags/tag5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4" name="矩形: 圆角 11"/>
          <p:cNvSpPr/>
          <p:nvPr>
            <p:custDataLst>
              <p:tags r:id="rId2"/>
            </p:custDataLst>
          </p:nvPr>
        </p:nvSpPr>
        <p:spPr>
          <a:xfrm>
            <a:off x="4043680" y="3611880"/>
            <a:ext cx="4105275" cy="481965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dirty="0">
                <a:solidFill>
                  <a:schemeClr val="tx1"/>
                </a:solidFill>
              </a:rPr>
              <a:t>品牌传播 | </a:t>
            </a:r>
            <a:r>
              <a:rPr lang="zh-CN" dirty="0">
                <a:solidFill>
                  <a:schemeClr val="tx1"/>
                </a:solidFill>
              </a:rPr>
              <a:t>引流</a:t>
            </a:r>
            <a:r>
              <a:rPr dirty="0">
                <a:solidFill>
                  <a:schemeClr val="tx1"/>
                </a:solidFill>
              </a:rPr>
              <a:t>涨粉 | 留存</a:t>
            </a:r>
            <a:r>
              <a:rPr lang="zh-CN" dirty="0">
                <a:solidFill>
                  <a:schemeClr val="tx1"/>
                </a:solidFill>
              </a:rPr>
              <a:t>活跃</a:t>
            </a:r>
            <a:endParaRPr lang="zh-CN" dirty="0">
              <a:solidFill>
                <a:schemeClr val="tx1"/>
              </a:solidFill>
            </a:endParaRPr>
          </a:p>
        </p:txBody>
      </p:sp>
      <p:sp>
        <p:nvSpPr>
          <p:cNvPr id="39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000"/>
              <a:t>春季营销指南</a:t>
            </a:r>
            <a:endParaRPr lang="zh-CN" altLang="en-US" sz="6000"/>
          </a:p>
        </p:txBody>
      </p:sp>
      <p:sp>
        <p:nvSpPr>
          <p:cNvPr id="4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zh-CN" altLang="en-US" sz="2800" dirty="0"/>
              <a:t>三月活动指导方案</a:t>
            </a:r>
            <a:endParaRPr lang="zh-CN" altLang="en-US" sz="2800" dirty="0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9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66" name="任意多边形: 形状 11"/>
          <p:cNvSpPr/>
          <p:nvPr userDrawn="1">
            <p:custDataLst>
              <p:tags r:id="rId3"/>
            </p:custDataLst>
          </p:nvPr>
        </p:nvSpPr>
        <p:spPr>
          <a:xfrm>
            <a:off x="4728210" y="798830"/>
            <a:ext cx="4410710" cy="618490"/>
          </a:xfrm>
          <a:custGeom>
            <a:avLst/>
            <a:gdLst/>
            <a:ahLst/>
            <a:cxnLst/>
            <a:rect l="l" t="t" r="r" b="b"/>
            <a:pathLst>
              <a:path w="4207743" h="596057">
                <a:moveTo>
                  <a:pt x="789087" y="106413"/>
                </a:moveTo>
                <a:cubicBezTo>
                  <a:pt x="740966" y="106413"/>
                  <a:pt x="703077" y="124272"/>
                  <a:pt x="675419" y="159991"/>
                </a:cubicBezTo>
                <a:cubicBezTo>
                  <a:pt x="647762" y="195709"/>
                  <a:pt x="633933" y="241970"/>
                  <a:pt x="633933" y="298773"/>
                </a:cubicBezTo>
                <a:cubicBezTo>
                  <a:pt x="633933" y="354831"/>
                  <a:pt x="647452" y="400658"/>
                  <a:pt x="674489" y="436253"/>
                </a:cubicBezTo>
                <a:cubicBezTo>
                  <a:pt x="701526" y="471848"/>
                  <a:pt x="738609" y="489645"/>
                  <a:pt x="785738" y="489645"/>
                </a:cubicBezTo>
                <a:cubicBezTo>
                  <a:pt x="833859" y="489645"/>
                  <a:pt x="871314" y="472592"/>
                  <a:pt x="898103" y="438485"/>
                </a:cubicBezTo>
                <a:cubicBezTo>
                  <a:pt x="924893" y="404379"/>
                  <a:pt x="938287" y="358552"/>
                  <a:pt x="938287" y="301005"/>
                </a:cubicBezTo>
                <a:cubicBezTo>
                  <a:pt x="938287" y="240978"/>
                  <a:pt x="925264" y="193539"/>
                  <a:pt x="899220" y="158688"/>
                </a:cubicBezTo>
                <a:cubicBezTo>
                  <a:pt x="873175" y="123838"/>
                  <a:pt x="836464" y="106413"/>
                  <a:pt x="789087" y="106413"/>
                </a:cubicBezTo>
                <a:close/>
                <a:moveTo>
                  <a:pt x="3315891" y="9674"/>
                </a:moveTo>
                <a:lnTo>
                  <a:pt x="3767584" y="9674"/>
                </a:lnTo>
                <a:lnTo>
                  <a:pt x="3767584" y="110133"/>
                </a:lnTo>
                <a:lnTo>
                  <a:pt x="3603129" y="110133"/>
                </a:lnTo>
                <a:lnTo>
                  <a:pt x="3603129" y="586011"/>
                </a:lnTo>
                <a:lnTo>
                  <a:pt x="3479974" y="586011"/>
                </a:lnTo>
                <a:lnTo>
                  <a:pt x="3479974" y="110133"/>
                </a:lnTo>
                <a:lnTo>
                  <a:pt x="3315891" y="110133"/>
                </a:lnTo>
                <a:close/>
                <a:moveTo>
                  <a:pt x="2722141" y="9674"/>
                </a:moveTo>
                <a:lnTo>
                  <a:pt x="2856086" y="9674"/>
                </a:lnTo>
                <a:lnTo>
                  <a:pt x="3091234" y="372071"/>
                </a:lnTo>
                <a:cubicBezTo>
                  <a:pt x="3106861" y="396131"/>
                  <a:pt x="3116411" y="411386"/>
                  <a:pt x="3119884" y="417835"/>
                </a:cubicBezTo>
                <a:lnTo>
                  <a:pt x="3121744" y="417835"/>
                </a:lnTo>
                <a:cubicBezTo>
                  <a:pt x="3119264" y="403945"/>
                  <a:pt x="3118024" y="377404"/>
                  <a:pt x="3118024" y="338212"/>
                </a:cubicBezTo>
                <a:lnTo>
                  <a:pt x="3118024" y="9674"/>
                </a:lnTo>
                <a:lnTo>
                  <a:pt x="3234482" y="9674"/>
                </a:lnTo>
                <a:lnTo>
                  <a:pt x="3234482" y="586011"/>
                </a:lnTo>
                <a:lnTo>
                  <a:pt x="3108722" y="586011"/>
                </a:lnTo>
                <a:lnTo>
                  <a:pt x="2864644" y="213197"/>
                </a:lnTo>
                <a:cubicBezTo>
                  <a:pt x="2851993" y="193849"/>
                  <a:pt x="2842815" y="178222"/>
                  <a:pt x="2837110" y="166316"/>
                </a:cubicBezTo>
                <a:lnTo>
                  <a:pt x="2835250" y="166316"/>
                </a:lnTo>
                <a:cubicBezTo>
                  <a:pt x="2837483" y="186160"/>
                  <a:pt x="2838599" y="216793"/>
                  <a:pt x="2838599" y="258217"/>
                </a:cubicBezTo>
                <a:lnTo>
                  <a:pt x="2838599" y="586011"/>
                </a:lnTo>
                <a:lnTo>
                  <a:pt x="2722141" y="586011"/>
                </a:lnTo>
                <a:close/>
                <a:moveTo>
                  <a:pt x="2283991" y="9674"/>
                </a:moveTo>
                <a:lnTo>
                  <a:pt x="2611785" y="9674"/>
                </a:lnTo>
                <a:lnTo>
                  <a:pt x="2611785" y="110133"/>
                </a:lnTo>
                <a:lnTo>
                  <a:pt x="2406774" y="110133"/>
                </a:lnTo>
                <a:lnTo>
                  <a:pt x="2406774" y="245939"/>
                </a:lnTo>
                <a:lnTo>
                  <a:pt x="2597274" y="245939"/>
                </a:lnTo>
                <a:lnTo>
                  <a:pt x="2597274" y="346026"/>
                </a:lnTo>
                <a:lnTo>
                  <a:pt x="2406774" y="346026"/>
                </a:lnTo>
                <a:lnTo>
                  <a:pt x="2406774" y="485552"/>
                </a:lnTo>
                <a:lnTo>
                  <a:pt x="2625179" y="485552"/>
                </a:lnTo>
                <a:lnTo>
                  <a:pt x="2625179" y="586011"/>
                </a:lnTo>
                <a:lnTo>
                  <a:pt x="2283991" y="586011"/>
                </a:lnTo>
                <a:close/>
                <a:moveTo>
                  <a:pt x="1753791" y="9674"/>
                </a:moveTo>
                <a:lnTo>
                  <a:pt x="2205484" y="9674"/>
                </a:lnTo>
                <a:lnTo>
                  <a:pt x="2205484" y="110133"/>
                </a:lnTo>
                <a:lnTo>
                  <a:pt x="2041029" y="110133"/>
                </a:lnTo>
                <a:lnTo>
                  <a:pt x="2041029" y="586011"/>
                </a:lnTo>
                <a:lnTo>
                  <a:pt x="1917874" y="586011"/>
                </a:lnTo>
                <a:lnTo>
                  <a:pt x="1917874" y="110133"/>
                </a:lnTo>
                <a:lnTo>
                  <a:pt x="1753791" y="110133"/>
                </a:lnTo>
                <a:close/>
                <a:moveTo>
                  <a:pt x="1160041" y="9674"/>
                </a:moveTo>
                <a:lnTo>
                  <a:pt x="1293986" y="9674"/>
                </a:lnTo>
                <a:lnTo>
                  <a:pt x="1529135" y="372071"/>
                </a:lnTo>
                <a:cubicBezTo>
                  <a:pt x="1544761" y="396131"/>
                  <a:pt x="1554311" y="411386"/>
                  <a:pt x="1557784" y="417835"/>
                </a:cubicBezTo>
                <a:lnTo>
                  <a:pt x="1559644" y="417835"/>
                </a:lnTo>
                <a:cubicBezTo>
                  <a:pt x="1557164" y="403945"/>
                  <a:pt x="1555924" y="377404"/>
                  <a:pt x="1555924" y="338212"/>
                </a:cubicBezTo>
                <a:lnTo>
                  <a:pt x="1555924" y="9674"/>
                </a:lnTo>
                <a:lnTo>
                  <a:pt x="1672382" y="9674"/>
                </a:lnTo>
                <a:lnTo>
                  <a:pt x="1672382" y="586011"/>
                </a:lnTo>
                <a:lnTo>
                  <a:pt x="1546622" y="586011"/>
                </a:lnTo>
                <a:lnTo>
                  <a:pt x="1302544" y="213197"/>
                </a:lnTo>
                <a:cubicBezTo>
                  <a:pt x="1289893" y="193849"/>
                  <a:pt x="1280716" y="178222"/>
                  <a:pt x="1275011" y="166316"/>
                </a:cubicBezTo>
                <a:lnTo>
                  <a:pt x="1273150" y="166316"/>
                </a:lnTo>
                <a:cubicBezTo>
                  <a:pt x="1275383" y="186160"/>
                  <a:pt x="1276499" y="216793"/>
                  <a:pt x="1276499" y="258217"/>
                </a:cubicBezTo>
                <a:lnTo>
                  <a:pt x="1276499" y="586011"/>
                </a:lnTo>
                <a:lnTo>
                  <a:pt x="1160041" y="586011"/>
                </a:lnTo>
                <a:close/>
                <a:moveTo>
                  <a:pt x="4040683" y="0"/>
                </a:moveTo>
                <a:cubicBezTo>
                  <a:pt x="4096990" y="0"/>
                  <a:pt x="4144243" y="7318"/>
                  <a:pt x="4182442" y="21953"/>
                </a:cubicBezTo>
                <a:lnTo>
                  <a:pt x="4182442" y="137294"/>
                </a:lnTo>
                <a:cubicBezTo>
                  <a:pt x="4143747" y="111001"/>
                  <a:pt x="4098478" y="97855"/>
                  <a:pt x="4046637" y="97855"/>
                </a:cubicBezTo>
                <a:cubicBezTo>
                  <a:pt x="4016375" y="97855"/>
                  <a:pt x="3992191" y="103374"/>
                  <a:pt x="3974083" y="114412"/>
                </a:cubicBezTo>
                <a:cubicBezTo>
                  <a:pt x="3955975" y="125450"/>
                  <a:pt x="3946922" y="140271"/>
                  <a:pt x="3946922" y="158874"/>
                </a:cubicBezTo>
                <a:cubicBezTo>
                  <a:pt x="3946922" y="173757"/>
                  <a:pt x="3953123" y="187462"/>
                  <a:pt x="3965525" y="199988"/>
                </a:cubicBezTo>
                <a:cubicBezTo>
                  <a:pt x="3977927" y="212515"/>
                  <a:pt x="4008562" y="229444"/>
                  <a:pt x="4057427" y="250776"/>
                </a:cubicBezTo>
                <a:cubicBezTo>
                  <a:pt x="4114725" y="275332"/>
                  <a:pt x="4154103" y="301253"/>
                  <a:pt x="4175559" y="328539"/>
                </a:cubicBezTo>
                <a:cubicBezTo>
                  <a:pt x="4197015" y="355824"/>
                  <a:pt x="4207743" y="388318"/>
                  <a:pt x="4207743" y="426021"/>
                </a:cubicBezTo>
                <a:cubicBezTo>
                  <a:pt x="4207743" y="481335"/>
                  <a:pt x="4188147" y="523503"/>
                  <a:pt x="4148956" y="552525"/>
                </a:cubicBezTo>
                <a:cubicBezTo>
                  <a:pt x="4109765" y="581546"/>
                  <a:pt x="4054078" y="596057"/>
                  <a:pt x="3981896" y="596057"/>
                </a:cubicBezTo>
                <a:cubicBezTo>
                  <a:pt x="3915916" y="596057"/>
                  <a:pt x="3861841" y="585391"/>
                  <a:pt x="3819674" y="564059"/>
                </a:cubicBezTo>
                <a:lnTo>
                  <a:pt x="3819674" y="440904"/>
                </a:lnTo>
                <a:cubicBezTo>
                  <a:pt x="3866059" y="479351"/>
                  <a:pt x="3918768" y="498575"/>
                  <a:pt x="3977804" y="498575"/>
                </a:cubicBezTo>
                <a:cubicBezTo>
                  <a:pt x="4011290" y="498575"/>
                  <a:pt x="4036467" y="492808"/>
                  <a:pt x="4053334" y="481273"/>
                </a:cubicBezTo>
                <a:cubicBezTo>
                  <a:pt x="4070201" y="469739"/>
                  <a:pt x="4078635" y="454918"/>
                  <a:pt x="4078635" y="436811"/>
                </a:cubicBezTo>
                <a:cubicBezTo>
                  <a:pt x="4078635" y="421184"/>
                  <a:pt x="4071937" y="406425"/>
                  <a:pt x="4058543" y="392535"/>
                </a:cubicBezTo>
                <a:cubicBezTo>
                  <a:pt x="4045148" y="378644"/>
                  <a:pt x="4009802" y="359792"/>
                  <a:pt x="3952503" y="335980"/>
                </a:cubicBezTo>
                <a:cubicBezTo>
                  <a:pt x="3862462" y="297781"/>
                  <a:pt x="3817441" y="242218"/>
                  <a:pt x="3817441" y="169292"/>
                </a:cubicBezTo>
                <a:cubicBezTo>
                  <a:pt x="3817441" y="115714"/>
                  <a:pt x="3837843" y="74104"/>
                  <a:pt x="3878647" y="44463"/>
                </a:cubicBezTo>
                <a:cubicBezTo>
                  <a:pt x="3919451" y="14821"/>
                  <a:pt x="3973463" y="0"/>
                  <a:pt x="4040683" y="0"/>
                </a:cubicBezTo>
                <a:close/>
                <a:moveTo>
                  <a:pt x="792807" y="0"/>
                </a:moveTo>
                <a:cubicBezTo>
                  <a:pt x="875159" y="0"/>
                  <a:pt x="941450" y="27410"/>
                  <a:pt x="991679" y="82228"/>
                </a:cubicBezTo>
                <a:cubicBezTo>
                  <a:pt x="1041909" y="137046"/>
                  <a:pt x="1067023" y="207492"/>
                  <a:pt x="1067023" y="293564"/>
                </a:cubicBezTo>
                <a:cubicBezTo>
                  <a:pt x="1067023" y="383357"/>
                  <a:pt x="1040916" y="456221"/>
                  <a:pt x="988702" y="512155"/>
                </a:cubicBezTo>
                <a:cubicBezTo>
                  <a:pt x="936489" y="568090"/>
                  <a:pt x="868090" y="596057"/>
                  <a:pt x="783506" y="596057"/>
                </a:cubicBezTo>
                <a:cubicBezTo>
                  <a:pt x="700906" y="596057"/>
                  <a:pt x="633809" y="568958"/>
                  <a:pt x="582216" y="514760"/>
                </a:cubicBezTo>
                <a:cubicBezTo>
                  <a:pt x="530622" y="460561"/>
                  <a:pt x="504825" y="390798"/>
                  <a:pt x="504825" y="305470"/>
                </a:cubicBezTo>
                <a:cubicBezTo>
                  <a:pt x="504825" y="215181"/>
                  <a:pt x="531180" y="141697"/>
                  <a:pt x="583890" y="85018"/>
                </a:cubicBezTo>
                <a:cubicBezTo>
                  <a:pt x="636600" y="28340"/>
                  <a:pt x="706239" y="0"/>
                  <a:pt x="792807" y="0"/>
                </a:cubicBezTo>
                <a:close/>
                <a:moveTo>
                  <a:pt x="305842" y="0"/>
                </a:moveTo>
                <a:cubicBezTo>
                  <a:pt x="362148" y="0"/>
                  <a:pt x="409278" y="7318"/>
                  <a:pt x="447229" y="21953"/>
                </a:cubicBezTo>
                <a:lnTo>
                  <a:pt x="447229" y="140643"/>
                </a:lnTo>
                <a:cubicBezTo>
                  <a:pt x="408285" y="117823"/>
                  <a:pt x="364133" y="106413"/>
                  <a:pt x="314771" y="106413"/>
                </a:cubicBezTo>
                <a:cubicBezTo>
                  <a:pt x="258465" y="106413"/>
                  <a:pt x="213444" y="124396"/>
                  <a:pt x="179710" y="160363"/>
                </a:cubicBezTo>
                <a:cubicBezTo>
                  <a:pt x="145976" y="196329"/>
                  <a:pt x="129108" y="243334"/>
                  <a:pt x="129108" y="301377"/>
                </a:cubicBezTo>
                <a:cubicBezTo>
                  <a:pt x="129108" y="357932"/>
                  <a:pt x="145107" y="403449"/>
                  <a:pt x="177105" y="437927"/>
                </a:cubicBezTo>
                <a:cubicBezTo>
                  <a:pt x="209104" y="472406"/>
                  <a:pt x="252388" y="489645"/>
                  <a:pt x="306958" y="489645"/>
                </a:cubicBezTo>
                <a:cubicBezTo>
                  <a:pt x="358304" y="489645"/>
                  <a:pt x="405061" y="477243"/>
                  <a:pt x="447229" y="452438"/>
                </a:cubicBezTo>
                <a:lnTo>
                  <a:pt x="447229" y="565175"/>
                </a:lnTo>
                <a:cubicBezTo>
                  <a:pt x="405309" y="585763"/>
                  <a:pt x="350614" y="596057"/>
                  <a:pt x="283145" y="596057"/>
                </a:cubicBezTo>
                <a:cubicBezTo>
                  <a:pt x="196329" y="596057"/>
                  <a:pt x="127434" y="570074"/>
                  <a:pt x="76460" y="518108"/>
                </a:cubicBezTo>
                <a:cubicBezTo>
                  <a:pt x="25487" y="466142"/>
                  <a:pt x="0" y="396875"/>
                  <a:pt x="0" y="310307"/>
                </a:cubicBezTo>
                <a:cubicBezTo>
                  <a:pt x="0" y="219274"/>
                  <a:pt x="28464" y="144798"/>
                  <a:pt x="85390" y="86879"/>
                </a:cubicBezTo>
                <a:cubicBezTo>
                  <a:pt x="142317" y="28960"/>
                  <a:pt x="215801" y="0"/>
                  <a:pt x="305842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en-US" altLang="zh-CN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0" name="圆角矩形 69"/>
          <p:cNvSpPr/>
          <p:nvPr>
            <p:custDataLst>
              <p:tags r:id="rId4"/>
            </p:custDataLst>
          </p:nvPr>
        </p:nvSpPr>
        <p:spPr>
          <a:xfrm>
            <a:off x="1997075" y="2461260"/>
            <a:ext cx="4001135" cy="13639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5"/>
            </p:custDataLst>
          </p:nvPr>
        </p:nvSpPr>
        <p:spPr>
          <a:xfrm>
            <a:off x="2290445" y="2715260"/>
            <a:ext cx="792480" cy="79248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rtlCol="0" anchor="ctr"/>
          <a:p>
            <a:pPr algn="ctr"/>
            <a:r>
              <a:rPr lang="en-US" altLang="zh-CN" sz="3200" b="1">
                <a:solidFill>
                  <a:schemeClr val="accent2"/>
                </a:solidFill>
              </a:rPr>
              <a:t>01</a:t>
            </a:r>
            <a:endParaRPr lang="en-US" altLang="zh-CN" sz="3200" b="1">
              <a:solidFill>
                <a:schemeClr val="accent2"/>
              </a:solidFill>
            </a:endParaRPr>
          </a:p>
        </p:txBody>
      </p:sp>
      <p:sp>
        <p:nvSpPr>
          <p:cNvPr id="72" name="项标题"/>
          <p:cNvSpPr txBox="1"/>
          <p:nvPr userDrawn="1">
            <p:custDataLst>
              <p:tags r:id="rId6"/>
            </p:custDataLst>
          </p:nvPr>
        </p:nvSpPr>
        <p:spPr>
          <a:xfrm>
            <a:off x="3317240" y="2715260"/>
            <a:ext cx="2526665" cy="852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300" dirty="0">
                <a:solidFill>
                  <a:srgbClr val="000000"/>
                </a:solidFill>
                <a:ea typeface="+mn-lt"/>
                <a:sym typeface="+mn-ea"/>
              </a:rPr>
              <a:t>节日热点模板推荐</a:t>
            </a:r>
            <a:endParaRPr lang="zh-CN" altLang="en-US" sz="2000" b="1" spc="300" dirty="0">
              <a:solidFill>
                <a:srgbClr val="000000"/>
              </a:solidFill>
              <a:ea typeface="+mn-lt"/>
              <a:sym typeface="+mn-ea"/>
            </a:endParaRPr>
          </a:p>
        </p:txBody>
      </p:sp>
      <p:sp>
        <p:nvSpPr>
          <p:cNvPr id="73" name="圆角矩形 72"/>
          <p:cNvSpPr/>
          <p:nvPr>
            <p:custDataLst>
              <p:tags r:id="rId7"/>
            </p:custDataLst>
          </p:nvPr>
        </p:nvSpPr>
        <p:spPr>
          <a:xfrm>
            <a:off x="6242050" y="2461260"/>
            <a:ext cx="4001135" cy="13639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椭圆 73"/>
          <p:cNvSpPr/>
          <p:nvPr>
            <p:custDataLst>
              <p:tags r:id="rId8"/>
            </p:custDataLst>
          </p:nvPr>
        </p:nvSpPr>
        <p:spPr>
          <a:xfrm>
            <a:off x="6535420" y="2715260"/>
            <a:ext cx="792480" cy="79248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rtlCol="0" anchor="ctr"/>
          <a:p>
            <a:pPr algn="ctr"/>
            <a:r>
              <a:rPr lang="en-US" altLang="zh-CN" sz="3200" b="1">
                <a:solidFill>
                  <a:schemeClr val="accent2"/>
                </a:solidFill>
              </a:rPr>
              <a:t>02</a:t>
            </a:r>
            <a:endParaRPr lang="en-US" altLang="zh-CN" sz="3200" b="1">
              <a:solidFill>
                <a:schemeClr val="accent2"/>
              </a:solidFill>
            </a:endParaRPr>
          </a:p>
        </p:txBody>
      </p:sp>
      <p:sp>
        <p:nvSpPr>
          <p:cNvPr id="75" name="项标题"/>
          <p:cNvSpPr txBox="1"/>
          <p:nvPr userDrawn="1">
            <p:custDataLst>
              <p:tags r:id="rId9"/>
            </p:custDataLst>
          </p:nvPr>
        </p:nvSpPr>
        <p:spPr>
          <a:xfrm>
            <a:off x="7562215" y="2715260"/>
            <a:ext cx="2526665" cy="852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300" dirty="0">
                <a:solidFill>
                  <a:srgbClr val="000000"/>
                </a:solidFill>
                <a:ea typeface="+mn-lt"/>
              </a:rPr>
              <a:t>三月节日热点盘点</a:t>
            </a:r>
            <a:endParaRPr lang="zh-CN" altLang="en-US" sz="2000" b="1" spc="300" dirty="0">
              <a:solidFill>
                <a:srgbClr val="000000"/>
              </a:solidFill>
              <a:ea typeface="+mn-lt"/>
            </a:endParaRPr>
          </a:p>
        </p:txBody>
      </p:sp>
      <p:sp>
        <p:nvSpPr>
          <p:cNvPr id="76" name="圆角矩形 75"/>
          <p:cNvSpPr/>
          <p:nvPr>
            <p:custDataLst>
              <p:tags r:id="rId10"/>
            </p:custDataLst>
          </p:nvPr>
        </p:nvSpPr>
        <p:spPr>
          <a:xfrm>
            <a:off x="1997075" y="4011930"/>
            <a:ext cx="4001135" cy="13639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椭圆 76"/>
          <p:cNvSpPr/>
          <p:nvPr>
            <p:custDataLst>
              <p:tags r:id="rId11"/>
            </p:custDataLst>
          </p:nvPr>
        </p:nvSpPr>
        <p:spPr>
          <a:xfrm>
            <a:off x="2290445" y="4265930"/>
            <a:ext cx="792480" cy="79248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rtlCol="0" anchor="ctr"/>
          <a:p>
            <a:pPr algn="ctr"/>
            <a:r>
              <a:rPr lang="en-US" altLang="zh-CN" sz="3200" b="1">
                <a:solidFill>
                  <a:schemeClr val="accent2"/>
                </a:solidFill>
              </a:rPr>
              <a:t>03</a:t>
            </a:r>
            <a:endParaRPr lang="en-US" altLang="zh-CN" sz="3200" b="1">
              <a:solidFill>
                <a:schemeClr val="accent2"/>
              </a:solidFill>
            </a:endParaRPr>
          </a:p>
        </p:txBody>
      </p:sp>
      <p:sp>
        <p:nvSpPr>
          <p:cNvPr id="78" name="项标题"/>
          <p:cNvSpPr txBox="1"/>
          <p:nvPr userDrawn="1">
            <p:custDataLst>
              <p:tags r:id="rId12"/>
            </p:custDataLst>
          </p:nvPr>
        </p:nvSpPr>
        <p:spPr>
          <a:xfrm>
            <a:off x="3317240" y="4265930"/>
            <a:ext cx="2526665" cy="852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300" dirty="0">
                <a:solidFill>
                  <a:srgbClr val="000000"/>
                </a:solidFill>
                <a:ea typeface="+mn-lt"/>
                <a:sym typeface="+mn-ea"/>
              </a:rPr>
              <a:t>节日热点案例分享</a:t>
            </a:r>
            <a:endParaRPr lang="zh-CN" altLang="en-US" sz="2000" b="1" spc="300" dirty="0">
              <a:solidFill>
                <a:srgbClr val="000000"/>
              </a:solidFill>
              <a:ea typeface="+mn-lt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/>
              <a:t>三月节日热点盘点</a:t>
            </a:r>
            <a:endParaRPr lang="zh-CN" altLang="en-US"/>
          </a:p>
        </p:txBody>
      </p:sp>
      <p:sp>
        <p:nvSpPr>
          <p:cNvPr id="25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524000" y="1109980"/>
            <a:ext cx="9144000" cy="9652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accent5"/>
                </a:solidFill>
              </a:rPr>
              <a:t>PART ONE</a:t>
            </a:r>
            <a:endParaRPr lang="zh-CN" altLang="en-US">
              <a:solidFill>
                <a:schemeClr val="accent5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98183" y="1642110"/>
            <a:ext cx="10816590" cy="4107815"/>
            <a:chOff x="1138" y="2005"/>
            <a:chExt cx="17034" cy="646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38" y="2042"/>
              <a:ext cx="4819" cy="6011"/>
              <a:chOff x="527" y="2693"/>
              <a:chExt cx="4819" cy="6011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1849" y="2693"/>
                <a:ext cx="2046" cy="1899"/>
                <a:chOff x="1757" y="5072"/>
                <a:chExt cx="2046" cy="1899"/>
              </a:xfrm>
            </p:grpSpPr>
            <p:sp>
              <p:nvSpPr>
                <p:cNvPr id="24" name="矩形 23"/>
                <p:cNvSpPr/>
                <p:nvPr>
                  <p:custDataLst>
                    <p:tags r:id="rId1"/>
                  </p:custDataLst>
                </p:nvPr>
              </p:nvSpPr>
              <p:spPr>
                <a:xfrm>
                  <a:off x="2035" y="5549"/>
                  <a:ext cx="1590" cy="871"/>
                </a:xfrm>
                <a:prstGeom prst="rect">
                  <a:avLst/>
                </a:prstGeom>
              </p:spPr>
              <p:txBody>
                <a:bodyPr wrap="square">
                  <a:normAutofit/>
                </a:bodyPr>
                <a:lstStyle/>
                <a:p>
                  <a:pPr algn="ctr"/>
                  <a:r>
                    <a:rPr lang="zh-CN" altLang="en-US" b="1" dirty="0">
                      <a:solidFill>
                        <a:schemeClr val="tx1"/>
                      </a:solidFill>
                    </a:rPr>
                    <a:t>惊蛰</a:t>
                  </a:r>
                  <a:endParaRPr lang="zh-CN" altLang="en-US" b="1" dirty="0">
                    <a:solidFill>
                      <a:schemeClr val="tx1"/>
                    </a:solidFill>
                  </a:endParaRPr>
                </a:p>
                <a:p>
                  <a:pPr algn="ctr"/>
                  <a:r>
                    <a:rPr lang="en-US" altLang="zh-CN" sz="1200" b="1" dirty="0">
                      <a:solidFill>
                        <a:schemeClr val="tx1"/>
                      </a:solidFill>
                    </a:rPr>
                    <a:t>3.05</a:t>
                  </a:r>
                  <a:endParaRPr lang="en-US" altLang="zh-CN" sz="12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椭圆 57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880" y="5072"/>
                  <a:ext cx="1899" cy="1899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59" name="矩形 58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1757" y="5769"/>
                  <a:ext cx="2046" cy="580"/>
                </a:xfrm>
                <a:prstGeom prst="rect">
                  <a:avLst/>
                </a:prstGeom>
              </p:spPr>
              <p:txBody>
                <a:bodyPr wrap="square">
                  <a:normAutofit/>
                </a:bodyPr>
                <a:p>
                  <a:pPr algn="ctr"/>
                  <a:r>
                    <a:rPr lang="zh-CN" altLang="en-US" b="1" dirty="0">
                      <a:solidFill>
                        <a:schemeClr val="bg1"/>
                      </a:solidFill>
                    </a:rPr>
                    <a:t>惊蛰</a:t>
                  </a:r>
                  <a:endParaRPr lang="zh-CN" altLang="en-US" sz="12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5" name="矩形 24"/>
              <p:cNvSpPr/>
              <p:nvPr>
                <p:custDataLst>
                  <p:tags r:id="rId4"/>
                </p:custDataLst>
              </p:nvPr>
            </p:nvSpPr>
            <p:spPr>
              <a:xfrm>
                <a:off x="1710" y="4822"/>
                <a:ext cx="2454" cy="580"/>
              </a:xfrm>
              <a:prstGeom prst="rect">
                <a:avLst/>
              </a:prstGeom>
            </p:spPr>
            <p:txBody>
              <a:bodyPr wrap="square" lIns="91440" tIns="45720" rIns="91440" bIns="45720">
                <a:norm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+mn-lt"/>
                  </a:rPr>
                  <a:t>宜：节气营销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lt"/>
                </a:endParaRPr>
              </a:p>
            </p:txBody>
          </p:sp>
          <p:sp>
            <p:nvSpPr>
              <p:cNvPr id="26" name="矩形 47"/>
              <p:cNvSpPr txBox="1"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527" y="5537"/>
                <a:ext cx="4819" cy="316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lt"/>
                  </a:rPr>
                  <a:t>1、各类行业：以节气宣传为主题，利用微传单H5，结合节气进行新品促销推广；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lt"/>
                  </a:rPr>
                  <a:t>2、各类行业：以节气习俗为切入点，利用除虫、去病毒等趣味游戏玩法，植入品牌元素进行传播；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lt"/>
                  </a:rPr>
                  <a:t>3、教育行业：以节气宣传为主题，结合答题玩法，开展节气知识竞答活动，进行节气知识科普</a:t>
                </a:r>
                <a:endPara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lt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7099" y="2020"/>
              <a:ext cx="5015" cy="6454"/>
              <a:chOff x="7098" y="2020"/>
              <a:chExt cx="5015" cy="6454"/>
            </a:xfrm>
          </p:grpSpPr>
          <p:sp>
            <p:nvSpPr>
              <p:cNvPr id="29" name="文本框 28"/>
              <p:cNvSpPr txBox="1"/>
              <p:nvPr>
                <p:custDataLst>
                  <p:tags r:id="rId6"/>
                </p:custDataLst>
              </p:nvPr>
            </p:nvSpPr>
            <p:spPr bwMode="auto">
              <a:xfrm>
                <a:off x="7098" y="4886"/>
                <a:ext cx="5015" cy="358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1、各类行业：以节日祝福或节日宣传为主题，利用微传单H5，结合品牌进行传播；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2、电商行业：主打女神节促销优惠，结合抽奖/砍价/拼团/秒杀玩法吸引用户参与活动；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3、美妆行业：发起女神颜值大比拼活动，结合投票/抽奖玩法，以美妆产品设奖来活跃粉丝；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4、新媒体行业：推出#女神装扮大PK#话题，结合益智类游戏玩法，引导粉丝参与讨论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</p:txBody>
          </p:sp>
          <p:sp>
            <p:nvSpPr>
              <p:cNvPr id="30" name="矩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8330" y="4171"/>
                <a:ext cx="2454" cy="580"/>
              </a:xfrm>
              <a:prstGeom prst="rect">
                <a:avLst/>
              </a:prstGeom>
            </p:spPr>
            <p:txBody>
              <a:bodyPr wrap="square" lIns="91440" tIns="45720" rIns="91440" bIns="45720">
                <a:norm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+mn-lt"/>
                  </a:rPr>
                  <a:t>宜：爱美营销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lt"/>
                </a:endParaRPr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 rot="0">
                <a:off x="8656" y="2020"/>
                <a:ext cx="1899" cy="1899"/>
                <a:chOff x="1880" y="5050"/>
                <a:chExt cx="1899" cy="1899"/>
              </a:xfrm>
            </p:grpSpPr>
            <p:sp>
              <p:nvSpPr>
                <p:cNvPr id="32" name="椭圆 31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880" y="5050"/>
                  <a:ext cx="1899" cy="189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2051" y="5769"/>
                  <a:ext cx="1590" cy="580"/>
                </a:xfrm>
                <a:prstGeom prst="rect">
                  <a:avLst/>
                </a:prstGeom>
              </p:spPr>
              <p:txBody>
                <a:bodyPr wrap="square">
                  <a:normAutofit/>
                </a:bodyPr>
                <a:p>
                  <a:pPr algn="ctr"/>
                  <a:r>
                    <a:rPr lang="zh-CN" altLang="en-US" b="1" dirty="0">
                      <a:solidFill>
                        <a:schemeClr val="bg1"/>
                      </a:solidFill>
                    </a:rPr>
                    <a:t>女神节</a:t>
                  </a:r>
                  <a:endParaRPr lang="zh-CN" altLang="en-US" sz="12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34" name="组合 33"/>
            <p:cNvGrpSpPr/>
            <p:nvPr/>
          </p:nvGrpSpPr>
          <p:grpSpPr>
            <a:xfrm>
              <a:off x="13255" y="2005"/>
              <a:ext cx="4917" cy="6469"/>
              <a:chOff x="7019" y="2656"/>
              <a:chExt cx="4917" cy="6469"/>
            </a:xfrm>
          </p:grpSpPr>
          <p:sp>
            <p:nvSpPr>
              <p:cNvPr id="35" name="文本框 34"/>
              <p:cNvSpPr txBox="1"/>
              <p:nvPr>
                <p:custDataLst>
                  <p:tags r:id="rId10"/>
                </p:custDataLst>
              </p:nvPr>
            </p:nvSpPr>
            <p:spPr bwMode="auto">
              <a:xfrm>
                <a:off x="7019" y="5537"/>
                <a:ext cx="4917" cy="358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1、各类行业：以节日科普为主题，利用微传单H5，植入品牌元素进行传播；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2、各类行业：以节日宣传为主题，结合种树活动/助力玩法，以诱人福利来促进粉丝活跃和拉新涨粉；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3、新媒体行业：发起#云植树#话题，结合游戏玩法，吸引用户参与活动和话题讨论；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4、政府组织：主打植树环保主题，结合答题玩法，达到品牌传播和活动宣传的目的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</p:txBody>
          </p:sp>
          <p:sp>
            <p:nvSpPr>
              <p:cNvPr id="36" name="矩形 35"/>
              <p:cNvSpPr/>
              <p:nvPr>
                <p:custDataLst>
                  <p:tags r:id="rId11"/>
                </p:custDataLst>
              </p:nvPr>
            </p:nvSpPr>
            <p:spPr>
              <a:xfrm>
                <a:off x="8251" y="4822"/>
                <a:ext cx="2454" cy="580"/>
              </a:xfrm>
              <a:prstGeom prst="rect">
                <a:avLst/>
              </a:prstGeom>
            </p:spPr>
            <p:txBody>
              <a:bodyPr wrap="square" lIns="91440" tIns="45720" rIns="91440" bIns="45720">
                <a:norm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+mn-lt"/>
                  </a:rPr>
                  <a:t>宜：绿色营销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lt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8528" y="2656"/>
                <a:ext cx="1899" cy="1899"/>
                <a:chOff x="1895" y="5035"/>
                <a:chExt cx="1899" cy="1899"/>
              </a:xfrm>
            </p:grpSpPr>
            <p:sp>
              <p:nvSpPr>
                <p:cNvPr id="38" name="椭圆 37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895" y="5035"/>
                  <a:ext cx="1899" cy="1899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2065" y="5769"/>
                  <a:ext cx="1590" cy="580"/>
                </a:xfrm>
                <a:prstGeom prst="rect">
                  <a:avLst/>
                </a:prstGeom>
              </p:spPr>
              <p:txBody>
                <a:bodyPr wrap="square">
                  <a:normAutofit/>
                </a:bodyPr>
                <a:p>
                  <a:pPr algn="ctr"/>
                  <a:r>
                    <a:rPr lang="zh-CN" altLang="en-US" b="1" dirty="0">
                      <a:solidFill>
                        <a:schemeClr val="bg1"/>
                      </a:solidFill>
                    </a:rPr>
                    <a:t>植树节</a:t>
                  </a:r>
                  <a:endParaRPr lang="zh-CN" altLang="en-US" sz="12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sp>
        <p:nvSpPr>
          <p:cNvPr id="4" name="标题 3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三月节日盘点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659448" y="1667510"/>
            <a:ext cx="10826750" cy="4098290"/>
            <a:chOff x="1124" y="2041"/>
            <a:chExt cx="17050" cy="6454"/>
          </a:xfrm>
        </p:grpSpPr>
        <p:grpSp>
          <p:nvGrpSpPr>
            <p:cNvPr id="11" name="组合 10"/>
            <p:cNvGrpSpPr/>
            <p:nvPr/>
          </p:nvGrpSpPr>
          <p:grpSpPr>
            <a:xfrm>
              <a:off x="1124" y="2041"/>
              <a:ext cx="5030" cy="6454"/>
              <a:chOff x="1124" y="2671"/>
              <a:chExt cx="5030" cy="6454"/>
            </a:xfrm>
          </p:grpSpPr>
          <p:grpSp>
            <p:nvGrpSpPr>
              <p:cNvPr id="12" name="组合 11"/>
              <p:cNvGrpSpPr/>
              <p:nvPr/>
            </p:nvGrpSpPr>
            <p:grpSpPr>
              <a:xfrm rot="0">
                <a:off x="2690" y="2671"/>
                <a:ext cx="1899" cy="1899"/>
                <a:chOff x="1851" y="5050"/>
                <a:chExt cx="1899" cy="1899"/>
              </a:xfrm>
            </p:grpSpPr>
            <p:sp>
              <p:nvSpPr>
                <p:cNvPr id="16" name="椭圆 15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851" y="5050"/>
                  <a:ext cx="1899" cy="1899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2018" y="5538"/>
                  <a:ext cx="1565" cy="1016"/>
                </a:xfrm>
                <a:prstGeom prst="rect">
                  <a:avLst/>
                </a:prstGeom>
              </p:spPr>
              <p:txBody>
                <a:bodyPr wrap="square">
                  <a:normAutofit/>
                </a:bodyPr>
                <a:lstStyle/>
                <a:p>
                  <a:pPr algn="ctr"/>
                  <a:r>
                    <a:rPr lang="zh-CN" altLang="en-US" b="1" dirty="0">
                      <a:solidFill>
                        <a:schemeClr val="lt1"/>
                      </a:solidFill>
                    </a:rPr>
                    <a:t>白色</a:t>
                  </a:r>
                  <a:endParaRPr lang="zh-CN" altLang="en-US" b="1" dirty="0">
                    <a:solidFill>
                      <a:schemeClr val="lt1"/>
                    </a:solidFill>
                  </a:endParaRPr>
                </a:p>
                <a:p>
                  <a:pPr algn="ctr"/>
                  <a:r>
                    <a:rPr lang="zh-CN" altLang="en-US" b="1" dirty="0">
                      <a:solidFill>
                        <a:schemeClr val="lt1"/>
                      </a:solidFill>
                    </a:rPr>
                    <a:t>情人节</a:t>
                  </a:r>
                  <a:endParaRPr lang="zh-CN" altLang="en-US" sz="1200" b="1" dirty="0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27" name="矩形 26"/>
              <p:cNvSpPr/>
              <p:nvPr>
                <p:custDataLst>
                  <p:tags r:id="rId4"/>
                </p:custDataLst>
              </p:nvPr>
            </p:nvSpPr>
            <p:spPr>
              <a:xfrm>
                <a:off x="2413" y="4807"/>
                <a:ext cx="2454" cy="580"/>
              </a:xfrm>
              <a:prstGeom prst="rect">
                <a:avLst/>
              </a:prstGeom>
            </p:spPr>
            <p:txBody>
              <a:bodyPr wrap="square" lIns="91440" tIns="45720" rIns="91440" bIns="45720">
                <a:norm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+mn-lt"/>
                  </a:rPr>
                  <a:t>宜：甜蜜营销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lt"/>
                </a:endParaRPr>
              </a:p>
            </p:txBody>
          </p:sp>
          <p:sp>
            <p:nvSpPr>
              <p:cNvPr id="19" name="矩形 47"/>
              <p:cNvSpPr txBox="1"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1124" y="5537"/>
                <a:ext cx="5030" cy="358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lt"/>
                  </a:rPr>
                  <a:t>1、各类行业：利用微传单H5，推出浪漫告白、晒情人节相册等活动，结合品牌进行宣传；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lt"/>
                  </a:rPr>
                  <a:t>2、珠宝行业：主推情人节挚爱专属礼盒，结合秒杀玩法，吸引用户购买；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lt"/>
                  </a:rPr>
                  <a:t>3、餐饮行业：主推情人节专属套餐，结合秒杀玩法，以低价优惠吸引用户购买套餐；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lt"/>
                  </a:rPr>
                  <a:t>4、鲜花礼品、美妆行业：以甜蜜情人节为主题，结合游戏/抽奖玩法，以优惠券和实物礼品的方式吸引用户参与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lt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7247" y="2067"/>
              <a:ext cx="4917" cy="6007"/>
              <a:chOff x="7019" y="2697"/>
              <a:chExt cx="4917" cy="6007"/>
            </a:xfrm>
          </p:grpSpPr>
          <p:sp>
            <p:nvSpPr>
              <p:cNvPr id="20" name="文本框 19"/>
              <p:cNvSpPr txBox="1"/>
              <p:nvPr>
                <p:custDataLst>
                  <p:tags r:id="rId6"/>
                </p:custDataLst>
              </p:nvPr>
            </p:nvSpPr>
            <p:spPr bwMode="auto">
              <a:xfrm>
                <a:off x="7019" y="5537"/>
                <a:ext cx="4917" cy="316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1、各类行业：以维护消费者权益为主题，结合微传单H5，进行诚信促销活动宣传，或开展消费者问卷调查活动；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2、政府组织：主打315打假主题，结合答题玩法，达到品牌传播和活动宣传的目的；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3、建材家具：以诚信购物为主题，开启315订货会，结合团购预售玩法，开展诚信促销活动，促进付费转化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</p:txBody>
          </p:sp>
          <p:sp>
            <p:nvSpPr>
              <p:cNvPr id="21" name="矩形 20"/>
              <p:cNvSpPr/>
              <p:nvPr>
                <p:custDataLst>
                  <p:tags r:id="rId7"/>
                </p:custDataLst>
              </p:nvPr>
            </p:nvSpPr>
            <p:spPr>
              <a:xfrm>
                <a:off x="8251" y="4807"/>
                <a:ext cx="2454" cy="580"/>
              </a:xfrm>
              <a:prstGeom prst="rect">
                <a:avLst/>
              </a:prstGeom>
            </p:spPr>
            <p:txBody>
              <a:bodyPr wrap="square" lIns="91440" tIns="45720" rIns="91440" bIns="45720">
                <a:norm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+mn-lt"/>
                  </a:rPr>
                  <a:t>宜：诚信营销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lt"/>
                </a:endParaRPr>
              </a:p>
            </p:txBody>
          </p:sp>
          <p:grpSp>
            <p:nvGrpSpPr>
              <p:cNvPr id="41" name="组合 40"/>
              <p:cNvGrpSpPr/>
              <p:nvPr/>
            </p:nvGrpSpPr>
            <p:grpSpPr>
              <a:xfrm>
                <a:off x="8523" y="2697"/>
                <a:ext cx="2007" cy="1900"/>
                <a:chOff x="1890" y="5076"/>
                <a:chExt cx="2007" cy="1900"/>
              </a:xfrm>
            </p:grpSpPr>
            <p:sp>
              <p:nvSpPr>
                <p:cNvPr id="42" name="椭圆 41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897" y="5076"/>
                  <a:ext cx="1900" cy="19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43" name="矩形 42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890" y="5594"/>
                  <a:ext cx="2007" cy="919"/>
                </a:xfrm>
                <a:prstGeom prst="rect">
                  <a:avLst/>
                </a:prstGeom>
              </p:spPr>
              <p:txBody>
                <a:bodyPr wrap="square">
                  <a:normAutofit/>
                </a:bodyPr>
                <a:p>
                  <a:pPr algn="ctr"/>
                  <a:r>
                    <a:rPr lang="zh-CN" altLang="en-US" sz="1600" b="1" dirty="0">
                      <a:solidFill>
                        <a:schemeClr val="lt1"/>
                      </a:solidFill>
                    </a:rPr>
                    <a:t>国际消费者</a:t>
                  </a:r>
                  <a:endParaRPr lang="zh-CN" altLang="en-US" sz="1600" b="1" dirty="0">
                    <a:solidFill>
                      <a:schemeClr val="lt1"/>
                    </a:solidFill>
                  </a:endParaRPr>
                </a:p>
                <a:p>
                  <a:pPr algn="ctr"/>
                  <a:r>
                    <a:rPr lang="zh-CN" altLang="en-US" sz="1600" b="1" dirty="0">
                      <a:solidFill>
                        <a:schemeClr val="lt1"/>
                      </a:solidFill>
                    </a:rPr>
                    <a:t>权益日</a:t>
                  </a:r>
                  <a:endParaRPr lang="zh-CN" altLang="en-US" sz="1600" b="1" dirty="0">
                    <a:solidFill>
                      <a:schemeClr val="lt1"/>
                    </a:solidFill>
                  </a:endParaRPr>
                </a:p>
              </p:txBody>
            </p:sp>
          </p:grpSp>
        </p:grpSp>
        <p:grpSp>
          <p:nvGrpSpPr>
            <p:cNvPr id="46" name="组合 45"/>
            <p:cNvGrpSpPr/>
            <p:nvPr/>
          </p:nvGrpSpPr>
          <p:grpSpPr>
            <a:xfrm>
              <a:off x="13257" y="2071"/>
              <a:ext cx="4917" cy="6366"/>
              <a:chOff x="7019" y="2701"/>
              <a:chExt cx="4917" cy="6366"/>
            </a:xfrm>
          </p:grpSpPr>
          <p:sp>
            <p:nvSpPr>
              <p:cNvPr id="47" name="文本框 46"/>
              <p:cNvSpPr txBox="1"/>
              <p:nvPr>
                <p:custDataLst>
                  <p:tags r:id="rId10"/>
                </p:custDataLst>
              </p:nvPr>
            </p:nvSpPr>
            <p:spPr bwMode="auto">
              <a:xfrm>
                <a:off x="7019" y="5537"/>
                <a:ext cx="4917" cy="35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1、各类行业：以节气宣传为主题，利用微传单H5，结合节气进行品牌传播或新品促销；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2、旅游行业：借助节气特色，主打春季组团踏青活动，结合拼团玩法，吸引用户参与活动；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3、美妆行业：借助节气特色，主打春季补水套装，结合抽奖玩法，以优惠券设奖吸引用户购买商品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</p:txBody>
          </p:sp>
          <p:sp>
            <p:nvSpPr>
              <p:cNvPr id="48" name="矩形 47"/>
              <p:cNvSpPr/>
              <p:nvPr>
                <p:custDataLst>
                  <p:tags r:id="rId11"/>
                </p:custDataLst>
              </p:nvPr>
            </p:nvSpPr>
            <p:spPr>
              <a:xfrm>
                <a:off x="8251" y="4807"/>
                <a:ext cx="2454" cy="580"/>
              </a:xfrm>
              <a:prstGeom prst="rect">
                <a:avLst/>
              </a:prstGeom>
            </p:spPr>
            <p:txBody>
              <a:bodyPr wrap="square" lIns="91440" tIns="45720" rIns="91440" bIns="45720">
                <a:norm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宜：节气营销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  <p:grpSp>
            <p:nvGrpSpPr>
              <p:cNvPr id="49" name="组合 48"/>
              <p:cNvGrpSpPr/>
              <p:nvPr/>
            </p:nvGrpSpPr>
            <p:grpSpPr>
              <a:xfrm>
                <a:off x="8528" y="2701"/>
                <a:ext cx="1899" cy="1899"/>
                <a:chOff x="1895" y="5080"/>
                <a:chExt cx="1899" cy="1899"/>
              </a:xfrm>
            </p:grpSpPr>
            <p:sp>
              <p:nvSpPr>
                <p:cNvPr id="50" name="椭圆 49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895" y="5080"/>
                  <a:ext cx="1899" cy="1899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51" name="矩形 50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2049" y="5763"/>
                  <a:ext cx="1590" cy="580"/>
                </a:xfrm>
                <a:prstGeom prst="rect">
                  <a:avLst/>
                </a:prstGeom>
              </p:spPr>
              <p:txBody>
                <a:bodyPr wrap="square">
                  <a:normAutofit/>
                </a:bodyPr>
                <a:p>
                  <a:pPr algn="ctr"/>
                  <a:r>
                    <a:rPr lang="zh-CN" altLang="en-US" b="1" dirty="0">
                      <a:solidFill>
                        <a:schemeClr val="lt1"/>
                      </a:solidFill>
                    </a:rPr>
                    <a:t>春分</a:t>
                  </a:r>
                  <a:endParaRPr lang="zh-CN" altLang="en-US" sz="1200" b="1" dirty="0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  <p:sp>
        <p:nvSpPr>
          <p:cNvPr id="5" name="标题 4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三月节日盘点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>
            <p:custDataLst>
              <p:tags r:id="rId1"/>
            </p:custDataLst>
          </p:nvPr>
        </p:nvGrpSpPr>
        <p:grpSpPr>
          <a:xfrm>
            <a:off x="2548890" y="1816100"/>
            <a:ext cx="7165975" cy="4070388"/>
            <a:chOff x="4014" y="2005"/>
            <a:chExt cx="11285" cy="6410"/>
          </a:xfrm>
        </p:grpSpPr>
        <p:grpSp>
          <p:nvGrpSpPr>
            <p:cNvPr id="2" name="组合 1"/>
            <p:cNvGrpSpPr/>
            <p:nvPr/>
          </p:nvGrpSpPr>
          <p:grpSpPr>
            <a:xfrm>
              <a:off x="4014" y="2005"/>
              <a:ext cx="4915" cy="6410"/>
              <a:chOff x="1123" y="2655"/>
              <a:chExt cx="4915" cy="6409"/>
            </a:xfrm>
          </p:grpSpPr>
          <p:grpSp>
            <p:nvGrpSpPr>
              <p:cNvPr id="7" name="组合 6"/>
              <p:cNvGrpSpPr/>
              <p:nvPr/>
            </p:nvGrpSpPr>
            <p:grpSpPr>
              <a:xfrm rot="0">
                <a:off x="2631" y="2655"/>
                <a:ext cx="1899" cy="1899"/>
                <a:chOff x="1792" y="5034"/>
                <a:chExt cx="1899" cy="1899"/>
              </a:xfrm>
            </p:grpSpPr>
            <p:sp>
              <p:nvSpPr>
                <p:cNvPr id="4" name="椭圆 3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792" y="5034"/>
                  <a:ext cx="1899" cy="1899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矩形 7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2059" y="5469"/>
                  <a:ext cx="1365" cy="1307"/>
                </a:xfrm>
                <a:prstGeom prst="rect">
                  <a:avLst/>
                </a:prstGeom>
              </p:spPr>
              <p:txBody>
                <a:bodyPr wrap="square">
                  <a:normAutofit/>
                </a:bodyPr>
                <a:lstStyle/>
                <a:p>
                  <a:pPr algn="ctr"/>
                  <a:r>
                    <a:rPr lang="zh-CN" altLang="en-US" b="1" dirty="0">
                      <a:solidFill>
                        <a:schemeClr val="lt1"/>
                      </a:solidFill>
                      <a:latin typeface="+mj-lt"/>
                      <a:ea typeface="+mj-ea"/>
                    </a:rPr>
                    <a:t>春招热潮</a:t>
                  </a:r>
                  <a:endParaRPr lang="zh-CN" altLang="en-US" b="1" dirty="0">
                    <a:solidFill>
                      <a:schemeClr val="lt1"/>
                    </a:solidFill>
                    <a:latin typeface="+mj-lt"/>
                    <a:ea typeface="+mj-ea"/>
                  </a:endParaRPr>
                </a:p>
                <a:p>
                  <a:pPr algn="ctr"/>
                  <a:endParaRPr lang="zh-CN" altLang="en-US" sz="1200" b="1" dirty="0">
                    <a:solidFill>
                      <a:schemeClr val="lt1"/>
                    </a:solidFill>
                    <a:latin typeface="+mj-lt"/>
                    <a:ea typeface="+mj-ea"/>
                  </a:endParaRPr>
                </a:p>
              </p:txBody>
            </p:sp>
          </p:grpSp>
          <p:sp>
            <p:nvSpPr>
              <p:cNvPr id="5" name="矩形 4"/>
              <p:cNvSpPr/>
              <p:nvPr>
                <p:custDataLst>
                  <p:tags r:id="rId4"/>
                </p:custDataLst>
              </p:nvPr>
            </p:nvSpPr>
            <p:spPr>
              <a:xfrm>
                <a:off x="2126" y="4822"/>
                <a:ext cx="2909" cy="580"/>
              </a:xfrm>
              <a:prstGeom prst="rect">
                <a:avLst/>
              </a:prstGeom>
            </p:spPr>
            <p:txBody>
              <a:bodyPr wrap="square" lIns="91440" tIns="45720" rIns="91440" bIns="45720">
                <a:norm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+mn-lt"/>
                  </a:rPr>
                  <a:t>宜：招兵买马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lt"/>
                </a:endParaRPr>
              </a:p>
            </p:txBody>
          </p:sp>
          <p:sp>
            <p:nvSpPr>
              <p:cNvPr id="9" name="矩形 47"/>
              <p:cNvSpPr txBox="1"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1123" y="5535"/>
                <a:ext cx="4915" cy="352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lt"/>
                  </a:rPr>
                  <a:t>1、对于招聘方，可以选择H5邀请函，宣传公司及岗位信息，通过表单功能，收集潜在应聘者信息；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lt"/>
                  </a:rPr>
                  <a:t>2、对于求职者，可以选择各种样式的简历模板；或者制作带有酷炫特效的动态H5简历；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lt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lt"/>
                  </a:rPr>
                  <a:t>3、对于教培机构，可以面向求职者推出一些面试技巧的课程礼包，结合抽奖/拼团玩法，吸引用户购买课程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lt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0382" y="2005"/>
              <a:ext cx="4917" cy="6048"/>
              <a:chOff x="7011" y="2656"/>
              <a:chExt cx="4917" cy="6048"/>
            </a:xfrm>
          </p:grpSpPr>
          <p:sp>
            <p:nvSpPr>
              <p:cNvPr id="15" name="文本框 14"/>
              <p:cNvSpPr txBox="1"/>
              <p:nvPr>
                <p:custDataLst>
                  <p:tags r:id="rId6"/>
                </p:custDataLst>
              </p:nvPr>
            </p:nvSpPr>
            <p:spPr bwMode="auto">
              <a:xfrm>
                <a:off x="7011" y="5537"/>
                <a:ext cx="4917" cy="316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1、文创、书店行业：推出开学组合礼包，结合集物品助力游戏，派发优惠券并实现传播裂变；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2、餐饮、咖啡行业：推出学生怀旧套餐，结合拼团、砍价等H5促销活动，促进消费，实现门店引流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  <a:p>
                <a:pPr lvl="0" algn="just" fontAlgn="base">
                  <a:lnSpc>
                    <a:spcPct val="125000"/>
                  </a:lnSpc>
                  <a:buClrTx/>
                  <a:buSzTx/>
                  <a:buFontTx/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汉仪劲楷简" panose="00020600040101010101" charset="-122"/>
                    <a:sym typeface="+mn-ea"/>
                  </a:rPr>
                  <a:t>3、教培机构：推出课程礼包，结合抽奖玩法，以派发优惠券形式吸引用户购买课程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汉仪劲楷简" panose="00020600040101010101" charset="-122"/>
                  <a:sym typeface="+mn-ea"/>
                </a:endParaRPr>
              </a:p>
            </p:txBody>
          </p:sp>
          <p:sp>
            <p:nvSpPr>
              <p:cNvPr id="13" name="矩形 12"/>
              <p:cNvSpPr/>
              <p:nvPr>
                <p:custDataLst>
                  <p:tags r:id="rId7"/>
                </p:custDataLst>
              </p:nvPr>
            </p:nvSpPr>
            <p:spPr>
              <a:xfrm>
                <a:off x="8243" y="4822"/>
                <a:ext cx="2454" cy="580"/>
              </a:xfrm>
              <a:prstGeom prst="rect">
                <a:avLst/>
              </a:prstGeom>
            </p:spPr>
            <p:txBody>
              <a:bodyPr wrap="square" lIns="91440" tIns="45720" rIns="91440" bIns="45720">
                <a:norm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+mn-lt"/>
                  </a:rPr>
                  <a:t>宜：青春营销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lt"/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8520" y="2656"/>
                <a:ext cx="1899" cy="1899"/>
                <a:chOff x="1887" y="5035"/>
                <a:chExt cx="1899" cy="1899"/>
              </a:xfrm>
            </p:grpSpPr>
            <p:sp>
              <p:nvSpPr>
                <p:cNvPr id="17" name="椭圆 16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887" y="5035"/>
                  <a:ext cx="1899" cy="189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22" name="矩形 21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2245" y="5476"/>
                  <a:ext cx="1184" cy="1016"/>
                </a:xfrm>
                <a:prstGeom prst="rect">
                  <a:avLst/>
                </a:prstGeom>
              </p:spPr>
              <p:txBody>
                <a:bodyPr wrap="square">
                  <a:normAutofit/>
                </a:bodyPr>
                <a:p>
                  <a:pPr algn="ctr"/>
                  <a:r>
                    <a:rPr lang="zh-CN" altLang="en-US" b="1" dirty="0">
                      <a:solidFill>
                        <a:schemeClr val="lt1"/>
                      </a:solidFill>
                    </a:rPr>
                    <a:t>春季开学</a:t>
                  </a:r>
                  <a:endParaRPr lang="zh-CN" altLang="en-US" b="1" dirty="0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  <p:sp>
        <p:nvSpPr>
          <p:cNvPr id="11" name="标题 10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三月热点盘点</a:t>
            </a:r>
            <a:endParaRPr lang="zh-CN" altLang="en-US"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/>
              <a:t>节日热点模板推荐</a:t>
            </a:r>
            <a:endParaRPr lang="zh-CN" altLang="en-US"/>
          </a:p>
        </p:txBody>
      </p:sp>
      <p:sp>
        <p:nvSpPr>
          <p:cNvPr id="25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524000" y="1109980"/>
            <a:ext cx="9144000" cy="9652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accent5"/>
                </a:solidFill>
              </a:rPr>
              <a:t>PART TWO</a:t>
            </a:r>
            <a:endParaRPr lang="zh-CN" altLang="en-US">
              <a:solidFill>
                <a:schemeClr val="accent5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1236980" y="1209675"/>
            <a:ext cx="9716135" cy="658534"/>
            <a:chOff x="2122" y="1893"/>
            <a:chExt cx="15301" cy="1062"/>
          </a:xfrm>
        </p:grpSpPr>
        <p:sp>
          <p:nvSpPr>
            <p:cNvPr id="33" name="矩形 32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EB646E"/>
                </a:solidFill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3"/>
              </p:custDataLst>
            </p:nvPr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节气营销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4"/>
              </p:custDataLst>
            </p:nvPr>
          </p:nvSpPr>
          <p:spPr>
            <a:xfrm>
              <a:off x="4571" y="1915"/>
              <a:ext cx="12852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lt"/>
                </a:rPr>
                <a:t>1、各类行业：以节气宣传为主题，利用微传单H5，结合节气进行新品促销推广；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lt"/>
              </a:endParaRPr>
            </a:p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lt"/>
                </a:rPr>
                <a:t>2、各类行业：以节气习俗为切入点，利用除虫、去病毒等趣味游戏玩法，植入品牌元素进行传播；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lt"/>
              </a:endParaRPr>
            </a:p>
            <a:p>
              <a:pPr lvl="0" algn="just" fontAlgn="base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lt"/>
                </a:rPr>
                <a:t>3、教育行业：以节气宣传为主题，结合答题玩法，开展节气知识竞答活动，进行节气知识科普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25805" y="2201545"/>
            <a:ext cx="9446649" cy="3932555"/>
            <a:chOff x="1328" y="3467"/>
            <a:chExt cx="14877" cy="6193"/>
          </a:xfrm>
        </p:grpSpPr>
        <p:grpSp>
          <p:nvGrpSpPr>
            <p:cNvPr id="37" name="组合 36"/>
            <p:cNvGrpSpPr/>
            <p:nvPr/>
          </p:nvGrpSpPr>
          <p:grpSpPr>
            <a:xfrm>
              <a:off x="6980" y="3467"/>
              <a:ext cx="3379" cy="6187"/>
              <a:chOff x="6898" y="3792"/>
              <a:chExt cx="3379" cy="6187"/>
            </a:xfrm>
          </p:grpSpPr>
          <p:sp>
            <p:nvSpPr>
              <p:cNvPr id="38" name="矩形 37"/>
              <p:cNvSpPr/>
              <p:nvPr>
                <p:custDataLst>
                  <p:tags r:id="rId5"/>
                </p:custDataLst>
              </p:nvPr>
            </p:nvSpPr>
            <p:spPr>
              <a:xfrm>
                <a:off x="6898" y="9496"/>
                <a:ext cx="3379" cy="483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除虫游戏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39" name="图片 38" descr="D:\a工作文件\02活动指导方案\2.月活动指导方案\3月\图\惊蛰 除虫.jpg惊蛰 除虫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7074" y="3792"/>
                <a:ext cx="3027" cy="5372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41" name="组合 40"/>
            <p:cNvGrpSpPr/>
            <p:nvPr/>
          </p:nvGrpSpPr>
          <p:grpSpPr>
            <a:xfrm>
              <a:off x="12976" y="3547"/>
              <a:ext cx="3229" cy="6113"/>
              <a:chOff x="1268" y="3244"/>
              <a:chExt cx="3228" cy="5841"/>
            </a:xfrm>
          </p:grpSpPr>
          <p:sp>
            <p:nvSpPr>
              <p:cNvPr id="43" name="矩形 42"/>
              <p:cNvSpPr/>
              <p:nvPr>
                <p:custDataLst>
                  <p:tags r:id="rId8"/>
                </p:custDataLst>
              </p:nvPr>
            </p:nvSpPr>
            <p:spPr>
              <a:xfrm>
                <a:off x="1268" y="8623"/>
                <a:ext cx="3228" cy="462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去病毒游戏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45" name="图片 44" descr="D:\a工作文件\02活动指导方案\2.月活动指导方案\3月\图\惊蛰 病毒.png惊蛰 病毒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411" y="3244"/>
                <a:ext cx="2943" cy="499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52" name="矩形 51"/>
            <p:cNvSpPr/>
            <p:nvPr>
              <p:custDataLst>
                <p:tags r:id="rId11"/>
              </p:custDataLst>
            </p:nvPr>
          </p:nvSpPr>
          <p:spPr>
            <a:xfrm>
              <a:off x="1328" y="9176"/>
              <a:ext cx="3230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新品促销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58" name="图片 57"/>
            <p:cNvPicPr/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439" y="3470"/>
              <a:ext cx="2959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" name="标题 4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惊蛰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6980" y="1209675"/>
            <a:ext cx="9716770" cy="633730"/>
            <a:chOff x="2122" y="1893"/>
            <a:chExt cx="15302" cy="1022"/>
          </a:xfrm>
        </p:grpSpPr>
        <p:sp>
          <p:nvSpPr>
            <p:cNvPr id="10" name="矩形 9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爱美营销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4572" y="2038"/>
              <a:ext cx="1285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1、各类行业：以节日祝福或节日宣传为主题，利用微传单H5，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lt"/>
                </a:rPr>
                <a:t>进行女神节促销活动宣传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2、电商行业：主打女神节促销优惠，结合抽奖/砍价/拼团/秒杀玩法吸引用户参与活动；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2308" y="2173605"/>
            <a:ext cx="9532374" cy="3950970"/>
            <a:chOff x="1193" y="3273"/>
            <a:chExt cx="15012" cy="6222"/>
          </a:xfrm>
        </p:grpSpPr>
        <p:grpSp>
          <p:nvGrpSpPr>
            <p:cNvPr id="14" name="组合 13"/>
            <p:cNvGrpSpPr/>
            <p:nvPr/>
          </p:nvGrpSpPr>
          <p:grpSpPr>
            <a:xfrm>
              <a:off x="6980" y="3307"/>
              <a:ext cx="3379" cy="6187"/>
              <a:chOff x="6898" y="3792"/>
              <a:chExt cx="3379" cy="6187"/>
            </a:xfrm>
          </p:grpSpPr>
          <p:sp>
            <p:nvSpPr>
              <p:cNvPr id="46" name="矩形 45"/>
              <p:cNvSpPr/>
              <p:nvPr>
                <p:custDataLst>
                  <p:tags r:id="rId5"/>
                </p:custDataLst>
              </p:nvPr>
            </p:nvSpPr>
            <p:spPr>
              <a:xfrm>
                <a:off x="6898" y="9496"/>
                <a:ext cx="3379" cy="483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女王节拼团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82" name="图片 81" descr="D:\a工作文件\02活动指导方案\2.月活动指导方案\3月\图\女神 拼团.png女神 拼团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7075" y="3792"/>
                <a:ext cx="3026" cy="5372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84" name="组合 83"/>
            <p:cNvGrpSpPr/>
            <p:nvPr/>
          </p:nvGrpSpPr>
          <p:grpSpPr>
            <a:xfrm>
              <a:off x="12976" y="3273"/>
              <a:ext cx="3229" cy="6222"/>
              <a:chOff x="1268" y="3140"/>
              <a:chExt cx="3228" cy="5945"/>
            </a:xfrm>
          </p:grpSpPr>
          <p:sp>
            <p:nvSpPr>
              <p:cNvPr id="86" name="矩形 85"/>
              <p:cNvSpPr/>
              <p:nvPr>
                <p:custDataLst>
                  <p:tags r:id="rId8"/>
                </p:custDataLst>
              </p:nvPr>
            </p:nvSpPr>
            <p:spPr>
              <a:xfrm>
                <a:off x="1268" y="8623"/>
                <a:ext cx="3228" cy="462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女王节秒杀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89" name="图片 88" descr="D:\a工作文件\02活动指导方案\2.月活动指导方案\3月\图\女神 秒杀.png女神 秒杀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411" y="3140"/>
                <a:ext cx="2943" cy="5153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50" name="矩形 49"/>
            <p:cNvSpPr/>
            <p:nvPr>
              <p:custDataLst>
                <p:tags r:id="rId11"/>
              </p:custDataLst>
            </p:nvPr>
          </p:nvSpPr>
          <p:spPr>
            <a:xfrm>
              <a:off x="1193" y="9011"/>
              <a:ext cx="3094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女神节促销传单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5" name="图片 4"/>
            <p:cNvPicPr/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328" y="3307"/>
              <a:ext cx="2959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7" name="标题 6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女神节/妇女节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6980" y="1209675"/>
            <a:ext cx="9716770" cy="633730"/>
            <a:chOff x="2122" y="1893"/>
            <a:chExt cx="15302" cy="1022"/>
          </a:xfrm>
        </p:grpSpPr>
        <p:sp>
          <p:nvSpPr>
            <p:cNvPr id="10" name="矩形 9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爱美营销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4572" y="2038"/>
              <a:ext cx="1285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3、美妆行业：发起女神颜值大比拼活动，结合投票/抽奖玩法，以美妆产品设奖来活跃粉丝；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4、新媒体行业：推出#女神装扮大PK#话题，结合益智类游戏玩法，引导粉丝参与讨论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2943" y="2195830"/>
            <a:ext cx="9532374" cy="3928745"/>
            <a:chOff x="1193" y="3308"/>
            <a:chExt cx="15012" cy="6187"/>
          </a:xfrm>
        </p:grpSpPr>
        <p:grpSp>
          <p:nvGrpSpPr>
            <p:cNvPr id="14" name="组合 13"/>
            <p:cNvGrpSpPr/>
            <p:nvPr/>
          </p:nvGrpSpPr>
          <p:grpSpPr>
            <a:xfrm>
              <a:off x="6980" y="3308"/>
              <a:ext cx="3379" cy="6186"/>
              <a:chOff x="6898" y="3793"/>
              <a:chExt cx="3379" cy="6186"/>
            </a:xfrm>
          </p:grpSpPr>
          <p:sp>
            <p:nvSpPr>
              <p:cNvPr id="46" name="矩形 45"/>
              <p:cNvSpPr/>
              <p:nvPr>
                <p:custDataLst>
                  <p:tags r:id="rId5"/>
                </p:custDataLst>
              </p:nvPr>
            </p:nvSpPr>
            <p:spPr>
              <a:xfrm>
                <a:off x="6898" y="9496"/>
                <a:ext cx="3379" cy="483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女神节抽奖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82" name="图片 81" descr="D:\a工作文件\02活动指导方案\2.月活动指导方案\3月\图\女神 抽.jpg女神 抽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7075" y="3793"/>
                <a:ext cx="3026" cy="5371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84" name="组合 83"/>
            <p:cNvGrpSpPr/>
            <p:nvPr/>
          </p:nvGrpSpPr>
          <p:grpSpPr>
            <a:xfrm>
              <a:off x="12976" y="3355"/>
              <a:ext cx="3229" cy="6140"/>
              <a:chOff x="1268" y="3218"/>
              <a:chExt cx="3228" cy="5867"/>
            </a:xfrm>
          </p:grpSpPr>
          <p:sp>
            <p:nvSpPr>
              <p:cNvPr id="86" name="矩形 85"/>
              <p:cNvSpPr/>
              <p:nvPr>
                <p:custDataLst>
                  <p:tags r:id="rId8"/>
                </p:custDataLst>
              </p:nvPr>
            </p:nvSpPr>
            <p:spPr>
              <a:xfrm>
                <a:off x="1268" y="8623"/>
                <a:ext cx="3228" cy="462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女神定制游戏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89" name="图片 88" descr="D:\a工作文件\02活动指导方案\2.月活动指导方案\3月\图\女神 游.jpg女神 游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414" y="3218"/>
                <a:ext cx="2938" cy="5098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50" name="矩形 49"/>
            <p:cNvSpPr/>
            <p:nvPr>
              <p:custDataLst>
                <p:tags r:id="rId11"/>
              </p:custDataLst>
            </p:nvPr>
          </p:nvSpPr>
          <p:spPr>
            <a:xfrm>
              <a:off x="1193" y="9011"/>
              <a:ext cx="3094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女神节投票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5" name="图片 4" descr="D:\a工作文件\02活动指导方案\2.月活动指导方案\2022年\3月\图\女神 1.jpg女神 1"/>
            <p:cNvPicPr/>
            <p:nvPr>
              <p:custDataLst>
                <p:tags r:id="rId12"/>
              </p:custDataLst>
            </p:nvPr>
          </p:nvPicPr>
          <p:blipFill>
            <a:blip r:embed="rId13"/>
            <a:srcRect/>
            <a:stretch>
              <a:fillRect/>
            </a:stretch>
          </p:blipFill>
          <p:spPr>
            <a:xfrm>
              <a:off x="1329" y="3368"/>
              <a:ext cx="2958" cy="525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7" name="标题 6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女神节/妇女节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6980" y="1209675"/>
            <a:ext cx="9716770" cy="633730"/>
            <a:chOff x="2122" y="1893"/>
            <a:chExt cx="15302" cy="1022"/>
          </a:xfrm>
        </p:grpSpPr>
        <p:sp>
          <p:nvSpPr>
            <p:cNvPr id="10" name="矩形 9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绿色营销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4572" y="2030"/>
              <a:ext cx="1285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1、各类行业：以节日科普为主题，利用微传单H5，植入品牌元素进行传播；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2、各类行业：以节日宣传为主题，结合种树活动/助力玩法，以诱人福利来促进粉丝活跃和拉新涨粉；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2308" y="2195830"/>
            <a:ext cx="9532374" cy="3928745"/>
            <a:chOff x="1193" y="3308"/>
            <a:chExt cx="15012" cy="6187"/>
          </a:xfrm>
        </p:grpSpPr>
        <p:grpSp>
          <p:nvGrpSpPr>
            <p:cNvPr id="14" name="组合 13"/>
            <p:cNvGrpSpPr/>
            <p:nvPr/>
          </p:nvGrpSpPr>
          <p:grpSpPr>
            <a:xfrm>
              <a:off x="6980" y="3308"/>
              <a:ext cx="3379" cy="6186"/>
              <a:chOff x="6898" y="3793"/>
              <a:chExt cx="3379" cy="6186"/>
            </a:xfrm>
          </p:grpSpPr>
          <p:sp>
            <p:nvSpPr>
              <p:cNvPr id="46" name="矩形 45"/>
              <p:cNvSpPr/>
              <p:nvPr>
                <p:custDataLst>
                  <p:tags r:id="rId5"/>
                </p:custDataLst>
              </p:nvPr>
            </p:nvSpPr>
            <p:spPr>
              <a:xfrm>
                <a:off x="6898" y="9496"/>
                <a:ext cx="3379" cy="483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种树活动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82" name="图片 81" descr="D:\a工作文件\02活动指导方案\2.月活动指导方案\3月\图\植树 长期.jpg植树 长期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7076" y="3793"/>
                <a:ext cx="3025" cy="5371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84" name="组合 83"/>
            <p:cNvGrpSpPr/>
            <p:nvPr/>
          </p:nvGrpSpPr>
          <p:grpSpPr>
            <a:xfrm>
              <a:off x="12976" y="3311"/>
              <a:ext cx="3229" cy="6184"/>
              <a:chOff x="1268" y="3176"/>
              <a:chExt cx="3228" cy="5909"/>
            </a:xfrm>
          </p:grpSpPr>
          <p:sp>
            <p:nvSpPr>
              <p:cNvPr id="86" name="矩形 85"/>
              <p:cNvSpPr/>
              <p:nvPr>
                <p:custDataLst>
                  <p:tags r:id="rId8"/>
                </p:custDataLst>
              </p:nvPr>
            </p:nvSpPr>
            <p:spPr>
              <a:xfrm>
                <a:off x="1268" y="8623"/>
                <a:ext cx="3228" cy="462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助力活动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89" name="图片 88" descr="D:\a工作文件\02活动指导方案\2.月活动指导方案\3月\图\植树 助力.jpg植树 助力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414" y="3176"/>
                <a:ext cx="2938" cy="514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50" name="矩形 49"/>
            <p:cNvSpPr/>
            <p:nvPr>
              <p:custDataLst>
                <p:tags r:id="rId11"/>
              </p:custDataLst>
            </p:nvPr>
          </p:nvSpPr>
          <p:spPr>
            <a:xfrm>
              <a:off x="1193" y="9011"/>
              <a:ext cx="2958" cy="48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植树节宣传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5" name="图片 4"/>
            <p:cNvPicPr/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193" y="3308"/>
              <a:ext cx="2959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7" name="标题 6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植树节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6980" y="1209675"/>
            <a:ext cx="9716770" cy="633730"/>
            <a:chOff x="2122" y="1893"/>
            <a:chExt cx="15302" cy="1022"/>
          </a:xfrm>
        </p:grpSpPr>
        <p:sp>
          <p:nvSpPr>
            <p:cNvPr id="10" name="矩形 9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绿色营销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4572" y="2038"/>
              <a:ext cx="1285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3、新媒体行业：发起#云植树#话题，结合游戏玩法，吸引用户参与活动和话题讨论；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4、政府组织：主打植树环保主题，结合答题玩法，达到品牌传播和活动宣传的目的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2308" y="2196465"/>
            <a:ext cx="9532620" cy="3928110"/>
            <a:chOff x="1193" y="3309"/>
            <a:chExt cx="15012" cy="6186"/>
          </a:xfrm>
        </p:grpSpPr>
        <p:grpSp>
          <p:nvGrpSpPr>
            <p:cNvPr id="14" name="组合 13"/>
            <p:cNvGrpSpPr/>
            <p:nvPr/>
          </p:nvGrpSpPr>
          <p:grpSpPr>
            <a:xfrm>
              <a:off x="6980" y="3309"/>
              <a:ext cx="3379" cy="6185"/>
              <a:chOff x="6898" y="3794"/>
              <a:chExt cx="3379" cy="6185"/>
            </a:xfrm>
          </p:grpSpPr>
          <p:sp>
            <p:nvSpPr>
              <p:cNvPr id="46" name="矩形 45"/>
              <p:cNvSpPr/>
              <p:nvPr>
                <p:custDataLst>
                  <p:tags r:id="rId5"/>
                </p:custDataLst>
              </p:nvPr>
            </p:nvSpPr>
            <p:spPr>
              <a:xfrm>
                <a:off x="6898" y="9496"/>
                <a:ext cx="3379" cy="483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j-ea"/>
                    <a:sym typeface="+mn-ea"/>
                  </a:rPr>
                  <a:t>接物品游戏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sym typeface="+mn-ea"/>
                </a:endParaRPr>
              </a:p>
            </p:txBody>
          </p:sp>
          <p:pic>
            <p:nvPicPr>
              <p:cNvPr id="82" name="图片 81" descr="D:\a工作文件\02活动指导方案\2.月活动指导方案\3月\图\植树 游2.gif植树 游2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7076" y="3794"/>
                <a:ext cx="3025" cy="5369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84" name="组合 83"/>
            <p:cNvGrpSpPr/>
            <p:nvPr/>
          </p:nvGrpSpPr>
          <p:grpSpPr>
            <a:xfrm>
              <a:off x="12976" y="3311"/>
              <a:ext cx="3229" cy="6184"/>
              <a:chOff x="1268" y="3176"/>
              <a:chExt cx="3229" cy="5909"/>
            </a:xfrm>
          </p:grpSpPr>
          <p:sp>
            <p:nvSpPr>
              <p:cNvPr id="86" name="矩形 85"/>
              <p:cNvSpPr/>
              <p:nvPr>
                <p:custDataLst>
                  <p:tags r:id="rId8"/>
                </p:custDataLst>
              </p:nvPr>
            </p:nvSpPr>
            <p:spPr>
              <a:xfrm>
                <a:off x="1268" y="8623"/>
                <a:ext cx="3229" cy="462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植树节科普答题活动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89" name="图片 88" descr="D:\a工作文件\02活动指导方案\2.月活动指导方案\2022年\3月\图\植树 1.jpg植树 1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414" y="3176"/>
                <a:ext cx="2938" cy="5123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50" name="矩形 49"/>
            <p:cNvSpPr/>
            <p:nvPr>
              <p:custDataLst>
                <p:tags r:id="rId11"/>
              </p:custDataLst>
            </p:nvPr>
          </p:nvSpPr>
          <p:spPr>
            <a:xfrm>
              <a:off x="1193" y="9011"/>
              <a:ext cx="2958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反应类游戏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5" name="图片 4" descr="D:\a工作文件\02活动指导方案\2.月活动指导方案\3月\图\植树 游.jpg植树 游"/>
            <p:cNvPicPr/>
            <p:nvPr>
              <p:custDataLst>
                <p:tags r:id="rId12"/>
              </p:custDataLst>
            </p:nvPr>
          </p:nvPicPr>
          <p:blipFill>
            <a:blip r:embed="rId13"/>
            <a:srcRect/>
            <a:stretch>
              <a:fillRect/>
            </a:stretch>
          </p:blipFill>
          <p:spPr>
            <a:xfrm>
              <a:off x="1193" y="3369"/>
              <a:ext cx="2959" cy="525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7" name="标题 6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植树节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6980" y="1209675"/>
            <a:ext cx="9716135" cy="633730"/>
            <a:chOff x="2122" y="1893"/>
            <a:chExt cx="15301" cy="1022"/>
          </a:xfrm>
        </p:grpSpPr>
        <p:sp>
          <p:nvSpPr>
            <p:cNvPr id="10" name="矩形 9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甜蜜营销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4571" y="2055"/>
              <a:ext cx="1285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lt"/>
                </a:rPr>
                <a:t>1、各类行业：利用微传单H5，推出浪漫告白、晒情人节相册等活动，结合品牌进行宣传；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lt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lt"/>
                </a:rPr>
                <a:t>2、珠宝行业：主推情人节挚爱专属礼盒，结合秒杀玩法，吸引用户购买；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1030" y="2235200"/>
            <a:ext cx="9628505" cy="3891915"/>
            <a:chOff x="1136" y="3370"/>
            <a:chExt cx="15163" cy="6129"/>
          </a:xfrm>
        </p:grpSpPr>
        <p:grpSp>
          <p:nvGrpSpPr>
            <p:cNvPr id="5" name="组合 4"/>
            <p:cNvGrpSpPr/>
            <p:nvPr/>
          </p:nvGrpSpPr>
          <p:grpSpPr>
            <a:xfrm>
              <a:off x="13070" y="3370"/>
              <a:ext cx="3229" cy="6112"/>
              <a:chOff x="1268" y="3244"/>
              <a:chExt cx="3229" cy="5840"/>
            </a:xfrm>
          </p:grpSpPr>
          <p:sp>
            <p:nvSpPr>
              <p:cNvPr id="7" name="矩形 6"/>
              <p:cNvSpPr/>
              <p:nvPr>
                <p:custDataLst>
                  <p:tags r:id="rId5"/>
                </p:custDataLst>
              </p:nvPr>
            </p:nvSpPr>
            <p:spPr>
              <a:xfrm>
                <a:off x="1268" y="8622"/>
                <a:ext cx="3229" cy="462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情人节秒杀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9" name="图片 8" descr="D:\1、活动指导方案\2月\图\情 秒.jpg情 秒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1412" y="3244"/>
                <a:ext cx="2942" cy="5208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15" name="组合 14"/>
            <p:cNvGrpSpPr/>
            <p:nvPr/>
          </p:nvGrpSpPr>
          <p:grpSpPr>
            <a:xfrm>
              <a:off x="7089" y="3370"/>
              <a:ext cx="3379" cy="6124"/>
              <a:chOff x="6982" y="3583"/>
              <a:chExt cx="3379" cy="6124"/>
            </a:xfrm>
          </p:grpSpPr>
          <p:sp>
            <p:nvSpPr>
              <p:cNvPr id="51" name="矩形 50"/>
              <p:cNvSpPr/>
              <p:nvPr>
                <p:custDataLst>
                  <p:tags r:id="rId8"/>
                </p:custDataLst>
              </p:nvPr>
            </p:nvSpPr>
            <p:spPr>
              <a:xfrm>
                <a:off x="6982" y="9224"/>
                <a:ext cx="3379" cy="483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情侣纪念相册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60" name="图片 59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tretch>
                <a:fillRect/>
              </a:stretch>
            </p:blipFill>
            <p:spPr>
              <a:xfrm>
                <a:off x="7153" y="3583"/>
                <a:ext cx="3037" cy="540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20" name="矩形 19"/>
            <p:cNvSpPr/>
            <p:nvPr>
              <p:custDataLst>
                <p:tags r:id="rId11"/>
              </p:custDataLst>
            </p:nvPr>
          </p:nvSpPr>
          <p:spPr>
            <a:xfrm>
              <a:off x="1136" y="9016"/>
              <a:ext cx="3230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表白相册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24" name="图片 23"/>
            <p:cNvPicPr/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407" y="3370"/>
              <a:ext cx="2959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6" name="标题 15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白色情人节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6980" y="1209675"/>
            <a:ext cx="9716770" cy="633730"/>
            <a:chOff x="2122" y="1893"/>
            <a:chExt cx="15302" cy="1022"/>
          </a:xfrm>
        </p:grpSpPr>
        <p:sp>
          <p:nvSpPr>
            <p:cNvPr id="10" name="矩形 9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甜蜜营销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4572" y="2038"/>
              <a:ext cx="1285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lt"/>
                </a:rPr>
                <a:t>3、餐饮行业：主推情人节专属套餐，结合秒杀玩法，以低价优惠吸引用户购买套餐；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lt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lt"/>
                </a:rPr>
                <a:t>4、鲜花礼品、美妆行业：以甜蜜情人节为主题，结合游戏/抽奖玩法，以优惠券和实物礼品的方式吸引用户参与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6765" y="2238375"/>
            <a:ext cx="9524151" cy="3899535"/>
            <a:chOff x="1239" y="3375"/>
            <a:chExt cx="14999" cy="6141"/>
          </a:xfrm>
        </p:grpSpPr>
        <p:grpSp>
          <p:nvGrpSpPr>
            <p:cNvPr id="5" name="组合 4"/>
            <p:cNvGrpSpPr/>
            <p:nvPr/>
          </p:nvGrpSpPr>
          <p:grpSpPr>
            <a:xfrm>
              <a:off x="6980" y="3390"/>
              <a:ext cx="3379" cy="6119"/>
              <a:chOff x="6982" y="3588"/>
              <a:chExt cx="3379" cy="6119"/>
            </a:xfrm>
          </p:grpSpPr>
          <p:sp>
            <p:nvSpPr>
              <p:cNvPr id="16" name="矩形 15"/>
              <p:cNvSpPr/>
              <p:nvPr>
                <p:custDataLst>
                  <p:tags r:id="rId5"/>
                </p:custDataLst>
              </p:nvPr>
            </p:nvSpPr>
            <p:spPr>
              <a:xfrm>
                <a:off x="6982" y="9224"/>
                <a:ext cx="3379" cy="483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白色情人节游戏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25" name="图片 24" descr="D:\a工作文件\02活动指导方案\2.月活动指导方案\2022年\3月\图\白色 1.jpg白色 1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7154" y="3588"/>
                <a:ext cx="3036" cy="539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27" name="组合 26"/>
            <p:cNvGrpSpPr/>
            <p:nvPr/>
          </p:nvGrpSpPr>
          <p:grpSpPr>
            <a:xfrm rot="0">
              <a:off x="1239" y="3375"/>
              <a:ext cx="3230" cy="6124"/>
              <a:chOff x="1267" y="3080"/>
              <a:chExt cx="3229" cy="5852"/>
            </a:xfrm>
          </p:grpSpPr>
          <p:sp>
            <p:nvSpPr>
              <p:cNvPr id="28" name="矩形 27"/>
              <p:cNvSpPr/>
              <p:nvPr>
                <p:custDataLst>
                  <p:tags r:id="rId8"/>
                </p:custDataLst>
              </p:nvPr>
            </p:nvSpPr>
            <p:spPr>
              <a:xfrm>
                <a:off x="1267" y="8470"/>
                <a:ext cx="3229" cy="462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美食秒杀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29" name="图片 28" descr="D:\a工作文件\02活动指导方案\2.月活动指导方案\2021年1月\图\情人秒杀.png情人秒杀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404" y="3080"/>
                <a:ext cx="2955" cy="5161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32" name="组合 31"/>
            <p:cNvGrpSpPr/>
            <p:nvPr/>
          </p:nvGrpSpPr>
          <p:grpSpPr>
            <a:xfrm>
              <a:off x="12879" y="3378"/>
              <a:ext cx="3359" cy="6138"/>
              <a:chOff x="1250" y="3736"/>
              <a:chExt cx="3131" cy="5721"/>
            </a:xfrm>
          </p:grpSpPr>
          <p:pic>
            <p:nvPicPr>
              <p:cNvPr id="33" name="图片 32" descr="D:\a工作文件\02活动指导方案\2.月活动指导方案\2021年1月\图\情人节抽奖.gif情人节抽奖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2"/>
              <a:srcRect/>
              <a:stretch>
                <a:fillRect/>
              </a:stretch>
            </p:blipFill>
            <p:spPr>
              <a:xfrm>
                <a:off x="1409" y="3736"/>
                <a:ext cx="2812" cy="5036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4" name="矩形 33"/>
              <p:cNvSpPr/>
              <p:nvPr>
                <p:custDataLst>
                  <p:tags r:id="rId13"/>
                </p:custDataLst>
              </p:nvPr>
            </p:nvSpPr>
            <p:spPr>
              <a:xfrm>
                <a:off x="1250" y="9007"/>
                <a:ext cx="3131" cy="450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礼盒抽奖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</p:grpSp>
      </p:grpSp>
      <p:sp>
        <p:nvSpPr>
          <p:cNvPr id="7" name="标题 6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白色情人节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6980" y="1209675"/>
            <a:ext cx="9716770" cy="655433"/>
            <a:chOff x="2122" y="1893"/>
            <a:chExt cx="15302" cy="1057"/>
          </a:xfrm>
        </p:grpSpPr>
        <p:sp>
          <p:nvSpPr>
            <p:cNvPr id="10" name="矩形 9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诚信营销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4572" y="1910"/>
              <a:ext cx="12852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1、各类行业：以维护消费者权益为主题，结合微传单H5，进行诚信促销活动宣传，或开展消费者问卷调查活动；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2、政府组织：主打315打假主题，结合答题玩法，达到品牌传播和活动宣传的目的；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3、建材家具：以诚信购物为主题，开启315订货会，结合团购预售玩法，开展诚信促销活动，促进付费转化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2943" y="2188845"/>
            <a:ext cx="9532620" cy="3935730"/>
            <a:chOff x="1193" y="3297"/>
            <a:chExt cx="15012" cy="6198"/>
          </a:xfrm>
        </p:grpSpPr>
        <p:sp>
          <p:nvSpPr>
            <p:cNvPr id="46" name="矩形 45"/>
            <p:cNvSpPr/>
            <p:nvPr>
              <p:custDataLst>
                <p:tags r:id="rId5"/>
              </p:custDataLst>
            </p:nvPr>
          </p:nvSpPr>
          <p:spPr>
            <a:xfrm>
              <a:off x="6995" y="9011"/>
              <a:ext cx="3379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消费者调查问卷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12976" y="3297"/>
              <a:ext cx="3229" cy="6198"/>
              <a:chOff x="1268" y="3163"/>
              <a:chExt cx="3229" cy="5922"/>
            </a:xfrm>
          </p:grpSpPr>
          <p:sp>
            <p:nvSpPr>
              <p:cNvPr id="86" name="矩形 85"/>
              <p:cNvSpPr/>
              <p:nvPr>
                <p:custDataLst>
                  <p:tags r:id="rId6"/>
                </p:custDataLst>
              </p:nvPr>
            </p:nvSpPr>
            <p:spPr>
              <a:xfrm>
                <a:off x="1268" y="8623"/>
                <a:ext cx="3229" cy="4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315打假小课堂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89" name="图片 88" descr="D:\a工作文件\02活动指导方案\2.月活动指导方案\3月\图\消费者 答题.jpg消费者 答题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1414" y="3163"/>
                <a:ext cx="2938" cy="5154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50" name="矩形 49"/>
            <p:cNvSpPr/>
            <p:nvPr>
              <p:custDataLst>
                <p:tags r:id="rId9"/>
              </p:custDataLst>
            </p:nvPr>
          </p:nvSpPr>
          <p:spPr>
            <a:xfrm>
              <a:off x="1193" y="9011"/>
              <a:ext cx="2958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315电商促销传单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5" name="图片 4"/>
            <p:cNvPicPr/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193" y="3309"/>
              <a:ext cx="2959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/>
            <p:cNvPicPr/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7205" y="3309"/>
              <a:ext cx="2959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标题 8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国际消费者权益日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6980" y="1208435"/>
            <a:ext cx="9716770" cy="644892"/>
            <a:chOff x="2122" y="1891"/>
            <a:chExt cx="15302" cy="1040"/>
          </a:xfrm>
        </p:grpSpPr>
        <p:sp>
          <p:nvSpPr>
            <p:cNvPr id="10" name="矩形 9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节气营销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4572" y="1891"/>
              <a:ext cx="12852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1、各类行业：以节气宣传为主题，利用微传单H5，结合节气进行品牌传播或新品促销；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2、旅游行业：借助节气特色，主打春季组团踏青活动，结合拼团玩法，吸引用户参与活动；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3、美妆行业：借助节气特色，主打春季补水套装，结合抽奖玩法，以优惠券设奖吸引用户购买商品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5805" y="2183765"/>
            <a:ext cx="9446649" cy="3940810"/>
            <a:chOff x="1328" y="3289"/>
            <a:chExt cx="14877" cy="6206"/>
          </a:xfrm>
        </p:grpSpPr>
        <p:grpSp>
          <p:nvGrpSpPr>
            <p:cNvPr id="14" name="组合 13"/>
            <p:cNvGrpSpPr/>
            <p:nvPr/>
          </p:nvGrpSpPr>
          <p:grpSpPr>
            <a:xfrm>
              <a:off x="6980" y="3307"/>
              <a:ext cx="3379" cy="6187"/>
              <a:chOff x="6898" y="3792"/>
              <a:chExt cx="3379" cy="6187"/>
            </a:xfrm>
          </p:grpSpPr>
          <p:sp>
            <p:nvSpPr>
              <p:cNvPr id="46" name="矩形 45"/>
              <p:cNvSpPr/>
              <p:nvPr>
                <p:custDataLst>
                  <p:tags r:id="rId5"/>
                </p:custDataLst>
              </p:nvPr>
            </p:nvSpPr>
            <p:spPr>
              <a:xfrm>
                <a:off x="6898" y="9496"/>
                <a:ext cx="3379" cy="483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拼团出游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82" name="图片 81" descr="D:\a工作文件\02活动指导方案\2.月活动指导方案\3月\图\春分 组团.jpg春分 组团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7075" y="3792"/>
                <a:ext cx="3026" cy="5372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84" name="组合 83"/>
            <p:cNvGrpSpPr/>
            <p:nvPr/>
          </p:nvGrpSpPr>
          <p:grpSpPr>
            <a:xfrm>
              <a:off x="12976" y="3289"/>
              <a:ext cx="3229" cy="6206"/>
              <a:chOff x="1268" y="3155"/>
              <a:chExt cx="3228" cy="5930"/>
            </a:xfrm>
          </p:grpSpPr>
          <p:sp>
            <p:nvSpPr>
              <p:cNvPr id="86" name="矩形 85"/>
              <p:cNvSpPr/>
              <p:nvPr>
                <p:custDataLst>
                  <p:tags r:id="rId8"/>
                </p:custDataLst>
              </p:nvPr>
            </p:nvSpPr>
            <p:spPr>
              <a:xfrm>
                <a:off x="1268" y="8623"/>
                <a:ext cx="3228" cy="462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p>
                <a:pPr lvl="0" algn="ctr" fontAlgn="base">
                  <a:buClrTx/>
                  <a:buSzTx/>
                  <a:buFontTx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sym typeface="+mn-ea"/>
                  </a:rPr>
                  <a:t>春分刮大奖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endParaRPr>
              </a:p>
            </p:txBody>
          </p:sp>
          <p:pic>
            <p:nvPicPr>
              <p:cNvPr id="89" name="图片 88" descr="D:\a工作文件\02活动指导方案\2.月活动指导方案\3月\图\春分 刮.gif春分 刮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412" y="3155"/>
                <a:ext cx="2942" cy="5119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50" name="矩形 49"/>
            <p:cNvSpPr/>
            <p:nvPr>
              <p:custDataLst>
                <p:tags r:id="rId11"/>
              </p:custDataLst>
            </p:nvPr>
          </p:nvSpPr>
          <p:spPr>
            <a:xfrm>
              <a:off x="1328" y="9011"/>
              <a:ext cx="2960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春分节气宣传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5" name="图片 4"/>
            <p:cNvPicPr/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328" y="3305"/>
              <a:ext cx="2959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标题 7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春分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6980" y="1209675"/>
            <a:ext cx="9716770" cy="645512"/>
            <a:chOff x="2122" y="1893"/>
            <a:chExt cx="15302" cy="1041"/>
          </a:xfrm>
        </p:grpSpPr>
        <p:sp>
          <p:nvSpPr>
            <p:cNvPr id="10" name="矩形 9"/>
            <p:cNvSpPr/>
            <p:nvPr>
              <p:custDataLst>
                <p:tags r:id="rId1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招兵买马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4572" y="1894"/>
              <a:ext cx="12852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lt"/>
                </a:rPr>
                <a:t>1、对于招聘方，可以选择H5邀请函，宣传公司及岗位信息，通过表单功能，收集潜在应聘者信息；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lt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lt"/>
                </a:rPr>
                <a:t>2、对于求职者，可以选择各种样式的简历模板；或者制作带有酷炫特效的动态H5简历；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lt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lt"/>
                </a:rPr>
                <a:t>3、对于教培机构，可以面向求职者推出一些面试技巧的课程礼包，结合抽奖/拼团玩法，吸引用户购买课程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5805" y="2195830"/>
            <a:ext cx="9446260" cy="3928745"/>
            <a:chOff x="1328" y="3308"/>
            <a:chExt cx="14876" cy="6187"/>
          </a:xfrm>
        </p:grpSpPr>
        <p:sp>
          <p:nvSpPr>
            <p:cNvPr id="86" name="矩形 85"/>
            <p:cNvSpPr/>
            <p:nvPr>
              <p:custDataLst>
                <p:tags r:id="rId5"/>
              </p:custDataLst>
            </p:nvPr>
          </p:nvSpPr>
          <p:spPr>
            <a:xfrm>
              <a:off x="12976" y="9011"/>
              <a:ext cx="3228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课程拼团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sp>
          <p:nvSpPr>
            <p:cNvPr id="50" name="矩形 49"/>
            <p:cNvSpPr/>
            <p:nvPr>
              <p:custDataLst>
                <p:tags r:id="rId6"/>
              </p:custDataLst>
            </p:nvPr>
          </p:nvSpPr>
          <p:spPr>
            <a:xfrm>
              <a:off x="1328" y="9011"/>
              <a:ext cx="2958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春季校园招聘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5" name="图片 4"/>
            <p:cNvPicPr/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328" y="3308"/>
              <a:ext cx="2959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 descr="D:\1、活动指导方案\2022年3月\1.jpg1"/>
            <p:cNvPicPr/>
            <p:nvPr>
              <p:custDataLst>
                <p:tags r:id="rId9"/>
              </p:custDataLst>
            </p:nvPr>
          </p:nvPicPr>
          <p:blipFill>
            <a:blip r:embed="rId10"/>
            <a:srcRect/>
            <a:stretch>
              <a:fillRect/>
            </a:stretch>
          </p:blipFill>
          <p:spPr>
            <a:xfrm>
              <a:off x="13111" y="3309"/>
              <a:ext cx="2959" cy="537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矩形 8"/>
            <p:cNvSpPr/>
            <p:nvPr>
              <p:custDataLst>
                <p:tags r:id="rId11"/>
              </p:custDataLst>
            </p:nvPr>
          </p:nvSpPr>
          <p:spPr>
            <a:xfrm>
              <a:off x="7113" y="9012"/>
              <a:ext cx="3228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个人简历模板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17" name="图片 16"/>
            <p:cNvPicPr/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7220" y="3308"/>
              <a:ext cx="2959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9" name="标题 18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春招热潮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2468" y="2174240"/>
            <a:ext cx="9512935" cy="3956685"/>
            <a:chOff x="1223" y="3274"/>
            <a:chExt cx="14981" cy="6231"/>
          </a:xfrm>
        </p:grpSpPr>
        <p:sp>
          <p:nvSpPr>
            <p:cNvPr id="46" name="矩形 45"/>
            <p:cNvSpPr/>
            <p:nvPr>
              <p:custDataLst>
                <p:tags r:id="rId1"/>
              </p:custDataLst>
            </p:nvPr>
          </p:nvSpPr>
          <p:spPr>
            <a:xfrm>
              <a:off x="7035" y="9022"/>
              <a:ext cx="3379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美食拼团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sp>
          <p:nvSpPr>
            <p:cNvPr id="86" name="矩形 85"/>
            <p:cNvSpPr/>
            <p:nvPr>
              <p:custDataLst>
                <p:tags r:id="rId2"/>
              </p:custDataLst>
            </p:nvPr>
          </p:nvSpPr>
          <p:spPr>
            <a:xfrm>
              <a:off x="12976" y="9013"/>
              <a:ext cx="3228" cy="484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课程礼包大放送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sp>
          <p:nvSpPr>
            <p:cNvPr id="50" name="矩形 49"/>
            <p:cNvSpPr/>
            <p:nvPr>
              <p:custDataLst>
                <p:tags r:id="rId3"/>
              </p:custDataLst>
            </p:nvPr>
          </p:nvSpPr>
          <p:spPr>
            <a:xfrm>
              <a:off x="1329" y="9011"/>
              <a:ext cx="2852" cy="483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lvl="0" algn="ctr" fontAlgn="base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集物品助力游戏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pic>
          <p:nvPicPr>
            <p:cNvPr id="15" name="图片 14" descr="D:\a工作文件\02活动指导方案\2.月活动指导方案\3月\图\开学 抽0.png开学 抽0"/>
            <p:cNvPicPr/>
            <p:nvPr>
              <p:custDataLst>
                <p:tags r:id="rId4"/>
              </p:custDataLst>
            </p:nvPr>
          </p:nvPicPr>
          <p:blipFill>
            <a:blip r:embed="rId5"/>
            <a:srcRect/>
            <a:stretch>
              <a:fillRect/>
            </a:stretch>
          </p:blipFill>
          <p:spPr>
            <a:xfrm>
              <a:off x="13097" y="3274"/>
              <a:ext cx="2958" cy="539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图片 4" descr="C:\Users\Administrator\Desktop\lmd\01运营（文案方向）\互动课程\202009月份方案\AAEIABACGAAgh9mp_QUon8nz_wEwgAU48Ag.jpgAAEIABACGAAgh9mp_QUon8nz_wEwgAU48Ag"/>
            <p:cNvPicPr/>
            <p:nvPr>
              <p:custDataLst>
                <p:tags r:id="rId6"/>
              </p:custDataLst>
            </p:nvPr>
          </p:nvPicPr>
          <p:blipFill>
            <a:blip r:embed="rId7"/>
            <a:srcRect/>
            <a:stretch>
              <a:fillRect/>
            </a:stretch>
          </p:blipFill>
          <p:spPr>
            <a:xfrm>
              <a:off x="1223" y="3308"/>
              <a:ext cx="2958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 descr="C:\Users\Administrator\Desktop\lmd\01运营（文案方向）\互动课程\202009月份方案\AAEIABACGAAg_ubS_QUo_4O5NDCABTjwCA.jpgAAEIABACGAAg_ubS_QUo_4O5NDCABTjwCA"/>
            <p:cNvPicPr/>
            <p:nvPr>
              <p:custDataLst>
                <p:tags r:id="rId8"/>
              </p:custDataLst>
            </p:nvPr>
          </p:nvPicPr>
          <p:blipFill>
            <a:blip r:embed="rId9"/>
            <a:srcRect/>
            <a:stretch>
              <a:fillRect/>
            </a:stretch>
          </p:blipFill>
          <p:spPr>
            <a:xfrm>
              <a:off x="7246" y="3308"/>
              <a:ext cx="2958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" name="组合 3"/>
          <p:cNvGrpSpPr/>
          <p:nvPr/>
        </p:nvGrpSpPr>
        <p:grpSpPr>
          <a:xfrm>
            <a:off x="1236980" y="1198880"/>
            <a:ext cx="9716770" cy="645160"/>
            <a:chOff x="2122" y="1876"/>
            <a:chExt cx="15302" cy="1040"/>
          </a:xfrm>
        </p:grpSpPr>
        <p:sp>
          <p:nvSpPr>
            <p:cNvPr id="10" name="矩形 9"/>
            <p:cNvSpPr/>
            <p:nvPr>
              <p:custDataLst>
                <p:tags r:id="rId10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11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>
              <p:custDataLst>
                <p:tags r:id="rId12"/>
              </p:custDataLst>
            </p:nvPr>
          </p:nvSpPr>
          <p:spPr>
            <a:xfrm>
              <a:off x="2165" y="2107"/>
              <a:ext cx="1949" cy="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青春营销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13"/>
              </p:custDataLst>
            </p:nvPr>
          </p:nvSpPr>
          <p:spPr>
            <a:xfrm>
              <a:off x="4572" y="1876"/>
              <a:ext cx="12852" cy="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1、文创、书店行业：推出开学组合礼包，结合集物品助力游戏，派发优惠券并实现传播裂变；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2、餐饮、咖啡行业：推出学生怀旧套餐，结合拼团、砍价等H5促销活动，促进消费，实现门店引流；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 lvl="0" algn="just" fontAlgn="base"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3、教培机构：推出课程礼包，结合抽奖玩法，以派发优惠券形式吸引用户购买课程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sp>
        <p:nvSpPr>
          <p:cNvPr id="9" name="标题 8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春季开学</a:t>
            </a:r>
            <a:endParaRPr lang="zh-CN" altLang="en-US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/>
              <a:t>节日热点案例分享</a:t>
            </a:r>
            <a:endParaRPr lang="zh-CN" altLang="en-US"/>
          </a:p>
        </p:txBody>
      </p:sp>
      <p:sp>
        <p:nvSpPr>
          <p:cNvPr id="25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524000" y="1109980"/>
            <a:ext cx="9144000" cy="9652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accent5"/>
                </a:solidFill>
              </a:rPr>
              <a:t>PART THREE</a:t>
            </a:r>
            <a:endParaRPr lang="zh-CN" altLang="en-US">
              <a:solidFill>
                <a:schemeClr val="accent5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55955" y="1112520"/>
            <a:ext cx="49542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ctr" defTabSz="914400">
              <a:buClrTx/>
              <a:buSzTx/>
              <a:buFontTx/>
              <a:defRPr/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汉仪劲楷简" panose="00020600040101010101" charset="-122"/>
                <a:sym typeface="+mn-ea"/>
              </a:rPr>
              <a:t>福州电信春分刮大奖[通讯行业]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+mn-ea"/>
              <a:cs typeface="汉仪劲楷简" panose="00020600040101010101" charset="-122"/>
              <a:sym typeface="+mn-ea"/>
            </a:endParaRPr>
          </a:p>
        </p:txBody>
      </p:sp>
      <p:sp>
        <p:nvSpPr>
          <p:cNvPr id="5" name="稻壳儿设计师PPT@老油条PPT_1"/>
          <p:cNvSpPr/>
          <p:nvPr>
            <p:custDataLst>
              <p:tags r:id="rId2"/>
            </p:custDataLst>
          </p:nvPr>
        </p:nvSpPr>
        <p:spPr>
          <a:xfrm>
            <a:off x="682625" y="1708150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8E"/>
              </a:solidFill>
            </a:endParaRPr>
          </a:p>
        </p:txBody>
      </p:sp>
      <p:grpSp>
        <p:nvGrpSpPr>
          <p:cNvPr id="24" name="稻壳儿设计师PPT@老油条PPT_8"/>
          <p:cNvGrpSpPr/>
          <p:nvPr/>
        </p:nvGrpSpPr>
        <p:grpSpPr>
          <a:xfrm>
            <a:off x="682625" y="4626610"/>
            <a:ext cx="4599940" cy="1949450"/>
            <a:chOff x="1239567" y="5124958"/>
            <a:chExt cx="4056982" cy="1949450"/>
          </a:xfrm>
        </p:grpSpPr>
        <p:sp>
          <p:nvSpPr>
            <p:cNvPr id="25" name="TextBox 40"/>
            <p:cNvSpPr txBox="1"/>
            <p:nvPr>
              <p:custDataLst>
                <p:tags r:id="rId3"/>
              </p:custDataLst>
            </p:nvPr>
          </p:nvSpPr>
          <p:spPr>
            <a:xfrm>
              <a:off x="1424920" y="5124958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活动亮点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4"/>
              </p:custDataLst>
            </p:nvPr>
          </p:nvSpPr>
          <p:spPr>
            <a:xfrm>
              <a:off x="1239567" y="5432933"/>
              <a:ext cx="4056982" cy="164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1、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</a:rPr>
                <a:t>[首屏广告]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3秒首屏广告露出，展示品牌信息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2、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  <a:sym typeface="+mn-ea"/>
                </a:rPr>
                <a:t>[组队参与]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开启组队参与功能，引导用户邀请好友参与从而获得额外抽奖机会，有利于获客拉新；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3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</a:rPr>
                <a:t>[联系信息收集]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填写联系信息领奖，有利于信息留存；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4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  <a:sym typeface="+mn-ea"/>
                </a:rPr>
                <a:t>[粉丝专属、公众号兑奖]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领取话费奖励需要中奖者到公众号兑奖，有利于公众号引流涨粉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grpSp>
        <p:nvGrpSpPr>
          <p:cNvPr id="36" name="稻壳儿设计师PPT@老油条PPT_10"/>
          <p:cNvGrpSpPr/>
          <p:nvPr/>
        </p:nvGrpSpPr>
        <p:grpSpPr>
          <a:xfrm>
            <a:off x="933636" y="2533818"/>
            <a:ext cx="2099310" cy="629920"/>
            <a:chOff x="1424920" y="5124958"/>
            <a:chExt cx="2099310" cy="629920"/>
          </a:xfrm>
        </p:grpSpPr>
        <p:sp>
          <p:nvSpPr>
            <p:cNvPr id="40" name="TextBox 40"/>
            <p:cNvSpPr txBox="1"/>
            <p:nvPr>
              <p:custDataLst>
                <p:tags r:id="rId5"/>
              </p:custDataLst>
            </p:nvPr>
          </p:nvSpPr>
          <p:spPr>
            <a:xfrm>
              <a:off x="1424920" y="5124958"/>
              <a:ext cx="109982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主办单位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6"/>
              </p:custDataLst>
            </p:nvPr>
          </p:nvSpPr>
          <p:spPr>
            <a:xfrm>
              <a:off x="1424920" y="5417693"/>
              <a:ext cx="2099310" cy="3371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福州电信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/>
        </p:nvGrpSpPr>
        <p:grpSpPr>
          <a:xfrm>
            <a:off x="3830320" y="2534285"/>
            <a:ext cx="1353820" cy="624840"/>
            <a:chOff x="1424920" y="5124958"/>
            <a:chExt cx="1557233" cy="624840"/>
          </a:xfrm>
        </p:grpSpPr>
        <p:sp>
          <p:nvSpPr>
            <p:cNvPr id="44" name="TextBox 40"/>
            <p:cNvSpPr txBox="1"/>
            <p:nvPr>
              <p:custDataLst>
                <p:tags r:id="rId7"/>
              </p:custDataLst>
            </p:nvPr>
          </p:nvSpPr>
          <p:spPr>
            <a:xfrm>
              <a:off x="1424920" y="5124958"/>
              <a:ext cx="1356371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采用活动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7" name="TextBox 41"/>
            <p:cNvSpPr txBox="1"/>
            <p:nvPr>
              <p:custDataLst>
                <p:tags r:id="rId8"/>
              </p:custDataLst>
            </p:nvPr>
          </p:nvSpPr>
          <p:spPr>
            <a:xfrm>
              <a:off x="1443180" y="5412613"/>
              <a:ext cx="1538973" cy="3371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春分刮大奖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5950585" y="1737360"/>
            <a:ext cx="5875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浏览人数：</a:t>
            </a:r>
            <a:r>
              <a:rPr lang="en-US" b="1">
                <a:solidFill>
                  <a:schemeClr val="tx1"/>
                </a:solidFill>
              </a:rPr>
              <a:t>12147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参与人数：</a:t>
            </a:r>
            <a:r>
              <a:rPr lang="en-US" b="1">
                <a:solidFill>
                  <a:schemeClr val="tx1"/>
                </a:solidFill>
              </a:rPr>
              <a:t>9907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获奖人数：</a:t>
            </a:r>
            <a:r>
              <a:rPr lang="en-US" sz="1800" b="1">
                <a:solidFill>
                  <a:schemeClr val="tx1"/>
                </a:solidFill>
              </a:rPr>
              <a:t>4645</a:t>
            </a:r>
            <a:endParaRPr lang="en-US" altLang="zh-CN" sz="1800" b="1">
              <a:solidFill>
                <a:schemeClr val="tx1"/>
              </a:solidFill>
            </a:endParaRPr>
          </a:p>
        </p:txBody>
      </p:sp>
      <p:pic>
        <p:nvPicPr>
          <p:cNvPr id="70" name="图片 69" descr="D:\1、活动指导方案\2022年3月\案1.0.png案1.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3647440" y="3589020"/>
            <a:ext cx="1282065" cy="1280795"/>
          </a:xfrm>
          <a:prstGeom prst="rect">
            <a:avLst/>
          </a:prstGeom>
        </p:spPr>
      </p:pic>
      <p:sp>
        <p:nvSpPr>
          <p:cNvPr id="72" name="TextBox 40"/>
          <p:cNvSpPr txBox="1"/>
          <p:nvPr>
            <p:custDataLst>
              <p:tags r:id="rId12"/>
            </p:custDataLst>
          </p:nvPr>
        </p:nvSpPr>
        <p:spPr>
          <a:xfrm>
            <a:off x="892810" y="3738880"/>
            <a:ext cx="1102360" cy="3124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rPr>
              <a:t>体验活动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cs typeface="汉仪劲楷简" panose="00020600040101010101" charset="-122"/>
              <a:sym typeface="汉仪劲楷简" panose="00020600040101010101" charset="-122"/>
            </a:endParaRPr>
          </a:p>
        </p:txBody>
      </p:sp>
      <p:sp>
        <p:nvSpPr>
          <p:cNvPr id="54" name="稻壳儿设计师PPT@老油条PPT_14"/>
          <p:cNvSpPr txBox="1"/>
          <p:nvPr>
            <p:custDataLst>
              <p:tags r:id="rId13"/>
            </p:custDataLst>
          </p:nvPr>
        </p:nvSpPr>
        <p:spPr>
          <a:xfrm>
            <a:off x="970280" y="1750695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汉仪劲楷简" panose="00020600040101010101" charset="-122"/>
                <a:sym typeface="汉仪劲楷简" panose="00020600040101010101" charset="-122"/>
              </a:rPr>
              <a:t>品牌传播  拉新涨粉</a:t>
            </a:r>
            <a:endParaRPr lang="zh-CN" altLang="en-US" sz="2400" b="1" spc="300" dirty="0">
              <a:solidFill>
                <a:schemeClr val="tx1"/>
              </a:solidFill>
              <a:cs typeface="汉仪劲楷简" panose="00020600040101010101" charset="-122"/>
              <a:sym typeface="汉仪劲楷简" panose="00020600040101010101" charset="-122"/>
            </a:endParaRPr>
          </a:p>
        </p:txBody>
      </p:sp>
      <p:pic>
        <p:nvPicPr>
          <p:cNvPr id="60" name="图片 59" descr="D:\1、活动指导方案\2022年3月\案1.1.jpg案1.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 b="3075"/>
          <a:stretch>
            <a:fillRect/>
          </a:stretch>
        </p:blipFill>
        <p:spPr>
          <a:xfrm>
            <a:off x="9625330" y="2370455"/>
            <a:ext cx="1868170" cy="40233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612775" y="2542540"/>
            <a:ext cx="243205" cy="248285"/>
            <a:chOff x="4816253" y="1456171"/>
            <a:chExt cx="1212728" cy="1234483"/>
          </a:xfrm>
        </p:grpSpPr>
        <p:sp>
          <p:nvSpPr>
            <p:cNvPr id="12" name="对角圆角矩形 26"/>
            <p:cNvSpPr/>
            <p:nvPr>
              <p:custDataLst>
                <p:tags r:id="rId16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3" name="对角圆角矩形 27"/>
            <p:cNvSpPr/>
            <p:nvPr>
              <p:custDataLst>
                <p:tags r:id="rId17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4" name="任意多边形 28"/>
            <p:cNvSpPr/>
            <p:nvPr>
              <p:custDataLst>
                <p:tags r:id="rId18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10280" y="2540635"/>
            <a:ext cx="243205" cy="248285"/>
            <a:chOff x="4816253" y="1456171"/>
            <a:chExt cx="1212728" cy="1234483"/>
          </a:xfrm>
        </p:grpSpPr>
        <p:sp>
          <p:nvSpPr>
            <p:cNvPr id="34" name="对角圆角矩形 26"/>
            <p:cNvSpPr/>
            <p:nvPr>
              <p:custDataLst>
                <p:tags r:id="rId19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5" name="对角圆角矩形 27"/>
            <p:cNvSpPr/>
            <p:nvPr>
              <p:custDataLst>
                <p:tags r:id="rId20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7" name="任意多边形 28"/>
            <p:cNvSpPr/>
            <p:nvPr>
              <p:custDataLst>
                <p:tags r:id="rId21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78485" y="3738245"/>
            <a:ext cx="245110" cy="247650"/>
            <a:chOff x="4852515" y="3535572"/>
            <a:chExt cx="1168717" cy="1189683"/>
          </a:xfrm>
        </p:grpSpPr>
        <p:sp>
          <p:nvSpPr>
            <p:cNvPr id="39" name="对角圆角矩形 29"/>
            <p:cNvSpPr/>
            <p:nvPr>
              <p:custDataLst>
                <p:tags r:id="rId22"/>
              </p:custDataLst>
            </p:nvPr>
          </p:nvSpPr>
          <p:spPr>
            <a:xfrm rot="16200000">
              <a:off x="4842032" y="3546055"/>
              <a:ext cx="1189683" cy="1168717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1" name="对角圆角矩形 30"/>
            <p:cNvSpPr/>
            <p:nvPr>
              <p:custDataLst>
                <p:tags r:id="rId23"/>
              </p:custDataLst>
            </p:nvPr>
          </p:nvSpPr>
          <p:spPr>
            <a:xfrm rot="16200000">
              <a:off x="4949228" y="3639545"/>
              <a:ext cx="997360" cy="979782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5" name="任意多边形 31"/>
            <p:cNvSpPr/>
            <p:nvPr>
              <p:custDataLst>
                <p:tags r:id="rId24"/>
              </p:custDataLst>
            </p:nvPr>
          </p:nvSpPr>
          <p:spPr bwMode="auto">
            <a:xfrm rot="10800000" flipV="1">
              <a:off x="5200395" y="3857401"/>
              <a:ext cx="444440" cy="482637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3117" y="4621169"/>
            <a:ext cx="244800" cy="248400"/>
            <a:chOff x="6129344" y="2728516"/>
            <a:chExt cx="1212728" cy="1234483"/>
          </a:xfrm>
        </p:grpSpPr>
        <p:sp>
          <p:nvSpPr>
            <p:cNvPr id="47" name="对角圆角矩形 23"/>
            <p:cNvSpPr/>
            <p:nvPr>
              <p:custDataLst>
                <p:tags r:id="rId25"/>
              </p:custDataLst>
            </p:nvPr>
          </p:nvSpPr>
          <p:spPr>
            <a:xfrm rot="16200000">
              <a:off x="6118466" y="2739394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8" name="对角圆角矩形 24"/>
            <p:cNvSpPr/>
            <p:nvPr>
              <p:custDataLst>
                <p:tags r:id="rId26"/>
              </p:custDataLst>
            </p:nvPr>
          </p:nvSpPr>
          <p:spPr>
            <a:xfrm rot="16200000">
              <a:off x="6229698" y="2836404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9" name="任意多边形 25"/>
            <p:cNvSpPr/>
            <p:nvPr>
              <p:custDataLst>
                <p:tags r:id="rId27"/>
              </p:custDataLst>
            </p:nvPr>
          </p:nvSpPr>
          <p:spPr bwMode="auto">
            <a:xfrm flipH="1">
              <a:off x="6553991" y="3036256"/>
              <a:ext cx="353336" cy="594499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pic>
        <p:nvPicPr>
          <p:cNvPr id="53" name="图片 52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5950585" y="2358390"/>
            <a:ext cx="2050415" cy="40354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 descr="D:\1、活动指导方案\2022年3月\案1.2.jpg案1.2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rcRect/>
          <a:stretch>
            <a:fillRect/>
          </a:stretch>
        </p:blipFill>
        <p:spPr>
          <a:xfrm>
            <a:off x="7719060" y="2105660"/>
            <a:ext cx="2125345" cy="47224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7798435" y="3630930"/>
            <a:ext cx="201600" cy="8247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8712200" y="3630930"/>
            <a:ext cx="201600" cy="82473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节气案例·春分</a:t>
            </a:r>
            <a:endParaRPr lang="zh-CN" altLang="en-US">
              <a:sym typeface="+mn-ea"/>
            </a:endParaRPr>
          </a:p>
        </p:txBody>
      </p:sp>
    </p:spTree>
    <p:custDataLst>
      <p:tags r:id="rId3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28650" y="1112520"/>
            <a:ext cx="46113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ctr" defTabSz="914400">
              <a:buClrTx/>
              <a:buSzTx/>
              <a:buFontTx/>
              <a:defRPr/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汉仪劲楷简" panose="00020600040101010101" charset="-122"/>
                <a:sym typeface="+mn-ea"/>
              </a:rPr>
              <a:t>女神节翻牌消消乐[商业零售]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+mn-ea"/>
              <a:cs typeface="汉仪劲楷简" panose="00020600040101010101" charset="-122"/>
              <a:sym typeface="+mn-ea"/>
            </a:endParaRPr>
          </a:p>
        </p:txBody>
      </p:sp>
      <p:sp>
        <p:nvSpPr>
          <p:cNvPr id="5" name="稻壳儿设计师PPT@老油条PPT_1"/>
          <p:cNvSpPr/>
          <p:nvPr>
            <p:custDataLst>
              <p:tags r:id="rId2"/>
            </p:custDataLst>
          </p:nvPr>
        </p:nvSpPr>
        <p:spPr>
          <a:xfrm>
            <a:off x="682625" y="1708150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8E"/>
              </a:solidFill>
            </a:endParaRPr>
          </a:p>
        </p:txBody>
      </p:sp>
      <p:grpSp>
        <p:nvGrpSpPr>
          <p:cNvPr id="24" name="稻壳儿设计师PPT@老油条PPT_8"/>
          <p:cNvGrpSpPr/>
          <p:nvPr/>
        </p:nvGrpSpPr>
        <p:grpSpPr>
          <a:xfrm>
            <a:off x="682625" y="4626610"/>
            <a:ext cx="4599940" cy="2207895"/>
            <a:chOff x="1239567" y="5124958"/>
            <a:chExt cx="4056982" cy="2207895"/>
          </a:xfrm>
        </p:grpSpPr>
        <p:sp>
          <p:nvSpPr>
            <p:cNvPr id="25" name="TextBox 40"/>
            <p:cNvSpPr txBox="1"/>
            <p:nvPr>
              <p:custDataLst>
                <p:tags r:id="rId3"/>
              </p:custDataLst>
            </p:nvPr>
          </p:nvSpPr>
          <p:spPr>
            <a:xfrm>
              <a:off x="1424920" y="5124958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活动亮点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4"/>
              </p:custDataLst>
            </p:nvPr>
          </p:nvSpPr>
          <p:spPr>
            <a:xfrm>
              <a:off x="1239567" y="5432933"/>
              <a:ext cx="4056982" cy="189992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1、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</a:rPr>
                <a:t>[奖项匹配]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以女性时尚单品设奖，契合节日氛围和大部分玩家的需求，对玩家的吸引力较大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2、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  <a:sym typeface="+mn-ea"/>
                </a:rPr>
                <a:t>[小程序引流]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引导优惠券中奖玩家到小程序添加优惠券并兑换使用，有利于小程序引流和促进付费转化；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3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</a:rPr>
                <a:t>[联系信息收集]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实物中奖者填写联系信息领奖，方便邮寄，并且有利于用户信息留存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grpSp>
        <p:nvGrpSpPr>
          <p:cNvPr id="36" name="稻壳儿设计师PPT@老油条PPT_10"/>
          <p:cNvGrpSpPr/>
          <p:nvPr/>
        </p:nvGrpSpPr>
        <p:grpSpPr>
          <a:xfrm>
            <a:off x="933636" y="2533818"/>
            <a:ext cx="2099310" cy="639445"/>
            <a:chOff x="1424920" y="5124958"/>
            <a:chExt cx="2099310" cy="639445"/>
          </a:xfrm>
        </p:grpSpPr>
        <p:sp>
          <p:nvSpPr>
            <p:cNvPr id="40" name="TextBox 40"/>
            <p:cNvSpPr txBox="1"/>
            <p:nvPr>
              <p:custDataLst>
                <p:tags r:id="rId5"/>
              </p:custDataLst>
            </p:nvPr>
          </p:nvSpPr>
          <p:spPr>
            <a:xfrm>
              <a:off x="1424920" y="5124958"/>
              <a:ext cx="109982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主办单位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6"/>
              </p:custDataLst>
            </p:nvPr>
          </p:nvSpPr>
          <p:spPr>
            <a:xfrm>
              <a:off x="1424920" y="5427218"/>
              <a:ext cx="2099310" cy="3371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三福时尚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/>
        </p:nvGrpSpPr>
        <p:grpSpPr>
          <a:xfrm>
            <a:off x="3830320" y="2534285"/>
            <a:ext cx="1344295" cy="615315"/>
            <a:chOff x="1424920" y="5124958"/>
            <a:chExt cx="1546277" cy="615315"/>
          </a:xfrm>
        </p:grpSpPr>
        <p:sp>
          <p:nvSpPr>
            <p:cNvPr id="44" name="TextBox 40"/>
            <p:cNvSpPr txBox="1"/>
            <p:nvPr>
              <p:custDataLst>
                <p:tags r:id="rId7"/>
              </p:custDataLst>
            </p:nvPr>
          </p:nvSpPr>
          <p:spPr>
            <a:xfrm>
              <a:off x="1424920" y="5124958"/>
              <a:ext cx="1356371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采用活动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7" name="TextBox 41"/>
            <p:cNvSpPr txBox="1"/>
            <p:nvPr>
              <p:custDataLst>
                <p:tags r:id="rId8"/>
              </p:custDataLst>
            </p:nvPr>
          </p:nvSpPr>
          <p:spPr>
            <a:xfrm>
              <a:off x="1432224" y="5403088"/>
              <a:ext cx="1538973" cy="3371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翻牌吧女王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5669915" y="1750695"/>
            <a:ext cx="6461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浏览人数：</a:t>
            </a:r>
            <a:r>
              <a:rPr lang="en-US" b="1">
                <a:solidFill>
                  <a:schemeClr val="tx1"/>
                </a:solidFill>
              </a:rPr>
              <a:t>256583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参与人数：</a:t>
            </a:r>
            <a:r>
              <a:rPr lang="en-US" b="1">
                <a:solidFill>
                  <a:schemeClr val="tx1"/>
                </a:solidFill>
              </a:rPr>
              <a:t>242957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获奖人数：</a:t>
            </a:r>
            <a:r>
              <a:rPr lang="en-US" sz="1800" b="1">
                <a:solidFill>
                  <a:schemeClr val="tx1"/>
                </a:solidFill>
              </a:rPr>
              <a:t>200000</a:t>
            </a:r>
            <a:endParaRPr lang="en-US" sz="1800" b="1">
              <a:solidFill>
                <a:schemeClr val="tx1"/>
              </a:solidFill>
            </a:endParaRPr>
          </a:p>
        </p:txBody>
      </p:sp>
      <p:pic>
        <p:nvPicPr>
          <p:cNvPr id="70" name="图片 69" descr="D:\1、活动指导方案\2022年3月\案2.0.png案2.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3650615" y="3588385"/>
            <a:ext cx="1281600" cy="1281600"/>
          </a:xfrm>
          <a:prstGeom prst="rect">
            <a:avLst/>
          </a:prstGeom>
        </p:spPr>
      </p:pic>
      <p:sp>
        <p:nvSpPr>
          <p:cNvPr id="54" name="稻壳儿设计师PPT@老油条PPT_14"/>
          <p:cNvSpPr txBox="1"/>
          <p:nvPr>
            <p:custDataLst>
              <p:tags r:id="rId12"/>
            </p:custDataLst>
          </p:nvPr>
        </p:nvSpPr>
        <p:spPr>
          <a:xfrm>
            <a:off x="970280" y="1750695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汉仪劲楷简" panose="00020600040101010101" charset="-122"/>
                <a:sym typeface="汉仪劲楷简" panose="00020600040101010101" charset="-122"/>
              </a:rPr>
              <a:t>品牌传播  促进转化</a:t>
            </a:r>
            <a:endParaRPr lang="zh-CN" altLang="en-US" sz="2400" b="1" spc="300" dirty="0">
              <a:solidFill>
                <a:schemeClr val="tx1"/>
              </a:solidFill>
              <a:cs typeface="汉仪劲楷简" panose="00020600040101010101" charset="-122"/>
              <a:sym typeface="汉仪劲楷简" panose="00020600040101010101" charset="-122"/>
            </a:endParaRPr>
          </a:p>
        </p:txBody>
      </p:sp>
      <p:pic>
        <p:nvPicPr>
          <p:cNvPr id="60" name="图片 59" descr="D:\1、活动指导方案\2022年3月\案2.2.jpg案2.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/>
          <a:stretch>
            <a:fillRect/>
          </a:stretch>
        </p:blipFill>
        <p:spPr>
          <a:xfrm>
            <a:off x="9653905" y="2371090"/>
            <a:ext cx="1849120" cy="4066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612775" y="2542540"/>
            <a:ext cx="243205" cy="248285"/>
            <a:chOff x="4816253" y="1456171"/>
            <a:chExt cx="1212728" cy="1234483"/>
          </a:xfrm>
        </p:grpSpPr>
        <p:sp>
          <p:nvSpPr>
            <p:cNvPr id="12" name="对角圆角矩形 26"/>
            <p:cNvSpPr/>
            <p:nvPr>
              <p:custDataLst>
                <p:tags r:id="rId15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3" name="对角圆角矩形 27"/>
            <p:cNvSpPr/>
            <p:nvPr>
              <p:custDataLst>
                <p:tags r:id="rId16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4" name="任意多边形 28"/>
            <p:cNvSpPr/>
            <p:nvPr>
              <p:custDataLst>
                <p:tags r:id="rId17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10280" y="2540635"/>
            <a:ext cx="243205" cy="248285"/>
            <a:chOff x="4816253" y="1456171"/>
            <a:chExt cx="1212728" cy="1234483"/>
          </a:xfrm>
        </p:grpSpPr>
        <p:sp>
          <p:nvSpPr>
            <p:cNvPr id="34" name="对角圆角矩形 26"/>
            <p:cNvSpPr/>
            <p:nvPr>
              <p:custDataLst>
                <p:tags r:id="rId18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5" name="对角圆角矩形 27"/>
            <p:cNvSpPr/>
            <p:nvPr>
              <p:custDataLst>
                <p:tags r:id="rId19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7" name="任意多边形 28"/>
            <p:cNvSpPr/>
            <p:nvPr>
              <p:custDataLst>
                <p:tags r:id="rId20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78485" y="3743325"/>
            <a:ext cx="1416685" cy="313055"/>
            <a:chOff x="911" y="5895"/>
            <a:chExt cx="2231" cy="493"/>
          </a:xfrm>
        </p:grpSpPr>
        <p:sp>
          <p:nvSpPr>
            <p:cNvPr id="72" name="TextBox 40"/>
            <p:cNvSpPr txBox="1"/>
            <p:nvPr>
              <p:custDataLst>
                <p:tags r:id="rId21"/>
              </p:custDataLst>
            </p:nvPr>
          </p:nvSpPr>
          <p:spPr>
            <a:xfrm>
              <a:off x="1406" y="5896"/>
              <a:ext cx="1736" cy="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体验活动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11" y="5895"/>
              <a:ext cx="386" cy="390"/>
              <a:chOff x="4852515" y="3535572"/>
              <a:chExt cx="1168717" cy="1189683"/>
            </a:xfrm>
          </p:grpSpPr>
          <p:sp>
            <p:nvSpPr>
              <p:cNvPr id="39" name="对角圆角矩形 29"/>
              <p:cNvSpPr/>
              <p:nvPr>
                <p:custDataLst>
                  <p:tags r:id="rId22"/>
                </p:custDataLst>
              </p:nvPr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  <p:sp>
            <p:nvSpPr>
              <p:cNvPr id="41" name="对角圆角矩形 30"/>
              <p:cNvSpPr/>
              <p:nvPr>
                <p:custDataLst>
                  <p:tags r:id="rId23"/>
                </p:custDataLst>
              </p:nvPr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  <p:sp>
            <p:nvSpPr>
              <p:cNvPr id="45" name="任意多边形 31"/>
              <p:cNvSpPr/>
              <p:nvPr>
                <p:custDataLst>
                  <p:tags r:id="rId24"/>
                </p:custDataLst>
              </p:nvPr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613117" y="4621169"/>
            <a:ext cx="244800" cy="248400"/>
            <a:chOff x="6129344" y="2728516"/>
            <a:chExt cx="1212728" cy="1234483"/>
          </a:xfrm>
        </p:grpSpPr>
        <p:sp>
          <p:nvSpPr>
            <p:cNvPr id="47" name="对角圆角矩形 23"/>
            <p:cNvSpPr/>
            <p:nvPr>
              <p:custDataLst>
                <p:tags r:id="rId25"/>
              </p:custDataLst>
            </p:nvPr>
          </p:nvSpPr>
          <p:spPr>
            <a:xfrm rot="16200000">
              <a:off x="6118466" y="2739394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8" name="对角圆角矩形 24"/>
            <p:cNvSpPr/>
            <p:nvPr>
              <p:custDataLst>
                <p:tags r:id="rId26"/>
              </p:custDataLst>
            </p:nvPr>
          </p:nvSpPr>
          <p:spPr>
            <a:xfrm rot="16200000">
              <a:off x="6229698" y="2836404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9" name="任意多边形 25"/>
            <p:cNvSpPr/>
            <p:nvPr>
              <p:custDataLst>
                <p:tags r:id="rId27"/>
              </p:custDataLst>
            </p:nvPr>
          </p:nvSpPr>
          <p:spPr bwMode="auto">
            <a:xfrm flipH="1">
              <a:off x="6553991" y="3036256"/>
              <a:ext cx="353336" cy="594499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pic>
        <p:nvPicPr>
          <p:cNvPr id="53" name="图片 52" descr="D:\1、活动指导方案\2022年3月\案2.1.jpg案2.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rcRect b="3462"/>
          <a:stretch>
            <a:fillRect/>
          </a:stretch>
        </p:blipFill>
        <p:spPr>
          <a:xfrm>
            <a:off x="6058535" y="2358390"/>
            <a:ext cx="1871980" cy="38957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文本框 16"/>
          <p:cNvSpPr txBox="1"/>
          <p:nvPr>
            <p:custDataLst>
              <p:tags r:id="rId30"/>
            </p:custDataLst>
          </p:nvPr>
        </p:nvSpPr>
        <p:spPr>
          <a:xfrm>
            <a:off x="8624570" y="2846705"/>
            <a:ext cx="161290" cy="1981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noAutofit/>
          </a:bodyPr>
          <a:p>
            <a:endParaRPr lang="en-US" altLang="zh-CN" sz="700">
              <a:ln>
                <a:noFill/>
              </a:ln>
              <a:solidFill>
                <a:srgbClr val="8F8F8F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31"/>
            </p:custDataLst>
          </p:nvPr>
        </p:nvSpPr>
        <p:spPr>
          <a:xfrm>
            <a:off x="8465185" y="3046730"/>
            <a:ext cx="195580" cy="12636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noAutofit/>
          </a:bodyPr>
          <a:p>
            <a:endParaRPr lang="en-US" altLang="zh-CN" sz="700">
              <a:ln>
                <a:noFill/>
              </a:ln>
              <a:solidFill>
                <a:srgbClr val="8F8F8F"/>
              </a:solidFill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10499090" y="6055360"/>
            <a:ext cx="201600" cy="8247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9710420" y="6063615"/>
            <a:ext cx="201600" cy="8247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7724140" y="2206625"/>
            <a:ext cx="2133600" cy="4339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8616315" y="2948940"/>
            <a:ext cx="194400" cy="8452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8466455" y="3073400"/>
            <a:ext cx="194400" cy="8452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8237855" y="4462145"/>
            <a:ext cx="194400" cy="8452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9004300" y="4462145"/>
            <a:ext cx="194400" cy="84522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  <p:custDataLst>
              <p:tags r:id="rId42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女神节案例</a:t>
            </a:r>
            <a:endParaRPr lang="zh-CN" altLang="en-US">
              <a:sym typeface="+mn-ea"/>
            </a:endParaRPr>
          </a:p>
        </p:txBody>
      </p:sp>
    </p:spTree>
    <p:custDataLst>
      <p:tags r:id="rId4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76910" y="1112520"/>
            <a:ext cx="42684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ctr" defTabSz="914400">
              <a:buClrTx/>
              <a:buSzTx/>
              <a:buFontTx/>
              <a:defRPr/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汉仪劲楷简" panose="00020600040101010101" charset="-122"/>
                <a:sym typeface="+mn-ea"/>
              </a:rPr>
              <a:t>九玩植树节活动[游戏行业]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+mn-ea"/>
              <a:cs typeface="汉仪劲楷简" panose="00020600040101010101" charset="-122"/>
              <a:sym typeface="+mn-ea"/>
            </a:endParaRPr>
          </a:p>
        </p:txBody>
      </p:sp>
      <p:sp>
        <p:nvSpPr>
          <p:cNvPr id="5" name="稻壳儿设计师PPT@老油条PPT_1"/>
          <p:cNvSpPr/>
          <p:nvPr>
            <p:custDataLst>
              <p:tags r:id="rId2"/>
            </p:custDataLst>
          </p:nvPr>
        </p:nvSpPr>
        <p:spPr>
          <a:xfrm>
            <a:off x="682625" y="1708150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8E"/>
              </a:solidFill>
            </a:endParaRPr>
          </a:p>
        </p:txBody>
      </p:sp>
      <p:grpSp>
        <p:nvGrpSpPr>
          <p:cNvPr id="24" name="稻壳儿设计师PPT@老油条PPT_8"/>
          <p:cNvGrpSpPr/>
          <p:nvPr/>
        </p:nvGrpSpPr>
        <p:grpSpPr>
          <a:xfrm>
            <a:off x="682625" y="4626610"/>
            <a:ext cx="4599940" cy="1949450"/>
            <a:chOff x="1239567" y="5124958"/>
            <a:chExt cx="4056982" cy="1949450"/>
          </a:xfrm>
        </p:grpSpPr>
        <p:sp>
          <p:nvSpPr>
            <p:cNvPr id="25" name="TextBox 40"/>
            <p:cNvSpPr txBox="1"/>
            <p:nvPr>
              <p:custDataLst>
                <p:tags r:id="rId3"/>
              </p:custDataLst>
            </p:nvPr>
          </p:nvSpPr>
          <p:spPr>
            <a:xfrm>
              <a:off x="1424920" y="5124958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活动亮点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4"/>
              </p:custDataLst>
            </p:nvPr>
          </p:nvSpPr>
          <p:spPr>
            <a:xfrm>
              <a:off x="1239567" y="5432933"/>
              <a:ext cx="4056982" cy="164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1、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</a:rPr>
                <a:t>[奖项匹配]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以游戏币和游戏周边设奖，契合玩家需求，对玩家的吸引力较大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3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</a:rPr>
                <a:t>[联系信息收集]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填写联系信息领取实物奖品，方便邮寄，并且有利于用户信息留存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4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  <a:sym typeface="+mn-ea"/>
                </a:rPr>
                <a:t>[公众号兑奖]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引导中奖者需到公众号兑奖，有利于公众号引流涨粉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grpSp>
        <p:nvGrpSpPr>
          <p:cNvPr id="36" name="稻壳儿设计师PPT@老油条PPT_10"/>
          <p:cNvGrpSpPr/>
          <p:nvPr>
            <p:custDataLst>
              <p:tags r:id="rId5"/>
            </p:custDataLst>
          </p:nvPr>
        </p:nvGrpSpPr>
        <p:grpSpPr>
          <a:xfrm>
            <a:off x="933636" y="2533818"/>
            <a:ext cx="2099310" cy="639445"/>
            <a:chOff x="1424920" y="5124958"/>
            <a:chExt cx="2099310" cy="639445"/>
          </a:xfrm>
        </p:grpSpPr>
        <p:sp>
          <p:nvSpPr>
            <p:cNvPr id="40" name="TextBox 40"/>
            <p:cNvSpPr txBox="1"/>
            <p:nvPr>
              <p:custDataLst>
                <p:tags r:id="rId6"/>
              </p:custDataLst>
            </p:nvPr>
          </p:nvSpPr>
          <p:spPr>
            <a:xfrm>
              <a:off x="1424920" y="5124958"/>
              <a:ext cx="109982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主办单位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7"/>
              </p:custDataLst>
            </p:nvPr>
          </p:nvSpPr>
          <p:spPr>
            <a:xfrm>
              <a:off x="1424920" y="5427218"/>
              <a:ext cx="2099310" cy="3371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福州电信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>
            <p:custDataLst>
              <p:tags r:id="rId8"/>
            </p:custDataLst>
          </p:nvPr>
        </p:nvGrpSpPr>
        <p:grpSpPr>
          <a:xfrm>
            <a:off x="3830320" y="2534285"/>
            <a:ext cx="1344295" cy="615315"/>
            <a:chOff x="1424920" y="5124958"/>
            <a:chExt cx="1546277" cy="615315"/>
          </a:xfrm>
        </p:grpSpPr>
        <p:sp>
          <p:nvSpPr>
            <p:cNvPr id="44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24920" y="5124958"/>
              <a:ext cx="1356371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采用活动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7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432224" y="5403088"/>
              <a:ext cx="1538973" cy="3371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能量小树林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5960110" y="1737360"/>
            <a:ext cx="5875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浏览人数：</a:t>
            </a:r>
            <a:r>
              <a:rPr lang="en-US" b="1">
                <a:solidFill>
                  <a:schemeClr val="tx1"/>
                </a:solidFill>
              </a:rPr>
              <a:t>18496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参与人数：</a:t>
            </a:r>
            <a:r>
              <a:rPr lang="en-US" b="1">
                <a:solidFill>
                  <a:schemeClr val="tx1"/>
                </a:solidFill>
              </a:rPr>
              <a:t>17480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获奖人数：</a:t>
            </a:r>
            <a:r>
              <a:rPr lang="en-US" sz="1800" b="1">
                <a:solidFill>
                  <a:schemeClr val="tx1"/>
                </a:solidFill>
              </a:rPr>
              <a:t>1328</a:t>
            </a:r>
            <a:endParaRPr lang="en-US" sz="1800" b="1">
              <a:solidFill>
                <a:schemeClr val="tx1"/>
              </a:solidFill>
            </a:endParaRPr>
          </a:p>
        </p:txBody>
      </p:sp>
      <p:pic>
        <p:nvPicPr>
          <p:cNvPr id="70" name="图片 69" descr="D:\1、活动指导方案\2022年3月\案3.0.png案3.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3676015" y="3559810"/>
            <a:ext cx="1256665" cy="1257300"/>
          </a:xfrm>
          <a:prstGeom prst="rect">
            <a:avLst/>
          </a:prstGeom>
        </p:spPr>
      </p:pic>
      <p:sp>
        <p:nvSpPr>
          <p:cNvPr id="54" name="稻壳儿设计师PPT@老油条PPT_14"/>
          <p:cNvSpPr txBox="1"/>
          <p:nvPr>
            <p:custDataLst>
              <p:tags r:id="rId14"/>
            </p:custDataLst>
          </p:nvPr>
        </p:nvSpPr>
        <p:spPr>
          <a:xfrm>
            <a:off x="970280" y="1750695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汉仪劲楷简" panose="00020600040101010101" charset="-122"/>
                <a:sym typeface="汉仪劲楷简" panose="00020600040101010101" charset="-122"/>
              </a:rPr>
              <a:t>留存活跃 公众号引流</a:t>
            </a:r>
            <a:endParaRPr lang="zh-CN" altLang="en-US" sz="2400" b="1" spc="300" dirty="0">
              <a:solidFill>
                <a:schemeClr val="tx1"/>
              </a:solidFill>
              <a:cs typeface="汉仪劲楷简" panose="00020600040101010101" charset="-122"/>
              <a:sym typeface="汉仪劲楷简" panose="00020600040101010101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15"/>
            </p:custDataLst>
          </p:nvPr>
        </p:nvGrpSpPr>
        <p:grpSpPr>
          <a:xfrm>
            <a:off x="612775" y="2542540"/>
            <a:ext cx="243205" cy="248285"/>
            <a:chOff x="4816253" y="1456171"/>
            <a:chExt cx="1212728" cy="1234483"/>
          </a:xfrm>
        </p:grpSpPr>
        <p:sp>
          <p:nvSpPr>
            <p:cNvPr id="12" name="对角圆角矩形 26"/>
            <p:cNvSpPr/>
            <p:nvPr>
              <p:custDataLst>
                <p:tags r:id="rId16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3" name="对角圆角矩形 27"/>
            <p:cNvSpPr/>
            <p:nvPr>
              <p:custDataLst>
                <p:tags r:id="rId17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4" name="任意多边形 28"/>
            <p:cNvSpPr/>
            <p:nvPr>
              <p:custDataLst>
                <p:tags r:id="rId18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19"/>
            </p:custDataLst>
          </p:nvPr>
        </p:nvGrpSpPr>
        <p:grpSpPr>
          <a:xfrm>
            <a:off x="3510280" y="2540635"/>
            <a:ext cx="243205" cy="248285"/>
            <a:chOff x="4816253" y="1456171"/>
            <a:chExt cx="1212728" cy="1234483"/>
          </a:xfrm>
        </p:grpSpPr>
        <p:sp>
          <p:nvSpPr>
            <p:cNvPr id="34" name="对角圆角矩形 26"/>
            <p:cNvSpPr/>
            <p:nvPr>
              <p:custDataLst>
                <p:tags r:id="rId20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5" name="对角圆角矩形 27"/>
            <p:cNvSpPr/>
            <p:nvPr>
              <p:custDataLst>
                <p:tags r:id="rId21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7" name="任意多边形 28"/>
            <p:cNvSpPr/>
            <p:nvPr>
              <p:custDataLst>
                <p:tags r:id="rId22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3117" y="4621169"/>
            <a:ext cx="244800" cy="248400"/>
            <a:chOff x="6129344" y="2728516"/>
            <a:chExt cx="1212728" cy="1234483"/>
          </a:xfrm>
        </p:grpSpPr>
        <p:sp>
          <p:nvSpPr>
            <p:cNvPr id="47" name="对角圆角矩形 23"/>
            <p:cNvSpPr/>
            <p:nvPr>
              <p:custDataLst>
                <p:tags r:id="rId23"/>
              </p:custDataLst>
            </p:nvPr>
          </p:nvSpPr>
          <p:spPr>
            <a:xfrm rot="16200000">
              <a:off x="6118466" y="2739394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8" name="对角圆角矩形 24"/>
            <p:cNvSpPr/>
            <p:nvPr>
              <p:custDataLst>
                <p:tags r:id="rId24"/>
              </p:custDataLst>
            </p:nvPr>
          </p:nvSpPr>
          <p:spPr>
            <a:xfrm rot="16200000">
              <a:off x="6229698" y="2836404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9" name="任意多边形 25"/>
            <p:cNvSpPr/>
            <p:nvPr>
              <p:custDataLst>
                <p:tags r:id="rId25"/>
              </p:custDataLst>
            </p:nvPr>
          </p:nvSpPr>
          <p:spPr bwMode="auto">
            <a:xfrm flipH="1">
              <a:off x="6553991" y="3036256"/>
              <a:ext cx="353336" cy="594499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pic>
        <p:nvPicPr>
          <p:cNvPr id="53" name="图片 52" descr="D:\1、活动指导方案\2022年3月\案3.1.jpg案3.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/>
          <a:srcRect/>
          <a:stretch>
            <a:fillRect/>
          </a:stretch>
        </p:blipFill>
        <p:spPr>
          <a:xfrm>
            <a:off x="6068060" y="2357120"/>
            <a:ext cx="1853565" cy="40354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9512300" y="2358390"/>
            <a:ext cx="2009140" cy="40341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7673340" y="2224405"/>
            <a:ext cx="2124710" cy="42792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组合 29"/>
          <p:cNvGrpSpPr/>
          <p:nvPr/>
        </p:nvGrpSpPr>
        <p:grpSpPr>
          <a:xfrm>
            <a:off x="578485" y="3743325"/>
            <a:ext cx="1416685" cy="313055"/>
            <a:chOff x="911" y="5895"/>
            <a:chExt cx="2231" cy="493"/>
          </a:xfrm>
        </p:grpSpPr>
        <p:sp>
          <p:nvSpPr>
            <p:cNvPr id="31" name="TextBox 40"/>
            <p:cNvSpPr txBox="1"/>
            <p:nvPr>
              <p:custDataLst>
                <p:tags r:id="rId32"/>
              </p:custDataLst>
            </p:nvPr>
          </p:nvSpPr>
          <p:spPr>
            <a:xfrm>
              <a:off x="1406" y="5896"/>
              <a:ext cx="1736" cy="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体验活动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911" y="5895"/>
              <a:ext cx="386" cy="390"/>
              <a:chOff x="4852515" y="3535572"/>
              <a:chExt cx="1168717" cy="1189683"/>
            </a:xfrm>
          </p:grpSpPr>
          <p:sp>
            <p:nvSpPr>
              <p:cNvPr id="50" name="对角圆角矩形 29"/>
              <p:cNvSpPr/>
              <p:nvPr>
                <p:custDataLst>
                  <p:tags r:id="rId33"/>
                </p:custDataLst>
              </p:nvPr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  <p:sp>
            <p:nvSpPr>
              <p:cNvPr id="51" name="对角圆角矩形 30"/>
              <p:cNvSpPr/>
              <p:nvPr>
                <p:custDataLst>
                  <p:tags r:id="rId34"/>
                </p:custDataLst>
              </p:nvPr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  <p:sp>
            <p:nvSpPr>
              <p:cNvPr id="52" name="任意多边形 31"/>
              <p:cNvSpPr/>
              <p:nvPr>
                <p:custDataLst>
                  <p:tags r:id="rId35"/>
                </p:custDataLst>
              </p:nvPr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</p:grpSp>
      </p:grpSp>
      <p:pic>
        <p:nvPicPr>
          <p:cNvPr id="56" name="图片 55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/>
          <a:stretch>
            <a:fillRect/>
          </a:stretch>
        </p:blipFill>
        <p:spPr>
          <a:xfrm>
            <a:off x="5972175" y="3381375"/>
            <a:ext cx="247650" cy="9525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7"/>
          <a:stretch>
            <a:fillRect/>
          </a:stretch>
        </p:blipFill>
        <p:spPr>
          <a:xfrm>
            <a:off x="5972175" y="3381375"/>
            <a:ext cx="247650" cy="9525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/>
          <a:stretch>
            <a:fillRect/>
          </a:stretch>
        </p:blipFill>
        <p:spPr>
          <a:xfrm>
            <a:off x="8225790" y="4123690"/>
            <a:ext cx="198000" cy="8800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0"/>
          <a:stretch>
            <a:fillRect/>
          </a:stretch>
        </p:blipFill>
        <p:spPr>
          <a:xfrm>
            <a:off x="8938895" y="4123690"/>
            <a:ext cx="198000" cy="88000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  <p:custDataLst>
              <p:tags r:id="rId42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植树节案例</a:t>
            </a:r>
            <a:endParaRPr lang="zh-CN" altLang="en-US">
              <a:sym typeface="+mn-ea"/>
            </a:endParaRPr>
          </a:p>
        </p:txBody>
      </p:sp>
    </p:spTree>
    <p:custDataLst>
      <p:tags r:id="rId4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02615" y="1112520"/>
            <a:ext cx="49542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ctr" defTabSz="914400">
              <a:buClrTx/>
              <a:buSzTx/>
              <a:buFontTx/>
              <a:defRPr/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汉仪劲楷简" panose="00020600040101010101" charset="-122"/>
                <a:sym typeface="+mn-ea"/>
              </a:rPr>
              <a:t>白色情人节口红挑战[商业广场]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+mn-ea"/>
              <a:cs typeface="汉仪劲楷简" panose="00020600040101010101" charset="-122"/>
              <a:sym typeface="+mn-ea"/>
            </a:endParaRPr>
          </a:p>
        </p:txBody>
      </p:sp>
      <p:sp>
        <p:nvSpPr>
          <p:cNvPr id="5" name="稻壳儿设计师PPT@老油条PPT_1"/>
          <p:cNvSpPr/>
          <p:nvPr>
            <p:custDataLst>
              <p:tags r:id="rId2"/>
            </p:custDataLst>
          </p:nvPr>
        </p:nvSpPr>
        <p:spPr>
          <a:xfrm>
            <a:off x="682625" y="1708150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8E"/>
              </a:solidFill>
            </a:endParaRPr>
          </a:p>
        </p:txBody>
      </p:sp>
      <p:grpSp>
        <p:nvGrpSpPr>
          <p:cNvPr id="24" name="稻壳儿设计师PPT@老油条PPT_8"/>
          <p:cNvGrpSpPr/>
          <p:nvPr/>
        </p:nvGrpSpPr>
        <p:grpSpPr>
          <a:xfrm>
            <a:off x="682625" y="4626610"/>
            <a:ext cx="4599940" cy="1691005"/>
            <a:chOff x="1239567" y="5124958"/>
            <a:chExt cx="4056982" cy="1691005"/>
          </a:xfrm>
        </p:grpSpPr>
        <p:sp>
          <p:nvSpPr>
            <p:cNvPr id="25" name="TextBox 40"/>
            <p:cNvSpPr txBox="1"/>
            <p:nvPr>
              <p:custDataLst>
                <p:tags r:id="rId3"/>
              </p:custDataLst>
            </p:nvPr>
          </p:nvSpPr>
          <p:spPr>
            <a:xfrm>
              <a:off x="1424920" y="5124958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活动亮点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4"/>
              </p:custDataLst>
            </p:nvPr>
          </p:nvSpPr>
          <p:spPr>
            <a:xfrm>
              <a:off x="1239567" y="5432933"/>
              <a:ext cx="4056982" cy="138303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cs typeface="汉仪劲楷简" panose="00020600040101010101" charset="-122"/>
                </a:rPr>
                <a:t>1、</a:t>
              </a:r>
              <a:r>
                <a:rPr lang="zh-CN" altLang="en-US" sz="1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</a:rPr>
                <a:t>[首屏广告]</a:t>
              </a:r>
              <a:r>
                <a:rPr lang="zh-CN" altLang="en-US" sz="1400" dirty="0">
                  <a:solidFill>
                    <a:schemeClr val="tx1"/>
                  </a:solidFill>
                  <a:cs typeface="汉仪劲楷简" panose="00020600040101010101" charset="-122"/>
                </a:rPr>
                <a:t>5秒首屏广告露出，展示品牌信息；</a:t>
              </a:r>
              <a:endParaRPr lang="zh-CN" altLang="en-US" sz="1400" dirty="0">
                <a:solidFill>
                  <a:schemeClr val="tx1"/>
                </a:solidFill>
                <a:cs typeface="汉仪劲楷简" panose="00020600040101010101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cs typeface="汉仪劲楷简" panose="00020600040101010101" charset="-122"/>
                </a:rPr>
                <a:t>2、</a:t>
              </a:r>
              <a:r>
                <a:rPr lang="zh-CN" altLang="en-US" sz="1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</a:rPr>
                <a:t>[组队参与]</a:t>
              </a:r>
              <a:r>
                <a:rPr lang="zh-CN" altLang="en-US" sz="1400" dirty="0">
                  <a:solidFill>
                    <a:schemeClr val="tx1"/>
                  </a:solidFill>
                  <a:cs typeface="汉仪劲楷简" panose="00020600040101010101" charset="-122"/>
                </a:rPr>
                <a:t>开启组队参与功能，引导玩家邀请好友参与游戏从而获得额外参与机会，有利于获客拉新；</a:t>
              </a:r>
              <a:endParaRPr lang="zh-CN" altLang="en-US" sz="1400" dirty="0">
                <a:solidFill>
                  <a:schemeClr val="tx1"/>
                </a:solidFill>
                <a:cs typeface="汉仪劲楷简" panose="00020600040101010101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cs typeface="汉仪劲楷简" panose="00020600040101010101" charset="-122"/>
                </a:rPr>
                <a:t>3、</a:t>
              </a:r>
              <a:r>
                <a:rPr lang="zh-CN" altLang="en-US" sz="1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</a:rPr>
                <a:t>[线下兑奖]</a:t>
              </a:r>
              <a:r>
                <a:rPr lang="zh-CN" altLang="en-US" sz="1400" dirty="0">
                  <a:solidFill>
                    <a:schemeClr val="tx1"/>
                  </a:solidFill>
                  <a:cs typeface="汉仪劲楷简" panose="00020600040101010101" charset="-122"/>
                </a:rPr>
                <a:t>中奖者需要到店向店员出示兑奖券才能领取奖品，有利于实现线下门店引流</a:t>
              </a:r>
              <a:endParaRPr lang="zh-CN" altLang="en-US" sz="1400" dirty="0">
                <a:solidFill>
                  <a:schemeClr val="tx1"/>
                </a:solidFill>
                <a:cs typeface="汉仪劲楷简" panose="00020600040101010101" charset="-122"/>
              </a:endParaRPr>
            </a:p>
          </p:txBody>
        </p:sp>
      </p:grpSp>
      <p:grpSp>
        <p:nvGrpSpPr>
          <p:cNvPr id="36" name="稻壳儿设计师PPT@老油条PPT_10"/>
          <p:cNvGrpSpPr/>
          <p:nvPr/>
        </p:nvGrpSpPr>
        <p:grpSpPr>
          <a:xfrm>
            <a:off x="933636" y="2533818"/>
            <a:ext cx="2099310" cy="610870"/>
            <a:chOff x="1424920" y="5124958"/>
            <a:chExt cx="2099310" cy="610870"/>
          </a:xfrm>
        </p:grpSpPr>
        <p:sp>
          <p:nvSpPr>
            <p:cNvPr id="40" name="TextBox 40"/>
            <p:cNvSpPr txBox="1"/>
            <p:nvPr>
              <p:custDataLst>
                <p:tags r:id="rId5"/>
              </p:custDataLst>
            </p:nvPr>
          </p:nvSpPr>
          <p:spPr>
            <a:xfrm>
              <a:off x="1424920" y="5124958"/>
              <a:ext cx="109982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主办单位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6"/>
              </p:custDataLst>
            </p:nvPr>
          </p:nvSpPr>
          <p:spPr>
            <a:xfrm>
              <a:off x="1424920" y="5398643"/>
              <a:ext cx="2099310" cy="3371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津南吾悦广场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/>
        </p:nvGrpSpPr>
        <p:grpSpPr>
          <a:xfrm>
            <a:off x="3830320" y="2534285"/>
            <a:ext cx="1769110" cy="628015"/>
            <a:chOff x="1424920" y="5124958"/>
            <a:chExt cx="2034921" cy="628015"/>
          </a:xfrm>
        </p:grpSpPr>
        <p:sp>
          <p:nvSpPr>
            <p:cNvPr id="44" name="TextBox 40"/>
            <p:cNvSpPr txBox="1"/>
            <p:nvPr>
              <p:custDataLst>
                <p:tags r:id="rId7"/>
              </p:custDataLst>
            </p:nvPr>
          </p:nvSpPr>
          <p:spPr>
            <a:xfrm>
              <a:off x="1424920" y="5124958"/>
              <a:ext cx="1356371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采用活动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7" name="TextBox 41"/>
            <p:cNvSpPr txBox="1"/>
            <p:nvPr>
              <p:custDataLst>
                <p:tags r:id="rId8"/>
              </p:custDataLst>
            </p:nvPr>
          </p:nvSpPr>
          <p:spPr>
            <a:xfrm>
              <a:off x="1432224" y="5415788"/>
              <a:ext cx="2027617" cy="3371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抖音同款口红机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54" name="稻壳儿设计师PPT@老油条PPT_14"/>
          <p:cNvSpPr txBox="1"/>
          <p:nvPr>
            <p:custDataLst>
              <p:tags r:id="rId9"/>
            </p:custDataLst>
          </p:nvPr>
        </p:nvSpPr>
        <p:spPr>
          <a:xfrm>
            <a:off x="970280" y="1750695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汉仪劲楷简" panose="00020600040101010101" charset="-122"/>
                <a:sym typeface="汉仪劲楷简" panose="00020600040101010101" charset="-122"/>
              </a:rPr>
              <a:t>获客拉新  线下引流</a:t>
            </a:r>
            <a:endParaRPr lang="zh-CN" altLang="en-US" sz="2400" b="1" spc="300" dirty="0">
              <a:solidFill>
                <a:schemeClr val="tx1"/>
              </a:solidFill>
              <a:cs typeface="汉仪劲楷简" panose="00020600040101010101" charset="-122"/>
              <a:sym typeface="汉仪劲楷简" panose="0002060004010101010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12775" y="2542540"/>
            <a:ext cx="243205" cy="248285"/>
            <a:chOff x="4816253" y="1456171"/>
            <a:chExt cx="1212728" cy="1234483"/>
          </a:xfrm>
        </p:grpSpPr>
        <p:sp>
          <p:nvSpPr>
            <p:cNvPr id="12" name="对角圆角矩形 26"/>
            <p:cNvSpPr/>
            <p:nvPr>
              <p:custDataLst>
                <p:tags r:id="rId10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3" name="对角圆角矩形 27"/>
            <p:cNvSpPr/>
            <p:nvPr>
              <p:custDataLst>
                <p:tags r:id="rId11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4" name="任意多边形 28"/>
            <p:cNvSpPr/>
            <p:nvPr>
              <p:custDataLst>
                <p:tags r:id="rId12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10280" y="2540635"/>
            <a:ext cx="243205" cy="248285"/>
            <a:chOff x="4816253" y="1456171"/>
            <a:chExt cx="1212728" cy="1234483"/>
          </a:xfrm>
        </p:grpSpPr>
        <p:sp>
          <p:nvSpPr>
            <p:cNvPr id="34" name="对角圆角矩形 26"/>
            <p:cNvSpPr/>
            <p:nvPr>
              <p:custDataLst>
                <p:tags r:id="rId13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5" name="对角圆角矩形 27"/>
            <p:cNvSpPr/>
            <p:nvPr>
              <p:custDataLst>
                <p:tags r:id="rId14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7" name="任意多边形 28"/>
            <p:cNvSpPr/>
            <p:nvPr>
              <p:custDataLst>
                <p:tags r:id="rId15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3117" y="4621169"/>
            <a:ext cx="244800" cy="248400"/>
            <a:chOff x="6129344" y="2728516"/>
            <a:chExt cx="1212728" cy="1234483"/>
          </a:xfrm>
        </p:grpSpPr>
        <p:sp>
          <p:nvSpPr>
            <p:cNvPr id="47" name="对角圆角矩形 23"/>
            <p:cNvSpPr/>
            <p:nvPr>
              <p:custDataLst>
                <p:tags r:id="rId16"/>
              </p:custDataLst>
            </p:nvPr>
          </p:nvSpPr>
          <p:spPr>
            <a:xfrm rot="16200000">
              <a:off x="6118466" y="2739394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8" name="对角圆角矩形 24"/>
            <p:cNvSpPr/>
            <p:nvPr>
              <p:custDataLst>
                <p:tags r:id="rId17"/>
              </p:custDataLst>
            </p:nvPr>
          </p:nvSpPr>
          <p:spPr>
            <a:xfrm rot="16200000">
              <a:off x="6229698" y="2836404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9" name="任意多边形 25"/>
            <p:cNvSpPr/>
            <p:nvPr>
              <p:custDataLst>
                <p:tags r:id="rId18"/>
              </p:custDataLst>
            </p:nvPr>
          </p:nvSpPr>
          <p:spPr bwMode="auto">
            <a:xfrm flipH="1">
              <a:off x="6553991" y="3036256"/>
              <a:ext cx="353336" cy="594499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6142355" y="1734820"/>
            <a:ext cx="53613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浏览人数：</a:t>
            </a:r>
            <a:r>
              <a:rPr lang="en-US" b="1">
                <a:solidFill>
                  <a:schemeClr val="tx1"/>
                </a:solidFill>
              </a:rPr>
              <a:t>11853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参与人数：</a:t>
            </a:r>
            <a:r>
              <a:rPr lang="en-US" b="1">
                <a:solidFill>
                  <a:schemeClr val="tx1"/>
                </a:solidFill>
              </a:rPr>
              <a:t>10119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获奖：</a:t>
            </a:r>
            <a:r>
              <a:rPr lang="en-US" sz="1800" b="1">
                <a:solidFill>
                  <a:schemeClr val="tx1"/>
                </a:solidFill>
              </a:rPr>
              <a:t>1180</a:t>
            </a:r>
            <a:endParaRPr lang="en-US" altLang="zh-CN" sz="1800" b="1">
              <a:solidFill>
                <a:schemeClr val="tx1"/>
              </a:solidFill>
            </a:endParaRPr>
          </a:p>
        </p:txBody>
      </p:sp>
      <p:pic>
        <p:nvPicPr>
          <p:cNvPr id="19" name="图片 18" descr="D:\a工作文件\02活动指导方案\2.月活动指导方案\3月\图\4.01.png4.0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3667760" y="3510280"/>
            <a:ext cx="1281600" cy="1281600"/>
          </a:xfrm>
          <a:prstGeom prst="rect">
            <a:avLst/>
          </a:prstGeom>
        </p:spPr>
      </p:pic>
      <p:pic>
        <p:nvPicPr>
          <p:cNvPr id="22" name="图片 21" descr="D:\a工作文件\02活动指导方案\2.月活动指导方案\3月\图\4.1.jpg4.1"/>
          <p:cNvPicPr/>
          <p:nvPr>
            <p:custDataLst>
              <p:tags r:id="rId22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>
            <a:off x="6056630" y="2372995"/>
            <a:ext cx="1946910" cy="40024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9387205" y="2372995"/>
            <a:ext cx="2116455" cy="40030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 descr="D:\a工作文件\02活动指导方案\2.月活动指导方案\3月\图\4.2.jpg4.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/>
          <a:srcRect/>
          <a:stretch>
            <a:fillRect/>
          </a:stretch>
        </p:blipFill>
        <p:spPr>
          <a:xfrm>
            <a:off x="7759065" y="2211070"/>
            <a:ext cx="2051050" cy="43294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7831455" y="3193415"/>
            <a:ext cx="201600" cy="8247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8709025" y="3194685"/>
            <a:ext cx="201600" cy="82473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578485" y="3743325"/>
            <a:ext cx="1416685" cy="313055"/>
            <a:chOff x="911" y="5895"/>
            <a:chExt cx="2231" cy="493"/>
          </a:xfrm>
        </p:grpSpPr>
        <p:sp>
          <p:nvSpPr>
            <p:cNvPr id="31" name="TextBox 40"/>
            <p:cNvSpPr txBox="1"/>
            <p:nvPr>
              <p:custDataLst>
                <p:tags r:id="rId31"/>
              </p:custDataLst>
            </p:nvPr>
          </p:nvSpPr>
          <p:spPr>
            <a:xfrm>
              <a:off x="1406" y="5896"/>
              <a:ext cx="1736" cy="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体验活动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911" y="5895"/>
              <a:ext cx="386" cy="390"/>
              <a:chOff x="4852515" y="3535572"/>
              <a:chExt cx="1168717" cy="1189683"/>
            </a:xfrm>
          </p:grpSpPr>
          <p:sp>
            <p:nvSpPr>
              <p:cNvPr id="50" name="对角圆角矩形 29"/>
              <p:cNvSpPr/>
              <p:nvPr>
                <p:custDataLst>
                  <p:tags r:id="rId32"/>
                </p:custDataLst>
              </p:nvPr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  <p:sp>
            <p:nvSpPr>
              <p:cNvPr id="51" name="对角圆角矩形 30"/>
              <p:cNvSpPr/>
              <p:nvPr>
                <p:custDataLst>
                  <p:tags r:id="rId33"/>
                </p:custDataLst>
              </p:nvPr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  <p:sp>
            <p:nvSpPr>
              <p:cNvPr id="52" name="任意多边形 31"/>
              <p:cNvSpPr/>
              <p:nvPr>
                <p:custDataLst>
                  <p:tags r:id="rId34"/>
                </p:custDataLst>
              </p:nvPr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</p:grpSp>
      </p:grpSp>
      <p:pic>
        <p:nvPicPr>
          <p:cNvPr id="29" name="图片 28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9916160" y="4906010"/>
            <a:ext cx="194400" cy="84522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10647045" y="4909820"/>
            <a:ext cx="194400" cy="84522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10266045" y="3543300"/>
            <a:ext cx="194400" cy="84522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10137775" y="3645535"/>
            <a:ext cx="194400" cy="84522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  <p:custDataLst>
              <p:tags r:id="rId40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白色情人节案例</a:t>
            </a:r>
            <a:endParaRPr lang="zh-CN" altLang="en-US">
              <a:sym typeface="+mn-ea"/>
            </a:endParaRPr>
          </a:p>
        </p:txBody>
      </p:sp>
    </p:spTree>
    <p:custDataLst>
      <p:tags r:id="rId4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稻壳儿设计师PPT@老油条PPT_1"/>
          <p:cNvSpPr/>
          <p:nvPr>
            <p:custDataLst>
              <p:tags r:id="rId1"/>
            </p:custDataLst>
          </p:nvPr>
        </p:nvSpPr>
        <p:spPr>
          <a:xfrm>
            <a:off x="682625" y="1708150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8E"/>
              </a:solidFill>
            </a:endParaRPr>
          </a:p>
        </p:txBody>
      </p:sp>
      <p:grpSp>
        <p:nvGrpSpPr>
          <p:cNvPr id="24" name="稻壳儿设计师PPT@老油条PPT_8"/>
          <p:cNvGrpSpPr/>
          <p:nvPr/>
        </p:nvGrpSpPr>
        <p:grpSpPr>
          <a:xfrm>
            <a:off x="682625" y="4626610"/>
            <a:ext cx="4599940" cy="1691005"/>
            <a:chOff x="1239567" y="5124958"/>
            <a:chExt cx="4056982" cy="1691005"/>
          </a:xfrm>
        </p:grpSpPr>
        <p:sp>
          <p:nvSpPr>
            <p:cNvPr id="25" name="TextBox 40"/>
            <p:cNvSpPr txBox="1"/>
            <p:nvPr>
              <p:custDataLst>
                <p:tags r:id="rId2"/>
              </p:custDataLst>
            </p:nvPr>
          </p:nvSpPr>
          <p:spPr>
            <a:xfrm>
              <a:off x="1424920" y="5124958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活动亮点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3"/>
              </p:custDataLst>
            </p:nvPr>
          </p:nvSpPr>
          <p:spPr>
            <a:xfrm>
              <a:off x="1239567" y="5432933"/>
              <a:ext cx="4056982" cy="138303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1、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</a:rPr>
                <a:t>[奖项吸引、红包奖品]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以电子产品、微信红包和购物卡设奖，有利于吸引更多用户参与竞答活动，扩大活动传播范围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2、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  <a:sym typeface="+mn-ea"/>
                </a:rPr>
                <a:t>[线下兑奖]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中奖者需要到现场出示兑奖券才能领取奖品，有利于实现线下引流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grpSp>
        <p:nvGrpSpPr>
          <p:cNvPr id="36" name="稻壳儿设计师PPT@老油条PPT_10"/>
          <p:cNvGrpSpPr/>
          <p:nvPr/>
        </p:nvGrpSpPr>
        <p:grpSpPr>
          <a:xfrm>
            <a:off x="933636" y="2533818"/>
            <a:ext cx="2099310" cy="639445"/>
            <a:chOff x="1424920" y="5124958"/>
            <a:chExt cx="2099310" cy="639445"/>
          </a:xfrm>
        </p:grpSpPr>
        <p:sp>
          <p:nvSpPr>
            <p:cNvPr id="40" name="TextBox 40"/>
            <p:cNvSpPr txBox="1"/>
            <p:nvPr>
              <p:custDataLst>
                <p:tags r:id="rId4"/>
              </p:custDataLst>
            </p:nvPr>
          </p:nvSpPr>
          <p:spPr>
            <a:xfrm>
              <a:off x="1424920" y="5124958"/>
              <a:ext cx="109982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主办单位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5"/>
              </p:custDataLst>
            </p:nvPr>
          </p:nvSpPr>
          <p:spPr>
            <a:xfrm>
              <a:off x="1424920" y="5427218"/>
              <a:ext cx="2099310" cy="3371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广东省消费者委员会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/>
        </p:nvGrpSpPr>
        <p:grpSpPr>
          <a:xfrm>
            <a:off x="3830320" y="2534285"/>
            <a:ext cx="1446530" cy="861695"/>
            <a:chOff x="1424920" y="5124958"/>
            <a:chExt cx="1663873" cy="861695"/>
          </a:xfrm>
        </p:grpSpPr>
        <p:sp>
          <p:nvSpPr>
            <p:cNvPr id="44" name="TextBox 40"/>
            <p:cNvSpPr txBox="1"/>
            <p:nvPr>
              <p:custDataLst>
                <p:tags r:id="rId6"/>
              </p:custDataLst>
            </p:nvPr>
          </p:nvSpPr>
          <p:spPr>
            <a:xfrm>
              <a:off x="1424920" y="5124958"/>
              <a:ext cx="1356371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采用活动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7" name="TextBox 41"/>
            <p:cNvSpPr txBox="1"/>
            <p:nvPr>
              <p:custDataLst>
                <p:tags r:id="rId7"/>
              </p:custDataLst>
            </p:nvPr>
          </p:nvSpPr>
          <p:spPr>
            <a:xfrm>
              <a:off x="1432224" y="5403088"/>
              <a:ext cx="1656569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答题赢书券 争当读书王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5926455" y="1756410"/>
            <a:ext cx="6031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浏览人数：</a:t>
            </a:r>
            <a:r>
              <a:rPr lang="en-US" b="1">
                <a:solidFill>
                  <a:schemeClr val="tx1"/>
                </a:solidFill>
              </a:rPr>
              <a:t>23964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参与人数：</a:t>
            </a:r>
            <a:r>
              <a:rPr lang="en-US" b="1">
                <a:solidFill>
                  <a:schemeClr val="tx1"/>
                </a:solidFill>
              </a:rPr>
              <a:t>10085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获奖人数：</a:t>
            </a:r>
            <a:r>
              <a:rPr lang="en-US" sz="1800" b="1">
                <a:solidFill>
                  <a:schemeClr val="tx1"/>
                </a:solidFill>
              </a:rPr>
              <a:t>6801</a:t>
            </a:r>
            <a:endParaRPr lang="en-US" sz="1800" b="1">
              <a:solidFill>
                <a:schemeClr val="tx1"/>
              </a:solidFill>
            </a:endParaRPr>
          </a:p>
        </p:txBody>
      </p:sp>
      <p:pic>
        <p:nvPicPr>
          <p:cNvPr id="70" name="图片 69" descr="D:\a工作文件\02活动指导方案\2.月活动指导方案\2022年\3月\图\案5.0.png案5.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3742039" y="3588683"/>
            <a:ext cx="1281600" cy="1281600"/>
          </a:xfrm>
          <a:prstGeom prst="rect">
            <a:avLst/>
          </a:prstGeom>
        </p:spPr>
      </p:pic>
      <p:sp>
        <p:nvSpPr>
          <p:cNvPr id="54" name="稻壳儿设计师PPT@老油条PPT_14"/>
          <p:cNvSpPr txBox="1"/>
          <p:nvPr>
            <p:custDataLst>
              <p:tags r:id="rId11"/>
            </p:custDataLst>
          </p:nvPr>
        </p:nvSpPr>
        <p:spPr>
          <a:xfrm>
            <a:off x="970280" y="1750695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汉仪劲楷简" panose="00020600040101010101" charset="-122"/>
                <a:sym typeface="汉仪劲楷简" panose="00020600040101010101" charset="-122"/>
              </a:rPr>
              <a:t>品牌传播  知识宣传</a:t>
            </a:r>
            <a:endParaRPr lang="zh-CN" altLang="en-US" sz="2400" b="1" spc="300" dirty="0">
              <a:solidFill>
                <a:schemeClr val="tx1"/>
              </a:solidFill>
              <a:cs typeface="汉仪劲楷简" panose="00020600040101010101" charset="-122"/>
              <a:sym typeface="汉仪劲楷简" panose="00020600040101010101" charset="-122"/>
            </a:endParaRPr>
          </a:p>
        </p:txBody>
      </p:sp>
      <p:pic>
        <p:nvPicPr>
          <p:cNvPr id="60" name="图片 59" descr="D:\1、活动指导方案\2022年3月\案5.2.jpg案5.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9664700" y="2370773"/>
            <a:ext cx="1829435" cy="4066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612775" y="2542540"/>
            <a:ext cx="243205" cy="248285"/>
            <a:chOff x="4816253" y="1456171"/>
            <a:chExt cx="1212728" cy="1234483"/>
          </a:xfrm>
        </p:grpSpPr>
        <p:sp>
          <p:nvSpPr>
            <p:cNvPr id="12" name="对角圆角矩形 26"/>
            <p:cNvSpPr/>
            <p:nvPr>
              <p:custDataLst>
                <p:tags r:id="rId14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3" name="对角圆角矩形 27"/>
            <p:cNvSpPr/>
            <p:nvPr>
              <p:custDataLst>
                <p:tags r:id="rId15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4" name="任意多边形 28"/>
            <p:cNvSpPr/>
            <p:nvPr>
              <p:custDataLst>
                <p:tags r:id="rId16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10280" y="2540635"/>
            <a:ext cx="243205" cy="248285"/>
            <a:chOff x="4816253" y="1456171"/>
            <a:chExt cx="1212728" cy="1234483"/>
          </a:xfrm>
        </p:grpSpPr>
        <p:sp>
          <p:nvSpPr>
            <p:cNvPr id="34" name="对角圆角矩形 26"/>
            <p:cNvSpPr/>
            <p:nvPr>
              <p:custDataLst>
                <p:tags r:id="rId17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5" name="对角圆角矩形 27"/>
            <p:cNvSpPr/>
            <p:nvPr>
              <p:custDataLst>
                <p:tags r:id="rId18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7" name="任意多边形 28"/>
            <p:cNvSpPr/>
            <p:nvPr>
              <p:custDataLst>
                <p:tags r:id="rId19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3117" y="4621169"/>
            <a:ext cx="244800" cy="248400"/>
            <a:chOff x="6129344" y="2728516"/>
            <a:chExt cx="1212728" cy="1234483"/>
          </a:xfrm>
        </p:grpSpPr>
        <p:sp>
          <p:nvSpPr>
            <p:cNvPr id="47" name="对角圆角矩形 23"/>
            <p:cNvSpPr/>
            <p:nvPr>
              <p:custDataLst>
                <p:tags r:id="rId20"/>
              </p:custDataLst>
            </p:nvPr>
          </p:nvSpPr>
          <p:spPr>
            <a:xfrm rot="16200000">
              <a:off x="6118466" y="2739394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8" name="对角圆角矩形 24"/>
            <p:cNvSpPr/>
            <p:nvPr>
              <p:custDataLst>
                <p:tags r:id="rId21"/>
              </p:custDataLst>
            </p:nvPr>
          </p:nvSpPr>
          <p:spPr>
            <a:xfrm rot="16200000">
              <a:off x="6229698" y="2836404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9" name="任意多边形 25"/>
            <p:cNvSpPr/>
            <p:nvPr>
              <p:custDataLst>
                <p:tags r:id="rId22"/>
              </p:custDataLst>
            </p:nvPr>
          </p:nvSpPr>
          <p:spPr bwMode="auto">
            <a:xfrm flipH="1">
              <a:off x="6553991" y="3036256"/>
              <a:ext cx="353336" cy="594499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pic>
        <p:nvPicPr>
          <p:cNvPr id="53" name="图片 52" descr="D:\1、活动指导方案\2022年3月\案5.1.jpg案5.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rcRect/>
          <a:stretch>
            <a:fillRect/>
          </a:stretch>
        </p:blipFill>
        <p:spPr>
          <a:xfrm>
            <a:off x="6068060" y="2359025"/>
            <a:ext cx="1866265" cy="40341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7747000" y="2206625"/>
            <a:ext cx="2105025" cy="43389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620125" y="3371215"/>
            <a:ext cx="194400" cy="845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482965" y="3489960"/>
            <a:ext cx="194400" cy="8452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280400" y="4765040"/>
            <a:ext cx="194400" cy="8452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9001125" y="4768850"/>
            <a:ext cx="194400" cy="84522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578485" y="3743325"/>
            <a:ext cx="1416685" cy="313055"/>
            <a:chOff x="911" y="5895"/>
            <a:chExt cx="2231" cy="493"/>
          </a:xfrm>
        </p:grpSpPr>
        <p:sp>
          <p:nvSpPr>
            <p:cNvPr id="31" name="TextBox 40"/>
            <p:cNvSpPr txBox="1"/>
            <p:nvPr>
              <p:custDataLst>
                <p:tags r:id="rId32"/>
              </p:custDataLst>
            </p:nvPr>
          </p:nvSpPr>
          <p:spPr>
            <a:xfrm>
              <a:off x="1406" y="5896"/>
              <a:ext cx="1736" cy="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体验活动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911" y="5895"/>
              <a:ext cx="386" cy="390"/>
              <a:chOff x="4852515" y="3535572"/>
              <a:chExt cx="1168717" cy="1189683"/>
            </a:xfrm>
          </p:grpSpPr>
          <p:sp>
            <p:nvSpPr>
              <p:cNvPr id="50" name="对角圆角矩形 29"/>
              <p:cNvSpPr/>
              <p:nvPr>
                <p:custDataLst>
                  <p:tags r:id="rId33"/>
                </p:custDataLst>
              </p:nvPr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  <p:sp>
            <p:nvSpPr>
              <p:cNvPr id="51" name="对角圆角矩形 30"/>
              <p:cNvSpPr/>
              <p:nvPr>
                <p:custDataLst>
                  <p:tags r:id="rId34"/>
                </p:custDataLst>
              </p:nvPr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  <p:sp>
            <p:nvSpPr>
              <p:cNvPr id="52" name="任意多边形 31"/>
              <p:cNvSpPr/>
              <p:nvPr>
                <p:custDataLst>
                  <p:tags r:id="rId35"/>
                </p:custDataLst>
              </p:nvPr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</p:grpSp>
      </p:grpSp>
      <p:sp>
        <p:nvSpPr>
          <p:cNvPr id="8" name="标题 7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消费维权法律知识有奖竞答[政府组织]</a:t>
            </a:r>
            <a:endParaRPr lang="zh-CN" altLang="en-US">
              <a:sym typeface="+mn-ea"/>
            </a:endParaRPr>
          </a:p>
        </p:txBody>
      </p:sp>
    </p:spTree>
    <p:custDataLst>
      <p:tags r:id="rId3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76910" y="1112520"/>
            <a:ext cx="42684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ctr" defTabSz="914400">
              <a:buClrTx/>
              <a:buSzTx/>
              <a:buFontTx/>
              <a:defRPr/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汉仪劲楷简" panose="00020600040101010101" charset="-122"/>
                <a:sym typeface="+mn-ea"/>
              </a:rPr>
              <a:t>华硕开学季福利[电脑行业]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+mn-ea"/>
              <a:cs typeface="汉仪劲楷简" panose="00020600040101010101" charset="-122"/>
              <a:sym typeface="+mn-ea"/>
            </a:endParaRPr>
          </a:p>
        </p:txBody>
      </p:sp>
      <p:sp>
        <p:nvSpPr>
          <p:cNvPr id="5" name="稻壳儿设计师PPT@老油条PPT_1"/>
          <p:cNvSpPr/>
          <p:nvPr>
            <p:custDataLst>
              <p:tags r:id="rId2"/>
            </p:custDataLst>
          </p:nvPr>
        </p:nvSpPr>
        <p:spPr>
          <a:xfrm>
            <a:off x="682625" y="1708150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8E"/>
              </a:solidFill>
            </a:endParaRPr>
          </a:p>
        </p:txBody>
      </p:sp>
      <p:grpSp>
        <p:nvGrpSpPr>
          <p:cNvPr id="24" name="稻壳儿设计师PPT@老油条PPT_8"/>
          <p:cNvGrpSpPr/>
          <p:nvPr/>
        </p:nvGrpSpPr>
        <p:grpSpPr>
          <a:xfrm>
            <a:off x="682625" y="4626610"/>
            <a:ext cx="4599940" cy="1949450"/>
            <a:chOff x="1239567" y="5124958"/>
            <a:chExt cx="4056982" cy="1949450"/>
          </a:xfrm>
        </p:grpSpPr>
        <p:sp>
          <p:nvSpPr>
            <p:cNvPr id="25" name="TextBox 40"/>
            <p:cNvSpPr txBox="1"/>
            <p:nvPr>
              <p:custDataLst>
                <p:tags r:id="rId3"/>
              </p:custDataLst>
            </p:nvPr>
          </p:nvSpPr>
          <p:spPr>
            <a:xfrm>
              <a:off x="1424920" y="5124958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活动亮点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4"/>
              </p:custDataLst>
            </p:nvPr>
          </p:nvSpPr>
          <p:spPr>
            <a:xfrm>
              <a:off x="1239567" y="5432933"/>
              <a:ext cx="4056982" cy="164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1、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</a:rPr>
                <a:t>[红包奖品、安慰奖]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以微信红包设奖以及设置安慰奖，有利于吸引更多用户参与活动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</a:rPr>
                <a:t>2、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  <a:sym typeface="+mn-ea"/>
                </a:rPr>
                <a:t>[组队参与]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开启组队参与功能，引导用户邀请好友参与游戏从而获得额外抽奖机会，有利于活动裂变传播；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3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、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汉仪劲楷简" panose="00020600040101010101" charset="-122"/>
                  <a:sym typeface="+mn-ea"/>
                </a:rPr>
                <a:t>[小程序引流]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+mn-ea"/>
                </a:rPr>
                <a:t>引导中奖用户到小程序注册会员领取奖励，有利于小程序引流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+mn-ea"/>
              </a:endParaRPr>
            </a:p>
          </p:txBody>
        </p:sp>
      </p:grpSp>
      <p:grpSp>
        <p:nvGrpSpPr>
          <p:cNvPr id="36" name="稻壳儿设计师PPT@老油条PPT_10"/>
          <p:cNvGrpSpPr/>
          <p:nvPr/>
        </p:nvGrpSpPr>
        <p:grpSpPr>
          <a:xfrm>
            <a:off x="933636" y="2533818"/>
            <a:ext cx="2099310" cy="639445"/>
            <a:chOff x="1424920" y="5124958"/>
            <a:chExt cx="2099310" cy="639445"/>
          </a:xfrm>
        </p:grpSpPr>
        <p:sp>
          <p:nvSpPr>
            <p:cNvPr id="40" name="TextBox 40"/>
            <p:cNvSpPr txBox="1"/>
            <p:nvPr>
              <p:custDataLst>
                <p:tags r:id="rId5"/>
              </p:custDataLst>
            </p:nvPr>
          </p:nvSpPr>
          <p:spPr>
            <a:xfrm>
              <a:off x="1424920" y="5124958"/>
              <a:ext cx="109982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主办单位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6"/>
              </p:custDataLst>
            </p:nvPr>
          </p:nvSpPr>
          <p:spPr>
            <a:xfrm>
              <a:off x="1424920" y="5427218"/>
              <a:ext cx="209931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ASUS华硕华东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/>
        </p:nvGrpSpPr>
        <p:grpSpPr>
          <a:xfrm>
            <a:off x="3830320" y="2534285"/>
            <a:ext cx="1344295" cy="615315"/>
            <a:chOff x="1424920" y="5124958"/>
            <a:chExt cx="1546277" cy="615315"/>
          </a:xfrm>
        </p:grpSpPr>
        <p:sp>
          <p:nvSpPr>
            <p:cNvPr id="44" name="TextBox 40"/>
            <p:cNvSpPr txBox="1"/>
            <p:nvPr>
              <p:custDataLst>
                <p:tags r:id="rId7"/>
              </p:custDataLst>
            </p:nvPr>
          </p:nvSpPr>
          <p:spPr>
            <a:xfrm>
              <a:off x="1424920" y="5124958"/>
              <a:ext cx="1356371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采用活动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sp>
          <p:nvSpPr>
            <p:cNvPr id="7" name="TextBox 41"/>
            <p:cNvSpPr txBox="1"/>
            <p:nvPr>
              <p:custDataLst>
                <p:tags r:id="rId8"/>
              </p:custDataLst>
            </p:nvPr>
          </p:nvSpPr>
          <p:spPr>
            <a:xfrm>
              <a:off x="1432224" y="5403088"/>
              <a:ext cx="1538973" cy="3371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base"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幸运扭蛋机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5860415" y="1750695"/>
            <a:ext cx="6241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浏览人数：</a:t>
            </a:r>
            <a:r>
              <a:rPr lang="en-US" b="1">
                <a:solidFill>
                  <a:schemeClr val="tx1"/>
                </a:solidFill>
              </a:rPr>
              <a:t>23885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参与人数：</a:t>
            </a:r>
            <a:r>
              <a:rPr lang="en-US" b="1">
                <a:solidFill>
                  <a:schemeClr val="tx1"/>
                </a:solidFill>
              </a:rPr>
              <a:t>22708</a:t>
            </a:r>
            <a:r>
              <a:rPr lang="zh-CN" altLang="en-US">
                <a:solidFill>
                  <a:schemeClr val="tx1"/>
                </a:solidFill>
                <a:cs typeface="黑体" panose="02010609060101010101" charset="-122"/>
              </a:rPr>
              <a:t>  获奖人数：</a:t>
            </a:r>
            <a:r>
              <a:rPr lang="en-US" sz="1800" b="1">
                <a:solidFill>
                  <a:schemeClr val="tx1"/>
                </a:solidFill>
              </a:rPr>
              <a:t>22708</a:t>
            </a:r>
            <a:endParaRPr lang="en-US" sz="1800" b="1">
              <a:solidFill>
                <a:schemeClr val="tx1"/>
              </a:solidFill>
            </a:endParaRPr>
          </a:p>
        </p:txBody>
      </p:sp>
      <p:pic>
        <p:nvPicPr>
          <p:cNvPr id="70" name="图片 69" descr="D:\a工作文件\02活动指导方案\2.月活动指导方案\2022年\3月\图\案6.0.png案6.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3651234" y="3568363"/>
            <a:ext cx="1281600" cy="1281600"/>
          </a:xfrm>
          <a:prstGeom prst="rect">
            <a:avLst/>
          </a:prstGeom>
        </p:spPr>
      </p:pic>
      <p:sp>
        <p:nvSpPr>
          <p:cNvPr id="54" name="稻壳儿设计师PPT@老油条PPT_14"/>
          <p:cNvSpPr txBox="1"/>
          <p:nvPr>
            <p:custDataLst>
              <p:tags r:id="rId12"/>
            </p:custDataLst>
          </p:nvPr>
        </p:nvSpPr>
        <p:spPr>
          <a:xfrm>
            <a:off x="970280" y="1750695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dirty="0">
                <a:solidFill>
                  <a:schemeClr val="tx1"/>
                </a:solidFill>
                <a:cs typeface="汉仪劲楷简" panose="00020600040101010101" charset="-122"/>
                <a:sym typeface="汉仪劲楷简" panose="00020600040101010101" charset="-122"/>
              </a:rPr>
              <a:t>裂变传播  小程序引流</a:t>
            </a:r>
            <a:endParaRPr lang="zh-CN" altLang="en-US" sz="2400" b="1" spc="300" dirty="0">
              <a:solidFill>
                <a:schemeClr val="tx1"/>
              </a:solidFill>
              <a:cs typeface="汉仪劲楷简" panose="00020600040101010101" charset="-122"/>
              <a:sym typeface="汉仪劲楷简" panose="00020600040101010101" charset="-122"/>
            </a:endParaRPr>
          </a:p>
        </p:txBody>
      </p:sp>
      <p:pic>
        <p:nvPicPr>
          <p:cNvPr id="60" name="图片 59" descr="D:\1、活动指导方案\2022年3月\案6.2.jpg案6.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/>
          <a:stretch>
            <a:fillRect/>
          </a:stretch>
        </p:blipFill>
        <p:spPr>
          <a:xfrm>
            <a:off x="9585960" y="2371725"/>
            <a:ext cx="1952625" cy="40652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612775" y="2542540"/>
            <a:ext cx="243205" cy="248285"/>
            <a:chOff x="4816253" y="1456171"/>
            <a:chExt cx="1212728" cy="1234483"/>
          </a:xfrm>
        </p:grpSpPr>
        <p:sp>
          <p:nvSpPr>
            <p:cNvPr id="12" name="对角圆角矩形 26"/>
            <p:cNvSpPr/>
            <p:nvPr>
              <p:custDataLst>
                <p:tags r:id="rId15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3" name="对角圆角矩形 27"/>
            <p:cNvSpPr/>
            <p:nvPr>
              <p:custDataLst>
                <p:tags r:id="rId16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14" name="任意多边形 28"/>
            <p:cNvSpPr/>
            <p:nvPr>
              <p:custDataLst>
                <p:tags r:id="rId17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10280" y="2540635"/>
            <a:ext cx="243205" cy="248285"/>
            <a:chOff x="4816253" y="1456171"/>
            <a:chExt cx="1212728" cy="1234483"/>
          </a:xfrm>
        </p:grpSpPr>
        <p:sp>
          <p:nvSpPr>
            <p:cNvPr id="34" name="对角圆角矩形 26"/>
            <p:cNvSpPr/>
            <p:nvPr>
              <p:custDataLst>
                <p:tags r:id="rId18"/>
              </p:custDataLst>
            </p:nvPr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5" name="对角圆角矩形 27"/>
            <p:cNvSpPr/>
            <p:nvPr>
              <p:custDataLst>
                <p:tags r:id="rId19"/>
              </p:custDataLst>
            </p:nvPr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37" name="任意多边形 28"/>
            <p:cNvSpPr/>
            <p:nvPr>
              <p:custDataLst>
                <p:tags r:id="rId20"/>
              </p:custDataLst>
            </p:nvPr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3117" y="4621169"/>
            <a:ext cx="244800" cy="248400"/>
            <a:chOff x="6129344" y="2728516"/>
            <a:chExt cx="1212728" cy="1234483"/>
          </a:xfrm>
        </p:grpSpPr>
        <p:sp>
          <p:nvSpPr>
            <p:cNvPr id="47" name="对角圆角矩形 23"/>
            <p:cNvSpPr/>
            <p:nvPr>
              <p:custDataLst>
                <p:tags r:id="rId21"/>
              </p:custDataLst>
            </p:nvPr>
          </p:nvSpPr>
          <p:spPr>
            <a:xfrm rot="16200000">
              <a:off x="6118466" y="2739394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8" name="对角圆角矩形 24"/>
            <p:cNvSpPr/>
            <p:nvPr>
              <p:custDataLst>
                <p:tags r:id="rId22"/>
              </p:custDataLst>
            </p:nvPr>
          </p:nvSpPr>
          <p:spPr>
            <a:xfrm rot="16200000">
              <a:off x="6229698" y="2836404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  <p:sp>
          <p:nvSpPr>
            <p:cNvPr id="49" name="任意多边形 25"/>
            <p:cNvSpPr/>
            <p:nvPr>
              <p:custDataLst>
                <p:tags r:id="rId23"/>
              </p:custDataLst>
            </p:nvPr>
          </p:nvSpPr>
          <p:spPr bwMode="auto">
            <a:xfrm flipH="1">
              <a:off x="6553991" y="3036256"/>
              <a:ext cx="353336" cy="594499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MiSans" panose="00000500000000000000" charset="-122"/>
                <a:ea typeface="汉仪楷体简" panose="02010600000101010101" charset="-122"/>
                <a:cs typeface="+mn-ea"/>
                <a:sym typeface="汉仪劲楷简" panose="00020600040101010101" charset="-122"/>
              </a:endParaRPr>
            </a:p>
          </p:txBody>
        </p:sp>
      </p:grpSp>
      <p:pic>
        <p:nvPicPr>
          <p:cNvPr id="53" name="图片 52" descr="D:\1、活动指导方案\2022年3月\案6.1.jpg案6.1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rcRect b="3227"/>
          <a:stretch>
            <a:fillRect/>
          </a:stretch>
        </p:blipFill>
        <p:spPr>
          <a:xfrm>
            <a:off x="6068695" y="2359025"/>
            <a:ext cx="1880870" cy="39039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组合 29"/>
          <p:cNvGrpSpPr/>
          <p:nvPr/>
        </p:nvGrpSpPr>
        <p:grpSpPr>
          <a:xfrm>
            <a:off x="578485" y="3743325"/>
            <a:ext cx="1416685" cy="313055"/>
            <a:chOff x="911" y="5895"/>
            <a:chExt cx="2231" cy="493"/>
          </a:xfrm>
        </p:grpSpPr>
        <p:sp>
          <p:nvSpPr>
            <p:cNvPr id="31" name="TextBox 40"/>
            <p:cNvSpPr txBox="1"/>
            <p:nvPr>
              <p:custDataLst>
                <p:tags r:id="rId26"/>
              </p:custDataLst>
            </p:nvPr>
          </p:nvSpPr>
          <p:spPr>
            <a:xfrm>
              <a:off x="1406" y="5896"/>
              <a:ext cx="1736" cy="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汉仪劲楷简" panose="00020600040101010101" charset="-122"/>
                  <a:sym typeface="汉仪劲楷简" panose="00020600040101010101" charset="-122"/>
                </a:rPr>
                <a:t>体验活动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汉仪劲楷简" panose="00020600040101010101" charset="-122"/>
                <a:sym typeface="汉仪劲楷简" panose="00020600040101010101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911" y="5895"/>
              <a:ext cx="386" cy="390"/>
              <a:chOff x="4852515" y="3535572"/>
              <a:chExt cx="1168717" cy="1189683"/>
            </a:xfrm>
          </p:grpSpPr>
          <p:sp>
            <p:nvSpPr>
              <p:cNvPr id="50" name="对角圆角矩形 29"/>
              <p:cNvSpPr/>
              <p:nvPr>
                <p:custDataLst>
                  <p:tags r:id="rId27"/>
                </p:custDataLst>
              </p:nvPr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  <p:sp>
            <p:nvSpPr>
              <p:cNvPr id="51" name="对角圆角矩形 30"/>
              <p:cNvSpPr/>
              <p:nvPr>
                <p:custDataLst>
                  <p:tags r:id="rId28"/>
                </p:custDataLst>
              </p:nvPr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  <p:sp>
            <p:nvSpPr>
              <p:cNvPr id="52" name="任意多边形 31"/>
              <p:cNvSpPr/>
              <p:nvPr>
                <p:custDataLst>
                  <p:tags r:id="rId29"/>
                </p:custDataLst>
              </p:nvPr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MiSans" panose="00000500000000000000" charset="-122"/>
                  <a:ea typeface="汉仪楷体简" panose="02010600000101010101" charset="-122"/>
                  <a:cs typeface="+mn-ea"/>
                  <a:sym typeface="汉仪劲楷简" panose="00020600040101010101" charset="-122"/>
                </a:endParaRPr>
              </a:p>
            </p:txBody>
          </p:sp>
        </p:grpSp>
      </p:grpSp>
      <p:pic>
        <p:nvPicPr>
          <p:cNvPr id="19" name="图片 18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10474325" y="5792470"/>
            <a:ext cx="201600" cy="8247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9648825" y="5792470"/>
            <a:ext cx="201600" cy="8247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7585710" y="2208530"/>
            <a:ext cx="2132965" cy="43351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8076565" y="4869815"/>
            <a:ext cx="208915" cy="100330"/>
          </a:xfrm>
          <a:prstGeom prst="rect">
            <a:avLst/>
          </a:prstGeom>
        </p:spPr>
      </p:pic>
      <p:pic>
        <p:nvPicPr>
          <p:cNvPr id="17" name="图片 16"/>
          <p:cNvPicPr/>
          <p:nvPr>
            <p:custDataLst>
              <p:tags r:id="rId37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8860155" y="4869815"/>
            <a:ext cx="198000" cy="10033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8471535" y="3429000"/>
            <a:ext cx="194400" cy="8452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8326755" y="3551555"/>
            <a:ext cx="194400" cy="84522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  <p:custDataLst>
              <p:tags r:id="rId40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开学季案例</a:t>
            </a:r>
            <a:endParaRPr lang="zh-CN" altLang="en-US">
              <a:sym typeface="+mn-ea"/>
            </a:endParaRPr>
          </a:p>
        </p:txBody>
      </p:sp>
    </p:spTree>
    <p:custDataLst>
      <p:tags r:id="rId4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102"/>
          <p:cNvSpPr/>
          <p:nvPr>
            <p:custDataLst>
              <p:tags r:id="rId1"/>
            </p:custDataLst>
          </p:nvPr>
        </p:nvSpPr>
        <p:spPr>
          <a:xfrm>
            <a:off x="3016885" y="1905"/>
            <a:ext cx="6177915" cy="69088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rgbClr val="E5774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rgbClr val="FFF59D"/>
              </a:solidFill>
              <a:effectLst/>
              <a:latin typeface="汉仪中黑 简" panose="00020600040101010101" charset="-122"/>
              <a:ea typeface="汉仪中黑 简" panose="0002060004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6835" y="1587500"/>
            <a:ext cx="12582525" cy="4634865"/>
            <a:chOff x="121" y="2500"/>
            <a:chExt cx="19815" cy="7299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21" y="2500"/>
              <a:ext cx="19001" cy="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>
              <p:custDataLst>
                <p:tags r:id="rId3"/>
              </p:custDataLst>
            </p:nvPr>
          </p:nvSpPr>
          <p:spPr>
            <a:xfrm>
              <a:off x="14383" y="4923"/>
              <a:ext cx="3262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5000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-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50000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4"/>
              </p:custDataLst>
            </p:nvPr>
          </p:nvSpPr>
          <p:spPr>
            <a:xfrm>
              <a:off x="14383" y="5776"/>
              <a:ext cx="4177" cy="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一次性使用，每次付费只能定制一款活动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49" name="文本框 48"/>
            <p:cNvSpPr txBox="1"/>
            <p:nvPr>
              <p:custDataLst>
                <p:tags r:id="rId5"/>
              </p:custDataLst>
            </p:nvPr>
          </p:nvSpPr>
          <p:spPr>
            <a:xfrm>
              <a:off x="14383" y="6660"/>
              <a:ext cx="547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需不断与技术人员沟通，耗时2-3个月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57" name="文本框 56"/>
            <p:cNvSpPr txBox="1"/>
            <p:nvPr>
              <p:custDataLst>
                <p:tags r:id="rId6"/>
              </p:custDataLst>
            </p:nvPr>
          </p:nvSpPr>
          <p:spPr>
            <a:xfrm>
              <a:off x="14383" y="7474"/>
              <a:ext cx="484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每次修改需联系乙方，处理周期长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58" name="文本框 25"/>
            <p:cNvSpPr txBox="1"/>
            <p:nvPr>
              <p:custDataLst>
                <p:tags r:id="rId7"/>
              </p:custDataLst>
            </p:nvPr>
          </p:nvSpPr>
          <p:spPr>
            <a:xfrm>
              <a:off x="14044" y="4033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bg2">
                      <a:lumMod val="50000"/>
                      <a:alpha val="69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传统定制</a:t>
              </a:r>
              <a:endParaRPr lang="zh-CN" altLang="en-US" sz="2400" b="1" dirty="0">
                <a:solidFill>
                  <a:schemeClr val="bg2">
                    <a:lumMod val="50000"/>
                    <a:alpha val="69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18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2567" y="3755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rgbClr val="F5826F"/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营销活动</a:t>
              </a:r>
              <a:endParaRPr lang="zh-CN" altLang="en-US" sz="2400" b="1" dirty="0">
                <a:solidFill>
                  <a:srgbClr val="F5826F"/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0" name="文本框 59"/>
            <p:cNvSpPr txBox="1"/>
            <p:nvPr>
              <p:custDataLst>
                <p:tags r:id="rId9"/>
              </p:custDataLst>
            </p:nvPr>
          </p:nvSpPr>
          <p:spPr>
            <a:xfrm>
              <a:off x="186" y="4878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价格实惠，买两年送两年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1" name="文本框 60"/>
            <p:cNvSpPr txBox="1"/>
            <p:nvPr>
              <p:custDataLst>
                <p:tags r:id="rId10"/>
              </p:custDataLst>
            </p:nvPr>
          </p:nvSpPr>
          <p:spPr>
            <a:xfrm>
              <a:off x="480" y="5863"/>
              <a:ext cx="4110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任意创建活动，持续享受VIP服务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2" name="文本框 61"/>
            <p:cNvSpPr txBox="1"/>
            <p:nvPr>
              <p:custDataLst>
                <p:tags r:id="rId11"/>
              </p:custDataLst>
            </p:nvPr>
          </p:nvSpPr>
          <p:spPr>
            <a:xfrm>
              <a:off x="186" y="6677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10分钟创建活动，一键发布使用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12"/>
              </p:custDataLst>
            </p:nvPr>
          </p:nvSpPr>
          <p:spPr>
            <a:xfrm>
              <a:off x="808" y="7492"/>
              <a:ext cx="3782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活动期间随意修改活动设置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4" name="文本框 63"/>
            <p:cNvSpPr txBox="1"/>
            <p:nvPr>
              <p:custDataLst>
                <p:tags r:id="rId13"/>
              </p:custDataLst>
            </p:nvPr>
          </p:nvSpPr>
          <p:spPr>
            <a:xfrm>
              <a:off x="381" y="8306"/>
              <a:ext cx="4209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品牌公司保障，7*24小时安全监控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658" y="5004"/>
              <a:ext cx="155" cy="3739"/>
              <a:chOff x="2957872" y="3177732"/>
              <a:chExt cx="98404" cy="2374207"/>
            </a:xfrm>
            <a:effectLst/>
          </p:grpSpPr>
          <p:cxnSp>
            <p:nvCxnSpPr>
              <p:cNvPr id="25" name="直接连接符 24"/>
              <p:cNvCxnSpPr>
                <a:endCxn id="71" idx="4"/>
              </p:cNvCxnSpPr>
              <p:nvPr>
                <p:custDataLst>
                  <p:tags r:id="rId14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rgbClr val="2C1E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椭圆 66"/>
              <p:cNvSpPr/>
              <p:nvPr>
                <p:custDataLst>
                  <p:tags r:id="rId15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68" name="椭圆 67"/>
              <p:cNvSpPr/>
              <p:nvPr>
                <p:custDataLst>
                  <p:tags r:id="rId16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69" name="椭圆 68"/>
              <p:cNvSpPr/>
              <p:nvPr>
                <p:custDataLst>
                  <p:tags r:id="rId17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0" name="椭圆 69"/>
              <p:cNvSpPr/>
              <p:nvPr>
                <p:custDataLst>
                  <p:tags r:id="rId18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1" name="椭圆 70"/>
              <p:cNvSpPr/>
              <p:nvPr>
                <p:custDataLst>
                  <p:tags r:id="rId19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14196" y="5004"/>
              <a:ext cx="155" cy="3739"/>
              <a:chOff x="2957872" y="3177732"/>
              <a:chExt cx="98404" cy="2374207"/>
            </a:xfrm>
          </p:grpSpPr>
          <p:cxnSp>
            <p:nvCxnSpPr>
              <p:cNvPr id="73" name="直接连接符 72"/>
              <p:cNvCxnSpPr>
                <a:endCxn id="59" idx="4"/>
              </p:cNvCxnSpPr>
              <p:nvPr>
                <p:custDataLst>
                  <p:tags r:id="rId20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rgbClr val="2C1E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椭圆 73"/>
              <p:cNvSpPr/>
              <p:nvPr>
                <p:custDataLst>
                  <p:tags r:id="rId21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椭圆 74"/>
              <p:cNvSpPr/>
              <p:nvPr>
                <p:custDataLst>
                  <p:tags r:id="rId22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76" name="椭圆 75"/>
              <p:cNvSpPr/>
              <p:nvPr>
                <p:custDataLst>
                  <p:tags r:id="rId23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77" name="椭圆 76"/>
              <p:cNvSpPr/>
              <p:nvPr>
                <p:custDataLst>
                  <p:tags r:id="rId24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59" name="椭圆 58"/>
              <p:cNvSpPr/>
              <p:nvPr>
                <p:custDataLst>
                  <p:tags r:id="rId25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</p:grpSp>
        <p:sp>
          <p:nvSpPr>
            <p:cNvPr id="79" name="文本框 78"/>
            <p:cNvSpPr txBox="1"/>
            <p:nvPr>
              <p:custDataLst>
                <p:tags r:id="rId26"/>
              </p:custDataLst>
            </p:nvPr>
          </p:nvSpPr>
          <p:spPr>
            <a:xfrm>
              <a:off x="14383" y="8374"/>
              <a:ext cx="5553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皮包公司多，安全风险大，维护要收费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</p:grpSp>
      <p:sp>
        <p:nvSpPr>
          <p:cNvPr id="78" name="任意多边形: 形状 102"/>
          <p:cNvSpPr/>
          <p:nvPr>
            <p:custDataLst>
              <p:tags r:id="rId27"/>
            </p:custDataLst>
          </p:nvPr>
        </p:nvSpPr>
        <p:spPr>
          <a:xfrm>
            <a:off x="3007360" y="0"/>
            <a:ext cx="6177915" cy="68580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5"/>
              </a:solidFill>
              <a:effectLst/>
            </a:endParaRPr>
          </a:p>
        </p:txBody>
      </p:sp>
      <p:sp>
        <p:nvSpPr>
          <p:cNvPr id="80" name="文本框 79"/>
          <p:cNvSpPr txBox="1"/>
          <p:nvPr>
            <p:custDataLst>
              <p:tags r:id="rId28"/>
            </p:custDataLst>
          </p:nvPr>
        </p:nvSpPr>
        <p:spPr>
          <a:xfrm>
            <a:off x="3596640" y="5765800"/>
            <a:ext cx="5183505" cy="33718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价格实惠、即建即用、持续服务、灵活修改、安全可靠</a:t>
            </a:r>
            <a:endParaRPr lang="zh-CN" altLang="en-US" sz="1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3660383" y="2018913"/>
            <a:ext cx="4986905" cy="1583091"/>
            <a:chOff x="3647048" y="1817917"/>
            <a:chExt cx="4986905" cy="1583091"/>
          </a:xfrm>
        </p:grpSpPr>
        <p:sp>
          <p:nvSpPr>
            <p:cNvPr id="82" name="文本框 81"/>
            <p:cNvSpPr txBox="1"/>
            <p:nvPr>
              <p:custDataLst>
                <p:tags r:id="rId29"/>
              </p:custDataLst>
            </p:nvPr>
          </p:nvSpPr>
          <p:spPr>
            <a:xfrm>
              <a:off x="3647048" y="2210664"/>
              <a:ext cx="1039905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创建</a:t>
              </a: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游戏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83" name="文本框 82"/>
            <p:cNvSpPr txBox="1"/>
            <p:nvPr>
              <p:custDataLst>
                <p:tags r:id="rId30"/>
              </p:custDataLst>
            </p:nvPr>
          </p:nvSpPr>
          <p:spPr>
            <a:xfrm>
              <a:off x="5572208" y="2210664"/>
              <a:ext cx="1039905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品牌植入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84" name="文本框 83"/>
            <p:cNvSpPr txBox="1"/>
            <p:nvPr>
              <p:custDataLst>
                <p:tags r:id="rId31"/>
              </p:custDataLst>
            </p:nvPr>
          </p:nvSpPr>
          <p:spPr>
            <a:xfrm>
              <a:off x="7407131" y="2210664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发布公众号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85" name="文本框 84"/>
            <p:cNvSpPr txBox="1"/>
            <p:nvPr>
              <p:custDataLst>
                <p:tags r:id="rId32"/>
              </p:custDataLst>
            </p:nvPr>
          </p:nvSpPr>
          <p:spPr>
            <a:xfrm>
              <a:off x="4490143" y="3109543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发送给朋友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86" name="文本框 85"/>
            <p:cNvSpPr txBox="1"/>
            <p:nvPr>
              <p:custDataLst>
                <p:tags r:id="rId33"/>
              </p:custDataLst>
            </p:nvPr>
          </p:nvSpPr>
          <p:spPr>
            <a:xfrm>
              <a:off x="6445025" y="3109543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分享社群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3988250" y="1817917"/>
              <a:ext cx="4215500" cy="365760"/>
              <a:chOff x="4095177" y="1817917"/>
              <a:chExt cx="4215500" cy="365760"/>
            </a:xfrm>
          </p:grpSpPr>
          <p:sp>
            <p:nvSpPr>
              <p:cNvPr id="88" name="椭圆 87"/>
              <p:cNvSpPr/>
              <p:nvPr>
                <p:custDataLst>
                  <p:tags r:id="rId34"/>
                </p:custDataLst>
              </p:nvPr>
            </p:nvSpPr>
            <p:spPr>
              <a:xfrm>
                <a:off x="409517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9" name="椭圆 88"/>
              <p:cNvSpPr/>
              <p:nvPr>
                <p:custDataLst>
                  <p:tags r:id="rId35"/>
                </p:custDataLst>
              </p:nvPr>
            </p:nvSpPr>
            <p:spPr>
              <a:xfrm>
                <a:off x="602004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" name="椭圆 25"/>
              <p:cNvSpPr/>
              <p:nvPr>
                <p:custDataLst>
                  <p:tags r:id="rId36"/>
                </p:custDataLst>
              </p:nvPr>
            </p:nvSpPr>
            <p:spPr>
              <a:xfrm>
                <a:off x="794491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" name="wireless-game-controller_75458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4198894" y="1937659"/>
                <a:ext cx="158326" cy="126277"/>
              </a:xfrm>
              <a:custGeom>
                <a:avLst/>
                <a:gdLst>
                  <a:gd name="connsiteX0" fmla="*/ 457745 w 608415"/>
                  <a:gd name="connsiteY0" fmla="*/ 362801 h 485261"/>
                  <a:gd name="connsiteX1" fmla="*/ 434896 w 608415"/>
                  <a:gd name="connsiteY1" fmla="*/ 385613 h 485261"/>
                  <a:gd name="connsiteX2" fmla="*/ 457745 w 608415"/>
                  <a:gd name="connsiteY2" fmla="*/ 408330 h 485261"/>
                  <a:gd name="connsiteX3" fmla="*/ 480594 w 608415"/>
                  <a:gd name="connsiteY3" fmla="*/ 385613 h 485261"/>
                  <a:gd name="connsiteX4" fmla="*/ 457745 w 608415"/>
                  <a:gd name="connsiteY4" fmla="*/ 362801 h 485261"/>
                  <a:gd name="connsiteX5" fmla="*/ 504782 w 608415"/>
                  <a:gd name="connsiteY5" fmla="*/ 315841 h 485261"/>
                  <a:gd name="connsiteX6" fmla="*/ 481933 w 608415"/>
                  <a:gd name="connsiteY6" fmla="*/ 338653 h 485261"/>
                  <a:gd name="connsiteX7" fmla="*/ 504782 w 608415"/>
                  <a:gd name="connsiteY7" fmla="*/ 361369 h 485261"/>
                  <a:gd name="connsiteX8" fmla="*/ 527631 w 608415"/>
                  <a:gd name="connsiteY8" fmla="*/ 338653 h 485261"/>
                  <a:gd name="connsiteX9" fmla="*/ 504782 w 608415"/>
                  <a:gd name="connsiteY9" fmla="*/ 315841 h 485261"/>
                  <a:gd name="connsiteX10" fmla="*/ 410709 w 608415"/>
                  <a:gd name="connsiteY10" fmla="*/ 315841 h 485261"/>
                  <a:gd name="connsiteX11" fmla="*/ 387955 w 608415"/>
                  <a:gd name="connsiteY11" fmla="*/ 338653 h 485261"/>
                  <a:gd name="connsiteX12" fmla="*/ 410709 w 608415"/>
                  <a:gd name="connsiteY12" fmla="*/ 361369 h 485261"/>
                  <a:gd name="connsiteX13" fmla="*/ 433558 w 608415"/>
                  <a:gd name="connsiteY13" fmla="*/ 338653 h 485261"/>
                  <a:gd name="connsiteX14" fmla="*/ 410709 w 608415"/>
                  <a:gd name="connsiteY14" fmla="*/ 315841 h 485261"/>
                  <a:gd name="connsiteX15" fmla="*/ 457745 w 608415"/>
                  <a:gd name="connsiteY15" fmla="*/ 268880 h 485261"/>
                  <a:gd name="connsiteX16" fmla="*/ 434896 w 608415"/>
                  <a:gd name="connsiteY16" fmla="*/ 291692 h 485261"/>
                  <a:gd name="connsiteX17" fmla="*/ 457745 w 608415"/>
                  <a:gd name="connsiteY17" fmla="*/ 314409 h 485261"/>
                  <a:gd name="connsiteX18" fmla="*/ 480594 w 608415"/>
                  <a:gd name="connsiteY18" fmla="*/ 291692 h 485261"/>
                  <a:gd name="connsiteX19" fmla="*/ 457745 w 608415"/>
                  <a:gd name="connsiteY19" fmla="*/ 268880 h 485261"/>
                  <a:gd name="connsiteX20" fmla="*/ 131932 w 608415"/>
                  <a:gd name="connsiteY20" fmla="*/ 267926 h 485261"/>
                  <a:gd name="connsiteX21" fmla="*/ 121511 w 608415"/>
                  <a:gd name="connsiteY21" fmla="*/ 278330 h 485261"/>
                  <a:gd name="connsiteX22" fmla="*/ 121511 w 608415"/>
                  <a:gd name="connsiteY22" fmla="*/ 313264 h 485261"/>
                  <a:gd name="connsiteX23" fmla="*/ 86425 w 608415"/>
                  <a:gd name="connsiteY23" fmla="*/ 313264 h 485261"/>
                  <a:gd name="connsiteX24" fmla="*/ 76004 w 608415"/>
                  <a:gd name="connsiteY24" fmla="*/ 323763 h 485261"/>
                  <a:gd name="connsiteX25" fmla="*/ 76004 w 608415"/>
                  <a:gd name="connsiteY25" fmla="*/ 353543 h 485261"/>
                  <a:gd name="connsiteX26" fmla="*/ 86425 w 608415"/>
                  <a:gd name="connsiteY26" fmla="*/ 363946 h 485261"/>
                  <a:gd name="connsiteX27" fmla="*/ 121511 w 608415"/>
                  <a:gd name="connsiteY27" fmla="*/ 363946 h 485261"/>
                  <a:gd name="connsiteX28" fmla="*/ 121511 w 608415"/>
                  <a:gd name="connsiteY28" fmla="*/ 398976 h 485261"/>
                  <a:gd name="connsiteX29" fmla="*/ 131932 w 608415"/>
                  <a:gd name="connsiteY29" fmla="*/ 409380 h 485261"/>
                  <a:gd name="connsiteX30" fmla="*/ 161855 w 608415"/>
                  <a:gd name="connsiteY30" fmla="*/ 409380 h 485261"/>
                  <a:gd name="connsiteX31" fmla="*/ 172276 w 608415"/>
                  <a:gd name="connsiteY31" fmla="*/ 398976 h 485261"/>
                  <a:gd name="connsiteX32" fmla="*/ 172276 w 608415"/>
                  <a:gd name="connsiteY32" fmla="*/ 363946 h 485261"/>
                  <a:gd name="connsiteX33" fmla="*/ 207266 w 608415"/>
                  <a:gd name="connsiteY33" fmla="*/ 363946 h 485261"/>
                  <a:gd name="connsiteX34" fmla="*/ 217687 w 608415"/>
                  <a:gd name="connsiteY34" fmla="*/ 353543 h 485261"/>
                  <a:gd name="connsiteX35" fmla="*/ 217687 w 608415"/>
                  <a:gd name="connsiteY35" fmla="*/ 323763 h 485261"/>
                  <a:gd name="connsiteX36" fmla="*/ 207266 w 608415"/>
                  <a:gd name="connsiteY36" fmla="*/ 313264 h 485261"/>
                  <a:gd name="connsiteX37" fmla="*/ 172276 w 608415"/>
                  <a:gd name="connsiteY37" fmla="*/ 313264 h 485261"/>
                  <a:gd name="connsiteX38" fmla="*/ 172276 w 608415"/>
                  <a:gd name="connsiteY38" fmla="*/ 278330 h 485261"/>
                  <a:gd name="connsiteX39" fmla="*/ 161855 w 608415"/>
                  <a:gd name="connsiteY39" fmla="*/ 267926 h 485261"/>
                  <a:gd name="connsiteX40" fmla="*/ 286043 w 608415"/>
                  <a:gd name="connsiteY40" fmla="*/ 155297 h 485261"/>
                  <a:gd name="connsiteX41" fmla="*/ 322276 w 608415"/>
                  <a:gd name="connsiteY41" fmla="*/ 155297 h 485261"/>
                  <a:gd name="connsiteX42" fmla="*/ 332697 w 608415"/>
                  <a:gd name="connsiteY42" fmla="*/ 165701 h 485261"/>
                  <a:gd name="connsiteX43" fmla="*/ 332697 w 608415"/>
                  <a:gd name="connsiteY43" fmla="*/ 191949 h 485261"/>
                  <a:gd name="connsiteX44" fmla="*/ 461474 w 608415"/>
                  <a:gd name="connsiteY44" fmla="*/ 191949 h 485261"/>
                  <a:gd name="connsiteX45" fmla="*/ 608415 w 608415"/>
                  <a:gd name="connsiteY45" fmla="*/ 338653 h 485261"/>
                  <a:gd name="connsiteX46" fmla="*/ 461474 w 608415"/>
                  <a:gd name="connsiteY46" fmla="*/ 485261 h 485261"/>
                  <a:gd name="connsiteX47" fmla="*/ 331359 w 608415"/>
                  <a:gd name="connsiteY47" fmla="*/ 406421 h 485261"/>
                  <a:gd name="connsiteX48" fmla="*/ 277056 w 608415"/>
                  <a:gd name="connsiteY48" fmla="*/ 406421 h 485261"/>
                  <a:gd name="connsiteX49" fmla="*/ 146846 w 608415"/>
                  <a:gd name="connsiteY49" fmla="*/ 485261 h 485261"/>
                  <a:gd name="connsiteX50" fmla="*/ 0 w 608415"/>
                  <a:gd name="connsiteY50" fmla="*/ 338653 h 485261"/>
                  <a:gd name="connsiteX51" fmla="*/ 146846 w 608415"/>
                  <a:gd name="connsiteY51" fmla="*/ 191949 h 485261"/>
                  <a:gd name="connsiteX52" fmla="*/ 275622 w 608415"/>
                  <a:gd name="connsiteY52" fmla="*/ 191949 h 485261"/>
                  <a:gd name="connsiteX53" fmla="*/ 275622 w 608415"/>
                  <a:gd name="connsiteY53" fmla="*/ 165701 h 485261"/>
                  <a:gd name="connsiteX54" fmla="*/ 286043 w 608415"/>
                  <a:gd name="connsiteY54" fmla="*/ 155297 h 485261"/>
                  <a:gd name="connsiteX55" fmla="*/ 304137 w 608415"/>
                  <a:gd name="connsiteY55" fmla="*/ 59217 h 485261"/>
                  <a:gd name="connsiteX56" fmla="*/ 381900 w 608415"/>
                  <a:gd name="connsiteY56" fmla="*/ 91270 h 485261"/>
                  <a:gd name="connsiteX57" fmla="*/ 381900 w 608415"/>
                  <a:gd name="connsiteY57" fmla="*/ 112830 h 485261"/>
                  <a:gd name="connsiteX58" fmla="*/ 371097 w 608415"/>
                  <a:gd name="connsiteY58" fmla="*/ 117219 h 485261"/>
                  <a:gd name="connsiteX59" fmla="*/ 360389 w 608415"/>
                  <a:gd name="connsiteY59" fmla="*/ 112830 h 485261"/>
                  <a:gd name="connsiteX60" fmla="*/ 247956 w 608415"/>
                  <a:gd name="connsiteY60" fmla="*/ 112830 h 485261"/>
                  <a:gd name="connsiteX61" fmla="*/ 226445 w 608415"/>
                  <a:gd name="connsiteY61" fmla="*/ 112830 h 485261"/>
                  <a:gd name="connsiteX62" fmla="*/ 226445 w 608415"/>
                  <a:gd name="connsiteY62" fmla="*/ 91270 h 485261"/>
                  <a:gd name="connsiteX63" fmla="*/ 304137 w 608415"/>
                  <a:gd name="connsiteY63" fmla="*/ 59217 h 485261"/>
                  <a:gd name="connsiteX64" fmla="*/ 304196 w 608415"/>
                  <a:gd name="connsiteY64" fmla="*/ 0 h 485261"/>
                  <a:gd name="connsiteX65" fmla="*/ 411937 w 608415"/>
                  <a:gd name="connsiteY65" fmla="*/ 44507 h 485261"/>
                  <a:gd name="connsiteX66" fmla="*/ 411937 w 608415"/>
                  <a:gd name="connsiteY66" fmla="*/ 65974 h 485261"/>
                  <a:gd name="connsiteX67" fmla="*/ 390429 w 608415"/>
                  <a:gd name="connsiteY67" fmla="*/ 65974 h 485261"/>
                  <a:gd name="connsiteX68" fmla="*/ 217986 w 608415"/>
                  <a:gd name="connsiteY68" fmla="*/ 65974 h 485261"/>
                  <a:gd name="connsiteX69" fmla="*/ 207184 w 608415"/>
                  <a:gd name="connsiteY69" fmla="*/ 70362 h 485261"/>
                  <a:gd name="connsiteX70" fmla="*/ 196383 w 608415"/>
                  <a:gd name="connsiteY70" fmla="*/ 65974 h 485261"/>
                  <a:gd name="connsiteX71" fmla="*/ 196383 w 608415"/>
                  <a:gd name="connsiteY71" fmla="*/ 44507 h 485261"/>
                  <a:gd name="connsiteX72" fmla="*/ 304196 w 608415"/>
                  <a:gd name="connsiteY72" fmla="*/ 0 h 485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608415" h="485261">
                    <a:moveTo>
                      <a:pt x="457745" y="362801"/>
                    </a:moveTo>
                    <a:cubicBezTo>
                      <a:pt x="445126" y="362801"/>
                      <a:pt x="434896" y="373014"/>
                      <a:pt x="434896" y="385613"/>
                    </a:cubicBezTo>
                    <a:cubicBezTo>
                      <a:pt x="434896" y="398117"/>
                      <a:pt x="445126" y="408330"/>
                      <a:pt x="457745" y="408330"/>
                    </a:cubicBezTo>
                    <a:cubicBezTo>
                      <a:pt x="470365" y="408330"/>
                      <a:pt x="480594" y="398117"/>
                      <a:pt x="480594" y="385613"/>
                    </a:cubicBezTo>
                    <a:cubicBezTo>
                      <a:pt x="480594" y="373014"/>
                      <a:pt x="470365" y="362801"/>
                      <a:pt x="457745" y="362801"/>
                    </a:cubicBezTo>
                    <a:close/>
                    <a:moveTo>
                      <a:pt x="504782" y="315841"/>
                    </a:moveTo>
                    <a:cubicBezTo>
                      <a:pt x="492162" y="315841"/>
                      <a:pt x="481933" y="326054"/>
                      <a:pt x="481933" y="338653"/>
                    </a:cubicBezTo>
                    <a:cubicBezTo>
                      <a:pt x="481933" y="351156"/>
                      <a:pt x="492162" y="361369"/>
                      <a:pt x="504782" y="361369"/>
                    </a:cubicBezTo>
                    <a:cubicBezTo>
                      <a:pt x="517401" y="361369"/>
                      <a:pt x="527631" y="351156"/>
                      <a:pt x="527631" y="338653"/>
                    </a:cubicBezTo>
                    <a:cubicBezTo>
                      <a:pt x="527631" y="326054"/>
                      <a:pt x="517401" y="315841"/>
                      <a:pt x="504782" y="315841"/>
                    </a:cubicBezTo>
                    <a:close/>
                    <a:moveTo>
                      <a:pt x="410709" y="315841"/>
                    </a:moveTo>
                    <a:cubicBezTo>
                      <a:pt x="398089" y="315841"/>
                      <a:pt x="387955" y="326054"/>
                      <a:pt x="387955" y="338653"/>
                    </a:cubicBezTo>
                    <a:cubicBezTo>
                      <a:pt x="387955" y="351156"/>
                      <a:pt x="398089" y="361369"/>
                      <a:pt x="410709" y="361369"/>
                    </a:cubicBezTo>
                    <a:cubicBezTo>
                      <a:pt x="423328" y="361369"/>
                      <a:pt x="433558" y="351156"/>
                      <a:pt x="433558" y="338653"/>
                    </a:cubicBezTo>
                    <a:cubicBezTo>
                      <a:pt x="433558" y="326054"/>
                      <a:pt x="423328" y="315841"/>
                      <a:pt x="410709" y="315841"/>
                    </a:cubicBezTo>
                    <a:close/>
                    <a:moveTo>
                      <a:pt x="457745" y="268880"/>
                    </a:moveTo>
                    <a:cubicBezTo>
                      <a:pt x="445126" y="268880"/>
                      <a:pt x="434896" y="279093"/>
                      <a:pt x="434896" y="291692"/>
                    </a:cubicBezTo>
                    <a:cubicBezTo>
                      <a:pt x="434896" y="304291"/>
                      <a:pt x="445126" y="314409"/>
                      <a:pt x="457745" y="314409"/>
                    </a:cubicBezTo>
                    <a:cubicBezTo>
                      <a:pt x="470365" y="314409"/>
                      <a:pt x="480594" y="304291"/>
                      <a:pt x="480594" y="291692"/>
                    </a:cubicBezTo>
                    <a:cubicBezTo>
                      <a:pt x="480594" y="279093"/>
                      <a:pt x="470365" y="268880"/>
                      <a:pt x="457745" y="268880"/>
                    </a:cubicBezTo>
                    <a:close/>
                    <a:moveTo>
                      <a:pt x="131932" y="267926"/>
                    </a:moveTo>
                    <a:cubicBezTo>
                      <a:pt x="126195" y="267926"/>
                      <a:pt x="121511" y="272603"/>
                      <a:pt x="121511" y="278330"/>
                    </a:cubicBezTo>
                    <a:lnTo>
                      <a:pt x="121511" y="313264"/>
                    </a:lnTo>
                    <a:lnTo>
                      <a:pt x="86425" y="313264"/>
                    </a:lnTo>
                    <a:cubicBezTo>
                      <a:pt x="80689" y="313264"/>
                      <a:pt x="76004" y="317941"/>
                      <a:pt x="76004" y="323763"/>
                    </a:cubicBezTo>
                    <a:lnTo>
                      <a:pt x="76004" y="353543"/>
                    </a:lnTo>
                    <a:cubicBezTo>
                      <a:pt x="76004" y="359270"/>
                      <a:pt x="80689" y="363946"/>
                      <a:pt x="86425" y="363946"/>
                    </a:cubicBezTo>
                    <a:lnTo>
                      <a:pt x="121511" y="363946"/>
                    </a:lnTo>
                    <a:lnTo>
                      <a:pt x="121511" y="398976"/>
                    </a:lnTo>
                    <a:cubicBezTo>
                      <a:pt x="121511" y="404703"/>
                      <a:pt x="126195" y="409380"/>
                      <a:pt x="131932" y="409380"/>
                    </a:cubicBezTo>
                    <a:lnTo>
                      <a:pt x="161855" y="409380"/>
                    </a:lnTo>
                    <a:cubicBezTo>
                      <a:pt x="167591" y="409380"/>
                      <a:pt x="172276" y="404703"/>
                      <a:pt x="172276" y="398976"/>
                    </a:cubicBezTo>
                    <a:lnTo>
                      <a:pt x="172276" y="363946"/>
                    </a:lnTo>
                    <a:lnTo>
                      <a:pt x="207266" y="363946"/>
                    </a:lnTo>
                    <a:cubicBezTo>
                      <a:pt x="213003" y="363946"/>
                      <a:pt x="217687" y="359270"/>
                      <a:pt x="217687" y="353543"/>
                    </a:cubicBezTo>
                    <a:lnTo>
                      <a:pt x="217687" y="323763"/>
                    </a:lnTo>
                    <a:cubicBezTo>
                      <a:pt x="217687" y="317941"/>
                      <a:pt x="213003" y="313264"/>
                      <a:pt x="207266" y="313264"/>
                    </a:cubicBezTo>
                    <a:lnTo>
                      <a:pt x="172276" y="313264"/>
                    </a:lnTo>
                    <a:lnTo>
                      <a:pt x="172276" y="278330"/>
                    </a:lnTo>
                    <a:cubicBezTo>
                      <a:pt x="172276" y="272603"/>
                      <a:pt x="167591" y="267926"/>
                      <a:pt x="161855" y="267926"/>
                    </a:cubicBezTo>
                    <a:close/>
                    <a:moveTo>
                      <a:pt x="286043" y="155297"/>
                    </a:moveTo>
                    <a:lnTo>
                      <a:pt x="322276" y="155297"/>
                    </a:lnTo>
                    <a:cubicBezTo>
                      <a:pt x="328108" y="155297"/>
                      <a:pt x="332697" y="159974"/>
                      <a:pt x="332697" y="165701"/>
                    </a:cubicBezTo>
                    <a:lnTo>
                      <a:pt x="332697" y="191949"/>
                    </a:lnTo>
                    <a:lnTo>
                      <a:pt x="461474" y="191949"/>
                    </a:lnTo>
                    <a:cubicBezTo>
                      <a:pt x="542640" y="191949"/>
                      <a:pt x="608415" y="257617"/>
                      <a:pt x="608415" y="338653"/>
                    </a:cubicBezTo>
                    <a:cubicBezTo>
                      <a:pt x="608415" y="419593"/>
                      <a:pt x="542640" y="485261"/>
                      <a:pt x="461474" y="485261"/>
                    </a:cubicBezTo>
                    <a:cubicBezTo>
                      <a:pt x="404877" y="485261"/>
                      <a:pt x="355833" y="453286"/>
                      <a:pt x="331359" y="406421"/>
                    </a:cubicBezTo>
                    <a:lnTo>
                      <a:pt x="277056" y="406421"/>
                    </a:lnTo>
                    <a:cubicBezTo>
                      <a:pt x="252486" y="453286"/>
                      <a:pt x="203442" y="485261"/>
                      <a:pt x="146846" y="485261"/>
                    </a:cubicBezTo>
                    <a:cubicBezTo>
                      <a:pt x="65775" y="485261"/>
                      <a:pt x="0" y="419593"/>
                      <a:pt x="0" y="338653"/>
                    </a:cubicBezTo>
                    <a:cubicBezTo>
                      <a:pt x="0" y="257617"/>
                      <a:pt x="65775" y="191949"/>
                      <a:pt x="146846" y="191949"/>
                    </a:cubicBezTo>
                    <a:lnTo>
                      <a:pt x="275622" y="191949"/>
                    </a:lnTo>
                    <a:lnTo>
                      <a:pt x="275622" y="165701"/>
                    </a:lnTo>
                    <a:cubicBezTo>
                      <a:pt x="275622" y="159974"/>
                      <a:pt x="280307" y="155297"/>
                      <a:pt x="286043" y="155297"/>
                    </a:cubicBezTo>
                    <a:close/>
                    <a:moveTo>
                      <a:pt x="304137" y="59217"/>
                    </a:moveTo>
                    <a:cubicBezTo>
                      <a:pt x="332281" y="59217"/>
                      <a:pt x="360437" y="69901"/>
                      <a:pt x="381900" y="91270"/>
                    </a:cubicBezTo>
                    <a:cubicBezTo>
                      <a:pt x="387828" y="97280"/>
                      <a:pt x="387828" y="106820"/>
                      <a:pt x="381900" y="112830"/>
                    </a:cubicBezTo>
                    <a:cubicBezTo>
                      <a:pt x="378937" y="115788"/>
                      <a:pt x="375017" y="117219"/>
                      <a:pt x="371097" y="117219"/>
                    </a:cubicBezTo>
                    <a:cubicBezTo>
                      <a:pt x="367177" y="117219"/>
                      <a:pt x="363353" y="115788"/>
                      <a:pt x="360389" y="112830"/>
                    </a:cubicBezTo>
                    <a:cubicBezTo>
                      <a:pt x="329413" y="81921"/>
                      <a:pt x="278932" y="81921"/>
                      <a:pt x="247956" y="112830"/>
                    </a:cubicBezTo>
                    <a:cubicBezTo>
                      <a:pt x="242028" y="118745"/>
                      <a:pt x="232372" y="118745"/>
                      <a:pt x="226445" y="112830"/>
                    </a:cubicBezTo>
                    <a:cubicBezTo>
                      <a:pt x="220517" y="106820"/>
                      <a:pt x="220517" y="97280"/>
                      <a:pt x="226445" y="91270"/>
                    </a:cubicBezTo>
                    <a:cubicBezTo>
                      <a:pt x="247861" y="69901"/>
                      <a:pt x="275993" y="59217"/>
                      <a:pt x="304137" y="59217"/>
                    </a:cubicBezTo>
                    <a:close/>
                    <a:moveTo>
                      <a:pt x="304196" y="0"/>
                    </a:moveTo>
                    <a:cubicBezTo>
                      <a:pt x="343232" y="0"/>
                      <a:pt x="382257" y="14836"/>
                      <a:pt x="411937" y="44507"/>
                    </a:cubicBezTo>
                    <a:cubicBezTo>
                      <a:pt x="417959" y="50422"/>
                      <a:pt x="417959" y="60059"/>
                      <a:pt x="411937" y="65974"/>
                    </a:cubicBezTo>
                    <a:cubicBezTo>
                      <a:pt x="406010" y="71889"/>
                      <a:pt x="396451" y="71889"/>
                      <a:pt x="390429" y="65974"/>
                    </a:cubicBezTo>
                    <a:cubicBezTo>
                      <a:pt x="342826" y="18461"/>
                      <a:pt x="265494" y="18556"/>
                      <a:pt x="217986" y="65974"/>
                    </a:cubicBezTo>
                    <a:cubicBezTo>
                      <a:pt x="215022" y="68931"/>
                      <a:pt x="211103" y="70362"/>
                      <a:pt x="207184" y="70362"/>
                    </a:cubicBezTo>
                    <a:cubicBezTo>
                      <a:pt x="203265" y="70362"/>
                      <a:pt x="199441" y="68931"/>
                      <a:pt x="196383" y="65974"/>
                    </a:cubicBezTo>
                    <a:cubicBezTo>
                      <a:pt x="190456" y="60059"/>
                      <a:pt x="190456" y="50422"/>
                      <a:pt x="196383" y="44507"/>
                    </a:cubicBezTo>
                    <a:cubicBezTo>
                      <a:pt x="226111" y="14836"/>
                      <a:pt x="265159" y="0"/>
                      <a:pt x="3041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</p:sp>
          <p:sp>
            <p:nvSpPr>
              <p:cNvPr id="28" name="wireless-game-controller_75458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6124399" y="1923338"/>
                <a:ext cx="158326" cy="140950"/>
              </a:xfrm>
              <a:custGeom>
                <a:avLst/>
                <a:gdLst>
                  <a:gd name="T0" fmla="*/ 4774 w 6827"/>
                  <a:gd name="T1" fmla="*/ 2112 h 6087"/>
                  <a:gd name="T2" fmla="*/ 3884 w 6827"/>
                  <a:gd name="T3" fmla="*/ 0 h 6087"/>
                  <a:gd name="T4" fmla="*/ 2052 w 6827"/>
                  <a:gd name="T5" fmla="*/ 1016 h 6087"/>
                  <a:gd name="T6" fmla="*/ 0 w 6827"/>
                  <a:gd name="T7" fmla="*/ 792 h 6087"/>
                  <a:gd name="T8" fmla="*/ 890 w 6827"/>
                  <a:gd name="T9" fmla="*/ 6087 h 6087"/>
                  <a:gd name="T10" fmla="*/ 2722 w 6827"/>
                  <a:gd name="T11" fmla="*/ 5863 h 6087"/>
                  <a:gd name="T12" fmla="*/ 4774 w 6827"/>
                  <a:gd name="T13" fmla="*/ 6087 h 6087"/>
                  <a:gd name="T14" fmla="*/ 4995 w 6827"/>
                  <a:gd name="T15" fmla="*/ 6087 h 6087"/>
                  <a:gd name="T16" fmla="*/ 6827 w 6827"/>
                  <a:gd name="T17" fmla="*/ 3017 h 6087"/>
                  <a:gd name="T18" fmla="*/ 772 w 6827"/>
                  <a:gd name="T19" fmla="*/ 5389 h 6087"/>
                  <a:gd name="T20" fmla="*/ 406 w 6827"/>
                  <a:gd name="T21" fmla="*/ 1490 h 6087"/>
                  <a:gd name="T22" fmla="*/ 772 w 6827"/>
                  <a:gd name="T23" fmla="*/ 5389 h 6087"/>
                  <a:gd name="T24" fmla="*/ 1662 w 6827"/>
                  <a:gd name="T25" fmla="*/ 1197 h 6087"/>
                  <a:gd name="T26" fmla="*/ 1060 w 6827"/>
                  <a:gd name="T27" fmla="*/ 1577 h 6087"/>
                  <a:gd name="T28" fmla="*/ 2316 w 6827"/>
                  <a:gd name="T29" fmla="*/ 5450 h 6087"/>
                  <a:gd name="T30" fmla="*/ 1178 w 6827"/>
                  <a:gd name="T31" fmla="*/ 5681 h 6087"/>
                  <a:gd name="T32" fmla="*/ 2316 w 6827"/>
                  <a:gd name="T33" fmla="*/ 1983 h 6087"/>
                  <a:gd name="T34" fmla="*/ 2824 w 6827"/>
                  <a:gd name="T35" fmla="*/ 5389 h 6087"/>
                  <a:gd name="T36" fmla="*/ 2722 w 6827"/>
                  <a:gd name="T37" fmla="*/ 1697 h 6087"/>
                  <a:gd name="T38" fmla="*/ 2458 w 6827"/>
                  <a:gd name="T39" fmla="*/ 1428 h 6087"/>
                  <a:gd name="T40" fmla="*/ 2824 w 6827"/>
                  <a:gd name="T41" fmla="*/ 1071 h 6087"/>
                  <a:gd name="T42" fmla="*/ 2739 w 6827"/>
                  <a:gd name="T43" fmla="*/ 405 h 6087"/>
                  <a:gd name="T44" fmla="*/ 4088 w 6827"/>
                  <a:gd name="T45" fmla="*/ 785 h 6087"/>
                  <a:gd name="T46" fmla="*/ 2739 w 6827"/>
                  <a:gd name="T47" fmla="*/ 405 h 6087"/>
                  <a:gd name="T48" fmla="*/ 4369 w 6827"/>
                  <a:gd name="T49" fmla="*/ 5451 h 6087"/>
                  <a:gd name="T50" fmla="*/ 3230 w 6827"/>
                  <a:gd name="T51" fmla="*/ 5681 h 6087"/>
                  <a:gd name="T52" fmla="*/ 4369 w 6827"/>
                  <a:gd name="T53" fmla="*/ 1190 h 6087"/>
                  <a:gd name="T54" fmla="*/ 4877 w 6827"/>
                  <a:gd name="T55" fmla="*/ 5389 h 6087"/>
                  <a:gd name="T56" fmla="*/ 4774 w 6827"/>
                  <a:gd name="T57" fmla="*/ 3078 h 6087"/>
                  <a:gd name="T58" fmla="*/ 4877 w 6827"/>
                  <a:gd name="T59" fmla="*/ 5389 h 6087"/>
                  <a:gd name="T60" fmla="*/ 5767 w 6827"/>
                  <a:gd name="T61" fmla="*/ 2517 h 6087"/>
                  <a:gd name="T62" fmla="*/ 5165 w 6827"/>
                  <a:gd name="T63" fmla="*/ 2897 h 6087"/>
                  <a:gd name="T64" fmla="*/ 6421 w 6827"/>
                  <a:gd name="T65" fmla="*/ 5681 h 6087"/>
                  <a:gd name="T66" fmla="*/ 5282 w 6827"/>
                  <a:gd name="T67" fmla="*/ 3303 h 6087"/>
                  <a:gd name="T68" fmla="*/ 6421 w 6827"/>
                  <a:gd name="T69" fmla="*/ 5681 h 6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827" h="6087">
                    <a:moveTo>
                      <a:pt x="5937" y="2112"/>
                    </a:moveTo>
                    <a:lnTo>
                      <a:pt x="4774" y="2112"/>
                    </a:lnTo>
                    <a:lnTo>
                      <a:pt x="4774" y="905"/>
                    </a:lnTo>
                    <a:lnTo>
                      <a:pt x="3884" y="0"/>
                    </a:lnTo>
                    <a:lnTo>
                      <a:pt x="2052" y="0"/>
                    </a:lnTo>
                    <a:lnTo>
                      <a:pt x="2052" y="1016"/>
                    </a:lnTo>
                    <a:lnTo>
                      <a:pt x="1832" y="792"/>
                    </a:lnTo>
                    <a:lnTo>
                      <a:pt x="0" y="792"/>
                    </a:lnTo>
                    <a:lnTo>
                      <a:pt x="0" y="5182"/>
                    </a:lnTo>
                    <a:lnTo>
                      <a:pt x="890" y="6087"/>
                    </a:lnTo>
                    <a:lnTo>
                      <a:pt x="2722" y="6087"/>
                    </a:lnTo>
                    <a:lnTo>
                      <a:pt x="2722" y="5863"/>
                    </a:lnTo>
                    <a:lnTo>
                      <a:pt x="2942" y="6087"/>
                    </a:lnTo>
                    <a:lnTo>
                      <a:pt x="4774" y="6087"/>
                    </a:lnTo>
                    <a:lnTo>
                      <a:pt x="4774" y="5863"/>
                    </a:lnTo>
                    <a:lnTo>
                      <a:pt x="4995" y="6087"/>
                    </a:lnTo>
                    <a:lnTo>
                      <a:pt x="6827" y="6087"/>
                    </a:lnTo>
                    <a:lnTo>
                      <a:pt x="6827" y="3017"/>
                    </a:lnTo>
                    <a:lnTo>
                      <a:pt x="5937" y="2112"/>
                    </a:lnTo>
                    <a:close/>
                    <a:moveTo>
                      <a:pt x="772" y="5389"/>
                    </a:moveTo>
                    <a:lnTo>
                      <a:pt x="406" y="5016"/>
                    </a:lnTo>
                    <a:lnTo>
                      <a:pt x="406" y="1490"/>
                    </a:lnTo>
                    <a:lnTo>
                      <a:pt x="772" y="1863"/>
                    </a:lnTo>
                    <a:lnTo>
                      <a:pt x="772" y="5389"/>
                    </a:lnTo>
                    <a:close/>
                    <a:moveTo>
                      <a:pt x="687" y="1197"/>
                    </a:moveTo>
                    <a:lnTo>
                      <a:pt x="1662" y="1197"/>
                    </a:lnTo>
                    <a:lnTo>
                      <a:pt x="2035" y="1577"/>
                    </a:lnTo>
                    <a:lnTo>
                      <a:pt x="1060" y="1577"/>
                    </a:lnTo>
                    <a:lnTo>
                      <a:pt x="687" y="1197"/>
                    </a:lnTo>
                    <a:close/>
                    <a:moveTo>
                      <a:pt x="2316" y="5450"/>
                    </a:moveTo>
                    <a:lnTo>
                      <a:pt x="2316" y="5681"/>
                    </a:lnTo>
                    <a:lnTo>
                      <a:pt x="1178" y="5681"/>
                    </a:lnTo>
                    <a:lnTo>
                      <a:pt x="1178" y="1983"/>
                    </a:lnTo>
                    <a:lnTo>
                      <a:pt x="2316" y="1983"/>
                    </a:lnTo>
                    <a:lnTo>
                      <a:pt x="2316" y="5450"/>
                    </a:lnTo>
                    <a:close/>
                    <a:moveTo>
                      <a:pt x="2824" y="5389"/>
                    </a:moveTo>
                    <a:lnTo>
                      <a:pt x="2722" y="5285"/>
                    </a:lnTo>
                    <a:lnTo>
                      <a:pt x="2722" y="1697"/>
                    </a:lnTo>
                    <a:lnTo>
                      <a:pt x="2722" y="1697"/>
                    </a:lnTo>
                    <a:lnTo>
                      <a:pt x="2458" y="1428"/>
                    </a:lnTo>
                    <a:lnTo>
                      <a:pt x="2458" y="698"/>
                    </a:lnTo>
                    <a:lnTo>
                      <a:pt x="2824" y="1071"/>
                    </a:lnTo>
                    <a:lnTo>
                      <a:pt x="2824" y="5389"/>
                    </a:lnTo>
                    <a:close/>
                    <a:moveTo>
                      <a:pt x="2739" y="405"/>
                    </a:moveTo>
                    <a:lnTo>
                      <a:pt x="3714" y="405"/>
                    </a:lnTo>
                    <a:lnTo>
                      <a:pt x="4088" y="785"/>
                    </a:lnTo>
                    <a:lnTo>
                      <a:pt x="3112" y="785"/>
                    </a:lnTo>
                    <a:lnTo>
                      <a:pt x="2739" y="405"/>
                    </a:lnTo>
                    <a:close/>
                    <a:moveTo>
                      <a:pt x="4369" y="2112"/>
                    </a:moveTo>
                    <a:lnTo>
                      <a:pt x="4369" y="5451"/>
                    </a:lnTo>
                    <a:lnTo>
                      <a:pt x="4369" y="5681"/>
                    </a:lnTo>
                    <a:lnTo>
                      <a:pt x="3230" y="5681"/>
                    </a:lnTo>
                    <a:lnTo>
                      <a:pt x="3230" y="1190"/>
                    </a:lnTo>
                    <a:lnTo>
                      <a:pt x="4369" y="1190"/>
                    </a:lnTo>
                    <a:lnTo>
                      <a:pt x="4369" y="2112"/>
                    </a:lnTo>
                    <a:close/>
                    <a:moveTo>
                      <a:pt x="4877" y="5389"/>
                    </a:moveTo>
                    <a:lnTo>
                      <a:pt x="4774" y="5285"/>
                    </a:lnTo>
                    <a:lnTo>
                      <a:pt x="4774" y="3078"/>
                    </a:lnTo>
                    <a:lnTo>
                      <a:pt x="4877" y="3183"/>
                    </a:lnTo>
                    <a:lnTo>
                      <a:pt x="4877" y="5389"/>
                    </a:lnTo>
                    <a:close/>
                    <a:moveTo>
                      <a:pt x="4791" y="2517"/>
                    </a:moveTo>
                    <a:lnTo>
                      <a:pt x="5767" y="2517"/>
                    </a:lnTo>
                    <a:lnTo>
                      <a:pt x="6140" y="2897"/>
                    </a:lnTo>
                    <a:lnTo>
                      <a:pt x="5165" y="2897"/>
                    </a:lnTo>
                    <a:lnTo>
                      <a:pt x="4791" y="2517"/>
                    </a:lnTo>
                    <a:close/>
                    <a:moveTo>
                      <a:pt x="6421" y="5681"/>
                    </a:moveTo>
                    <a:lnTo>
                      <a:pt x="5282" y="5681"/>
                    </a:lnTo>
                    <a:lnTo>
                      <a:pt x="5282" y="3303"/>
                    </a:lnTo>
                    <a:lnTo>
                      <a:pt x="6421" y="3303"/>
                    </a:lnTo>
                    <a:lnTo>
                      <a:pt x="6421" y="56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9" name="wireless-game-controller_75458"/>
              <p:cNvSpPr>
                <a:spLocks noChangeAspect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8048634" y="1936730"/>
                <a:ext cx="158326" cy="128135"/>
              </a:xfrm>
              <a:custGeom>
                <a:avLst/>
                <a:gdLst>
                  <a:gd name="T0" fmla="*/ 325000 h 606722"/>
                  <a:gd name="T1" fmla="*/ 325000 h 606722"/>
                  <a:gd name="T2" fmla="*/ 325000 h 606722"/>
                  <a:gd name="T3" fmla="*/ 325000 h 606722"/>
                  <a:gd name="T4" fmla="*/ 325000 h 606722"/>
                  <a:gd name="T5" fmla="*/ 325000 h 606722"/>
                  <a:gd name="T6" fmla="*/ 325000 h 606722"/>
                  <a:gd name="T7" fmla="*/ 325000 h 606722"/>
                  <a:gd name="T8" fmla="*/ 325000 h 606722"/>
                  <a:gd name="T9" fmla="*/ 325000 h 606722"/>
                  <a:gd name="T10" fmla="*/ 325000 h 606722"/>
                  <a:gd name="T11" fmla="*/ 325000 h 606722"/>
                  <a:gd name="T12" fmla="*/ 325000 h 606722"/>
                  <a:gd name="T13" fmla="*/ 325000 h 606722"/>
                  <a:gd name="T14" fmla="*/ 325000 h 606722"/>
                  <a:gd name="T15" fmla="*/ 325000 h 606722"/>
                  <a:gd name="T16" fmla="*/ 325000 h 606722"/>
                  <a:gd name="T17" fmla="*/ 325000 h 606722"/>
                  <a:gd name="T18" fmla="*/ 325000 h 606722"/>
                  <a:gd name="T19" fmla="*/ 325000 h 606722"/>
                  <a:gd name="T20" fmla="*/ 325000 h 606722"/>
                  <a:gd name="T21" fmla="*/ 325000 h 606722"/>
                  <a:gd name="T22" fmla="*/ 325000 h 606722"/>
                  <a:gd name="T23" fmla="*/ 325000 h 606722"/>
                  <a:gd name="T24" fmla="*/ 325000 h 606722"/>
                  <a:gd name="T25" fmla="*/ 325000 h 606722"/>
                  <a:gd name="T26" fmla="*/ 325000 h 606722"/>
                  <a:gd name="T27" fmla="*/ 325000 h 606722"/>
                  <a:gd name="T28" fmla="*/ 325000 h 606722"/>
                  <a:gd name="T29" fmla="*/ 325000 h 606722"/>
                  <a:gd name="T30" fmla="*/ 325000 h 606722"/>
                  <a:gd name="T31" fmla="*/ 325000 h 606722"/>
                  <a:gd name="T32" fmla="*/ 325000 h 606722"/>
                  <a:gd name="T33" fmla="*/ 325000 h 606722"/>
                  <a:gd name="T34" fmla="*/ 325000 h 606722"/>
                  <a:gd name="T35" fmla="*/ 325000 h 606722"/>
                  <a:gd name="T36" fmla="*/ 325000 h 606722"/>
                  <a:gd name="T37" fmla="*/ 325000 h 606722"/>
                  <a:gd name="T38" fmla="*/ 325000 h 606722"/>
                  <a:gd name="T39" fmla="*/ 325000 h 606722"/>
                  <a:gd name="T40" fmla="*/ 325000 h 606722"/>
                  <a:gd name="T41" fmla="*/ 325000 h 606722"/>
                  <a:gd name="T42" fmla="*/ 325000 h 606722"/>
                  <a:gd name="T43" fmla="*/ 325000 h 606722"/>
                  <a:gd name="T44" fmla="*/ 325000 h 606722"/>
                  <a:gd name="T45" fmla="*/ 325000 h 606722"/>
                  <a:gd name="T46" fmla="*/ 325000 h 606722"/>
                  <a:gd name="T47" fmla="*/ 325000 h 606722"/>
                  <a:gd name="T48" fmla="*/ 325000 h 606722"/>
                  <a:gd name="T49" fmla="*/ 325000 h 606722"/>
                  <a:gd name="T50" fmla="*/ 325000 h 606722"/>
                  <a:gd name="T51" fmla="*/ 325000 h 606722"/>
                  <a:gd name="T52" fmla="*/ 325000 h 606722"/>
                  <a:gd name="T53" fmla="*/ 325000 h 606722"/>
                  <a:gd name="T54" fmla="*/ 325000 h 606722"/>
                  <a:gd name="T55" fmla="*/ 325000 h 606722"/>
                  <a:gd name="T56" fmla="*/ 325000 h 606722"/>
                  <a:gd name="T57" fmla="*/ 325000 h 606722"/>
                  <a:gd name="T58" fmla="*/ 325000 h 606722"/>
                  <a:gd name="T59" fmla="*/ 325000 h 606722"/>
                  <a:gd name="T60" fmla="*/ 325000 h 606722"/>
                  <a:gd name="T61" fmla="*/ 325000 h 606722"/>
                  <a:gd name="T62" fmla="*/ 325000 h 606722"/>
                  <a:gd name="T63" fmla="*/ 325000 h 606722"/>
                  <a:gd name="T64" fmla="*/ 325000 h 606722"/>
                  <a:gd name="T65" fmla="*/ 325000 h 606722"/>
                  <a:gd name="T66" fmla="*/ 325000 h 606722"/>
                  <a:gd name="T67" fmla="*/ 325000 h 606722"/>
                  <a:gd name="T68" fmla="*/ 325000 h 606722"/>
                  <a:gd name="T69" fmla="*/ 325000 h 606722"/>
                  <a:gd name="T70" fmla="*/ 325000 h 606722"/>
                  <a:gd name="T71" fmla="*/ 325000 h 606722"/>
                  <a:gd name="T72" fmla="*/ 325000 h 606722"/>
                  <a:gd name="T73" fmla="*/ 325000 h 606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27" h="5534">
                    <a:moveTo>
                      <a:pt x="3982" y="0"/>
                    </a:moveTo>
                    <a:cubicBezTo>
                      <a:pt x="2808" y="0"/>
                      <a:pt x="1800" y="541"/>
                      <a:pt x="1366" y="1313"/>
                    </a:cubicBezTo>
                    <a:cubicBezTo>
                      <a:pt x="558" y="1604"/>
                      <a:pt x="0" y="2229"/>
                      <a:pt x="0" y="2954"/>
                    </a:cubicBezTo>
                    <a:cubicBezTo>
                      <a:pt x="0" y="3510"/>
                      <a:pt x="329" y="4008"/>
                      <a:pt x="847" y="4341"/>
                    </a:cubicBezTo>
                    <a:lnTo>
                      <a:pt x="847" y="5534"/>
                    </a:lnTo>
                    <a:lnTo>
                      <a:pt x="1691" y="4691"/>
                    </a:lnTo>
                    <a:cubicBezTo>
                      <a:pt x="1912" y="4742"/>
                      <a:pt x="2146" y="4770"/>
                      <a:pt x="2389" y="4770"/>
                    </a:cubicBezTo>
                    <a:cubicBezTo>
                      <a:pt x="2990" y="4770"/>
                      <a:pt x="3538" y="4601"/>
                      <a:pt x="3958" y="4324"/>
                    </a:cubicBezTo>
                    <a:cubicBezTo>
                      <a:pt x="3966" y="4324"/>
                      <a:pt x="3974" y="4324"/>
                      <a:pt x="3982" y="4324"/>
                    </a:cubicBezTo>
                    <a:cubicBezTo>
                      <a:pt x="4272" y="4324"/>
                      <a:pt x="4551" y="4291"/>
                      <a:pt x="4814" y="4230"/>
                    </a:cubicBezTo>
                    <a:lnTo>
                      <a:pt x="5818" y="5234"/>
                    </a:lnTo>
                    <a:lnTo>
                      <a:pt x="5818" y="3813"/>
                    </a:lnTo>
                    <a:cubicBezTo>
                      <a:pt x="6435" y="3417"/>
                      <a:pt x="6827" y="2824"/>
                      <a:pt x="6827" y="2162"/>
                    </a:cubicBezTo>
                    <a:cubicBezTo>
                      <a:pt x="6827" y="968"/>
                      <a:pt x="5553" y="0"/>
                      <a:pt x="3982" y="0"/>
                    </a:cubicBezTo>
                    <a:close/>
                    <a:moveTo>
                      <a:pt x="2389" y="4196"/>
                    </a:moveTo>
                    <a:cubicBezTo>
                      <a:pt x="1883" y="4196"/>
                      <a:pt x="1394" y="4045"/>
                      <a:pt x="1047" y="3781"/>
                    </a:cubicBezTo>
                    <a:cubicBezTo>
                      <a:pt x="742" y="3549"/>
                      <a:pt x="574" y="3255"/>
                      <a:pt x="574" y="2954"/>
                    </a:cubicBezTo>
                    <a:cubicBezTo>
                      <a:pt x="574" y="2652"/>
                      <a:pt x="742" y="2359"/>
                      <a:pt x="1047" y="2127"/>
                    </a:cubicBezTo>
                    <a:cubicBezTo>
                      <a:pt x="1077" y="2104"/>
                      <a:pt x="1109" y="2082"/>
                      <a:pt x="1141" y="2061"/>
                    </a:cubicBezTo>
                    <a:cubicBezTo>
                      <a:pt x="1139" y="2094"/>
                      <a:pt x="1138" y="2128"/>
                      <a:pt x="1138" y="2162"/>
                    </a:cubicBezTo>
                    <a:cubicBezTo>
                      <a:pt x="1138" y="3055"/>
                      <a:pt x="1850" y="3821"/>
                      <a:pt x="2866" y="4151"/>
                    </a:cubicBezTo>
                    <a:cubicBezTo>
                      <a:pt x="2711" y="4181"/>
                      <a:pt x="2551" y="4196"/>
                      <a:pt x="2389" y="4196"/>
                    </a:cubicBezTo>
                    <a:close/>
                    <a:moveTo>
                      <a:pt x="2958" y="2503"/>
                    </a:moveTo>
                    <a:lnTo>
                      <a:pt x="2276" y="2503"/>
                    </a:lnTo>
                    <a:lnTo>
                      <a:pt x="2276" y="1821"/>
                    </a:lnTo>
                    <a:lnTo>
                      <a:pt x="2958" y="1821"/>
                    </a:lnTo>
                    <a:lnTo>
                      <a:pt x="2958" y="2503"/>
                    </a:lnTo>
                    <a:close/>
                    <a:moveTo>
                      <a:pt x="4324" y="2503"/>
                    </a:moveTo>
                    <a:lnTo>
                      <a:pt x="3641" y="2503"/>
                    </a:lnTo>
                    <a:lnTo>
                      <a:pt x="3641" y="1821"/>
                    </a:lnTo>
                    <a:lnTo>
                      <a:pt x="4324" y="1821"/>
                    </a:lnTo>
                    <a:lnTo>
                      <a:pt x="4324" y="2503"/>
                    </a:lnTo>
                    <a:close/>
                    <a:moveTo>
                      <a:pt x="5689" y="2503"/>
                    </a:moveTo>
                    <a:lnTo>
                      <a:pt x="5006" y="2503"/>
                    </a:lnTo>
                    <a:lnTo>
                      <a:pt x="5006" y="1821"/>
                    </a:lnTo>
                    <a:lnTo>
                      <a:pt x="5689" y="1821"/>
                    </a:lnTo>
                    <a:lnTo>
                      <a:pt x="5689" y="25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4950685" y="2716796"/>
              <a:ext cx="2290631" cy="365760"/>
              <a:chOff x="5095544" y="2716796"/>
              <a:chExt cx="2290631" cy="365760"/>
            </a:xfrm>
          </p:grpSpPr>
          <p:sp>
            <p:nvSpPr>
              <p:cNvPr id="31" name="椭圆 30"/>
              <p:cNvSpPr/>
              <p:nvPr>
                <p:custDataLst>
                  <p:tags r:id="rId40"/>
                </p:custDataLst>
              </p:nvPr>
            </p:nvSpPr>
            <p:spPr>
              <a:xfrm>
                <a:off x="5095544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" name="椭圆 31"/>
              <p:cNvSpPr/>
              <p:nvPr>
                <p:custDataLst>
                  <p:tags r:id="rId41"/>
                </p:custDataLst>
              </p:nvPr>
            </p:nvSpPr>
            <p:spPr>
              <a:xfrm>
                <a:off x="7020415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" name="wireless-game-controller_75458"/>
              <p:cNvSpPr>
                <a:spLocks noChangeAspect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5201926" y="2821148"/>
                <a:ext cx="152995" cy="158326"/>
              </a:xfrm>
              <a:custGeom>
                <a:avLst/>
                <a:gdLst>
                  <a:gd name="T0" fmla="*/ 1046 w 1046"/>
                  <a:gd name="T1" fmla="*/ 805 h 1084"/>
                  <a:gd name="T2" fmla="*/ 1046 w 1046"/>
                  <a:gd name="T3" fmla="*/ 1019 h 1084"/>
                  <a:gd name="T4" fmla="*/ 1045 w 1046"/>
                  <a:gd name="T5" fmla="*/ 1019 h 1084"/>
                  <a:gd name="T6" fmla="*/ 1031 w 1046"/>
                  <a:gd name="T7" fmla="*/ 1026 h 1084"/>
                  <a:gd name="T8" fmla="*/ 719 w 1046"/>
                  <a:gd name="T9" fmla="*/ 1084 h 1084"/>
                  <a:gd name="T10" fmla="*/ 361 w 1046"/>
                  <a:gd name="T11" fmla="*/ 1027 h 1084"/>
                  <a:gd name="T12" fmla="*/ 346 w 1046"/>
                  <a:gd name="T13" fmla="*/ 1022 h 1084"/>
                  <a:gd name="T14" fmla="*/ 345 w 1046"/>
                  <a:gd name="T15" fmla="*/ 1019 h 1084"/>
                  <a:gd name="T16" fmla="*/ 345 w 1046"/>
                  <a:gd name="T17" fmla="*/ 805 h 1084"/>
                  <a:gd name="T18" fmla="*/ 609 w 1046"/>
                  <a:gd name="T19" fmla="*/ 542 h 1084"/>
                  <a:gd name="T20" fmla="*/ 783 w 1046"/>
                  <a:gd name="T21" fmla="*/ 542 h 1084"/>
                  <a:gd name="T22" fmla="*/ 1046 w 1046"/>
                  <a:gd name="T23" fmla="*/ 805 h 1084"/>
                  <a:gd name="T24" fmla="*/ 353 w 1046"/>
                  <a:gd name="T25" fmla="*/ 656 h 1084"/>
                  <a:gd name="T26" fmla="*/ 91 w 1046"/>
                  <a:gd name="T27" fmla="*/ 438 h 1084"/>
                  <a:gd name="T28" fmla="*/ 0 w 1046"/>
                  <a:gd name="T29" fmla="*/ 257 h 1084"/>
                  <a:gd name="T30" fmla="*/ 309 w 1046"/>
                  <a:gd name="T31" fmla="*/ 0 h 1084"/>
                  <a:gd name="T32" fmla="*/ 589 w 1046"/>
                  <a:gd name="T33" fmla="*/ 147 h 1084"/>
                  <a:gd name="T34" fmla="*/ 696 w 1046"/>
                  <a:gd name="T35" fmla="*/ 117 h 1084"/>
                  <a:gd name="T36" fmla="*/ 902 w 1046"/>
                  <a:gd name="T37" fmla="*/ 322 h 1084"/>
                  <a:gd name="T38" fmla="*/ 696 w 1046"/>
                  <a:gd name="T39" fmla="*/ 528 h 1084"/>
                  <a:gd name="T40" fmla="*/ 527 w 1046"/>
                  <a:gd name="T41" fmla="*/ 439 h 1084"/>
                  <a:gd name="T42" fmla="*/ 387 w 1046"/>
                  <a:gd name="T43" fmla="*/ 505 h 1084"/>
                  <a:gd name="T44" fmla="*/ 343 w 1046"/>
                  <a:gd name="T45" fmla="*/ 511 h 1084"/>
                  <a:gd name="T46" fmla="*/ 380 w 1046"/>
                  <a:gd name="T47" fmla="*/ 629 h 1084"/>
                  <a:gd name="T48" fmla="*/ 375 w 1046"/>
                  <a:gd name="T49" fmla="*/ 651 h 1084"/>
                  <a:gd name="T50" fmla="*/ 360 w 1046"/>
                  <a:gd name="T51" fmla="*/ 657 h 1084"/>
                  <a:gd name="T52" fmla="*/ 353 w 1046"/>
                  <a:gd name="T53" fmla="*/ 656 h 1084"/>
                  <a:gd name="T54" fmla="*/ 326 w 1046"/>
                  <a:gd name="T55" fmla="*/ 601 h 1084"/>
                  <a:gd name="T56" fmla="*/ 297 w 1046"/>
                  <a:gd name="T57" fmla="*/ 496 h 1084"/>
                  <a:gd name="T58" fmla="*/ 301 w 1046"/>
                  <a:gd name="T59" fmla="*/ 479 h 1084"/>
                  <a:gd name="T60" fmla="*/ 317 w 1046"/>
                  <a:gd name="T61" fmla="*/ 471 h 1084"/>
                  <a:gd name="T62" fmla="*/ 378 w 1046"/>
                  <a:gd name="T63" fmla="*/ 464 h 1084"/>
                  <a:gd name="T64" fmla="*/ 506 w 1046"/>
                  <a:gd name="T65" fmla="*/ 401 h 1084"/>
                  <a:gd name="T66" fmla="*/ 490 w 1046"/>
                  <a:gd name="T67" fmla="*/ 322 h 1084"/>
                  <a:gd name="T68" fmla="*/ 555 w 1046"/>
                  <a:gd name="T69" fmla="*/ 173 h 1084"/>
                  <a:gd name="T70" fmla="*/ 309 w 1046"/>
                  <a:gd name="T71" fmla="*/ 42 h 1084"/>
                  <a:gd name="T72" fmla="*/ 42 w 1046"/>
                  <a:gd name="T73" fmla="*/ 257 h 1084"/>
                  <a:gd name="T74" fmla="*/ 122 w 1046"/>
                  <a:gd name="T75" fmla="*/ 409 h 1084"/>
                  <a:gd name="T76" fmla="*/ 128 w 1046"/>
                  <a:gd name="T77" fmla="*/ 419 h 1084"/>
                  <a:gd name="T78" fmla="*/ 326 w 1046"/>
                  <a:gd name="T79" fmla="*/ 601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46" h="1084">
                    <a:moveTo>
                      <a:pt x="1046" y="805"/>
                    </a:moveTo>
                    <a:lnTo>
                      <a:pt x="1046" y="1019"/>
                    </a:lnTo>
                    <a:lnTo>
                      <a:pt x="1045" y="1019"/>
                    </a:lnTo>
                    <a:lnTo>
                      <a:pt x="1031" y="1026"/>
                    </a:lnTo>
                    <a:cubicBezTo>
                      <a:pt x="1024" y="1029"/>
                      <a:pt x="912" y="1084"/>
                      <a:pt x="719" y="1084"/>
                    </a:cubicBezTo>
                    <a:cubicBezTo>
                      <a:pt x="620" y="1084"/>
                      <a:pt x="499" y="1070"/>
                      <a:pt x="361" y="1027"/>
                    </a:cubicBezTo>
                    <a:lnTo>
                      <a:pt x="346" y="1022"/>
                    </a:lnTo>
                    <a:lnTo>
                      <a:pt x="345" y="1019"/>
                    </a:lnTo>
                    <a:lnTo>
                      <a:pt x="345" y="805"/>
                    </a:lnTo>
                    <a:cubicBezTo>
                      <a:pt x="345" y="660"/>
                      <a:pt x="463" y="542"/>
                      <a:pt x="609" y="542"/>
                    </a:cubicBezTo>
                    <a:lnTo>
                      <a:pt x="783" y="542"/>
                    </a:lnTo>
                    <a:cubicBezTo>
                      <a:pt x="928" y="542"/>
                      <a:pt x="1046" y="660"/>
                      <a:pt x="1046" y="805"/>
                    </a:cubicBezTo>
                    <a:close/>
                    <a:moveTo>
                      <a:pt x="353" y="656"/>
                    </a:moveTo>
                    <a:cubicBezTo>
                      <a:pt x="219" y="611"/>
                      <a:pt x="126" y="534"/>
                      <a:pt x="91" y="438"/>
                    </a:cubicBezTo>
                    <a:cubicBezTo>
                      <a:pt x="32" y="390"/>
                      <a:pt x="0" y="325"/>
                      <a:pt x="0" y="257"/>
                    </a:cubicBezTo>
                    <a:cubicBezTo>
                      <a:pt x="0" y="115"/>
                      <a:pt x="139" y="0"/>
                      <a:pt x="309" y="0"/>
                    </a:cubicBezTo>
                    <a:cubicBezTo>
                      <a:pt x="432" y="0"/>
                      <a:pt x="539" y="60"/>
                      <a:pt x="589" y="147"/>
                    </a:cubicBezTo>
                    <a:cubicBezTo>
                      <a:pt x="620" y="128"/>
                      <a:pt x="657" y="117"/>
                      <a:pt x="696" y="117"/>
                    </a:cubicBezTo>
                    <a:cubicBezTo>
                      <a:pt x="809" y="117"/>
                      <a:pt x="902" y="209"/>
                      <a:pt x="902" y="322"/>
                    </a:cubicBezTo>
                    <a:cubicBezTo>
                      <a:pt x="902" y="436"/>
                      <a:pt x="809" y="528"/>
                      <a:pt x="696" y="528"/>
                    </a:cubicBezTo>
                    <a:cubicBezTo>
                      <a:pt x="626" y="528"/>
                      <a:pt x="564" y="493"/>
                      <a:pt x="527" y="439"/>
                    </a:cubicBezTo>
                    <a:cubicBezTo>
                      <a:pt x="489" y="470"/>
                      <a:pt x="441" y="493"/>
                      <a:pt x="387" y="505"/>
                    </a:cubicBezTo>
                    <a:cubicBezTo>
                      <a:pt x="373" y="508"/>
                      <a:pt x="358" y="510"/>
                      <a:pt x="343" y="511"/>
                    </a:cubicBezTo>
                    <a:cubicBezTo>
                      <a:pt x="351" y="542"/>
                      <a:pt x="363" y="581"/>
                      <a:pt x="380" y="629"/>
                    </a:cubicBezTo>
                    <a:cubicBezTo>
                      <a:pt x="382" y="637"/>
                      <a:pt x="380" y="645"/>
                      <a:pt x="375" y="651"/>
                    </a:cubicBezTo>
                    <a:cubicBezTo>
                      <a:pt x="371" y="655"/>
                      <a:pt x="365" y="657"/>
                      <a:pt x="360" y="657"/>
                    </a:cubicBezTo>
                    <a:cubicBezTo>
                      <a:pt x="358" y="657"/>
                      <a:pt x="355" y="657"/>
                      <a:pt x="353" y="656"/>
                    </a:cubicBezTo>
                    <a:close/>
                    <a:moveTo>
                      <a:pt x="326" y="601"/>
                    </a:moveTo>
                    <a:cubicBezTo>
                      <a:pt x="312" y="557"/>
                      <a:pt x="302" y="523"/>
                      <a:pt x="297" y="496"/>
                    </a:cubicBezTo>
                    <a:cubicBezTo>
                      <a:pt x="295" y="490"/>
                      <a:pt x="297" y="484"/>
                      <a:pt x="301" y="479"/>
                    </a:cubicBezTo>
                    <a:cubicBezTo>
                      <a:pt x="305" y="474"/>
                      <a:pt x="310" y="471"/>
                      <a:pt x="317" y="471"/>
                    </a:cubicBezTo>
                    <a:cubicBezTo>
                      <a:pt x="338" y="470"/>
                      <a:pt x="359" y="468"/>
                      <a:pt x="378" y="464"/>
                    </a:cubicBezTo>
                    <a:cubicBezTo>
                      <a:pt x="429" y="453"/>
                      <a:pt x="473" y="431"/>
                      <a:pt x="506" y="401"/>
                    </a:cubicBezTo>
                    <a:cubicBezTo>
                      <a:pt x="496" y="377"/>
                      <a:pt x="490" y="350"/>
                      <a:pt x="490" y="322"/>
                    </a:cubicBezTo>
                    <a:cubicBezTo>
                      <a:pt x="490" y="263"/>
                      <a:pt x="515" y="210"/>
                      <a:pt x="555" y="173"/>
                    </a:cubicBezTo>
                    <a:cubicBezTo>
                      <a:pt x="514" y="96"/>
                      <a:pt x="419" y="42"/>
                      <a:pt x="309" y="42"/>
                    </a:cubicBezTo>
                    <a:cubicBezTo>
                      <a:pt x="162" y="42"/>
                      <a:pt x="42" y="138"/>
                      <a:pt x="42" y="257"/>
                    </a:cubicBezTo>
                    <a:cubicBezTo>
                      <a:pt x="42" y="314"/>
                      <a:pt x="70" y="368"/>
                      <a:pt x="122" y="409"/>
                    </a:cubicBezTo>
                    <a:cubicBezTo>
                      <a:pt x="125" y="411"/>
                      <a:pt x="127" y="415"/>
                      <a:pt x="128" y="419"/>
                    </a:cubicBezTo>
                    <a:cubicBezTo>
                      <a:pt x="155" y="495"/>
                      <a:pt x="224" y="559"/>
                      <a:pt x="326" y="6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  <p:sp>
            <p:nvSpPr>
              <p:cNvPr id="35" name="wireless-game-controller_75458"/>
              <p:cNvSpPr>
                <a:spLocks noChangeAspect="1"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7124132" y="2820634"/>
                <a:ext cx="158326" cy="158085"/>
              </a:xfrm>
              <a:custGeom>
                <a:avLst/>
                <a:gdLst>
                  <a:gd name="connsiteX0" fmla="*/ 31867 w 603264"/>
                  <a:gd name="connsiteY0" fmla="*/ 111987 h 602347"/>
                  <a:gd name="connsiteX1" fmla="*/ 400882 w 603264"/>
                  <a:gd name="connsiteY1" fmla="*/ 111987 h 602347"/>
                  <a:gd name="connsiteX2" fmla="*/ 337149 w 603264"/>
                  <a:gd name="connsiteY2" fmla="*/ 175629 h 602347"/>
                  <a:gd name="connsiteX3" fmla="*/ 63733 w 603264"/>
                  <a:gd name="connsiteY3" fmla="*/ 175629 h 602347"/>
                  <a:gd name="connsiteX4" fmla="*/ 63733 w 603264"/>
                  <a:gd name="connsiteY4" fmla="*/ 538705 h 602347"/>
                  <a:gd name="connsiteX5" fmla="*/ 427332 w 603264"/>
                  <a:gd name="connsiteY5" fmla="*/ 538705 h 602347"/>
                  <a:gd name="connsiteX6" fmla="*/ 427332 w 603264"/>
                  <a:gd name="connsiteY6" fmla="*/ 265523 h 602347"/>
                  <a:gd name="connsiteX7" fmla="*/ 491065 w 603264"/>
                  <a:gd name="connsiteY7" fmla="*/ 201881 h 602347"/>
                  <a:gd name="connsiteX8" fmla="*/ 491065 w 603264"/>
                  <a:gd name="connsiteY8" fmla="*/ 570526 h 602347"/>
                  <a:gd name="connsiteX9" fmla="*/ 459198 w 603264"/>
                  <a:gd name="connsiteY9" fmla="*/ 602347 h 602347"/>
                  <a:gd name="connsiteX10" fmla="*/ 31867 w 603264"/>
                  <a:gd name="connsiteY10" fmla="*/ 602347 h 602347"/>
                  <a:gd name="connsiteX11" fmla="*/ 0 w 603264"/>
                  <a:gd name="connsiteY11" fmla="*/ 570526 h 602347"/>
                  <a:gd name="connsiteX12" fmla="*/ 0 w 603264"/>
                  <a:gd name="connsiteY12" fmla="*/ 143808 h 602347"/>
                  <a:gd name="connsiteX13" fmla="*/ 31867 w 603264"/>
                  <a:gd name="connsiteY13" fmla="*/ 111987 h 602347"/>
                  <a:gd name="connsiteX14" fmla="*/ 358684 w 603264"/>
                  <a:gd name="connsiteY14" fmla="*/ 0 h 602347"/>
                  <a:gd name="connsiteX15" fmla="*/ 565979 w 603264"/>
                  <a:gd name="connsiteY15" fmla="*/ 0 h 602347"/>
                  <a:gd name="connsiteX16" fmla="*/ 603264 w 603264"/>
                  <a:gd name="connsiteY16" fmla="*/ 37070 h 602347"/>
                  <a:gd name="connsiteX17" fmla="*/ 603264 w 603264"/>
                  <a:gd name="connsiteY17" fmla="*/ 244219 h 602347"/>
                  <a:gd name="connsiteX18" fmla="*/ 565979 w 603264"/>
                  <a:gd name="connsiteY18" fmla="*/ 281290 h 602347"/>
                  <a:gd name="connsiteX19" fmla="*/ 528854 w 603264"/>
                  <a:gd name="connsiteY19" fmla="*/ 244219 h 602347"/>
                  <a:gd name="connsiteX20" fmla="*/ 528854 w 603264"/>
                  <a:gd name="connsiteY20" fmla="*/ 126803 h 602347"/>
                  <a:gd name="connsiteX21" fmla="*/ 332553 w 603264"/>
                  <a:gd name="connsiteY21" fmla="*/ 322656 h 602347"/>
                  <a:gd name="connsiteX22" fmla="*/ 306262 w 603264"/>
                  <a:gd name="connsiteY22" fmla="*/ 333634 h 602347"/>
                  <a:gd name="connsiteX23" fmla="*/ 279972 w 603264"/>
                  <a:gd name="connsiteY23" fmla="*/ 322656 h 602347"/>
                  <a:gd name="connsiteX24" fmla="*/ 269137 w 603264"/>
                  <a:gd name="connsiteY24" fmla="*/ 296404 h 602347"/>
                  <a:gd name="connsiteX25" fmla="*/ 279972 w 603264"/>
                  <a:gd name="connsiteY25" fmla="*/ 270153 h 602347"/>
                  <a:gd name="connsiteX26" fmla="*/ 476273 w 603264"/>
                  <a:gd name="connsiteY26" fmla="*/ 74300 h 602347"/>
                  <a:gd name="connsiteX27" fmla="*/ 358684 w 603264"/>
                  <a:gd name="connsiteY27" fmla="*/ 74300 h 602347"/>
                  <a:gd name="connsiteX28" fmla="*/ 321399 w 603264"/>
                  <a:gd name="connsiteY28" fmla="*/ 37070 h 602347"/>
                  <a:gd name="connsiteX29" fmla="*/ 358684 w 603264"/>
                  <a:gd name="connsiteY29" fmla="*/ 0 h 602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03264" h="602347">
                    <a:moveTo>
                      <a:pt x="31867" y="111987"/>
                    </a:moveTo>
                    <a:lnTo>
                      <a:pt x="400882" y="111987"/>
                    </a:lnTo>
                    <a:lnTo>
                      <a:pt x="337149" y="175629"/>
                    </a:lnTo>
                    <a:lnTo>
                      <a:pt x="63733" y="175629"/>
                    </a:lnTo>
                    <a:lnTo>
                      <a:pt x="63733" y="538705"/>
                    </a:lnTo>
                    <a:lnTo>
                      <a:pt x="427332" y="538705"/>
                    </a:lnTo>
                    <a:lnTo>
                      <a:pt x="427332" y="265523"/>
                    </a:lnTo>
                    <a:lnTo>
                      <a:pt x="491065" y="201881"/>
                    </a:lnTo>
                    <a:lnTo>
                      <a:pt x="491065" y="570526"/>
                    </a:lnTo>
                    <a:cubicBezTo>
                      <a:pt x="491065" y="588028"/>
                      <a:pt x="476725" y="602347"/>
                      <a:pt x="459198" y="602347"/>
                    </a:cubicBezTo>
                    <a:lnTo>
                      <a:pt x="31867" y="602347"/>
                    </a:lnTo>
                    <a:cubicBezTo>
                      <a:pt x="14340" y="602347"/>
                      <a:pt x="0" y="588028"/>
                      <a:pt x="0" y="570526"/>
                    </a:cubicBezTo>
                    <a:lnTo>
                      <a:pt x="0" y="143808"/>
                    </a:lnTo>
                    <a:cubicBezTo>
                      <a:pt x="0" y="126147"/>
                      <a:pt x="14340" y="111987"/>
                      <a:pt x="31867" y="111987"/>
                    </a:cubicBezTo>
                    <a:close/>
                    <a:moveTo>
                      <a:pt x="358684" y="0"/>
                    </a:moveTo>
                    <a:lnTo>
                      <a:pt x="565979" y="0"/>
                    </a:lnTo>
                    <a:cubicBezTo>
                      <a:pt x="586534" y="0"/>
                      <a:pt x="603264" y="16706"/>
                      <a:pt x="603264" y="37070"/>
                    </a:cubicBezTo>
                    <a:lnTo>
                      <a:pt x="603264" y="244219"/>
                    </a:lnTo>
                    <a:cubicBezTo>
                      <a:pt x="603264" y="264743"/>
                      <a:pt x="586534" y="281290"/>
                      <a:pt x="565979" y="281290"/>
                    </a:cubicBezTo>
                    <a:cubicBezTo>
                      <a:pt x="545584" y="281290"/>
                      <a:pt x="528854" y="264743"/>
                      <a:pt x="528854" y="244219"/>
                    </a:cubicBezTo>
                    <a:lnTo>
                      <a:pt x="528854" y="126803"/>
                    </a:lnTo>
                    <a:lnTo>
                      <a:pt x="332553" y="322656"/>
                    </a:lnTo>
                    <a:cubicBezTo>
                      <a:pt x="325542" y="329656"/>
                      <a:pt x="316300" y="333634"/>
                      <a:pt x="306262" y="333634"/>
                    </a:cubicBezTo>
                    <a:cubicBezTo>
                      <a:pt x="296383" y="333634"/>
                      <a:pt x="286983" y="329656"/>
                      <a:pt x="279972" y="322656"/>
                    </a:cubicBezTo>
                    <a:cubicBezTo>
                      <a:pt x="272961" y="315656"/>
                      <a:pt x="269137" y="306428"/>
                      <a:pt x="269137" y="296404"/>
                    </a:cubicBezTo>
                    <a:cubicBezTo>
                      <a:pt x="269137" y="286540"/>
                      <a:pt x="272961" y="277153"/>
                      <a:pt x="279972" y="270153"/>
                    </a:cubicBezTo>
                    <a:lnTo>
                      <a:pt x="476273" y="74300"/>
                    </a:lnTo>
                    <a:lnTo>
                      <a:pt x="358684" y="74300"/>
                    </a:lnTo>
                    <a:cubicBezTo>
                      <a:pt x="338129" y="74300"/>
                      <a:pt x="321399" y="57594"/>
                      <a:pt x="321399" y="37070"/>
                    </a:cubicBezTo>
                    <a:cubicBezTo>
                      <a:pt x="321399" y="16706"/>
                      <a:pt x="338129" y="0"/>
                      <a:pt x="3586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4616796" y="4071374"/>
            <a:ext cx="2959044" cy="1161573"/>
            <a:chOff x="4616796" y="3829046"/>
            <a:chExt cx="2959044" cy="1161573"/>
          </a:xfrm>
        </p:grpSpPr>
        <p:sp>
          <p:nvSpPr>
            <p:cNvPr id="37" name="椭圆 36"/>
            <p:cNvSpPr/>
            <p:nvPr>
              <p:custDataLst>
                <p:tags r:id="rId44"/>
              </p:custDataLst>
            </p:nvPr>
          </p:nvSpPr>
          <p:spPr>
            <a:xfrm>
              <a:off x="4616796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rgbClr val="F5826F"/>
                </a:gs>
                <a:gs pos="100000">
                  <a:srgbClr val="F5826F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zh-CN" altLang="en-US">
                <a:solidFill>
                  <a:schemeClr val="accent6">
                    <a:lumMod val="60000"/>
                    <a:lumOff val="40000"/>
                  </a:schemeClr>
                </a:solidFill>
                <a:effectLst/>
              </a:endParaRPr>
            </a:p>
          </p:txBody>
        </p:sp>
        <p:sp>
          <p:nvSpPr>
            <p:cNvPr id="38" name="椭圆 37"/>
            <p:cNvSpPr/>
            <p:nvPr>
              <p:custDataLst>
                <p:tags r:id="rId45"/>
              </p:custDataLst>
            </p:nvPr>
          </p:nvSpPr>
          <p:spPr>
            <a:xfrm>
              <a:off x="6414267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rgbClr val="F5826F"/>
                </a:gs>
                <a:gs pos="100000">
                  <a:srgbClr val="F5826F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39" name="文本框 38"/>
            <p:cNvSpPr txBox="1"/>
            <p:nvPr>
              <p:custDataLst>
                <p:tags r:id="rId46"/>
              </p:custDataLst>
            </p:nvPr>
          </p:nvSpPr>
          <p:spPr>
            <a:xfrm>
              <a:off x="6506430" y="4457758"/>
              <a:ext cx="977246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广泛传播</a:t>
              </a:r>
              <a:endPara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40" name="stats-up-graphic_44775"/>
            <p:cNvSpPr>
              <a:spLocks noChangeAspect="1"/>
            </p:cNvSpPr>
            <p:nvPr>
              <p:custDataLst>
                <p:tags r:id="rId47"/>
              </p:custDataLst>
            </p:nvPr>
          </p:nvSpPr>
          <p:spPr bwMode="auto">
            <a:xfrm>
              <a:off x="5105974" y="4151560"/>
              <a:ext cx="183217" cy="190543"/>
            </a:xfrm>
            <a:custGeom>
              <a:avLst/>
              <a:gdLst>
                <a:gd name="T0" fmla="*/ 433 w 433"/>
                <a:gd name="T1" fmla="*/ 411 h 451"/>
                <a:gd name="T2" fmla="*/ 393 w 433"/>
                <a:gd name="T3" fmla="*/ 451 h 451"/>
                <a:gd name="T4" fmla="*/ 40 w 433"/>
                <a:gd name="T5" fmla="*/ 451 h 451"/>
                <a:gd name="T6" fmla="*/ 0 w 433"/>
                <a:gd name="T7" fmla="*/ 411 h 451"/>
                <a:gd name="T8" fmla="*/ 0 w 433"/>
                <a:gd name="T9" fmla="*/ 58 h 451"/>
                <a:gd name="T10" fmla="*/ 40 w 433"/>
                <a:gd name="T11" fmla="*/ 18 h 451"/>
                <a:gd name="T12" fmla="*/ 80 w 433"/>
                <a:gd name="T13" fmla="*/ 58 h 451"/>
                <a:gd name="T14" fmla="*/ 80 w 433"/>
                <a:gd name="T15" fmla="*/ 371 h 451"/>
                <a:gd name="T16" fmla="*/ 113 w 433"/>
                <a:gd name="T17" fmla="*/ 371 h 451"/>
                <a:gd name="T18" fmla="*/ 113 w 433"/>
                <a:gd name="T19" fmla="*/ 268 h 451"/>
                <a:gd name="T20" fmla="*/ 153 w 433"/>
                <a:gd name="T21" fmla="*/ 228 h 451"/>
                <a:gd name="T22" fmla="*/ 193 w 433"/>
                <a:gd name="T23" fmla="*/ 268 h 451"/>
                <a:gd name="T24" fmla="*/ 193 w 433"/>
                <a:gd name="T25" fmla="*/ 371 h 451"/>
                <a:gd name="T26" fmla="*/ 223 w 433"/>
                <a:gd name="T27" fmla="*/ 371 h 451"/>
                <a:gd name="T28" fmla="*/ 223 w 433"/>
                <a:gd name="T29" fmla="*/ 195 h 451"/>
                <a:gd name="T30" fmla="*/ 263 w 433"/>
                <a:gd name="T31" fmla="*/ 155 h 451"/>
                <a:gd name="T32" fmla="*/ 303 w 433"/>
                <a:gd name="T33" fmla="*/ 195 h 451"/>
                <a:gd name="T34" fmla="*/ 303 w 433"/>
                <a:gd name="T35" fmla="*/ 371 h 451"/>
                <a:gd name="T36" fmla="*/ 333 w 433"/>
                <a:gd name="T37" fmla="*/ 371 h 451"/>
                <a:gd name="T38" fmla="*/ 333 w 433"/>
                <a:gd name="T39" fmla="*/ 125 h 451"/>
                <a:gd name="T40" fmla="*/ 373 w 433"/>
                <a:gd name="T41" fmla="*/ 85 h 451"/>
                <a:gd name="T42" fmla="*/ 413 w 433"/>
                <a:gd name="T43" fmla="*/ 125 h 451"/>
                <a:gd name="T44" fmla="*/ 413 w 433"/>
                <a:gd name="T45" fmla="*/ 377 h 451"/>
                <a:gd name="T46" fmla="*/ 433 w 433"/>
                <a:gd name="T47" fmla="*/ 411 h 451"/>
                <a:gd name="T48" fmla="*/ 151 w 433"/>
                <a:gd name="T49" fmla="*/ 149 h 451"/>
                <a:gd name="T50" fmla="*/ 161 w 433"/>
                <a:gd name="T51" fmla="*/ 146 h 451"/>
                <a:gd name="T52" fmla="*/ 269 w 433"/>
                <a:gd name="T53" fmla="*/ 78 h 451"/>
                <a:gd name="T54" fmla="*/ 266 w 433"/>
                <a:gd name="T55" fmla="*/ 92 h 451"/>
                <a:gd name="T56" fmla="*/ 281 w 433"/>
                <a:gd name="T57" fmla="*/ 116 h 451"/>
                <a:gd name="T58" fmla="*/ 285 w 433"/>
                <a:gd name="T59" fmla="*/ 116 h 451"/>
                <a:gd name="T60" fmla="*/ 305 w 433"/>
                <a:gd name="T61" fmla="*/ 101 h 451"/>
                <a:gd name="T62" fmla="*/ 319 w 433"/>
                <a:gd name="T63" fmla="*/ 40 h 451"/>
                <a:gd name="T64" fmla="*/ 316 w 433"/>
                <a:gd name="T65" fmla="*/ 25 h 451"/>
                <a:gd name="T66" fmla="*/ 304 w 433"/>
                <a:gd name="T67" fmla="*/ 16 h 451"/>
                <a:gd name="T68" fmla="*/ 244 w 433"/>
                <a:gd name="T69" fmla="*/ 3 h 451"/>
                <a:gd name="T70" fmla="*/ 220 w 433"/>
                <a:gd name="T71" fmla="*/ 18 h 451"/>
                <a:gd name="T72" fmla="*/ 235 w 433"/>
                <a:gd name="T73" fmla="*/ 41 h 451"/>
                <a:gd name="T74" fmla="*/ 248 w 433"/>
                <a:gd name="T75" fmla="*/ 45 h 451"/>
                <a:gd name="T76" fmla="*/ 140 w 433"/>
                <a:gd name="T77" fmla="*/ 112 h 451"/>
                <a:gd name="T78" fmla="*/ 134 w 433"/>
                <a:gd name="T79" fmla="*/ 139 h 451"/>
                <a:gd name="T80" fmla="*/ 151 w 433"/>
                <a:gd name="T81" fmla="*/ 149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3" h="451">
                  <a:moveTo>
                    <a:pt x="433" y="411"/>
                  </a:moveTo>
                  <a:cubicBezTo>
                    <a:pt x="433" y="433"/>
                    <a:pt x="415" y="451"/>
                    <a:pt x="393" y="451"/>
                  </a:cubicBezTo>
                  <a:lnTo>
                    <a:pt x="40" y="451"/>
                  </a:lnTo>
                  <a:cubicBezTo>
                    <a:pt x="18" y="451"/>
                    <a:pt x="0" y="433"/>
                    <a:pt x="0" y="411"/>
                  </a:cubicBezTo>
                  <a:lnTo>
                    <a:pt x="0" y="58"/>
                  </a:lnTo>
                  <a:cubicBezTo>
                    <a:pt x="0" y="36"/>
                    <a:pt x="18" y="18"/>
                    <a:pt x="40" y="18"/>
                  </a:cubicBezTo>
                  <a:cubicBezTo>
                    <a:pt x="62" y="18"/>
                    <a:pt x="80" y="36"/>
                    <a:pt x="80" y="58"/>
                  </a:cubicBezTo>
                  <a:lnTo>
                    <a:pt x="80" y="371"/>
                  </a:lnTo>
                  <a:lnTo>
                    <a:pt x="113" y="371"/>
                  </a:lnTo>
                  <a:lnTo>
                    <a:pt x="113" y="268"/>
                  </a:lnTo>
                  <a:cubicBezTo>
                    <a:pt x="113" y="246"/>
                    <a:pt x="131" y="228"/>
                    <a:pt x="153" y="228"/>
                  </a:cubicBezTo>
                  <a:cubicBezTo>
                    <a:pt x="175" y="228"/>
                    <a:pt x="193" y="246"/>
                    <a:pt x="193" y="268"/>
                  </a:cubicBezTo>
                  <a:lnTo>
                    <a:pt x="193" y="371"/>
                  </a:lnTo>
                  <a:lnTo>
                    <a:pt x="223" y="371"/>
                  </a:lnTo>
                  <a:lnTo>
                    <a:pt x="223" y="195"/>
                  </a:lnTo>
                  <a:cubicBezTo>
                    <a:pt x="223" y="173"/>
                    <a:pt x="241" y="155"/>
                    <a:pt x="263" y="155"/>
                  </a:cubicBezTo>
                  <a:cubicBezTo>
                    <a:pt x="285" y="155"/>
                    <a:pt x="303" y="173"/>
                    <a:pt x="303" y="195"/>
                  </a:cubicBezTo>
                  <a:lnTo>
                    <a:pt x="303" y="371"/>
                  </a:lnTo>
                  <a:lnTo>
                    <a:pt x="333" y="371"/>
                  </a:lnTo>
                  <a:lnTo>
                    <a:pt x="333" y="125"/>
                  </a:lnTo>
                  <a:cubicBezTo>
                    <a:pt x="333" y="103"/>
                    <a:pt x="351" y="85"/>
                    <a:pt x="373" y="85"/>
                  </a:cubicBezTo>
                  <a:cubicBezTo>
                    <a:pt x="395" y="85"/>
                    <a:pt x="413" y="103"/>
                    <a:pt x="413" y="125"/>
                  </a:cubicBezTo>
                  <a:lnTo>
                    <a:pt x="413" y="377"/>
                  </a:lnTo>
                  <a:cubicBezTo>
                    <a:pt x="425" y="384"/>
                    <a:pt x="433" y="397"/>
                    <a:pt x="433" y="411"/>
                  </a:cubicBezTo>
                  <a:close/>
                  <a:moveTo>
                    <a:pt x="151" y="149"/>
                  </a:moveTo>
                  <a:cubicBezTo>
                    <a:pt x="154" y="149"/>
                    <a:pt x="158" y="148"/>
                    <a:pt x="161" y="146"/>
                  </a:cubicBezTo>
                  <a:lnTo>
                    <a:pt x="269" y="78"/>
                  </a:lnTo>
                  <a:lnTo>
                    <a:pt x="266" y="92"/>
                  </a:lnTo>
                  <a:cubicBezTo>
                    <a:pt x="263" y="102"/>
                    <a:pt x="270" y="113"/>
                    <a:pt x="281" y="116"/>
                  </a:cubicBezTo>
                  <a:cubicBezTo>
                    <a:pt x="282" y="116"/>
                    <a:pt x="284" y="116"/>
                    <a:pt x="285" y="116"/>
                  </a:cubicBezTo>
                  <a:cubicBezTo>
                    <a:pt x="295" y="116"/>
                    <a:pt x="303" y="110"/>
                    <a:pt x="305" y="101"/>
                  </a:cubicBezTo>
                  <a:lnTo>
                    <a:pt x="319" y="40"/>
                  </a:lnTo>
                  <a:cubicBezTo>
                    <a:pt x="320" y="35"/>
                    <a:pt x="319" y="30"/>
                    <a:pt x="316" y="25"/>
                  </a:cubicBezTo>
                  <a:cubicBezTo>
                    <a:pt x="314" y="21"/>
                    <a:pt x="309" y="18"/>
                    <a:pt x="304" y="16"/>
                  </a:cubicBezTo>
                  <a:lnTo>
                    <a:pt x="244" y="3"/>
                  </a:lnTo>
                  <a:cubicBezTo>
                    <a:pt x="233" y="0"/>
                    <a:pt x="222" y="7"/>
                    <a:pt x="220" y="18"/>
                  </a:cubicBezTo>
                  <a:cubicBezTo>
                    <a:pt x="217" y="28"/>
                    <a:pt x="224" y="39"/>
                    <a:pt x="235" y="41"/>
                  </a:cubicBezTo>
                  <a:lnTo>
                    <a:pt x="248" y="45"/>
                  </a:lnTo>
                  <a:lnTo>
                    <a:pt x="140" y="112"/>
                  </a:lnTo>
                  <a:cubicBezTo>
                    <a:pt x="131" y="118"/>
                    <a:pt x="128" y="130"/>
                    <a:pt x="134" y="139"/>
                  </a:cubicBezTo>
                  <a:cubicBezTo>
                    <a:pt x="138" y="145"/>
                    <a:pt x="144" y="149"/>
                    <a:pt x="151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41" name="stats-up-graphic_44775"/>
            <p:cNvSpPr>
              <a:spLocks noChangeAspect="1"/>
            </p:cNvSpPr>
            <p:nvPr>
              <p:custDataLst>
                <p:tags r:id="rId48"/>
              </p:custDataLst>
            </p:nvPr>
          </p:nvSpPr>
          <p:spPr bwMode="auto">
            <a:xfrm>
              <a:off x="6899146" y="4151704"/>
              <a:ext cx="190543" cy="190256"/>
            </a:xfrm>
            <a:custGeom>
              <a:avLst/>
              <a:gdLst>
                <a:gd name="T0" fmla="*/ 9608 w 10667"/>
                <a:gd name="T1" fmla="*/ 4056 h 10667"/>
                <a:gd name="T2" fmla="*/ 9642 w 10667"/>
                <a:gd name="T3" fmla="*/ 4561 h 10667"/>
                <a:gd name="T4" fmla="*/ 9398 w 10667"/>
                <a:gd name="T5" fmla="*/ 5365 h 10667"/>
                <a:gd name="T6" fmla="*/ 9237 w 10667"/>
                <a:gd name="T7" fmla="*/ 4433 h 10667"/>
                <a:gd name="T8" fmla="*/ 8869 w 10667"/>
                <a:gd name="T9" fmla="*/ 4582 h 10667"/>
                <a:gd name="T10" fmla="*/ 8709 w 10667"/>
                <a:gd name="T11" fmla="*/ 5514 h 10667"/>
                <a:gd name="T12" fmla="*/ 8952 w 10667"/>
                <a:gd name="T13" fmla="*/ 5395 h 10667"/>
                <a:gd name="T14" fmla="*/ 8998 w 10667"/>
                <a:gd name="T15" fmla="*/ 6944 h 10667"/>
                <a:gd name="T16" fmla="*/ 9239 w 10667"/>
                <a:gd name="T17" fmla="*/ 5720 h 10667"/>
                <a:gd name="T18" fmla="*/ 9377 w 10667"/>
                <a:gd name="T19" fmla="*/ 6807 h 10667"/>
                <a:gd name="T20" fmla="*/ 9687 w 10667"/>
                <a:gd name="T21" fmla="*/ 6787 h 10667"/>
                <a:gd name="T22" fmla="*/ 9559 w 10667"/>
                <a:gd name="T23" fmla="*/ 4821 h 10667"/>
                <a:gd name="T24" fmla="*/ 9939 w 10667"/>
                <a:gd name="T25" fmla="*/ 5391 h 10667"/>
                <a:gd name="T26" fmla="*/ 6566 w 10667"/>
                <a:gd name="T27" fmla="*/ 1130 h 10667"/>
                <a:gd name="T28" fmla="*/ 5448 w 10667"/>
                <a:gd name="T29" fmla="*/ 2261 h 10667"/>
                <a:gd name="T30" fmla="*/ 7197 w 10667"/>
                <a:gd name="T31" fmla="*/ 8282 h 10667"/>
                <a:gd name="T32" fmla="*/ 6553 w 10667"/>
                <a:gd name="T33" fmla="*/ 5860 h 10667"/>
                <a:gd name="T34" fmla="*/ 6867 w 10667"/>
                <a:gd name="T35" fmla="*/ 5540 h 10667"/>
                <a:gd name="T36" fmla="*/ 6677 w 10667"/>
                <a:gd name="T37" fmla="*/ 2794 h 10667"/>
                <a:gd name="T38" fmla="*/ 5875 w 10667"/>
                <a:gd name="T39" fmla="*/ 5440 h 10667"/>
                <a:gd name="T40" fmla="*/ 5344 w 10667"/>
                <a:gd name="T41" fmla="*/ 2372 h 10667"/>
                <a:gd name="T42" fmla="*/ 4134 w 10667"/>
                <a:gd name="T43" fmla="*/ 2863 h 10667"/>
                <a:gd name="T44" fmla="*/ 3606 w 10667"/>
                <a:gd name="T45" fmla="*/ 5931 h 10667"/>
                <a:gd name="T46" fmla="*/ 4406 w 10667"/>
                <a:gd name="T47" fmla="*/ 5536 h 10667"/>
                <a:gd name="T48" fmla="*/ 3036 w 10667"/>
                <a:gd name="T49" fmla="*/ 8836 h 10667"/>
                <a:gd name="T50" fmla="*/ 1301 w 10667"/>
                <a:gd name="T51" fmla="*/ 9187 h 10667"/>
                <a:gd name="T52" fmla="*/ 3942 w 10667"/>
                <a:gd name="T53" fmla="*/ 10566 h 10667"/>
                <a:gd name="T54" fmla="*/ 8368 w 10667"/>
                <a:gd name="T55" fmla="*/ 10227 h 10667"/>
                <a:gd name="T56" fmla="*/ 5409 w 10667"/>
                <a:gd name="T57" fmla="*/ 9687 h 10667"/>
                <a:gd name="T58" fmla="*/ 5462 w 10667"/>
                <a:gd name="T59" fmla="*/ 6588 h 10667"/>
                <a:gd name="T60" fmla="*/ 5409 w 10667"/>
                <a:gd name="T61" fmla="*/ 9687 h 10667"/>
                <a:gd name="T62" fmla="*/ 9674 w 10667"/>
                <a:gd name="T63" fmla="*/ 7185 h 10667"/>
                <a:gd name="T64" fmla="*/ 9255 w 10667"/>
                <a:gd name="T65" fmla="*/ 7228 h 10667"/>
                <a:gd name="T66" fmla="*/ 8691 w 10667"/>
                <a:gd name="T67" fmla="*/ 6602 h 10667"/>
                <a:gd name="T68" fmla="*/ 10667 w 10667"/>
                <a:gd name="T69" fmla="*/ 7058 h 10667"/>
                <a:gd name="T70" fmla="*/ 1068 w 10667"/>
                <a:gd name="T71" fmla="*/ 4056 h 10667"/>
                <a:gd name="T72" fmla="*/ 1407 w 10667"/>
                <a:gd name="T73" fmla="*/ 4399 h 10667"/>
                <a:gd name="T74" fmla="*/ 1620 w 10667"/>
                <a:gd name="T75" fmla="*/ 4469 h 10667"/>
                <a:gd name="T76" fmla="*/ 1410 w 10667"/>
                <a:gd name="T77" fmla="*/ 5515 h 10667"/>
                <a:gd name="T78" fmla="*/ 1189 w 10667"/>
                <a:gd name="T79" fmla="*/ 4467 h 10667"/>
                <a:gd name="T80" fmla="*/ 728 w 10667"/>
                <a:gd name="T81" fmla="*/ 5387 h 10667"/>
                <a:gd name="T82" fmla="*/ 967 w 10667"/>
                <a:gd name="T83" fmla="*/ 5399 h 10667"/>
                <a:gd name="T84" fmla="*/ 1088 w 10667"/>
                <a:gd name="T85" fmla="*/ 5407 h 10667"/>
                <a:gd name="T86" fmla="*/ 1148 w 10667"/>
                <a:gd name="T87" fmla="*/ 6944 h 10667"/>
                <a:gd name="T88" fmla="*/ 1411 w 10667"/>
                <a:gd name="T89" fmla="*/ 5714 h 10667"/>
                <a:gd name="T90" fmla="*/ 1671 w 10667"/>
                <a:gd name="T91" fmla="*/ 6954 h 10667"/>
                <a:gd name="T92" fmla="*/ 1743 w 10667"/>
                <a:gd name="T93" fmla="*/ 5493 h 10667"/>
                <a:gd name="T94" fmla="*/ 1838 w 10667"/>
                <a:gd name="T95" fmla="*/ 5396 h 10667"/>
                <a:gd name="T96" fmla="*/ 1780 w 10667"/>
                <a:gd name="T97" fmla="*/ 4561 h 10667"/>
                <a:gd name="T98" fmla="*/ 1813 w 10667"/>
                <a:gd name="T99" fmla="*/ 7185 h 10667"/>
                <a:gd name="T100" fmla="*/ 1394 w 10667"/>
                <a:gd name="T101" fmla="*/ 7228 h 10667"/>
                <a:gd name="T102" fmla="*/ 830 w 10667"/>
                <a:gd name="T103" fmla="*/ 6602 h 10667"/>
                <a:gd name="T104" fmla="*/ 2805 w 10667"/>
                <a:gd name="T105" fmla="*/ 7058 h 10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67" h="10667">
                  <a:moveTo>
                    <a:pt x="8929" y="4056"/>
                  </a:moveTo>
                  <a:cubicBezTo>
                    <a:pt x="8929" y="3866"/>
                    <a:pt x="9081" y="3713"/>
                    <a:pt x="9268" y="3713"/>
                  </a:cubicBezTo>
                  <a:cubicBezTo>
                    <a:pt x="9456" y="3713"/>
                    <a:pt x="9608" y="3866"/>
                    <a:pt x="9608" y="4056"/>
                  </a:cubicBezTo>
                  <a:cubicBezTo>
                    <a:pt x="9608" y="4246"/>
                    <a:pt x="9456" y="4399"/>
                    <a:pt x="9268" y="4399"/>
                  </a:cubicBezTo>
                  <a:cubicBezTo>
                    <a:pt x="9081" y="4399"/>
                    <a:pt x="8929" y="4246"/>
                    <a:pt x="8929" y="4056"/>
                  </a:cubicBezTo>
                  <a:close/>
                  <a:moveTo>
                    <a:pt x="9642" y="4561"/>
                  </a:moveTo>
                  <a:cubicBezTo>
                    <a:pt x="9592" y="4523"/>
                    <a:pt x="9541" y="4489"/>
                    <a:pt x="9482" y="4469"/>
                  </a:cubicBezTo>
                  <a:cubicBezTo>
                    <a:pt x="9427" y="4449"/>
                    <a:pt x="9369" y="4439"/>
                    <a:pt x="9310" y="4434"/>
                  </a:cubicBezTo>
                  <a:lnTo>
                    <a:pt x="9398" y="5365"/>
                  </a:lnTo>
                  <a:lnTo>
                    <a:pt x="9272" y="5515"/>
                  </a:lnTo>
                  <a:lnTo>
                    <a:pt x="9127" y="5365"/>
                  </a:lnTo>
                  <a:lnTo>
                    <a:pt x="9237" y="4433"/>
                  </a:lnTo>
                  <a:cubicBezTo>
                    <a:pt x="9173" y="4435"/>
                    <a:pt x="9110" y="4446"/>
                    <a:pt x="9050" y="4467"/>
                  </a:cubicBezTo>
                  <a:cubicBezTo>
                    <a:pt x="9025" y="4476"/>
                    <a:pt x="9002" y="4487"/>
                    <a:pt x="8979" y="4500"/>
                  </a:cubicBezTo>
                  <a:cubicBezTo>
                    <a:pt x="8940" y="4523"/>
                    <a:pt x="8903" y="4551"/>
                    <a:pt x="8869" y="4582"/>
                  </a:cubicBezTo>
                  <a:cubicBezTo>
                    <a:pt x="8700" y="4734"/>
                    <a:pt x="8609" y="4997"/>
                    <a:pt x="8589" y="5387"/>
                  </a:cubicBezTo>
                  <a:cubicBezTo>
                    <a:pt x="8586" y="5454"/>
                    <a:pt x="8637" y="5511"/>
                    <a:pt x="8703" y="5514"/>
                  </a:cubicBezTo>
                  <a:cubicBezTo>
                    <a:pt x="8705" y="5514"/>
                    <a:pt x="8707" y="5514"/>
                    <a:pt x="8709" y="5514"/>
                  </a:cubicBezTo>
                  <a:cubicBezTo>
                    <a:pt x="8772" y="5514"/>
                    <a:pt x="8825" y="5464"/>
                    <a:pt x="8828" y="5399"/>
                  </a:cubicBezTo>
                  <a:cubicBezTo>
                    <a:pt x="8842" y="5135"/>
                    <a:pt x="8893" y="4938"/>
                    <a:pt x="8978" y="4821"/>
                  </a:cubicBezTo>
                  <a:cubicBezTo>
                    <a:pt x="8972" y="4944"/>
                    <a:pt x="8961" y="5167"/>
                    <a:pt x="8952" y="5395"/>
                  </a:cubicBezTo>
                  <a:cubicBezTo>
                    <a:pt x="8951" y="5399"/>
                    <a:pt x="8950" y="5403"/>
                    <a:pt x="8950" y="5407"/>
                  </a:cubicBezTo>
                  <a:lnTo>
                    <a:pt x="8854" y="6776"/>
                  </a:lnTo>
                  <a:cubicBezTo>
                    <a:pt x="8848" y="6863"/>
                    <a:pt x="8912" y="6938"/>
                    <a:pt x="8998" y="6944"/>
                  </a:cubicBezTo>
                  <a:cubicBezTo>
                    <a:pt x="9002" y="6944"/>
                    <a:pt x="9005" y="6944"/>
                    <a:pt x="9009" y="6944"/>
                  </a:cubicBezTo>
                  <a:cubicBezTo>
                    <a:pt x="9090" y="6944"/>
                    <a:pt x="9158" y="6881"/>
                    <a:pt x="9163" y="6798"/>
                  </a:cubicBezTo>
                  <a:lnTo>
                    <a:pt x="9239" y="5720"/>
                  </a:lnTo>
                  <a:cubicBezTo>
                    <a:pt x="9251" y="5717"/>
                    <a:pt x="9262" y="5714"/>
                    <a:pt x="9273" y="5714"/>
                  </a:cubicBezTo>
                  <a:cubicBezTo>
                    <a:pt x="9284" y="5714"/>
                    <a:pt x="9296" y="5716"/>
                    <a:pt x="9307" y="5717"/>
                  </a:cubicBezTo>
                  <a:lnTo>
                    <a:pt x="9377" y="6807"/>
                  </a:lnTo>
                  <a:cubicBezTo>
                    <a:pt x="9382" y="6890"/>
                    <a:pt x="9451" y="6954"/>
                    <a:pt x="9532" y="6954"/>
                  </a:cubicBezTo>
                  <a:cubicBezTo>
                    <a:pt x="9535" y="6954"/>
                    <a:pt x="9539" y="6954"/>
                    <a:pt x="9542" y="6954"/>
                  </a:cubicBezTo>
                  <a:cubicBezTo>
                    <a:pt x="9628" y="6948"/>
                    <a:pt x="9692" y="6873"/>
                    <a:pt x="9687" y="6787"/>
                  </a:cubicBezTo>
                  <a:lnTo>
                    <a:pt x="9604" y="5493"/>
                  </a:lnTo>
                  <a:cubicBezTo>
                    <a:pt x="9604" y="5486"/>
                    <a:pt x="9602" y="5479"/>
                    <a:pt x="9601" y="5472"/>
                  </a:cubicBezTo>
                  <a:cubicBezTo>
                    <a:pt x="9594" y="5274"/>
                    <a:pt x="9571" y="4981"/>
                    <a:pt x="9559" y="4821"/>
                  </a:cubicBezTo>
                  <a:cubicBezTo>
                    <a:pt x="9645" y="4939"/>
                    <a:pt x="9694" y="5134"/>
                    <a:pt x="9700" y="5396"/>
                  </a:cubicBezTo>
                  <a:cubicBezTo>
                    <a:pt x="9701" y="5462"/>
                    <a:pt x="9754" y="5514"/>
                    <a:pt x="9822" y="5514"/>
                  </a:cubicBezTo>
                  <a:cubicBezTo>
                    <a:pt x="9888" y="5513"/>
                    <a:pt x="9940" y="5458"/>
                    <a:pt x="9939" y="5391"/>
                  </a:cubicBezTo>
                  <a:cubicBezTo>
                    <a:pt x="9931" y="4988"/>
                    <a:pt x="9831" y="4709"/>
                    <a:pt x="9642" y="4561"/>
                  </a:cubicBezTo>
                  <a:close/>
                  <a:moveTo>
                    <a:pt x="5448" y="2261"/>
                  </a:moveTo>
                  <a:cubicBezTo>
                    <a:pt x="6065" y="2261"/>
                    <a:pt x="6566" y="1755"/>
                    <a:pt x="6566" y="1130"/>
                  </a:cubicBezTo>
                  <a:cubicBezTo>
                    <a:pt x="6566" y="506"/>
                    <a:pt x="6065" y="0"/>
                    <a:pt x="5448" y="0"/>
                  </a:cubicBezTo>
                  <a:cubicBezTo>
                    <a:pt x="4832" y="0"/>
                    <a:pt x="4332" y="506"/>
                    <a:pt x="4332" y="1130"/>
                  </a:cubicBezTo>
                  <a:cubicBezTo>
                    <a:pt x="4332" y="1755"/>
                    <a:pt x="4832" y="2261"/>
                    <a:pt x="5448" y="2261"/>
                  </a:cubicBezTo>
                  <a:close/>
                  <a:moveTo>
                    <a:pt x="9566" y="9187"/>
                  </a:moveTo>
                  <a:cubicBezTo>
                    <a:pt x="9566" y="8589"/>
                    <a:pt x="8569" y="8079"/>
                    <a:pt x="7146" y="7846"/>
                  </a:cubicBezTo>
                  <a:lnTo>
                    <a:pt x="7197" y="8282"/>
                  </a:lnTo>
                  <a:cubicBezTo>
                    <a:pt x="7559" y="8431"/>
                    <a:pt x="7781" y="8624"/>
                    <a:pt x="7781" y="8836"/>
                  </a:cubicBezTo>
                  <a:cubicBezTo>
                    <a:pt x="7781" y="9120"/>
                    <a:pt x="7386" y="9369"/>
                    <a:pt x="6788" y="9523"/>
                  </a:cubicBezTo>
                  <a:lnTo>
                    <a:pt x="6553" y="5860"/>
                  </a:lnTo>
                  <a:cubicBezTo>
                    <a:pt x="6552" y="5836"/>
                    <a:pt x="6547" y="5814"/>
                    <a:pt x="6542" y="5791"/>
                  </a:cubicBezTo>
                  <a:cubicBezTo>
                    <a:pt x="6519" y="5139"/>
                    <a:pt x="6446" y="4174"/>
                    <a:pt x="6403" y="3649"/>
                  </a:cubicBezTo>
                  <a:cubicBezTo>
                    <a:pt x="6689" y="4036"/>
                    <a:pt x="6850" y="4677"/>
                    <a:pt x="6867" y="5540"/>
                  </a:cubicBezTo>
                  <a:cubicBezTo>
                    <a:pt x="6872" y="5758"/>
                    <a:pt x="7047" y="5931"/>
                    <a:pt x="7269" y="5931"/>
                  </a:cubicBezTo>
                  <a:cubicBezTo>
                    <a:pt x="7487" y="5926"/>
                    <a:pt x="7660" y="5744"/>
                    <a:pt x="7655" y="5524"/>
                  </a:cubicBezTo>
                  <a:cubicBezTo>
                    <a:pt x="7628" y="4200"/>
                    <a:pt x="7299" y="3281"/>
                    <a:pt x="6677" y="2794"/>
                  </a:cubicBezTo>
                  <a:cubicBezTo>
                    <a:pt x="6515" y="2666"/>
                    <a:pt x="6346" y="2557"/>
                    <a:pt x="6150" y="2489"/>
                  </a:cubicBezTo>
                  <a:cubicBezTo>
                    <a:pt x="5969" y="2425"/>
                    <a:pt x="5778" y="2390"/>
                    <a:pt x="5587" y="2376"/>
                  </a:cubicBezTo>
                  <a:lnTo>
                    <a:pt x="5875" y="5440"/>
                  </a:lnTo>
                  <a:lnTo>
                    <a:pt x="5459" y="5934"/>
                  </a:lnTo>
                  <a:lnTo>
                    <a:pt x="4983" y="5440"/>
                  </a:lnTo>
                  <a:lnTo>
                    <a:pt x="5344" y="2372"/>
                  </a:lnTo>
                  <a:cubicBezTo>
                    <a:pt x="5135" y="2379"/>
                    <a:pt x="4926" y="2413"/>
                    <a:pt x="4729" y="2484"/>
                  </a:cubicBezTo>
                  <a:cubicBezTo>
                    <a:pt x="4648" y="2513"/>
                    <a:pt x="4570" y="2548"/>
                    <a:pt x="4496" y="2592"/>
                  </a:cubicBezTo>
                  <a:cubicBezTo>
                    <a:pt x="4366" y="2669"/>
                    <a:pt x="4247" y="2762"/>
                    <a:pt x="4134" y="2863"/>
                  </a:cubicBezTo>
                  <a:cubicBezTo>
                    <a:pt x="3578" y="3362"/>
                    <a:pt x="3276" y="4228"/>
                    <a:pt x="3213" y="5512"/>
                  </a:cubicBezTo>
                  <a:cubicBezTo>
                    <a:pt x="3202" y="5732"/>
                    <a:pt x="3369" y="5919"/>
                    <a:pt x="3586" y="5930"/>
                  </a:cubicBezTo>
                  <a:cubicBezTo>
                    <a:pt x="3593" y="5931"/>
                    <a:pt x="3600" y="5931"/>
                    <a:pt x="3606" y="5931"/>
                  </a:cubicBezTo>
                  <a:cubicBezTo>
                    <a:pt x="3815" y="5931"/>
                    <a:pt x="3989" y="5765"/>
                    <a:pt x="4000" y="5552"/>
                  </a:cubicBezTo>
                  <a:cubicBezTo>
                    <a:pt x="4043" y="4683"/>
                    <a:pt x="4213" y="4034"/>
                    <a:pt x="4493" y="3649"/>
                  </a:cubicBezTo>
                  <a:cubicBezTo>
                    <a:pt x="4473" y="4053"/>
                    <a:pt x="4437" y="4787"/>
                    <a:pt x="4406" y="5536"/>
                  </a:cubicBezTo>
                  <a:cubicBezTo>
                    <a:pt x="4404" y="5550"/>
                    <a:pt x="4400" y="5563"/>
                    <a:pt x="4399" y="5577"/>
                  </a:cubicBezTo>
                  <a:lnTo>
                    <a:pt x="4121" y="9550"/>
                  </a:lnTo>
                  <a:cubicBezTo>
                    <a:pt x="3469" y="9398"/>
                    <a:pt x="3036" y="9136"/>
                    <a:pt x="3036" y="8836"/>
                  </a:cubicBezTo>
                  <a:cubicBezTo>
                    <a:pt x="3036" y="8606"/>
                    <a:pt x="3298" y="8398"/>
                    <a:pt x="3715" y="8245"/>
                  </a:cubicBezTo>
                  <a:lnTo>
                    <a:pt x="3745" y="7843"/>
                  </a:lnTo>
                  <a:cubicBezTo>
                    <a:pt x="2309" y="8075"/>
                    <a:pt x="1301" y="8586"/>
                    <a:pt x="1301" y="9187"/>
                  </a:cubicBezTo>
                  <a:cubicBezTo>
                    <a:pt x="1301" y="9666"/>
                    <a:pt x="1867" y="9963"/>
                    <a:pt x="2241" y="10125"/>
                  </a:cubicBezTo>
                  <a:cubicBezTo>
                    <a:pt x="2579" y="10272"/>
                    <a:pt x="2936" y="10374"/>
                    <a:pt x="3295" y="10452"/>
                  </a:cubicBezTo>
                  <a:cubicBezTo>
                    <a:pt x="3509" y="10498"/>
                    <a:pt x="3725" y="10536"/>
                    <a:pt x="3942" y="10566"/>
                  </a:cubicBezTo>
                  <a:cubicBezTo>
                    <a:pt x="4438" y="10635"/>
                    <a:pt x="4931" y="10667"/>
                    <a:pt x="5434" y="10667"/>
                  </a:cubicBezTo>
                  <a:cubicBezTo>
                    <a:pt x="5609" y="10667"/>
                    <a:pt x="5784" y="10662"/>
                    <a:pt x="5959" y="10654"/>
                  </a:cubicBezTo>
                  <a:cubicBezTo>
                    <a:pt x="6767" y="10615"/>
                    <a:pt x="7596" y="10506"/>
                    <a:pt x="8368" y="10227"/>
                  </a:cubicBezTo>
                  <a:cubicBezTo>
                    <a:pt x="8794" y="10073"/>
                    <a:pt x="9463" y="9799"/>
                    <a:pt x="9557" y="9286"/>
                  </a:cubicBezTo>
                  <a:cubicBezTo>
                    <a:pt x="9563" y="9253"/>
                    <a:pt x="9566" y="9220"/>
                    <a:pt x="9566" y="9187"/>
                  </a:cubicBezTo>
                  <a:close/>
                  <a:moveTo>
                    <a:pt x="5409" y="9687"/>
                  </a:moveTo>
                  <a:cubicBezTo>
                    <a:pt x="5316" y="9687"/>
                    <a:pt x="5226" y="9685"/>
                    <a:pt x="5136" y="9681"/>
                  </a:cubicBezTo>
                  <a:lnTo>
                    <a:pt x="5351" y="6608"/>
                  </a:lnTo>
                  <a:cubicBezTo>
                    <a:pt x="5390" y="6597"/>
                    <a:pt x="5429" y="6588"/>
                    <a:pt x="5462" y="6588"/>
                  </a:cubicBezTo>
                  <a:cubicBezTo>
                    <a:pt x="5501" y="6588"/>
                    <a:pt x="5539" y="6595"/>
                    <a:pt x="5577" y="6599"/>
                  </a:cubicBezTo>
                  <a:lnTo>
                    <a:pt x="5773" y="9671"/>
                  </a:lnTo>
                  <a:cubicBezTo>
                    <a:pt x="5653" y="9678"/>
                    <a:pt x="5535" y="9687"/>
                    <a:pt x="5409" y="9687"/>
                  </a:cubicBezTo>
                  <a:close/>
                  <a:moveTo>
                    <a:pt x="9863" y="6751"/>
                  </a:moveTo>
                  <a:cubicBezTo>
                    <a:pt x="9985" y="6801"/>
                    <a:pt x="10061" y="6867"/>
                    <a:pt x="10061" y="6939"/>
                  </a:cubicBezTo>
                  <a:cubicBezTo>
                    <a:pt x="10061" y="7043"/>
                    <a:pt x="9905" y="7134"/>
                    <a:pt x="9674" y="7185"/>
                  </a:cubicBezTo>
                  <a:cubicBezTo>
                    <a:pt x="9657" y="7190"/>
                    <a:pt x="9638" y="7195"/>
                    <a:pt x="9619" y="7197"/>
                  </a:cubicBezTo>
                  <a:cubicBezTo>
                    <a:pt x="9614" y="7198"/>
                    <a:pt x="9609" y="7198"/>
                    <a:pt x="9605" y="7198"/>
                  </a:cubicBezTo>
                  <a:cubicBezTo>
                    <a:pt x="9499" y="7217"/>
                    <a:pt x="9382" y="7228"/>
                    <a:pt x="9255" y="7228"/>
                  </a:cubicBezTo>
                  <a:cubicBezTo>
                    <a:pt x="8811" y="7228"/>
                    <a:pt x="8451" y="7098"/>
                    <a:pt x="8451" y="6939"/>
                  </a:cubicBezTo>
                  <a:cubicBezTo>
                    <a:pt x="8451" y="6861"/>
                    <a:pt x="8539" y="6790"/>
                    <a:pt x="8681" y="6739"/>
                  </a:cubicBezTo>
                  <a:lnTo>
                    <a:pt x="8691" y="6602"/>
                  </a:lnTo>
                  <a:cubicBezTo>
                    <a:pt x="8203" y="6681"/>
                    <a:pt x="7861" y="6854"/>
                    <a:pt x="7861" y="7058"/>
                  </a:cubicBezTo>
                  <a:cubicBezTo>
                    <a:pt x="7861" y="7335"/>
                    <a:pt x="8489" y="7560"/>
                    <a:pt x="9264" y="7560"/>
                  </a:cubicBezTo>
                  <a:cubicBezTo>
                    <a:pt x="10039" y="7560"/>
                    <a:pt x="10667" y="7335"/>
                    <a:pt x="10667" y="7058"/>
                  </a:cubicBezTo>
                  <a:cubicBezTo>
                    <a:pt x="10667" y="6855"/>
                    <a:pt x="10328" y="6682"/>
                    <a:pt x="9845" y="6603"/>
                  </a:cubicBezTo>
                  <a:lnTo>
                    <a:pt x="9863" y="6751"/>
                  </a:lnTo>
                  <a:close/>
                  <a:moveTo>
                    <a:pt x="1068" y="4056"/>
                  </a:moveTo>
                  <a:cubicBezTo>
                    <a:pt x="1068" y="3866"/>
                    <a:pt x="1220" y="3713"/>
                    <a:pt x="1407" y="3713"/>
                  </a:cubicBezTo>
                  <a:cubicBezTo>
                    <a:pt x="1594" y="3713"/>
                    <a:pt x="1747" y="3866"/>
                    <a:pt x="1747" y="4056"/>
                  </a:cubicBezTo>
                  <a:cubicBezTo>
                    <a:pt x="1747" y="4246"/>
                    <a:pt x="1594" y="4399"/>
                    <a:pt x="1407" y="4399"/>
                  </a:cubicBezTo>
                  <a:cubicBezTo>
                    <a:pt x="1220" y="4399"/>
                    <a:pt x="1068" y="4246"/>
                    <a:pt x="1068" y="4056"/>
                  </a:cubicBezTo>
                  <a:close/>
                  <a:moveTo>
                    <a:pt x="1780" y="4561"/>
                  </a:moveTo>
                  <a:cubicBezTo>
                    <a:pt x="1731" y="4523"/>
                    <a:pt x="1680" y="4489"/>
                    <a:pt x="1620" y="4469"/>
                  </a:cubicBezTo>
                  <a:cubicBezTo>
                    <a:pt x="1565" y="4449"/>
                    <a:pt x="1507" y="4439"/>
                    <a:pt x="1449" y="4434"/>
                  </a:cubicBezTo>
                  <a:lnTo>
                    <a:pt x="1537" y="5365"/>
                  </a:lnTo>
                  <a:lnTo>
                    <a:pt x="1410" y="5515"/>
                  </a:lnTo>
                  <a:lnTo>
                    <a:pt x="1266" y="5365"/>
                  </a:lnTo>
                  <a:lnTo>
                    <a:pt x="1376" y="4433"/>
                  </a:lnTo>
                  <a:cubicBezTo>
                    <a:pt x="1312" y="4435"/>
                    <a:pt x="1248" y="4446"/>
                    <a:pt x="1189" y="4467"/>
                  </a:cubicBezTo>
                  <a:cubicBezTo>
                    <a:pt x="1164" y="4476"/>
                    <a:pt x="1140" y="4487"/>
                    <a:pt x="1118" y="4500"/>
                  </a:cubicBezTo>
                  <a:cubicBezTo>
                    <a:pt x="1078" y="4523"/>
                    <a:pt x="1042" y="4551"/>
                    <a:pt x="1008" y="4582"/>
                  </a:cubicBezTo>
                  <a:cubicBezTo>
                    <a:pt x="839" y="4734"/>
                    <a:pt x="747" y="4997"/>
                    <a:pt x="728" y="5387"/>
                  </a:cubicBezTo>
                  <a:cubicBezTo>
                    <a:pt x="725" y="5454"/>
                    <a:pt x="775" y="5511"/>
                    <a:pt x="841" y="5514"/>
                  </a:cubicBezTo>
                  <a:cubicBezTo>
                    <a:pt x="843" y="5514"/>
                    <a:pt x="845" y="5514"/>
                    <a:pt x="848" y="5514"/>
                  </a:cubicBezTo>
                  <a:cubicBezTo>
                    <a:pt x="911" y="5514"/>
                    <a:pt x="964" y="5464"/>
                    <a:pt x="967" y="5399"/>
                  </a:cubicBezTo>
                  <a:cubicBezTo>
                    <a:pt x="980" y="5135"/>
                    <a:pt x="1032" y="4938"/>
                    <a:pt x="1117" y="4821"/>
                  </a:cubicBezTo>
                  <a:cubicBezTo>
                    <a:pt x="1111" y="4944"/>
                    <a:pt x="1100" y="5167"/>
                    <a:pt x="1090" y="5395"/>
                  </a:cubicBezTo>
                  <a:cubicBezTo>
                    <a:pt x="1090" y="5399"/>
                    <a:pt x="1089" y="5403"/>
                    <a:pt x="1088" y="5407"/>
                  </a:cubicBezTo>
                  <a:lnTo>
                    <a:pt x="993" y="6776"/>
                  </a:lnTo>
                  <a:cubicBezTo>
                    <a:pt x="987" y="6863"/>
                    <a:pt x="1051" y="6938"/>
                    <a:pt x="1136" y="6944"/>
                  </a:cubicBezTo>
                  <a:cubicBezTo>
                    <a:pt x="1140" y="6944"/>
                    <a:pt x="1144" y="6944"/>
                    <a:pt x="1148" y="6944"/>
                  </a:cubicBezTo>
                  <a:cubicBezTo>
                    <a:pt x="1228" y="6944"/>
                    <a:pt x="1296" y="6881"/>
                    <a:pt x="1302" y="6798"/>
                  </a:cubicBezTo>
                  <a:lnTo>
                    <a:pt x="1378" y="5720"/>
                  </a:lnTo>
                  <a:cubicBezTo>
                    <a:pt x="1389" y="5717"/>
                    <a:pt x="1401" y="5714"/>
                    <a:pt x="1411" y="5714"/>
                  </a:cubicBezTo>
                  <a:cubicBezTo>
                    <a:pt x="1423" y="5714"/>
                    <a:pt x="1435" y="5716"/>
                    <a:pt x="1446" y="5717"/>
                  </a:cubicBezTo>
                  <a:lnTo>
                    <a:pt x="1516" y="6807"/>
                  </a:lnTo>
                  <a:cubicBezTo>
                    <a:pt x="1521" y="6890"/>
                    <a:pt x="1589" y="6954"/>
                    <a:pt x="1671" y="6954"/>
                  </a:cubicBezTo>
                  <a:cubicBezTo>
                    <a:pt x="1674" y="6954"/>
                    <a:pt x="1677" y="6954"/>
                    <a:pt x="1681" y="6954"/>
                  </a:cubicBezTo>
                  <a:cubicBezTo>
                    <a:pt x="1766" y="6948"/>
                    <a:pt x="1831" y="6873"/>
                    <a:pt x="1826" y="6787"/>
                  </a:cubicBezTo>
                  <a:lnTo>
                    <a:pt x="1743" y="5493"/>
                  </a:lnTo>
                  <a:cubicBezTo>
                    <a:pt x="1742" y="5486"/>
                    <a:pt x="1741" y="5479"/>
                    <a:pt x="1739" y="5472"/>
                  </a:cubicBezTo>
                  <a:cubicBezTo>
                    <a:pt x="1732" y="5274"/>
                    <a:pt x="1710" y="4981"/>
                    <a:pt x="1697" y="4821"/>
                  </a:cubicBezTo>
                  <a:cubicBezTo>
                    <a:pt x="1784" y="4939"/>
                    <a:pt x="1833" y="5134"/>
                    <a:pt x="1838" y="5396"/>
                  </a:cubicBezTo>
                  <a:cubicBezTo>
                    <a:pt x="1840" y="5462"/>
                    <a:pt x="1893" y="5514"/>
                    <a:pt x="1960" y="5514"/>
                  </a:cubicBezTo>
                  <a:cubicBezTo>
                    <a:pt x="2027" y="5513"/>
                    <a:pt x="2079" y="5458"/>
                    <a:pt x="2078" y="5391"/>
                  </a:cubicBezTo>
                  <a:cubicBezTo>
                    <a:pt x="2069" y="4988"/>
                    <a:pt x="1969" y="4709"/>
                    <a:pt x="1780" y="4561"/>
                  </a:cubicBezTo>
                  <a:close/>
                  <a:moveTo>
                    <a:pt x="2002" y="6751"/>
                  </a:moveTo>
                  <a:cubicBezTo>
                    <a:pt x="2124" y="6801"/>
                    <a:pt x="2200" y="6867"/>
                    <a:pt x="2200" y="6939"/>
                  </a:cubicBezTo>
                  <a:cubicBezTo>
                    <a:pt x="2200" y="7043"/>
                    <a:pt x="2044" y="7134"/>
                    <a:pt x="1813" y="7185"/>
                  </a:cubicBezTo>
                  <a:cubicBezTo>
                    <a:pt x="1795" y="7190"/>
                    <a:pt x="1777" y="7195"/>
                    <a:pt x="1758" y="7197"/>
                  </a:cubicBezTo>
                  <a:cubicBezTo>
                    <a:pt x="1753" y="7198"/>
                    <a:pt x="1748" y="7198"/>
                    <a:pt x="1743" y="7198"/>
                  </a:cubicBezTo>
                  <a:cubicBezTo>
                    <a:pt x="1637" y="7217"/>
                    <a:pt x="1520" y="7228"/>
                    <a:pt x="1394" y="7228"/>
                  </a:cubicBezTo>
                  <a:cubicBezTo>
                    <a:pt x="950" y="7228"/>
                    <a:pt x="589" y="7098"/>
                    <a:pt x="589" y="6939"/>
                  </a:cubicBezTo>
                  <a:cubicBezTo>
                    <a:pt x="589" y="6861"/>
                    <a:pt x="678" y="6790"/>
                    <a:pt x="820" y="6739"/>
                  </a:cubicBezTo>
                  <a:lnTo>
                    <a:pt x="830" y="6602"/>
                  </a:lnTo>
                  <a:cubicBezTo>
                    <a:pt x="342" y="6681"/>
                    <a:pt x="0" y="6854"/>
                    <a:pt x="0" y="7058"/>
                  </a:cubicBezTo>
                  <a:cubicBezTo>
                    <a:pt x="0" y="7335"/>
                    <a:pt x="628" y="7560"/>
                    <a:pt x="1403" y="7560"/>
                  </a:cubicBezTo>
                  <a:cubicBezTo>
                    <a:pt x="2177" y="7560"/>
                    <a:pt x="2805" y="7335"/>
                    <a:pt x="2805" y="7058"/>
                  </a:cubicBezTo>
                  <a:cubicBezTo>
                    <a:pt x="2805" y="6855"/>
                    <a:pt x="2467" y="6682"/>
                    <a:pt x="1984" y="6603"/>
                  </a:cubicBezTo>
                  <a:lnTo>
                    <a:pt x="2002" y="67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zh-CN" altLang="en-US">
                <a:solidFill>
                  <a:schemeClr val="bg1"/>
                </a:solidFill>
                <a:effectLst/>
              </a:endParaRPr>
            </a:p>
          </p:txBody>
        </p:sp>
      </p:grpSp>
      <p:sp>
        <p:nvSpPr>
          <p:cNvPr id="42" name="Title 6"/>
          <p:cNvSpPr txBox="1"/>
          <p:nvPr>
            <p:custDataLst>
              <p:tags r:id="rId49"/>
            </p:custDataLst>
          </p:nvPr>
        </p:nvSpPr>
        <p:spPr>
          <a:xfrm>
            <a:off x="3525837" y="719154"/>
            <a:ext cx="5140326" cy="6451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为什么</a:t>
            </a: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选择营销活动？</a:t>
            </a:r>
            <a:endParaRPr lang="zh-CN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50"/>
            </p:custDataLst>
          </p:nvPr>
        </p:nvSpPr>
        <p:spPr>
          <a:xfrm>
            <a:off x="4700270" y="4700270"/>
            <a:ext cx="1045210" cy="30670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dist">
              <a:buClrTx/>
              <a:buSzTx/>
              <a:buFontTx/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销售提高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</p:spTree>
    <p:custDataLst>
      <p:tags r:id="rId5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母版标题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f"/>
  <p:tag name="KSO_WM_UNIT_SUBTYPE" val="d"/>
  <p:tag name="KSO_WM_UNIT_INDEX" val="2"/>
  <p:tag name="KSO_WM_BEAUTIFY_FLAG" val="#wm#"/>
  <p:tag name="KSO_WM_TAG_VERSION" val="3.0"/>
  <p:tag name="KSO_WM_UNIT_PRESET_TEXT" val="联系方式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f"/>
  <p:tag name="KSO_WM_UNIT_SUBTYPE" val="g"/>
  <p:tag name="KSO_WM_UNIT_INDEX" val="3"/>
  <p:tag name="KSO_WM_BEAUTIFY_FLAG" val="#wm#"/>
  <p:tag name="KSO_WM_TAG_VERSION" val="3.0"/>
  <p:tag name="KSO_WM_UNIT_PRESET_TEXT" val="公司名"/>
  <p:tag name="KSO_WM_UNIT_ID" val="_1*f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2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4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4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75.xml><?xml version="1.0" encoding="utf-8"?>
<p:tagLst xmlns:p="http://schemas.openxmlformats.org/presentationml/2006/main">
  <p:tag name="KSO_WM_UNIT_TYPE" val="f"/>
  <p:tag name="KSO_WM_UNIT_SUBTYPE" val="g"/>
  <p:tag name="KSO_WM_UNIT_INDEX" val="3"/>
  <p:tag name="KSO_WM_BEAUTIFY_FLAG" val="#wm#"/>
  <p:tag name="KSO_WM_TAG_VERSION" val="3.0"/>
  <p:tag name="KSO_WM_UNIT_PRESET_TEXT" val="公司名"/>
  <p:tag name="KSO_WM_UNIT_ID" val="_11*f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f"/>
  <p:tag name="KSO_WM_UNIT_SUBTYPE" val="d"/>
  <p:tag name="KSO_WM_UNIT_INDEX" val="2"/>
  <p:tag name="KSO_WM_BEAUTIFY_FLAG" val="#wm#"/>
  <p:tag name="KSO_WM_TAG_VERSION" val="3.0"/>
  <p:tag name="KSO_WM_UNIT_PRESET_TEXT" val="联系方式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2"/>
</p:tagLst>
</file>

<file path=ppt/tags/tag8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038"/>
</p:tagLst>
</file>

<file path=ppt/tags/tag9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6038"/>
</p:tagLst>
</file>

<file path=ppt/tags/tag9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6038"/>
  <p:tag name="KSO_WM_TEMPLATE_CATEGORY" val="custom"/>
  <p:tag name="KSO_WM_TEMPLATE_MASTER_TYPE" val="0"/>
</p:tagLst>
</file>

<file path=ppt/tags/tag96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9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38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8"/>
  <p:tag name="KSO_WM_TEMPLATE_CATEGORY" val="custom"/>
  <p:tag name="KSO_WM_UNIT_ISCONTENTSTITLE" val="0"/>
  <p:tag name="KSO_WM_UNIT_VALUE" val="15"/>
  <p:tag name="KSO_WM_UNIT_PRESET_TEXT" val="单击此处添加文档标题"/>
  <p:tag name="KSO_WM_UNIT_TEXT_TYPE" val="1"/>
</p:tagLst>
</file>

<file path=ppt/tags/tag9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6038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8"/>
  <p:tag name="KSO_WM_TEMPLATE_CATEGORY" val="custom"/>
  <p:tag name="KSO_WM_UNIT_ISCONTENTSTITLE" val="0"/>
  <p:tag name="KSO_WM_UNIT_VALUE" val="33"/>
  <p:tag name="KSO_WM_UNIT_PRESET_TEXT" val="单击此处添加副标题"/>
  <p:tag name="KSO_WM_UNIT_TEXT_TYPE" val="1"/>
</p:tagLst>
</file>

<file path=ppt/tags/tag99.xml><?xml version="1.0" encoding="utf-8"?>
<p:tagLst xmlns:p="http://schemas.openxmlformats.org/presentationml/2006/main">
  <p:tag name="KSO_WM_TEMPLATE_THUMBS_INDEX" val="1、9"/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38"/>
  <p:tag name="KSO_WM_TEMPLATE_CATEGORY" val="custom"/>
  <p:tag name="KSO_WM_SLIDE_INDEX" val="1"/>
  <p:tag name="KSO_WM_SLIDE_ID" val="custom20236038_1"/>
  <p:tag name="KSO_WM_TEMPLATE_MASTER_TYPE" val="0"/>
  <p:tag name="KSO_WM_SLIDE_LAYOUT" val="a_b_f"/>
  <p:tag name="KSO_WM_SLIDE_LAYOUT_CNT" val="1_1_3"/>
  <p:tag name="KSO_WM_SLIDE_THEME_ID" val="3331124"/>
  <p:tag name="KSO_WM_SLIDE_THEME_NAME" val="绿色教育教学风景小清新主题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38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8"/>
  <p:tag name="KSO_WM_TEMPLATE_CATEGORY" val="custom"/>
  <p:tag name="KSO_WM_UNIT_VALUE" val="2"/>
</p:tagLst>
</file>

<file path=ppt/tags/tag10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38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8"/>
  <p:tag name="KSO_WM_TEMPLATE_CATEGORY" val="custom"/>
</p:tagLst>
</file>

<file path=ppt/tags/tag102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38_3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38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0.14999389648438,&quot;left&quot;:76.82498779296876,&quot;top&quot;:188.47500305175782,&quot;width&quot;:810.15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38_3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38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0.14999389648438,&quot;left&quot;:76.82498779296876,&quot;top&quot;:188.47500305175782,&quot;width&quot;:810.1500244140625}"/>
  <p:tag name="KSO_WM_DIAGRAM_COLOR_MATCH_VALUE" val="{&quot;shape&quot;:{&quot;fill&quot;:{&quot;solid&quot;:{&quot;brightness&quot;:0.800000011920929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38_3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38"/>
  <p:tag name="KSO_WM_TEMPLATE_CATEGORY" val="custom"/>
  <p:tag name="KSO_WM_DIAGRAM_COLOR_TRICK" val="1"/>
  <p:tag name="KSO_WM_DIAGRAM_COLOR_TEXT_CAN_REMOVE" val="n"/>
  <p:tag name="KSO_WM_UNIT_SUBTYPE" val="a"/>
  <p:tag name="KSO_WM_UNIT_VALUE" val="8"/>
  <p:tag name="KSO_WM_UNIT_PRESET_TEXT" val="添加目录项标题"/>
  <p:tag name="KSO_WM_DIAGRAM_MAX_ITEMCNT" val="6"/>
  <p:tag name="KSO_WM_DIAGRAM_MIN_ITEMCNT" val="2"/>
  <p:tag name="KSO_WM_DIAGRAM_VIRTUALLY_FRAME" val="{&quot;height&quot;:240.14999389648438,&quot;left&quot;:76.82498779296876,&quot;top&quot;:188.47500305175782,&quot;width&quot;:810.1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</p:tagLst>
</file>

<file path=ppt/tags/tag105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38_3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38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0.14999389648438,&quot;left&quot;:76.82498779296876,&quot;top&quot;:188.47500305175782,&quot;width&quot;:810.15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UNIT_ID" val="custom20236038_3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38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0.14999389648438,&quot;left&quot;:76.82498779296876,&quot;top&quot;:188.47500305175782,&quot;width&quot;:810.1500244140625}"/>
  <p:tag name="KSO_WM_DIAGRAM_COLOR_MATCH_VALUE" val="{&quot;shape&quot;:{&quot;fill&quot;:{&quot;solid&quot;:{&quot;brightness&quot;:0.800000011920929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38_3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38"/>
  <p:tag name="KSO_WM_TEMPLATE_CATEGORY" val="custom"/>
  <p:tag name="KSO_WM_DIAGRAM_COLOR_TRICK" val="1"/>
  <p:tag name="KSO_WM_DIAGRAM_COLOR_TEXT_CAN_REMOVE" val="n"/>
  <p:tag name="KSO_WM_UNIT_SUBTYPE" val="a"/>
  <p:tag name="KSO_WM_UNIT_VALUE" val="8"/>
  <p:tag name="KSO_WM_UNIT_PRESET_TEXT" val="添加目录项标题"/>
  <p:tag name="KSO_WM_DIAGRAM_MAX_ITEMCNT" val="6"/>
  <p:tag name="KSO_WM_DIAGRAM_MIN_ITEMCNT" val="2"/>
  <p:tag name="KSO_WM_DIAGRAM_VIRTUALLY_FRAME" val="{&quot;height&quot;:240.14999389648438,&quot;left&quot;:76.82498779296876,&quot;top&quot;:188.47500305175782,&quot;width&quot;:810.1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</p:tagLst>
</file>

<file path=ppt/tags/tag108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038_3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38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0.14999389648438,&quot;left&quot;:76.82498779296876,&quot;top&quot;:188.47500305175782,&quot;width&quot;:810.15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UNIT_ID" val="custom20236038_3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38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0.14999389648438,&quot;left&quot;:76.82498779296876,&quot;top&quot;:188.47500305175782,&quot;width&quot;:810.1500244140625}"/>
  <p:tag name="KSO_WM_DIAGRAM_COLOR_MATCH_VALUE" val="{&quot;shape&quot;:{&quot;fill&quot;:{&quot;solid&quot;:{&quot;brightness&quot;:0.800000011920929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038_3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38"/>
  <p:tag name="KSO_WM_TEMPLATE_CATEGORY" val="custom"/>
  <p:tag name="KSO_WM_DIAGRAM_COLOR_TRICK" val="1"/>
  <p:tag name="KSO_WM_DIAGRAM_COLOR_TEXT_CAN_REMOVE" val="n"/>
  <p:tag name="KSO_WM_UNIT_SUBTYPE" val="a"/>
  <p:tag name="KSO_WM_UNIT_VALUE" val="8"/>
  <p:tag name="KSO_WM_UNIT_PRESET_TEXT" val="添加目录项标题"/>
  <p:tag name="KSO_WM_DIAGRAM_MAX_ITEMCNT" val="6"/>
  <p:tag name="KSO_WM_DIAGRAM_MIN_ITEMCNT" val="2"/>
  <p:tag name="KSO_WM_DIAGRAM_VIRTUALLY_FRAME" val="{&quot;height&quot;:240.14999389648438,&quot;left&quot;:76.82498779296876,&quot;top&quot;:188.47500305175782,&quot;width&quot;:810.1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</p:tagLst>
</file>

<file path=ppt/tags/tag111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3"/>
  <p:tag name="KSO_WM_DIAGRAM_GROUP_CODE" val="l1-1"/>
  <p:tag name="KSO_WM_BEAUTIFY_FLAG" val="#wm#"/>
  <p:tag name="KSO_WM_TEMPLATE_INDEX" val="20236038"/>
  <p:tag name="KSO_WM_TEMPLATE_CATEGORY" val="custom"/>
  <p:tag name="KSO_WM_SLIDE_INDEX" val="3"/>
  <p:tag name="KSO_WM_SLIDE_ID" val="custom20236038_3"/>
  <p:tag name="KSO_WM_TEMPLATE_MASTER_TYPE" val="0"/>
  <p:tag name="KSO_WM_SLIDE_LAYOUT" val="a_l"/>
  <p:tag name="KSO_WM_SLIDE_LAYOUT_CNT" val="1_1"/>
  <p:tag name="KSO_WM_SLIDE_DIAGTYPE" val="l"/>
  <p:tag name="KSO_WM_SLIDE_THEME_ID" val="3331124"/>
  <p:tag name="KSO_WM_SLIDE_THEME_NAME" val="绿色教育教学风景小清新主题"/>
</p:tagLst>
</file>

<file path=ppt/tags/tag1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38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8"/>
  <p:tag name="KSO_WM_TEMPLATE_CATEGORY" val="custom"/>
  <p:tag name="KSO_WM_UNIT_ISCONTENTSTITLE" val="0"/>
  <p:tag name="KSO_WM_UNIT_VALUE" val="11"/>
  <p:tag name="KSO_WM_UNIT_PRESET_TEXT" val="单击添加章节标题"/>
  <p:tag name="KSO_WM_UNIT_TEXT_TYPE" val="1"/>
</p:tagLst>
</file>

<file path=ppt/tags/tag11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038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8"/>
  <p:tag name="KSO_WM_TEMPLATE_CATEGORY" val="custom"/>
  <p:tag name="KSO_WM_UNIT_VALUE" val="22"/>
</p:tagLst>
</file>

<file path=ppt/tags/tag11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38"/>
  <p:tag name="KSO_WM_TEMPLATE_CATEGORY" val="custom"/>
  <p:tag name="KSO_WM_SLIDE_INDEX" val="7"/>
  <p:tag name="KSO_WM_SLIDE_ID" val="custom20236038_7"/>
  <p:tag name="KSO_WM_TEMPLATE_MASTER_TYPE" val="0"/>
  <p:tag name="KSO_WM_SLIDE_LAYOUT" val="a_b_e"/>
  <p:tag name="KSO_WM_SLIDE_LAYOUT_CNT" val="1_1_1"/>
  <p:tag name="KSO_WM_SLIDE_THEME_ID" val="3331124"/>
  <p:tag name="KSO_WM_SLIDE_THEME_NAME" val="绿色教育教学风景小清新主题"/>
</p:tagLst>
</file>

<file path=ppt/tags/tag115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16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17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18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119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120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121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12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23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24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125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126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27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28.xml><?xml version="1.0" encoding="utf-8"?>
<p:tagLst xmlns:p="http://schemas.openxmlformats.org/presentationml/2006/main">
  <p:tag name="KSO_WM_UNIT_INDEX" val="2"/>
  <p:tag name="KSO_WM_UNIT_TYPE" val="a"/>
  <p:tag name="KSO_WM_BEAUTIFY_FLAG" val="#wm#"/>
</p:tagLst>
</file>

<file path=ppt/tags/tag129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30.xml><?xml version="1.0" encoding="utf-8"?>
<p:tagLst xmlns:p="http://schemas.openxmlformats.org/presentationml/2006/main">
  <p:tag name="KSO_WM_DIAGRAM_VIRTUALLY_FRAME" val="{&quot;height&quot;:322.7,&quot;left&quot;:51.92503937007874,&quot;top&quot;:131.3,&quot;width&quot;:852.5}"/>
</p:tagLst>
</file>

<file path=ppt/tags/tag131.xml><?xml version="1.0" encoding="utf-8"?>
<p:tagLst xmlns:p="http://schemas.openxmlformats.org/presentationml/2006/main">
  <p:tag name="KSO_WM_BEAUTIFY_FLAG" val="#wm#"/>
  <p:tag name="KSO_WM_UNIT_TYPE" val="l_h_i"/>
  <p:tag name="KSO_WM_UNIT_INDEX" val="1_1_1"/>
  <p:tag name="KSO_WM_UNIT_ID" val="diagram19882022_3*l_h_i*1_1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32.xml><?xml version="1.0" encoding="utf-8"?>
<p:tagLst xmlns:p="http://schemas.openxmlformats.org/presentationml/2006/main">
  <p:tag name="KSO_WM_BEAUTIFY_FLAG" val="#wm#"/>
  <p:tag name="KSO_WM_UNIT_TYPE" val="l_h_f"/>
  <p:tag name="KSO_WM_UNIT_INDEX" val="1_1_2"/>
  <p:tag name="KSO_WM_UNIT_ID" val="diagram19882022_3*l_h_f*1_1_2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33.xml><?xml version="1.0" encoding="utf-8"?>
<p:tagLst xmlns:p="http://schemas.openxmlformats.org/presentationml/2006/main">
  <p:tag name="KSO_WM_BEAUTIFY_FLAG" val="#wm#"/>
  <p:tag name="KSO_WM_UNIT_TYPE" val="l_h_f"/>
  <p:tag name="KSO_WM_UNIT_INDEX" val="1_1_3"/>
  <p:tag name="KSO_WM_UNIT_ID" val="diagram19882022_3*l_h_f*1_1_3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34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3*l_h_f*1_1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35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3*l_h_f*1_2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36.xml><?xml version="1.0" encoding="utf-8"?>
<p:tagLst xmlns:p="http://schemas.openxmlformats.org/presentationml/2006/main">
  <p:tag name="KSO_WM_BEAUTIFY_FLAG" val="#wm#"/>
  <p:tag name="KSO_WM_UNIT_TYPE" val="l_h_f"/>
  <p:tag name="KSO_WM_UNIT_INDEX" val="1_2_3"/>
  <p:tag name="KSO_WM_UNIT_ID" val="diagram19882022_3*l_h_f*1_2_3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37.xml><?xml version="1.0" encoding="utf-8"?>
<p:tagLst xmlns:p="http://schemas.openxmlformats.org/presentationml/2006/main">
  <p:tag name="KSO_WM_BEAUTIFY_FLAG" val="#wm#"/>
  <p:tag name="KSO_WM_UNIT_TYPE" val="l_h_i"/>
  <p:tag name="KSO_WM_UNIT_INDEX" val="1_2_1"/>
  <p:tag name="KSO_WM_UNIT_ID" val="diagram19882022_3*l_h_i*1_2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38.xml><?xml version="1.0" encoding="utf-8"?>
<p:tagLst xmlns:p="http://schemas.openxmlformats.org/presentationml/2006/main">
  <p:tag name="KSO_WM_BEAUTIFY_FLAG" val="#wm#"/>
  <p:tag name="KSO_WM_UNIT_TYPE" val="l_h_f"/>
  <p:tag name="KSO_WM_UNIT_INDEX" val="1_2_2"/>
  <p:tag name="KSO_WM_UNIT_ID" val="diagram19882022_3*l_h_f*1_2_2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39.xml><?xml version="1.0" encoding="utf-8"?>
<p:tagLst xmlns:p="http://schemas.openxmlformats.org/presentationml/2006/main">
  <p:tag name="KSO_WM_BEAUTIFY_FLAG" val="#wm#"/>
  <p:tag name="KSO_WM_UNIT_TYPE" val="l_h_f"/>
  <p:tag name="KSO_WM_UNIT_INDEX" val="1_3_1"/>
  <p:tag name="KSO_WM_UNIT_ID" val="diagram19882022_3*l_h_f*1_3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40.xml><?xml version="1.0" encoding="utf-8"?>
<p:tagLst xmlns:p="http://schemas.openxmlformats.org/presentationml/2006/main">
  <p:tag name="KSO_WM_BEAUTIFY_FLAG" val="#wm#"/>
  <p:tag name="KSO_WM_UNIT_TYPE" val="l_h_f"/>
  <p:tag name="KSO_WM_UNIT_INDEX" val="1_3_2"/>
  <p:tag name="KSO_WM_UNIT_ID" val="diagram19882022_3*l_h_f*1_3_2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41.xml><?xml version="1.0" encoding="utf-8"?>
<p:tagLst xmlns:p="http://schemas.openxmlformats.org/presentationml/2006/main">
  <p:tag name="KSO_WM_BEAUTIFY_FLAG" val="#wm#"/>
  <p:tag name="KSO_WM_UNIT_TYPE" val="l_h_i"/>
  <p:tag name="KSO_WM_UNIT_INDEX" val="1_3_1"/>
  <p:tag name="KSO_WM_UNIT_ID" val="diagram19882022_3*l_h_i*1_3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42.xml><?xml version="1.0" encoding="utf-8"?>
<p:tagLst xmlns:p="http://schemas.openxmlformats.org/presentationml/2006/main">
  <p:tag name="KSO_WM_BEAUTIFY_FLAG" val="#wm#"/>
  <p:tag name="KSO_WM_UNIT_TYPE" val="l_h_a"/>
  <p:tag name="KSO_WM_UNIT_INDEX" val="1_3_1"/>
  <p:tag name="KSO_WM_UNIT_ID" val="diagram19882022_3*l_h_a*1_3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2.7,&quot;left&quot;:51.92503937007874,&quot;top&quot;:131.3,&quot;width&quot;:852.5}"/>
</p:tagLst>
</file>

<file path=ppt/tags/tag143.xml><?xml version="1.0" encoding="utf-8"?>
<p:tagLst xmlns:p="http://schemas.openxmlformats.org/presentationml/2006/main">
  <p:tag name="KSO_WM_UNIT_INDEX" val="2"/>
  <p:tag name="KSO_WM_UNIT_TYPE" val="a"/>
  <p:tag name="KSO_WM_BEAUTIFY_FLAG" val="#wm#"/>
</p:tagLst>
</file>

<file path=ppt/tags/tag14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45.xml><?xml version="1.0" encoding="utf-8"?>
<p:tagLst xmlns:p="http://schemas.openxmlformats.org/presentationml/2006/main">
  <p:tag name="KSO_WM_DIAGRAM_VIRTUALLY_FRAME" val="{&quot;height&quot;:320.5029921259842,&quot;left&quot;:200.7,&quot;top&quot;:143,&quot;width&quot;:564.25}"/>
</p:tagLst>
</file>

<file path=ppt/tags/tag146.xml><?xml version="1.0" encoding="utf-8"?>
<p:tagLst xmlns:p="http://schemas.openxmlformats.org/presentationml/2006/main">
  <p:tag name="KSO_WM_BEAUTIFY_FLAG" val="#wm#"/>
  <p:tag name="KSO_WM_UNIT_TYPE" val="l_h_i"/>
  <p:tag name="KSO_WM_UNIT_INDEX" val="1_1_1"/>
  <p:tag name="KSO_WM_UNIT_ID" val="diagram19882022_2*l_h_i*1_1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0.5029921259842,&quot;left&quot;:200.7,&quot;top&quot;:143,&quot;width&quot;:564.25}"/>
</p:tagLst>
</file>

<file path=ppt/tags/tag147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2*l_h_a*1_1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0.5029921259842,&quot;left&quot;:200.7,&quot;top&quot;:143,&quot;width&quot;:564.25}"/>
</p:tagLst>
</file>

<file path=ppt/tags/tag148.xml><?xml version="1.0" encoding="utf-8"?>
<p:tagLst xmlns:p="http://schemas.openxmlformats.org/presentationml/2006/main">
  <p:tag name="KSO_WM_BEAUTIFY_FLAG" val="#wm#"/>
  <p:tag name="KSO_WM_UNIT_TYPE" val="l_h_f"/>
  <p:tag name="KSO_WM_UNIT_INDEX" val="1_1_2"/>
  <p:tag name="KSO_WM_UNIT_ID" val="diagram19882022_2*l_h_f*1_1_2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0.5029921259842,&quot;left&quot;:200.7,&quot;top&quot;:143,&quot;width&quot;:564.25}"/>
</p:tagLst>
</file>

<file path=ppt/tags/tag149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2*l_h_f*1_1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0.5029921259842,&quot;left&quot;:200.7,&quot;top&quot;:143,&quot;width&quot;:564.25}"/>
</p:tagLst>
</file>

<file path=ppt/tags/tag150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2*l_h_f*1_2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0.5029921259842,&quot;left&quot;:200.7,&quot;top&quot;:143,&quot;width&quot;:564.25}"/>
</p:tagLst>
</file>

<file path=ppt/tags/tag151.xml><?xml version="1.0" encoding="utf-8"?>
<p:tagLst xmlns:p="http://schemas.openxmlformats.org/presentationml/2006/main">
  <p:tag name="KSO_WM_BEAUTIFY_FLAG" val="#wm#"/>
  <p:tag name="KSO_WM_UNIT_TYPE" val="l_h_f"/>
  <p:tag name="KSO_WM_UNIT_INDEX" val="1_2_2"/>
  <p:tag name="KSO_WM_UNIT_ID" val="diagram19882022_2*l_h_f*1_2_2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0.5029921259842,&quot;left&quot;:200.7,&quot;top&quot;:143,&quot;width&quot;:564.25}"/>
</p:tagLst>
</file>

<file path=ppt/tags/tag152.xml><?xml version="1.0" encoding="utf-8"?>
<p:tagLst xmlns:p="http://schemas.openxmlformats.org/presentationml/2006/main">
  <p:tag name="KSO_WM_BEAUTIFY_FLAG" val="#wm#"/>
  <p:tag name="KSO_WM_UNIT_TYPE" val="l_h_i"/>
  <p:tag name="KSO_WM_UNIT_INDEX" val="1_2_1"/>
  <p:tag name="KSO_WM_UNIT_ID" val="diagram19882022_2*l_h_i*1_2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0.5029921259842,&quot;left&quot;:200.7,&quot;top&quot;:143,&quot;width&quot;:564.25}"/>
</p:tagLst>
</file>

<file path=ppt/tags/tag153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2*l_h_a*1_2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20.5029921259842,&quot;left&quot;:200.7,&quot;top&quot;:143,&quot;width&quot;:564.25}"/>
</p:tagLst>
</file>

<file path=ppt/tags/tag154.xml><?xml version="1.0" encoding="utf-8"?>
<p:tagLst xmlns:p="http://schemas.openxmlformats.org/presentationml/2006/main">
  <p:tag name="KSO_WM_UNIT_INDEX" val="2"/>
  <p:tag name="KSO_WM_UNIT_TYPE" val="a"/>
  <p:tag name="KSO_WM_BEAUTIFY_FLAG" val="#wm#"/>
</p:tagLst>
</file>

<file path=ppt/tags/tag155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38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8"/>
  <p:tag name="KSO_WM_TEMPLATE_CATEGORY" val="custom"/>
  <p:tag name="KSO_WM_UNIT_ISCONTENTSTITLE" val="0"/>
  <p:tag name="KSO_WM_UNIT_VALUE" val="11"/>
  <p:tag name="KSO_WM_UNIT_PRESET_TEXT" val="单击添加章节标题"/>
  <p:tag name="KSO_WM_UNIT_TEXT_TYPE" val="1"/>
</p:tagLst>
</file>

<file path=ppt/tags/tag15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038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8"/>
  <p:tag name="KSO_WM_TEMPLATE_CATEGORY" val="custom"/>
  <p:tag name="KSO_WM_UNIT_VALUE" val="22"/>
</p:tagLst>
</file>

<file path=ppt/tags/tag158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38"/>
  <p:tag name="KSO_WM_TEMPLATE_CATEGORY" val="custom"/>
  <p:tag name="KSO_WM_SLIDE_INDEX" val="7"/>
  <p:tag name="KSO_WM_SLIDE_ID" val="custom20236038_7"/>
  <p:tag name="KSO_WM_TEMPLATE_MASTER_TYPE" val="0"/>
  <p:tag name="KSO_WM_SLIDE_LAYOUT" val="a_b_e"/>
  <p:tag name="KSO_WM_SLIDE_LAYOUT_CNT" val="1_1_1"/>
  <p:tag name="KSO_WM_SLIDE_THEME_ID" val="3331124"/>
  <p:tag name="KSO_WM_SLIDE_THEME_NAME" val="绿色教育教学风景小清新主题"/>
</p:tagLst>
</file>

<file path=ppt/tags/tag159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60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61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62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63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164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165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166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167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168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169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170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1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72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73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7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75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176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177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178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179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180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181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182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84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85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86.xml><?xml version="1.0" encoding="utf-8"?>
<p:tagLst xmlns:p="http://schemas.openxmlformats.org/presentationml/2006/main">
  <p:tag name="KSO_WM_UNIT_INDEX" val="22"/>
  <p:tag name="KSO_WM_UNIT_TYPE" val="f"/>
  <p:tag name="KSO_WM_UNIT_SUBTYPE" val="a"/>
  <p:tag name="KSO_WM_BEAUTIFY_FLAG" val="#wm#"/>
</p:tagLst>
</file>

<file path=ppt/tags/tag187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188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189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190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191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192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193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19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5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96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9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98.xml><?xml version="1.0" encoding="utf-8"?>
<p:tagLst xmlns:p="http://schemas.openxmlformats.org/presentationml/2006/main">
  <p:tag name="KSO_WM_UNIT_INDEX" val="22"/>
  <p:tag name="KSO_WM_UNIT_TYPE" val="f"/>
  <p:tag name="KSO_WM_UNIT_SUBTYPE" val="a"/>
  <p:tag name="KSO_WM_BEAUTIFY_FLAG" val="#wm#"/>
</p:tagLst>
</file>

<file path=ppt/tags/tag199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00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201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02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03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04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205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206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7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08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09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10.xml><?xml version="1.0" encoding="utf-8"?>
<p:tagLst xmlns:p="http://schemas.openxmlformats.org/presentationml/2006/main">
  <p:tag name="KSO_WM_UNIT_INDEX" val="22"/>
  <p:tag name="KSO_WM_UNIT_TYPE" val="f"/>
  <p:tag name="KSO_WM_UNIT_SUBTYPE" val="a"/>
  <p:tag name="KSO_WM_BEAUTIFY_FLAG" val="#wm#"/>
</p:tagLst>
</file>

<file path=ppt/tags/tag211.xml><?xml version="1.0" encoding="utf-8"?>
<p:tagLst xmlns:p="http://schemas.openxmlformats.org/presentationml/2006/main">
  <p:tag name="KSO_WM_UNIT_INDEX" val="13"/>
  <p:tag name="KSO_WM_UNIT_TYPE" val="a"/>
  <p:tag name="KSO_WM_BEAUTIFY_FLAG" val="#wm#"/>
</p:tagLst>
</file>

<file path=ppt/tags/tag212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213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14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215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16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17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218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9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20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21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22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23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24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25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26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27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28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29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230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1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32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33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3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35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36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37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38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39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40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41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242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44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45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46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47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48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249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50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51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52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53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25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5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56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57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58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59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60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61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262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63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64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65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266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67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68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69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70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71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72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73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74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75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276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77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278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79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80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81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82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283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284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85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86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8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88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289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290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9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38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8"/>
  <p:tag name="KSO_WM_TEMPLATE_CATEGORY" val="custom"/>
  <p:tag name="KSO_WM_UNIT_ISCONTENTSTITLE" val="0"/>
  <p:tag name="KSO_WM_UNIT_VALUE" val="11"/>
  <p:tag name="KSO_WM_UNIT_PRESET_TEXT" val="单击添加章节标题"/>
  <p:tag name="KSO_WM_UNIT_TEXT_TYPE" val="1"/>
</p:tagLst>
</file>

<file path=ppt/tags/tag29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038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8"/>
  <p:tag name="KSO_WM_TEMPLATE_CATEGORY" val="custom"/>
  <p:tag name="KSO_WM_UNIT_VALUE" val="22"/>
</p:tagLst>
</file>

<file path=ppt/tags/tag293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38"/>
  <p:tag name="KSO_WM_TEMPLATE_CATEGORY" val="custom"/>
  <p:tag name="KSO_WM_SLIDE_INDEX" val="7"/>
  <p:tag name="KSO_WM_SLIDE_ID" val="custom20236038_7"/>
  <p:tag name="KSO_WM_TEMPLATE_MASTER_TYPE" val="0"/>
  <p:tag name="KSO_WM_SLIDE_LAYOUT" val="a_b_e"/>
  <p:tag name="KSO_WM_SLIDE_LAYOUT_CNT" val="1_1_1"/>
  <p:tag name="KSO_WM_SLIDE_THEME_ID" val="3331124"/>
  <p:tag name="KSO_WM_SLIDE_THEME_NAME" val="绿色教育教学风景小清新主题"/>
</p:tagLst>
</file>

<file path=ppt/tags/tag294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295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96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297.xml><?xml version="1.0" encoding="utf-8"?>
<p:tagLst xmlns:p="http://schemas.openxmlformats.org/presentationml/2006/main">
  <p:tag name="KSO_WM_UNIT_INDEX" val="35"/>
  <p:tag name="KSO_WM_UNIT_TYPE" val="f"/>
  <p:tag name="KSO_WM_UNIT_SUBTYPE" val="a"/>
  <p:tag name="KSO_WM_BEAUTIFY_FLAG" val="#wm#"/>
</p:tagLst>
</file>

<file path=ppt/tags/tag298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299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300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301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302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303.xml><?xml version="1.0" encoding="utf-8"?>
<p:tagLst xmlns:p="http://schemas.openxmlformats.org/presentationml/2006/main">
  <p:tag name="KSO_WM_UNIT_INDEX" val="21"/>
  <p:tag name="KSO_WM_UNIT_TYPE" val="j"/>
  <p:tag name="KSO_WM_BEAUTIFY_FLAG" val="#wm#"/>
</p:tagLst>
</file>

<file path=ppt/tags/tag304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30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06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307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308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309.xml><?xml version="1.0" encoding="utf-8"?>
<p:tagLst xmlns:p="http://schemas.openxmlformats.org/presentationml/2006/main">
  <p:tag name="KSO_WM_UNIT_INDEX" val="18"/>
  <p:tag name="KSO_WM_UNIT_TYPE" val="i"/>
  <p:tag name="KSO_WM_BEAUTIFY_FLAG" val="#wm#"/>
</p:tagLst>
</file>

<file path=ppt/tags/tag310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311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312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313.xml><?xml version="1.0" encoding="utf-8"?>
<p:tagLst xmlns:p="http://schemas.openxmlformats.org/presentationml/2006/main">
  <p:tag name="KSO_WM_UNIT_INDEX" val="24"/>
  <p:tag name="KSO_WM_UNIT_TYPE" val="i"/>
  <p:tag name="KSO_WM_BEAUTIFY_FLAG" val="#wm#"/>
</p:tagLst>
</file>

<file path=ppt/tags/tag314.xml><?xml version="1.0" encoding="utf-8"?>
<p:tagLst xmlns:p="http://schemas.openxmlformats.org/presentationml/2006/main">
  <p:tag name="KSO_WM_UNIT_INDEX" val="26"/>
  <p:tag name="KSO_WM_UNIT_TYPE" val="i"/>
  <p:tag name="KSO_WM_BEAUTIFY_FLAG" val="#wm#"/>
</p:tagLst>
</file>

<file path=ppt/tags/tag315.xml><?xml version="1.0" encoding="utf-8"?>
<p:tagLst xmlns:p="http://schemas.openxmlformats.org/presentationml/2006/main">
  <p:tag name="KSO_WM_UNIT_INDEX" val="27"/>
  <p:tag name="KSO_WM_UNIT_TYPE" val="i"/>
  <p:tag name="KSO_WM_BEAUTIFY_FLAG" val="#wm#"/>
</p:tagLst>
</file>

<file path=ppt/tags/tag316.xml><?xml version="1.0" encoding="utf-8"?>
<p:tagLst xmlns:p="http://schemas.openxmlformats.org/presentationml/2006/main">
  <p:tag name="KSO_WM_UNIT_INDEX" val="28"/>
  <p:tag name="KSO_WM_UNIT_TYPE" val="i"/>
  <p:tag name="KSO_WM_BEAUTIFY_FLAG" val="#wm#"/>
</p:tagLst>
</file>

<file path=ppt/tags/tag317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318.xml><?xml version="1.0" encoding="utf-8"?>
<p:tagLst xmlns:p="http://schemas.openxmlformats.org/presentationml/2006/main">
  <p:tag name="KSO_WM_UNIT_INDEX" val="31"/>
  <p:tag name="KSO_WM_UNIT_TYPE" val="i"/>
  <p:tag name="KSO_WM_BEAUTIFY_FLAG" val="#wm#"/>
</p:tagLst>
</file>

<file path=ppt/tags/tag319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320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321.xml><?xml version="1.0" encoding="utf-8"?>
<p:tagLst xmlns:p="http://schemas.openxmlformats.org/presentationml/2006/main">
  <p:tag name="KSO_WM_BEAUTIFY_FLAG" val="#wm#"/>
  <p:tag name="KSO_WM_UNIT_INDEX" val="22"/>
  <p:tag name="KSO_WM_UNIT_TYPE" val="j"/>
</p:tagLst>
</file>

<file path=ppt/tags/tag322.xml><?xml version="1.0" encoding="utf-8"?>
<p:tagLst xmlns:p="http://schemas.openxmlformats.org/presentationml/2006/main">
  <p:tag name="KSO_WM_BEAUTIFY_FLAG" val="#wm#"/>
  <p:tag name="KSO_WM_UNIT_INDEX" val="23"/>
  <p:tag name="KSO_WM_UNIT_TYPE" val="j"/>
</p:tagLst>
</file>

<file path=ppt/tags/tag323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32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25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326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327.xml><?xml version="1.0" encoding="utf-8"?>
<p:tagLst xmlns:p="http://schemas.openxmlformats.org/presentationml/2006/main">
  <p:tag name="KSO_WM_UNIT_INDEX" val="31"/>
  <p:tag name="KSO_WM_UNIT_TYPE" val="f"/>
  <p:tag name="KSO_WM_UNIT_SUBTYPE" val="a"/>
  <p:tag name="KSO_WM_BEAUTIFY_FLAG" val="#wm#"/>
</p:tagLst>
</file>

<file path=ppt/tags/tag328.xml><?xml version="1.0" encoding="utf-8"?>
<p:tagLst xmlns:p="http://schemas.openxmlformats.org/presentationml/2006/main">
  <p:tag name="KSO_WM_UNIT_INDEX" val="38"/>
  <p:tag name="KSO_WM_UNIT_TYPE" val="f"/>
  <p:tag name="KSO_WM_UNIT_SUBTYPE" val="a"/>
  <p:tag name="KSO_WM_BEAUTIFY_FLAG" val="#wm#"/>
</p:tagLst>
</file>

<file path=ppt/tags/tag329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330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331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332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333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334.xml><?xml version="1.0" encoding="utf-8"?>
<p:tagLst xmlns:p="http://schemas.openxmlformats.org/presentationml/2006/main">
  <p:tag name="KSO_WM_UNIT_INDEX" val="23"/>
  <p:tag name="KSO_WM_UNIT_TYPE" val="j"/>
  <p:tag name="KSO_WM_BEAUTIFY_FLAG" val="#wm#"/>
</p:tagLst>
</file>

<file path=ppt/tags/tag33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36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337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338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339.xml><?xml version="1.0" encoding="utf-8"?>
<p:tagLst xmlns:p="http://schemas.openxmlformats.org/presentationml/2006/main">
  <p:tag name="KSO_WM_UNIT_INDEX" val="18"/>
  <p:tag name="KSO_WM_UNIT_TYPE" val="i"/>
  <p:tag name="KSO_WM_BEAUTIFY_FLAG" val="#wm#"/>
</p:tagLst>
</file>

<file path=ppt/tags/tag340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341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342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343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344.xml><?xml version="1.0" encoding="utf-8"?>
<p:tagLst xmlns:p="http://schemas.openxmlformats.org/presentationml/2006/main">
  <p:tag name="KSO_WM_UNIT_INDEX" val="24"/>
  <p:tag name="KSO_WM_UNIT_TYPE" val="i"/>
  <p:tag name="KSO_WM_BEAUTIFY_FLAG" val="#wm#"/>
</p:tagLst>
</file>

<file path=ppt/tags/tag345.xml><?xml version="1.0" encoding="utf-8"?>
<p:tagLst xmlns:p="http://schemas.openxmlformats.org/presentationml/2006/main">
  <p:tag name="KSO_WM_UNIT_INDEX" val="26"/>
  <p:tag name="KSO_WM_UNIT_TYPE" val="i"/>
  <p:tag name="KSO_WM_BEAUTIFY_FLAG" val="#wm#"/>
</p:tagLst>
</file>

<file path=ppt/tags/tag346.xml><?xml version="1.0" encoding="utf-8"?>
<p:tagLst xmlns:p="http://schemas.openxmlformats.org/presentationml/2006/main">
  <p:tag name="KSO_WM_UNIT_INDEX" val="27"/>
  <p:tag name="KSO_WM_UNIT_TYPE" val="i"/>
  <p:tag name="KSO_WM_BEAUTIFY_FLAG" val="#wm#"/>
</p:tagLst>
</file>

<file path=ppt/tags/tag347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348.xml><?xml version="1.0" encoding="utf-8"?>
<p:tagLst xmlns:p="http://schemas.openxmlformats.org/presentationml/2006/main">
  <p:tag name="KSO_WM_UNIT_INDEX" val="32"/>
  <p:tag name="KSO_WM_UNIT_TYPE" val="i"/>
  <p:tag name="KSO_WM_BEAUTIFY_FLAG" val="#wm#"/>
</p:tagLst>
</file>

<file path=ppt/tags/tag349.xml><?xml version="1.0" encoding="utf-8"?>
<p:tagLst xmlns:p="http://schemas.openxmlformats.org/presentationml/2006/main">
  <p:tag name="KSO_WM_UNIT_INDEX" val="33"/>
  <p:tag name="KSO_WM_UNIT_TYPE" val="i"/>
  <p:tag name="KSO_WM_BEAUTIFY_FLAG" val="#wm#"/>
</p:tagLst>
</file>

<file path=ppt/tags/tag350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#wm#"/>
  <p:tag name="KSO_WM_UNIT_INDEX" val="34"/>
  <p:tag name="KSO_WM_UNIT_TYPE" val="j"/>
</p:tagLst>
</file>

<file path=ppt/tags/tag354.xml><?xml version="1.0" encoding="utf-8"?>
<p:tagLst xmlns:p="http://schemas.openxmlformats.org/presentationml/2006/main">
  <p:tag name="KSO_WM_BEAUTIFY_FLAG" val="#wm#"/>
  <p:tag name="KSO_WM_UNIT_INDEX" val="35"/>
  <p:tag name="KSO_WM_UNIT_TYPE" val="j"/>
</p:tagLst>
</file>

<file path=ppt/tags/tag355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356.xml><?xml version="1.0" encoding="utf-8"?>
<p:tagLst xmlns:p="http://schemas.openxmlformats.org/presentationml/2006/main">
  <p:tag name="KSO_WM_BEAUTIFY_FLAG" val="#wm#"/>
  <p:tag name="KSO_WM_UNIT_INDEX" val="21"/>
  <p:tag name="KSO_WM_UNIT_TYPE" val="j"/>
</p:tagLst>
</file>

<file path=ppt/tags/tag357.xml><?xml version="1.0" encoding="utf-8"?>
<p:tagLst xmlns:p="http://schemas.openxmlformats.org/presentationml/2006/main">
  <p:tag name="KSO_WM_BEAUTIFY_FLAG" val="#wm#"/>
  <p:tag name="KSO_WM_UNIT_INDEX" val="22"/>
  <p:tag name="KSO_WM_UNIT_TYPE" val="j"/>
</p:tagLst>
</file>

<file path=ppt/tags/tag358.xml><?xml version="1.0" encoding="utf-8"?>
<p:tagLst xmlns:p="http://schemas.openxmlformats.org/presentationml/2006/main">
  <p:tag name="KSO_WM_BEAUTIFY_FLAG" val="#wm#"/>
  <p:tag name="KSO_WM_UNIT_INDEX" val="28"/>
  <p:tag name="KSO_WM_UNIT_TYPE" val="j"/>
</p:tagLst>
</file>

<file path=ppt/tags/tag359.xml><?xml version="1.0" encoding="utf-8"?>
<p:tagLst xmlns:p="http://schemas.openxmlformats.org/presentationml/2006/main">
  <p:tag name="KSO_WM_BEAUTIFY_FLAG" val="#wm#"/>
  <p:tag name="KSO_WM_UNIT_INDEX" val="29"/>
  <p:tag name="KSO_WM_UNIT_TYPE" val="j"/>
</p:tagLst>
</file>

<file path=ppt/tags/tag360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361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62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363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364.xml><?xml version="1.0" encoding="utf-8"?>
<p:tagLst xmlns:p="http://schemas.openxmlformats.org/presentationml/2006/main">
  <p:tag name="KSO_WM_UNIT_INDEX" val="31"/>
  <p:tag name="KSO_WM_UNIT_TYPE" val="f"/>
  <p:tag name="KSO_WM_UNIT_SUBTYPE" val="a"/>
  <p:tag name="KSO_WM_BEAUTIFY_FLAG" val="#wm#"/>
</p:tagLst>
</file>

<file path=ppt/tags/tag365.xml><?xml version="1.0" encoding="utf-8"?>
<p:tagLst xmlns:p="http://schemas.openxmlformats.org/presentationml/2006/main">
  <p:tag name="KSO_WM_UNIT_INDEX" val="36"/>
  <p:tag name="KSO_WM_UNIT_TYPE" val="f"/>
  <p:tag name="KSO_WM_UNIT_SUBTYPE" val="a"/>
  <p:tag name="KSO_WM_BEAUTIFY_FLAG" val="#wm#"/>
</p:tagLst>
</file>

<file path=ppt/tags/tag366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</p:tagLst>
</file>

<file path=ppt/tags/tag367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  <p:tag name="KSO_WM_UNIT_INDEX" val="11"/>
  <p:tag name="KSO_WM_UNIT_TYPE" val="f"/>
  <p:tag name="KSO_WM_UNIT_SUBTYPE" val="a"/>
  <p:tag name="KSO_WM_BEAUTIFY_FLAG" val="#wm#"/>
</p:tagLst>
</file>

<file path=ppt/tags/tag368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  <p:tag name="KSO_WM_UNIT_INDEX" val="20"/>
  <p:tag name="KSO_WM_UNIT_TYPE" val="f"/>
  <p:tag name="KSO_WM_UNIT_SUBTYPE" val="a"/>
  <p:tag name="KSO_WM_BEAUTIFY_FLAG" val="#wm#"/>
</p:tagLst>
</file>

<file path=ppt/tags/tag369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</p:tagLst>
</file>

<file path=ppt/tags/tag370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  <p:tag name="KSO_WM_UNIT_INDEX" val="12"/>
  <p:tag name="KSO_WM_UNIT_TYPE" val="f"/>
  <p:tag name="KSO_WM_UNIT_SUBTYPE" val="a"/>
  <p:tag name="KSO_WM_BEAUTIFY_FLAG" val="#wm#"/>
</p:tagLst>
</file>

<file path=ppt/tags/tag371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  <p:tag name="KSO_WM_UNIT_INDEX" val="19"/>
  <p:tag name="KSO_WM_UNIT_TYPE" val="f"/>
  <p:tag name="KSO_WM_UNIT_SUBTYPE" val="a"/>
  <p:tag name="KSO_WM_BEAUTIFY_FLAG" val="#wm#"/>
</p:tagLst>
</file>

<file path=ppt/tags/tag372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373.xml><?xml version="1.0" encoding="utf-8"?>
<p:tagLst xmlns:p="http://schemas.openxmlformats.org/presentationml/2006/main">
  <p:tag name="KSO_WM_UNIT_INDEX" val="23"/>
  <p:tag name="KSO_WM_UNIT_TYPE" val="i"/>
  <p:tag name="KSO_WM_UNIT_SUBTYPE" val="j"/>
  <p:tag name="KSO_WM_BEAUTIFY_FLAG" val="#wm#"/>
</p:tagLst>
</file>

<file path=ppt/tags/tag37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75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</p:tagLst>
</file>

<file path=ppt/tags/tag376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  <p:tag name="KSO_WM_UNIT_INDEX" val="14"/>
  <p:tag name="KSO_WM_UNIT_TYPE" val="i"/>
  <p:tag name="KSO_WM_BEAUTIFY_FLAG" val="#wm#"/>
</p:tagLst>
</file>

<file path=ppt/tags/tag377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  <p:tag name="KSO_WM_UNIT_INDEX" val="16"/>
  <p:tag name="KSO_WM_UNIT_TYPE" val="i"/>
  <p:tag name="KSO_WM_BEAUTIFY_FLAG" val="#wm#"/>
</p:tagLst>
</file>

<file path=ppt/tags/tag378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  <p:tag name="KSO_WM_UNIT_INDEX" val="18"/>
  <p:tag name="KSO_WM_UNIT_TYPE" val="i"/>
  <p:tag name="KSO_WM_BEAUTIFY_FLAG" val="#wm#"/>
</p:tagLst>
</file>

<file path=ppt/tags/tag379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</p:tagLst>
</file>

<file path=ppt/tags/tag380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  <p:tag name="KSO_WM_UNIT_INDEX" val="13"/>
  <p:tag name="KSO_WM_UNIT_TYPE" val="i"/>
  <p:tag name="KSO_WM_BEAUTIFY_FLAG" val="#wm#"/>
</p:tagLst>
</file>

<file path=ppt/tags/tag381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  <p:tag name="KSO_WM_UNIT_INDEX" val="15"/>
  <p:tag name="KSO_WM_UNIT_TYPE" val="i"/>
  <p:tag name="KSO_WM_BEAUTIFY_FLAG" val="#wm#"/>
</p:tagLst>
</file>

<file path=ppt/tags/tag382.xml><?xml version="1.0" encoding="utf-8"?>
<p:tagLst xmlns:p="http://schemas.openxmlformats.org/presentationml/2006/main">
  <p:tag name="KSO_WM_DIAGRAM_VIRTUALLY_FRAME" val="{&quot;height&quot;:50.35000000000002,&quot;left&quot;:48.25,&quot;top&quot;:199.51322834645669,&quot;width&quot;:359.2}"/>
  <p:tag name="KSO_WM_UNIT_INDEX" val="17"/>
  <p:tag name="KSO_WM_UNIT_TYPE" val="i"/>
  <p:tag name="KSO_WM_BEAUTIFY_FLAG" val="#wm#"/>
</p:tagLst>
</file>

<file path=ppt/tags/tag383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384.xml><?xml version="1.0" encoding="utf-8"?>
<p:tagLst xmlns:p="http://schemas.openxmlformats.org/presentationml/2006/main">
  <p:tag name="KSO_WM_UNIT_INDEX" val="32"/>
  <p:tag name="KSO_WM_UNIT_TYPE" val="i"/>
  <p:tag name="KSO_WM_BEAUTIFY_FLAG" val="#wm#"/>
</p:tagLst>
</file>

<file path=ppt/tags/tag385.xml><?xml version="1.0" encoding="utf-8"?>
<p:tagLst xmlns:p="http://schemas.openxmlformats.org/presentationml/2006/main">
  <p:tag name="KSO_WM_UNIT_INDEX" val="33"/>
  <p:tag name="KSO_WM_UNIT_TYPE" val="i"/>
  <p:tag name="KSO_WM_BEAUTIFY_FLAG" val="#wm#"/>
</p:tagLst>
</file>

<file path=ppt/tags/tag386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387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388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389.xml><?xml version="1.0" encoding="utf-8"?>
<p:tagLst xmlns:p="http://schemas.openxmlformats.org/presentationml/2006/main">
  <p:tag name="KSO_WM_BEAUTIFY_FLAG" val="#wm#"/>
  <p:tag name="KSO_WM_UNIT_INDEX" val="25"/>
  <p:tag name="KSO_WM_UNIT_TYPE" val="f"/>
  <p:tag name="KSO_WM_UNIT_SUBTYPE" val="a"/>
</p:tagLst>
</file>

<file path=ppt/tags/tag390.xml><?xml version="1.0" encoding="utf-8"?>
<p:tagLst xmlns:p="http://schemas.openxmlformats.org/presentationml/2006/main">
  <p:tag name="KSO_WM_BEAUTIFY_FLAG" val="#wm#"/>
  <p:tag name="KSO_WM_UNIT_INDEX" val="24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UNIT_INDEX" val="26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UNIT_INDEX" val="27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UNIT_INDEX" val="22"/>
  <p:tag name="KSO_WM_UNIT_TYPE" val="j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#wm#"/>
  <p:tag name="KSO_WM_UNIT_INDEX" val="28"/>
  <p:tag name="KSO_WM_UNIT_TYPE" val="j"/>
</p:tagLst>
</file>

<file path=ppt/tags/tag396.xml><?xml version="1.0" encoding="utf-8"?>
<p:tagLst xmlns:p="http://schemas.openxmlformats.org/presentationml/2006/main">
  <p:tag name="KSO_WM_BEAUTIFY_FLAG" val="#wm#"/>
  <p:tag name="KSO_WM_UNIT_INDEX" val="29"/>
  <p:tag name="KSO_WM_UNIT_TYPE" val="j"/>
</p:tagLst>
</file>

<file path=ppt/tags/tag397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398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99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400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01.xml><?xml version="1.0" encoding="utf-8"?>
<p:tagLst xmlns:p="http://schemas.openxmlformats.org/presentationml/2006/main">
  <p:tag name="KSO_WM_UNIT_INDEX" val="31"/>
  <p:tag name="KSO_WM_UNIT_TYPE" val="f"/>
  <p:tag name="KSO_WM_UNIT_SUBTYPE" val="a"/>
  <p:tag name="KSO_WM_BEAUTIFY_FLAG" val="#wm#"/>
</p:tagLst>
</file>

<file path=ppt/tags/tag402.xml><?xml version="1.0" encoding="utf-8"?>
<p:tagLst xmlns:p="http://schemas.openxmlformats.org/presentationml/2006/main">
  <p:tag name="KSO_WM_UNIT_INDEX" val="38"/>
  <p:tag name="KSO_WM_UNIT_TYPE" val="f"/>
  <p:tag name="KSO_WM_UNIT_SUBTYPE" val="a"/>
  <p:tag name="KSO_WM_BEAUTIFY_FLAG" val="#wm#"/>
</p:tagLst>
</file>

<file path=ppt/tags/tag403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404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405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406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407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08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409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410.xml><?xml version="1.0" encoding="utf-8"?>
<p:tagLst xmlns:p="http://schemas.openxmlformats.org/presentationml/2006/main">
  <p:tag name="KSO_WM_UNIT_INDEX" val="18"/>
  <p:tag name="KSO_WM_UNIT_TYPE" val="i"/>
  <p:tag name="KSO_WM_BEAUTIFY_FLAG" val="#wm#"/>
</p:tagLst>
</file>

<file path=ppt/tags/tag411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412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413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414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415.xml><?xml version="1.0" encoding="utf-8"?>
<p:tagLst xmlns:p="http://schemas.openxmlformats.org/presentationml/2006/main">
  <p:tag name="KSO_WM_UNIT_INDEX" val="32"/>
  <p:tag name="KSO_WM_UNIT_TYPE" val="i"/>
  <p:tag name="KSO_WM_BEAUTIFY_FLAG" val="#wm#"/>
</p:tagLst>
</file>

<file path=ppt/tags/tag416.xml><?xml version="1.0" encoding="utf-8"?>
<p:tagLst xmlns:p="http://schemas.openxmlformats.org/presentationml/2006/main">
  <p:tag name="KSO_WM_UNIT_INDEX" val="33"/>
  <p:tag name="KSO_WM_UNIT_TYPE" val="i"/>
  <p:tag name="KSO_WM_BEAUTIFY_FLAG" val="#wm#"/>
</p:tagLst>
</file>

<file path=ppt/tags/tag41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18.xml><?xml version="1.0" encoding="utf-8"?>
<p:tagLst xmlns:p="http://schemas.openxmlformats.org/presentationml/2006/main">
  <p:tag name="KSO_WM_UNIT_INDEX" val="23"/>
  <p:tag name="KSO_WM_UNIT_TYPE" val="j"/>
  <p:tag name="KSO_WM_BEAUTIFY_FLAG" val="#wm#"/>
</p:tagLst>
</file>

<file path=ppt/tags/tag419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420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421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422.xml><?xml version="1.0" encoding="utf-8"?>
<p:tagLst xmlns:p="http://schemas.openxmlformats.org/presentationml/2006/main">
  <p:tag name="KSO_WM_BEAUTIFY_FLAG" val="#wm#"/>
  <p:tag name="KSO_WM_UNIT_INDEX" val="21"/>
  <p:tag name="KSO_WM_UNIT_TYPE" val="j"/>
</p:tagLst>
</file>

<file path=ppt/tags/tag423.xml><?xml version="1.0" encoding="utf-8"?>
<p:tagLst xmlns:p="http://schemas.openxmlformats.org/presentationml/2006/main">
  <p:tag name="KSO_WM_BEAUTIFY_FLAG" val="#wm#"/>
  <p:tag name="KSO_WM_UNIT_INDEX" val="22"/>
  <p:tag name="KSO_WM_UNIT_TYPE" val="j"/>
</p:tagLst>
</file>

<file path=ppt/tags/tag424.xml><?xml version="1.0" encoding="utf-8"?>
<p:tagLst xmlns:p="http://schemas.openxmlformats.org/presentationml/2006/main">
  <p:tag name="KSO_WM_BEAUTIFY_FLAG" val="#wm#"/>
  <p:tag name="KSO_WM_UNIT_INDEX" val="27"/>
  <p:tag name="KSO_WM_UNIT_TYPE" val="f"/>
  <p:tag name="KSO_WM_UNIT_SUBTYPE" val="a"/>
</p:tagLst>
</file>

<file path=ppt/tags/tag425.xml><?xml version="1.0" encoding="utf-8"?>
<p:tagLst xmlns:p="http://schemas.openxmlformats.org/presentationml/2006/main">
  <p:tag name="KSO_WM_BEAUTIFY_FLAG" val="#wm#"/>
  <p:tag name="KSO_WM_UNIT_INDEX" val="26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UNIT_INDEX" val="28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UNIT_INDEX" val="29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UNIT_INDEX" val="34"/>
  <p:tag name="KSO_WM_UNIT_TYPE" val="j"/>
</p:tagLst>
</file>

<file path=ppt/tags/tag429.xml><?xml version="1.0" encoding="utf-8"?>
<p:tagLst xmlns:p="http://schemas.openxmlformats.org/presentationml/2006/main">
  <p:tag name="KSO_WM_BEAUTIFY_FLAG" val="#wm#"/>
  <p:tag name="KSO_WM_UNIT_INDEX" val="35"/>
  <p:tag name="KSO_WM_UNIT_TYPE" val="j"/>
</p:tagLst>
</file>

<file path=ppt/tags/tag430.xml><?xml version="1.0" encoding="utf-8"?>
<p:tagLst xmlns:p="http://schemas.openxmlformats.org/presentationml/2006/main">
  <p:tag name="KSO_WM_BEAUTIFY_FLAG" val="#wm#"/>
  <p:tag name="KSO_WM_UNIT_INDEX" val="24"/>
  <p:tag name="KSO_WM_UNIT_TYPE" val="j"/>
</p:tagLst>
</file>

<file path=ppt/tags/tag431.xml><?xml version="1.0" encoding="utf-8"?>
<p:tagLst xmlns:p="http://schemas.openxmlformats.org/presentationml/2006/main">
  <p:tag name="KSO_WM_BEAUTIFY_FLAG" val="#wm#"/>
  <p:tag name="KSO_WM_UNIT_INDEX" val="25"/>
  <p:tag name="KSO_WM_UNIT_TYPE" val="j"/>
</p:tagLst>
</file>

<file path=ppt/tags/tag432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433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34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35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436.xml><?xml version="1.0" encoding="utf-8"?>
<p:tagLst xmlns:p="http://schemas.openxmlformats.org/presentationml/2006/main">
  <p:tag name="KSO_WM_UNIT_INDEX" val="35"/>
  <p:tag name="KSO_WM_UNIT_TYPE" val="f"/>
  <p:tag name="KSO_WM_UNIT_SUBTYPE" val="a"/>
  <p:tag name="KSO_WM_BEAUTIFY_FLAG" val="#wm#"/>
</p:tagLst>
</file>

<file path=ppt/tags/tag437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438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439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440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441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42.xml><?xml version="1.0" encoding="utf-8"?>
<p:tagLst xmlns:p="http://schemas.openxmlformats.org/presentationml/2006/main">
  <p:tag name="KSO_WM_UNIT_INDEX" val="23"/>
  <p:tag name="KSO_WM_UNIT_TYPE" val="j"/>
  <p:tag name="KSO_WM_BEAUTIFY_FLAG" val="#wm#"/>
</p:tagLst>
</file>

<file path=ppt/tags/tag443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44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445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446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447.xml><?xml version="1.0" encoding="utf-8"?>
<p:tagLst xmlns:p="http://schemas.openxmlformats.org/presentationml/2006/main">
  <p:tag name="KSO_WM_UNIT_INDEX" val="18"/>
  <p:tag name="KSO_WM_UNIT_TYPE" val="i"/>
  <p:tag name="KSO_WM_BEAUTIFY_FLAG" val="#wm#"/>
</p:tagLst>
</file>

<file path=ppt/tags/tag448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449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450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451.xml><?xml version="1.0" encoding="utf-8"?>
<p:tagLst xmlns:p="http://schemas.openxmlformats.org/presentationml/2006/main">
  <p:tag name="KSO_WM_UNIT_INDEX" val="28"/>
  <p:tag name="KSO_WM_UNIT_TYPE" val="i"/>
  <p:tag name="KSO_WM_BEAUTIFY_FLAG" val="#wm#"/>
</p:tagLst>
</file>

<file path=ppt/tags/tag452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453.xml><?xml version="1.0" encoding="utf-8"?>
<p:tagLst xmlns:p="http://schemas.openxmlformats.org/presentationml/2006/main">
  <p:tag name="KSO_WM_UNIT_INDEX" val="31"/>
  <p:tag name="KSO_WM_UNIT_TYPE" val="i"/>
  <p:tag name="KSO_WM_BEAUTIFY_FLAG" val="#wm#"/>
</p:tagLst>
</file>

<file path=ppt/tags/tag454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455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456.xml><?xml version="1.0" encoding="utf-8"?>
<p:tagLst xmlns:p="http://schemas.openxmlformats.org/presentationml/2006/main">
  <p:tag name="KSO_WM_BEAUTIFY_FLAG" val="#wm#"/>
  <p:tag name="KSO_WM_UNIT_INDEX" val="21"/>
  <p:tag name="KSO_WM_UNIT_TYPE" val="j"/>
</p:tagLst>
</file>

<file path=ppt/tags/tag457.xml><?xml version="1.0" encoding="utf-8"?>
<p:tagLst xmlns:p="http://schemas.openxmlformats.org/presentationml/2006/main">
  <p:tag name="KSO_WM_BEAUTIFY_FLAG" val="#wm#"/>
  <p:tag name="KSO_WM_UNIT_INDEX" val="22"/>
  <p:tag name="KSO_WM_UNIT_TYPE" val="j"/>
</p:tagLst>
</file>

<file path=ppt/tags/tag458.xml><?xml version="1.0" encoding="utf-8"?>
<p:tagLst xmlns:p="http://schemas.openxmlformats.org/presentationml/2006/main">
  <p:tag name="KSO_WM_BEAUTIFY_FLAG" val="#wm#"/>
  <p:tag name="KSO_WM_UNIT_INDEX" val="32"/>
  <p:tag name="KSO_WM_UNIT_TYPE" val="j"/>
</p:tagLst>
</file>

<file path=ppt/tags/tag459.xml><?xml version="1.0" encoding="utf-8"?>
<p:tagLst xmlns:p="http://schemas.openxmlformats.org/presentationml/2006/main">
  <p:tag name="KSO_WM_BEAUTIFY_FLAG" val="#wm#"/>
  <p:tag name="KSO_WM_UNIT_INDEX" val="33"/>
  <p:tag name="KSO_WM_UNIT_TYPE" val="j"/>
</p:tagLst>
</file>

<file path=ppt/tags/tag460.xml><?xml version="1.0" encoding="utf-8"?>
<p:tagLst xmlns:p="http://schemas.openxmlformats.org/presentationml/2006/main">
  <p:tag name="KSO_WM_BEAUTIFY_FLAG" val="#wm#"/>
  <p:tag name="KSO_WM_UNIT_INDEX" val="25"/>
  <p:tag name="KSO_WM_UNIT_TYPE" val="f"/>
  <p:tag name="KSO_WM_UNIT_SUBTYPE" val="a"/>
</p:tagLst>
</file>

<file path=ppt/tags/tag461.xml><?xml version="1.0" encoding="utf-8"?>
<p:tagLst xmlns:p="http://schemas.openxmlformats.org/presentationml/2006/main">
  <p:tag name="KSO_WM_BEAUTIFY_FLAG" val="#wm#"/>
  <p:tag name="KSO_WM_UNIT_INDEX" val="24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UNIT_INDEX" val="26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UNIT_INDEX" val="27"/>
  <p:tag name="KSO_WM_UNIT_TYPE" val="i"/>
</p:tagLst>
</file>

<file path=ppt/tags/tag464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465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66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467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68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469.xml><?xml version="1.0" encoding="utf-8"?>
<p:tagLst xmlns:p="http://schemas.openxmlformats.org/presentationml/2006/main">
  <p:tag name="KSO_WM_UNIT_INDEX" val="36"/>
  <p:tag name="KSO_WM_UNIT_TYPE" val="f"/>
  <p:tag name="KSO_WM_UNIT_SUBTYPE" val="a"/>
  <p:tag name="KSO_WM_BEAUTIFY_FLAG" val="#wm#"/>
</p:tagLst>
</file>

<file path=ppt/tags/tag470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471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472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473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474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75.xml><?xml version="1.0" encoding="utf-8"?>
<p:tagLst xmlns:p="http://schemas.openxmlformats.org/presentationml/2006/main">
  <p:tag name="KSO_WM_UNIT_INDEX" val="23"/>
  <p:tag name="KSO_WM_UNIT_TYPE" val="j"/>
  <p:tag name="KSO_WM_BEAUTIFY_FLAG" val="#wm#"/>
</p:tagLst>
</file>

<file path=ppt/tags/tag476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77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478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479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480.xml><?xml version="1.0" encoding="utf-8"?>
<p:tagLst xmlns:p="http://schemas.openxmlformats.org/presentationml/2006/main">
  <p:tag name="KSO_WM_UNIT_INDEX" val="18"/>
  <p:tag name="KSO_WM_UNIT_TYPE" val="i"/>
  <p:tag name="KSO_WM_BEAUTIFY_FLAG" val="#wm#"/>
</p:tagLst>
</file>

<file path=ppt/tags/tag481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482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483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484.xml><?xml version="1.0" encoding="utf-8"?>
<p:tagLst xmlns:p="http://schemas.openxmlformats.org/presentationml/2006/main">
  <p:tag name="KSO_WM_UNIT_INDEX" val="28"/>
  <p:tag name="KSO_WM_UNIT_TYPE" val="i"/>
  <p:tag name="KSO_WM_BEAUTIFY_FLAG" val="#wm#"/>
</p:tagLst>
</file>

<file path=ppt/tags/tag485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486.xml><?xml version="1.0" encoding="utf-8"?>
<p:tagLst xmlns:p="http://schemas.openxmlformats.org/presentationml/2006/main">
  <p:tag name="KSO_WM_UNIT_INDEX" val="31"/>
  <p:tag name="KSO_WM_UNIT_TYPE" val="i"/>
  <p:tag name="KSO_WM_BEAUTIFY_FLAG" val="#wm#"/>
</p:tagLst>
</file>

<file path=ppt/tags/tag487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488.xml><?xml version="1.0" encoding="utf-8"?>
<p:tagLst xmlns:p="http://schemas.openxmlformats.org/presentationml/2006/main">
  <p:tag name="KSO_WM_BEAUTIFY_FLAG" val="#wm#"/>
  <p:tag name="KSO_WM_UNIT_INDEX" val="25"/>
  <p:tag name="KSO_WM_UNIT_TYPE" val="f"/>
  <p:tag name="KSO_WM_UNIT_SUBTYPE" val="a"/>
</p:tagLst>
</file>

<file path=ppt/tags/tag489.xml><?xml version="1.0" encoding="utf-8"?>
<p:tagLst xmlns:p="http://schemas.openxmlformats.org/presentationml/2006/main">
  <p:tag name="KSO_WM_BEAUTIFY_FLAG" val="#wm#"/>
  <p:tag name="KSO_WM_UNIT_INDEX" val="24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UNIT_INDEX" val="26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UNIT_INDEX" val="27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UNIT_INDEX" val="37"/>
  <p:tag name="KSO_WM_UNIT_TYPE" val="j"/>
</p:tagLst>
</file>

<file path=ppt/tags/tag493.xml><?xml version="1.0" encoding="utf-8"?>
<p:tagLst xmlns:p="http://schemas.openxmlformats.org/presentationml/2006/main">
  <p:tag name="KSO_WM_BEAUTIFY_FLAG" val="#wm#"/>
  <p:tag name="KSO_WM_UNIT_INDEX" val="38"/>
  <p:tag name="KSO_WM_UNIT_TYPE" val="j"/>
</p:tagLst>
</file>

<file path=ppt/tags/tag494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495.xml><?xml version="1.0" encoding="utf-8"?>
<p:tagLst xmlns:p="http://schemas.openxmlformats.org/presentationml/2006/main">
  <p:tag name="KSO_WM_BEAUTIFY_FLAG" val="#wm#"/>
  <p:tag name="KSO_WM_UNIT_INDEX" val="32"/>
  <p:tag name="KSO_WM_UNIT_TYPE" val="j"/>
</p:tagLst>
</file>

<file path=ppt/tags/tag496.xml><?xml version="1.0" encoding="utf-8"?>
<p:tagLst xmlns:p="http://schemas.openxmlformats.org/presentationml/2006/main">
  <p:tag name="KSO_WM_BEAUTIFY_FLAG" val="#wm#"/>
  <p:tag name="KSO_WM_UNIT_INDEX" val="33"/>
  <p:tag name="KSO_WM_UNIT_TYPE" val="j"/>
</p:tagLst>
</file>

<file path=ppt/tags/tag497.xml><?xml version="1.0" encoding="utf-8"?>
<p:tagLst xmlns:p="http://schemas.openxmlformats.org/presentationml/2006/main">
  <p:tag name="KSO_WM_BEAUTIFY_FLAG" val="#wm#"/>
  <p:tag name="KSO_WM_UNIT_INDEX" val="21"/>
  <p:tag name="KSO_WM_UNIT_TYPE" val="j"/>
</p:tagLst>
</file>

<file path=ppt/tags/tag498.xml><?xml version="1.0" encoding="utf-8"?>
<p:tagLst xmlns:p="http://schemas.openxmlformats.org/presentationml/2006/main">
  <p:tag name="KSO_WM_BEAUTIFY_FLAG" val="#wm#"/>
  <p:tag name="KSO_WM_UNIT_INDEX" val="22"/>
  <p:tag name="KSO_WM_UNIT_TYPE" val="j"/>
</p:tagLst>
</file>

<file path=ppt/tags/tag499.xml><?xml version="1.0" encoding="utf-8"?>
<p:tagLst xmlns:p="http://schemas.openxmlformats.org/presentationml/2006/main">
  <p:tag name="KSO_WM_UNIT_INDEX" val="3"/>
  <p:tag name="KSO_WM_UNIT_TYPE" val="a"/>
  <p:tag name="KSO_WM_BEAUTIFY_FLAG" val="#wm#"/>
</p:tagLst>
</file>

<file path=ppt/tags/tag500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01.xml><?xml version="1.0" encoding="utf-8"?>
<p:tagLst xmlns:p="http://schemas.openxmlformats.org/presentationml/2006/main">
  <p:tag name="KSO_WM_UNIT_TEXT_LINE_FORE_SCHEMECOLOR_INDEX_BRIGHTNESS" val="0"/>
  <p:tag name="KSO_WM_UNIT_TEXT_LINE_FORE_SCHEMECOLOR_INDEX" val="6"/>
  <p:tag name="KSO_WM_UNIT_TEXT_LINE_FILL_TYPE" val="2"/>
  <p:tag name="KSO_WM_BEAUTIFY_FLAG" val=""/>
</p:tagLst>
</file>

<file path=ppt/tags/tag502.xml><?xml version="1.0" encoding="utf-8"?>
<p:tagLst xmlns:p="http://schemas.openxmlformats.org/presentationml/2006/main">
  <p:tag name="KSO_WM_BEAUTIFY_FLAG" val=""/>
</p:tagLst>
</file>

<file path=ppt/tags/tag503.xml><?xml version="1.0" encoding="utf-8"?>
<p:tagLst xmlns:p="http://schemas.openxmlformats.org/presentationml/2006/main">
  <p:tag name="KSO_WM_BEAUTIFY_FLAG" val=""/>
</p:tagLst>
</file>

<file path=ppt/tags/tag504.xml><?xml version="1.0" encoding="utf-8"?>
<p:tagLst xmlns:p="http://schemas.openxmlformats.org/presentationml/2006/main">
  <p:tag name="KSO_WM_BEAUTIFY_FLAG" val=""/>
</p:tagLst>
</file>

<file path=ppt/tags/tag505.xml><?xml version="1.0" encoding="utf-8"?>
<p:tagLst xmlns:p="http://schemas.openxmlformats.org/presentationml/2006/main">
  <p:tag name="KSO_WM_BEAUTIFY_FLAG" val=""/>
</p:tagLst>
</file>

<file path=ppt/tags/tag506.xml><?xml version="1.0" encoding="utf-8"?>
<p:tagLst xmlns:p="http://schemas.openxmlformats.org/presentationml/2006/main">
  <p:tag name="KSO_WM_BEAUTIFY_FLAG" val=""/>
</p:tagLst>
</file>

<file path=ppt/tags/tag507.xml><?xml version="1.0" encoding="utf-8"?>
<p:tagLst xmlns:p="http://schemas.openxmlformats.org/presentationml/2006/main">
  <p:tag name="KSO_WM_BEAUTIFY_FLAG" val=""/>
</p:tagLst>
</file>

<file path=ppt/tags/tag508.xml><?xml version="1.0" encoding="utf-8"?>
<p:tagLst xmlns:p="http://schemas.openxmlformats.org/presentationml/2006/main">
  <p:tag name="KSO_WM_BEAUTIFY_FLAG" val=""/>
</p:tagLst>
</file>

<file path=ppt/tags/tag509.xml><?xml version="1.0" encoding="utf-8"?>
<p:tagLst xmlns:p="http://schemas.openxmlformats.org/presentationml/2006/main">
  <p:tag name="KSO_WM_BEAUTIFY_FLAG" val=""/>
</p:tagLst>
</file>

<file path=ppt/tags/tag510.xml><?xml version="1.0" encoding="utf-8"?>
<p:tagLst xmlns:p="http://schemas.openxmlformats.org/presentationml/2006/main">
  <p:tag name="KSO_WM_BEAUTIFY_FLAG" val=""/>
</p:tagLst>
</file>

<file path=ppt/tags/tag511.xml><?xml version="1.0" encoding="utf-8"?>
<p:tagLst xmlns:p="http://schemas.openxmlformats.org/presentationml/2006/main">
  <p:tag name="KSO_WM_BEAUTIFY_FLAG" val=""/>
</p:tagLst>
</file>

<file path=ppt/tags/tag512.xml><?xml version="1.0" encoding="utf-8"?>
<p:tagLst xmlns:p="http://schemas.openxmlformats.org/presentationml/2006/main">
  <p:tag name="KSO_WM_BEAUTIFY_FLAG" val=""/>
</p:tagLst>
</file>

<file path=ppt/tags/tag513.xml><?xml version="1.0" encoding="utf-8"?>
<p:tagLst xmlns:p="http://schemas.openxmlformats.org/presentationml/2006/main">
  <p:tag name="KSO_WM_BEAUTIFY_FLAG" val=""/>
</p:tagLst>
</file>

<file path=ppt/tags/tag514.xml><?xml version="1.0" encoding="utf-8"?>
<p:tagLst xmlns:p="http://schemas.openxmlformats.org/presentationml/2006/main">
  <p:tag name="KSO_WM_BEAUTIFY_FLAG" val=""/>
</p:tagLst>
</file>

<file path=ppt/tags/tag515.xml><?xml version="1.0" encoding="utf-8"?>
<p:tagLst xmlns:p="http://schemas.openxmlformats.org/presentationml/2006/main">
  <p:tag name="KSO_WM_BEAUTIFY_FLAG" val=""/>
</p:tagLst>
</file>

<file path=ppt/tags/tag516.xml><?xml version="1.0" encoding="utf-8"?>
<p:tagLst xmlns:p="http://schemas.openxmlformats.org/presentationml/2006/main">
  <p:tag name="KSO_WM_BEAUTIFY_FLAG" val=""/>
</p:tagLst>
</file>

<file path=ppt/tags/tag517.xml><?xml version="1.0" encoding="utf-8"?>
<p:tagLst xmlns:p="http://schemas.openxmlformats.org/presentationml/2006/main">
  <p:tag name="KSO_WM_BEAUTIFY_FLAG" val=""/>
</p:tagLst>
</file>

<file path=ppt/tags/tag518.xml><?xml version="1.0" encoding="utf-8"?>
<p:tagLst xmlns:p="http://schemas.openxmlformats.org/presentationml/2006/main">
  <p:tag name="KSO_WM_BEAUTIFY_FLAG" val=""/>
</p:tagLst>
</file>

<file path=ppt/tags/tag519.xml><?xml version="1.0" encoding="utf-8"?>
<p:tagLst xmlns:p="http://schemas.openxmlformats.org/presentationml/2006/main">
  <p:tag name="KSO_WM_BEAUTIFY_FLAG" val=""/>
</p:tagLst>
</file>

<file path=ppt/tags/tag520.xml><?xml version="1.0" encoding="utf-8"?>
<p:tagLst xmlns:p="http://schemas.openxmlformats.org/presentationml/2006/main">
  <p:tag name="KSO_WM_BEAUTIFY_FLAG" val=""/>
</p:tagLst>
</file>

<file path=ppt/tags/tag521.xml><?xml version="1.0" encoding="utf-8"?>
<p:tagLst xmlns:p="http://schemas.openxmlformats.org/presentationml/2006/main">
  <p:tag name="KSO_WM_BEAUTIFY_FLAG" val=""/>
</p:tagLst>
</file>

<file path=ppt/tags/tag522.xml><?xml version="1.0" encoding="utf-8"?>
<p:tagLst xmlns:p="http://schemas.openxmlformats.org/presentationml/2006/main">
  <p:tag name="KSO_WM_BEAUTIFY_FLAG" val=""/>
</p:tagLst>
</file>

<file path=ppt/tags/tag523.xml><?xml version="1.0" encoding="utf-8"?>
<p:tagLst xmlns:p="http://schemas.openxmlformats.org/presentationml/2006/main">
  <p:tag name="KSO_WM_BEAUTIFY_FLAG" val=""/>
</p:tagLst>
</file>

<file path=ppt/tags/tag524.xml><?xml version="1.0" encoding="utf-8"?>
<p:tagLst xmlns:p="http://schemas.openxmlformats.org/presentationml/2006/main">
  <p:tag name="KSO_WM_BEAUTIFY_FLAG" val=""/>
</p:tagLst>
</file>

<file path=ppt/tags/tag525.xml><?xml version="1.0" encoding="utf-8"?>
<p:tagLst xmlns:p="http://schemas.openxmlformats.org/presentationml/2006/main">
  <p:tag name="KSO_WM_BEAUTIFY_FLAG" val=""/>
</p:tagLst>
</file>

<file path=ppt/tags/tag526.xml><?xml version="1.0" encoding="utf-8"?>
<p:tagLst xmlns:p="http://schemas.openxmlformats.org/presentationml/2006/main">
  <p:tag name="KSO_WM_BEAUTIFY_FLAG" val=""/>
</p:tagLst>
</file>

<file path=ppt/tags/tag527.xml><?xml version="1.0" encoding="utf-8"?>
<p:tagLst xmlns:p="http://schemas.openxmlformats.org/presentationml/2006/main">
  <p:tag name="KSO_WM_BEAUTIFY_FLAG" val=""/>
</p:tagLst>
</file>

<file path=ppt/tags/tag528.xml><?xml version="1.0" encoding="utf-8"?>
<p:tagLst xmlns:p="http://schemas.openxmlformats.org/presentationml/2006/main">
  <p:tag name="KSO_WM_BEAUTIFY_FLAG" val=""/>
</p:tagLst>
</file>

<file path=ppt/tags/tag529.xml><?xml version="1.0" encoding="utf-8"?>
<p:tagLst xmlns:p="http://schemas.openxmlformats.org/presentationml/2006/main">
  <p:tag name="KSO_WM_BEAUTIFY_FLAG" val=""/>
</p:tagLst>
</file>

<file path=ppt/tags/tag530.xml><?xml version="1.0" encoding="utf-8"?>
<p:tagLst xmlns:p="http://schemas.openxmlformats.org/presentationml/2006/main">
  <p:tag name="KSO_WM_BEAUTIFY_FLAG" val=""/>
</p:tagLst>
</file>

<file path=ppt/tags/tag531.xml><?xml version="1.0" encoding="utf-8"?>
<p:tagLst xmlns:p="http://schemas.openxmlformats.org/presentationml/2006/main">
  <p:tag name="KSO_WM_BEAUTIFY_FLAG" val=""/>
</p:tagLst>
</file>

<file path=ppt/tags/tag532.xml><?xml version="1.0" encoding="utf-8"?>
<p:tagLst xmlns:p="http://schemas.openxmlformats.org/presentationml/2006/main">
  <p:tag name="KSO_WM_BEAUTIFY_FLAG" val=""/>
</p:tagLst>
</file>

<file path=ppt/tags/tag533.xml><?xml version="1.0" encoding="utf-8"?>
<p:tagLst xmlns:p="http://schemas.openxmlformats.org/presentationml/2006/main">
  <p:tag name="KSO_WM_BEAUTIFY_FLAG" val=""/>
</p:tagLst>
</file>

<file path=ppt/tags/tag534.xml><?xml version="1.0" encoding="utf-8"?>
<p:tagLst xmlns:p="http://schemas.openxmlformats.org/presentationml/2006/main">
  <p:tag name="KSO_WM_BEAUTIFY_FLAG" val=""/>
</p:tagLst>
</file>

<file path=ppt/tags/tag535.xml><?xml version="1.0" encoding="utf-8"?>
<p:tagLst xmlns:p="http://schemas.openxmlformats.org/presentationml/2006/main">
  <p:tag name="KSO_WM_BEAUTIFY_FLAG" val=""/>
</p:tagLst>
</file>

<file path=ppt/tags/tag536.xml><?xml version="1.0" encoding="utf-8"?>
<p:tagLst xmlns:p="http://schemas.openxmlformats.org/presentationml/2006/main">
  <p:tag name="KSO_WM_BEAUTIFY_FLAG" val=""/>
</p:tagLst>
</file>

<file path=ppt/tags/tag537.xml><?xml version="1.0" encoding="utf-8"?>
<p:tagLst xmlns:p="http://schemas.openxmlformats.org/presentationml/2006/main">
  <p:tag name="KSO_WM_BEAUTIFY_FLAG" val=""/>
</p:tagLst>
</file>

<file path=ppt/tags/tag538.xml><?xml version="1.0" encoding="utf-8"?>
<p:tagLst xmlns:p="http://schemas.openxmlformats.org/presentationml/2006/main">
  <p:tag name="KSO_WM_BEAUTIFY_FLAG" val=""/>
</p:tagLst>
</file>

<file path=ppt/tags/tag539.xml><?xml version="1.0" encoding="utf-8"?>
<p:tagLst xmlns:p="http://schemas.openxmlformats.org/presentationml/2006/main">
  <p:tag name="KSO_WM_BEAUTIFY_FLAG" val=""/>
</p:tagLst>
</file>

<file path=ppt/tags/tag540.xml><?xml version="1.0" encoding="utf-8"?>
<p:tagLst xmlns:p="http://schemas.openxmlformats.org/presentationml/2006/main">
  <p:tag name="KSO_WM_BEAUTIFY_FLAG" val=""/>
</p:tagLst>
</file>

<file path=ppt/tags/tag541.xml><?xml version="1.0" encoding="utf-8"?>
<p:tagLst xmlns:p="http://schemas.openxmlformats.org/presentationml/2006/main">
  <p:tag name="KSO_WM_BEAUTIFY_FLAG" val=""/>
</p:tagLst>
</file>

<file path=ppt/tags/tag542.xml><?xml version="1.0" encoding="utf-8"?>
<p:tagLst xmlns:p="http://schemas.openxmlformats.org/presentationml/2006/main">
  <p:tag name="KSO_WM_BEAUTIFY_FLAG" val=""/>
</p:tagLst>
</file>

<file path=ppt/tags/tag543.xml><?xml version="1.0" encoding="utf-8"?>
<p:tagLst xmlns:p="http://schemas.openxmlformats.org/presentationml/2006/main">
  <p:tag name="KSO_WM_BEAUTIFY_FLAG" val=""/>
</p:tagLst>
</file>

<file path=ppt/tags/tag544.xml><?xml version="1.0" encoding="utf-8"?>
<p:tagLst xmlns:p="http://schemas.openxmlformats.org/presentationml/2006/main">
  <p:tag name="KSO_WM_BEAUTIFY_FLAG" val=""/>
</p:tagLst>
</file>

<file path=ppt/tags/tag545.xml><?xml version="1.0" encoding="utf-8"?>
<p:tagLst xmlns:p="http://schemas.openxmlformats.org/presentationml/2006/main">
  <p:tag name="KSO_WM_BEAUTIFY_FLAG" val=""/>
</p:tagLst>
</file>

<file path=ppt/tags/tag546.xml><?xml version="1.0" encoding="utf-8"?>
<p:tagLst xmlns:p="http://schemas.openxmlformats.org/presentationml/2006/main">
  <p:tag name="KSO_WM_BEAUTIFY_FLAG" val=""/>
</p:tagLst>
</file>

<file path=ppt/tags/tag547.xml><?xml version="1.0" encoding="utf-8"?>
<p:tagLst xmlns:p="http://schemas.openxmlformats.org/presentationml/2006/main">
  <p:tag name="KSO_WM_BEAUTIFY_FLAG" val=""/>
</p:tagLst>
</file>

<file path=ppt/tags/tag548.xml><?xml version="1.0" encoding="utf-8"?>
<p:tagLst xmlns:p="http://schemas.openxmlformats.org/presentationml/2006/main">
  <p:tag name="KSO_WM_BEAUTIFY_FLAG" val=""/>
</p:tagLst>
</file>

<file path=ppt/tags/tag549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NOCLEAR" val="0"/>
  <p:tag name="KSO_WM_UNIT_VALUE" val="3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98*a*1"/>
  <p:tag name="KSO_WM_TEMPLATE_CATEGORY" val="mixed"/>
  <p:tag name="KSO_WM_TEMPLATE_INDEX" val="20201883"/>
  <p:tag name="KSO_WM_UNIT_LAYERLEVEL" val="1"/>
  <p:tag name="KSO_WM_TAG_VERSION" val="1.0"/>
  <p:tag name="KSO_WM_BEAUTIFY_FLAG" val=""/>
  <p:tag name="KSO_WM_UNIT_PRESET_TEXT" val="单击此处输入正文标题内容"/>
  <p:tag name="KSO_WM_UNIT_TEXTBOXSTYLE_GUID" val="{b7ac5097-dede-4cbb-aabe-df0a49354ae8}"/>
  <p:tag name="KSO_WM_UNIT_TEXTBOXSTYLE_TEMPLATEID" val="3131121"/>
  <p:tag name="KSO_WM_UNIT_TEXTBOXSTYLE_TYPE" val="3"/>
</p:tagLst>
</file>

<file path=ppt/tags/tag550.xml><?xml version="1.0" encoding="utf-8"?>
<p:tagLst xmlns:p="http://schemas.openxmlformats.org/presentationml/2006/main">
  <p:tag name="KSO_WM_BEAUTIFY_FLAG" val=""/>
</p:tagLst>
</file>

<file path=ppt/tags/tag551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8"/>
  <p:tag name="KSO_WM_TEMPLATE_CATEGORY" val="custom"/>
  <p:tag name="KSO_WM_SLIDE_INDEX" val="8"/>
  <p:tag name="KSO_WM_SLIDE_ID" val="custom2023603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52.xml><?xml version="1.0" encoding="utf-8"?>
<p:tagLst xmlns:p="http://schemas.openxmlformats.org/presentationml/2006/main">
  <p:tag name="KSO_WPP_MARK_KEY" val="9a817d1d-7a40-4497-a613-5186c2a19742"/>
  <p:tag name="COMMONDATA" val="eyJjb3VudCI6MSwiaGRpZCI6Ijc2OTk1YzhlZDhiNDkwODZlNTFiY2Q2ZDc0MGRmMzAwIiwidXNlckNvdW50IjoxfQ=="/>
  <p:tag name="commondata" val="eyJjb3VudCI6MiwiaGRpZCI6Ijc2OTk1YzhlZDhiNDkwODZlNTFiY2Q2ZDc0MGRmMzAwIiwidXNlckNvdW50Ijoy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MiSans Bold"/>
        <a:ea typeface="汉仪劲楷简"/>
        <a:cs typeface=""/>
      </a:majorFont>
      <a:minorFont>
        <a:latin typeface="MiSans"/>
        <a:ea typeface="汉仪楷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259">
      <a:dk1>
        <a:srgbClr val="000000"/>
      </a:dk1>
      <a:lt1>
        <a:srgbClr val="FFFFFF"/>
      </a:lt1>
      <a:dk2>
        <a:srgbClr val="3F3F3F"/>
      </a:dk2>
      <a:lt2>
        <a:srgbClr val="E3F2D9"/>
      </a:lt2>
      <a:accent1>
        <a:srgbClr val="00B050"/>
      </a:accent1>
      <a:accent2>
        <a:srgbClr val="75BD42"/>
      </a:accent2>
      <a:accent3>
        <a:srgbClr val="7AC6FF"/>
      </a:accent3>
      <a:accent4>
        <a:srgbClr val="EE822F"/>
      </a:accent4>
      <a:accent5>
        <a:srgbClr val="0B7F19"/>
      </a:accent5>
      <a:accent6>
        <a:srgbClr val="FFC000"/>
      </a:accent6>
      <a:hlink>
        <a:srgbClr val="7AC6FF"/>
      </a:hlink>
      <a:folHlink>
        <a:srgbClr val="75BD42"/>
      </a:folHlink>
    </a:clrScheme>
    <a:fontScheme name="">
      <a:majorFont>
        <a:latin typeface="MiSans Bold"/>
        <a:ea typeface="汉仪劲楷简"/>
        <a:cs typeface=""/>
      </a:majorFont>
      <a:minorFont>
        <a:latin typeface="MiSans"/>
        <a:ea typeface="汉仪楷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4224</Words>
  <Application>WPS 演示</Application>
  <PresentationFormat>宽屏</PresentationFormat>
  <Paragraphs>444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9" baseType="lpstr">
      <vt:lpstr>Arial</vt:lpstr>
      <vt:lpstr>宋体</vt:lpstr>
      <vt:lpstr>Wingdings</vt:lpstr>
      <vt:lpstr>微软雅黑</vt:lpstr>
      <vt:lpstr>Calibri</vt:lpstr>
      <vt:lpstr>汉仪劲楷简</vt:lpstr>
      <vt:lpstr>MiSans</vt:lpstr>
      <vt:lpstr>Segoe Print</vt:lpstr>
      <vt:lpstr>汉仪楷体简</vt:lpstr>
      <vt:lpstr>MiSans Bold</vt:lpstr>
      <vt:lpstr>Arial Unicode MS</vt:lpstr>
      <vt:lpstr>方正清刻本悦宋简体</vt:lpstr>
      <vt:lpstr>黑体</vt:lpstr>
      <vt:lpstr>MiSans</vt:lpstr>
      <vt:lpstr>汉仪楷体简</vt:lpstr>
      <vt:lpstr>华文细黑</vt:lpstr>
      <vt:lpstr>微软雅黑 Light</vt:lpstr>
      <vt:lpstr>Wingdings</vt:lpstr>
      <vt:lpstr>汉仪劲楷简</vt:lpstr>
      <vt:lpstr>汉仪中黑 简</vt:lpstr>
      <vt:lpstr>思源黑体 Regular</vt:lpstr>
      <vt:lpstr>Office 主题</vt:lpstr>
      <vt:lpstr>2_Office 主题​​</vt:lpstr>
      <vt:lpstr>春季营销指南</vt:lpstr>
      <vt:lpstr>目录</vt:lpstr>
      <vt:lpstr>三月节日热点盘点</vt:lpstr>
      <vt:lpstr>三月节日盘点</vt:lpstr>
      <vt:lpstr>三月节日盘点</vt:lpstr>
      <vt:lpstr>三月热点盘点</vt:lpstr>
      <vt:lpstr>节日热点模板推荐</vt:lpstr>
      <vt:lpstr>惊蛰</vt:lpstr>
      <vt:lpstr>女神节/妇女节</vt:lpstr>
      <vt:lpstr>女神节/妇女节</vt:lpstr>
      <vt:lpstr>植树节</vt:lpstr>
      <vt:lpstr>植树节</vt:lpstr>
      <vt:lpstr>白色情人节</vt:lpstr>
      <vt:lpstr>白色情人节</vt:lpstr>
      <vt:lpstr>国际消费者权益日</vt:lpstr>
      <vt:lpstr>春分</vt:lpstr>
      <vt:lpstr>春招热潮</vt:lpstr>
      <vt:lpstr>春季开学</vt:lpstr>
      <vt:lpstr>节日热点案例分享</vt:lpstr>
      <vt:lpstr>节气案例·春分</vt:lpstr>
      <vt:lpstr>女神节案例</vt:lpstr>
      <vt:lpstr>植树节案例</vt:lpstr>
      <vt:lpstr>白色情人节案例</vt:lpstr>
      <vt:lpstr>消费维权法律知识有奖竞答[政府组织]</vt:lpstr>
      <vt:lpstr>开学季案例</vt:lpstr>
      <vt:lpstr>为什么选择凡科互动？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Administrator</cp:lastModifiedBy>
  <cp:revision>44</cp:revision>
  <dcterms:created xsi:type="dcterms:W3CDTF">2020-02-27T02:00:00Z</dcterms:created>
  <dcterms:modified xsi:type="dcterms:W3CDTF">2025-03-04T09:37:02Z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KSOTemplateUUID">
    <vt:lpwstr>v1.0_mb_mfm1WmZ+jrdUGiohlhKDcw==</vt:lpwstr>
  </property>
  <property fmtid="{D5CDD505-2E9C-101B-9397-08002B2CF9AE}" pid="4" name="ICV">
    <vt:lpwstr>7BD93B9E563E4A059146DA60B20E3ED5</vt:lpwstr>
  </property>
</Properties>
</file>