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089.xml" ContentType="application/vnd.openxmlformats-officedocument.presentationml.tags+xml"/>
  <Override PartName="/ppt/tags/tag20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tags/tag2092.xml" ContentType="application/vnd.openxmlformats-officedocument.presentationml.tags+xml"/>
  <Override PartName="/ppt/tags/tag2093.xml" ContentType="application/vnd.openxmlformats-officedocument.presentationml.tags+xml"/>
  <Override PartName="/ppt/tags/tag2094.xml" ContentType="application/vnd.openxmlformats-officedocument.presentationml.tags+xml"/>
  <Override PartName="/ppt/tags/tag2095.xml" ContentType="application/vnd.openxmlformats-officedocument.presentationml.tags+xml"/>
  <Override PartName="/ppt/tags/tag2096.xml" ContentType="application/vnd.openxmlformats-officedocument.presentationml.tags+xml"/>
  <Override PartName="/ppt/tags/tag2097.xml" ContentType="application/vnd.openxmlformats-officedocument.presentationml.tags+xml"/>
  <Override PartName="/ppt/tags/tag2098.xml" ContentType="application/vnd.openxmlformats-officedocument.presentationml.tags+xml"/>
  <Override PartName="/ppt/tags/tag209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102.xml" ContentType="application/vnd.openxmlformats-officedocument.presentationml.tags+xml"/>
  <Override PartName="/ppt/tags/tag2103.xml" ContentType="application/vnd.openxmlformats-officedocument.presentationml.tags+xml"/>
  <Override PartName="/ppt/tags/tag2104.xml" ContentType="application/vnd.openxmlformats-officedocument.presentationml.tags+xml"/>
  <Override PartName="/ppt/tags/tag2105.xml" ContentType="application/vnd.openxmlformats-officedocument.presentationml.tags+xml"/>
  <Override PartName="/ppt/tags/tag2106.xml" ContentType="application/vnd.openxmlformats-officedocument.presentationml.tags+xml"/>
  <Override PartName="/ppt/tags/tag2107.xml" ContentType="application/vnd.openxmlformats-officedocument.presentationml.tags+xml"/>
  <Override PartName="/ppt/tags/tag2108.xml" ContentType="application/vnd.openxmlformats-officedocument.presentationml.tags+xml"/>
  <Override PartName="/ppt/tags/tag2109.xml" ContentType="application/vnd.openxmlformats-officedocument.presentationml.tags+xml"/>
  <Override PartName="/ppt/tags/tag211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112.xml" ContentType="application/vnd.openxmlformats-officedocument.presentationml.tags+xml"/>
  <Override PartName="/ppt/tags/tag2113.xml" ContentType="application/vnd.openxmlformats-officedocument.presentationml.tags+xml"/>
  <Override PartName="/ppt/tags/tag2114.xml" ContentType="application/vnd.openxmlformats-officedocument.presentationml.tags+xml"/>
  <Override PartName="/ppt/tags/tag2115.xml" ContentType="application/vnd.openxmlformats-officedocument.presentationml.tags+xml"/>
  <Override PartName="/ppt/tags/tag2116.xml" ContentType="application/vnd.openxmlformats-officedocument.presentationml.tags+xml"/>
  <Override PartName="/ppt/tags/tag2117.xml" ContentType="application/vnd.openxmlformats-officedocument.presentationml.tags+xml"/>
  <Override PartName="/ppt/tags/tag2118.xml" ContentType="application/vnd.openxmlformats-officedocument.presentationml.tags+xml"/>
  <Override PartName="/ppt/tags/tag2119.xml" ContentType="application/vnd.openxmlformats-officedocument.presentationml.tags+xml"/>
  <Override PartName="/ppt/tags/tag212.xml" ContentType="application/vnd.openxmlformats-officedocument.presentationml.tags+xml"/>
  <Override PartName="/ppt/tags/tag2120.xml" ContentType="application/vnd.openxmlformats-officedocument.presentationml.tags+xml"/>
  <Override PartName="/ppt/tags/tag2121.xml" ContentType="application/vnd.openxmlformats-officedocument.presentationml.tags+xml"/>
  <Override PartName="/ppt/tags/tag2122.xml" ContentType="application/vnd.openxmlformats-officedocument.presentationml.tags+xml"/>
  <Override PartName="/ppt/tags/tag2123.xml" ContentType="application/vnd.openxmlformats-officedocument.presentationml.tags+xml"/>
  <Override PartName="/ppt/tags/tag2124.xml" ContentType="application/vnd.openxmlformats-officedocument.presentationml.tags+xml"/>
  <Override PartName="/ppt/tags/tag2125.xml" ContentType="application/vnd.openxmlformats-officedocument.presentationml.tags+xml"/>
  <Override PartName="/ppt/tags/tag2126.xml" ContentType="application/vnd.openxmlformats-officedocument.presentationml.tags+xml"/>
  <Override PartName="/ppt/tags/tag2127.xml" ContentType="application/vnd.openxmlformats-officedocument.presentationml.tags+xml"/>
  <Override PartName="/ppt/tags/tag2128.xml" ContentType="application/vnd.openxmlformats-officedocument.presentationml.tags+xml"/>
  <Override PartName="/ppt/tags/tag2129.xml" ContentType="application/vnd.openxmlformats-officedocument.presentationml.tags+xml"/>
  <Override PartName="/ppt/tags/tag213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2.xml" ContentType="application/vnd.openxmlformats-officedocument.presentationml.tags+xml"/>
  <Override PartName="/ppt/tags/tag2133.xml" ContentType="application/vnd.openxmlformats-officedocument.presentationml.tags+xml"/>
  <Override PartName="/ppt/tags/tag2134.xml" ContentType="application/vnd.openxmlformats-officedocument.presentationml.tags+xml"/>
  <Override PartName="/ppt/tags/tag2135.xml" ContentType="application/vnd.openxmlformats-officedocument.presentationml.tags+xml"/>
  <Override PartName="/ppt/tags/tag2136.xml" ContentType="application/vnd.openxmlformats-officedocument.presentationml.tags+xml"/>
  <Override PartName="/ppt/tags/tag2137.xml" ContentType="application/vnd.openxmlformats-officedocument.presentationml.tags+xml"/>
  <Override PartName="/ppt/tags/tag2138.xml" ContentType="application/vnd.openxmlformats-officedocument.presentationml.tags+xml"/>
  <Override PartName="/ppt/tags/tag2139.xml" ContentType="application/vnd.openxmlformats-officedocument.presentationml.tags+xml"/>
  <Override PartName="/ppt/tags/tag214.xml" ContentType="application/vnd.openxmlformats-officedocument.presentationml.tags+xml"/>
  <Override PartName="/ppt/tags/tag2140.xml" ContentType="application/vnd.openxmlformats-officedocument.presentationml.tags+xml"/>
  <Override PartName="/ppt/tags/tag2141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146.xml" ContentType="application/vnd.openxmlformats-officedocument.presentationml.tags+xml"/>
  <Override PartName="/ppt/tags/tag2147.xml" ContentType="application/vnd.openxmlformats-officedocument.presentationml.tags+xml"/>
  <Override PartName="/ppt/tags/tag2148.xml" ContentType="application/vnd.openxmlformats-officedocument.presentationml.tags+xml"/>
  <Override PartName="/ppt/tags/tag2149.xml" ContentType="application/vnd.openxmlformats-officedocument.presentationml.tags+xml"/>
  <Override PartName="/ppt/tags/tag215.xml" ContentType="application/vnd.openxmlformats-officedocument.presentationml.tags+xml"/>
  <Override PartName="/ppt/tags/tag2150.xml" ContentType="application/vnd.openxmlformats-officedocument.presentationml.tags+xml"/>
  <Override PartName="/ppt/tags/tag2151.xml" ContentType="application/vnd.openxmlformats-officedocument.presentationml.tags+xml"/>
  <Override PartName="/ppt/tags/tag2152.xml" ContentType="application/vnd.openxmlformats-officedocument.presentationml.tags+xml"/>
  <Override PartName="/ppt/tags/tag2153.xml" ContentType="application/vnd.openxmlformats-officedocument.presentationml.tags+xml"/>
  <Override PartName="/ppt/tags/tag2154.xml" ContentType="application/vnd.openxmlformats-officedocument.presentationml.tags+xml"/>
  <Override PartName="/ppt/tags/tag2155.xml" ContentType="application/vnd.openxmlformats-officedocument.presentationml.tags+xml"/>
  <Override PartName="/ppt/tags/tag2156.xml" ContentType="application/vnd.openxmlformats-officedocument.presentationml.tags+xml"/>
  <Override PartName="/ppt/tags/tag2157.xml" ContentType="application/vnd.openxmlformats-officedocument.presentationml.tags+xml"/>
  <Override PartName="/ppt/tags/tag2158.xml" ContentType="application/vnd.openxmlformats-officedocument.presentationml.tags+xml"/>
  <Override PartName="/ppt/tags/tag2159.xml" ContentType="application/vnd.openxmlformats-officedocument.presentationml.tags+xml"/>
  <Override PartName="/ppt/tags/tag216.xml" ContentType="application/vnd.openxmlformats-officedocument.presentationml.tags+xml"/>
  <Override PartName="/ppt/tags/tag2160.xml" ContentType="application/vnd.openxmlformats-officedocument.presentationml.tags+xml"/>
  <Override PartName="/ppt/tags/tag2161.xml" ContentType="application/vnd.openxmlformats-officedocument.presentationml.tags+xml"/>
  <Override PartName="/ppt/tags/tag2162.xml" ContentType="application/vnd.openxmlformats-officedocument.presentationml.tags+xml"/>
  <Override PartName="/ppt/tags/tag2163.xml" ContentType="application/vnd.openxmlformats-officedocument.presentationml.tags+xml"/>
  <Override PartName="/ppt/tags/tag2164.xml" ContentType="application/vnd.openxmlformats-officedocument.presentationml.tags+xml"/>
  <Override PartName="/ppt/tags/tag2165.xml" ContentType="application/vnd.openxmlformats-officedocument.presentationml.tags+xml"/>
  <Override PartName="/ppt/tags/tag2166.xml" ContentType="application/vnd.openxmlformats-officedocument.presentationml.tags+xml"/>
  <Override PartName="/ppt/tags/tag2167.xml" ContentType="application/vnd.openxmlformats-officedocument.presentationml.tags+xml"/>
  <Override PartName="/ppt/tags/tag2168.xml" ContentType="application/vnd.openxmlformats-officedocument.presentationml.tags+xml"/>
  <Override PartName="/ppt/tags/tag2169.xml" ContentType="application/vnd.openxmlformats-officedocument.presentationml.tags+xml"/>
  <Override PartName="/ppt/tags/tag217.xml" ContentType="application/vnd.openxmlformats-officedocument.presentationml.tags+xml"/>
  <Override PartName="/ppt/tags/tag2170.xml" ContentType="application/vnd.openxmlformats-officedocument.presentationml.tags+xml"/>
  <Override PartName="/ppt/tags/tag2171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175.xml" ContentType="application/vnd.openxmlformats-officedocument.presentationml.tags+xml"/>
  <Override PartName="/ppt/tags/tag2176.xml" ContentType="application/vnd.openxmlformats-officedocument.presentationml.tags+xml"/>
  <Override PartName="/ppt/tags/tag2177.xml" ContentType="application/vnd.openxmlformats-officedocument.presentationml.tags+xml"/>
  <Override PartName="/ppt/tags/tag2178.xml" ContentType="application/vnd.openxmlformats-officedocument.presentationml.tags+xml"/>
  <Override PartName="/ppt/tags/tag2179.xml" ContentType="application/vnd.openxmlformats-officedocument.presentationml.tags+xml"/>
  <Override PartName="/ppt/tags/tag218.xml" ContentType="application/vnd.openxmlformats-officedocument.presentationml.tags+xml"/>
  <Override PartName="/ppt/tags/tag2180.xml" ContentType="application/vnd.openxmlformats-officedocument.presentationml.tags+xml"/>
  <Override PartName="/ppt/tags/tag2181.xml" ContentType="application/vnd.openxmlformats-officedocument.presentationml.tags+xml"/>
  <Override PartName="/ppt/tags/tag2182.xml" ContentType="application/vnd.openxmlformats-officedocument.presentationml.tags+xml"/>
  <Override PartName="/ppt/tags/tag2183.xml" ContentType="application/vnd.openxmlformats-officedocument.presentationml.tags+xml"/>
  <Override PartName="/ppt/tags/tag2184.xml" ContentType="application/vnd.openxmlformats-officedocument.presentationml.tags+xml"/>
  <Override PartName="/ppt/tags/tag2185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89.xml" ContentType="application/vnd.openxmlformats-officedocument.presentationml.tags+xml"/>
  <Override PartName="/ppt/tags/tag219.xml" ContentType="application/vnd.openxmlformats-officedocument.presentationml.tags+xml"/>
  <Override PartName="/ppt/tags/tag2190.xml" ContentType="application/vnd.openxmlformats-officedocument.presentationml.tags+xml"/>
  <Override PartName="/ppt/tags/tag2191.xml" ContentType="application/vnd.openxmlformats-officedocument.presentationml.tags+xml"/>
  <Override PartName="/ppt/tags/tag2192.xml" ContentType="application/vnd.openxmlformats-officedocument.presentationml.tags+xml"/>
  <Override PartName="/ppt/tags/tag2193.xml" ContentType="application/vnd.openxmlformats-officedocument.presentationml.tags+xml"/>
  <Override PartName="/ppt/tags/tag2194.xml" ContentType="application/vnd.openxmlformats-officedocument.presentationml.tags+xml"/>
  <Override PartName="/ppt/tags/tag2195.xml" ContentType="application/vnd.openxmlformats-officedocument.presentationml.tags+xml"/>
  <Override PartName="/ppt/tags/tag2196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203.xml" ContentType="application/vnd.openxmlformats-officedocument.presentationml.tags+xml"/>
  <Override PartName="/ppt/tags/tag2204.xml" ContentType="application/vnd.openxmlformats-officedocument.presentationml.tags+xml"/>
  <Override PartName="/ppt/tags/tag2205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tags/tag2209.xml" ContentType="application/vnd.openxmlformats-officedocument.presentationml.tags+xml"/>
  <Override PartName="/ppt/tags/tag221.xml" ContentType="application/vnd.openxmlformats-officedocument.presentationml.tags+xml"/>
  <Override PartName="/ppt/tags/tag2210.xml" ContentType="application/vnd.openxmlformats-officedocument.presentationml.tags+xml"/>
  <Override PartName="/ppt/tags/tag2211.xml" ContentType="application/vnd.openxmlformats-officedocument.presentationml.tags+xml"/>
  <Override PartName="/ppt/tags/tag2212.xml" ContentType="application/vnd.openxmlformats-officedocument.presentationml.tags+xml"/>
  <Override PartName="/ppt/tags/tag2213.xml" ContentType="application/vnd.openxmlformats-officedocument.presentationml.tags+xml"/>
  <Override PartName="/ppt/tags/tag2214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.xml" ContentType="application/vnd.openxmlformats-officedocument.presentationml.tags+xml"/>
  <Override PartName="/ppt/tags/tag2220.xml" ContentType="application/vnd.openxmlformats-officedocument.presentationml.tags+xml"/>
  <Override PartName="/ppt/tags/tag2221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225.xml" ContentType="application/vnd.openxmlformats-officedocument.presentationml.tags+xml"/>
  <Override PartName="/ppt/tags/tag2226.xml" ContentType="application/vnd.openxmlformats-officedocument.presentationml.tags+xml"/>
  <Override PartName="/ppt/tags/tag2227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23.xml" ContentType="application/vnd.openxmlformats-officedocument.presentationml.tags+xml"/>
  <Override PartName="/ppt/tags/tag2230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239.xml" ContentType="application/vnd.openxmlformats-officedocument.presentationml.tags+xml"/>
  <Override PartName="/ppt/tags/tag224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245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249.xml" ContentType="application/vnd.openxmlformats-officedocument.presentationml.tags+xml"/>
  <Override PartName="/ppt/tags/tag225.xml" ContentType="application/vnd.openxmlformats-officedocument.presentationml.tags+xml"/>
  <Override PartName="/ppt/tags/tag2250.xml" ContentType="application/vnd.openxmlformats-officedocument.presentationml.tags+xml"/>
  <Override PartName="/ppt/tags/tag2251.xml" ContentType="application/vnd.openxmlformats-officedocument.presentationml.tags+xml"/>
  <Override PartName="/ppt/tags/tag2252.xml" ContentType="application/vnd.openxmlformats-officedocument.presentationml.tags+xml"/>
  <Override PartName="/ppt/tags/tag2253.xml" ContentType="application/vnd.openxmlformats-officedocument.presentationml.tags+xml"/>
  <Override PartName="/ppt/tags/tag2254.xml" ContentType="application/vnd.openxmlformats-officedocument.presentationml.tags+xml"/>
  <Override PartName="/ppt/tags/tag2255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.xml" ContentType="application/vnd.openxmlformats-officedocument.presentationml.tags+xml"/>
  <Override PartName="/ppt/tags/tag2260.xml" ContentType="application/vnd.openxmlformats-officedocument.presentationml.tags+xml"/>
  <Override PartName="/ppt/tags/tag2261.xml" ContentType="application/vnd.openxmlformats-officedocument.presentationml.tags+xml"/>
  <Override PartName="/ppt/tags/tag2262.xml" ContentType="application/vnd.openxmlformats-officedocument.presentationml.tags+xml"/>
  <Override PartName="/ppt/tags/tag2263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2266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.xml" ContentType="application/vnd.openxmlformats-officedocument.presentationml.tags+xml"/>
  <Override PartName="/ppt/tags/tag2270.xml" ContentType="application/vnd.openxmlformats-officedocument.presentationml.tags+xml"/>
  <Override PartName="/ppt/tags/tag2271.xml" ContentType="application/vnd.openxmlformats-officedocument.presentationml.tags+xml"/>
  <Override PartName="/ppt/tags/tag2272.xml" ContentType="application/vnd.openxmlformats-officedocument.presentationml.tags+xml"/>
  <Override PartName="/ppt/tags/tag2273.xml" ContentType="application/vnd.openxmlformats-officedocument.presentationml.tags+xml"/>
  <Override PartName="/ppt/tags/tag2274.xml" ContentType="application/vnd.openxmlformats-officedocument.presentationml.tags+xml"/>
  <Override PartName="/ppt/tags/tag2275.xml" ContentType="application/vnd.openxmlformats-officedocument.presentationml.tags+xml"/>
  <Override PartName="/ppt/tags/tag2276.xml" ContentType="application/vnd.openxmlformats-officedocument.presentationml.tags+xml"/>
  <Override PartName="/ppt/tags/tag2277.xml" ContentType="application/vnd.openxmlformats-officedocument.presentationml.tags+xml"/>
  <Override PartName="/ppt/tags/tag2278.xml" ContentType="application/vnd.openxmlformats-officedocument.presentationml.tags+xml"/>
  <Override PartName="/ppt/tags/tag2279.xml" ContentType="application/vnd.openxmlformats-officedocument.presentationml.tags+xml"/>
  <Override PartName="/ppt/tags/tag228.xml" ContentType="application/vnd.openxmlformats-officedocument.presentationml.tags+xml"/>
  <Override PartName="/ppt/tags/tag2280.xml" ContentType="application/vnd.openxmlformats-officedocument.presentationml.tags+xml"/>
  <Override PartName="/ppt/tags/tag2281.xml" ContentType="application/vnd.openxmlformats-officedocument.presentationml.tags+xml"/>
  <Override PartName="/ppt/tags/tag2282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86.xml" ContentType="application/vnd.openxmlformats-officedocument.presentationml.tags+xml"/>
  <Override PartName="/ppt/tags/tag2287.xml" ContentType="application/vnd.openxmlformats-officedocument.presentationml.tags+xml"/>
  <Override PartName="/ppt/tags/tag2288.xml" ContentType="application/vnd.openxmlformats-officedocument.presentationml.tags+xml"/>
  <Override PartName="/ppt/tags/tag2289.xml" ContentType="application/vnd.openxmlformats-officedocument.presentationml.tags+xml"/>
  <Override PartName="/ppt/tags/tag229.xml" ContentType="application/vnd.openxmlformats-officedocument.presentationml.tags+xml"/>
  <Override PartName="/ppt/tags/tag2290.xml" ContentType="application/vnd.openxmlformats-officedocument.presentationml.tags+xml"/>
  <Override PartName="/ppt/tags/tag2291.xml" ContentType="application/vnd.openxmlformats-officedocument.presentationml.tags+xml"/>
  <Override PartName="/ppt/tags/tag2292.xml" ContentType="application/vnd.openxmlformats-officedocument.presentationml.tags+xml"/>
  <Override PartName="/ppt/tags/tag2293.xml" ContentType="application/vnd.openxmlformats-officedocument.presentationml.tags+xml"/>
  <Override PartName="/ppt/tags/tag2294.xml" ContentType="application/vnd.openxmlformats-officedocument.presentationml.tags+xml"/>
  <Override PartName="/ppt/tags/tag2295.xml" ContentType="application/vnd.openxmlformats-officedocument.presentationml.tags+xml"/>
  <Override PartName="/ppt/tags/tag2296.xml" ContentType="application/vnd.openxmlformats-officedocument.presentationml.tags+xml"/>
  <Override PartName="/ppt/tags/tag2297.xml" ContentType="application/vnd.openxmlformats-officedocument.presentationml.tags+xml"/>
  <Override PartName="/ppt/tags/tag2298.xml" ContentType="application/vnd.openxmlformats-officedocument.presentationml.tags+xml"/>
  <Override PartName="/ppt/tags/tag229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00.xml" ContentType="application/vnd.openxmlformats-officedocument.presentationml.tags+xml"/>
  <Override PartName="/ppt/tags/tag2301.xml" ContentType="application/vnd.openxmlformats-officedocument.presentationml.tags+xml"/>
  <Override PartName="/ppt/tags/tag2302.xml" ContentType="application/vnd.openxmlformats-officedocument.presentationml.tags+xml"/>
  <Override PartName="/ppt/tags/tag2303.xml" ContentType="application/vnd.openxmlformats-officedocument.presentationml.tags+xml"/>
  <Override PartName="/ppt/tags/tag2304.xml" ContentType="application/vnd.openxmlformats-officedocument.presentationml.tags+xml"/>
  <Override PartName="/ppt/tags/tag2305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09.xml" ContentType="application/vnd.openxmlformats-officedocument.presentationml.tags+xml"/>
  <Override PartName="/ppt/tags/tag231.xml" ContentType="application/vnd.openxmlformats-officedocument.presentationml.tags+xml"/>
  <Override PartName="/ppt/tags/tag2310.xml" ContentType="application/vnd.openxmlformats-officedocument.presentationml.tags+xml"/>
  <Override PartName="/ppt/tags/tag2311.xml" ContentType="application/vnd.openxmlformats-officedocument.presentationml.tags+xml"/>
  <Override PartName="/ppt/tags/tag2312.xml" ContentType="application/vnd.openxmlformats-officedocument.presentationml.tags+xml"/>
  <Override PartName="/ppt/tags/tag2313.xml" ContentType="application/vnd.openxmlformats-officedocument.presentationml.tags+xml"/>
  <Override PartName="/ppt/tags/tag2314.xml" ContentType="application/vnd.openxmlformats-officedocument.presentationml.tags+xml"/>
  <Override PartName="/ppt/tags/tag2315.xml" ContentType="application/vnd.openxmlformats-officedocument.presentationml.tags+xml"/>
  <Override PartName="/ppt/tags/tag231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2.xml" ContentType="application/vnd.openxmlformats-officedocument.presentationml.tags+xml"/>
  <Override PartName="/ppt/tags/tag2320.xml" ContentType="application/vnd.openxmlformats-officedocument.presentationml.tags+xml"/>
  <Override PartName="/ppt/tags/tag2321.xml" ContentType="application/vnd.openxmlformats-officedocument.presentationml.tags+xml"/>
  <Override PartName="/ppt/tags/tag2322.xml" ContentType="application/vnd.openxmlformats-officedocument.presentationml.tags+xml"/>
  <Override PartName="/ppt/tags/tag2323.xml" ContentType="application/vnd.openxmlformats-officedocument.presentationml.tags+xml"/>
  <Override PartName="/ppt/tags/tag2324.xml" ContentType="application/vnd.openxmlformats-officedocument.presentationml.tags+xml"/>
  <Override PartName="/ppt/tags/tag2325.xml" ContentType="application/vnd.openxmlformats-officedocument.presentationml.tags+xml"/>
  <Override PartName="/ppt/tags/tag2326.xml" ContentType="application/vnd.openxmlformats-officedocument.presentationml.tags+xml"/>
  <Override PartName="/ppt/tags/tag2327.xml" ContentType="application/vnd.openxmlformats-officedocument.presentationml.tags+xml"/>
  <Override PartName="/ppt/tags/tag2328.xml" ContentType="application/vnd.openxmlformats-officedocument.presentationml.tags+xml"/>
  <Override PartName="/ppt/tags/tag2329.xml" ContentType="application/vnd.openxmlformats-officedocument.presentationml.tags+xml"/>
  <Override PartName="/ppt/tags/tag233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2.xml" ContentType="application/vnd.openxmlformats-officedocument.presentationml.tags+xml"/>
  <Override PartName="/ppt/tags/tag2333.xml" ContentType="application/vnd.openxmlformats-officedocument.presentationml.tags+xml"/>
  <Override PartName="/ppt/tags/tag2334.xml" ContentType="application/vnd.openxmlformats-officedocument.presentationml.tags+xml"/>
  <Override PartName="/ppt/tags/tag2335.xml" ContentType="application/vnd.openxmlformats-officedocument.presentationml.tags+xml"/>
  <Override PartName="/ppt/tags/tag2336.xml" ContentType="application/vnd.openxmlformats-officedocument.presentationml.tags+xml"/>
  <Override PartName="/ppt/tags/tag2337.xml" ContentType="application/vnd.openxmlformats-officedocument.presentationml.tags+xml"/>
  <Override PartName="/ppt/tags/tag2338.xml" ContentType="application/vnd.openxmlformats-officedocument.presentationml.tags+xml"/>
  <Override PartName="/ppt/tags/tag2339.xml" ContentType="application/vnd.openxmlformats-officedocument.presentationml.tags+xml"/>
  <Override PartName="/ppt/tags/tag234.xml" ContentType="application/vnd.openxmlformats-officedocument.presentationml.tags+xml"/>
  <Override PartName="/ppt/tags/tag2340.xml" ContentType="application/vnd.openxmlformats-officedocument.presentationml.tags+xml"/>
  <Override PartName="/ppt/tags/tag2341.xml" ContentType="application/vnd.openxmlformats-officedocument.presentationml.tags+xml"/>
  <Override PartName="/ppt/tags/tag2342.xml" ContentType="application/vnd.openxmlformats-officedocument.presentationml.tags+xml"/>
  <Override PartName="/ppt/tags/tag2343.xml" ContentType="application/vnd.openxmlformats-officedocument.presentationml.tags+xml"/>
  <Override PartName="/ppt/tags/tag2344.xml" ContentType="application/vnd.openxmlformats-officedocument.presentationml.tags+xml"/>
  <Override PartName="/ppt/tags/tag2345.xml" ContentType="application/vnd.openxmlformats-officedocument.presentationml.tags+xml"/>
  <Override PartName="/ppt/tags/tag2346.xml" ContentType="application/vnd.openxmlformats-officedocument.presentationml.tags+xml"/>
  <Override PartName="/ppt/tags/tag2347.xml" ContentType="application/vnd.openxmlformats-officedocument.presentationml.tags+xml"/>
  <Override PartName="/ppt/tags/tag2348.xml" ContentType="application/vnd.openxmlformats-officedocument.presentationml.tags+xml"/>
  <Override PartName="/ppt/tags/tag2349.xml" ContentType="application/vnd.openxmlformats-officedocument.presentationml.tags+xml"/>
  <Override PartName="/ppt/tags/tag235.xml" ContentType="application/vnd.openxmlformats-officedocument.presentationml.tags+xml"/>
  <Override PartName="/ppt/tags/tag2350.xml" ContentType="application/vnd.openxmlformats-officedocument.presentationml.tags+xml"/>
  <Override PartName="/ppt/tags/tag2351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55.xml" ContentType="application/vnd.openxmlformats-officedocument.presentationml.tags+xml"/>
  <Override PartName="/ppt/tags/tag2356.xml" ContentType="application/vnd.openxmlformats-officedocument.presentationml.tags+xml"/>
  <Override PartName="/ppt/tags/tag2357.xml" ContentType="application/vnd.openxmlformats-officedocument.presentationml.tags+xml"/>
  <Override PartName="/ppt/tags/tag2358.xml" ContentType="application/vnd.openxmlformats-officedocument.presentationml.tags+xml"/>
  <Override PartName="/ppt/tags/tag2359.xml" ContentType="application/vnd.openxmlformats-officedocument.presentationml.tags+xml"/>
  <Override PartName="/ppt/tags/tag236.xml" ContentType="application/vnd.openxmlformats-officedocument.presentationml.tags+xml"/>
  <Override PartName="/ppt/tags/tag2360.xml" ContentType="application/vnd.openxmlformats-officedocument.presentationml.tags+xml"/>
  <Override PartName="/ppt/tags/tag2361.xml" ContentType="application/vnd.openxmlformats-officedocument.presentationml.tags+xml"/>
  <Override PartName="/ppt/tags/tag2362.xml" ContentType="application/vnd.openxmlformats-officedocument.presentationml.tags+xml"/>
  <Override PartName="/ppt/tags/tag2363.xml" ContentType="application/vnd.openxmlformats-officedocument.presentationml.tags+xml"/>
  <Override PartName="/ppt/tags/tag2364.xml" ContentType="application/vnd.openxmlformats-officedocument.presentationml.tags+xml"/>
  <Override PartName="/ppt/tags/tag2365.xml" ContentType="application/vnd.openxmlformats-officedocument.presentationml.tags+xml"/>
  <Override PartName="/ppt/tags/tag2366.xml" ContentType="application/vnd.openxmlformats-officedocument.presentationml.tags+xml"/>
  <Override PartName="/ppt/tags/tag2367.xml" ContentType="application/vnd.openxmlformats-officedocument.presentationml.tags+xml"/>
  <Override PartName="/ppt/tags/tag2368.xml" ContentType="application/vnd.openxmlformats-officedocument.presentationml.tags+xml"/>
  <Override PartName="/ppt/tags/tag2369.xml" ContentType="application/vnd.openxmlformats-officedocument.presentationml.tags+xml"/>
  <Override PartName="/ppt/tags/tag237.xml" ContentType="application/vnd.openxmlformats-officedocument.presentationml.tags+xml"/>
  <Override PartName="/ppt/tags/tag2370.xml" ContentType="application/vnd.openxmlformats-officedocument.presentationml.tags+xml"/>
  <Override PartName="/ppt/tags/tag2371.xml" ContentType="application/vnd.openxmlformats-officedocument.presentationml.tags+xml"/>
  <Override PartName="/ppt/tags/tag2372.xml" ContentType="application/vnd.openxmlformats-officedocument.presentationml.tags+xml"/>
  <Override PartName="/ppt/tags/tag2373.xml" ContentType="application/vnd.openxmlformats-officedocument.presentationml.tags+xml"/>
  <Override PartName="/ppt/tags/tag2374.xml" ContentType="application/vnd.openxmlformats-officedocument.presentationml.tags+xml"/>
  <Override PartName="/ppt/tags/tag2375.xml" ContentType="application/vnd.openxmlformats-officedocument.presentationml.tags+xml"/>
  <Override PartName="/ppt/tags/tag2376.xml" ContentType="application/vnd.openxmlformats-officedocument.presentationml.tags+xml"/>
  <Override PartName="/ppt/tags/tag2377.xml" ContentType="application/vnd.openxmlformats-officedocument.presentationml.tags+xml"/>
  <Override PartName="/ppt/tags/tag2378.xml" ContentType="application/vnd.openxmlformats-officedocument.presentationml.tags+xml"/>
  <Override PartName="/ppt/tags/tag2379.xml" ContentType="application/vnd.openxmlformats-officedocument.presentationml.tags+xml"/>
  <Override PartName="/ppt/tags/tag238.xml" ContentType="application/vnd.openxmlformats-officedocument.presentationml.tags+xml"/>
  <Override PartName="/ppt/tags/tag2380.xml" ContentType="application/vnd.openxmlformats-officedocument.presentationml.tags+xml"/>
  <Override PartName="/ppt/tags/tag2381.xml" ContentType="application/vnd.openxmlformats-officedocument.presentationml.tags+xml"/>
  <Override PartName="/ppt/tags/tag2382.xml" ContentType="application/vnd.openxmlformats-officedocument.presentationml.tags+xml"/>
  <Override PartName="/ppt/tags/tag2383.xml" ContentType="application/vnd.openxmlformats-officedocument.presentationml.tags+xml"/>
  <Override PartName="/ppt/tags/tag2384.xml" ContentType="application/vnd.openxmlformats-officedocument.presentationml.tags+xml"/>
  <Override PartName="/ppt/tags/tag2385.xml" ContentType="application/vnd.openxmlformats-officedocument.presentationml.tags+xml"/>
  <Override PartName="/ppt/tags/tag2386.xml" ContentType="application/vnd.openxmlformats-officedocument.presentationml.tags+xml"/>
  <Override PartName="/ppt/tags/tag2387.xml" ContentType="application/vnd.openxmlformats-officedocument.presentationml.tags+xml"/>
  <Override PartName="/ppt/tags/tag2388.xml" ContentType="application/vnd.openxmlformats-officedocument.presentationml.tags+xml"/>
  <Override PartName="/ppt/tags/tag2389.xml" ContentType="application/vnd.openxmlformats-officedocument.presentationml.tags+xml"/>
  <Override PartName="/ppt/tags/tag239.xml" ContentType="application/vnd.openxmlformats-officedocument.presentationml.tags+xml"/>
  <Override PartName="/ppt/tags/tag2390.xml" ContentType="application/vnd.openxmlformats-officedocument.presentationml.tags+xml"/>
  <Override PartName="/ppt/tags/tag2391.xml" ContentType="application/vnd.openxmlformats-officedocument.presentationml.tags+xml"/>
  <Override PartName="/ppt/tags/tag2392.xml" ContentType="application/vnd.openxmlformats-officedocument.presentationml.tags+xml"/>
  <Override PartName="/ppt/tags/tag2393.xml" ContentType="application/vnd.openxmlformats-officedocument.presentationml.tags+xml"/>
  <Override PartName="/ppt/tags/tag2394.xml" ContentType="application/vnd.openxmlformats-officedocument.presentationml.tags+xml"/>
  <Override PartName="/ppt/tags/tag2395.xml" ContentType="application/vnd.openxmlformats-officedocument.presentationml.tags+xml"/>
  <Override PartName="/ppt/tags/tag2396.xml" ContentType="application/vnd.openxmlformats-officedocument.presentationml.tags+xml"/>
  <Override PartName="/ppt/tags/tag2397.xml" ContentType="application/vnd.openxmlformats-officedocument.presentationml.tags+xml"/>
  <Override PartName="/ppt/tags/tag2398.xml" ContentType="application/vnd.openxmlformats-officedocument.presentationml.tags+xml"/>
  <Override PartName="/ppt/tags/tag239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00.xml" ContentType="application/vnd.openxmlformats-officedocument.presentationml.tags+xml"/>
  <Override PartName="/ppt/tags/tag2401.xml" ContentType="application/vnd.openxmlformats-officedocument.presentationml.tags+xml"/>
  <Override PartName="/ppt/tags/tag2402.xml" ContentType="application/vnd.openxmlformats-officedocument.presentationml.tags+xml"/>
  <Override PartName="/ppt/tags/tag2403.xml" ContentType="application/vnd.openxmlformats-officedocument.presentationml.tags+xml"/>
  <Override PartName="/ppt/tags/tag2404.xml" ContentType="application/vnd.openxmlformats-officedocument.presentationml.tags+xml"/>
  <Override PartName="/ppt/tags/tag2405.xml" ContentType="application/vnd.openxmlformats-officedocument.presentationml.tags+xml"/>
  <Override PartName="/ppt/tags/tag2406.xml" ContentType="application/vnd.openxmlformats-officedocument.presentationml.tags+xml"/>
  <Override PartName="/ppt/tags/tag2407.xml" ContentType="application/vnd.openxmlformats-officedocument.presentationml.tags+xml"/>
  <Override PartName="/ppt/tags/tag2408.xml" ContentType="application/vnd.openxmlformats-officedocument.presentationml.tags+xml"/>
  <Override PartName="/ppt/tags/tag2409.xml" ContentType="application/vnd.openxmlformats-officedocument.presentationml.tags+xml"/>
  <Override PartName="/ppt/tags/tag241.xml" ContentType="application/vnd.openxmlformats-officedocument.presentationml.tags+xml"/>
  <Override PartName="/ppt/tags/tag2410.xml" ContentType="application/vnd.openxmlformats-officedocument.presentationml.tags+xml"/>
  <Override PartName="/ppt/tags/tag2411.xml" ContentType="application/vnd.openxmlformats-officedocument.presentationml.tags+xml"/>
  <Override PartName="/ppt/tags/tag2412.xml" ContentType="application/vnd.openxmlformats-officedocument.presentationml.tags+xml"/>
  <Override PartName="/ppt/tags/tag2413.xml" ContentType="application/vnd.openxmlformats-officedocument.presentationml.tags+xml"/>
  <Override PartName="/ppt/tags/tag2414.xml" ContentType="application/vnd.openxmlformats-officedocument.presentationml.tags+xml"/>
  <Override PartName="/ppt/tags/tag2415.xml" ContentType="application/vnd.openxmlformats-officedocument.presentationml.tags+xml"/>
  <Override PartName="/ppt/tags/tag2416.xml" ContentType="application/vnd.openxmlformats-officedocument.presentationml.tags+xml"/>
  <Override PartName="/ppt/tags/tag2417.xml" ContentType="application/vnd.openxmlformats-officedocument.presentationml.tags+xml"/>
  <Override PartName="/ppt/tags/tag2418.xml" ContentType="application/vnd.openxmlformats-officedocument.presentationml.tags+xml"/>
  <Override PartName="/ppt/tags/tag2419.xml" ContentType="application/vnd.openxmlformats-officedocument.presentationml.tags+xml"/>
  <Override PartName="/ppt/tags/tag242.xml" ContentType="application/vnd.openxmlformats-officedocument.presentationml.tags+xml"/>
  <Override PartName="/ppt/tags/tag2420.xml" ContentType="application/vnd.openxmlformats-officedocument.presentationml.tags+xml"/>
  <Override PartName="/ppt/tags/tag2421.xml" ContentType="application/vnd.openxmlformats-officedocument.presentationml.tags+xml"/>
  <Override PartName="/ppt/tags/tag2422.xml" ContentType="application/vnd.openxmlformats-officedocument.presentationml.tags+xml"/>
  <Override PartName="/ppt/tags/tag2423.xml" ContentType="application/vnd.openxmlformats-officedocument.presentationml.tags+xml"/>
  <Override PartName="/ppt/tags/tag2424.xml" ContentType="application/vnd.openxmlformats-officedocument.presentationml.tags+xml"/>
  <Override PartName="/ppt/tags/tag2425.xml" ContentType="application/vnd.openxmlformats-officedocument.presentationml.tags+xml"/>
  <Override PartName="/ppt/tags/tag2426.xml" ContentType="application/vnd.openxmlformats-officedocument.presentationml.tags+xml"/>
  <Override PartName="/ppt/tags/tag2427.xml" ContentType="application/vnd.openxmlformats-officedocument.presentationml.tags+xml"/>
  <Override PartName="/ppt/tags/tag2428.xml" ContentType="application/vnd.openxmlformats-officedocument.presentationml.tags+xml"/>
  <Override PartName="/ppt/tags/tag2429.xml" ContentType="application/vnd.openxmlformats-officedocument.presentationml.tags+xml"/>
  <Override PartName="/ppt/tags/tag243.xml" ContentType="application/vnd.openxmlformats-officedocument.presentationml.tags+xml"/>
  <Override PartName="/ppt/tags/tag2430.xml" ContentType="application/vnd.openxmlformats-officedocument.presentationml.tags+xml"/>
  <Override PartName="/ppt/tags/tag2431.xml" ContentType="application/vnd.openxmlformats-officedocument.presentationml.tags+xml"/>
  <Override PartName="/ppt/tags/tag2432.xml" ContentType="application/vnd.openxmlformats-officedocument.presentationml.tags+xml"/>
  <Override PartName="/ppt/tags/tag2433.xml" ContentType="application/vnd.openxmlformats-officedocument.presentationml.tags+xml"/>
  <Override PartName="/ppt/tags/tag2434.xml" ContentType="application/vnd.openxmlformats-officedocument.presentationml.tags+xml"/>
  <Override PartName="/ppt/tags/tag2435.xml" ContentType="application/vnd.openxmlformats-officedocument.presentationml.tags+xml"/>
  <Override PartName="/ppt/tags/tag2436.xml" ContentType="application/vnd.openxmlformats-officedocument.presentationml.tags+xml"/>
  <Override PartName="/ppt/tags/tag2437.xml" ContentType="application/vnd.openxmlformats-officedocument.presentationml.tags+xml"/>
  <Override PartName="/ppt/tags/tag2438.xml" ContentType="application/vnd.openxmlformats-officedocument.presentationml.tags+xml"/>
  <Override PartName="/ppt/tags/tag2439.xml" ContentType="application/vnd.openxmlformats-officedocument.presentationml.tags+xml"/>
  <Override PartName="/ppt/tags/tag244.xml" ContentType="application/vnd.openxmlformats-officedocument.presentationml.tags+xml"/>
  <Override PartName="/ppt/tags/tag2440.xml" ContentType="application/vnd.openxmlformats-officedocument.presentationml.tags+xml"/>
  <Override PartName="/ppt/tags/tag2441.xml" ContentType="application/vnd.openxmlformats-officedocument.presentationml.tags+xml"/>
  <Override PartName="/ppt/tags/tag2442.xml" ContentType="application/vnd.openxmlformats-officedocument.presentationml.tags+xml"/>
  <Override PartName="/ppt/tags/tag2443.xml" ContentType="application/vnd.openxmlformats-officedocument.presentationml.tags+xml"/>
  <Override PartName="/ppt/tags/tag2444.xml" ContentType="application/vnd.openxmlformats-officedocument.presentationml.tags+xml"/>
  <Override PartName="/ppt/tags/tag2445.xml" ContentType="application/vnd.openxmlformats-officedocument.presentationml.tags+xml"/>
  <Override PartName="/ppt/tags/tag2446.xml" ContentType="application/vnd.openxmlformats-officedocument.presentationml.tags+xml"/>
  <Override PartName="/ppt/tags/tag2447.xml" ContentType="application/vnd.openxmlformats-officedocument.presentationml.tags+xml"/>
  <Override PartName="/ppt/tags/tag2448.xml" ContentType="application/vnd.openxmlformats-officedocument.presentationml.tags+xml"/>
  <Override PartName="/ppt/tags/tag2449.xml" ContentType="application/vnd.openxmlformats-officedocument.presentationml.tags+xml"/>
  <Override PartName="/ppt/tags/tag245.xml" ContentType="application/vnd.openxmlformats-officedocument.presentationml.tags+xml"/>
  <Override PartName="/ppt/tags/tag2450.xml" ContentType="application/vnd.openxmlformats-officedocument.presentationml.tags+xml"/>
  <Override PartName="/ppt/tags/tag2451.xml" ContentType="application/vnd.openxmlformats-officedocument.presentationml.tags+xml"/>
  <Override PartName="/ppt/tags/tag2452.xml" ContentType="application/vnd.openxmlformats-officedocument.presentationml.tags+xml"/>
  <Override PartName="/ppt/tags/tag2453.xml" ContentType="application/vnd.openxmlformats-officedocument.presentationml.tags+xml"/>
  <Override PartName="/ppt/tags/tag2454.xml" ContentType="application/vnd.openxmlformats-officedocument.presentationml.tags+xml"/>
  <Override PartName="/ppt/tags/tag2455.xml" ContentType="application/vnd.openxmlformats-officedocument.presentationml.tags+xml"/>
  <Override PartName="/ppt/tags/tag2456.xml" ContentType="application/vnd.openxmlformats-officedocument.presentationml.tags+xml"/>
  <Override PartName="/ppt/tags/tag2457.xml" ContentType="application/vnd.openxmlformats-officedocument.presentationml.tags+xml"/>
  <Override PartName="/ppt/tags/tag2458.xml" ContentType="application/vnd.openxmlformats-officedocument.presentationml.tags+xml"/>
  <Override PartName="/ppt/tags/tag2459.xml" ContentType="application/vnd.openxmlformats-officedocument.presentationml.tags+xml"/>
  <Override PartName="/ppt/tags/tag246.xml" ContentType="application/vnd.openxmlformats-officedocument.presentationml.tags+xml"/>
  <Override PartName="/ppt/tags/tag2460.xml" ContentType="application/vnd.openxmlformats-officedocument.presentationml.tags+xml"/>
  <Override PartName="/ppt/tags/tag2461.xml" ContentType="application/vnd.openxmlformats-officedocument.presentationml.tags+xml"/>
  <Override PartName="/ppt/tags/tag2462.xml" ContentType="application/vnd.openxmlformats-officedocument.presentationml.tags+xml"/>
  <Override PartName="/ppt/tags/tag2463.xml" ContentType="application/vnd.openxmlformats-officedocument.presentationml.tags+xml"/>
  <Override PartName="/ppt/tags/tag2464.xml" ContentType="application/vnd.openxmlformats-officedocument.presentationml.tags+xml"/>
  <Override PartName="/ppt/tags/tag2465.xml" ContentType="application/vnd.openxmlformats-officedocument.presentationml.tags+xml"/>
  <Override PartName="/ppt/tags/tag2466.xml" ContentType="application/vnd.openxmlformats-officedocument.presentationml.tags+xml"/>
  <Override PartName="/ppt/tags/tag2467.xml" ContentType="application/vnd.openxmlformats-officedocument.presentationml.tags+xml"/>
  <Override PartName="/ppt/tags/tag2468.xml" ContentType="application/vnd.openxmlformats-officedocument.presentationml.tags+xml"/>
  <Override PartName="/ppt/tags/tag2469.xml" ContentType="application/vnd.openxmlformats-officedocument.presentationml.tags+xml"/>
  <Override PartName="/ppt/tags/tag247.xml" ContentType="application/vnd.openxmlformats-officedocument.presentationml.tags+xml"/>
  <Override PartName="/ppt/tags/tag2470.xml" ContentType="application/vnd.openxmlformats-officedocument.presentationml.tags+xml"/>
  <Override PartName="/ppt/tags/tag2471.xml" ContentType="application/vnd.openxmlformats-officedocument.presentationml.tags+xml"/>
  <Override PartName="/ppt/tags/tag2472.xml" ContentType="application/vnd.openxmlformats-officedocument.presentationml.tags+xml"/>
  <Override PartName="/ppt/tags/tag2473.xml" ContentType="application/vnd.openxmlformats-officedocument.presentationml.tags+xml"/>
  <Override PartName="/ppt/tags/tag2474.xml" ContentType="application/vnd.openxmlformats-officedocument.presentationml.tags+xml"/>
  <Override PartName="/ppt/tags/tag2475.xml" ContentType="application/vnd.openxmlformats-officedocument.presentationml.tags+xml"/>
  <Override PartName="/ppt/tags/tag2476.xml" ContentType="application/vnd.openxmlformats-officedocument.presentationml.tags+xml"/>
  <Override PartName="/ppt/tags/tag2477.xml" ContentType="application/vnd.openxmlformats-officedocument.presentationml.tags+xml"/>
  <Override PartName="/ppt/tags/tag2478.xml" ContentType="application/vnd.openxmlformats-officedocument.presentationml.tags+xml"/>
  <Override PartName="/ppt/tags/tag2479.xml" ContentType="application/vnd.openxmlformats-officedocument.presentationml.tags+xml"/>
  <Override PartName="/ppt/tags/tag248.xml" ContentType="application/vnd.openxmlformats-officedocument.presentationml.tags+xml"/>
  <Override PartName="/ppt/tags/tag2480.xml" ContentType="application/vnd.openxmlformats-officedocument.presentationml.tags+xml"/>
  <Override PartName="/ppt/tags/tag2481.xml" ContentType="application/vnd.openxmlformats-officedocument.presentationml.tags+xml"/>
  <Override PartName="/ppt/tags/tag2482.xml" ContentType="application/vnd.openxmlformats-officedocument.presentationml.tags+xml"/>
  <Override PartName="/ppt/tags/tag2483.xml" ContentType="application/vnd.openxmlformats-officedocument.presentationml.tags+xml"/>
  <Override PartName="/ppt/tags/tag2484.xml" ContentType="application/vnd.openxmlformats-officedocument.presentationml.tags+xml"/>
  <Override PartName="/ppt/tags/tag2485.xml" ContentType="application/vnd.openxmlformats-officedocument.presentationml.tags+xml"/>
  <Override PartName="/ppt/tags/tag2486.xml" ContentType="application/vnd.openxmlformats-officedocument.presentationml.tags+xml"/>
  <Override PartName="/ppt/tags/tag2487.xml" ContentType="application/vnd.openxmlformats-officedocument.presentationml.tags+xml"/>
  <Override PartName="/ppt/tags/tag2488.xml" ContentType="application/vnd.openxmlformats-officedocument.presentationml.tags+xml"/>
  <Override PartName="/ppt/tags/tag2489.xml" ContentType="application/vnd.openxmlformats-officedocument.presentationml.tags+xml"/>
  <Override PartName="/ppt/tags/tag249.xml" ContentType="application/vnd.openxmlformats-officedocument.presentationml.tags+xml"/>
  <Override PartName="/ppt/tags/tag2490.xml" ContentType="application/vnd.openxmlformats-officedocument.presentationml.tags+xml"/>
  <Override PartName="/ppt/tags/tag2491.xml" ContentType="application/vnd.openxmlformats-officedocument.presentationml.tags+xml"/>
  <Override PartName="/ppt/tags/tag2492.xml" ContentType="application/vnd.openxmlformats-officedocument.presentationml.tags+xml"/>
  <Override PartName="/ppt/tags/tag2493.xml" ContentType="application/vnd.openxmlformats-officedocument.presentationml.tags+xml"/>
  <Override PartName="/ppt/tags/tag2494.xml" ContentType="application/vnd.openxmlformats-officedocument.presentationml.tags+xml"/>
  <Override PartName="/ppt/tags/tag2495.xml" ContentType="application/vnd.openxmlformats-officedocument.presentationml.tags+xml"/>
  <Override PartName="/ppt/tags/tag2496.xml" ContentType="application/vnd.openxmlformats-officedocument.presentationml.tags+xml"/>
  <Override PartName="/ppt/tags/tag2497.xml" ContentType="application/vnd.openxmlformats-officedocument.presentationml.tags+xml"/>
  <Override PartName="/ppt/tags/tag2498.xml" ContentType="application/vnd.openxmlformats-officedocument.presentationml.tags+xml"/>
  <Override PartName="/ppt/tags/tag249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00.xml" ContentType="application/vnd.openxmlformats-officedocument.presentationml.tags+xml"/>
  <Override PartName="/ppt/tags/tag2501.xml" ContentType="application/vnd.openxmlformats-officedocument.presentationml.tags+xml"/>
  <Override PartName="/ppt/tags/tag2502.xml" ContentType="application/vnd.openxmlformats-officedocument.presentationml.tags+xml"/>
  <Override PartName="/ppt/tags/tag2503.xml" ContentType="application/vnd.openxmlformats-officedocument.presentationml.tags+xml"/>
  <Override PartName="/ppt/tags/tag2504.xml" ContentType="application/vnd.openxmlformats-officedocument.presentationml.tags+xml"/>
  <Override PartName="/ppt/tags/tag2505.xml" ContentType="application/vnd.openxmlformats-officedocument.presentationml.tags+xml"/>
  <Override PartName="/ppt/tags/tag2506.xml" ContentType="application/vnd.openxmlformats-officedocument.presentationml.tags+xml"/>
  <Override PartName="/ppt/tags/tag2507.xml" ContentType="application/vnd.openxmlformats-officedocument.presentationml.tags+xml"/>
  <Override PartName="/ppt/tags/tag2508.xml" ContentType="application/vnd.openxmlformats-officedocument.presentationml.tags+xml"/>
  <Override PartName="/ppt/tags/tag2509.xml" ContentType="application/vnd.openxmlformats-officedocument.presentationml.tags+xml"/>
  <Override PartName="/ppt/tags/tag251.xml" ContentType="application/vnd.openxmlformats-officedocument.presentationml.tags+xml"/>
  <Override PartName="/ppt/tags/tag2510.xml" ContentType="application/vnd.openxmlformats-officedocument.presentationml.tags+xml"/>
  <Override PartName="/ppt/tags/tag2511.xml" ContentType="application/vnd.openxmlformats-officedocument.presentationml.tags+xml"/>
  <Override PartName="/ppt/tags/tag2512.xml" ContentType="application/vnd.openxmlformats-officedocument.presentationml.tags+xml"/>
  <Override PartName="/ppt/tags/tag2513.xml" ContentType="application/vnd.openxmlformats-officedocument.presentationml.tags+xml"/>
  <Override PartName="/ppt/tags/tag2514.xml" ContentType="application/vnd.openxmlformats-officedocument.presentationml.tags+xml"/>
  <Override PartName="/ppt/tags/tag2515.xml" ContentType="application/vnd.openxmlformats-officedocument.presentationml.tags+xml"/>
  <Override PartName="/ppt/tags/tag2516.xml" ContentType="application/vnd.openxmlformats-officedocument.presentationml.tags+xml"/>
  <Override PartName="/ppt/tags/tag2517.xml" ContentType="application/vnd.openxmlformats-officedocument.presentationml.tags+xml"/>
  <Override PartName="/ppt/tags/tag2518.xml" ContentType="application/vnd.openxmlformats-officedocument.presentationml.tags+xml"/>
  <Override PartName="/ppt/tags/tag2519.xml" ContentType="application/vnd.openxmlformats-officedocument.presentationml.tags+xml"/>
  <Override PartName="/ppt/tags/tag252.xml" ContentType="application/vnd.openxmlformats-officedocument.presentationml.tags+xml"/>
  <Override PartName="/ppt/tags/tag2520.xml" ContentType="application/vnd.openxmlformats-officedocument.presentationml.tags+xml"/>
  <Override PartName="/ppt/tags/tag2521.xml" ContentType="application/vnd.openxmlformats-officedocument.presentationml.tags+xml"/>
  <Override PartName="/ppt/tags/tag2522.xml" ContentType="application/vnd.openxmlformats-officedocument.presentationml.tags+xml"/>
  <Override PartName="/ppt/tags/tag2523.xml" ContentType="application/vnd.openxmlformats-officedocument.presentationml.tags+xml"/>
  <Override PartName="/ppt/tags/tag2524.xml" ContentType="application/vnd.openxmlformats-officedocument.presentationml.tags+xml"/>
  <Override PartName="/ppt/tags/tag2525.xml" ContentType="application/vnd.openxmlformats-officedocument.presentationml.tags+xml"/>
  <Override PartName="/ppt/tags/tag2526.xml" ContentType="application/vnd.openxmlformats-officedocument.presentationml.tags+xml"/>
  <Override PartName="/ppt/tags/tag2527.xml" ContentType="application/vnd.openxmlformats-officedocument.presentationml.tags+xml"/>
  <Override PartName="/ppt/tags/tag2528.xml" ContentType="application/vnd.openxmlformats-officedocument.presentationml.tags+xml"/>
  <Override PartName="/ppt/tags/tag2529.xml" ContentType="application/vnd.openxmlformats-officedocument.presentationml.tags+xml"/>
  <Override PartName="/ppt/tags/tag253.xml" ContentType="application/vnd.openxmlformats-officedocument.presentationml.tags+xml"/>
  <Override PartName="/ppt/tags/tag2530.xml" ContentType="application/vnd.openxmlformats-officedocument.presentationml.tags+xml"/>
  <Override PartName="/ppt/tags/tag2531.xml" ContentType="application/vnd.openxmlformats-officedocument.presentationml.tags+xml"/>
  <Override PartName="/ppt/tags/tag2532.xml" ContentType="application/vnd.openxmlformats-officedocument.presentationml.tags+xml"/>
  <Override PartName="/ppt/tags/tag2533.xml" ContentType="application/vnd.openxmlformats-officedocument.presentationml.tags+xml"/>
  <Override PartName="/ppt/tags/tag2534.xml" ContentType="application/vnd.openxmlformats-officedocument.presentationml.tags+xml"/>
  <Override PartName="/ppt/tags/tag2535.xml" ContentType="application/vnd.openxmlformats-officedocument.presentationml.tags+xml"/>
  <Override PartName="/ppt/tags/tag2536.xml" ContentType="application/vnd.openxmlformats-officedocument.presentationml.tags+xml"/>
  <Override PartName="/ppt/tags/tag2537.xml" ContentType="application/vnd.openxmlformats-officedocument.presentationml.tags+xml"/>
  <Override PartName="/ppt/tags/tag2538.xml" ContentType="application/vnd.openxmlformats-officedocument.presentationml.tags+xml"/>
  <Override PartName="/ppt/tags/tag2539.xml" ContentType="application/vnd.openxmlformats-officedocument.presentationml.tags+xml"/>
  <Override PartName="/ppt/tags/tag254.xml" ContentType="application/vnd.openxmlformats-officedocument.presentationml.tags+xml"/>
  <Override PartName="/ppt/tags/tag2540.xml" ContentType="application/vnd.openxmlformats-officedocument.presentationml.tags+xml"/>
  <Override PartName="/ppt/tags/tag2541.xml" ContentType="application/vnd.openxmlformats-officedocument.presentationml.tags+xml"/>
  <Override PartName="/ppt/tags/tag2542.xml" ContentType="application/vnd.openxmlformats-officedocument.presentationml.tags+xml"/>
  <Override PartName="/ppt/tags/tag2543.xml" ContentType="application/vnd.openxmlformats-officedocument.presentationml.tags+xml"/>
  <Override PartName="/ppt/tags/tag2544.xml" ContentType="application/vnd.openxmlformats-officedocument.presentationml.tags+xml"/>
  <Override PartName="/ppt/tags/tag2545.xml" ContentType="application/vnd.openxmlformats-officedocument.presentationml.tags+xml"/>
  <Override PartName="/ppt/tags/tag2546.xml" ContentType="application/vnd.openxmlformats-officedocument.presentationml.tags+xml"/>
  <Override PartName="/ppt/tags/tag2547.xml" ContentType="application/vnd.openxmlformats-officedocument.presentationml.tags+xml"/>
  <Override PartName="/ppt/tags/tag2548.xml" ContentType="application/vnd.openxmlformats-officedocument.presentationml.tags+xml"/>
  <Override PartName="/ppt/tags/tag2549.xml" ContentType="application/vnd.openxmlformats-officedocument.presentationml.tags+xml"/>
  <Override PartName="/ppt/tags/tag255.xml" ContentType="application/vnd.openxmlformats-officedocument.presentationml.tags+xml"/>
  <Override PartName="/ppt/tags/tag2550.xml" ContentType="application/vnd.openxmlformats-officedocument.presentationml.tags+xml"/>
  <Override PartName="/ppt/tags/tag2551.xml" ContentType="application/vnd.openxmlformats-officedocument.presentationml.tags+xml"/>
  <Override PartName="/ppt/tags/tag2552.xml" ContentType="application/vnd.openxmlformats-officedocument.presentationml.tags+xml"/>
  <Override PartName="/ppt/tags/tag2553.xml" ContentType="application/vnd.openxmlformats-officedocument.presentationml.tags+xml"/>
  <Override PartName="/ppt/tags/tag2554.xml" ContentType="application/vnd.openxmlformats-officedocument.presentationml.tags+xml"/>
  <Override PartName="/ppt/tags/tag2555.xml" ContentType="application/vnd.openxmlformats-officedocument.presentationml.tags+xml"/>
  <Override PartName="/ppt/tags/tag2556.xml" ContentType="application/vnd.openxmlformats-officedocument.presentationml.tags+xml"/>
  <Override PartName="/ppt/tags/tag2557.xml" ContentType="application/vnd.openxmlformats-officedocument.presentationml.tags+xml"/>
  <Override PartName="/ppt/tags/tag2558.xml" ContentType="application/vnd.openxmlformats-officedocument.presentationml.tags+xml"/>
  <Override PartName="/ppt/tags/tag2559.xml" ContentType="application/vnd.openxmlformats-officedocument.presentationml.tags+xml"/>
  <Override PartName="/ppt/tags/tag256.xml" ContentType="application/vnd.openxmlformats-officedocument.presentationml.tags+xml"/>
  <Override PartName="/ppt/tags/tag2560.xml" ContentType="application/vnd.openxmlformats-officedocument.presentationml.tags+xml"/>
  <Override PartName="/ppt/tags/tag2561.xml" ContentType="application/vnd.openxmlformats-officedocument.presentationml.tags+xml"/>
  <Override PartName="/ppt/tags/tag2562.xml" ContentType="application/vnd.openxmlformats-officedocument.presentationml.tags+xml"/>
  <Override PartName="/ppt/tags/tag2563.xml" ContentType="application/vnd.openxmlformats-officedocument.presentationml.tags+xml"/>
  <Override PartName="/ppt/tags/tag2564.xml" ContentType="application/vnd.openxmlformats-officedocument.presentationml.tags+xml"/>
  <Override PartName="/ppt/tags/tag2565.xml" ContentType="application/vnd.openxmlformats-officedocument.presentationml.tags+xml"/>
  <Override PartName="/ppt/tags/tag2566.xml" ContentType="application/vnd.openxmlformats-officedocument.presentationml.tags+xml"/>
  <Override PartName="/ppt/tags/tag2567.xml" ContentType="application/vnd.openxmlformats-officedocument.presentationml.tags+xml"/>
  <Override PartName="/ppt/tags/tag2568.xml" ContentType="application/vnd.openxmlformats-officedocument.presentationml.tags+xml"/>
  <Override PartName="/ppt/tags/tag2569.xml" ContentType="application/vnd.openxmlformats-officedocument.presentationml.tags+xml"/>
  <Override PartName="/ppt/tags/tag257.xml" ContentType="application/vnd.openxmlformats-officedocument.presentationml.tags+xml"/>
  <Override PartName="/ppt/tags/tag2570.xml" ContentType="application/vnd.openxmlformats-officedocument.presentationml.tags+xml"/>
  <Override PartName="/ppt/tags/tag2571.xml" ContentType="application/vnd.openxmlformats-officedocument.presentationml.tags+xml"/>
  <Override PartName="/ppt/tags/tag2572.xml" ContentType="application/vnd.openxmlformats-officedocument.presentationml.tags+xml"/>
  <Override PartName="/ppt/tags/tag2573.xml" ContentType="application/vnd.openxmlformats-officedocument.presentationml.tags+xml"/>
  <Override PartName="/ppt/tags/tag2574.xml" ContentType="application/vnd.openxmlformats-officedocument.presentationml.tags+xml"/>
  <Override PartName="/ppt/tags/tag2575.xml" ContentType="application/vnd.openxmlformats-officedocument.presentationml.tags+xml"/>
  <Override PartName="/ppt/tags/tag2576.xml" ContentType="application/vnd.openxmlformats-officedocument.presentationml.tags+xml"/>
  <Override PartName="/ppt/tags/tag2577.xml" ContentType="application/vnd.openxmlformats-officedocument.presentationml.tags+xml"/>
  <Override PartName="/ppt/tags/tag2578.xml" ContentType="application/vnd.openxmlformats-officedocument.presentationml.tags+xml"/>
  <Override PartName="/ppt/tags/tag2579.xml" ContentType="application/vnd.openxmlformats-officedocument.presentationml.tags+xml"/>
  <Override PartName="/ppt/tags/tag258.xml" ContentType="application/vnd.openxmlformats-officedocument.presentationml.tags+xml"/>
  <Override PartName="/ppt/tags/tag2580.xml" ContentType="application/vnd.openxmlformats-officedocument.presentationml.tags+xml"/>
  <Override PartName="/ppt/tags/tag2581.xml" ContentType="application/vnd.openxmlformats-officedocument.presentationml.tags+xml"/>
  <Override PartName="/ppt/tags/tag2582.xml" ContentType="application/vnd.openxmlformats-officedocument.presentationml.tags+xml"/>
  <Override PartName="/ppt/tags/tag2583.xml" ContentType="application/vnd.openxmlformats-officedocument.presentationml.tags+xml"/>
  <Override PartName="/ppt/tags/tag2584.xml" ContentType="application/vnd.openxmlformats-officedocument.presentationml.tags+xml"/>
  <Override PartName="/ppt/tags/tag2585.xml" ContentType="application/vnd.openxmlformats-officedocument.presentationml.tags+xml"/>
  <Override PartName="/ppt/tags/tag2586.xml" ContentType="application/vnd.openxmlformats-officedocument.presentationml.tags+xml"/>
  <Override PartName="/ppt/tags/tag2587.xml" ContentType="application/vnd.openxmlformats-officedocument.presentationml.tags+xml"/>
  <Override PartName="/ppt/tags/tag2588.xml" ContentType="application/vnd.openxmlformats-officedocument.presentationml.tags+xml"/>
  <Override PartName="/ppt/tags/tag2589.xml" ContentType="application/vnd.openxmlformats-officedocument.presentationml.tags+xml"/>
  <Override PartName="/ppt/tags/tag259.xml" ContentType="application/vnd.openxmlformats-officedocument.presentationml.tags+xml"/>
  <Override PartName="/ppt/tags/tag2590.xml" ContentType="application/vnd.openxmlformats-officedocument.presentationml.tags+xml"/>
  <Override PartName="/ppt/tags/tag2591.xml" ContentType="application/vnd.openxmlformats-officedocument.presentationml.tags+xml"/>
  <Override PartName="/ppt/tags/tag2592.xml" ContentType="application/vnd.openxmlformats-officedocument.presentationml.tags+xml"/>
  <Override PartName="/ppt/tags/tag2593.xml" ContentType="application/vnd.openxmlformats-officedocument.presentationml.tags+xml"/>
  <Override PartName="/ppt/tags/tag2594.xml" ContentType="application/vnd.openxmlformats-officedocument.presentationml.tags+xml"/>
  <Override PartName="/ppt/tags/tag2595.xml" ContentType="application/vnd.openxmlformats-officedocument.presentationml.tags+xml"/>
  <Override PartName="/ppt/tags/tag2596.xml" ContentType="application/vnd.openxmlformats-officedocument.presentationml.tags+xml"/>
  <Override PartName="/ppt/tags/tag2597.xml" ContentType="application/vnd.openxmlformats-officedocument.presentationml.tags+xml"/>
  <Override PartName="/ppt/tags/tag2598.xml" ContentType="application/vnd.openxmlformats-officedocument.presentationml.tags+xml"/>
  <Override PartName="/ppt/tags/tag259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00.xml" ContentType="application/vnd.openxmlformats-officedocument.presentationml.tags+xml"/>
  <Override PartName="/ppt/tags/tag2601.xml" ContentType="application/vnd.openxmlformats-officedocument.presentationml.tags+xml"/>
  <Override PartName="/ppt/tags/tag2602.xml" ContentType="application/vnd.openxmlformats-officedocument.presentationml.tags+xml"/>
  <Override PartName="/ppt/tags/tag2603.xml" ContentType="application/vnd.openxmlformats-officedocument.presentationml.tags+xml"/>
  <Override PartName="/ppt/tags/tag2604.xml" ContentType="application/vnd.openxmlformats-officedocument.presentationml.tags+xml"/>
  <Override PartName="/ppt/tags/tag2605.xml" ContentType="application/vnd.openxmlformats-officedocument.presentationml.tags+xml"/>
  <Override PartName="/ppt/tags/tag2606.xml" ContentType="application/vnd.openxmlformats-officedocument.presentationml.tags+xml"/>
  <Override PartName="/ppt/tags/tag2607.xml" ContentType="application/vnd.openxmlformats-officedocument.presentationml.tags+xml"/>
  <Override PartName="/ppt/tags/tag2608.xml" ContentType="application/vnd.openxmlformats-officedocument.presentationml.tags+xml"/>
  <Override PartName="/ppt/tags/tag2609.xml" ContentType="application/vnd.openxmlformats-officedocument.presentationml.tags+xml"/>
  <Override PartName="/ppt/tags/tag261.xml" ContentType="application/vnd.openxmlformats-officedocument.presentationml.tags+xml"/>
  <Override PartName="/ppt/tags/tag2610.xml" ContentType="application/vnd.openxmlformats-officedocument.presentationml.tags+xml"/>
  <Override PartName="/ppt/tags/tag2611.xml" ContentType="application/vnd.openxmlformats-officedocument.presentationml.tags+xml"/>
  <Override PartName="/ppt/tags/tag2612.xml" ContentType="application/vnd.openxmlformats-officedocument.presentationml.tags+xml"/>
  <Override PartName="/ppt/tags/tag2613.xml" ContentType="application/vnd.openxmlformats-officedocument.presentationml.tags+xml"/>
  <Override PartName="/ppt/tags/tag2614.xml" ContentType="application/vnd.openxmlformats-officedocument.presentationml.tags+xml"/>
  <Override PartName="/ppt/tags/tag2615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  <p:sldMasterId id="2147483780" r:id="rId13"/>
    <p:sldMasterId id="2147483792" r:id="rId14"/>
    <p:sldMasterId id="2147483804" r:id="rId15"/>
    <p:sldMasterId id="2147483816" r:id="rId16"/>
    <p:sldMasterId id="2147483828" r:id="rId17"/>
    <p:sldMasterId id="2147483840" r:id="rId18"/>
    <p:sldMasterId id="2147483852" r:id="rId19"/>
    <p:sldMasterId id="2147483864" r:id="rId20"/>
    <p:sldMasterId id="2147483876" r:id="rId21"/>
    <p:sldMasterId id="2147483888" r:id="rId22"/>
    <p:sldMasterId id="2147483900" r:id="rId23"/>
    <p:sldMasterId id="2147483912" r:id="rId24"/>
  </p:sldMasterIdLst>
  <p:notesMasterIdLst>
    <p:notesMasterId r:id="rId26"/>
  </p:notesMasterIdLst>
  <p:handoutMasterIdLst>
    <p:handoutMasterId r:id="rId54"/>
  </p:handoutMasterIdLst>
  <p:sldIdLst>
    <p:sldId id="362" r:id="rId25"/>
    <p:sldId id="363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73" r:id="rId37"/>
    <p:sldId id="374" r:id="rId38"/>
    <p:sldId id="375" r:id="rId39"/>
    <p:sldId id="376" r:id="rId40"/>
    <p:sldId id="377" r:id="rId41"/>
    <p:sldId id="378" r:id="rId42"/>
    <p:sldId id="379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387" r:id="rId51"/>
    <p:sldId id="388" r:id="rId52"/>
    <p:sldId id="390" r:id="rId53"/>
  </p:sldIdLst>
  <p:sldSz cx="12192000" cy="6858000"/>
  <p:notesSz cx="6858000" cy="914400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9EB9B"/>
    <a:srgbClr val="EC6170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68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9" Type="http://schemas.openxmlformats.org/officeDocument/2006/relationships/tags" Target="tags/tag2615.xml"/><Relationship Id="rId58" Type="http://schemas.openxmlformats.org/officeDocument/2006/relationships/commentAuthors" Target="commentAuthors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slide" Target="slides/slide28.xml"/><Relationship Id="rId52" Type="http://schemas.openxmlformats.org/officeDocument/2006/relationships/slide" Target="slides/slide27.xml"/><Relationship Id="rId51" Type="http://schemas.openxmlformats.org/officeDocument/2006/relationships/slide" Target="slides/slide26.xml"/><Relationship Id="rId50" Type="http://schemas.openxmlformats.org/officeDocument/2006/relationships/slide" Target="slides/slide25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24.xml"/><Relationship Id="rId48" Type="http://schemas.openxmlformats.org/officeDocument/2006/relationships/slide" Target="slides/slide23.xml"/><Relationship Id="rId47" Type="http://schemas.openxmlformats.org/officeDocument/2006/relationships/slide" Target="slides/slide22.xml"/><Relationship Id="rId46" Type="http://schemas.openxmlformats.org/officeDocument/2006/relationships/slide" Target="slides/slide21.xml"/><Relationship Id="rId45" Type="http://schemas.openxmlformats.org/officeDocument/2006/relationships/slide" Target="slides/slide20.xml"/><Relationship Id="rId44" Type="http://schemas.openxmlformats.org/officeDocument/2006/relationships/slide" Target="slides/slide19.xml"/><Relationship Id="rId43" Type="http://schemas.openxmlformats.org/officeDocument/2006/relationships/slide" Target="slides/slide18.xml"/><Relationship Id="rId42" Type="http://schemas.openxmlformats.org/officeDocument/2006/relationships/slide" Target="slides/slide17.xml"/><Relationship Id="rId41" Type="http://schemas.openxmlformats.org/officeDocument/2006/relationships/slide" Target="slides/slide16.xml"/><Relationship Id="rId40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4.xml"/><Relationship Id="rId38" Type="http://schemas.openxmlformats.org/officeDocument/2006/relationships/slide" Target="slides/slide13.xml"/><Relationship Id="rId37" Type="http://schemas.openxmlformats.org/officeDocument/2006/relationships/slide" Target="slides/slide12.xml"/><Relationship Id="rId36" Type="http://schemas.openxmlformats.org/officeDocument/2006/relationships/slide" Target="slides/slide11.xml"/><Relationship Id="rId35" Type="http://schemas.openxmlformats.org/officeDocument/2006/relationships/slide" Target="slides/slide10.xml"/><Relationship Id="rId34" Type="http://schemas.openxmlformats.org/officeDocument/2006/relationships/slide" Target="slides/slide9.xml"/><Relationship Id="rId33" Type="http://schemas.openxmlformats.org/officeDocument/2006/relationships/slide" Target="slides/slide8.xml"/><Relationship Id="rId32" Type="http://schemas.openxmlformats.org/officeDocument/2006/relationships/slide" Target="slides/slide7.xml"/><Relationship Id="rId31" Type="http://schemas.openxmlformats.org/officeDocument/2006/relationships/slide" Target="slides/slide6.xml"/><Relationship Id="rId30" Type="http://schemas.openxmlformats.org/officeDocument/2006/relationships/slide" Target="slides/slide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8" Type="http://schemas.openxmlformats.org/officeDocument/2006/relationships/slide" Target="slides/slide3.xml"/><Relationship Id="rId27" Type="http://schemas.openxmlformats.org/officeDocument/2006/relationships/slide" Target="slides/slide2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1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66.xml"/><Relationship Id="rId7" Type="http://schemas.openxmlformats.org/officeDocument/2006/relationships/image" Target="../media/image4.png"/><Relationship Id="rId6" Type="http://schemas.openxmlformats.org/officeDocument/2006/relationships/tags" Target="../tags/tag65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0" Type="http://schemas.openxmlformats.org/officeDocument/2006/relationships/tags" Target="../tags/tag75.xml"/><Relationship Id="rId2" Type="http://schemas.openxmlformats.org/officeDocument/2006/relationships/tags" Target="../tags/tag63.xml"/><Relationship Id="rId19" Type="http://schemas.openxmlformats.org/officeDocument/2006/relationships/tags" Target="../tags/tag74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image" Target="../media/image7.png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8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image" Target="../media/image7.png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9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91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image" Target="../media/image7.png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39.xml"/><Relationship Id="rId7" Type="http://schemas.openxmlformats.org/officeDocument/2006/relationships/image" Target="../media/image4.png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36.xml"/><Relationship Id="rId16" Type="http://schemas.openxmlformats.org/officeDocument/2006/relationships/tags" Target="../tags/tag144.xml"/><Relationship Id="rId15" Type="http://schemas.openxmlformats.org/officeDocument/2006/relationships/tags" Target="../tags/tag143.xml"/><Relationship Id="rId14" Type="http://schemas.openxmlformats.org/officeDocument/2006/relationships/image" Target="../media/image7.png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57.xml"/><Relationship Id="rId7" Type="http://schemas.openxmlformats.org/officeDocument/2006/relationships/image" Target="../media/image4.png"/><Relationship Id="rId6" Type="http://schemas.openxmlformats.org/officeDocument/2006/relationships/tags" Target="../tags/tag156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55.xml"/><Relationship Id="rId20" Type="http://schemas.openxmlformats.org/officeDocument/2006/relationships/tags" Target="../tags/tag166.xml"/><Relationship Id="rId2" Type="http://schemas.openxmlformats.org/officeDocument/2006/relationships/tags" Target="../tags/tag154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image" Target="../media/image7.png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tags" Target="../tags/tag158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74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image" Target="../media/image7.png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8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1" Type="http://schemas.openxmlformats.org/officeDocument/2006/relationships/tags" Target="../tags/tag196.xml"/><Relationship Id="rId20" Type="http://schemas.openxmlformats.org/officeDocument/2006/relationships/tags" Target="../tags/tag195.xml"/><Relationship Id="rId2" Type="http://schemas.openxmlformats.org/officeDocument/2006/relationships/tags" Target="../tags/tag182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tags" Target="../tags/tag192.xml"/><Relationship Id="rId16" Type="http://schemas.openxmlformats.org/officeDocument/2006/relationships/tags" Target="../tags/tag191.xml"/><Relationship Id="rId15" Type="http://schemas.openxmlformats.org/officeDocument/2006/relationships/tags" Target="../tags/tag190.xml"/><Relationship Id="rId14" Type="http://schemas.openxmlformats.org/officeDocument/2006/relationships/tags" Target="../tags/tag189.xml"/><Relationship Id="rId13" Type="http://schemas.openxmlformats.org/officeDocument/2006/relationships/image" Target="../media/image7.png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30.xml"/><Relationship Id="rId7" Type="http://schemas.openxmlformats.org/officeDocument/2006/relationships/image" Target="../media/image4.png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227.xml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image" Target="../media/image7.png"/><Relationship Id="rId13" Type="http://schemas.openxmlformats.org/officeDocument/2006/relationships/tags" Target="../tags/tag233.xml"/><Relationship Id="rId12" Type="http://schemas.openxmlformats.org/officeDocument/2006/relationships/tags" Target="../tags/tag232.xml"/><Relationship Id="rId11" Type="http://schemas.openxmlformats.org/officeDocument/2006/relationships/tags" Target="../tags/tag231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48.xml"/><Relationship Id="rId7" Type="http://schemas.openxmlformats.org/officeDocument/2006/relationships/image" Target="../media/image4.png"/><Relationship Id="rId6" Type="http://schemas.openxmlformats.org/officeDocument/2006/relationships/tags" Target="../tags/tag247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246.xml"/><Relationship Id="rId20" Type="http://schemas.openxmlformats.org/officeDocument/2006/relationships/tags" Target="../tags/tag257.xml"/><Relationship Id="rId2" Type="http://schemas.openxmlformats.org/officeDocument/2006/relationships/tags" Target="../tags/tag245.xml"/><Relationship Id="rId19" Type="http://schemas.openxmlformats.org/officeDocument/2006/relationships/tags" Target="../tags/tag256.xml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tags" Target="../tags/tag253.xml"/><Relationship Id="rId15" Type="http://schemas.openxmlformats.org/officeDocument/2006/relationships/tags" Target="../tags/tag252.xml"/><Relationship Id="rId14" Type="http://schemas.openxmlformats.org/officeDocument/2006/relationships/image" Target="../media/image7.png"/><Relationship Id="rId13" Type="http://schemas.openxmlformats.org/officeDocument/2006/relationships/tags" Target="../tags/tag251.xml"/><Relationship Id="rId12" Type="http://schemas.openxmlformats.org/officeDocument/2006/relationships/tags" Target="../tags/tag250.xml"/><Relationship Id="rId11" Type="http://schemas.openxmlformats.org/officeDocument/2006/relationships/tags" Target="../tags/tag249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66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265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6" Type="http://schemas.openxmlformats.org/officeDocument/2006/relationships/tags" Target="../tags/tag272.xml"/><Relationship Id="rId15" Type="http://schemas.openxmlformats.org/officeDocument/2006/relationships/tags" Target="../tags/tag271.xml"/><Relationship Id="rId14" Type="http://schemas.openxmlformats.org/officeDocument/2006/relationships/tags" Target="../tags/tag270.xml"/><Relationship Id="rId13" Type="http://schemas.openxmlformats.org/officeDocument/2006/relationships/tags" Target="../tags/tag269.xml"/><Relationship Id="rId12" Type="http://schemas.openxmlformats.org/officeDocument/2006/relationships/image" Target="../media/image7.png"/><Relationship Id="rId11" Type="http://schemas.openxmlformats.org/officeDocument/2006/relationships/tags" Target="../tags/tag268.xml"/><Relationship Id="rId10" Type="http://schemas.openxmlformats.org/officeDocument/2006/relationships/tags" Target="../tags/tag267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76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1" Type="http://schemas.openxmlformats.org/officeDocument/2006/relationships/tags" Target="../tags/tag287.xml"/><Relationship Id="rId20" Type="http://schemas.openxmlformats.org/officeDocument/2006/relationships/tags" Target="../tags/tag286.xml"/><Relationship Id="rId2" Type="http://schemas.openxmlformats.org/officeDocument/2006/relationships/tags" Target="../tags/tag273.xml"/><Relationship Id="rId19" Type="http://schemas.openxmlformats.org/officeDocument/2006/relationships/tags" Target="../tags/tag285.xml"/><Relationship Id="rId18" Type="http://schemas.openxmlformats.org/officeDocument/2006/relationships/tags" Target="../tags/tag284.xml"/><Relationship Id="rId17" Type="http://schemas.openxmlformats.org/officeDocument/2006/relationships/tags" Target="../tags/tag283.xml"/><Relationship Id="rId16" Type="http://schemas.openxmlformats.org/officeDocument/2006/relationships/tags" Target="../tags/tag282.xml"/><Relationship Id="rId15" Type="http://schemas.openxmlformats.org/officeDocument/2006/relationships/tags" Target="../tags/tag281.xml"/><Relationship Id="rId14" Type="http://schemas.openxmlformats.org/officeDocument/2006/relationships/tags" Target="../tags/tag280.xml"/><Relationship Id="rId13" Type="http://schemas.openxmlformats.org/officeDocument/2006/relationships/image" Target="../media/image7.png"/><Relationship Id="rId12" Type="http://schemas.openxmlformats.org/officeDocument/2006/relationships/tags" Target="../tags/tag279.xml"/><Relationship Id="rId11" Type="http://schemas.openxmlformats.org/officeDocument/2006/relationships/tags" Target="../tags/tag278.xml"/><Relationship Id="rId10" Type="http://schemas.openxmlformats.org/officeDocument/2006/relationships/tags" Target="../tags/tag277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305.xml"/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5" Type="http://schemas.openxmlformats.org/officeDocument/2006/relationships/tags" Target="../tags/tag312.xml"/><Relationship Id="rId4" Type="http://schemas.openxmlformats.org/officeDocument/2006/relationships/tags" Target="../tags/tag311.xml"/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21.xml"/><Relationship Id="rId7" Type="http://schemas.openxmlformats.org/officeDocument/2006/relationships/image" Target="../media/image4.png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318.xml"/><Relationship Id="rId16" Type="http://schemas.openxmlformats.org/officeDocument/2006/relationships/tags" Target="../tags/tag326.xml"/><Relationship Id="rId15" Type="http://schemas.openxmlformats.org/officeDocument/2006/relationships/tags" Target="../tags/tag325.xml"/><Relationship Id="rId14" Type="http://schemas.openxmlformats.org/officeDocument/2006/relationships/image" Target="../media/image7.png"/><Relationship Id="rId13" Type="http://schemas.openxmlformats.org/officeDocument/2006/relationships/tags" Target="../tags/tag324.xml"/><Relationship Id="rId12" Type="http://schemas.openxmlformats.org/officeDocument/2006/relationships/tags" Target="../tags/tag323.xml"/><Relationship Id="rId11" Type="http://schemas.openxmlformats.org/officeDocument/2006/relationships/tags" Target="../tags/tag322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39.xml"/><Relationship Id="rId7" Type="http://schemas.openxmlformats.org/officeDocument/2006/relationships/image" Target="../media/image4.png"/><Relationship Id="rId6" Type="http://schemas.openxmlformats.org/officeDocument/2006/relationships/tags" Target="../tags/tag338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337.xml"/><Relationship Id="rId20" Type="http://schemas.openxmlformats.org/officeDocument/2006/relationships/tags" Target="../tags/tag348.xml"/><Relationship Id="rId2" Type="http://schemas.openxmlformats.org/officeDocument/2006/relationships/tags" Target="../tags/tag336.xml"/><Relationship Id="rId19" Type="http://schemas.openxmlformats.org/officeDocument/2006/relationships/tags" Target="../tags/tag347.xml"/><Relationship Id="rId18" Type="http://schemas.openxmlformats.org/officeDocument/2006/relationships/tags" Target="../tags/tag346.xml"/><Relationship Id="rId17" Type="http://schemas.openxmlformats.org/officeDocument/2006/relationships/tags" Target="../tags/tag345.xml"/><Relationship Id="rId16" Type="http://schemas.openxmlformats.org/officeDocument/2006/relationships/tags" Target="../tags/tag344.xml"/><Relationship Id="rId15" Type="http://schemas.openxmlformats.org/officeDocument/2006/relationships/tags" Target="../tags/tag343.xml"/><Relationship Id="rId14" Type="http://schemas.openxmlformats.org/officeDocument/2006/relationships/image" Target="../media/image7.png"/><Relationship Id="rId13" Type="http://schemas.openxmlformats.org/officeDocument/2006/relationships/tags" Target="../tags/tag342.xml"/><Relationship Id="rId12" Type="http://schemas.openxmlformats.org/officeDocument/2006/relationships/tags" Target="../tags/tag341.xml"/><Relationship Id="rId11" Type="http://schemas.openxmlformats.org/officeDocument/2006/relationships/tags" Target="../tags/tag340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tags" Target="../tags/tag349.xml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356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355.xml"/><Relationship Id="rId2" Type="http://schemas.openxmlformats.org/officeDocument/2006/relationships/tags" Target="../tags/tag354.xml"/><Relationship Id="rId16" Type="http://schemas.openxmlformats.org/officeDocument/2006/relationships/tags" Target="../tags/tag363.xml"/><Relationship Id="rId15" Type="http://schemas.openxmlformats.org/officeDocument/2006/relationships/tags" Target="../tags/tag362.xml"/><Relationship Id="rId14" Type="http://schemas.openxmlformats.org/officeDocument/2006/relationships/tags" Target="../tags/tag361.xml"/><Relationship Id="rId13" Type="http://schemas.openxmlformats.org/officeDocument/2006/relationships/tags" Target="../tags/tag360.xml"/><Relationship Id="rId12" Type="http://schemas.openxmlformats.org/officeDocument/2006/relationships/image" Target="../media/image7.png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6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366.xml"/><Relationship Id="rId3" Type="http://schemas.openxmlformats.org/officeDocument/2006/relationships/tags" Target="../tags/tag365.xml"/><Relationship Id="rId21" Type="http://schemas.openxmlformats.org/officeDocument/2006/relationships/tags" Target="../tags/tag378.xml"/><Relationship Id="rId20" Type="http://schemas.openxmlformats.org/officeDocument/2006/relationships/tags" Target="../tags/tag377.xml"/><Relationship Id="rId2" Type="http://schemas.openxmlformats.org/officeDocument/2006/relationships/tags" Target="../tags/tag364.xml"/><Relationship Id="rId19" Type="http://schemas.openxmlformats.org/officeDocument/2006/relationships/tags" Target="../tags/tag376.xml"/><Relationship Id="rId18" Type="http://schemas.openxmlformats.org/officeDocument/2006/relationships/tags" Target="../tags/tag375.xml"/><Relationship Id="rId17" Type="http://schemas.openxmlformats.org/officeDocument/2006/relationships/tags" Target="../tags/tag374.xml"/><Relationship Id="rId16" Type="http://schemas.openxmlformats.org/officeDocument/2006/relationships/tags" Target="../tags/tag373.xml"/><Relationship Id="rId15" Type="http://schemas.openxmlformats.org/officeDocument/2006/relationships/tags" Target="../tags/tag372.xml"/><Relationship Id="rId14" Type="http://schemas.openxmlformats.org/officeDocument/2006/relationships/tags" Target="../tags/tag371.xml"/><Relationship Id="rId13" Type="http://schemas.openxmlformats.org/officeDocument/2006/relationships/image" Target="../media/image7.png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7" Type="http://schemas.openxmlformats.org/officeDocument/2006/relationships/tags" Target="../tags/tag384.xml"/><Relationship Id="rId6" Type="http://schemas.openxmlformats.org/officeDocument/2006/relationships/tags" Target="../tags/tag383.xml"/><Relationship Id="rId5" Type="http://schemas.openxmlformats.org/officeDocument/2006/relationships/tags" Target="../tags/tag382.xml"/><Relationship Id="rId4" Type="http://schemas.openxmlformats.org/officeDocument/2006/relationships/tags" Target="../tags/tag381.xml"/><Relationship Id="rId3" Type="http://schemas.openxmlformats.org/officeDocument/2006/relationships/tags" Target="../tags/tag380.xml"/><Relationship Id="rId2" Type="http://schemas.openxmlformats.org/officeDocument/2006/relationships/tags" Target="../tags/tag379.xml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392.xml"/><Relationship Id="rId8" Type="http://schemas.openxmlformats.org/officeDocument/2006/relationships/tags" Target="../tags/tag391.xml"/><Relationship Id="rId7" Type="http://schemas.openxmlformats.org/officeDocument/2006/relationships/tags" Target="../tags/tag390.xml"/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4" Type="http://schemas.openxmlformats.org/officeDocument/2006/relationships/tags" Target="../tags/tag387.xml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3" Type="http://schemas.openxmlformats.org/officeDocument/2006/relationships/tags" Target="../tags/tag394.xml"/><Relationship Id="rId2" Type="http://schemas.openxmlformats.org/officeDocument/2006/relationships/tags" Target="../tags/tag393.xml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4" Type="http://schemas.openxmlformats.org/officeDocument/2006/relationships/tags" Target="../tags/tag399.xml"/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6" Type="http://schemas.openxmlformats.org/officeDocument/2006/relationships/tags" Target="../tags/tag408.xml"/><Relationship Id="rId5" Type="http://schemas.openxmlformats.org/officeDocument/2006/relationships/tags" Target="../tags/tag407.xml"/><Relationship Id="rId4" Type="http://schemas.openxmlformats.org/officeDocument/2006/relationships/tags" Target="../tags/tag406.xml"/><Relationship Id="rId3" Type="http://schemas.openxmlformats.org/officeDocument/2006/relationships/tags" Target="../tags/tag405.xml"/><Relationship Id="rId2" Type="http://schemas.openxmlformats.org/officeDocument/2006/relationships/tags" Target="../tags/tag404.xml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12.xml"/><Relationship Id="rId7" Type="http://schemas.openxmlformats.org/officeDocument/2006/relationships/image" Target="../media/image4.png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409.xml"/><Relationship Id="rId16" Type="http://schemas.openxmlformats.org/officeDocument/2006/relationships/tags" Target="../tags/tag417.xml"/><Relationship Id="rId15" Type="http://schemas.openxmlformats.org/officeDocument/2006/relationships/tags" Target="../tags/tag416.xml"/><Relationship Id="rId14" Type="http://schemas.openxmlformats.org/officeDocument/2006/relationships/image" Target="../media/image7.png"/><Relationship Id="rId13" Type="http://schemas.openxmlformats.org/officeDocument/2006/relationships/tags" Target="../tags/tag415.xml"/><Relationship Id="rId12" Type="http://schemas.openxmlformats.org/officeDocument/2006/relationships/tags" Target="../tags/tag414.xml"/><Relationship Id="rId11" Type="http://schemas.openxmlformats.org/officeDocument/2006/relationships/tags" Target="../tags/tag413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30.xml"/><Relationship Id="rId7" Type="http://schemas.openxmlformats.org/officeDocument/2006/relationships/image" Target="../media/image4.png"/><Relationship Id="rId6" Type="http://schemas.openxmlformats.org/officeDocument/2006/relationships/tags" Target="../tags/tag429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428.xml"/><Relationship Id="rId20" Type="http://schemas.openxmlformats.org/officeDocument/2006/relationships/tags" Target="../tags/tag439.xml"/><Relationship Id="rId2" Type="http://schemas.openxmlformats.org/officeDocument/2006/relationships/tags" Target="../tags/tag427.xml"/><Relationship Id="rId19" Type="http://schemas.openxmlformats.org/officeDocument/2006/relationships/tags" Target="../tags/tag438.xml"/><Relationship Id="rId18" Type="http://schemas.openxmlformats.org/officeDocument/2006/relationships/tags" Target="../tags/tag437.xml"/><Relationship Id="rId17" Type="http://schemas.openxmlformats.org/officeDocument/2006/relationships/tags" Target="../tags/tag436.xml"/><Relationship Id="rId16" Type="http://schemas.openxmlformats.org/officeDocument/2006/relationships/tags" Target="../tags/tag435.xml"/><Relationship Id="rId15" Type="http://schemas.openxmlformats.org/officeDocument/2006/relationships/tags" Target="../tags/tag434.xml"/><Relationship Id="rId14" Type="http://schemas.openxmlformats.org/officeDocument/2006/relationships/image" Target="../media/image7.png"/><Relationship Id="rId13" Type="http://schemas.openxmlformats.org/officeDocument/2006/relationships/tags" Target="../tags/tag433.xml"/><Relationship Id="rId12" Type="http://schemas.openxmlformats.org/officeDocument/2006/relationships/tags" Target="../tags/tag432.xml"/><Relationship Id="rId11" Type="http://schemas.openxmlformats.org/officeDocument/2006/relationships/tags" Target="../tags/tag431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6" Type="http://schemas.openxmlformats.org/officeDocument/2006/relationships/tags" Target="../tags/tag444.xml"/><Relationship Id="rId5" Type="http://schemas.openxmlformats.org/officeDocument/2006/relationships/tags" Target="../tags/tag443.xml"/><Relationship Id="rId4" Type="http://schemas.openxmlformats.org/officeDocument/2006/relationships/tags" Target="../tags/tag442.xml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448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447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446.xml"/><Relationship Id="rId2" Type="http://schemas.openxmlformats.org/officeDocument/2006/relationships/tags" Target="../tags/tag445.xml"/><Relationship Id="rId16" Type="http://schemas.openxmlformats.org/officeDocument/2006/relationships/tags" Target="../tags/tag454.xml"/><Relationship Id="rId15" Type="http://schemas.openxmlformats.org/officeDocument/2006/relationships/tags" Target="../tags/tag453.xml"/><Relationship Id="rId14" Type="http://schemas.openxmlformats.org/officeDocument/2006/relationships/tags" Target="../tags/tag452.xml"/><Relationship Id="rId13" Type="http://schemas.openxmlformats.org/officeDocument/2006/relationships/tags" Target="../tags/tag451.xml"/><Relationship Id="rId12" Type="http://schemas.openxmlformats.org/officeDocument/2006/relationships/image" Target="../media/image7.png"/><Relationship Id="rId11" Type="http://schemas.openxmlformats.org/officeDocument/2006/relationships/tags" Target="../tags/tag450.xml"/><Relationship Id="rId10" Type="http://schemas.openxmlformats.org/officeDocument/2006/relationships/tags" Target="../tags/tag449.xml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458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457.xml"/><Relationship Id="rId3" Type="http://schemas.openxmlformats.org/officeDocument/2006/relationships/tags" Target="../tags/tag456.xml"/><Relationship Id="rId21" Type="http://schemas.openxmlformats.org/officeDocument/2006/relationships/tags" Target="../tags/tag469.xml"/><Relationship Id="rId20" Type="http://schemas.openxmlformats.org/officeDocument/2006/relationships/tags" Target="../tags/tag468.xml"/><Relationship Id="rId2" Type="http://schemas.openxmlformats.org/officeDocument/2006/relationships/tags" Target="../tags/tag455.xml"/><Relationship Id="rId19" Type="http://schemas.openxmlformats.org/officeDocument/2006/relationships/tags" Target="../tags/tag467.xml"/><Relationship Id="rId18" Type="http://schemas.openxmlformats.org/officeDocument/2006/relationships/tags" Target="../tags/tag466.xml"/><Relationship Id="rId17" Type="http://schemas.openxmlformats.org/officeDocument/2006/relationships/tags" Target="../tags/tag465.xml"/><Relationship Id="rId16" Type="http://schemas.openxmlformats.org/officeDocument/2006/relationships/tags" Target="../tags/tag464.xml"/><Relationship Id="rId15" Type="http://schemas.openxmlformats.org/officeDocument/2006/relationships/tags" Target="../tags/tag463.xml"/><Relationship Id="rId14" Type="http://schemas.openxmlformats.org/officeDocument/2006/relationships/tags" Target="../tags/tag462.xml"/><Relationship Id="rId13" Type="http://schemas.openxmlformats.org/officeDocument/2006/relationships/image" Target="../media/image7.png"/><Relationship Id="rId12" Type="http://schemas.openxmlformats.org/officeDocument/2006/relationships/tags" Target="../tags/tag461.xml"/><Relationship Id="rId11" Type="http://schemas.openxmlformats.org/officeDocument/2006/relationships/tags" Target="../tags/tag460.xml"/><Relationship Id="rId10" Type="http://schemas.openxmlformats.org/officeDocument/2006/relationships/tags" Target="../tags/tag459.xml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7" Type="http://schemas.openxmlformats.org/officeDocument/2006/relationships/tags" Target="../tags/tag475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3" Type="http://schemas.openxmlformats.org/officeDocument/2006/relationships/tags" Target="../tags/tag471.xml"/><Relationship Id="rId2" Type="http://schemas.openxmlformats.org/officeDocument/2006/relationships/tags" Target="../tags/tag470.xml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483.xml"/><Relationship Id="rId8" Type="http://schemas.openxmlformats.org/officeDocument/2006/relationships/tags" Target="../tags/tag482.xml"/><Relationship Id="rId7" Type="http://schemas.openxmlformats.org/officeDocument/2006/relationships/tags" Target="../tags/tag481.xml"/><Relationship Id="rId6" Type="http://schemas.openxmlformats.org/officeDocument/2006/relationships/tags" Target="../tags/tag480.xml"/><Relationship Id="rId5" Type="http://schemas.openxmlformats.org/officeDocument/2006/relationships/tags" Target="../tags/tag479.xml"/><Relationship Id="rId4" Type="http://schemas.openxmlformats.org/officeDocument/2006/relationships/tags" Target="../tags/tag478.xml"/><Relationship Id="rId3" Type="http://schemas.openxmlformats.org/officeDocument/2006/relationships/tags" Target="../tags/tag477.xml"/><Relationship Id="rId2" Type="http://schemas.openxmlformats.org/officeDocument/2006/relationships/tags" Target="../tags/tag476.xml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tags" Target="../tags/tag487.xml"/><Relationship Id="rId4" Type="http://schemas.openxmlformats.org/officeDocument/2006/relationships/tags" Target="../tags/tag486.xml"/><Relationship Id="rId3" Type="http://schemas.openxmlformats.org/officeDocument/2006/relationships/tags" Target="../tags/tag485.xml"/><Relationship Id="rId2" Type="http://schemas.openxmlformats.org/officeDocument/2006/relationships/tags" Target="../tags/tag484.xml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4" Type="http://schemas.openxmlformats.org/officeDocument/2006/relationships/tags" Target="../tags/tag490.xml"/><Relationship Id="rId3" Type="http://schemas.openxmlformats.org/officeDocument/2006/relationships/tags" Target="../tags/tag489.xml"/><Relationship Id="rId2" Type="http://schemas.openxmlformats.org/officeDocument/2006/relationships/tags" Target="../tags/tag488.xml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6" Type="http://schemas.openxmlformats.org/officeDocument/2006/relationships/tags" Target="../tags/tag499.xml"/><Relationship Id="rId5" Type="http://schemas.openxmlformats.org/officeDocument/2006/relationships/tags" Target="../tags/tag498.xml"/><Relationship Id="rId4" Type="http://schemas.openxmlformats.org/officeDocument/2006/relationships/tags" Target="../tags/tag497.xml"/><Relationship Id="rId3" Type="http://schemas.openxmlformats.org/officeDocument/2006/relationships/tags" Target="../tags/tag496.xml"/><Relationship Id="rId2" Type="http://schemas.openxmlformats.org/officeDocument/2006/relationships/tags" Target="../tags/tag495.xml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503.xml"/><Relationship Id="rId7" Type="http://schemas.openxmlformats.org/officeDocument/2006/relationships/image" Target="../media/image4.png"/><Relationship Id="rId6" Type="http://schemas.openxmlformats.org/officeDocument/2006/relationships/tags" Target="../tags/tag502.xml"/><Relationship Id="rId5" Type="http://schemas.openxmlformats.org/officeDocument/2006/relationships/tags" Target="../tags/tag501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500.xml"/><Relationship Id="rId16" Type="http://schemas.openxmlformats.org/officeDocument/2006/relationships/tags" Target="../tags/tag508.xml"/><Relationship Id="rId15" Type="http://schemas.openxmlformats.org/officeDocument/2006/relationships/tags" Target="../tags/tag507.xml"/><Relationship Id="rId14" Type="http://schemas.openxmlformats.org/officeDocument/2006/relationships/image" Target="../media/image7.png"/><Relationship Id="rId13" Type="http://schemas.openxmlformats.org/officeDocument/2006/relationships/tags" Target="../tags/tag506.xml"/><Relationship Id="rId12" Type="http://schemas.openxmlformats.org/officeDocument/2006/relationships/tags" Target="../tags/tag505.xml"/><Relationship Id="rId11" Type="http://schemas.openxmlformats.org/officeDocument/2006/relationships/tags" Target="../tags/tag504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521.xml"/><Relationship Id="rId7" Type="http://schemas.openxmlformats.org/officeDocument/2006/relationships/image" Target="../media/image4.png"/><Relationship Id="rId6" Type="http://schemas.openxmlformats.org/officeDocument/2006/relationships/tags" Target="../tags/tag520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519.xml"/><Relationship Id="rId20" Type="http://schemas.openxmlformats.org/officeDocument/2006/relationships/tags" Target="../tags/tag530.xml"/><Relationship Id="rId2" Type="http://schemas.openxmlformats.org/officeDocument/2006/relationships/tags" Target="../tags/tag518.xml"/><Relationship Id="rId19" Type="http://schemas.openxmlformats.org/officeDocument/2006/relationships/tags" Target="../tags/tag529.xml"/><Relationship Id="rId18" Type="http://schemas.openxmlformats.org/officeDocument/2006/relationships/tags" Target="../tags/tag528.xml"/><Relationship Id="rId17" Type="http://schemas.openxmlformats.org/officeDocument/2006/relationships/tags" Target="../tags/tag527.xml"/><Relationship Id="rId16" Type="http://schemas.openxmlformats.org/officeDocument/2006/relationships/tags" Target="../tags/tag526.xml"/><Relationship Id="rId15" Type="http://schemas.openxmlformats.org/officeDocument/2006/relationships/tags" Target="../tags/tag525.xml"/><Relationship Id="rId14" Type="http://schemas.openxmlformats.org/officeDocument/2006/relationships/image" Target="../media/image7.png"/><Relationship Id="rId13" Type="http://schemas.openxmlformats.org/officeDocument/2006/relationships/tags" Target="../tags/tag524.xml"/><Relationship Id="rId12" Type="http://schemas.openxmlformats.org/officeDocument/2006/relationships/tags" Target="../tags/tag523.xml"/><Relationship Id="rId11" Type="http://schemas.openxmlformats.org/officeDocument/2006/relationships/tags" Target="../tags/tag522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6" Type="http://schemas.openxmlformats.org/officeDocument/2006/relationships/tags" Target="../tags/tag535.xml"/><Relationship Id="rId5" Type="http://schemas.openxmlformats.org/officeDocument/2006/relationships/tags" Target="../tags/tag534.xml"/><Relationship Id="rId4" Type="http://schemas.openxmlformats.org/officeDocument/2006/relationships/tags" Target="../tags/tag533.xml"/><Relationship Id="rId3" Type="http://schemas.openxmlformats.org/officeDocument/2006/relationships/tags" Target="../tags/tag532.xml"/><Relationship Id="rId2" Type="http://schemas.openxmlformats.org/officeDocument/2006/relationships/tags" Target="../tags/tag531.xml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538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537.xml"/><Relationship Id="rId2" Type="http://schemas.openxmlformats.org/officeDocument/2006/relationships/tags" Target="../tags/tag536.xml"/><Relationship Id="rId16" Type="http://schemas.openxmlformats.org/officeDocument/2006/relationships/tags" Target="../tags/tag545.xml"/><Relationship Id="rId15" Type="http://schemas.openxmlformats.org/officeDocument/2006/relationships/tags" Target="../tags/tag544.xml"/><Relationship Id="rId14" Type="http://schemas.openxmlformats.org/officeDocument/2006/relationships/tags" Target="../tags/tag543.xml"/><Relationship Id="rId13" Type="http://schemas.openxmlformats.org/officeDocument/2006/relationships/tags" Target="../tags/tag542.xml"/><Relationship Id="rId12" Type="http://schemas.openxmlformats.org/officeDocument/2006/relationships/image" Target="../media/image7.png"/><Relationship Id="rId11" Type="http://schemas.openxmlformats.org/officeDocument/2006/relationships/tags" Target="../tags/tag541.xml"/><Relationship Id="rId10" Type="http://schemas.openxmlformats.org/officeDocument/2006/relationships/tags" Target="../tags/tag540.xml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54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548.xml"/><Relationship Id="rId3" Type="http://schemas.openxmlformats.org/officeDocument/2006/relationships/tags" Target="../tags/tag547.xml"/><Relationship Id="rId21" Type="http://schemas.openxmlformats.org/officeDocument/2006/relationships/tags" Target="../tags/tag560.xml"/><Relationship Id="rId20" Type="http://schemas.openxmlformats.org/officeDocument/2006/relationships/tags" Target="../tags/tag559.xml"/><Relationship Id="rId2" Type="http://schemas.openxmlformats.org/officeDocument/2006/relationships/tags" Target="../tags/tag546.xml"/><Relationship Id="rId19" Type="http://schemas.openxmlformats.org/officeDocument/2006/relationships/tags" Target="../tags/tag558.xml"/><Relationship Id="rId18" Type="http://schemas.openxmlformats.org/officeDocument/2006/relationships/tags" Target="../tags/tag557.xml"/><Relationship Id="rId17" Type="http://schemas.openxmlformats.org/officeDocument/2006/relationships/tags" Target="../tags/tag556.xml"/><Relationship Id="rId16" Type="http://schemas.openxmlformats.org/officeDocument/2006/relationships/tags" Target="../tags/tag555.xml"/><Relationship Id="rId15" Type="http://schemas.openxmlformats.org/officeDocument/2006/relationships/tags" Target="../tags/tag554.xml"/><Relationship Id="rId14" Type="http://schemas.openxmlformats.org/officeDocument/2006/relationships/tags" Target="../tags/tag553.xml"/><Relationship Id="rId13" Type="http://schemas.openxmlformats.org/officeDocument/2006/relationships/image" Target="../media/image7.png"/><Relationship Id="rId12" Type="http://schemas.openxmlformats.org/officeDocument/2006/relationships/tags" Target="../tags/tag552.xml"/><Relationship Id="rId11" Type="http://schemas.openxmlformats.org/officeDocument/2006/relationships/tags" Target="../tags/tag551.xml"/><Relationship Id="rId10" Type="http://schemas.openxmlformats.org/officeDocument/2006/relationships/tags" Target="../tags/tag550.xml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7" Type="http://schemas.openxmlformats.org/officeDocument/2006/relationships/tags" Target="../tags/tag566.xml"/><Relationship Id="rId6" Type="http://schemas.openxmlformats.org/officeDocument/2006/relationships/tags" Target="../tags/tag565.xml"/><Relationship Id="rId5" Type="http://schemas.openxmlformats.org/officeDocument/2006/relationships/tags" Target="../tags/tag564.xml"/><Relationship Id="rId4" Type="http://schemas.openxmlformats.org/officeDocument/2006/relationships/tags" Target="../tags/tag563.xml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3" Type="http://schemas.openxmlformats.org/officeDocument/2006/relationships/tags" Target="../tags/tag568.xml"/><Relationship Id="rId2" Type="http://schemas.openxmlformats.org/officeDocument/2006/relationships/tags" Target="../tags/tag567.xml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" Type="http://schemas.openxmlformats.org/officeDocument/2006/relationships/tags" Target="../tags/tag579.xml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5" Type="http://schemas.openxmlformats.org/officeDocument/2006/relationships/tags" Target="../tags/tag585.xml"/><Relationship Id="rId4" Type="http://schemas.openxmlformats.org/officeDocument/2006/relationships/tags" Target="../tags/tag584.xml"/><Relationship Id="rId3" Type="http://schemas.openxmlformats.org/officeDocument/2006/relationships/tags" Target="../tags/tag583.xml"/><Relationship Id="rId2" Type="http://schemas.openxmlformats.org/officeDocument/2006/relationships/tags" Target="../tags/tag582.xml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6" Type="http://schemas.openxmlformats.org/officeDocument/2006/relationships/tags" Target="../tags/tag590.xml"/><Relationship Id="rId5" Type="http://schemas.openxmlformats.org/officeDocument/2006/relationships/tags" Target="../tags/tag589.xml"/><Relationship Id="rId4" Type="http://schemas.openxmlformats.org/officeDocument/2006/relationships/tags" Target="../tags/tag588.xml"/><Relationship Id="rId3" Type="http://schemas.openxmlformats.org/officeDocument/2006/relationships/tags" Target="../tags/tag587.xml"/><Relationship Id="rId2" Type="http://schemas.openxmlformats.org/officeDocument/2006/relationships/tags" Target="../tags/tag586.xml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594.xml"/><Relationship Id="rId7" Type="http://schemas.openxmlformats.org/officeDocument/2006/relationships/image" Target="../media/image4.png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591.xml"/><Relationship Id="rId16" Type="http://schemas.openxmlformats.org/officeDocument/2006/relationships/tags" Target="../tags/tag599.xml"/><Relationship Id="rId15" Type="http://schemas.openxmlformats.org/officeDocument/2006/relationships/tags" Target="../tags/tag598.xml"/><Relationship Id="rId14" Type="http://schemas.openxmlformats.org/officeDocument/2006/relationships/image" Target="../media/image7.png"/><Relationship Id="rId13" Type="http://schemas.openxmlformats.org/officeDocument/2006/relationships/tags" Target="../tags/tag597.xml"/><Relationship Id="rId12" Type="http://schemas.openxmlformats.org/officeDocument/2006/relationships/tags" Target="../tags/tag596.xml"/><Relationship Id="rId11" Type="http://schemas.openxmlformats.org/officeDocument/2006/relationships/tags" Target="../tags/tag595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612.xml"/><Relationship Id="rId7" Type="http://schemas.openxmlformats.org/officeDocument/2006/relationships/image" Target="../media/image4.png"/><Relationship Id="rId6" Type="http://schemas.openxmlformats.org/officeDocument/2006/relationships/tags" Target="../tags/tag611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610.xml"/><Relationship Id="rId20" Type="http://schemas.openxmlformats.org/officeDocument/2006/relationships/tags" Target="../tags/tag621.xml"/><Relationship Id="rId2" Type="http://schemas.openxmlformats.org/officeDocument/2006/relationships/tags" Target="../tags/tag609.xml"/><Relationship Id="rId19" Type="http://schemas.openxmlformats.org/officeDocument/2006/relationships/tags" Target="../tags/tag620.xml"/><Relationship Id="rId18" Type="http://schemas.openxmlformats.org/officeDocument/2006/relationships/tags" Target="../tags/tag619.xml"/><Relationship Id="rId17" Type="http://schemas.openxmlformats.org/officeDocument/2006/relationships/tags" Target="../tags/tag618.xml"/><Relationship Id="rId16" Type="http://schemas.openxmlformats.org/officeDocument/2006/relationships/tags" Target="../tags/tag617.xml"/><Relationship Id="rId15" Type="http://schemas.openxmlformats.org/officeDocument/2006/relationships/tags" Target="../tags/tag616.xml"/><Relationship Id="rId14" Type="http://schemas.openxmlformats.org/officeDocument/2006/relationships/image" Target="../media/image7.png"/><Relationship Id="rId13" Type="http://schemas.openxmlformats.org/officeDocument/2006/relationships/tags" Target="../tags/tag615.xml"/><Relationship Id="rId12" Type="http://schemas.openxmlformats.org/officeDocument/2006/relationships/tags" Target="../tags/tag614.xml"/><Relationship Id="rId11" Type="http://schemas.openxmlformats.org/officeDocument/2006/relationships/tags" Target="../tags/tag613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6" Type="http://schemas.openxmlformats.org/officeDocument/2006/relationships/tags" Target="../tags/tag626.xml"/><Relationship Id="rId5" Type="http://schemas.openxmlformats.org/officeDocument/2006/relationships/tags" Target="../tags/tag625.xml"/><Relationship Id="rId4" Type="http://schemas.openxmlformats.org/officeDocument/2006/relationships/tags" Target="../tags/tag624.xml"/><Relationship Id="rId3" Type="http://schemas.openxmlformats.org/officeDocument/2006/relationships/tags" Target="../tags/tag623.xml"/><Relationship Id="rId2" Type="http://schemas.openxmlformats.org/officeDocument/2006/relationships/tags" Target="../tags/tag622.xml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630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629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6" Type="http://schemas.openxmlformats.org/officeDocument/2006/relationships/tags" Target="../tags/tag636.xml"/><Relationship Id="rId15" Type="http://schemas.openxmlformats.org/officeDocument/2006/relationships/tags" Target="../tags/tag635.xml"/><Relationship Id="rId14" Type="http://schemas.openxmlformats.org/officeDocument/2006/relationships/tags" Target="../tags/tag634.xml"/><Relationship Id="rId13" Type="http://schemas.openxmlformats.org/officeDocument/2006/relationships/tags" Target="../tags/tag633.xml"/><Relationship Id="rId12" Type="http://schemas.openxmlformats.org/officeDocument/2006/relationships/image" Target="../media/image7.png"/><Relationship Id="rId11" Type="http://schemas.openxmlformats.org/officeDocument/2006/relationships/tags" Target="../tags/tag632.xml"/><Relationship Id="rId10" Type="http://schemas.openxmlformats.org/officeDocument/2006/relationships/tags" Target="../tags/tag631.xml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640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639.xml"/><Relationship Id="rId3" Type="http://schemas.openxmlformats.org/officeDocument/2006/relationships/tags" Target="../tags/tag638.xml"/><Relationship Id="rId21" Type="http://schemas.openxmlformats.org/officeDocument/2006/relationships/tags" Target="../tags/tag651.xml"/><Relationship Id="rId20" Type="http://schemas.openxmlformats.org/officeDocument/2006/relationships/tags" Target="../tags/tag650.xml"/><Relationship Id="rId2" Type="http://schemas.openxmlformats.org/officeDocument/2006/relationships/tags" Target="../tags/tag637.xml"/><Relationship Id="rId19" Type="http://schemas.openxmlformats.org/officeDocument/2006/relationships/tags" Target="../tags/tag649.xml"/><Relationship Id="rId18" Type="http://schemas.openxmlformats.org/officeDocument/2006/relationships/tags" Target="../tags/tag648.xml"/><Relationship Id="rId17" Type="http://schemas.openxmlformats.org/officeDocument/2006/relationships/tags" Target="../tags/tag647.xml"/><Relationship Id="rId16" Type="http://schemas.openxmlformats.org/officeDocument/2006/relationships/tags" Target="../tags/tag646.xml"/><Relationship Id="rId15" Type="http://schemas.openxmlformats.org/officeDocument/2006/relationships/tags" Target="../tags/tag645.xml"/><Relationship Id="rId14" Type="http://schemas.openxmlformats.org/officeDocument/2006/relationships/tags" Target="../tags/tag644.xml"/><Relationship Id="rId13" Type="http://schemas.openxmlformats.org/officeDocument/2006/relationships/image" Target="../media/image7.png"/><Relationship Id="rId12" Type="http://schemas.openxmlformats.org/officeDocument/2006/relationships/tags" Target="../tags/tag643.xml"/><Relationship Id="rId11" Type="http://schemas.openxmlformats.org/officeDocument/2006/relationships/tags" Target="../tags/tag642.xml"/><Relationship Id="rId10" Type="http://schemas.openxmlformats.org/officeDocument/2006/relationships/tags" Target="../tags/tag641.xml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7" Type="http://schemas.openxmlformats.org/officeDocument/2006/relationships/tags" Target="../tags/tag657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4" Type="http://schemas.openxmlformats.org/officeDocument/2006/relationships/tags" Target="../tags/tag654.xml"/><Relationship Id="rId3" Type="http://schemas.openxmlformats.org/officeDocument/2006/relationships/tags" Target="../tags/tag653.xml"/><Relationship Id="rId2" Type="http://schemas.openxmlformats.org/officeDocument/2006/relationships/tags" Target="../tags/tag652.xml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665.xml"/><Relationship Id="rId8" Type="http://schemas.openxmlformats.org/officeDocument/2006/relationships/tags" Target="../tags/tag664.xml"/><Relationship Id="rId7" Type="http://schemas.openxmlformats.org/officeDocument/2006/relationships/tags" Target="../tags/tag663.xml"/><Relationship Id="rId6" Type="http://schemas.openxmlformats.org/officeDocument/2006/relationships/tags" Target="../tags/tag662.xml"/><Relationship Id="rId5" Type="http://schemas.openxmlformats.org/officeDocument/2006/relationships/tags" Target="../tags/tag661.xml"/><Relationship Id="rId4" Type="http://schemas.openxmlformats.org/officeDocument/2006/relationships/tags" Target="../tags/tag660.xml"/><Relationship Id="rId3" Type="http://schemas.openxmlformats.org/officeDocument/2006/relationships/tags" Target="../tags/tag659.xml"/><Relationship Id="rId2" Type="http://schemas.openxmlformats.org/officeDocument/2006/relationships/tags" Target="../tags/tag658.xml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5" Type="http://schemas.openxmlformats.org/officeDocument/2006/relationships/tags" Target="../tags/tag669.xml"/><Relationship Id="rId4" Type="http://schemas.openxmlformats.org/officeDocument/2006/relationships/tags" Target="../tags/tag668.xml"/><Relationship Id="rId3" Type="http://schemas.openxmlformats.org/officeDocument/2006/relationships/tags" Target="../tags/tag667.xml"/><Relationship Id="rId2" Type="http://schemas.openxmlformats.org/officeDocument/2006/relationships/tags" Target="../tags/tag666.xml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4" Type="http://schemas.openxmlformats.org/officeDocument/2006/relationships/tags" Target="../tags/tag672.xml"/><Relationship Id="rId3" Type="http://schemas.openxmlformats.org/officeDocument/2006/relationships/tags" Target="../tags/tag671.xml"/><Relationship Id="rId2" Type="http://schemas.openxmlformats.org/officeDocument/2006/relationships/tags" Target="../tags/tag670.xml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5" Type="http://schemas.openxmlformats.org/officeDocument/2006/relationships/tags" Target="../tags/tag676.xml"/><Relationship Id="rId4" Type="http://schemas.openxmlformats.org/officeDocument/2006/relationships/tags" Target="../tags/tag675.xml"/><Relationship Id="rId3" Type="http://schemas.openxmlformats.org/officeDocument/2006/relationships/tags" Target="../tags/tag674.xml"/><Relationship Id="rId2" Type="http://schemas.openxmlformats.org/officeDocument/2006/relationships/tags" Target="../tags/tag673.xml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6" Type="http://schemas.openxmlformats.org/officeDocument/2006/relationships/tags" Target="../tags/tag681.xml"/><Relationship Id="rId5" Type="http://schemas.openxmlformats.org/officeDocument/2006/relationships/tags" Target="../tags/tag680.xml"/><Relationship Id="rId4" Type="http://schemas.openxmlformats.org/officeDocument/2006/relationships/tags" Target="../tags/tag679.xml"/><Relationship Id="rId3" Type="http://schemas.openxmlformats.org/officeDocument/2006/relationships/tags" Target="../tags/tag678.xml"/><Relationship Id="rId2" Type="http://schemas.openxmlformats.org/officeDocument/2006/relationships/tags" Target="../tags/tag677.xml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685.xml"/><Relationship Id="rId7" Type="http://schemas.openxmlformats.org/officeDocument/2006/relationships/image" Target="../media/image4.png"/><Relationship Id="rId6" Type="http://schemas.openxmlformats.org/officeDocument/2006/relationships/tags" Target="../tags/tag684.xml"/><Relationship Id="rId5" Type="http://schemas.openxmlformats.org/officeDocument/2006/relationships/tags" Target="../tags/tag683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682.xml"/><Relationship Id="rId16" Type="http://schemas.openxmlformats.org/officeDocument/2006/relationships/tags" Target="../tags/tag690.xml"/><Relationship Id="rId15" Type="http://schemas.openxmlformats.org/officeDocument/2006/relationships/tags" Target="../tags/tag689.xml"/><Relationship Id="rId14" Type="http://schemas.openxmlformats.org/officeDocument/2006/relationships/image" Target="../media/image7.png"/><Relationship Id="rId13" Type="http://schemas.openxmlformats.org/officeDocument/2006/relationships/tags" Target="../tags/tag688.xml"/><Relationship Id="rId12" Type="http://schemas.openxmlformats.org/officeDocument/2006/relationships/tags" Target="../tags/tag687.xml"/><Relationship Id="rId11" Type="http://schemas.openxmlformats.org/officeDocument/2006/relationships/tags" Target="../tags/tag686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703.xml"/><Relationship Id="rId7" Type="http://schemas.openxmlformats.org/officeDocument/2006/relationships/image" Target="../media/image4.png"/><Relationship Id="rId6" Type="http://schemas.openxmlformats.org/officeDocument/2006/relationships/tags" Target="../tags/tag702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701.xml"/><Relationship Id="rId20" Type="http://schemas.openxmlformats.org/officeDocument/2006/relationships/tags" Target="../tags/tag712.xml"/><Relationship Id="rId2" Type="http://schemas.openxmlformats.org/officeDocument/2006/relationships/tags" Target="../tags/tag700.xml"/><Relationship Id="rId19" Type="http://schemas.openxmlformats.org/officeDocument/2006/relationships/tags" Target="../tags/tag711.xml"/><Relationship Id="rId18" Type="http://schemas.openxmlformats.org/officeDocument/2006/relationships/tags" Target="../tags/tag710.xml"/><Relationship Id="rId17" Type="http://schemas.openxmlformats.org/officeDocument/2006/relationships/tags" Target="../tags/tag709.xml"/><Relationship Id="rId16" Type="http://schemas.openxmlformats.org/officeDocument/2006/relationships/tags" Target="../tags/tag708.xml"/><Relationship Id="rId15" Type="http://schemas.openxmlformats.org/officeDocument/2006/relationships/tags" Target="../tags/tag707.xml"/><Relationship Id="rId14" Type="http://schemas.openxmlformats.org/officeDocument/2006/relationships/image" Target="../media/image7.png"/><Relationship Id="rId13" Type="http://schemas.openxmlformats.org/officeDocument/2006/relationships/tags" Target="../tags/tag706.xml"/><Relationship Id="rId12" Type="http://schemas.openxmlformats.org/officeDocument/2006/relationships/tags" Target="../tags/tag705.xml"/><Relationship Id="rId11" Type="http://schemas.openxmlformats.org/officeDocument/2006/relationships/tags" Target="../tags/tag704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6" Type="http://schemas.openxmlformats.org/officeDocument/2006/relationships/tags" Target="../tags/tag717.xml"/><Relationship Id="rId5" Type="http://schemas.openxmlformats.org/officeDocument/2006/relationships/tags" Target="../tags/tag716.xml"/><Relationship Id="rId4" Type="http://schemas.openxmlformats.org/officeDocument/2006/relationships/tags" Target="../tags/tag715.xml"/><Relationship Id="rId3" Type="http://schemas.openxmlformats.org/officeDocument/2006/relationships/tags" Target="../tags/tag714.xml"/><Relationship Id="rId2" Type="http://schemas.openxmlformats.org/officeDocument/2006/relationships/tags" Target="../tags/tag713.xml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9" Type="http://schemas.openxmlformats.org/officeDocument/2006/relationships/tags" Target="../tags/tag721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720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719.xml"/><Relationship Id="rId2" Type="http://schemas.openxmlformats.org/officeDocument/2006/relationships/tags" Target="../tags/tag718.xml"/><Relationship Id="rId16" Type="http://schemas.openxmlformats.org/officeDocument/2006/relationships/tags" Target="../tags/tag727.xml"/><Relationship Id="rId15" Type="http://schemas.openxmlformats.org/officeDocument/2006/relationships/tags" Target="../tags/tag726.xml"/><Relationship Id="rId14" Type="http://schemas.openxmlformats.org/officeDocument/2006/relationships/tags" Target="../tags/tag725.xml"/><Relationship Id="rId13" Type="http://schemas.openxmlformats.org/officeDocument/2006/relationships/tags" Target="../tags/tag724.xml"/><Relationship Id="rId12" Type="http://schemas.openxmlformats.org/officeDocument/2006/relationships/image" Target="../media/image7.png"/><Relationship Id="rId11" Type="http://schemas.openxmlformats.org/officeDocument/2006/relationships/tags" Target="../tags/tag723.xml"/><Relationship Id="rId10" Type="http://schemas.openxmlformats.org/officeDocument/2006/relationships/tags" Target="../tags/tag722.xml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73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730.xml"/><Relationship Id="rId3" Type="http://schemas.openxmlformats.org/officeDocument/2006/relationships/tags" Target="../tags/tag729.xml"/><Relationship Id="rId21" Type="http://schemas.openxmlformats.org/officeDocument/2006/relationships/tags" Target="../tags/tag742.xml"/><Relationship Id="rId20" Type="http://schemas.openxmlformats.org/officeDocument/2006/relationships/tags" Target="../tags/tag741.xml"/><Relationship Id="rId2" Type="http://schemas.openxmlformats.org/officeDocument/2006/relationships/tags" Target="../tags/tag728.xml"/><Relationship Id="rId19" Type="http://schemas.openxmlformats.org/officeDocument/2006/relationships/tags" Target="../tags/tag740.xml"/><Relationship Id="rId18" Type="http://schemas.openxmlformats.org/officeDocument/2006/relationships/tags" Target="../tags/tag739.xml"/><Relationship Id="rId17" Type="http://schemas.openxmlformats.org/officeDocument/2006/relationships/tags" Target="../tags/tag738.xml"/><Relationship Id="rId16" Type="http://schemas.openxmlformats.org/officeDocument/2006/relationships/tags" Target="../tags/tag737.xml"/><Relationship Id="rId15" Type="http://schemas.openxmlformats.org/officeDocument/2006/relationships/tags" Target="../tags/tag736.xml"/><Relationship Id="rId14" Type="http://schemas.openxmlformats.org/officeDocument/2006/relationships/tags" Target="../tags/tag735.xml"/><Relationship Id="rId13" Type="http://schemas.openxmlformats.org/officeDocument/2006/relationships/image" Target="../media/image7.png"/><Relationship Id="rId12" Type="http://schemas.openxmlformats.org/officeDocument/2006/relationships/tags" Target="../tags/tag734.xml"/><Relationship Id="rId11" Type="http://schemas.openxmlformats.org/officeDocument/2006/relationships/tags" Target="../tags/tag733.xml"/><Relationship Id="rId10" Type="http://schemas.openxmlformats.org/officeDocument/2006/relationships/tags" Target="../tags/tag732.xml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7" Type="http://schemas.openxmlformats.org/officeDocument/2006/relationships/tags" Target="../tags/tag748.xml"/><Relationship Id="rId6" Type="http://schemas.openxmlformats.org/officeDocument/2006/relationships/tags" Target="../tags/tag747.xml"/><Relationship Id="rId5" Type="http://schemas.openxmlformats.org/officeDocument/2006/relationships/tags" Target="../tags/tag746.xml"/><Relationship Id="rId4" Type="http://schemas.openxmlformats.org/officeDocument/2006/relationships/tags" Target="../tags/tag745.xml"/><Relationship Id="rId3" Type="http://schemas.openxmlformats.org/officeDocument/2006/relationships/tags" Target="../tags/tag744.xml"/><Relationship Id="rId2" Type="http://schemas.openxmlformats.org/officeDocument/2006/relationships/tags" Target="../tags/tag743.xml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9" Type="http://schemas.openxmlformats.org/officeDocument/2006/relationships/tags" Target="../tags/tag756.xml"/><Relationship Id="rId8" Type="http://schemas.openxmlformats.org/officeDocument/2006/relationships/tags" Target="../tags/tag755.xml"/><Relationship Id="rId7" Type="http://schemas.openxmlformats.org/officeDocument/2006/relationships/tags" Target="../tags/tag754.xml"/><Relationship Id="rId6" Type="http://schemas.openxmlformats.org/officeDocument/2006/relationships/tags" Target="../tags/tag753.xml"/><Relationship Id="rId5" Type="http://schemas.openxmlformats.org/officeDocument/2006/relationships/tags" Target="../tags/tag752.xml"/><Relationship Id="rId4" Type="http://schemas.openxmlformats.org/officeDocument/2006/relationships/tags" Target="../tags/tag751.xml"/><Relationship Id="rId3" Type="http://schemas.openxmlformats.org/officeDocument/2006/relationships/tags" Target="../tags/tag750.xml"/><Relationship Id="rId2" Type="http://schemas.openxmlformats.org/officeDocument/2006/relationships/tags" Target="../tags/tag749.xml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5" Type="http://schemas.openxmlformats.org/officeDocument/2006/relationships/tags" Target="../tags/tag760.xml"/><Relationship Id="rId4" Type="http://schemas.openxmlformats.org/officeDocument/2006/relationships/tags" Target="../tags/tag759.xml"/><Relationship Id="rId3" Type="http://schemas.openxmlformats.org/officeDocument/2006/relationships/tags" Target="../tags/tag758.xml"/><Relationship Id="rId2" Type="http://schemas.openxmlformats.org/officeDocument/2006/relationships/tags" Target="../tags/tag757.xml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4" Type="http://schemas.openxmlformats.org/officeDocument/2006/relationships/tags" Target="../tags/tag763.xml"/><Relationship Id="rId3" Type="http://schemas.openxmlformats.org/officeDocument/2006/relationships/tags" Target="../tags/tag762.xml"/><Relationship Id="rId2" Type="http://schemas.openxmlformats.org/officeDocument/2006/relationships/tags" Target="../tags/tag761.xml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5" Type="http://schemas.openxmlformats.org/officeDocument/2006/relationships/tags" Target="../tags/tag767.xml"/><Relationship Id="rId4" Type="http://schemas.openxmlformats.org/officeDocument/2006/relationships/tags" Target="../tags/tag766.xml"/><Relationship Id="rId3" Type="http://schemas.openxmlformats.org/officeDocument/2006/relationships/tags" Target="../tags/tag765.xml"/><Relationship Id="rId2" Type="http://schemas.openxmlformats.org/officeDocument/2006/relationships/tags" Target="../tags/tag764.xml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6" Type="http://schemas.openxmlformats.org/officeDocument/2006/relationships/tags" Target="../tags/tag772.xml"/><Relationship Id="rId5" Type="http://schemas.openxmlformats.org/officeDocument/2006/relationships/tags" Target="../tags/tag771.xml"/><Relationship Id="rId4" Type="http://schemas.openxmlformats.org/officeDocument/2006/relationships/tags" Target="../tags/tag770.xml"/><Relationship Id="rId3" Type="http://schemas.openxmlformats.org/officeDocument/2006/relationships/tags" Target="../tags/tag769.xml"/><Relationship Id="rId2" Type="http://schemas.openxmlformats.org/officeDocument/2006/relationships/tags" Target="../tags/tag768.xml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776.xml"/><Relationship Id="rId7" Type="http://schemas.openxmlformats.org/officeDocument/2006/relationships/image" Target="../media/image4.png"/><Relationship Id="rId6" Type="http://schemas.openxmlformats.org/officeDocument/2006/relationships/tags" Target="../tags/tag775.xml"/><Relationship Id="rId5" Type="http://schemas.openxmlformats.org/officeDocument/2006/relationships/tags" Target="../tags/tag774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773.xml"/><Relationship Id="rId16" Type="http://schemas.openxmlformats.org/officeDocument/2006/relationships/tags" Target="../tags/tag781.xml"/><Relationship Id="rId15" Type="http://schemas.openxmlformats.org/officeDocument/2006/relationships/tags" Target="../tags/tag780.xml"/><Relationship Id="rId14" Type="http://schemas.openxmlformats.org/officeDocument/2006/relationships/image" Target="../media/image7.png"/><Relationship Id="rId13" Type="http://schemas.openxmlformats.org/officeDocument/2006/relationships/tags" Target="../tags/tag779.xml"/><Relationship Id="rId12" Type="http://schemas.openxmlformats.org/officeDocument/2006/relationships/tags" Target="../tags/tag778.xml"/><Relationship Id="rId11" Type="http://schemas.openxmlformats.org/officeDocument/2006/relationships/tags" Target="../tags/tag777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794.xml"/><Relationship Id="rId7" Type="http://schemas.openxmlformats.org/officeDocument/2006/relationships/image" Target="../media/image4.png"/><Relationship Id="rId6" Type="http://schemas.openxmlformats.org/officeDocument/2006/relationships/tags" Target="../tags/tag79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792.xml"/><Relationship Id="rId20" Type="http://schemas.openxmlformats.org/officeDocument/2006/relationships/tags" Target="../tags/tag803.xml"/><Relationship Id="rId2" Type="http://schemas.openxmlformats.org/officeDocument/2006/relationships/tags" Target="../tags/tag791.xml"/><Relationship Id="rId19" Type="http://schemas.openxmlformats.org/officeDocument/2006/relationships/tags" Target="../tags/tag802.xml"/><Relationship Id="rId18" Type="http://schemas.openxmlformats.org/officeDocument/2006/relationships/tags" Target="../tags/tag801.xml"/><Relationship Id="rId17" Type="http://schemas.openxmlformats.org/officeDocument/2006/relationships/tags" Target="../tags/tag800.xml"/><Relationship Id="rId16" Type="http://schemas.openxmlformats.org/officeDocument/2006/relationships/tags" Target="../tags/tag799.xml"/><Relationship Id="rId15" Type="http://schemas.openxmlformats.org/officeDocument/2006/relationships/tags" Target="../tags/tag798.xml"/><Relationship Id="rId14" Type="http://schemas.openxmlformats.org/officeDocument/2006/relationships/image" Target="../media/image7.png"/><Relationship Id="rId13" Type="http://schemas.openxmlformats.org/officeDocument/2006/relationships/tags" Target="../tags/tag797.xml"/><Relationship Id="rId12" Type="http://schemas.openxmlformats.org/officeDocument/2006/relationships/tags" Target="../tags/tag796.xml"/><Relationship Id="rId11" Type="http://schemas.openxmlformats.org/officeDocument/2006/relationships/tags" Target="../tags/tag795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6" Type="http://schemas.openxmlformats.org/officeDocument/2006/relationships/tags" Target="../tags/tag808.xml"/><Relationship Id="rId5" Type="http://schemas.openxmlformats.org/officeDocument/2006/relationships/tags" Target="../tags/tag807.xml"/><Relationship Id="rId4" Type="http://schemas.openxmlformats.org/officeDocument/2006/relationships/tags" Target="../tags/tag806.xml"/><Relationship Id="rId3" Type="http://schemas.openxmlformats.org/officeDocument/2006/relationships/tags" Target="../tags/tag805.xml"/><Relationship Id="rId2" Type="http://schemas.openxmlformats.org/officeDocument/2006/relationships/tags" Target="../tags/tag804.xml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9" Type="http://schemas.openxmlformats.org/officeDocument/2006/relationships/tags" Target="../tags/tag8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811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810.xml"/><Relationship Id="rId2" Type="http://schemas.openxmlformats.org/officeDocument/2006/relationships/tags" Target="../tags/tag809.xml"/><Relationship Id="rId16" Type="http://schemas.openxmlformats.org/officeDocument/2006/relationships/tags" Target="../tags/tag818.xml"/><Relationship Id="rId15" Type="http://schemas.openxmlformats.org/officeDocument/2006/relationships/tags" Target="../tags/tag817.xml"/><Relationship Id="rId14" Type="http://schemas.openxmlformats.org/officeDocument/2006/relationships/tags" Target="../tags/tag816.xml"/><Relationship Id="rId13" Type="http://schemas.openxmlformats.org/officeDocument/2006/relationships/tags" Target="../tags/tag815.xml"/><Relationship Id="rId12" Type="http://schemas.openxmlformats.org/officeDocument/2006/relationships/image" Target="../media/image7.png"/><Relationship Id="rId11" Type="http://schemas.openxmlformats.org/officeDocument/2006/relationships/tags" Target="../tags/tag814.xml"/><Relationship Id="rId10" Type="http://schemas.openxmlformats.org/officeDocument/2006/relationships/tags" Target="../tags/tag813.xml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2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821.xml"/><Relationship Id="rId3" Type="http://schemas.openxmlformats.org/officeDocument/2006/relationships/tags" Target="../tags/tag820.xml"/><Relationship Id="rId21" Type="http://schemas.openxmlformats.org/officeDocument/2006/relationships/tags" Target="../tags/tag833.xml"/><Relationship Id="rId20" Type="http://schemas.openxmlformats.org/officeDocument/2006/relationships/tags" Target="../tags/tag832.xml"/><Relationship Id="rId2" Type="http://schemas.openxmlformats.org/officeDocument/2006/relationships/tags" Target="../tags/tag819.xml"/><Relationship Id="rId19" Type="http://schemas.openxmlformats.org/officeDocument/2006/relationships/tags" Target="../tags/tag831.xml"/><Relationship Id="rId18" Type="http://schemas.openxmlformats.org/officeDocument/2006/relationships/tags" Target="../tags/tag830.xml"/><Relationship Id="rId17" Type="http://schemas.openxmlformats.org/officeDocument/2006/relationships/tags" Target="../tags/tag829.xml"/><Relationship Id="rId16" Type="http://schemas.openxmlformats.org/officeDocument/2006/relationships/tags" Target="../tags/tag828.xml"/><Relationship Id="rId15" Type="http://schemas.openxmlformats.org/officeDocument/2006/relationships/tags" Target="../tags/tag827.xml"/><Relationship Id="rId14" Type="http://schemas.openxmlformats.org/officeDocument/2006/relationships/tags" Target="../tags/tag826.xml"/><Relationship Id="rId13" Type="http://schemas.openxmlformats.org/officeDocument/2006/relationships/image" Target="../media/image7.png"/><Relationship Id="rId12" Type="http://schemas.openxmlformats.org/officeDocument/2006/relationships/tags" Target="../tags/tag825.xml"/><Relationship Id="rId11" Type="http://schemas.openxmlformats.org/officeDocument/2006/relationships/tags" Target="../tags/tag824.xml"/><Relationship Id="rId10" Type="http://schemas.openxmlformats.org/officeDocument/2006/relationships/tags" Target="../tags/tag823.xml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7" Type="http://schemas.openxmlformats.org/officeDocument/2006/relationships/tags" Target="../tags/tag839.xml"/><Relationship Id="rId6" Type="http://schemas.openxmlformats.org/officeDocument/2006/relationships/tags" Target="../tags/tag838.xml"/><Relationship Id="rId5" Type="http://schemas.openxmlformats.org/officeDocument/2006/relationships/tags" Target="../tags/tag837.xml"/><Relationship Id="rId4" Type="http://schemas.openxmlformats.org/officeDocument/2006/relationships/tags" Target="../tags/tag836.xml"/><Relationship Id="rId3" Type="http://schemas.openxmlformats.org/officeDocument/2006/relationships/tags" Target="../tags/tag835.xml"/><Relationship Id="rId2" Type="http://schemas.openxmlformats.org/officeDocument/2006/relationships/tags" Target="../tags/tag834.xml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9" Type="http://schemas.openxmlformats.org/officeDocument/2006/relationships/tags" Target="../tags/tag847.xml"/><Relationship Id="rId8" Type="http://schemas.openxmlformats.org/officeDocument/2006/relationships/tags" Target="../tags/tag846.xml"/><Relationship Id="rId7" Type="http://schemas.openxmlformats.org/officeDocument/2006/relationships/tags" Target="../tags/tag845.xml"/><Relationship Id="rId6" Type="http://schemas.openxmlformats.org/officeDocument/2006/relationships/tags" Target="../tags/tag844.xml"/><Relationship Id="rId5" Type="http://schemas.openxmlformats.org/officeDocument/2006/relationships/tags" Target="../tags/tag843.xml"/><Relationship Id="rId4" Type="http://schemas.openxmlformats.org/officeDocument/2006/relationships/tags" Target="../tags/tag842.xml"/><Relationship Id="rId3" Type="http://schemas.openxmlformats.org/officeDocument/2006/relationships/tags" Target="../tags/tag841.xml"/><Relationship Id="rId2" Type="http://schemas.openxmlformats.org/officeDocument/2006/relationships/tags" Target="../tags/tag840.xml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5" Type="http://schemas.openxmlformats.org/officeDocument/2006/relationships/tags" Target="../tags/tag851.xml"/><Relationship Id="rId4" Type="http://schemas.openxmlformats.org/officeDocument/2006/relationships/tags" Target="../tags/tag850.xml"/><Relationship Id="rId3" Type="http://schemas.openxmlformats.org/officeDocument/2006/relationships/tags" Target="../tags/tag849.xml"/><Relationship Id="rId2" Type="http://schemas.openxmlformats.org/officeDocument/2006/relationships/tags" Target="../tags/tag848.xml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4" Type="http://schemas.openxmlformats.org/officeDocument/2006/relationships/tags" Target="../tags/tag854.xml"/><Relationship Id="rId3" Type="http://schemas.openxmlformats.org/officeDocument/2006/relationships/tags" Target="../tags/tag853.xml"/><Relationship Id="rId2" Type="http://schemas.openxmlformats.org/officeDocument/2006/relationships/tags" Target="../tags/tag852.xml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5" Type="http://schemas.openxmlformats.org/officeDocument/2006/relationships/tags" Target="../tags/tag858.xml"/><Relationship Id="rId4" Type="http://schemas.openxmlformats.org/officeDocument/2006/relationships/tags" Target="../tags/tag857.xml"/><Relationship Id="rId3" Type="http://schemas.openxmlformats.org/officeDocument/2006/relationships/tags" Target="../tags/tag856.xml"/><Relationship Id="rId2" Type="http://schemas.openxmlformats.org/officeDocument/2006/relationships/tags" Target="../tags/tag855.xml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6" Type="http://schemas.openxmlformats.org/officeDocument/2006/relationships/tags" Target="../tags/tag863.xml"/><Relationship Id="rId5" Type="http://schemas.openxmlformats.org/officeDocument/2006/relationships/tags" Target="../tags/tag862.xml"/><Relationship Id="rId4" Type="http://schemas.openxmlformats.org/officeDocument/2006/relationships/tags" Target="../tags/tag861.xml"/><Relationship Id="rId3" Type="http://schemas.openxmlformats.org/officeDocument/2006/relationships/tags" Target="../tags/tag860.xml"/><Relationship Id="rId2" Type="http://schemas.openxmlformats.org/officeDocument/2006/relationships/tags" Target="../tags/tag859.xml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867.xml"/><Relationship Id="rId7" Type="http://schemas.openxmlformats.org/officeDocument/2006/relationships/image" Target="../media/image4.png"/><Relationship Id="rId6" Type="http://schemas.openxmlformats.org/officeDocument/2006/relationships/tags" Target="../tags/tag866.xml"/><Relationship Id="rId5" Type="http://schemas.openxmlformats.org/officeDocument/2006/relationships/tags" Target="../tags/tag865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864.xml"/><Relationship Id="rId16" Type="http://schemas.openxmlformats.org/officeDocument/2006/relationships/tags" Target="../tags/tag872.xml"/><Relationship Id="rId15" Type="http://schemas.openxmlformats.org/officeDocument/2006/relationships/tags" Target="../tags/tag871.xml"/><Relationship Id="rId14" Type="http://schemas.openxmlformats.org/officeDocument/2006/relationships/image" Target="../media/image7.png"/><Relationship Id="rId13" Type="http://schemas.openxmlformats.org/officeDocument/2006/relationships/tags" Target="../tags/tag870.xml"/><Relationship Id="rId12" Type="http://schemas.openxmlformats.org/officeDocument/2006/relationships/tags" Target="../tags/tag869.xml"/><Relationship Id="rId11" Type="http://schemas.openxmlformats.org/officeDocument/2006/relationships/tags" Target="../tags/tag868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885.xml"/><Relationship Id="rId7" Type="http://schemas.openxmlformats.org/officeDocument/2006/relationships/image" Target="../media/image4.png"/><Relationship Id="rId6" Type="http://schemas.openxmlformats.org/officeDocument/2006/relationships/tags" Target="../tags/tag884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883.xml"/><Relationship Id="rId20" Type="http://schemas.openxmlformats.org/officeDocument/2006/relationships/tags" Target="../tags/tag894.xml"/><Relationship Id="rId2" Type="http://schemas.openxmlformats.org/officeDocument/2006/relationships/tags" Target="../tags/tag882.xml"/><Relationship Id="rId19" Type="http://schemas.openxmlformats.org/officeDocument/2006/relationships/tags" Target="../tags/tag893.xml"/><Relationship Id="rId18" Type="http://schemas.openxmlformats.org/officeDocument/2006/relationships/tags" Target="../tags/tag892.xml"/><Relationship Id="rId17" Type="http://schemas.openxmlformats.org/officeDocument/2006/relationships/tags" Target="../tags/tag891.xml"/><Relationship Id="rId16" Type="http://schemas.openxmlformats.org/officeDocument/2006/relationships/tags" Target="../tags/tag890.xml"/><Relationship Id="rId15" Type="http://schemas.openxmlformats.org/officeDocument/2006/relationships/tags" Target="../tags/tag889.xml"/><Relationship Id="rId14" Type="http://schemas.openxmlformats.org/officeDocument/2006/relationships/image" Target="../media/image7.png"/><Relationship Id="rId13" Type="http://schemas.openxmlformats.org/officeDocument/2006/relationships/tags" Target="../tags/tag888.xml"/><Relationship Id="rId12" Type="http://schemas.openxmlformats.org/officeDocument/2006/relationships/tags" Target="../tags/tag887.xml"/><Relationship Id="rId11" Type="http://schemas.openxmlformats.org/officeDocument/2006/relationships/tags" Target="../tags/tag886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6" Type="http://schemas.openxmlformats.org/officeDocument/2006/relationships/tags" Target="../tags/tag899.xml"/><Relationship Id="rId5" Type="http://schemas.openxmlformats.org/officeDocument/2006/relationships/tags" Target="../tags/tag898.xml"/><Relationship Id="rId4" Type="http://schemas.openxmlformats.org/officeDocument/2006/relationships/tags" Target="../tags/tag897.xml"/><Relationship Id="rId3" Type="http://schemas.openxmlformats.org/officeDocument/2006/relationships/tags" Target="../tags/tag896.xml"/><Relationship Id="rId2" Type="http://schemas.openxmlformats.org/officeDocument/2006/relationships/tags" Target="../tags/tag895.xml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9" Type="http://schemas.openxmlformats.org/officeDocument/2006/relationships/tags" Target="../tags/tag903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902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901.xml"/><Relationship Id="rId2" Type="http://schemas.openxmlformats.org/officeDocument/2006/relationships/tags" Target="../tags/tag900.xml"/><Relationship Id="rId16" Type="http://schemas.openxmlformats.org/officeDocument/2006/relationships/tags" Target="../tags/tag909.xml"/><Relationship Id="rId15" Type="http://schemas.openxmlformats.org/officeDocument/2006/relationships/tags" Target="../tags/tag908.xml"/><Relationship Id="rId14" Type="http://schemas.openxmlformats.org/officeDocument/2006/relationships/tags" Target="../tags/tag907.xml"/><Relationship Id="rId13" Type="http://schemas.openxmlformats.org/officeDocument/2006/relationships/tags" Target="../tags/tag906.xml"/><Relationship Id="rId12" Type="http://schemas.openxmlformats.org/officeDocument/2006/relationships/image" Target="../media/image7.png"/><Relationship Id="rId11" Type="http://schemas.openxmlformats.org/officeDocument/2006/relationships/tags" Target="../tags/tag905.xml"/><Relationship Id="rId10" Type="http://schemas.openxmlformats.org/officeDocument/2006/relationships/tags" Target="../tags/tag904.xml"/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91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912.xml"/><Relationship Id="rId3" Type="http://schemas.openxmlformats.org/officeDocument/2006/relationships/tags" Target="../tags/tag911.xml"/><Relationship Id="rId21" Type="http://schemas.openxmlformats.org/officeDocument/2006/relationships/tags" Target="../tags/tag924.xml"/><Relationship Id="rId20" Type="http://schemas.openxmlformats.org/officeDocument/2006/relationships/tags" Target="../tags/tag923.xml"/><Relationship Id="rId2" Type="http://schemas.openxmlformats.org/officeDocument/2006/relationships/tags" Target="../tags/tag910.xml"/><Relationship Id="rId19" Type="http://schemas.openxmlformats.org/officeDocument/2006/relationships/tags" Target="../tags/tag922.xml"/><Relationship Id="rId18" Type="http://schemas.openxmlformats.org/officeDocument/2006/relationships/tags" Target="../tags/tag921.xml"/><Relationship Id="rId17" Type="http://schemas.openxmlformats.org/officeDocument/2006/relationships/tags" Target="../tags/tag920.xml"/><Relationship Id="rId16" Type="http://schemas.openxmlformats.org/officeDocument/2006/relationships/tags" Target="../tags/tag919.xml"/><Relationship Id="rId15" Type="http://schemas.openxmlformats.org/officeDocument/2006/relationships/tags" Target="../tags/tag918.xml"/><Relationship Id="rId14" Type="http://schemas.openxmlformats.org/officeDocument/2006/relationships/tags" Target="../tags/tag917.xml"/><Relationship Id="rId13" Type="http://schemas.openxmlformats.org/officeDocument/2006/relationships/image" Target="../media/image7.png"/><Relationship Id="rId12" Type="http://schemas.openxmlformats.org/officeDocument/2006/relationships/tags" Target="../tags/tag916.xml"/><Relationship Id="rId11" Type="http://schemas.openxmlformats.org/officeDocument/2006/relationships/tags" Target="../tags/tag915.xml"/><Relationship Id="rId10" Type="http://schemas.openxmlformats.org/officeDocument/2006/relationships/tags" Target="../tags/tag914.xml"/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7" Type="http://schemas.openxmlformats.org/officeDocument/2006/relationships/tags" Target="../tags/tag930.xml"/><Relationship Id="rId6" Type="http://schemas.openxmlformats.org/officeDocument/2006/relationships/tags" Target="../tags/tag929.xml"/><Relationship Id="rId5" Type="http://schemas.openxmlformats.org/officeDocument/2006/relationships/tags" Target="../tags/tag928.xml"/><Relationship Id="rId4" Type="http://schemas.openxmlformats.org/officeDocument/2006/relationships/tags" Target="../tags/tag927.xml"/><Relationship Id="rId3" Type="http://schemas.openxmlformats.org/officeDocument/2006/relationships/tags" Target="../tags/tag926.xml"/><Relationship Id="rId2" Type="http://schemas.openxmlformats.org/officeDocument/2006/relationships/tags" Target="../tags/tag925.xml"/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9" Type="http://schemas.openxmlformats.org/officeDocument/2006/relationships/tags" Target="../tags/tag938.xml"/><Relationship Id="rId8" Type="http://schemas.openxmlformats.org/officeDocument/2006/relationships/tags" Target="../tags/tag937.xml"/><Relationship Id="rId7" Type="http://schemas.openxmlformats.org/officeDocument/2006/relationships/tags" Target="../tags/tag936.xml"/><Relationship Id="rId6" Type="http://schemas.openxmlformats.org/officeDocument/2006/relationships/tags" Target="../tags/tag935.xml"/><Relationship Id="rId5" Type="http://schemas.openxmlformats.org/officeDocument/2006/relationships/tags" Target="../tags/tag934.xml"/><Relationship Id="rId4" Type="http://schemas.openxmlformats.org/officeDocument/2006/relationships/tags" Target="../tags/tag933.xml"/><Relationship Id="rId3" Type="http://schemas.openxmlformats.org/officeDocument/2006/relationships/tags" Target="../tags/tag932.xml"/><Relationship Id="rId2" Type="http://schemas.openxmlformats.org/officeDocument/2006/relationships/tags" Target="../tags/tag931.xml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5" Type="http://schemas.openxmlformats.org/officeDocument/2006/relationships/tags" Target="../tags/tag942.xml"/><Relationship Id="rId4" Type="http://schemas.openxmlformats.org/officeDocument/2006/relationships/tags" Target="../tags/tag941.xml"/><Relationship Id="rId3" Type="http://schemas.openxmlformats.org/officeDocument/2006/relationships/tags" Target="../tags/tag940.xml"/><Relationship Id="rId2" Type="http://schemas.openxmlformats.org/officeDocument/2006/relationships/tags" Target="../tags/tag939.xml"/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4" Type="http://schemas.openxmlformats.org/officeDocument/2006/relationships/tags" Target="../tags/tag945.xml"/><Relationship Id="rId3" Type="http://schemas.openxmlformats.org/officeDocument/2006/relationships/tags" Target="../tags/tag944.xml"/><Relationship Id="rId2" Type="http://schemas.openxmlformats.org/officeDocument/2006/relationships/tags" Target="../tags/tag943.xml"/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5" Type="http://schemas.openxmlformats.org/officeDocument/2006/relationships/tags" Target="../tags/tag949.xml"/><Relationship Id="rId4" Type="http://schemas.openxmlformats.org/officeDocument/2006/relationships/tags" Target="../tags/tag948.xml"/><Relationship Id="rId3" Type="http://schemas.openxmlformats.org/officeDocument/2006/relationships/tags" Target="../tags/tag947.xml"/><Relationship Id="rId2" Type="http://schemas.openxmlformats.org/officeDocument/2006/relationships/tags" Target="../tags/tag946.xml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6" Type="http://schemas.openxmlformats.org/officeDocument/2006/relationships/tags" Target="../tags/tag954.xml"/><Relationship Id="rId5" Type="http://schemas.openxmlformats.org/officeDocument/2006/relationships/tags" Target="../tags/tag953.xml"/><Relationship Id="rId4" Type="http://schemas.openxmlformats.org/officeDocument/2006/relationships/tags" Target="../tags/tag952.xml"/><Relationship Id="rId3" Type="http://schemas.openxmlformats.org/officeDocument/2006/relationships/tags" Target="../tags/tag951.xml"/><Relationship Id="rId2" Type="http://schemas.openxmlformats.org/officeDocument/2006/relationships/tags" Target="../tags/tag950.xml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58.xml"/><Relationship Id="rId7" Type="http://schemas.openxmlformats.org/officeDocument/2006/relationships/image" Target="../media/image4.png"/><Relationship Id="rId6" Type="http://schemas.openxmlformats.org/officeDocument/2006/relationships/tags" Target="../tags/tag957.xml"/><Relationship Id="rId5" Type="http://schemas.openxmlformats.org/officeDocument/2006/relationships/tags" Target="../tags/tag956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955.xml"/><Relationship Id="rId16" Type="http://schemas.openxmlformats.org/officeDocument/2006/relationships/tags" Target="../tags/tag963.xml"/><Relationship Id="rId15" Type="http://schemas.openxmlformats.org/officeDocument/2006/relationships/tags" Target="../tags/tag962.xml"/><Relationship Id="rId14" Type="http://schemas.openxmlformats.org/officeDocument/2006/relationships/image" Target="../media/image7.png"/><Relationship Id="rId13" Type="http://schemas.openxmlformats.org/officeDocument/2006/relationships/tags" Target="../tags/tag961.xml"/><Relationship Id="rId12" Type="http://schemas.openxmlformats.org/officeDocument/2006/relationships/tags" Target="../tags/tag960.xml"/><Relationship Id="rId11" Type="http://schemas.openxmlformats.org/officeDocument/2006/relationships/tags" Target="../tags/tag959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76.xml"/><Relationship Id="rId7" Type="http://schemas.openxmlformats.org/officeDocument/2006/relationships/image" Target="../media/image4.png"/><Relationship Id="rId6" Type="http://schemas.openxmlformats.org/officeDocument/2006/relationships/tags" Target="../tags/tag975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974.xml"/><Relationship Id="rId20" Type="http://schemas.openxmlformats.org/officeDocument/2006/relationships/tags" Target="../tags/tag985.xml"/><Relationship Id="rId2" Type="http://schemas.openxmlformats.org/officeDocument/2006/relationships/tags" Target="../tags/tag973.xml"/><Relationship Id="rId19" Type="http://schemas.openxmlformats.org/officeDocument/2006/relationships/tags" Target="../tags/tag984.xml"/><Relationship Id="rId18" Type="http://schemas.openxmlformats.org/officeDocument/2006/relationships/tags" Target="../tags/tag983.xml"/><Relationship Id="rId17" Type="http://schemas.openxmlformats.org/officeDocument/2006/relationships/tags" Target="../tags/tag982.xml"/><Relationship Id="rId16" Type="http://schemas.openxmlformats.org/officeDocument/2006/relationships/tags" Target="../tags/tag981.xml"/><Relationship Id="rId15" Type="http://schemas.openxmlformats.org/officeDocument/2006/relationships/tags" Target="../tags/tag980.xml"/><Relationship Id="rId14" Type="http://schemas.openxmlformats.org/officeDocument/2006/relationships/image" Target="../media/image7.png"/><Relationship Id="rId13" Type="http://schemas.openxmlformats.org/officeDocument/2006/relationships/tags" Target="../tags/tag979.xml"/><Relationship Id="rId12" Type="http://schemas.openxmlformats.org/officeDocument/2006/relationships/tags" Target="../tags/tag978.xml"/><Relationship Id="rId11" Type="http://schemas.openxmlformats.org/officeDocument/2006/relationships/tags" Target="../tags/tag977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6" Type="http://schemas.openxmlformats.org/officeDocument/2006/relationships/tags" Target="../tags/tag990.xml"/><Relationship Id="rId5" Type="http://schemas.openxmlformats.org/officeDocument/2006/relationships/tags" Target="../tags/tag989.xml"/><Relationship Id="rId4" Type="http://schemas.openxmlformats.org/officeDocument/2006/relationships/tags" Target="../tags/tag988.xml"/><Relationship Id="rId3" Type="http://schemas.openxmlformats.org/officeDocument/2006/relationships/tags" Target="../tags/tag987.xml"/><Relationship Id="rId2" Type="http://schemas.openxmlformats.org/officeDocument/2006/relationships/tags" Target="../tags/tag986.xml"/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9" Type="http://schemas.openxmlformats.org/officeDocument/2006/relationships/tags" Target="../tags/tag994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99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992.xml"/><Relationship Id="rId2" Type="http://schemas.openxmlformats.org/officeDocument/2006/relationships/tags" Target="../tags/tag991.xml"/><Relationship Id="rId16" Type="http://schemas.openxmlformats.org/officeDocument/2006/relationships/tags" Target="../tags/tag1000.xml"/><Relationship Id="rId15" Type="http://schemas.openxmlformats.org/officeDocument/2006/relationships/tags" Target="../tags/tag999.xml"/><Relationship Id="rId14" Type="http://schemas.openxmlformats.org/officeDocument/2006/relationships/tags" Target="../tags/tag998.xml"/><Relationship Id="rId13" Type="http://schemas.openxmlformats.org/officeDocument/2006/relationships/tags" Target="../tags/tag997.xml"/><Relationship Id="rId12" Type="http://schemas.openxmlformats.org/officeDocument/2006/relationships/image" Target="../media/image7.png"/><Relationship Id="rId11" Type="http://schemas.openxmlformats.org/officeDocument/2006/relationships/tags" Target="../tags/tag996.xml"/><Relationship Id="rId10" Type="http://schemas.openxmlformats.org/officeDocument/2006/relationships/tags" Target="../tags/tag995.xml"/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00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003.xml"/><Relationship Id="rId3" Type="http://schemas.openxmlformats.org/officeDocument/2006/relationships/tags" Target="../tags/tag1002.xml"/><Relationship Id="rId21" Type="http://schemas.openxmlformats.org/officeDocument/2006/relationships/tags" Target="../tags/tag1015.xml"/><Relationship Id="rId20" Type="http://schemas.openxmlformats.org/officeDocument/2006/relationships/tags" Target="../tags/tag1014.xml"/><Relationship Id="rId2" Type="http://schemas.openxmlformats.org/officeDocument/2006/relationships/tags" Target="../tags/tag1001.xml"/><Relationship Id="rId19" Type="http://schemas.openxmlformats.org/officeDocument/2006/relationships/tags" Target="../tags/tag1013.xml"/><Relationship Id="rId18" Type="http://schemas.openxmlformats.org/officeDocument/2006/relationships/tags" Target="../tags/tag1012.xml"/><Relationship Id="rId17" Type="http://schemas.openxmlformats.org/officeDocument/2006/relationships/tags" Target="../tags/tag1011.xml"/><Relationship Id="rId16" Type="http://schemas.openxmlformats.org/officeDocument/2006/relationships/tags" Target="../tags/tag1010.xml"/><Relationship Id="rId15" Type="http://schemas.openxmlformats.org/officeDocument/2006/relationships/tags" Target="../tags/tag1009.xml"/><Relationship Id="rId14" Type="http://schemas.openxmlformats.org/officeDocument/2006/relationships/tags" Target="../tags/tag1008.xml"/><Relationship Id="rId13" Type="http://schemas.openxmlformats.org/officeDocument/2006/relationships/image" Target="../media/image7.png"/><Relationship Id="rId12" Type="http://schemas.openxmlformats.org/officeDocument/2006/relationships/tags" Target="../tags/tag1007.xml"/><Relationship Id="rId11" Type="http://schemas.openxmlformats.org/officeDocument/2006/relationships/tags" Target="../tags/tag1006.xml"/><Relationship Id="rId10" Type="http://schemas.openxmlformats.org/officeDocument/2006/relationships/tags" Target="../tags/tag1005.xml"/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7" Type="http://schemas.openxmlformats.org/officeDocument/2006/relationships/tags" Target="../tags/tag1021.xml"/><Relationship Id="rId6" Type="http://schemas.openxmlformats.org/officeDocument/2006/relationships/tags" Target="../tags/tag1020.xml"/><Relationship Id="rId5" Type="http://schemas.openxmlformats.org/officeDocument/2006/relationships/tags" Target="../tags/tag1019.xml"/><Relationship Id="rId4" Type="http://schemas.openxmlformats.org/officeDocument/2006/relationships/tags" Target="../tags/tag1018.xml"/><Relationship Id="rId3" Type="http://schemas.openxmlformats.org/officeDocument/2006/relationships/tags" Target="../tags/tag1017.xml"/><Relationship Id="rId2" Type="http://schemas.openxmlformats.org/officeDocument/2006/relationships/tags" Target="../tags/tag1016.xml"/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9" Type="http://schemas.openxmlformats.org/officeDocument/2006/relationships/tags" Target="../tags/tag1029.xml"/><Relationship Id="rId8" Type="http://schemas.openxmlformats.org/officeDocument/2006/relationships/tags" Target="../tags/tag1028.xml"/><Relationship Id="rId7" Type="http://schemas.openxmlformats.org/officeDocument/2006/relationships/tags" Target="../tags/tag1027.xml"/><Relationship Id="rId6" Type="http://schemas.openxmlformats.org/officeDocument/2006/relationships/tags" Target="../tags/tag1026.xml"/><Relationship Id="rId5" Type="http://schemas.openxmlformats.org/officeDocument/2006/relationships/tags" Target="../tags/tag1025.xml"/><Relationship Id="rId4" Type="http://schemas.openxmlformats.org/officeDocument/2006/relationships/tags" Target="../tags/tag1024.xml"/><Relationship Id="rId3" Type="http://schemas.openxmlformats.org/officeDocument/2006/relationships/tags" Target="../tags/tag1023.xml"/><Relationship Id="rId2" Type="http://schemas.openxmlformats.org/officeDocument/2006/relationships/tags" Target="../tags/tag1022.xml"/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5" Type="http://schemas.openxmlformats.org/officeDocument/2006/relationships/tags" Target="../tags/tag1033.xml"/><Relationship Id="rId4" Type="http://schemas.openxmlformats.org/officeDocument/2006/relationships/tags" Target="../tags/tag1032.xml"/><Relationship Id="rId3" Type="http://schemas.openxmlformats.org/officeDocument/2006/relationships/tags" Target="../tags/tag1031.xml"/><Relationship Id="rId2" Type="http://schemas.openxmlformats.org/officeDocument/2006/relationships/tags" Target="../tags/tag1030.xml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4" Type="http://schemas.openxmlformats.org/officeDocument/2006/relationships/tags" Target="../tags/tag1036.xml"/><Relationship Id="rId3" Type="http://schemas.openxmlformats.org/officeDocument/2006/relationships/tags" Target="../tags/tag1035.xml"/><Relationship Id="rId2" Type="http://schemas.openxmlformats.org/officeDocument/2006/relationships/tags" Target="../tags/tag1034.xml"/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5" Type="http://schemas.openxmlformats.org/officeDocument/2006/relationships/tags" Target="../tags/tag1040.xml"/><Relationship Id="rId4" Type="http://schemas.openxmlformats.org/officeDocument/2006/relationships/tags" Target="../tags/tag1039.xml"/><Relationship Id="rId3" Type="http://schemas.openxmlformats.org/officeDocument/2006/relationships/tags" Target="../tags/tag1038.xml"/><Relationship Id="rId2" Type="http://schemas.openxmlformats.org/officeDocument/2006/relationships/tags" Target="../tags/tag1037.xml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6" Type="http://schemas.openxmlformats.org/officeDocument/2006/relationships/tags" Target="../tags/tag1045.xml"/><Relationship Id="rId5" Type="http://schemas.openxmlformats.org/officeDocument/2006/relationships/tags" Target="../tags/tag1044.xml"/><Relationship Id="rId4" Type="http://schemas.openxmlformats.org/officeDocument/2006/relationships/tags" Target="../tags/tag1043.xml"/><Relationship Id="rId3" Type="http://schemas.openxmlformats.org/officeDocument/2006/relationships/tags" Target="../tags/tag1042.xml"/><Relationship Id="rId2" Type="http://schemas.openxmlformats.org/officeDocument/2006/relationships/tags" Target="../tags/tag1041.xml"/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049.xml"/><Relationship Id="rId7" Type="http://schemas.openxmlformats.org/officeDocument/2006/relationships/image" Target="../media/image4.png"/><Relationship Id="rId6" Type="http://schemas.openxmlformats.org/officeDocument/2006/relationships/tags" Target="../tags/tag1048.xml"/><Relationship Id="rId5" Type="http://schemas.openxmlformats.org/officeDocument/2006/relationships/tags" Target="../tags/tag1047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046.xml"/><Relationship Id="rId16" Type="http://schemas.openxmlformats.org/officeDocument/2006/relationships/tags" Target="../tags/tag1054.xml"/><Relationship Id="rId15" Type="http://schemas.openxmlformats.org/officeDocument/2006/relationships/tags" Target="../tags/tag1053.xml"/><Relationship Id="rId14" Type="http://schemas.openxmlformats.org/officeDocument/2006/relationships/image" Target="../media/image7.png"/><Relationship Id="rId13" Type="http://schemas.openxmlformats.org/officeDocument/2006/relationships/tags" Target="../tags/tag1052.xml"/><Relationship Id="rId12" Type="http://schemas.openxmlformats.org/officeDocument/2006/relationships/tags" Target="../tags/tag1051.xml"/><Relationship Id="rId11" Type="http://schemas.openxmlformats.org/officeDocument/2006/relationships/tags" Target="../tags/tag1050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067.xml"/><Relationship Id="rId7" Type="http://schemas.openxmlformats.org/officeDocument/2006/relationships/image" Target="../media/image4.png"/><Relationship Id="rId6" Type="http://schemas.openxmlformats.org/officeDocument/2006/relationships/tags" Target="../tags/tag1066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065.xml"/><Relationship Id="rId20" Type="http://schemas.openxmlformats.org/officeDocument/2006/relationships/tags" Target="../tags/tag1076.xml"/><Relationship Id="rId2" Type="http://schemas.openxmlformats.org/officeDocument/2006/relationships/tags" Target="../tags/tag1064.xml"/><Relationship Id="rId19" Type="http://schemas.openxmlformats.org/officeDocument/2006/relationships/tags" Target="../tags/tag1075.xml"/><Relationship Id="rId18" Type="http://schemas.openxmlformats.org/officeDocument/2006/relationships/tags" Target="../tags/tag1074.xml"/><Relationship Id="rId17" Type="http://schemas.openxmlformats.org/officeDocument/2006/relationships/tags" Target="../tags/tag1073.xml"/><Relationship Id="rId16" Type="http://schemas.openxmlformats.org/officeDocument/2006/relationships/tags" Target="../tags/tag1072.xml"/><Relationship Id="rId15" Type="http://schemas.openxmlformats.org/officeDocument/2006/relationships/tags" Target="../tags/tag1071.xml"/><Relationship Id="rId14" Type="http://schemas.openxmlformats.org/officeDocument/2006/relationships/image" Target="../media/image7.png"/><Relationship Id="rId13" Type="http://schemas.openxmlformats.org/officeDocument/2006/relationships/tags" Target="../tags/tag1070.xml"/><Relationship Id="rId12" Type="http://schemas.openxmlformats.org/officeDocument/2006/relationships/tags" Target="../tags/tag1069.xml"/><Relationship Id="rId11" Type="http://schemas.openxmlformats.org/officeDocument/2006/relationships/tags" Target="../tags/tag1068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6" Type="http://schemas.openxmlformats.org/officeDocument/2006/relationships/tags" Target="../tags/tag1081.xml"/><Relationship Id="rId5" Type="http://schemas.openxmlformats.org/officeDocument/2006/relationships/tags" Target="../tags/tag1080.xml"/><Relationship Id="rId4" Type="http://schemas.openxmlformats.org/officeDocument/2006/relationships/tags" Target="../tags/tag1079.xml"/><Relationship Id="rId3" Type="http://schemas.openxmlformats.org/officeDocument/2006/relationships/tags" Target="../tags/tag1078.xml"/><Relationship Id="rId2" Type="http://schemas.openxmlformats.org/officeDocument/2006/relationships/tags" Target="../tags/tag1077.xml"/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9" Type="http://schemas.openxmlformats.org/officeDocument/2006/relationships/tags" Target="../tags/tag1085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084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083.xml"/><Relationship Id="rId2" Type="http://schemas.openxmlformats.org/officeDocument/2006/relationships/tags" Target="../tags/tag1082.xml"/><Relationship Id="rId16" Type="http://schemas.openxmlformats.org/officeDocument/2006/relationships/tags" Target="../tags/tag1091.xml"/><Relationship Id="rId15" Type="http://schemas.openxmlformats.org/officeDocument/2006/relationships/tags" Target="../tags/tag1090.xml"/><Relationship Id="rId14" Type="http://schemas.openxmlformats.org/officeDocument/2006/relationships/tags" Target="../tags/tag1089.xml"/><Relationship Id="rId13" Type="http://schemas.openxmlformats.org/officeDocument/2006/relationships/tags" Target="../tags/tag1088.xml"/><Relationship Id="rId12" Type="http://schemas.openxmlformats.org/officeDocument/2006/relationships/image" Target="../media/image7.png"/><Relationship Id="rId11" Type="http://schemas.openxmlformats.org/officeDocument/2006/relationships/tags" Target="../tags/tag1087.xml"/><Relationship Id="rId10" Type="http://schemas.openxmlformats.org/officeDocument/2006/relationships/tags" Target="../tags/tag1086.xml"/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09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094.xml"/><Relationship Id="rId3" Type="http://schemas.openxmlformats.org/officeDocument/2006/relationships/tags" Target="../tags/tag1093.xml"/><Relationship Id="rId21" Type="http://schemas.openxmlformats.org/officeDocument/2006/relationships/tags" Target="../tags/tag1106.xml"/><Relationship Id="rId20" Type="http://schemas.openxmlformats.org/officeDocument/2006/relationships/tags" Target="../tags/tag1105.xml"/><Relationship Id="rId2" Type="http://schemas.openxmlformats.org/officeDocument/2006/relationships/tags" Target="../tags/tag1092.xml"/><Relationship Id="rId19" Type="http://schemas.openxmlformats.org/officeDocument/2006/relationships/tags" Target="../tags/tag1104.xml"/><Relationship Id="rId18" Type="http://schemas.openxmlformats.org/officeDocument/2006/relationships/tags" Target="../tags/tag1103.xml"/><Relationship Id="rId17" Type="http://schemas.openxmlformats.org/officeDocument/2006/relationships/tags" Target="../tags/tag1102.xml"/><Relationship Id="rId16" Type="http://schemas.openxmlformats.org/officeDocument/2006/relationships/tags" Target="../tags/tag1101.xml"/><Relationship Id="rId15" Type="http://schemas.openxmlformats.org/officeDocument/2006/relationships/tags" Target="../tags/tag1100.xml"/><Relationship Id="rId14" Type="http://schemas.openxmlformats.org/officeDocument/2006/relationships/tags" Target="../tags/tag1099.xml"/><Relationship Id="rId13" Type="http://schemas.openxmlformats.org/officeDocument/2006/relationships/image" Target="../media/image7.png"/><Relationship Id="rId12" Type="http://schemas.openxmlformats.org/officeDocument/2006/relationships/tags" Target="../tags/tag1098.xml"/><Relationship Id="rId11" Type="http://schemas.openxmlformats.org/officeDocument/2006/relationships/tags" Target="../tags/tag1097.xml"/><Relationship Id="rId10" Type="http://schemas.openxmlformats.org/officeDocument/2006/relationships/tags" Target="../tags/tag1096.xml"/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7" Type="http://schemas.openxmlformats.org/officeDocument/2006/relationships/tags" Target="../tags/tag1112.xml"/><Relationship Id="rId6" Type="http://schemas.openxmlformats.org/officeDocument/2006/relationships/tags" Target="../tags/tag1111.xml"/><Relationship Id="rId5" Type="http://schemas.openxmlformats.org/officeDocument/2006/relationships/tags" Target="../tags/tag1110.xml"/><Relationship Id="rId4" Type="http://schemas.openxmlformats.org/officeDocument/2006/relationships/tags" Target="../tags/tag1109.xml"/><Relationship Id="rId3" Type="http://schemas.openxmlformats.org/officeDocument/2006/relationships/tags" Target="../tags/tag1108.xml"/><Relationship Id="rId2" Type="http://schemas.openxmlformats.org/officeDocument/2006/relationships/tags" Target="../tags/tag1107.xml"/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9" Type="http://schemas.openxmlformats.org/officeDocument/2006/relationships/tags" Target="../tags/tag1120.xml"/><Relationship Id="rId8" Type="http://schemas.openxmlformats.org/officeDocument/2006/relationships/tags" Target="../tags/tag1119.xml"/><Relationship Id="rId7" Type="http://schemas.openxmlformats.org/officeDocument/2006/relationships/tags" Target="../tags/tag1118.xml"/><Relationship Id="rId6" Type="http://schemas.openxmlformats.org/officeDocument/2006/relationships/tags" Target="../tags/tag1117.xml"/><Relationship Id="rId5" Type="http://schemas.openxmlformats.org/officeDocument/2006/relationships/tags" Target="../tags/tag1116.xml"/><Relationship Id="rId4" Type="http://schemas.openxmlformats.org/officeDocument/2006/relationships/tags" Target="../tags/tag1115.xml"/><Relationship Id="rId3" Type="http://schemas.openxmlformats.org/officeDocument/2006/relationships/tags" Target="../tags/tag1114.xml"/><Relationship Id="rId2" Type="http://schemas.openxmlformats.org/officeDocument/2006/relationships/tags" Target="../tags/tag1113.xml"/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5" Type="http://schemas.openxmlformats.org/officeDocument/2006/relationships/tags" Target="../tags/tag1124.xml"/><Relationship Id="rId4" Type="http://schemas.openxmlformats.org/officeDocument/2006/relationships/tags" Target="../tags/tag1123.xml"/><Relationship Id="rId3" Type="http://schemas.openxmlformats.org/officeDocument/2006/relationships/tags" Target="../tags/tag1122.xml"/><Relationship Id="rId2" Type="http://schemas.openxmlformats.org/officeDocument/2006/relationships/tags" Target="../tags/tag1121.xml"/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4" Type="http://schemas.openxmlformats.org/officeDocument/2006/relationships/tags" Target="../tags/tag1127.xml"/><Relationship Id="rId3" Type="http://schemas.openxmlformats.org/officeDocument/2006/relationships/tags" Target="../tags/tag1126.xml"/><Relationship Id="rId2" Type="http://schemas.openxmlformats.org/officeDocument/2006/relationships/tags" Target="../tags/tag1125.xml"/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5" Type="http://schemas.openxmlformats.org/officeDocument/2006/relationships/tags" Target="../tags/tag1131.xml"/><Relationship Id="rId4" Type="http://schemas.openxmlformats.org/officeDocument/2006/relationships/tags" Target="../tags/tag1130.xml"/><Relationship Id="rId3" Type="http://schemas.openxmlformats.org/officeDocument/2006/relationships/tags" Target="../tags/tag1129.xml"/><Relationship Id="rId2" Type="http://schemas.openxmlformats.org/officeDocument/2006/relationships/tags" Target="../tags/tag1128.xml"/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6" Type="http://schemas.openxmlformats.org/officeDocument/2006/relationships/tags" Target="../tags/tag1136.xml"/><Relationship Id="rId5" Type="http://schemas.openxmlformats.org/officeDocument/2006/relationships/tags" Target="../tags/tag1135.xml"/><Relationship Id="rId4" Type="http://schemas.openxmlformats.org/officeDocument/2006/relationships/tags" Target="../tags/tag1134.xml"/><Relationship Id="rId3" Type="http://schemas.openxmlformats.org/officeDocument/2006/relationships/tags" Target="../tags/tag1133.xml"/><Relationship Id="rId2" Type="http://schemas.openxmlformats.org/officeDocument/2006/relationships/tags" Target="../tags/tag1132.xml"/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140.xml"/><Relationship Id="rId7" Type="http://schemas.openxmlformats.org/officeDocument/2006/relationships/image" Target="../media/image4.png"/><Relationship Id="rId6" Type="http://schemas.openxmlformats.org/officeDocument/2006/relationships/tags" Target="../tags/tag1139.xml"/><Relationship Id="rId5" Type="http://schemas.openxmlformats.org/officeDocument/2006/relationships/tags" Target="../tags/tag1138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137.xml"/><Relationship Id="rId16" Type="http://schemas.openxmlformats.org/officeDocument/2006/relationships/tags" Target="../tags/tag1145.xml"/><Relationship Id="rId15" Type="http://schemas.openxmlformats.org/officeDocument/2006/relationships/tags" Target="../tags/tag1144.xml"/><Relationship Id="rId14" Type="http://schemas.openxmlformats.org/officeDocument/2006/relationships/image" Target="../media/image7.png"/><Relationship Id="rId13" Type="http://schemas.openxmlformats.org/officeDocument/2006/relationships/tags" Target="../tags/tag1143.xml"/><Relationship Id="rId12" Type="http://schemas.openxmlformats.org/officeDocument/2006/relationships/tags" Target="../tags/tag1142.xml"/><Relationship Id="rId11" Type="http://schemas.openxmlformats.org/officeDocument/2006/relationships/tags" Target="../tags/tag1141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158.xml"/><Relationship Id="rId7" Type="http://schemas.openxmlformats.org/officeDocument/2006/relationships/image" Target="../media/image4.png"/><Relationship Id="rId6" Type="http://schemas.openxmlformats.org/officeDocument/2006/relationships/tags" Target="../tags/tag1157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156.xml"/><Relationship Id="rId20" Type="http://schemas.openxmlformats.org/officeDocument/2006/relationships/tags" Target="../tags/tag1167.xml"/><Relationship Id="rId2" Type="http://schemas.openxmlformats.org/officeDocument/2006/relationships/tags" Target="../tags/tag1155.xml"/><Relationship Id="rId19" Type="http://schemas.openxmlformats.org/officeDocument/2006/relationships/tags" Target="../tags/tag1166.xml"/><Relationship Id="rId18" Type="http://schemas.openxmlformats.org/officeDocument/2006/relationships/tags" Target="../tags/tag1165.xml"/><Relationship Id="rId17" Type="http://schemas.openxmlformats.org/officeDocument/2006/relationships/tags" Target="../tags/tag1164.xml"/><Relationship Id="rId16" Type="http://schemas.openxmlformats.org/officeDocument/2006/relationships/tags" Target="../tags/tag1163.xml"/><Relationship Id="rId15" Type="http://schemas.openxmlformats.org/officeDocument/2006/relationships/tags" Target="../tags/tag1162.xml"/><Relationship Id="rId14" Type="http://schemas.openxmlformats.org/officeDocument/2006/relationships/image" Target="../media/image7.png"/><Relationship Id="rId13" Type="http://schemas.openxmlformats.org/officeDocument/2006/relationships/tags" Target="../tags/tag1161.xml"/><Relationship Id="rId12" Type="http://schemas.openxmlformats.org/officeDocument/2006/relationships/tags" Target="../tags/tag1160.xml"/><Relationship Id="rId11" Type="http://schemas.openxmlformats.org/officeDocument/2006/relationships/tags" Target="../tags/tag1159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6" Type="http://schemas.openxmlformats.org/officeDocument/2006/relationships/tags" Target="../tags/tag1172.xml"/><Relationship Id="rId5" Type="http://schemas.openxmlformats.org/officeDocument/2006/relationships/tags" Target="../tags/tag1171.xml"/><Relationship Id="rId4" Type="http://schemas.openxmlformats.org/officeDocument/2006/relationships/tags" Target="../tags/tag1170.xml"/><Relationship Id="rId3" Type="http://schemas.openxmlformats.org/officeDocument/2006/relationships/tags" Target="../tags/tag1169.xml"/><Relationship Id="rId2" Type="http://schemas.openxmlformats.org/officeDocument/2006/relationships/tags" Target="../tags/tag1168.xml"/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9" Type="http://schemas.openxmlformats.org/officeDocument/2006/relationships/tags" Target="../tags/tag1176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175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174.xml"/><Relationship Id="rId2" Type="http://schemas.openxmlformats.org/officeDocument/2006/relationships/tags" Target="../tags/tag1173.xml"/><Relationship Id="rId16" Type="http://schemas.openxmlformats.org/officeDocument/2006/relationships/tags" Target="../tags/tag1182.xml"/><Relationship Id="rId15" Type="http://schemas.openxmlformats.org/officeDocument/2006/relationships/tags" Target="../tags/tag1181.xml"/><Relationship Id="rId14" Type="http://schemas.openxmlformats.org/officeDocument/2006/relationships/tags" Target="../tags/tag1180.xml"/><Relationship Id="rId13" Type="http://schemas.openxmlformats.org/officeDocument/2006/relationships/tags" Target="../tags/tag1179.xml"/><Relationship Id="rId12" Type="http://schemas.openxmlformats.org/officeDocument/2006/relationships/image" Target="../media/image7.png"/><Relationship Id="rId11" Type="http://schemas.openxmlformats.org/officeDocument/2006/relationships/tags" Target="../tags/tag1178.xml"/><Relationship Id="rId10" Type="http://schemas.openxmlformats.org/officeDocument/2006/relationships/tags" Target="../tags/tag1177.xml"/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186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185.xml"/><Relationship Id="rId3" Type="http://schemas.openxmlformats.org/officeDocument/2006/relationships/tags" Target="../tags/tag1184.xml"/><Relationship Id="rId21" Type="http://schemas.openxmlformats.org/officeDocument/2006/relationships/tags" Target="../tags/tag1197.xml"/><Relationship Id="rId20" Type="http://schemas.openxmlformats.org/officeDocument/2006/relationships/tags" Target="../tags/tag1196.xml"/><Relationship Id="rId2" Type="http://schemas.openxmlformats.org/officeDocument/2006/relationships/tags" Target="../tags/tag1183.xml"/><Relationship Id="rId19" Type="http://schemas.openxmlformats.org/officeDocument/2006/relationships/tags" Target="../tags/tag1195.xml"/><Relationship Id="rId18" Type="http://schemas.openxmlformats.org/officeDocument/2006/relationships/tags" Target="../tags/tag1194.xml"/><Relationship Id="rId17" Type="http://schemas.openxmlformats.org/officeDocument/2006/relationships/tags" Target="../tags/tag1193.xml"/><Relationship Id="rId16" Type="http://schemas.openxmlformats.org/officeDocument/2006/relationships/tags" Target="../tags/tag1192.xml"/><Relationship Id="rId15" Type="http://schemas.openxmlformats.org/officeDocument/2006/relationships/tags" Target="../tags/tag1191.xml"/><Relationship Id="rId14" Type="http://schemas.openxmlformats.org/officeDocument/2006/relationships/tags" Target="../tags/tag1190.xml"/><Relationship Id="rId13" Type="http://schemas.openxmlformats.org/officeDocument/2006/relationships/image" Target="../media/image7.png"/><Relationship Id="rId12" Type="http://schemas.openxmlformats.org/officeDocument/2006/relationships/tags" Target="../tags/tag1189.xml"/><Relationship Id="rId11" Type="http://schemas.openxmlformats.org/officeDocument/2006/relationships/tags" Target="../tags/tag1188.xml"/><Relationship Id="rId10" Type="http://schemas.openxmlformats.org/officeDocument/2006/relationships/tags" Target="../tags/tag1187.xml"/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7" Type="http://schemas.openxmlformats.org/officeDocument/2006/relationships/tags" Target="../tags/tag1203.xml"/><Relationship Id="rId6" Type="http://schemas.openxmlformats.org/officeDocument/2006/relationships/tags" Target="../tags/tag1202.xml"/><Relationship Id="rId5" Type="http://schemas.openxmlformats.org/officeDocument/2006/relationships/tags" Target="../tags/tag1201.xml"/><Relationship Id="rId4" Type="http://schemas.openxmlformats.org/officeDocument/2006/relationships/tags" Target="../tags/tag1200.xml"/><Relationship Id="rId3" Type="http://schemas.openxmlformats.org/officeDocument/2006/relationships/tags" Target="../tags/tag1199.xml"/><Relationship Id="rId2" Type="http://schemas.openxmlformats.org/officeDocument/2006/relationships/tags" Target="../tags/tag1198.xml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9" Type="http://schemas.openxmlformats.org/officeDocument/2006/relationships/tags" Target="../tags/tag1211.xml"/><Relationship Id="rId8" Type="http://schemas.openxmlformats.org/officeDocument/2006/relationships/tags" Target="../tags/tag1210.xml"/><Relationship Id="rId7" Type="http://schemas.openxmlformats.org/officeDocument/2006/relationships/tags" Target="../tags/tag1209.xml"/><Relationship Id="rId6" Type="http://schemas.openxmlformats.org/officeDocument/2006/relationships/tags" Target="../tags/tag1208.xml"/><Relationship Id="rId5" Type="http://schemas.openxmlformats.org/officeDocument/2006/relationships/tags" Target="../tags/tag1207.xml"/><Relationship Id="rId4" Type="http://schemas.openxmlformats.org/officeDocument/2006/relationships/tags" Target="../tags/tag1206.xml"/><Relationship Id="rId3" Type="http://schemas.openxmlformats.org/officeDocument/2006/relationships/tags" Target="../tags/tag1205.xml"/><Relationship Id="rId2" Type="http://schemas.openxmlformats.org/officeDocument/2006/relationships/tags" Target="../tags/tag1204.xml"/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5" Type="http://schemas.openxmlformats.org/officeDocument/2006/relationships/tags" Target="../tags/tag1215.xml"/><Relationship Id="rId4" Type="http://schemas.openxmlformats.org/officeDocument/2006/relationships/tags" Target="../tags/tag1214.xml"/><Relationship Id="rId3" Type="http://schemas.openxmlformats.org/officeDocument/2006/relationships/tags" Target="../tags/tag1213.xml"/><Relationship Id="rId2" Type="http://schemas.openxmlformats.org/officeDocument/2006/relationships/tags" Target="../tags/tag1212.xml"/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4" Type="http://schemas.openxmlformats.org/officeDocument/2006/relationships/tags" Target="../tags/tag1218.xml"/><Relationship Id="rId3" Type="http://schemas.openxmlformats.org/officeDocument/2006/relationships/tags" Target="../tags/tag1217.xml"/><Relationship Id="rId2" Type="http://schemas.openxmlformats.org/officeDocument/2006/relationships/tags" Target="../tags/tag1216.xml"/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5" Type="http://schemas.openxmlformats.org/officeDocument/2006/relationships/tags" Target="../tags/tag1222.xml"/><Relationship Id="rId4" Type="http://schemas.openxmlformats.org/officeDocument/2006/relationships/tags" Target="../tags/tag1221.xml"/><Relationship Id="rId3" Type="http://schemas.openxmlformats.org/officeDocument/2006/relationships/tags" Target="../tags/tag1220.xml"/><Relationship Id="rId2" Type="http://schemas.openxmlformats.org/officeDocument/2006/relationships/tags" Target="../tags/tag1219.xml"/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6" Type="http://schemas.openxmlformats.org/officeDocument/2006/relationships/tags" Target="../tags/tag1227.xml"/><Relationship Id="rId5" Type="http://schemas.openxmlformats.org/officeDocument/2006/relationships/tags" Target="../tags/tag1226.xml"/><Relationship Id="rId4" Type="http://schemas.openxmlformats.org/officeDocument/2006/relationships/tags" Target="../tags/tag1225.xml"/><Relationship Id="rId3" Type="http://schemas.openxmlformats.org/officeDocument/2006/relationships/tags" Target="../tags/tag1224.xml"/><Relationship Id="rId2" Type="http://schemas.openxmlformats.org/officeDocument/2006/relationships/tags" Target="../tags/tag1223.xml"/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231.xml"/><Relationship Id="rId7" Type="http://schemas.openxmlformats.org/officeDocument/2006/relationships/image" Target="../media/image4.png"/><Relationship Id="rId6" Type="http://schemas.openxmlformats.org/officeDocument/2006/relationships/tags" Target="../tags/tag1230.xml"/><Relationship Id="rId5" Type="http://schemas.openxmlformats.org/officeDocument/2006/relationships/tags" Target="../tags/tag1229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228.xml"/><Relationship Id="rId16" Type="http://schemas.openxmlformats.org/officeDocument/2006/relationships/tags" Target="../tags/tag1236.xml"/><Relationship Id="rId15" Type="http://schemas.openxmlformats.org/officeDocument/2006/relationships/tags" Target="../tags/tag1235.xml"/><Relationship Id="rId14" Type="http://schemas.openxmlformats.org/officeDocument/2006/relationships/image" Target="../media/image7.png"/><Relationship Id="rId13" Type="http://schemas.openxmlformats.org/officeDocument/2006/relationships/tags" Target="../tags/tag1234.xml"/><Relationship Id="rId12" Type="http://schemas.openxmlformats.org/officeDocument/2006/relationships/tags" Target="../tags/tag1233.xml"/><Relationship Id="rId11" Type="http://schemas.openxmlformats.org/officeDocument/2006/relationships/tags" Target="../tags/tag1232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249.xml"/><Relationship Id="rId7" Type="http://schemas.openxmlformats.org/officeDocument/2006/relationships/image" Target="../media/image4.png"/><Relationship Id="rId6" Type="http://schemas.openxmlformats.org/officeDocument/2006/relationships/tags" Target="../tags/tag1248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247.xml"/><Relationship Id="rId20" Type="http://schemas.openxmlformats.org/officeDocument/2006/relationships/tags" Target="../tags/tag1258.xml"/><Relationship Id="rId2" Type="http://schemas.openxmlformats.org/officeDocument/2006/relationships/tags" Target="../tags/tag1246.xml"/><Relationship Id="rId19" Type="http://schemas.openxmlformats.org/officeDocument/2006/relationships/tags" Target="../tags/tag1257.xml"/><Relationship Id="rId18" Type="http://schemas.openxmlformats.org/officeDocument/2006/relationships/tags" Target="../tags/tag1256.xml"/><Relationship Id="rId17" Type="http://schemas.openxmlformats.org/officeDocument/2006/relationships/tags" Target="../tags/tag1255.xml"/><Relationship Id="rId16" Type="http://schemas.openxmlformats.org/officeDocument/2006/relationships/tags" Target="../tags/tag1254.xml"/><Relationship Id="rId15" Type="http://schemas.openxmlformats.org/officeDocument/2006/relationships/tags" Target="../tags/tag1253.xml"/><Relationship Id="rId14" Type="http://schemas.openxmlformats.org/officeDocument/2006/relationships/image" Target="../media/image7.png"/><Relationship Id="rId13" Type="http://schemas.openxmlformats.org/officeDocument/2006/relationships/tags" Target="../tags/tag1252.xml"/><Relationship Id="rId12" Type="http://schemas.openxmlformats.org/officeDocument/2006/relationships/tags" Target="../tags/tag1251.xml"/><Relationship Id="rId11" Type="http://schemas.openxmlformats.org/officeDocument/2006/relationships/tags" Target="../tags/tag1250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6" Type="http://schemas.openxmlformats.org/officeDocument/2006/relationships/tags" Target="../tags/tag1263.xml"/><Relationship Id="rId5" Type="http://schemas.openxmlformats.org/officeDocument/2006/relationships/tags" Target="../tags/tag1262.xml"/><Relationship Id="rId4" Type="http://schemas.openxmlformats.org/officeDocument/2006/relationships/tags" Target="../tags/tag1261.xml"/><Relationship Id="rId3" Type="http://schemas.openxmlformats.org/officeDocument/2006/relationships/tags" Target="../tags/tag1260.xml"/><Relationship Id="rId2" Type="http://schemas.openxmlformats.org/officeDocument/2006/relationships/tags" Target="../tags/tag1259.xml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9" Type="http://schemas.openxmlformats.org/officeDocument/2006/relationships/tags" Target="../tags/tag1267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266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265.xml"/><Relationship Id="rId2" Type="http://schemas.openxmlformats.org/officeDocument/2006/relationships/tags" Target="../tags/tag1264.xml"/><Relationship Id="rId16" Type="http://schemas.openxmlformats.org/officeDocument/2006/relationships/tags" Target="../tags/tag1273.xml"/><Relationship Id="rId15" Type="http://schemas.openxmlformats.org/officeDocument/2006/relationships/tags" Target="../tags/tag1272.xml"/><Relationship Id="rId14" Type="http://schemas.openxmlformats.org/officeDocument/2006/relationships/tags" Target="../tags/tag1271.xml"/><Relationship Id="rId13" Type="http://schemas.openxmlformats.org/officeDocument/2006/relationships/tags" Target="../tags/tag1270.xml"/><Relationship Id="rId12" Type="http://schemas.openxmlformats.org/officeDocument/2006/relationships/image" Target="../media/image7.png"/><Relationship Id="rId11" Type="http://schemas.openxmlformats.org/officeDocument/2006/relationships/tags" Target="../tags/tag1269.xml"/><Relationship Id="rId10" Type="http://schemas.openxmlformats.org/officeDocument/2006/relationships/tags" Target="../tags/tag1268.xml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27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276.xml"/><Relationship Id="rId3" Type="http://schemas.openxmlformats.org/officeDocument/2006/relationships/tags" Target="../tags/tag1275.xml"/><Relationship Id="rId21" Type="http://schemas.openxmlformats.org/officeDocument/2006/relationships/tags" Target="../tags/tag1288.xml"/><Relationship Id="rId20" Type="http://schemas.openxmlformats.org/officeDocument/2006/relationships/tags" Target="../tags/tag1287.xml"/><Relationship Id="rId2" Type="http://schemas.openxmlformats.org/officeDocument/2006/relationships/tags" Target="../tags/tag1274.xml"/><Relationship Id="rId19" Type="http://schemas.openxmlformats.org/officeDocument/2006/relationships/tags" Target="../tags/tag1286.xml"/><Relationship Id="rId18" Type="http://schemas.openxmlformats.org/officeDocument/2006/relationships/tags" Target="../tags/tag1285.xml"/><Relationship Id="rId17" Type="http://schemas.openxmlformats.org/officeDocument/2006/relationships/tags" Target="../tags/tag1284.xml"/><Relationship Id="rId16" Type="http://schemas.openxmlformats.org/officeDocument/2006/relationships/tags" Target="../tags/tag1283.xml"/><Relationship Id="rId15" Type="http://schemas.openxmlformats.org/officeDocument/2006/relationships/tags" Target="../tags/tag1282.xml"/><Relationship Id="rId14" Type="http://schemas.openxmlformats.org/officeDocument/2006/relationships/tags" Target="../tags/tag1281.xml"/><Relationship Id="rId13" Type="http://schemas.openxmlformats.org/officeDocument/2006/relationships/image" Target="../media/image7.png"/><Relationship Id="rId12" Type="http://schemas.openxmlformats.org/officeDocument/2006/relationships/tags" Target="../tags/tag1280.xml"/><Relationship Id="rId11" Type="http://schemas.openxmlformats.org/officeDocument/2006/relationships/tags" Target="../tags/tag1279.xml"/><Relationship Id="rId10" Type="http://schemas.openxmlformats.org/officeDocument/2006/relationships/tags" Target="../tags/tag1278.xml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7" Type="http://schemas.openxmlformats.org/officeDocument/2006/relationships/tags" Target="../tags/tag1294.xml"/><Relationship Id="rId6" Type="http://schemas.openxmlformats.org/officeDocument/2006/relationships/tags" Target="../tags/tag1293.xml"/><Relationship Id="rId5" Type="http://schemas.openxmlformats.org/officeDocument/2006/relationships/tags" Target="../tags/tag1292.xml"/><Relationship Id="rId4" Type="http://schemas.openxmlformats.org/officeDocument/2006/relationships/tags" Target="../tags/tag1291.xml"/><Relationship Id="rId3" Type="http://schemas.openxmlformats.org/officeDocument/2006/relationships/tags" Target="../tags/tag1290.xml"/><Relationship Id="rId2" Type="http://schemas.openxmlformats.org/officeDocument/2006/relationships/tags" Target="../tags/tag1289.xml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9" Type="http://schemas.openxmlformats.org/officeDocument/2006/relationships/tags" Target="../tags/tag1302.xml"/><Relationship Id="rId8" Type="http://schemas.openxmlformats.org/officeDocument/2006/relationships/tags" Target="../tags/tag1301.xml"/><Relationship Id="rId7" Type="http://schemas.openxmlformats.org/officeDocument/2006/relationships/tags" Target="../tags/tag1300.xml"/><Relationship Id="rId6" Type="http://schemas.openxmlformats.org/officeDocument/2006/relationships/tags" Target="../tags/tag1299.xml"/><Relationship Id="rId5" Type="http://schemas.openxmlformats.org/officeDocument/2006/relationships/tags" Target="../tags/tag1298.xml"/><Relationship Id="rId4" Type="http://schemas.openxmlformats.org/officeDocument/2006/relationships/tags" Target="../tags/tag1297.xml"/><Relationship Id="rId3" Type="http://schemas.openxmlformats.org/officeDocument/2006/relationships/tags" Target="../tags/tag1296.xml"/><Relationship Id="rId2" Type="http://schemas.openxmlformats.org/officeDocument/2006/relationships/tags" Target="../tags/tag1295.xml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5" Type="http://schemas.openxmlformats.org/officeDocument/2006/relationships/tags" Target="../tags/tag1306.xml"/><Relationship Id="rId4" Type="http://schemas.openxmlformats.org/officeDocument/2006/relationships/tags" Target="../tags/tag1305.xml"/><Relationship Id="rId3" Type="http://schemas.openxmlformats.org/officeDocument/2006/relationships/tags" Target="../tags/tag1304.xml"/><Relationship Id="rId2" Type="http://schemas.openxmlformats.org/officeDocument/2006/relationships/tags" Target="../tags/tag1303.xml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4" Type="http://schemas.openxmlformats.org/officeDocument/2006/relationships/tags" Target="../tags/tag1309.xml"/><Relationship Id="rId3" Type="http://schemas.openxmlformats.org/officeDocument/2006/relationships/tags" Target="../tags/tag1308.xml"/><Relationship Id="rId2" Type="http://schemas.openxmlformats.org/officeDocument/2006/relationships/tags" Target="../tags/tag1307.xml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5" Type="http://schemas.openxmlformats.org/officeDocument/2006/relationships/tags" Target="../tags/tag1313.xml"/><Relationship Id="rId4" Type="http://schemas.openxmlformats.org/officeDocument/2006/relationships/tags" Target="../tags/tag1312.xml"/><Relationship Id="rId3" Type="http://schemas.openxmlformats.org/officeDocument/2006/relationships/tags" Target="../tags/tag1311.xml"/><Relationship Id="rId2" Type="http://schemas.openxmlformats.org/officeDocument/2006/relationships/tags" Target="../tags/tag1310.xml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6" Type="http://schemas.openxmlformats.org/officeDocument/2006/relationships/tags" Target="../tags/tag1318.xml"/><Relationship Id="rId5" Type="http://schemas.openxmlformats.org/officeDocument/2006/relationships/tags" Target="../tags/tag1317.xml"/><Relationship Id="rId4" Type="http://schemas.openxmlformats.org/officeDocument/2006/relationships/tags" Target="../tags/tag1316.xml"/><Relationship Id="rId3" Type="http://schemas.openxmlformats.org/officeDocument/2006/relationships/tags" Target="../tags/tag1315.xml"/><Relationship Id="rId2" Type="http://schemas.openxmlformats.org/officeDocument/2006/relationships/tags" Target="../tags/tag1314.xml"/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322.xml"/><Relationship Id="rId7" Type="http://schemas.openxmlformats.org/officeDocument/2006/relationships/image" Target="../media/image4.png"/><Relationship Id="rId6" Type="http://schemas.openxmlformats.org/officeDocument/2006/relationships/tags" Target="../tags/tag1321.xml"/><Relationship Id="rId5" Type="http://schemas.openxmlformats.org/officeDocument/2006/relationships/tags" Target="../tags/tag1320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319.xml"/><Relationship Id="rId16" Type="http://schemas.openxmlformats.org/officeDocument/2006/relationships/tags" Target="../tags/tag1327.xml"/><Relationship Id="rId15" Type="http://schemas.openxmlformats.org/officeDocument/2006/relationships/tags" Target="../tags/tag1326.xml"/><Relationship Id="rId14" Type="http://schemas.openxmlformats.org/officeDocument/2006/relationships/image" Target="../media/image7.png"/><Relationship Id="rId13" Type="http://schemas.openxmlformats.org/officeDocument/2006/relationships/tags" Target="../tags/tag1325.xml"/><Relationship Id="rId12" Type="http://schemas.openxmlformats.org/officeDocument/2006/relationships/tags" Target="../tags/tag1324.xml"/><Relationship Id="rId11" Type="http://schemas.openxmlformats.org/officeDocument/2006/relationships/tags" Target="../tags/tag1323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340.xml"/><Relationship Id="rId7" Type="http://schemas.openxmlformats.org/officeDocument/2006/relationships/image" Target="../media/image4.png"/><Relationship Id="rId6" Type="http://schemas.openxmlformats.org/officeDocument/2006/relationships/tags" Target="../tags/tag1339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338.xml"/><Relationship Id="rId20" Type="http://schemas.openxmlformats.org/officeDocument/2006/relationships/tags" Target="../tags/tag1349.xml"/><Relationship Id="rId2" Type="http://schemas.openxmlformats.org/officeDocument/2006/relationships/tags" Target="../tags/tag1337.xml"/><Relationship Id="rId19" Type="http://schemas.openxmlformats.org/officeDocument/2006/relationships/tags" Target="../tags/tag1348.xml"/><Relationship Id="rId18" Type="http://schemas.openxmlformats.org/officeDocument/2006/relationships/tags" Target="../tags/tag1347.xml"/><Relationship Id="rId17" Type="http://schemas.openxmlformats.org/officeDocument/2006/relationships/tags" Target="../tags/tag1346.xml"/><Relationship Id="rId16" Type="http://schemas.openxmlformats.org/officeDocument/2006/relationships/tags" Target="../tags/tag1345.xml"/><Relationship Id="rId15" Type="http://schemas.openxmlformats.org/officeDocument/2006/relationships/tags" Target="../tags/tag1344.xml"/><Relationship Id="rId14" Type="http://schemas.openxmlformats.org/officeDocument/2006/relationships/image" Target="../media/image7.png"/><Relationship Id="rId13" Type="http://schemas.openxmlformats.org/officeDocument/2006/relationships/tags" Target="../tags/tag1343.xml"/><Relationship Id="rId12" Type="http://schemas.openxmlformats.org/officeDocument/2006/relationships/tags" Target="../tags/tag1342.xml"/><Relationship Id="rId11" Type="http://schemas.openxmlformats.org/officeDocument/2006/relationships/tags" Target="../tags/tag1341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6" Type="http://schemas.openxmlformats.org/officeDocument/2006/relationships/tags" Target="../tags/tag1354.xml"/><Relationship Id="rId5" Type="http://schemas.openxmlformats.org/officeDocument/2006/relationships/tags" Target="../tags/tag1353.xml"/><Relationship Id="rId4" Type="http://schemas.openxmlformats.org/officeDocument/2006/relationships/tags" Target="../tags/tag1352.xml"/><Relationship Id="rId3" Type="http://schemas.openxmlformats.org/officeDocument/2006/relationships/tags" Target="../tags/tag1351.xml"/><Relationship Id="rId2" Type="http://schemas.openxmlformats.org/officeDocument/2006/relationships/tags" Target="../tags/tag1350.xml"/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9" Type="http://schemas.openxmlformats.org/officeDocument/2006/relationships/tags" Target="../tags/tag1358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357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356.xml"/><Relationship Id="rId2" Type="http://schemas.openxmlformats.org/officeDocument/2006/relationships/tags" Target="../tags/tag1355.xml"/><Relationship Id="rId16" Type="http://schemas.openxmlformats.org/officeDocument/2006/relationships/tags" Target="../tags/tag1364.xml"/><Relationship Id="rId15" Type="http://schemas.openxmlformats.org/officeDocument/2006/relationships/tags" Target="../tags/tag1363.xml"/><Relationship Id="rId14" Type="http://schemas.openxmlformats.org/officeDocument/2006/relationships/tags" Target="../tags/tag1362.xml"/><Relationship Id="rId13" Type="http://schemas.openxmlformats.org/officeDocument/2006/relationships/tags" Target="../tags/tag1361.xml"/><Relationship Id="rId12" Type="http://schemas.openxmlformats.org/officeDocument/2006/relationships/image" Target="../media/image7.png"/><Relationship Id="rId11" Type="http://schemas.openxmlformats.org/officeDocument/2006/relationships/tags" Target="../tags/tag1360.xml"/><Relationship Id="rId10" Type="http://schemas.openxmlformats.org/officeDocument/2006/relationships/tags" Target="../tags/tag1359.xml"/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368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367.xml"/><Relationship Id="rId3" Type="http://schemas.openxmlformats.org/officeDocument/2006/relationships/tags" Target="../tags/tag1366.xml"/><Relationship Id="rId21" Type="http://schemas.openxmlformats.org/officeDocument/2006/relationships/tags" Target="../tags/tag1379.xml"/><Relationship Id="rId20" Type="http://schemas.openxmlformats.org/officeDocument/2006/relationships/tags" Target="../tags/tag1378.xml"/><Relationship Id="rId2" Type="http://schemas.openxmlformats.org/officeDocument/2006/relationships/tags" Target="../tags/tag1365.xml"/><Relationship Id="rId19" Type="http://schemas.openxmlformats.org/officeDocument/2006/relationships/tags" Target="../tags/tag1377.xml"/><Relationship Id="rId18" Type="http://schemas.openxmlformats.org/officeDocument/2006/relationships/tags" Target="../tags/tag1376.xml"/><Relationship Id="rId17" Type="http://schemas.openxmlformats.org/officeDocument/2006/relationships/tags" Target="../tags/tag1375.xml"/><Relationship Id="rId16" Type="http://schemas.openxmlformats.org/officeDocument/2006/relationships/tags" Target="../tags/tag1374.xml"/><Relationship Id="rId15" Type="http://schemas.openxmlformats.org/officeDocument/2006/relationships/tags" Target="../tags/tag1373.xml"/><Relationship Id="rId14" Type="http://schemas.openxmlformats.org/officeDocument/2006/relationships/tags" Target="../tags/tag1372.xml"/><Relationship Id="rId13" Type="http://schemas.openxmlformats.org/officeDocument/2006/relationships/image" Target="../media/image7.png"/><Relationship Id="rId12" Type="http://schemas.openxmlformats.org/officeDocument/2006/relationships/tags" Target="../tags/tag1371.xml"/><Relationship Id="rId11" Type="http://schemas.openxmlformats.org/officeDocument/2006/relationships/tags" Target="../tags/tag1370.xml"/><Relationship Id="rId10" Type="http://schemas.openxmlformats.org/officeDocument/2006/relationships/tags" Target="../tags/tag1369.xml"/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7" Type="http://schemas.openxmlformats.org/officeDocument/2006/relationships/tags" Target="../tags/tag1385.xml"/><Relationship Id="rId6" Type="http://schemas.openxmlformats.org/officeDocument/2006/relationships/tags" Target="../tags/tag1384.xml"/><Relationship Id="rId5" Type="http://schemas.openxmlformats.org/officeDocument/2006/relationships/tags" Target="../tags/tag1383.xml"/><Relationship Id="rId4" Type="http://schemas.openxmlformats.org/officeDocument/2006/relationships/tags" Target="../tags/tag1382.xml"/><Relationship Id="rId3" Type="http://schemas.openxmlformats.org/officeDocument/2006/relationships/tags" Target="../tags/tag1381.xml"/><Relationship Id="rId2" Type="http://schemas.openxmlformats.org/officeDocument/2006/relationships/tags" Target="../tags/tag1380.xml"/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9" Type="http://schemas.openxmlformats.org/officeDocument/2006/relationships/tags" Target="../tags/tag1393.xml"/><Relationship Id="rId8" Type="http://schemas.openxmlformats.org/officeDocument/2006/relationships/tags" Target="../tags/tag1392.xml"/><Relationship Id="rId7" Type="http://schemas.openxmlformats.org/officeDocument/2006/relationships/tags" Target="../tags/tag1391.xml"/><Relationship Id="rId6" Type="http://schemas.openxmlformats.org/officeDocument/2006/relationships/tags" Target="../tags/tag1390.xml"/><Relationship Id="rId5" Type="http://schemas.openxmlformats.org/officeDocument/2006/relationships/tags" Target="../tags/tag1389.xml"/><Relationship Id="rId4" Type="http://schemas.openxmlformats.org/officeDocument/2006/relationships/tags" Target="../tags/tag1388.xml"/><Relationship Id="rId3" Type="http://schemas.openxmlformats.org/officeDocument/2006/relationships/tags" Target="../tags/tag1387.xml"/><Relationship Id="rId2" Type="http://schemas.openxmlformats.org/officeDocument/2006/relationships/tags" Target="../tags/tag1386.xml"/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5" Type="http://schemas.openxmlformats.org/officeDocument/2006/relationships/tags" Target="../tags/tag1397.xml"/><Relationship Id="rId4" Type="http://schemas.openxmlformats.org/officeDocument/2006/relationships/tags" Target="../tags/tag1396.xml"/><Relationship Id="rId3" Type="http://schemas.openxmlformats.org/officeDocument/2006/relationships/tags" Target="../tags/tag1395.xml"/><Relationship Id="rId2" Type="http://schemas.openxmlformats.org/officeDocument/2006/relationships/tags" Target="../tags/tag1394.xml"/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4" Type="http://schemas.openxmlformats.org/officeDocument/2006/relationships/tags" Target="../tags/tag1400.xml"/><Relationship Id="rId3" Type="http://schemas.openxmlformats.org/officeDocument/2006/relationships/tags" Target="../tags/tag1399.xml"/><Relationship Id="rId2" Type="http://schemas.openxmlformats.org/officeDocument/2006/relationships/tags" Target="../tags/tag1398.xml"/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5" Type="http://schemas.openxmlformats.org/officeDocument/2006/relationships/tags" Target="../tags/tag1404.xml"/><Relationship Id="rId4" Type="http://schemas.openxmlformats.org/officeDocument/2006/relationships/tags" Target="../tags/tag1403.xml"/><Relationship Id="rId3" Type="http://schemas.openxmlformats.org/officeDocument/2006/relationships/tags" Target="../tags/tag1402.xml"/><Relationship Id="rId2" Type="http://schemas.openxmlformats.org/officeDocument/2006/relationships/tags" Target="../tags/tag1401.xml"/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6" Type="http://schemas.openxmlformats.org/officeDocument/2006/relationships/tags" Target="../tags/tag1409.xml"/><Relationship Id="rId5" Type="http://schemas.openxmlformats.org/officeDocument/2006/relationships/tags" Target="../tags/tag1408.xml"/><Relationship Id="rId4" Type="http://schemas.openxmlformats.org/officeDocument/2006/relationships/tags" Target="../tags/tag1407.xml"/><Relationship Id="rId3" Type="http://schemas.openxmlformats.org/officeDocument/2006/relationships/tags" Target="../tags/tag1406.xml"/><Relationship Id="rId2" Type="http://schemas.openxmlformats.org/officeDocument/2006/relationships/tags" Target="../tags/tag1405.xml"/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413.xml"/><Relationship Id="rId7" Type="http://schemas.openxmlformats.org/officeDocument/2006/relationships/image" Target="../media/image4.png"/><Relationship Id="rId6" Type="http://schemas.openxmlformats.org/officeDocument/2006/relationships/tags" Target="../tags/tag1412.xml"/><Relationship Id="rId5" Type="http://schemas.openxmlformats.org/officeDocument/2006/relationships/tags" Target="../tags/tag1411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410.xml"/><Relationship Id="rId16" Type="http://schemas.openxmlformats.org/officeDocument/2006/relationships/tags" Target="../tags/tag1418.xml"/><Relationship Id="rId15" Type="http://schemas.openxmlformats.org/officeDocument/2006/relationships/tags" Target="../tags/tag1417.xml"/><Relationship Id="rId14" Type="http://schemas.openxmlformats.org/officeDocument/2006/relationships/image" Target="../media/image7.png"/><Relationship Id="rId13" Type="http://schemas.openxmlformats.org/officeDocument/2006/relationships/tags" Target="../tags/tag1416.xml"/><Relationship Id="rId12" Type="http://schemas.openxmlformats.org/officeDocument/2006/relationships/tags" Target="../tags/tag1415.xml"/><Relationship Id="rId11" Type="http://schemas.openxmlformats.org/officeDocument/2006/relationships/tags" Target="../tags/tag1414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431.xml"/><Relationship Id="rId7" Type="http://schemas.openxmlformats.org/officeDocument/2006/relationships/image" Target="../media/image4.png"/><Relationship Id="rId6" Type="http://schemas.openxmlformats.org/officeDocument/2006/relationships/tags" Target="../tags/tag1430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429.xml"/><Relationship Id="rId20" Type="http://schemas.openxmlformats.org/officeDocument/2006/relationships/tags" Target="../tags/tag1440.xml"/><Relationship Id="rId2" Type="http://schemas.openxmlformats.org/officeDocument/2006/relationships/tags" Target="../tags/tag1428.xml"/><Relationship Id="rId19" Type="http://schemas.openxmlformats.org/officeDocument/2006/relationships/tags" Target="../tags/tag1439.xml"/><Relationship Id="rId18" Type="http://schemas.openxmlformats.org/officeDocument/2006/relationships/tags" Target="../tags/tag1438.xml"/><Relationship Id="rId17" Type="http://schemas.openxmlformats.org/officeDocument/2006/relationships/tags" Target="../tags/tag1437.xml"/><Relationship Id="rId16" Type="http://schemas.openxmlformats.org/officeDocument/2006/relationships/tags" Target="../tags/tag1436.xml"/><Relationship Id="rId15" Type="http://schemas.openxmlformats.org/officeDocument/2006/relationships/tags" Target="../tags/tag1435.xml"/><Relationship Id="rId14" Type="http://schemas.openxmlformats.org/officeDocument/2006/relationships/image" Target="../media/image7.png"/><Relationship Id="rId13" Type="http://schemas.openxmlformats.org/officeDocument/2006/relationships/tags" Target="../tags/tag1434.xml"/><Relationship Id="rId12" Type="http://schemas.openxmlformats.org/officeDocument/2006/relationships/tags" Target="../tags/tag1433.xml"/><Relationship Id="rId11" Type="http://schemas.openxmlformats.org/officeDocument/2006/relationships/tags" Target="../tags/tag1432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6" Type="http://schemas.openxmlformats.org/officeDocument/2006/relationships/tags" Target="../tags/tag1445.xml"/><Relationship Id="rId5" Type="http://schemas.openxmlformats.org/officeDocument/2006/relationships/tags" Target="../tags/tag1444.xml"/><Relationship Id="rId4" Type="http://schemas.openxmlformats.org/officeDocument/2006/relationships/tags" Target="../tags/tag1443.xml"/><Relationship Id="rId3" Type="http://schemas.openxmlformats.org/officeDocument/2006/relationships/tags" Target="../tags/tag1442.xml"/><Relationship Id="rId2" Type="http://schemas.openxmlformats.org/officeDocument/2006/relationships/tags" Target="../tags/tag1441.xml"/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9" Type="http://schemas.openxmlformats.org/officeDocument/2006/relationships/tags" Target="../tags/tag1449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448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447.xml"/><Relationship Id="rId2" Type="http://schemas.openxmlformats.org/officeDocument/2006/relationships/tags" Target="../tags/tag1446.xml"/><Relationship Id="rId16" Type="http://schemas.openxmlformats.org/officeDocument/2006/relationships/tags" Target="../tags/tag1455.xml"/><Relationship Id="rId15" Type="http://schemas.openxmlformats.org/officeDocument/2006/relationships/tags" Target="../tags/tag1454.xml"/><Relationship Id="rId14" Type="http://schemas.openxmlformats.org/officeDocument/2006/relationships/tags" Target="../tags/tag1453.xml"/><Relationship Id="rId13" Type="http://schemas.openxmlformats.org/officeDocument/2006/relationships/tags" Target="../tags/tag1452.xml"/><Relationship Id="rId12" Type="http://schemas.openxmlformats.org/officeDocument/2006/relationships/image" Target="../media/image7.png"/><Relationship Id="rId11" Type="http://schemas.openxmlformats.org/officeDocument/2006/relationships/tags" Target="../tags/tag1451.xml"/><Relationship Id="rId10" Type="http://schemas.openxmlformats.org/officeDocument/2006/relationships/tags" Target="../tags/tag1450.xml"/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45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458.xml"/><Relationship Id="rId3" Type="http://schemas.openxmlformats.org/officeDocument/2006/relationships/tags" Target="../tags/tag1457.xml"/><Relationship Id="rId21" Type="http://schemas.openxmlformats.org/officeDocument/2006/relationships/tags" Target="../tags/tag1470.xml"/><Relationship Id="rId20" Type="http://schemas.openxmlformats.org/officeDocument/2006/relationships/tags" Target="../tags/tag1469.xml"/><Relationship Id="rId2" Type="http://schemas.openxmlformats.org/officeDocument/2006/relationships/tags" Target="../tags/tag1456.xml"/><Relationship Id="rId19" Type="http://schemas.openxmlformats.org/officeDocument/2006/relationships/tags" Target="../tags/tag1468.xml"/><Relationship Id="rId18" Type="http://schemas.openxmlformats.org/officeDocument/2006/relationships/tags" Target="../tags/tag1467.xml"/><Relationship Id="rId17" Type="http://schemas.openxmlformats.org/officeDocument/2006/relationships/tags" Target="../tags/tag1466.xml"/><Relationship Id="rId16" Type="http://schemas.openxmlformats.org/officeDocument/2006/relationships/tags" Target="../tags/tag1465.xml"/><Relationship Id="rId15" Type="http://schemas.openxmlformats.org/officeDocument/2006/relationships/tags" Target="../tags/tag1464.xml"/><Relationship Id="rId14" Type="http://schemas.openxmlformats.org/officeDocument/2006/relationships/tags" Target="../tags/tag1463.xml"/><Relationship Id="rId13" Type="http://schemas.openxmlformats.org/officeDocument/2006/relationships/image" Target="../media/image7.png"/><Relationship Id="rId12" Type="http://schemas.openxmlformats.org/officeDocument/2006/relationships/tags" Target="../tags/tag1462.xml"/><Relationship Id="rId11" Type="http://schemas.openxmlformats.org/officeDocument/2006/relationships/tags" Target="../tags/tag1461.xml"/><Relationship Id="rId10" Type="http://schemas.openxmlformats.org/officeDocument/2006/relationships/tags" Target="../tags/tag1460.xml"/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7" Type="http://schemas.openxmlformats.org/officeDocument/2006/relationships/tags" Target="../tags/tag1476.xml"/><Relationship Id="rId6" Type="http://schemas.openxmlformats.org/officeDocument/2006/relationships/tags" Target="../tags/tag1475.xml"/><Relationship Id="rId5" Type="http://schemas.openxmlformats.org/officeDocument/2006/relationships/tags" Target="../tags/tag1474.xml"/><Relationship Id="rId4" Type="http://schemas.openxmlformats.org/officeDocument/2006/relationships/tags" Target="../tags/tag1473.xml"/><Relationship Id="rId3" Type="http://schemas.openxmlformats.org/officeDocument/2006/relationships/tags" Target="../tags/tag1472.xml"/><Relationship Id="rId2" Type="http://schemas.openxmlformats.org/officeDocument/2006/relationships/tags" Target="../tags/tag1471.xml"/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9" Type="http://schemas.openxmlformats.org/officeDocument/2006/relationships/tags" Target="../tags/tag1484.xml"/><Relationship Id="rId8" Type="http://schemas.openxmlformats.org/officeDocument/2006/relationships/tags" Target="../tags/tag1483.xml"/><Relationship Id="rId7" Type="http://schemas.openxmlformats.org/officeDocument/2006/relationships/tags" Target="../tags/tag1482.xml"/><Relationship Id="rId6" Type="http://schemas.openxmlformats.org/officeDocument/2006/relationships/tags" Target="../tags/tag1481.xml"/><Relationship Id="rId5" Type="http://schemas.openxmlformats.org/officeDocument/2006/relationships/tags" Target="../tags/tag1480.xml"/><Relationship Id="rId4" Type="http://schemas.openxmlformats.org/officeDocument/2006/relationships/tags" Target="../tags/tag1479.xml"/><Relationship Id="rId3" Type="http://schemas.openxmlformats.org/officeDocument/2006/relationships/tags" Target="../tags/tag1478.xml"/><Relationship Id="rId2" Type="http://schemas.openxmlformats.org/officeDocument/2006/relationships/tags" Target="../tags/tag1477.xml"/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5" Type="http://schemas.openxmlformats.org/officeDocument/2006/relationships/tags" Target="../tags/tag1488.xml"/><Relationship Id="rId4" Type="http://schemas.openxmlformats.org/officeDocument/2006/relationships/tags" Target="../tags/tag1487.xml"/><Relationship Id="rId3" Type="http://schemas.openxmlformats.org/officeDocument/2006/relationships/tags" Target="../tags/tag1486.xml"/><Relationship Id="rId2" Type="http://schemas.openxmlformats.org/officeDocument/2006/relationships/tags" Target="../tags/tag1485.xml"/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4" Type="http://schemas.openxmlformats.org/officeDocument/2006/relationships/tags" Target="../tags/tag1491.xml"/><Relationship Id="rId3" Type="http://schemas.openxmlformats.org/officeDocument/2006/relationships/tags" Target="../tags/tag1490.xml"/><Relationship Id="rId2" Type="http://schemas.openxmlformats.org/officeDocument/2006/relationships/tags" Target="../tags/tag1489.xml"/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5" Type="http://schemas.openxmlformats.org/officeDocument/2006/relationships/tags" Target="../tags/tag1495.xml"/><Relationship Id="rId4" Type="http://schemas.openxmlformats.org/officeDocument/2006/relationships/tags" Target="../tags/tag1494.xml"/><Relationship Id="rId3" Type="http://schemas.openxmlformats.org/officeDocument/2006/relationships/tags" Target="../tags/tag1493.xml"/><Relationship Id="rId2" Type="http://schemas.openxmlformats.org/officeDocument/2006/relationships/tags" Target="../tags/tag1492.xml"/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6" Type="http://schemas.openxmlformats.org/officeDocument/2006/relationships/tags" Target="../tags/tag1500.xml"/><Relationship Id="rId5" Type="http://schemas.openxmlformats.org/officeDocument/2006/relationships/tags" Target="../tags/tag1499.xml"/><Relationship Id="rId4" Type="http://schemas.openxmlformats.org/officeDocument/2006/relationships/tags" Target="../tags/tag1498.xml"/><Relationship Id="rId3" Type="http://schemas.openxmlformats.org/officeDocument/2006/relationships/tags" Target="../tags/tag1497.xml"/><Relationship Id="rId2" Type="http://schemas.openxmlformats.org/officeDocument/2006/relationships/tags" Target="../tags/tag1496.xml"/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504.xml"/><Relationship Id="rId7" Type="http://schemas.openxmlformats.org/officeDocument/2006/relationships/image" Target="../media/image4.png"/><Relationship Id="rId6" Type="http://schemas.openxmlformats.org/officeDocument/2006/relationships/tags" Target="../tags/tag1503.xml"/><Relationship Id="rId5" Type="http://schemas.openxmlformats.org/officeDocument/2006/relationships/tags" Target="../tags/tag1502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501.xml"/><Relationship Id="rId16" Type="http://schemas.openxmlformats.org/officeDocument/2006/relationships/tags" Target="../tags/tag1509.xml"/><Relationship Id="rId15" Type="http://schemas.openxmlformats.org/officeDocument/2006/relationships/tags" Target="../tags/tag1508.xml"/><Relationship Id="rId14" Type="http://schemas.openxmlformats.org/officeDocument/2006/relationships/image" Target="../media/image7.png"/><Relationship Id="rId13" Type="http://schemas.openxmlformats.org/officeDocument/2006/relationships/tags" Target="../tags/tag1507.xml"/><Relationship Id="rId12" Type="http://schemas.openxmlformats.org/officeDocument/2006/relationships/tags" Target="../tags/tag1506.xml"/><Relationship Id="rId11" Type="http://schemas.openxmlformats.org/officeDocument/2006/relationships/tags" Target="../tags/tag1505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522.xml"/><Relationship Id="rId7" Type="http://schemas.openxmlformats.org/officeDocument/2006/relationships/image" Target="../media/image4.png"/><Relationship Id="rId6" Type="http://schemas.openxmlformats.org/officeDocument/2006/relationships/tags" Target="../tags/tag1521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520.xml"/><Relationship Id="rId20" Type="http://schemas.openxmlformats.org/officeDocument/2006/relationships/tags" Target="../tags/tag1531.xml"/><Relationship Id="rId2" Type="http://schemas.openxmlformats.org/officeDocument/2006/relationships/tags" Target="../tags/tag1519.xml"/><Relationship Id="rId19" Type="http://schemas.openxmlformats.org/officeDocument/2006/relationships/tags" Target="../tags/tag1530.xml"/><Relationship Id="rId18" Type="http://schemas.openxmlformats.org/officeDocument/2006/relationships/tags" Target="../tags/tag1529.xml"/><Relationship Id="rId17" Type="http://schemas.openxmlformats.org/officeDocument/2006/relationships/tags" Target="../tags/tag1528.xml"/><Relationship Id="rId16" Type="http://schemas.openxmlformats.org/officeDocument/2006/relationships/tags" Target="../tags/tag1527.xml"/><Relationship Id="rId15" Type="http://schemas.openxmlformats.org/officeDocument/2006/relationships/tags" Target="../tags/tag1526.xml"/><Relationship Id="rId14" Type="http://schemas.openxmlformats.org/officeDocument/2006/relationships/image" Target="../media/image7.png"/><Relationship Id="rId13" Type="http://schemas.openxmlformats.org/officeDocument/2006/relationships/tags" Target="../tags/tag1525.xml"/><Relationship Id="rId12" Type="http://schemas.openxmlformats.org/officeDocument/2006/relationships/tags" Target="../tags/tag1524.xml"/><Relationship Id="rId11" Type="http://schemas.openxmlformats.org/officeDocument/2006/relationships/tags" Target="../tags/tag1523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6" Type="http://schemas.openxmlformats.org/officeDocument/2006/relationships/tags" Target="../tags/tag1536.xml"/><Relationship Id="rId5" Type="http://schemas.openxmlformats.org/officeDocument/2006/relationships/tags" Target="../tags/tag1535.xml"/><Relationship Id="rId4" Type="http://schemas.openxmlformats.org/officeDocument/2006/relationships/tags" Target="../tags/tag1534.xml"/><Relationship Id="rId3" Type="http://schemas.openxmlformats.org/officeDocument/2006/relationships/tags" Target="../tags/tag1533.xml"/><Relationship Id="rId2" Type="http://schemas.openxmlformats.org/officeDocument/2006/relationships/tags" Target="../tags/tag1532.xml"/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9" Type="http://schemas.openxmlformats.org/officeDocument/2006/relationships/tags" Target="../tags/tag1540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539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538.xml"/><Relationship Id="rId2" Type="http://schemas.openxmlformats.org/officeDocument/2006/relationships/tags" Target="../tags/tag1537.xml"/><Relationship Id="rId16" Type="http://schemas.openxmlformats.org/officeDocument/2006/relationships/tags" Target="../tags/tag1546.xml"/><Relationship Id="rId15" Type="http://schemas.openxmlformats.org/officeDocument/2006/relationships/tags" Target="../tags/tag1545.xml"/><Relationship Id="rId14" Type="http://schemas.openxmlformats.org/officeDocument/2006/relationships/tags" Target="../tags/tag1544.xml"/><Relationship Id="rId13" Type="http://schemas.openxmlformats.org/officeDocument/2006/relationships/tags" Target="../tags/tag1543.xml"/><Relationship Id="rId12" Type="http://schemas.openxmlformats.org/officeDocument/2006/relationships/image" Target="../media/image7.png"/><Relationship Id="rId11" Type="http://schemas.openxmlformats.org/officeDocument/2006/relationships/tags" Target="../tags/tag1542.xml"/><Relationship Id="rId10" Type="http://schemas.openxmlformats.org/officeDocument/2006/relationships/tags" Target="../tags/tag1541.xml"/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550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549.xml"/><Relationship Id="rId3" Type="http://schemas.openxmlformats.org/officeDocument/2006/relationships/tags" Target="../tags/tag1548.xml"/><Relationship Id="rId21" Type="http://schemas.openxmlformats.org/officeDocument/2006/relationships/tags" Target="../tags/tag1561.xml"/><Relationship Id="rId20" Type="http://schemas.openxmlformats.org/officeDocument/2006/relationships/tags" Target="../tags/tag1560.xml"/><Relationship Id="rId2" Type="http://schemas.openxmlformats.org/officeDocument/2006/relationships/tags" Target="../tags/tag1547.xml"/><Relationship Id="rId19" Type="http://schemas.openxmlformats.org/officeDocument/2006/relationships/tags" Target="../tags/tag1559.xml"/><Relationship Id="rId18" Type="http://schemas.openxmlformats.org/officeDocument/2006/relationships/tags" Target="../tags/tag1558.xml"/><Relationship Id="rId17" Type="http://schemas.openxmlformats.org/officeDocument/2006/relationships/tags" Target="../tags/tag1557.xml"/><Relationship Id="rId16" Type="http://schemas.openxmlformats.org/officeDocument/2006/relationships/tags" Target="../tags/tag1556.xml"/><Relationship Id="rId15" Type="http://schemas.openxmlformats.org/officeDocument/2006/relationships/tags" Target="../tags/tag1555.xml"/><Relationship Id="rId14" Type="http://schemas.openxmlformats.org/officeDocument/2006/relationships/tags" Target="../tags/tag1554.xml"/><Relationship Id="rId13" Type="http://schemas.openxmlformats.org/officeDocument/2006/relationships/image" Target="../media/image7.png"/><Relationship Id="rId12" Type="http://schemas.openxmlformats.org/officeDocument/2006/relationships/tags" Target="../tags/tag1553.xml"/><Relationship Id="rId11" Type="http://schemas.openxmlformats.org/officeDocument/2006/relationships/tags" Target="../tags/tag1552.xml"/><Relationship Id="rId10" Type="http://schemas.openxmlformats.org/officeDocument/2006/relationships/tags" Target="../tags/tag1551.xml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7" Type="http://schemas.openxmlformats.org/officeDocument/2006/relationships/tags" Target="../tags/tag1567.xml"/><Relationship Id="rId6" Type="http://schemas.openxmlformats.org/officeDocument/2006/relationships/tags" Target="../tags/tag1566.xml"/><Relationship Id="rId5" Type="http://schemas.openxmlformats.org/officeDocument/2006/relationships/tags" Target="../tags/tag1565.xml"/><Relationship Id="rId4" Type="http://schemas.openxmlformats.org/officeDocument/2006/relationships/tags" Target="../tags/tag1564.xml"/><Relationship Id="rId3" Type="http://schemas.openxmlformats.org/officeDocument/2006/relationships/tags" Target="../tags/tag1563.xml"/><Relationship Id="rId2" Type="http://schemas.openxmlformats.org/officeDocument/2006/relationships/tags" Target="../tags/tag1562.xml"/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9" Type="http://schemas.openxmlformats.org/officeDocument/2006/relationships/tags" Target="../tags/tag1575.xml"/><Relationship Id="rId8" Type="http://schemas.openxmlformats.org/officeDocument/2006/relationships/tags" Target="../tags/tag1574.xml"/><Relationship Id="rId7" Type="http://schemas.openxmlformats.org/officeDocument/2006/relationships/tags" Target="../tags/tag1573.xml"/><Relationship Id="rId6" Type="http://schemas.openxmlformats.org/officeDocument/2006/relationships/tags" Target="../tags/tag1572.xml"/><Relationship Id="rId5" Type="http://schemas.openxmlformats.org/officeDocument/2006/relationships/tags" Target="../tags/tag1571.xml"/><Relationship Id="rId4" Type="http://schemas.openxmlformats.org/officeDocument/2006/relationships/tags" Target="../tags/tag1570.xml"/><Relationship Id="rId3" Type="http://schemas.openxmlformats.org/officeDocument/2006/relationships/tags" Target="../tags/tag1569.xml"/><Relationship Id="rId2" Type="http://schemas.openxmlformats.org/officeDocument/2006/relationships/tags" Target="../tags/tag1568.xml"/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5" Type="http://schemas.openxmlformats.org/officeDocument/2006/relationships/tags" Target="../tags/tag1579.xml"/><Relationship Id="rId4" Type="http://schemas.openxmlformats.org/officeDocument/2006/relationships/tags" Target="../tags/tag1578.xml"/><Relationship Id="rId3" Type="http://schemas.openxmlformats.org/officeDocument/2006/relationships/tags" Target="../tags/tag1577.xml"/><Relationship Id="rId2" Type="http://schemas.openxmlformats.org/officeDocument/2006/relationships/tags" Target="../tags/tag1576.xml"/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4" Type="http://schemas.openxmlformats.org/officeDocument/2006/relationships/tags" Target="../tags/tag1582.xml"/><Relationship Id="rId3" Type="http://schemas.openxmlformats.org/officeDocument/2006/relationships/tags" Target="../tags/tag1581.xml"/><Relationship Id="rId2" Type="http://schemas.openxmlformats.org/officeDocument/2006/relationships/tags" Target="../tags/tag1580.xml"/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5" Type="http://schemas.openxmlformats.org/officeDocument/2006/relationships/tags" Target="../tags/tag1586.xml"/><Relationship Id="rId4" Type="http://schemas.openxmlformats.org/officeDocument/2006/relationships/tags" Target="../tags/tag1585.xml"/><Relationship Id="rId3" Type="http://schemas.openxmlformats.org/officeDocument/2006/relationships/tags" Target="../tags/tag1584.xml"/><Relationship Id="rId2" Type="http://schemas.openxmlformats.org/officeDocument/2006/relationships/tags" Target="../tags/tag1583.xml"/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6" Type="http://schemas.openxmlformats.org/officeDocument/2006/relationships/tags" Target="../tags/tag1591.xml"/><Relationship Id="rId5" Type="http://schemas.openxmlformats.org/officeDocument/2006/relationships/tags" Target="../tags/tag1590.xml"/><Relationship Id="rId4" Type="http://schemas.openxmlformats.org/officeDocument/2006/relationships/tags" Target="../tags/tag1589.xml"/><Relationship Id="rId3" Type="http://schemas.openxmlformats.org/officeDocument/2006/relationships/tags" Target="../tags/tag1588.xml"/><Relationship Id="rId2" Type="http://schemas.openxmlformats.org/officeDocument/2006/relationships/tags" Target="../tags/tag1587.xml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595.xml"/><Relationship Id="rId7" Type="http://schemas.openxmlformats.org/officeDocument/2006/relationships/image" Target="../media/image4.png"/><Relationship Id="rId6" Type="http://schemas.openxmlformats.org/officeDocument/2006/relationships/tags" Target="../tags/tag1594.xml"/><Relationship Id="rId5" Type="http://schemas.openxmlformats.org/officeDocument/2006/relationships/tags" Target="../tags/tag1593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592.xml"/><Relationship Id="rId16" Type="http://schemas.openxmlformats.org/officeDocument/2006/relationships/tags" Target="../tags/tag1600.xml"/><Relationship Id="rId15" Type="http://schemas.openxmlformats.org/officeDocument/2006/relationships/tags" Target="../tags/tag1599.xml"/><Relationship Id="rId14" Type="http://schemas.openxmlformats.org/officeDocument/2006/relationships/image" Target="../media/image7.png"/><Relationship Id="rId13" Type="http://schemas.openxmlformats.org/officeDocument/2006/relationships/tags" Target="../tags/tag1598.xml"/><Relationship Id="rId12" Type="http://schemas.openxmlformats.org/officeDocument/2006/relationships/tags" Target="../tags/tag1597.xml"/><Relationship Id="rId11" Type="http://schemas.openxmlformats.org/officeDocument/2006/relationships/tags" Target="../tags/tag1596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613.xml"/><Relationship Id="rId7" Type="http://schemas.openxmlformats.org/officeDocument/2006/relationships/image" Target="../media/image4.png"/><Relationship Id="rId6" Type="http://schemas.openxmlformats.org/officeDocument/2006/relationships/tags" Target="../tags/tag1612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611.xml"/><Relationship Id="rId20" Type="http://schemas.openxmlformats.org/officeDocument/2006/relationships/tags" Target="../tags/tag1622.xml"/><Relationship Id="rId2" Type="http://schemas.openxmlformats.org/officeDocument/2006/relationships/tags" Target="../tags/tag1610.xml"/><Relationship Id="rId19" Type="http://schemas.openxmlformats.org/officeDocument/2006/relationships/tags" Target="../tags/tag1621.xml"/><Relationship Id="rId18" Type="http://schemas.openxmlformats.org/officeDocument/2006/relationships/tags" Target="../tags/tag1620.xml"/><Relationship Id="rId17" Type="http://schemas.openxmlformats.org/officeDocument/2006/relationships/tags" Target="../tags/tag1619.xml"/><Relationship Id="rId16" Type="http://schemas.openxmlformats.org/officeDocument/2006/relationships/tags" Target="../tags/tag1618.xml"/><Relationship Id="rId15" Type="http://schemas.openxmlformats.org/officeDocument/2006/relationships/tags" Target="../tags/tag1617.xml"/><Relationship Id="rId14" Type="http://schemas.openxmlformats.org/officeDocument/2006/relationships/image" Target="../media/image7.png"/><Relationship Id="rId13" Type="http://schemas.openxmlformats.org/officeDocument/2006/relationships/tags" Target="../tags/tag1616.xml"/><Relationship Id="rId12" Type="http://schemas.openxmlformats.org/officeDocument/2006/relationships/tags" Target="../tags/tag1615.xml"/><Relationship Id="rId11" Type="http://schemas.openxmlformats.org/officeDocument/2006/relationships/tags" Target="../tags/tag1614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6" Type="http://schemas.openxmlformats.org/officeDocument/2006/relationships/tags" Target="../tags/tag1627.xml"/><Relationship Id="rId5" Type="http://schemas.openxmlformats.org/officeDocument/2006/relationships/tags" Target="../tags/tag1626.xml"/><Relationship Id="rId4" Type="http://schemas.openxmlformats.org/officeDocument/2006/relationships/tags" Target="../tags/tag1625.xml"/><Relationship Id="rId3" Type="http://schemas.openxmlformats.org/officeDocument/2006/relationships/tags" Target="../tags/tag1624.xml"/><Relationship Id="rId2" Type="http://schemas.openxmlformats.org/officeDocument/2006/relationships/tags" Target="../tags/tag1623.xml"/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9" Type="http://schemas.openxmlformats.org/officeDocument/2006/relationships/tags" Target="../tags/tag1631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630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629.xml"/><Relationship Id="rId2" Type="http://schemas.openxmlformats.org/officeDocument/2006/relationships/tags" Target="../tags/tag1628.xml"/><Relationship Id="rId16" Type="http://schemas.openxmlformats.org/officeDocument/2006/relationships/tags" Target="../tags/tag1637.xml"/><Relationship Id="rId15" Type="http://schemas.openxmlformats.org/officeDocument/2006/relationships/tags" Target="../tags/tag1636.xml"/><Relationship Id="rId14" Type="http://schemas.openxmlformats.org/officeDocument/2006/relationships/tags" Target="../tags/tag1635.xml"/><Relationship Id="rId13" Type="http://schemas.openxmlformats.org/officeDocument/2006/relationships/tags" Target="../tags/tag1634.xml"/><Relationship Id="rId12" Type="http://schemas.openxmlformats.org/officeDocument/2006/relationships/image" Target="../media/image7.png"/><Relationship Id="rId11" Type="http://schemas.openxmlformats.org/officeDocument/2006/relationships/tags" Target="../tags/tag1633.xml"/><Relationship Id="rId10" Type="http://schemas.openxmlformats.org/officeDocument/2006/relationships/tags" Target="../tags/tag1632.xml"/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64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640.xml"/><Relationship Id="rId3" Type="http://schemas.openxmlformats.org/officeDocument/2006/relationships/tags" Target="../tags/tag1639.xml"/><Relationship Id="rId21" Type="http://schemas.openxmlformats.org/officeDocument/2006/relationships/tags" Target="../tags/tag1652.xml"/><Relationship Id="rId20" Type="http://schemas.openxmlformats.org/officeDocument/2006/relationships/tags" Target="../tags/tag1651.xml"/><Relationship Id="rId2" Type="http://schemas.openxmlformats.org/officeDocument/2006/relationships/tags" Target="../tags/tag1638.xml"/><Relationship Id="rId19" Type="http://schemas.openxmlformats.org/officeDocument/2006/relationships/tags" Target="../tags/tag1650.xml"/><Relationship Id="rId18" Type="http://schemas.openxmlformats.org/officeDocument/2006/relationships/tags" Target="../tags/tag1649.xml"/><Relationship Id="rId17" Type="http://schemas.openxmlformats.org/officeDocument/2006/relationships/tags" Target="../tags/tag1648.xml"/><Relationship Id="rId16" Type="http://schemas.openxmlformats.org/officeDocument/2006/relationships/tags" Target="../tags/tag1647.xml"/><Relationship Id="rId15" Type="http://schemas.openxmlformats.org/officeDocument/2006/relationships/tags" Target="../tags/tag1646.xml"/><Relationship Id="rId14" Type="http://schemas.openxmlformats.org/officeDocument/2006/relationships/tags" Target="../tags/tag1645.xml"/><Relationship Id="rId13" Type="http://schemas.openxmlformats.org/officeDocument/2006/relationships/image" Target="../media/image7.png"/><Relationship Id="rId12" Type="http://schemas.openxmlformats.org/officeDocument/2006/relationships/tags" Target="../tags/tag1644.xml"/><Relationship Id="rId11" Type="http://schemas.openxmlformats.org/officeDocument/2006/relationships/tags" Target="../tags/tag1643.xml"/><Relationship Id="rId10" Type="http://schemas.openxmlformats.org/officeDocument/2006/relationships/tags" Target="../tags/tag1642.xml"/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7" Type="http://schemas.openxmlformats.org/officeDocument/2006/relationships/tags" Target="../tags/tag1658.xml"/><Relationship Id="rId6" Type="http://schemas.openxmlformats.org/officeDocument/2006/relationships/tags" Target="../tags/tag1657.xml"/><Relationship Id="rId5" Type="http://schemas.openxmlformats.org/officeDocument/2006/relationships/tags" Target="../tags/tag1656.xml"/><Relationship Id="rId4" Type="http://schemas.openxmlformats.org/officeDocument/2006/relationships/tags" Target="../tags/tag1655.xml"/><Relationship Id="rId3" Type="http://schemas.openxmlformats.org/officeDocument/2006/relationships/tags" Target="../tags/tag1654.xml"/><Relationship Id="rId2" Type="http://schemas.openxmlformats.org/officeDocument/2006/relationships/tags" Target="../tags/tag1653.xml"/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9" Type="http://schemas.openxmlformats.org/officeDocument/2006/relationships/tags" Target="../tags/tag1666.xml"/><Relationship Id="rId8" Type="http://schemas.openxmlformats.org/officeDocument/2006/relationships/tags" Target="../tags/tag1665.xml"/><Relationship Id="rId7" Type="http://schemas.openxmlformats.org/officeDocument/2006/relationships/tags" Target="../tags/tag1664.xml"/><Relationship Id="rId6" Type="http://schemas.openxmlformats.org/officeDocument/2006/relationships/tags" Target="../tags/tag1663.xml"/><Relationship Id="rId5" Type="http://schemas.openxmlformats.org/officeDocument/2006/relationships/tags" Target="../tags/tag1662.xml"/><Relationship Id="rId4" Type="http://schemas.openxmlformats.org/officeDocument/2006/relationships/tags" Target="../tags/tag1661.xml"/><Relationship Id="rId3" Type="http://schemas.openxmlformats.org/officeDocument/2006/relationships/tags" Target="../tags/tag1660.xml"/><Relationship Id="rId2" Type="http://schemas.openxmlformats.org/officeDocument/2006/relationships/tags" Target="../tags/tag1659.xml"/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5" Type="http://schemas.openxmlformats.org/officeDocument/2006/relationships/tags" Target="../tags/tag1670.xml"/><Relationship Id="rId4" Type="http://schemas.openxmlformats.org/officeDocument/2006/relationships/tags" Target="../tags/tag1669.xml"/><Relationship Id="rId3" Type="http://schemas.openxmlformats.org/officeDocument/2006/relationships/tags" Target="../tags/tag1668.xml"/><Relationship Id="rId2" Type="http://schemas.openxmlformats.org/officeDocument/2006/relationships/tags" Target="../tags/tag1667.xml"/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4" Type="http://schemas.openxmlformats.org/officeDocument/2006/relationships/tags" Target="../tags/tag1673.xml"/><Relationship Id="rId3" Type="http://schemas.openxmlformats.org/officeDocument/2006/relationships/tags" Target="../tags/tag1672.xml"/><Relationship Id="rId2" Type="http://schemas.openxmlformats.org/officeDocument/2006/relationships/tags" Target="../tags/tag1671.xml"/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5" Type="http://schemas.openxmlformats.org/officeDocument/2006/relationships/tags" Target="../tags/tag1677.xml"/><Relationship Id="rId4" Type="http://schemas.openxmlformats.org/officeDocument/2006/relationships/tags" Target="../tags/tag1676.xml"/><Relationship Id="rId3" Type="http://schemas.openxmlformats.org/officeDocument/2006/relationships/tags" Target="../tags/tag1675.xml"/><Relationship Id="rId2" Type="http://schemas.openxmlformats.org/officeDocument/2006/relationships/tags" Target="../tags/tag1674.xml"/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6" Type="http://schemas.openxmlformats.org/officeDocument/2006/relationships/tags" Target="../tags/tag1682.xml"/><Relationship Id="rId5" Type="http://schemas.openxmlformats.org/officeDocument/2006/relationships/tags" Target="../tags/tag1681.xml"/><Relationship Id="rId4" Type="http://schemas.openxmlformats.org/officeDocument/2006/relationships/tags" Target="../tags/tag1680.xml"/><Relationship Id="rId3" Type="http://schemas.openxmlformats.org/officeDocument/2006/relationships/tags" Target="../tags/tag1679.xml"/><Relationship Id="rId2" Type="http://schemas.openxmlformats.org/officeDocument/2006/relationships/tags" Target="../tags/tag1678.xml"/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686.xml"/><Relationship Id="rId7" Type="http://schemas.openxmlformats.org/officeDocument/2006/relationships/image" Target="../media/image4.png"/><Relationship Id="rId6" Type="http://schemas.openxmlformats.org/officeDocument/2006/relationships/tags" Target="../tags/tag1685.xml"/><Relationship Id="rId5" Type="http://schemas.openxmlformats.org/officeDocument/2006/relationships/tags" Target="../tags/tag1684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683.xml"/><Relationship Id="rId16" Type="http://schemas.openxmlformats.org/officeDocument/2006/relationships/tags" Target="../tags/tag1691.xml"/><Relationship Id="rId15" Type="http://schemas.openxmlformats.org/officeDocument/2006/relationships/tags" Target="../tags/tag1690.xml"/><Relationship Id="rId14" Type="http://schemas.openxmlformats.org/officeDocument/2006/relationships/image" Target="../media/image7.png"/><Relationship Id="rId13" Type="http://schemas.openxmlformats.org/officeDocument/2006/relationships/tags" Target="../tags/tag1689.xml"/><Relationship Id="rId12" Type="http://schemas.openxmlformats.org/officeDocument/2006/relationships/tags" Target="../tags/tag1688.xml"/><Relationship Id="rId11" Type="http://schemas.openxmlformats.org/officeDocument/2006/relationships/tags" Target="../tags/tag1687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704.xml"/><Relationship Id="rId7" Type="http://schemas.openxmlformats.org/officeDocument/2006/relationships/image" Target="../media/image4.png"/><Relationship Id="rId6" Type="http://schemas.openxmlformats.org/officeDocument/2006/relationships/tags" Target="../tags/tag170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702.xml"/><Relationship Id="rId20" Type="http://schemas.openxmlformats.org/officeDocument/2006/relationships/tags" Target="../tags/tag1713.xml"/><Relationship Id="rId2" Type="http://schemas.openxmlformats.org/officeDocument/2006/relationships/tags" Target="../tags/tag1701.xml"/><Relationship Id="rId19" Type="http://schemas.openxmlformats.org/officeDocument/2006/relationships/tags" Target="../tags/tag1712.xml"/><Relationship Id="rId18" Type="http://schemas.openxmlformats.org/officeDocument/2006/relationships/tags" Target="../tags/tag1711.xml"/><Relationship Id="rId17" Type="http://schemas.openxmlformats.org/officeDocument/2006/relationships/tags" Target="../tags/tag1710.xml"/><Relationship Id="rId16" Type="http://schemas.openxmlformats.org/officeDocument/2006/relationships/tags" Target="../tags/tag1709.xml"/><Relationship Id="rId15" Type="http://schemas.openxmlformats.org/officeDocument/2006/relationships/tags" Target="../tags/tag1708.xml"/><Relationship Id="rId14" Type="http://schemas.openxmlformats.org/officeDocument/2006/relationships/image" Target="../media/image7.png"/><Relationship Id="rId13" Type="http://schemas.openxmlformats.org/officeDocument/2006/relationships/tags" Target="../tags/tag1707.xml"/><Relationship Id="rId12" Type="http://schemas.openxmlformats.org/officeDocument/2006/relationships/tags" Target="../tags/tag1706.xml"/><Relationship Id="rId11" Type="http://schemas.openxmlformats.org/officeDocument/2006/relationships/tags" Target="../tags/tag1705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6" Type="http://schemas.openxmlformats.org/officeDocument/2006/relationships/tags" Target="../tags/tag1718.xml"/><Relationship Id="rId5" Type="http://schemas.openxmlformats.org/officeDocument/2006/relationships/tags" Target="../tags/tag1717.xml"/><Relationship Id="rId4" Type="http://schemas.openxmlformats.org/officeDocument/2006/relationships/tags" Target="../tags/tag1716.xml"/><Relationship Id="rId3" Type="http://schemas.openxmlformats.org/officeDocument/2006/relationships/tags" Target="../tags/tag1715.xml"/><Relationship Id="rId2" Type="http://schemas.openxmlformats.org/officeDocument/2006/relationships/tags" Target="../tags/tag1714.xml"/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9" Type="http://schemas.openxmlformats.org/officeDocument/2006/relationships/tags" Target="../tags/tag172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721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720.xml"/><Relationship Id="rId2" Type="http://schemas.openxmlformats.org/officeDocument/2006/relationships/tags" Target="../tags/tag1719.xml"/><Relationship Id="rId16" Type="http://schemas.openxmlformats.org/officeDocument/2006/relationships/tags" Target="../tags/tag1728.xml"/><Relationship Id="rId15" Type="http://schemas.openxmlformats.org/officeDocument/2006/relationships/tags" Target="../tags/tag1727.xml"/><Relationship Id="rId14" Type="http://schemas.openxmlformats.org/officeDocument/2006/relationships/tags" Target="../tags/tag1726.xml"/><Relationship Id="rId13" Type="http://schemas.openxmlformats.org/officeDocument/2006/relationships/tags" Target="../tags/tag1725.xml"/><Relationship Id="rId12" Type="http://schemas.openxmlformats.org/officeDocument/2006/relationships/image" Target="../media/image7.png"/><Relationship Id="rId11" Type="http://schemas.openxmlformats.org/officeDocument/2006/relationships/tags" Target="../tags/tag1724.xml"/><Relationship Id="rId10" Type="http://schemas.openxmlformats.org/officeDocument/2006/relationships/tags" Target="../tags/tag1723.xml"/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73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731.xml"/><Relationship Id="rId3" Type="http://schemas.openxmlformats.org/officeDocument/2006/relationships/tags" Target="../tags/tag1730.xml"/><Relationship Id="rId21" Type="http://schemas.openxmlformats.org/officeDocument/2006/relationships/tags" Target="../tags/tag1743.xml"/><Relationship Id="rId20" Type="http://schemas.openxmlformats.org/officeDocument/2006/relationships/tags" Target="../tags/tag1742.xml"/><Relationship Id="rId2" Type="http://schemas.openxmlformats.org/officeDocument/2006/relationships/tags" Target="../tags/tag1729.xml"/><Relationship Id="rId19" Type="http://schemas.openxmlformats.org/officeDocument/2006/relationships/tags" Target="../tags/tag1741.xml"/><Relationship Id="rId18" Type="http://schemas.openxmlformats.org/officeDocument/2006/relationships/tags" Target="../tags/tag1740.xml"/><Relationship Id="rId17" Type="http://schemas.openxmlformats.org/officeDocument/2006/relationships/tags" Target="../tags/tag1739.xml"/><Relationship Id="rId16" Type="http://schemas.openxmlformats.org/officeDocument/2006/relationships/tags" Target="../tags/tag1738.xml"/><Relationship Id="rId15" Type="http://schemas.openxmlformats.org/officeDocument/2006/relationships/tags" Target="../tags/tag1737.xml"/><Relationship Id="rId14" Type="http://schemas.openxmlformats.org/officeDocument/2006/relationships/tags" Target="../tags/tag1736.xml"/><Relationship Id="rId13" Type="http://schemas.openxmlformats.org/officeDocument/2006/relationships/image" Target="../media/image7.png"/><Relationship Id="rId12" Type="http://schemas.openxmlformats.org/officeDocument/2006/relationships/tags" Target="../tags/tag1735.xml"/><Relationship Id="rId11" Type="http://schemas.openxmlformats.org/officeDocument/2006/relationships/tags" Target="../tags/tag1734.xml"/><Relationship Id="rId10" Type="http://schemas.openxmlformats.org/officeDocument/2006/relationships/tags" Target="../tags/tag1733.xml"/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7" Type="http://schemas.openxmlformats.org/officeDocument/2006/relationships/tags" Target="../tags/tag1749.xml"/><Relationship Id="rId6" Type="http://schemas.openxmlformats.org/officeDocument/2006/relationships/tags" Target="../tags/tag1748.xml"/><Relationship Id="rId5" Type="http://schemas.openxmlformats.org/officeDocument/2006/relationships/tags" Target="../tags/tag1747.xml"/><Relationship Id="rId4" Type="http://schemas.openxmlformats.org/officeDocument/2006/relationships/tags" Target="../tags/tag1746.xml"/><Relationship Id="rId3" Type="http://schemas.openxmlformats.org/officeDocument/2006/relationships/tags" Target="../tags/tag1745.xml"/><Relationship Id="rId2" Type="http://schemas.openxmlformats.org/officeDocument/2006/relationships/tags" Target="../tags/tag1744.xml"/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9" Type="http://schemas.openxmlformats.org/officeDocument/2006/relationships/tags" Target="../tags/tag1757.xml"/><Relationship Id="rId8" Type="http://schemas.openxmlformats.org/officeDocument/2006/relationships/tags" Target="../tags/tag1756.xml"/><Relationship Id="rId7" Type="http://schemas.openxmlformats.org/officeDocument/2006/relationships/tags" Target="../tags/tag1755.xml"/><Relationship Id="rId6" Type="http://schemas.openxmlformats.org/officeDocument/2006/relationships/tags" Target="../tags/tag1754.xml"/><Relationship Id="rId5" Type="http://schemas.openxmlformats.org/officeDocument/2006/relationships/tags" Target="../tags/tag1753.xml"/><Relationship Id="rId4" Type="http://schemas.openxmlformats.org/officeDocument/2006/relationships/tags" Target="../tags/tag1752.xml"/><Relationship Id="rId3" Type="http://schemas.openxmlformats.org/officeDocument/2006/relationships/tags" Target="../tags/tag1751.xml"/><Relationship Id="rId2" Type="http://schemas.openxmlformats.org/officeDocument/2006/relationships/tags" Target="../tags/tag1750.xml"/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5" Type="http://schemas.openxmlformats.org/officeDocument/2006/relationships/tags" Target="../tags/tag1761.xml"/><Relationship Id="rId4" Type="http://schemas.openxmlformats.org/officeDocument/2006/relationships/tags" Target="../tags/tag1760.xml"/><Relationship Id="rId3" Type="http://schemas.openxmlformats.org/officeDocument/2006/relationships/tags" Target="../tags/tag1759.xml"/><Relationship Id="rId2" Type="http://schemas.openxmlformats.org/officeDocument/2006/relationships/tags" Target="../tags/tag1758.xml"/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4" Type="http://schemas.openxmlformats.org/officeDocument/2006/relationships/tags" Target="../tags/tag1764.xml"/><Relationship Id="rId3" Type="http://schemas.openxmlformats.org/officeDocument/2006/relationships/tags" Target="../tags/tag1763.xml"/><Relationship Id="rId2" Type="http://schemas.openxmlformats.org/officeDocument/2006/relationships/tags" Target="../tags/tag1762.xml"/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5" Type="http://schemas.openxmlformats.org/officeDocument/2006/relationships/tags" Target="../tags/tag1768.xml"/><Relationship Id="rId4" Type="http://schemas.openxmlformats.org/officeDocument/2006/relationships/tags" Target="../tags/tag1767.xml"/><Relationship Id="rId3" Type="http://schemas.openxmlformats.org/officeDocument/2006/relationships/tags" Target="../tags/tag1766.xml"/><Relationship Id="rId2" Type="http://schemas.openxmlformats.org/officeDocument/2006/relationships/tags" Target="../tags/tag1765.xml"/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6" Type="http://schemas.openxmlformats.org/officeDocument/2006/relationships/tags" Target="../tags/tag1773.xml"/><Relationship Id="rId5" Type="http://schemas.openxmlformats.org/officeDocument/2006/relationships/tags" Target="../tags/tag1772.xml"/><Relationship Id="rId4" Type="http://schemas.openxmlformats.org/officeDocument/2006/relationships/tags" Target="../tags/tag1771.xml"/><Relationship Id="rId3" Type="http://schemas.openxmlformats.org/officeDocument/2006/relationships/tags" Target="../tags/tag1770.xml"/><Relationship Id="rId2" Type="http://schemas.openxmlformats.org/officeDocument/2006/relationships/tags" Target="../tags/tag1769.xml"/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777.xml"/><Relationship Id="rId7" Type="http://schemas.openxmlformats.org/officeDocument/2006/relationships/image" Target="../media/image4.png"/><Relationship Id="rId6" Type="http://schemas.openxmlformats.org/officeDocument/2006/relationships/tags" Target="../tags/tag1776.xml"/><Relationship Id="rId5" Type="http://schemas.openxmlformats.org/officeDocument/2006/relationships/tags" Target="../tags/tag1775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774.xml"/><Relationship Id="rId16" Type="http://schemas.openxmlformats.org/officeDocument/2006/relationships/tags" Target="../tags/tag1782.xml"/><Relationship Id="rId15" Type="http://schemas.openxmlformats.org/officeDocument/2006/relationships/tags" Target="../tags/tag1781.xml"/><Relationship Id="rId14" Type="http://schemas.openxmlformats.org/officeDocument/2006/relationships/image" Target="../media/image7.png"/><Relationship Id="rId13" Type="http://schemas.openxmlformats.org/officeDocument/2006/relationships/tags" Target="../tags/tag1780.xml"/><Relationship Id="rId12" Type="http://schemas.openxmlformats.org/officeDocument/2006/relationships/tags" Target="../tags/tag1779.xml"/><Relationship Id="rId11" Type="http://schemas.openxmlformats.org/officeDocument/2006/relationships/tags" Target="../tags/tag1778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795.xml"/><Relationship Id="rId7" Type="http://schemas.openxmlformats.org/officeDocument/2006/relationships/image" Target="../media/image4.png"/><Relationship Id="rId6" Type="http://schemas.openxmlformats.org/officeDocument/2006/relationships/tags" Target="../tags/tag1794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793.xml"/><Relationship Id="rId20" Type="http://schemas.openxmlformats.org/officeDocument/2006/relationships/tags" Target="../tags/tag1804.xml"/><Relationship Id="rId2" Type="http://schemas.openxmlformats.org/officeDocument/2006/relationships/tags" Target="../tags/tag1792.xml"/><Relationship Id="rId19" Type="http://schemas.openxmlformats.org/officeDocument/2006/relationships/tags" Target="../tags/tag1803.xml"/><Relationship Id="rId18" Type="http://schemas.openxmlformats.org/officeDocument/2006/relationships/tags" Target="../tags/tag1802.xml"/><Relationship Id="rId17" Type="http://schemas.openxmlformats.org/officeDocument/2006/relationships/tags" Target="../tags/tag1801.xml"/><Relationship Id="rId16" Type="http://schemas.openxmlformats.org/officeDocument/2006/relationships/tags" Target="../tags/tag1800.xml"/><Relationship Id="rId15" Type="http://schemas.openxmlformats.org/officeDocument/2006/relationships/tags" Target="../tags/tag1799.xml"/><Relationship Id="rId14" Type="http://schemas.openxmlformats.org/officeDocument/2006/relationships/image" Target="../media/image7.png"/><Relationship Id="rId13" Type="http://schemas.openxmlformats.org/officeDocument/2006/relationships/tags" Target="../tags/tag1798.xml"/><Relationship Id="rId12" Type="http://schemas.openxmlformats.org/officeDocument/2006/relationships/tags" Target="../tags/tag1797.xml"/><Relationship Id="rId11" Type="http://schemas.openxmlformats.org/officeDocument/2006/relationships/tags" Target="../tags/tag1796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6" Type="http://schemas.openxmlformats.org/officeDocument/2006/relationships/tags" Target="../tags/tag1809.xml"/><Relationship Id="rId5" Type="http://schemas.openxmlformats.org/officeDocument/2006/relationships/tags" Target="../tags/tag1808.xml"/><Relationship Id="rId4" Type="http://schemas.openxmlformats.org/officeDocument/2006/relationships/tags" Target="../tags/tag1807.xml"/><Relationship Id="rId3" Type="http://schemas.openxmlformats.org/officeDocument/2006/relationships/tags" Target="../tags/tag1806.xml"/><Relationship Id="rId2" Type="http://schemas.openxmlformats.org/officeDocument/2006/relationships/tags" Target="../tags/tag1805.xml"/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9" Type="http://schemas.openxmlformats.org/officeDocument/2006/relationships/tags" Target="../tags/tag1813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812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811.xml"/><Relationship Id="rId2" Type="http://schemas.openxmlformats.org/officeDocument/2006/relationships/tags" Target="../tags/tag1810.xml"/><Relationship Id="rId16" Type="http://schemas.openxmlformats.org/officeDocument/2006/relationships/tags" Target="../tags/tag1819.xml"/><Relationship Id="rId15" Type="http://schemas.openxmlformats.org/officeDocument/2006/relationships/tags" Target="../tags/tag1818.xml"/><Relationship Id="rId14" Type="http://schemas.openxmlformats.org/officeDocument/2006/relationships/tags" Target="../tags/tag1817.xml"/><Relationship Id="rId13" Type="http://schemas.openxmlformats.org/officeDocument/2006/relationships/tags" Target="../tags/tag1816.xml"/><Relationship Id="rId12" Type="http://schemas.openxmlformats.org/officeDocument/2006/relationships/image" Target="../media/image7.png"/><Relationship Id="rId11" Type="http://schemas.openxmlformats.org/officeDocument/2006/relationships/tags" Target="../tags/tag1815.xml"/><Relationship Id="rId10" Type="http://schemas.openxmlformats.org/officeDocument/2006/relationships/tags" Target="../tags/tag1814.xml"/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82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822.xml"/><Relationship Id="rId3" Type="http://schemas.openxmlformats.org/officeDocument/2006/relationships/tags" Target="../tags/tag1821.xml"/><Relationship Id="rId21" Type="http://schemas.openxmlformats.org/officeDocument/2006/relationships/tags" Target="../tags/tag1834.xml"/><Relationship Id="rId20" Type="http://schemas.openxmlformats.org/officeDocument/2006/relationships/tags" Target="../tags/tag1833.xml"/><Relationship Id="rId2" Type="http://schemas.openxmlformats.org/officeDocument/2006/relationships/tags" Target="../tags/tag1820.xml"/><Relationship Id="rId19" Type="http://schemas.openxmlformats.org/officeDocument/2006/relationships/tags" Target="../tags/tag1832.xml"/><Relationship Id="rId18" Type="http://schemas.openxmlformats.org/officeDocument/2006/relationships/tags" Target="../tags/tag1831.xml"/><Relationship Id="rId17" Type="http://schemas.openxmlformats.org/officeDocument/2006/relationships/tags" Target="../tags/tag1830.xml"/><Relationship Id="rId16" Type="http://schemas.openxmlformats.org/officeDocument/2006/relationships/tags" Target="../tags/tag1829.xml"/><Relationship Id="rId15" Type="http://schemas.openxmlformats.org/officeDocument/2006/relationships/tags" Target="../tags/tag1828.xml"/><Relationship Id="rId14" Type="http://schemas.openxmlformats.org/officeDocument/2006/relationships/tags" Target="../tags/tag1827.xml"/><Relationship Id="rId13" Type="http://schemas.openxmlformats.org/officeDocument/2006/relationships/image" Target="../media/image7.png"/><Relationship Id="rId12" Type="http://schemas.openxmlformats.org/officeDocument/2006/relationships/tags" Target="../tags/tag1826.xml"/><Relationship Id="rId11" Type="http://schemas.openxmlformats.org/officeDocument/2006/relationships/tags" Target="../tags/tag1825.xml"/><Relationship Id="rId10" Type="http://schemas.openxmlformats.org/officeDocument/2006/relationships/tags" Target="../tags/tag1824.xml"/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7" Type="http://schemas.openxmlformats.org/officeDocument/2006/relationships/tags" Target="../tags/tag1840.xml"/><Relationship Id="rId6" Type="http://schemas.openxmlformats.org/officeDocument/2006/relationships/tags" Target="../tags/tag1839.xml"/><Relationship Id="rId5" Type="http://schemas.openxmlformats.org/officeDocument/2006/relationships/tags" Target="../tags/tag1838.xml"/><Relationship Id="rId4" Type="http://schemas.openxmlformats.org/officeDocument/2006/relationships/tags" Target="../tags/tag1837.xml"/><Relationship Id="rId3" Type="http://schemas.openxmlformats.org/officeDocument/2006/relationships/tags" Target="../tags/tag1836.xml"/><Relationship Id="rId2" Type="http://schemas.openxmlformats.org/officeDocument/2006/relationships/tags" Target="../tags/tag1835.xml"/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9" Type="http://schemas.openxmlformats.org/officeDocument/2006/relationships/tags" Target="../tags/tag1848.xml"/><Relationship Id="rId8" Type="http://schemas.openxmlformats.org/officeDocument/2006/relationships/tags" Target="../tags/tag1847.xml"/><Relationship Id="rId7" Type="http://schemas.openxmlformats.org/officeDocument/2006/relationships/tags" Target="../tags/tag1846.xml"/><Relationship Id="rId6" Type="http://schemas.openxmlformats.org/officeDocument/2006/relationships/tags" Target="../tags/tag1845.xml"/><Relationship Id="rId5" Type="http://schemas.openxmlformats.org/officeDocument/2006/relationships/tags" Target="../tags/tag1844.xml"/><Relationship Id="rId4" Type="http://schemas.openxmlformats.org/officeDocument/2006/relationships/tags" Target="../tags/tag1843.xml"/><Relationship Id="rId3" Type="http://schemas.openxmlformats.org/officeDocument/2006/relationships/tags" Target="../tags/tag1842.xml"/><Relationship Id="rId2" Type="http://schemas.openxmlformats.org/officeDocument/2006/relationships/tags" Target="../tags/tag1841.xml"/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5" Type="http://schemas.openxmlformats.org/officeDocument/2006/relationships/tags" Target="../tags/tag1852.xml"/><Relationship Id="rId4" Type="http://schemas.openxmlformats.org/officeDocument/2006/relationships/tags" Target="../tags/tag1851.xml"/><Relationship Id="rId3" Type="http://schemas.openxmlformats.org/officeDocument/2006/relationships/tags" Target="../tags/tag1850.xml"/><Relationship Id="rId2" Type="http://schemas.openxmlformats.org/officeDocument/2006/relationships/tags" Target="../tags/tag1849.xml"/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4" Type="http://schemas.openxmlformats.org/officeDocument/2006/relationships/tags" Target="../tags/tag1855.xml"/><Relationship Id="rId3" Type="http://schemas.openxmlformats.org/officeDocument/2006/relationships/tags" Target="../tags/tag1854.xml"/><Relationship Id="rId2" Type="http://schemas.openxmlformats.org/officeDocument/2006/relationships/tags" Target="../tags/tag1853.xml"/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5" Type="http://schemas.openxmlformats.org/officeDocument/2006/relationships/tags" Target="../tags/tag1859.xml"/><Relationship Id="rId4" Type="http://schemas.openxmlformats.org/officeDocument/2006/relationships/tags" Target="../tags/tag1858.xml"/><Relationship Id="rId3" Type="http://schemas.openxmlformats.org/officeDocument/2006/relationships/tags" Target="../tags/tag1857.xml"/><Relationship Id="rId2" Type="http://schemas.openxmlformats.org/officeDocument/2006/relationships/tags" Target="../tags/tag1856.xml"/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6" Type="http://schemas.openxmlformats.org/officeDocument/2006/relationships/tags" Target="../tags/tag1864.xml"/><Relationship Id="rId5" Type="http://schemas.openxmlformats.org/officeDocument/2006/relationships/tags" Target="../tags/tag1863.xml"/><Relationship Id="rId4" Type="http://schemas.openxmlformats.org/officeDocument/2006/relationships/tags" Target="../tags/tag1862.xml"/><Relationship Id="rId3" Type="http://schemas.openxmlformats.org/officeDocument/2006/relationships/tags" Target="../tags/tag1861.xml"/><Relationship Id="rId2" Type="http://schemas.openxmlformats.org/officeDocument/2006/relationships/tags" Target="../tags/tag1860.xml"/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868.xml"/><Relationship Id="rId7" Type="http://schemas.openxmlformats.org/officeDocument/2006/relationships/image" Target="../media/image4.png"/><Relationship Id="rId6" Type="http://schemas.openxmlformats.org/officeDocument/2006/relationships/tags" Target="../tags/tag1867.xml"/><Relationship Id="rId5" Type="http://schemas.openxmlformats.org/officeDocument/2006/relationships/tags" Target="../tags/tag1866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865.xml"/><Relationship Id="rId16" Type="http://schemas.openxmlformats.org/officeDocument/2006/relationships/tags" Target="../tags/tag1873.xml"/><Relationship Id="rId15" Type="http://schemas.openxmlformats.org/officeDocument/2006/relationships/tags" Target="../tags/tag1872.xml"/><Relationship Id="rId14" Type="http://schemas.openxmlformats.org/officeDocument/2006/relationships/image" Target="../media/image7.png"/><Relationship Id="rId13" Type="http://schemas.openxmlformats.org/officeDocument/2006/relationships/tags" Target="../tags/tag1871.xml"/><Relationship Id="rId12" Type="http://schemas.openxmlformats.org/officeDocument/2006/relationships/tags" Target="../tags/tag1870.xml"/><Relationship Id="rId11" Type="http://schemas.openxmlformats.org/officeDocument/2006/relationships/tags" Target="../tags/tag1869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886.xml"/><Relationship Id="rId7" Type="http://schemas.openxmlformats.org/officeDocument/2006/relationships/image" Target="../media/image4.png"/><Relationship Id="rId6" Type="http://schemas.openxmlformats.org/officeDocument/2006/relationships/tags" Target="../tags/tag1885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884.xml"/><Relationship Id="rId20" Type="http://schemas.openxmlformats.org/officeDocument/2006/relationships/tags" Target="../tags/tag1895.xml"/><Relationship Id="rId2" Type="http://schemas.openxmlformats.org/officeDocument/2006/relationships/tags" Target="../tags/tag1883.xml"/><Relationship Id="rId19" Type="http://schemas.openxmlformats.org/officeDocument/2006/relationships/tags" Target="../tags/tag1894.xml"/><Relationship Id="rId18" Type="http://schemas.openxmlformats.org/officeDocument/2006/relationships/tags" Target="../tags/tag1893.xml"/><Relationship Id="rId17" Type="http://schemas.openxmlformats.org/officeDocument/2006/relationships/tags" Target="../tags/tag1892.xml"/><Relationship Id="rId16" Type="http://schemas.openxmlformats.org/officeDocument/2006/relationships/tags" Target="../tags/tag1891.xml"/><Relationship Id="rId15" Type="http://schemas.openxmlformats.org/officeDocument/2006/relationships/tags" Target="../tags/tag1890.xml"/><Relationship Id="rId14" Type="http://schemas.openxmlformats.org/officeDocument/2006/relationships/image" Target="../media/image7.png"/><Relationship Id="rId13" Type="http://schemas.openxmlformats.org/officeDocument/2006/relationships/tags" Target="../tags/tag1889.xml"/><Relationship Id="rId12" Type="http://schemas.openxmlformats.org/officeDocument/2006/relationships/tags" Target="../tags/tag1888.xml"/><Relationship Id="rId11" Type="http://schemas.openxmlformats.org/officeDocument/2006/relationships/tags" Target="../tags/tag1887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6" Type="http://schemas.openxmlformats.org/officeDocument/2006/relationships/tags" Target="../tags/tag1900.xml"/><Relationship Id="rId5" Type="http://schemas.openxmlformats.org/officeDocument/2006/relationships/tags" Target="../tags/tag1899.xml"/><Relationship Id="rId4" Type="http://schemas.openxmlformats.org/officeDocument/2006/relationships/tags" Target="../tags/tag1898.xml"/><Relationship Id="rId3" Type="http://schemas.openxmlformats.org/officeDocument/2006/relationships/tags" Target="../tags/tag1897.xml"/><Relationship Id="rId2" Type="http://schemas.openxmlformats.org/officeDocument/2006/relationships/tags" Target="../tags/tag1896.xml"/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9" Type="http://schemas.openxmlformats.org/officeDocument/2006/relationships/tags" Target="../tags/tag1904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90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902.xml"/><Relationship Id="rId2" Type="http://schemas.openxmlformats.org/officeDocument/2006/relationships/tags" Target="../tags/tag1901.xml"/><Relationship Id="rId16" Type="http://schemas.openxmlformats.org/officeDocument/2006/relationships/tags" Target="../tags/tag1910.xml"/><Relationship Id="rId15" Type="http://schemas.openxmlformats.org/officeDocument/2006/relationships/tags" Target="../tags/tag1909.xml"/><Relationship Id="rId14" Type="http://schemas.openxmlformats.org/officeDocument/2006/relationships/tags" Target="../tags/tag1908.xml"/><Relationship Id="rId13" Type="http://schemas.openxmlformats.org/officeDocument/2006/relationships/tags" Target="../tags/tag1907.xml"/><Relationship Id="rId12" Type="http://schemas.openxmlformats.org/officeDocument/2006/relationships/image" Target="../media/image7.png"/><Relationship Id="rId11" Type="http://schemas.openxmlformats.org/officeDocument/2006/relationships/tags" Target="../tags/tag1906.xml"/><Relationship Id="rId10" Type="http://schemas.openxmlformats.org/officeDocument/2006/relationships/tags" Target="../tags/tag1905.xml"/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91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913.xml"/><Relationship Id="rId3" Type="http://schemas.openxmlformats.org/officeDocument/2006/relationships/tags" Target="../tags/tag1912.xml"/><Relationship Id="rId21" Type="http://schemas.openxmlformats.org/officeDocument/2006/relationships/tags" Target="../tags/tag1925.xml"/><Relationship Id="rId20" Type="http://schemas.openxmlformats.org/officeDocument/2006/relationships/tags" Target="../tags/tag1924.xml"/><Relationship Id="rId2" Type="http://schemas.openxmlformats.org/officeDocument/2006/relationships/tags" Target="../tags/tag1911.xml"/><Relationship Id="rId19" Type="http://schemas.openxmlformats.org/officeDocument/2006/relationships/tags" Target="../tags/tag1923.xml"/><Relationship Id="rId18" Type="http://schemas.openxmlformats.org/officeDocument/2006/relationships/tags" Target="../tags/tag1922.xml"/><Relationship Id="rId17" Type="http://schemas.openxmlformats.org/officeDocument/2006/relationships/tags" Target="../tags/tag1921.xml"/><Relationship Id="rId16" Type="http://schemas.openxmlformats.org/officeDocument/2006/relationships/tags" Target="../tags/tag1920.xml"/><Relationship Id="rId15" Type="http://schemas.openxmlformats.org/officeDocument/2006/relationships/tags" Target="../tags/tag1919.xml"/><Relationship Id="rId14" Type="http://schemas.openxmlformats.org/officeDocument/2006/relationships/tags" Target="../tags/tag1918.xml"/><Relationship Id="rId13" Type="http://schemas.openxmlformats.org/officeDocument/2006/relationships/image" Target="../media/image7.png"/><Relationship Id="rId12" Type="http://schemas.openxmlformats.org/officeDocument/2006/relationships/tags" Target="../tags/tag1917.xml"/><Relationship Id="rId11" Type="http://schemas.openxmlformats.org/officeDocument/2006/relationships/tags" Target="../tags/tag1916.xml"/><Relationship Id="rId10" Type="http://schemas.openxmlformats.org/officeDocument/2006/relationships/tags" Target="../tags/tag1915.xml"/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7" Type="http://schemas.openxmlformats.org/officeDocument/2006/relationships/tags" Target="../tags/tag1931.xml"/><Relationship Id="rId6" Type="http://schemas.openxmlformats.org/officeDocument/2006/relationships/tags" Target="../tags/tag1930.xml"/><Relationship Id="rId5" Type="http://schemas.openxmlformats.org/officeDocument/2006/relationships/tags" Target="../tags/tag1929.xml"/><Relationship Id="rId4" Type="http://schemas.openxmlformats.org/officeDocument/2006/relationships/tags" Target="../tags/tag1928.xml"/><Relationship Id="rId3" Type="http://schemas.openxmlformats.org/officeDocument/2006/relationships/tags" Target="../tags/tag1927.xml"/><Relationship Id="rId2" Type="http://schemas.openxmlformats.org/officeDocument/2006/relationships/tags" Target="../tags/tag1926.xml"/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9" Type="http://schemas.openxmlformats.org/officeDocument/2006/relationships/tags" Target="../tags/tag1939.xml"/><Relationship Id="rId8" Type="http://schemas.openxmlformats.org/officeDocument/2006/relationships/tags" Target="../tags/tag1938.xml"/><Relationship Id="rId7" Type="http://schemas.openxmlformats.org/officeDocument/2006/relationships/tags" Target="../tags/tag1937.xml"/><Relationship Id="rId6" Type="http://schemas.openxmlformats.org/officeDocument/2006/relationships/tags" Target="../tags/tag1936.xml"/><Relationship Id="rId5" Type="http://schemas.openxmlformats.org/officeDocument/2006/relationships/tags" Target="../tags/tag1935.xml"/><Relationship Id="rId4" Type="http://schemas.openxmlformats.org/officeDocument/2006/relationships/tags" Target="../tags/tag1934.xml"/><Relationship Id="rId3" Type="http://schemas.openxmlformats.org/officeDocument/2006/relationships/tags" Target="../tags/tag1933.xml"/><Relationship Id="rId2" Type="http://schemas.openxmlformats.org/officeDocument/2006/relationships/tags" Target="../tags/tag1932.xml"/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5" Type="http://schemas.openxmlformats.org/officeDocument/2006/relationships/tags" Target="../tags/tag1943.xml"/><Relationship Id="rId4" Type="http://schemas.openxmlformats.org/officeDocument/2006/relationships/tags" Target="../tags/tag1942.xml"/><Relationship Id="rId3" Type="http://schemas.openxmlformats.org/officeDocument/2006/relationships/tags" Target="../tags/tag1941.xml"/><Relationship Id="rId2" Type="http://schemas.openxmlformats.org/officeDocument/2006/relationships/tags" Target="../tags/tag1940.xml"/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4" Type="http://schemas.openxmlformats.org/officeDocument/2006/relationships/tags" Target="../tags/tag1946.xml"/><Relationship Id="rId3" Type="http://schemas.openxmlformats.org/officeDocument/2006/relationships/tags" Target="../tags/tag1945.xml"/><Relationship Id="rId2" Type="http://schemas.openxmlformats.org/officeDocument/2006/relationships/tags" Target="../tags/tag1944.xml"/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5" Type="http://schemas.openxmlformats.org/officeDocument/2006/relationships/tags" Target="../tags/tag1950.xml"/><Relationship Id="rId4" Type="http://schemas.openxmlformats.org/officeDocument/2006/relationships/tags" Target="../tags/tag1949.xml"/><Relationship Id="rId3" Type="http://schemas.openxmlformats.org/officeDocument/2006/relationships/tags" Target="../tags/tag1948.xml"/><Relationship Id="rId2" Type="http://schemas.openxmlformats.org/officeDocument/2006/relationships/tags" Target="../tags/tag1947.xml"/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6" Type="http://schemas.openxmlformats.org/officeDocument/2006/relationships/tags" Target="../tags/tag1955.xml"/><Relationship Id="rId5" Type="http://schemas.openxmlformats.org/officeDocument/2006/relationships/tags" Target="../tags/tag1954.xml"/><Relationship Id="rId4" Type="http://schemas.openxmlformats.org/officeDocument/2006/relationships/tags" Target="../tags/tag1953.xml"/><Relationship Id="rId3" Type="http://schemas.openxmlformats.org/officeDocument/2006/relationships/tags" Target="../tags/tag1952.xml"/><Relationship Id="rId2" Type="http://schemas.openxmlformats.org/officeDocument/2006/relationships/tags" Target="../tags/tag1951.xml"/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959.xml"/><Relationship Id="rId7" Type="http://schemas.openxmlformats.org/officeDocument/2006/relationships/image" Target="../media/image4.png"/><Relationship Id="rId6" Type="http://schemas.openxmlformats.org/officeDocument/2006/relationships/tags" Target="../tags/tag1958.xml"/><Relationship Id="rId5" Type="http://schemas.openxmlformats.org/officeDocument/2006/relationships/tags" Target="../tags/tag1957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1956.xml"/><Relationship Id="rId16" Type="http://schemas.openxmlformats.org/officeDocument/2006/relationships/tags" Target="../tags/tag1964.xml"/><Relationship Id="rId15" Type="http://schemas.openxmlformats.org/officeDocument/2006/relationships/tags" Target="../tags/tag1963.xml"/><Relationship Id="rId14" Type="http://schemas.openxmlformats.org/officeDocument/2006/relationships/image" Target="../media/image7.png"/><Relationship Id="rId13" Type="http://schemas.openxmlformats.org/officeDocument/2006/relationships/tags" Target="../tags/tag1962.xml"/><Relationship Id="rId12" Type="http://schemas.openxmlformats.org/officeDocument/2006/relationships/tags" Target="../tags/tag1961.xml"/><Relationship Id="rId11" Type="http://schemas.openxmlformats.org/officeDocument/2006/relationships/tags" Target="../tags/tag1960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977.xml"/><Relationship Id="rId7" Type="http://schemas.openxmlformats.org/officeDocument/2006/relationships/image" Target="../media/image4.png"/><Relationship Id="rId6" Type="http://schemas.openxmlformats.org/officeDocument/2006/relationships/tags" Target="../tags/tag1976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975.xml"/><Relationship Id="rId20" Type="http://schemas.openxmlformats.org/officeDocument/2006/relationships/tags" Target="../tags/tag1986.xml"/><Relationship Id="rId2" Type="http://schemas.openxmlformats.org/officeDocument/2006/relationships/tags" Target="../tags/tag1974.xml"/><Relationship Id="rId19" Type="http://schemas.openxmlformats.org/officeDocument/2006/relationships/tags" Target="../tags/tag1985.xml"/><Relationship Id="rId18" Type="http://schemas.openxmlformats.org/officeDocument/2006/relationships/tags" Target="../tags/tag1984.xml"/><Relationship Id="rId17" Type="http://schemas.openxmlformats.org/officeDocument/2006/relationships/tags" Target="../tags/tag1983.xml"/><Relationship Id="rId16" Type="http://schemas.openxmlformats.org/officeDocument/2006/relationships/tags" Target="../tags/tag1982.xml"/><Relationship Id="rId15" Type="http://schemas.openxmlformats.org/officeDocument/2006/relationships/tags" Target="../tags/tag1981.xml"/><Relationship Id="rId14" Type="http://schemas.openxmlformats.org/officeDocument/2006/relationships/image" Target="../media/image7.png"/><Relationship Id="rId13" Type="http://schemas.openxmlformats.org/officeDocument/2006/relationships/tags" Target="../tags/tag1980.xml"/><Relationship Id="rId12" Type="http://schemas.openxmlformats.org/officeDocument/2006/relationships/tags" Target="../tags/tag1979.xml"/><Relationship Id="rId11" Type="http://schemas.openxmlformats.org/officeDocument/2006/relationships/tags" Target="../tags/tag1978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6" Type="http://schemas.openxmlformats.org/officeDocument/2006/relationships/tags" Target="../tags/tag1991.xml"/><Relationship Id="rId5" Type="http://schemas.openxmlformats.org/officeDocument/2006/relationships/tags" Target="../tags/tag1990.xml"/><Relationship Id="rId4" Type="http://schemas.openxmlformats.org/officeDocument/2006/relationships/tags" Target="../tags/tag1989.xml"/><Relationship Id="rId3" Type="http://schemas.openxmlformats.org/officeDocument/2006/relationships/tags" Target="../tags/tag1988.xml"/><Relationship Id="rId2" Type="http://schemas.openxmlformats.org/officeDocument/2006/relationships/tags" Target="../tags/tag1987.xml"/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9" Type="http://schemas.openxmlformats.org/officeDocument/2006/relationships/tags" Target="../tags/tag1995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994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1993.xml"/><Relationship Id="rId2" Type="http://schemas.openxmlformats.org/officeDocument/2006/relationships/tags" Target="../tags/tag1992.xml"/><Relationship Id="rId16" Type="http://schemas.openxmlformats.org/officeDocument/2006/relationships/tags" Target="../tags/tag2001.xml"/><Relationship Id="rId15" Type="http://schemas.openxmlformats.org/officeDocument/2006/relationships/tags" Target="../tags/tag2000.xml"/><Relationship Id="rId14" Type="http://schemas.openxmlformats.org/officeDocument/2006/relationships/tags" Target="../tags/tag1999.xml"/><Relationship Id="rId13" Type="http://schemas.openxmlformats.org/officeDocument/2006/relationships/tags" Target="../tags/tag1998.xml"/><Relationship Id="rId12" Type="http://schemas.openxmlformats.org/officeDocument/2006/relationships/image" Target="../media/image7.png"/><Relationship Id="rId11" Type="http://schemas.openxmlformats.org/officeDocument/2006/relationships/tags" Target="../tags/tag1997.xml"/><Relationship Id="rId10" Type="http://schemas.openxmlformats.org/officeDocument/2006/relationships/tags" Target="../tags/tag1996.xml"/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00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2004.xml"/><Relationship Id="rId3" Type="http://schemas.openxmlformats.org/officeDocument/2006/relationships/tags" Target="../tags/tag2003.xml"/><Relationship Id="rId21" Type="http://schemas.openxmlformats.org/officeDocument/2006/relationships/tags" Target="../tags/tag2016.xml"/><Relationship Id="rId20" Type="http://schemas.openxmlformats.org/officeDocument/2006/relationships/tags" Target="../tags/tag2015.xml"/><Relationship Id="rId2" Type="http://schemas.openxmlformats.org/officeDocument/2006/relationships/tags" Target="../tags/tag2002.xml"/><Relationship Id="rId19" Type="http://schemas.openxmlformats.org/officeDocument/2006/relationships/tags" Target="../tags/tag2014.xml"/><Relationship Id="rId18" Type="http://schemas.openxmlformats.org/officeDocument/2006/relationships/tags" Target="../tags/tag2013.xml"/><Relationship Id="rId17" Type="http://schemas.openxmlformats.org/officeDocument/2006/relationships/tags" Target="../tags/tag2012.xml"/><Relationship Id="rId16" Type="http://schemas.openxmlformats.org/officeDocument/2006/relationships/tags" Target="../tags/tag2011.xml"/><Relationship Id="rId15" Type="http://schemas.openxmlformats.org/officeDocument/2006/relationships/tags" Target="../tags/tag2010.xml"/><Relationship Id="rId14" Type="http://schemas.openxmlformats.org/officeDocument/2006/relationships/tags" Target="../tags/tag2009.xml"/><Relationship Id="rId13" Type="http://schemas.openxmlformats.org/officeDocument/2006/relationships/image" Target="../media/image7.png"/><Relationship Id="rId12" Type="http://schemas.openxmlformats.org/officeDocument/2006/relationships/tags" Target="../tags/tag2008.xml"/><Relationship Id="rId11" Type="http://schemas.openxmlformats.org/officeDocument/2006/relationships/tags" Target="../tags/tag2007.xml"/><Relationship Id="rId10" Type="http://schemas.openxmlformats.org/officeDocument/2006/relationships/tags" Target="../tags/tag2006.xml"/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7" Type="http://schemas.openxmlformats.org/officeDocument/2006/relationships/tags" Target="../tags/tag2022.xml"/><Relationship Id="rId6" Type="http://schemas.openxmlformats.org/officeDocument/2006/relationships/tags" Target="../tags/tag2021.xml"/><Relationship Id="rId5" Type="http://schemas.openxmlformats.org/officeDocument/2006/relationships/tags" Target="../tags/tag2020.xml"/><Relationship Id="rId4" Type="http://schemas.openxmlformats.org/officeDocument/2006/relationships/tags" Target="../tags/tag2019.xml"/><Relationship Id="rId3" Type="http://schemas.openxmlformats.org/officeDocument/2006/relationships/tags" Target="../tags/tag2018.xml"/><Relationship Id="rId2" Type="http://schemas.openxmlformats.org/officeDocument/2006/relationships/tags" Target="../tags/tag2017.xml"/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9" Type="http://schemas.openxmlformats.org/officeDocument/2006/relationships/tags" Target="../tags/tag2030.xml"/><Relationship Id="rId8" Type="http://schemas.openxmlformats.org/officeDocument/2006/relationships/tags" Target="../tags/tag2029.xml"/><Relationship Id="rId7" Type="http://schemas.openxmlformats.org/officeDocument/2006/relationships/tags" Target="../tags/tag2028.xml"/><Relationship Id="rId6" Type="http://schemas.openxmlformats.org/officeDocument/2006/relationships/tags" Target="../tags/tag2027.xml"/><Relationship Id="rId5" Type="http://schemas.openxmlformats.org/officeDocument/2006/relationships/tags" Target="../tags/tag2026.xml"/><Relationship Id="rId4" Type="http://schemas.openxmlformats.org/officeDocument/2006/relationships/tags" Target="../tags/tag2025.xml"/><Relationship Id="rId3" Type="http://schemas.openxmlformats.org/officeDocument/2006/relationships/tags" Target="../tags/tag2024.xml"/><Relationship Id="rId2" Type="http://schemas.openxmlformats.org/officeDocument/2006/relationships/tags" Target="../tags/tag2023.xml"/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5" Type="http://schemas.openxmlformats.org/officeDocument/2006/relationships/tags" Target="../tags/tag2034.xml"/><Relationship Id="rId4" Type="http://schemas.openxmlformats.org/officeDocument/2006/relationships/tags" Target="../tags/tag2033.xml"/><Relationship Id="rId3" Type="http://schemas.openxmlformats.org/officeDocument/2006/relationships/tags" Target="../tags/tag2032.xml"/><Relationship Id="rId2" Type="http://schemas.openxmlformats.org/officeDocument/2006/relationships/tags" Target="../tags/tag2031.xml"/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4" Type="http://schemas.openxmlformats.org/officeDocument/2006/relationships/tags" Target="../tags/tag2037.xml"/><Relationship Id="rId3" Type="http://schemas.openxmlformats.org/officeDocument/2006/relationships/tags" Target="../tags/tag2036.xml"/><Relationship Id="rId2" Type="http://schemas.openxmlformats.org/officeDocument/2006/relationships/tags" Target="../tags/tag2035.xml"/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5" Type="http://schemas.openxmlformats.org/officeDocument/2006/relationships/tags" Target="../tags/tag2041.xml"/><Relationship Id="rId4" Type="http://schemas.openxmlformats.org/officeDocument/2006/relationships/tags" Target="../tags/tag2040.xml"/><Relationship Id="rId3" Type="http://schemas.openxmlformats.org/officeDocument/2006/relationships/tags" Target="../tags/tag2039.xml"/><Relationship Id="rId2" Type="http://schemas.openxmlformats.org/officeDocument/2006/relationships/tags" Target="../tags/tag2038.xml"/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6" Type="http://schemas.openxmlformats.org/officeDocument/2006/relationships/tags" Target="../tags/tag2046.xml"/><Relationship Id="rId5" Type="http://schemas.openxmlformats.org/officeDocument/2006/relationships/tags" Target="../tags/tag2045.xml"/><Relationship Id="rId4" Type="http://schemas.openxmlformats.org/officeDocument/2006/relationships/tags" Target="../tags/tag2044.xml"/><Relationship Id="rId3" Type="http://schemas.openxmlformats.org/officeDocument/2006/relationships/tags" Target="../tags/tag2043.xml"/><Relationship Id="rId2" Type="http://schemas.openxmlformats.org/officeDocument/2006/relationships/tags" Target="../tags/tag2042.xml"/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050.xml"/><Relationship Id="rId7" Type="http://schemas.openxmlformats.org/officeDocument/2006/relationships/image" Target="../media/image4.png"/><Relationship Id="rId6" Type="http://schemas.openxmlformats.org/officeDocument/2006/relationships/tags" Target="../tags/tag2049.xml"/><Relationship Id="rId5" Type="http://schemas.openxmlformats.org/officeDocument/2006/relationships/tags" Target="../tags/tag2048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tags" Target="../tags/tag2047.xml"/><Relationship Id="rId16" Type="http://schemas.openxmlformats.org/officeDocument/2006/relationships/tags" Target="../tags/tag2055.xml"/><Relationship Id="rId15" Type="http://schemas.openxmlformats.org/officeDocument/2006/relationships/tags" Target="../tags/tag2054.xml"/><Relationship Id="rId14" Type="http://schemas.openxmlformats.org/officeDocument/2006/relationships/image" Target="../media/image7.png"/><Relationship Id="rId13" Type="http://schemas.openxmlformats.org/officeDocument/2006/relationships/tags" Target="../tags/tag2053.xml"/><Relationship Id="rId12" Type="http://schemas.openxmlformats.org/officeDocument/2006/relationships/tags" Target="../tags/tag2052.xml"/><Relationship Id="rId11" Type="http://schemas.openxmlformats.org/officeDocument/2006/relationships/tags" Target="../tags/tag2051.xml"/><Relationship Id="rId10" Type="http://schemas.openxmlformats.org/officeDocument/2006/relationships/image" Target="../media/image6.svg"/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9" name="图片 8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0680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12" name="任意多边形 1"/>
          <p:cNvSpPr/>
          <p:nvPr>
            <p:custDataLst>
              <p:tags r:id="rId11"/>
            </p:custDataLst>
          </p:nvPr>
        </p:nvSpPr>
        <p:spPr>
          <a:xfrm>
            <a:off x="240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4"/>
          <p:cNvSpPr/>
          <p:nvPr>
            <p:custDataLst>
              <p:tags r:id="rId12"/>
            </p:custDataLst>
          </p:nvPr>
        </p:nvSpPr>
        <p:spPr>
          <a:xfrm>
            <a:off x="8890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080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59971" y="786274"/>
            <a:ext cx="6607629" cy="24987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59971" y="3509292"/>
            <a:ext cx="6607629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76299" y="4784597"/>
            <a:ext cx="360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0">
                      <a:schemeClr val="tx1"/>
                    </a:gs>
                    <a:gs pos="98291">
                      <a:schemeClr val="tx2">
                        <a:lumMod val="75000"/>
                      </a:schemeClr>
                    </a:gs>
                    <a:gs pos="59000">
                      <a:schemeClr val="tx2"/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1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0" name="任意多边形 21"/>
          <p:cNvSpPr/>
          <p:nvPr>
            <p:custDataLst>
              <p:tags r:id="rId9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 22"/>
          <p:cNvSpPr/>
          <p:nvPr>
            <p:custDataLst>
              <p:tags r:id="rId10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lang="zh-CN" altLang="en-US" sz="5400" b="1" u="none" strike="noStrike" kern="1200" cap="none" spc="300" normalizeH="0" baseline="0" dirty="0">
                <a:gradFill flip="none" rotWithShape="1">
                  <a:gsLst>
                    <a:gs pos="51000">
                      <a:schemeClr val="tx2"/>
                    </a:gs>
                    <a:gs pos="0">
                      <a:schemeClr val="tx1"/>
                    </a:gs>
                    <a:gs pos="100000">
                      <a:schemeClr val="tx2">
                        <a:lumMod val="90000"/>
                      </a:schemeClr>
                    </a:gs>
                  </a:gsLst>
                  <a:lin ang="5400000" scaled="1"/>
                  <a:tileRect/>
                </a:gra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3"/>
          <p:cNvSpPr/>
          <p:nvPr>
            <p:custDataLst>
              <p:tags r:id="rId3"/>
            </p:custDataLst>
          </p:nvPr>
        </p:nvSpPr>
        <p:spPr>
          <a:xfrm>
            <a:off x="4596102" y="1008760"/>
            <a:ext cx="3027920" cy="302792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3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1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17" t="19" b="37650"/>
          <a:stretch>
            <a:fillRect/>
          </a:stretch>
        </p:blipFill>
        <p:spPr>
          <a:xfrm>
            <a:off x="0" y="4193207"/>
            <a:ext cx="7994650" cy="2137743"/>
          </a:xfrm>
          <a:custGeom>
            <a:avLst/>
            <a:gdLst>
              <a:gd name="connsiteX0" fmla="*/ 0 w 7994650"/>
              <a:gd name="connsiteY0" fmla="*/ 0 h 2137743"/>
              <a:gd name="connsiteX1" fmla="*/ 7994650 w 7994650"/>
              <a:gd name="connsiteY1" fmla="*/ 0 h 2137743"/>
              <a:gd name="connsiteX2" fmla="*/ 7994650 w 7994650"/>
              <a:gd name="connsiteY2" fmla="*/ 1744980 h 2137743"/>
              <a:gd name="connsiteX3" fmla="*/ 7966075 w 7994650"/>
              <a:gd name="connsiteY3" fmla="*/ 1751965 h 2137743"/>
              <a:gd name="connsiteX4" fmla="*/ 7784465 w 7994650"/>
              <a:gd name="connsiteY4" fmla="*/ 1794510 h 2137743"/>
              <a:gd name="connsiteX5" fmla="*/ 7600315 w 7994650"/>
              <a:gd name="connsiteY5" fmla="*/ 1834515 h 2137743"/>
              <a:gd name="connsiteX6" fmla="*/ 7413625 w 7994650"/>
              <a:gd name="connsiteY6" fmla="*/ 1872615 h 2137743"/>
              <a:gd name="connsiteX7" fmla="*/ 7225030 w 7994650"/>
              <a:gd name="connsiteY7" fmla="*/ 1908175 h 2137743"/>
              <a:gd name="connsiteX8" fmla="*/ 7034530 w 7994650"/>
              <a:gd name="connsiteY8" fmla="*/ 1941195 h 2137743"/>
              <a:gd name="connsiteX9" fmla="*/ 6841490 w 7994650"/>
              <a:gd name="connsiteY9" fmla="*/ 1971675 h 2137743"/>
              <a:gd name="connsiteX10" fmla="*/ 6646545 w 7994650"/>
              <a:gd name="connsiteY10" fmla="*/ 1999615 h 2137743"/>
              <a:gd name="connsiteX11" fmla="*/ 6449695 w 7994650"/>
              <a:gd name="connsiteY11" fmla="*/ 2025650 h 2137743"/>
              <a:gd name="connsiteX12" fmla="*/ 6250940 w 7994650"/>
              <a:gd name="connsiteY12" fmla="*/ 2048510 h 2137743"/>
              <a:gd name="connsiteX13" fmla="*/ 6050280 w 7994650"/>
              <a:gd name="connsiteY13" fmla="*/ 2069465 h 2137743"/>
              <a:gd name="connsiteX14" fmla="*/ 5848350 w 7994650"/>
              <a:gd name="connsiteY14" fmla="*/ 2086610 h 2137743"/>
              <a:gd name="connsiteX15" fmla="*/ 5644515 w 7994650"/>
              <a:gd name="connsiteY15" fmla="*/ 2102485 h 2137743"/>
              <a:gd name="connsiteX16" fmla="*/ 5438775 w 7994650"/>
              <a:gd name="connsiteY16" fmla="*/ 2114550 h 2137743"/>
              <a:gd name="connsiteX17" fmla="*/ 5231765 w 7994650"/>
              <a:gd name="connsiteY17" fmla="*/ 2124710 h 2137743"/>
              <a:gd name="connsiteX18" fmla="*/ 5023485 w 7994650"/>
              <a:gd name="connsiteY18" fmla="*/ 2131695 h 2137743"/>
              <a:gd name="connsiteX19" fmla="*/ 4813300 w 7994650"/>
              <a:gd name="connsiteY19" fmla="*/ 2136140 h 2137743"/>
              <a:gd name="connsiteX20" fmla="*/ 4601845 w 7994650"/>
              <a:gd name="connsiteY20" fmla="*/ 2137410 h 2137743"/>
              <a:gd name="connsiteX21" fmla="*/ 4391025 w 7994650"/>
              <a:gd name="connsiteY21" fmla="*/ 2136140 h 2137743"/>
              <a:gd name="connsiteX22" fmla="*/ 4180840 w 7994650"/>
              <a:gd name="connsiteY22" fmla="*/ 2131695 h 2137743"/>
              <a:gd name="connsiteX23" fmla="*/ 3972560 w 7994650"/>
              <a:gd name="connsiteY23" fmla="*/ 2124710 h 2137743"/>
              <a:gd name="connsiteX24" fmla="*/ 3765550 w 7994650"/>
              <a:gd name="connsiteY24" fmla="*/ 2114550 h 2137743"/>
              <a:gd name="connsiteX25" fmla="*/ 3559810 w 7994650"/>
              <a:gd name="connsiteY25" fmla="*/ 2102485 h 2137743"/>
              <a:gd name="connsiteX26" fmla="*/ 3355975 w 7994650"/>
              <a:gd name="connsiteY26" fmla="*/ 2086610 h 2137743"/>
              <a:gd name="connsiteX27" fmla="*/ 3153410 w 7994650"/>
              <a:gd name="connsiteY27" fmla="*/ 2069465 h 2137743"/>
              <a:gd name="connsiteX28" fmla="*/ 2953385 w 7994650"/>
              <a:gd name="connsiteY28" fmla="*/ 2048510 h 2137743"/>
              <a:gd name="connsiteX29" fmla="*/ 2754630 w 7994650"/>
              <a:gd name="connsiteY29" fmla="*/ 2025650 h 2137743"/>
              <a:gd name="connsiteX30" fmla="*/ 2557780 w 7994650"/>
              <a:gd name="connsiteY30" fmla="*/ 1999615 h 2137743"/>
              <a:gd name="connsiteX31" fmla="*/ 2362835 w 7994650"/>
              <a:gd name="connsiteY31" fmla="*/ 1971675 h 2137743"/>
              <a:gd name="connsiteX32" fmla="*/ 2169795 w 7994650"/>
              <a:gd name="connsiteY32" fmla="*/ 1941195 h 2137743"/>
              <a:gd name="connsiteX33" fmla="*/ 1978660 w 7994650"/>
              <a:gd name="connsiteY33" fmla="*/ 1908175 h 2137743"/>
              <a:gd name="connsiteX34" fmla="*/ 1790700 w 7994650"/>
              <a:gd name="connsiteY34" fmla="*/ 1872615 h 2137743"/>
              <a:gd name="connsiteX35" fmla="*/ 1604010 w 7994650"/>
              <a:gd name="connsiteY35" fmla="*/ 1834515 h 2137743"/>
              <a:gd name="connsiteX36" fmla="*/ 1419860 w 7994650"/>
              <a:gd name="connsiteY36" fmla="*/ 1794510 h 2137743"/>
              <a:gd name="connsiteX37" fmla="*/ 1238250 w 7994650"/>
              <a:gd name="connsiteY37" fmla="*/ 1751965 h 2137743"/>
              <a:gd name="connsiteX38" fmla="*/ 1057910 w 7994650"/>
              <a:gd name="connsiteY38" fmla="*/ 1707515 h 2137743"/>
              <a:gd name="connsiteX39" fmla="*/ 881380 w 7994650"/>
              <a:gd name="connsiteY39" fmla="*/ 1659890 h 2137743"/>
              <a:gd name="connsiteX40" fmla="*/ 707390 w 7994650"/>
              <a:gd name="connsiteY40" fmla="*/ 1610995 h 2137743"/>
              <a:gd name="connsiteX41" fmla="*/ 534670 w 7994650"/>
              <a:gd name="connsiteY41" fmla="*/ 1559560 h 2137743"/>
              <a:gd name="connsiteX42" fmla="*/ 365760 w 7994650"/>
              <a:gd name="connsiteY42" fmla="*/ 1506220 h 2137743"/>
              <a:gd name="connsiteX43" fmla="*/ 199390 w 7994650"/>
              <a:gd name="connsiteY43" fmla="*/ 1450340 h 2137743"/>
              <a:gd name="connsiteX44" fmla="*/ 35560 w 7994650"/>
              <a:gd name="connsiteY44" fmla="*/ 1392555 h 2137743"/>
              <a:gd name="connsiteX45" fmla="*/ 5715 w 7994650"/>
              <a:gd name="connsiteY45" fmla="*/ 1381125 h 2137743"/>
              <a:gd name="connsiteX46" fmla="*/ 5715 w 7994650"/>
              <a:gd name="connsiteY46" fmla="*/ 2137743 h 2137743"/>
              <a:gd name="connsiteX47" fmla="*/ 0 w 7994650"/>
              <a:gd name="connsiteY47" fmla="*/ 2137743 h 213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994650" h="2137743">
                <a:moveTo>
                  <a:pt x="0" y="0"/>
                </a:moveTo>
                <a:lnTo>
                  <a:pt x="7994650" y="0"/>
                </a:lnTo>
                <a:lnTo>
                  <a:pt x="7994650" y="1744980"/>
                </a:lnTo>
                <a:lnTo>
                  <a:pt x="7966075" y="1751965"/>
                </a:lnTo>
                <a:lnTo>
                  <a:pt x="7784465" y="1794510"/>
                </a:lnTo>
                <a:lnTo>
                  <a:pt x="7600315" y="1834515"/>
                </a:lnTo>
                <a:lnTo>
                  <a:pt x="7413625" y="1872615"/>
                </a:lnTo>
                <a:lnTo>
                  <a:pt x="7225030" y="1908175"/>
                </a:lnTo>
                <a:lnTo>
                  <a:pt x="7034530" y="1941195"/>
                </a:lnTo>
                <a:lnTo>
                  <a:pt x="6841490" y="1971675"/>
                </a:lnTo>
                <a:lnTo>
                  <a:pt x="6646545" y="1999615"/>
                </a:lnTo>
                <a:lnTo>
                  <a:pt x="6449695" y="2025650"/>
                </a:lnTo>
                <a:lnTo>
                  <a:pt x="6250940" y="2048510"/>
                </a:lnTo>
                <a:lnTo>
                  <a:pt x="6050280" y="2069465"/>
                </a:lnTo>
                <a:lnTo>
                  <a:pt x="5848350" y="2086610"/>
                </a:lnTo>
                <a:lnTo>
                  <a:pt x="5644515" y="2102485"/>
                </a:lnTo>
                <a:lnTo>
                  <a:pt x="5438775" y="2114550"/>
                </a:lnTo>
                <a:lnTo>
                  <a:pt x="5231765" y="2124710"/>
                </a:lnTo>
                <a:lnTo>
                  <a:pt x="5023485" y="2131695"/>
                </a:lnTo>
                <a:lnTo>
                  <a:pt x="4813300" y="2136140"/>
                </a:lnTo>
                <a:lnTo>
                  <a:pt x="4601845" y="2137410"/>
                </a:lnTo>
                <a:lnTo>
                  <a:pt x="4391025" y="2136140"/>
                </a:lnTo>
                <a:lnTo>
                  <a:pt x="4180840" y="2131695"/>
                </a:lnTo>
                <a:lnTo>
                  <a:pt x="3972560" y="2124710"/>
                </a:lnTo>
                <a:lnTo>
                  <a:pt x="3765550" y="2114550"/>
                </a:lnTo>
                <a:lnTo>
                  <a:pt x="3559810" y="2102485"/>
                </a:lnTo>
                <a:lnTo>
                  <a:pt x="3355975" y="2086610"/>
                </a:lnTo>
                <a:lnTo>
                  <a:pt x="3153410" y="2069465"/>
                </a:lnTo>
                <a:lnTo>
                  <a:pt x="2953385" y="2048510"/>
                </a:lnTo>
                <a:lnTo>
                  <a:pt x="2754630" y="2025650"/>
                </a:lnTo>
                <a:lnTo>
                  <a:pt x="2557780" y="1999615"/>
                </a:lnTo>
                <a:lnTo>
                  <a:pt x="2362835" y="1971675"/>
                </a:lnTo>
                <a:lnTo>
                  <a:pt x="2169795" y="1941195"/>
                </a:lnTo>
                <a:lnTo>
                  <a:pt x="1978660" y="1908175"/>
                </a:lnTo>
                <a:lnTo>
                  <a:pt x="1790700" y="1872615"/>
                </a:lnTo>
                <a:lnTo>
                  <a:pt x="1604010" y="1834515"/>
                </a:lnTo>
                <a:lnTo>
                  <a:pt x="1419860" y="1794510"/>
                </a:lnTo>
                <a:lnTo>
                  <a:pt x="1238250" y="1751965"/>
                </a:lnTo>
                <a:lnTo>
                  <a:pt x="1057910" y="1707515"/>
                </a:lnTo>
                <a:lnTo>
                  <a:pt x="881380" y="1659890"/>
                </a:lnTo>
                <a:lnTo>
                  <a:pt x="707390" y="1610995"/>
                </a:lnTo>
                <a:lnTo>
                  <a:pt x="534670" y="1559560"/>
                </a:lnTo>
                <a:lnTo>
                  <a:pt x="365760" y="1506220"/>
                </a:lnTo>
                <a:lnTo>
                  <a:pt x="199390" y="1450340"/>
                </a:lnTo>
                <a:lnTo>
                  <a:pt x="35560" y="1392555"/>
                </a:lnTo>
                <a:lnTo>
                  <a:pt x="5715" y="1381125"/>
                </a:lnTo>
                <a:lnTo>
                  <a:pt x="5715" y="2137743"/>
                </a:lnTo>
                <a:lnTo>
                  <a:pt x="0" y="2137743"/>
                </a:lnTo>
                <a:close/>
              </a:path>
            </a:pathLst>
          </a:custGeom>
        </p:spPr>
      </p:pic>
      <p:sp>
        <p:nvSpPr>
          <p:cNvPr id="12" name="任意多边形 21"/>
          <p:cNvSpPr/>
          <p:nvPr>
            <p:custDataLst>
              <p:tags r:id="rId10"/>
            </p:custDataLst>
          </p:nvPr>
        </p:nvSpPr>
        <p:spPr>
          <a:xfrm>
            <a:off x="5715" y="4398645"/>
            <a:ext cx="12179934" cy="2454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任意多边形 22"/>
          <p:cNvSpPr/>
          <p:nvPr>
            <p:custDataLst>
              <p:tags r:id="rId11"/>
            </p:custDataLst>
          </p:nvPr>
        </p:nvSpPr>
        <p:spPr>
          <a:xfrm>
            <a:off x="18386" y="4380230"/>
            <a:ext cx="12154592" cy="1846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r="6079" b="21925"/>
          <a:stretch>
            <a:fillRect/>
          </a:stretch>
        </p:blipFill>
        <p:spPr>
          <a:xfrm>
            <a:off x="5431046" y="4711700"/>
            <a:ext cx="6367254" cy="1701498"/>
          </a:xfrm>
          <a:prstGeom prst="rect">
            <a:avLst/>
          </a:prstGeom>
        </p:spPr>
      </p:pic>
      <p:pic>
        <p:nvPicPr>
          <p:cNvPr id="15" name="图形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7032" r="31597"/>
          <a:stretch>
            <a:fillRect/>
          </a:stretch>
        </p:blipFill>
        <p:spPr>
          <a:xfrm flipH="1">
            <a:off x="0" y="0"/>
            <a:ext cx="3959225" cy="2413635"/>
          </a:xfrm>
          <a:prstGeom prst="rect">
            <a:avLst/>
          </a:prstGeom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307290" y="4241755"/>
            <a:ext cx="3600000" cy="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6"/>
            </p:custDataLst>
          </p:nvPr>
        </p:nvCxnSpPr>
        <p:spPr>
          <a:xfrm>
            <a:off x="5387290" y="4241755"/>
            <a:ext cx="1440000" cy="0"/>
          </a:xfrm>
          <a:prstGeom prst="line">
            <a:avLst/>
          </a:prstGeom>
          <a:ln w="254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1526540" y="2587625"/>
            <a:ext cx="9144000" cy="1580515"/>
          </a:xfrm>
        </p:spPr>
        <p:txBody>
          <a:bodyPr wrap="square" anchor="t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524000" y="1043200"/>
            <a:ext cx="9144000" cy="12240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lang="zh-CN" altLang="en-US" sz="3600" b="1" kern="1200" dirty="0">
                <a:gradFill>
                  <a:gsLst>
                    <a:gs pos="20000">
                      <a:schemeClr val="tx2"/>
                    </a:gs>
                    <a:gs pos="98291">
                      <a:schemeClr val="tx2">
                        <a:lumMod val="50000"/>
                      </a:schemeClr>
                    </a:gs>
                  </a:gsLst>
                  <a:lin ang="16200000" scaled="0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形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bg2"/>
              </a:gs>
              <a:gs pos="72000">
                <a:schemeClr val="bg2">
                  <a:lumMod val="90000"/>
                  <a:lumOff val="10000"/>
                </a:schemeClr>
              </a:gs>
              <a:gs pos="9600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:\Users\123\Desktop\5.png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18"/>
          <a:stretch>
            <a:fillRect/>
          </a:stretch>
        </p:blipFill>
        <p:spPr>
          <a:xfrm>
            <a:off x="4171315" y="132080"/>
            <a:ext cx="8020685" cy="5845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31" h="9205">
                <a:moveTo>
                  <a:pt x="0" y="0"/>
                </a:moveTo>
                <a:lnTo>
                  <a:pt x="12631" y="0"/>
                </a:lnTo>
                <a:lnTo>
                  <a:pt x="12631" y="9205"/>
                </a:lnTo>
                <a:lnTo>
                  <a:pt x="0" y="92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形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1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7" t="19" b="15275"/>
          <a:stretch>
            <a:fillRect/>
          </a:stretch>
        </p:blipFill>
        <p:spPr>
          <a:xfrm>
            <a:off x="3810" y="3889375"/>
            <a:ext cx="7994650" cy="2905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90" h="4575">
                <a:moveTo>
                  <a:pt x="12590" y="0"/>
                </a:moveTo>
                <a:lnTo>
                  <a:pt x="12590" y="2748"/>
                </a:lnTo>
                <a:lnTo>
                  <a:pt x="12545" y="2759"/>
                </a:lnTo>
                <a:lnTo>
                  <a:pt x="12259" y="2826"/>
                </a:lnTo>
                <a:lnTo>
                  <a:pt x="11969" y="2889"/>
                </a:lnTo>
                <a:lnTo>
                  <a:pt x="11675" y="2949"/>
                </a:lnTo>
                <a:lnTo>
                  <a:pt x="11378" y="3005"/>
                </a:lnTo>
                <a:lnTo>
                  <a:pt x="11078" y="3057"/>
                </a:lnTo>
                <a:lnTo>
                  <a:pt x="10774" y="3105"/>
                </a:lnTo>
                <a:lnTo>
                  <a:pt x="10467" y="3149"/>
                </a:lnTo>
                <a:lnTo>
                  <a:pt x="10157" y="3190"/>
                </a:lnTo>
                <a:lnTo>
                  <a:pt x="9844" y="3226"/>
                </a:lnTo>
                <a:lnTo>
                  <a:pt x="9528" y="3259"/>
                </a:lnTo>
                <a:lnTo>
                  <a:pt x="9210" y="3286"/>
                </a:lnTo>
                <a:lnTo>
                  <a:pt x="8889" y="3311"/>
                </a:lnTo>
                <a:lnTo>
                  <a:pt x="8565" y="3330"/>
                </a:lnTo>
                <a:lnTo>
                  <a:pt x="8239" y="3346"/>
                </a:lnTo>
                <a:lnTo>
                  <a:pt x="7911" y="3357"/>
                </a:lnTo>
                <a:lnTo>
                  <a:pt x="7580" y="3364"/>
                </a:lnTo>
                <a:lnTo>
                  <a:pt x="7247" y="3366"/>
                </a:lnTo>
                <a:lnTo>
                  <a:pt x="6915" y="3364"/>
                </a:lnTo>
                <a:lnTo>
                  <a:pt x="6584" y="3357"/>
                </a:lnTo>
                <a:lnTo>
                  <a:pt x="6256" y="3346"/>
                </a:lnTo>
                <a:lnTo>
                  <a:pt x="5930" y="3330"/>
                </a:lnTo>
                <a:lnTo>
                  <a:pt x="5606" y="3311"/>
                </a:lnTo>
                <a:lnTo>
                  <a:pt x="5285" y="3286"/>
                </a:lnTo>
                <a:lnTo>
                  <a:pt x="4966" y="3259"/>
                </a:lnTo>
                <a:lnTo>
                  <a:pt x="4651" y="3226"/>
                </a:lnTo>
                <a:lnTo>
                  <a:pt x="4338" y="3190"/>
                </a:lnTo>
                <a:lnTo>
                  <a:pt x="4028" y="3149"/>
                </a:lnTo>
                <a:lnTo>
                  <a:pt x="3721" y="3105"/>
                </a:lnTo>
                <a:lnTo>
                  <a:pt x="3417" y="3057"/>
                </a:lnTo>
                <a:lnTo>
                  <a:pt x="3116" y="3005"/>
                </a:lnTo>
                <a:lnTo>
                  <a:pt x="2820" y="2949"/>
                </a:lnTo>
                <a:lnTo>
                  <a:pt x="2526" y="2889"/>
                </a:lnTo>
                <a:lnTo>
                  <a:pt x="2236" y="2826"/>
                </a:lnTo>
                <a:lnTo>
                  <a:pt x="1950" y="2759"/>
                </a:lnTo>
                <a:lnTo>
                  <a:pt x="1666" y="2689"/>
                </a:lnTo>
                <a:lnTo>
                  <a:pt x="1388" y="2614"/>
                </a:lnTo>
                <a:lnTo>
                  <a:pt x="1114" y="2537"/>
                </a:lnTo>
                <a:lnTo>
                  <a:pt x="842" y="2456"/>
                </a:lnTo>
                <a:lnTo>
                  <a:pt x="576" y="2372"/>
                </a:lnTo>
                <a:lnTo>
                  <a:pt x="314" y="2284"/>
                </a:lnTo>
                <a:lnTo>
                  <a:pt x="56" y="2193"/>
                </a:lnTo>
                <a:lnTo>
                  <a:pt x="9" y="2175"/>
                </a:lnTo>
                <a:lnTo>
                  <a:pt x="9" y="4575"/>
                </a:lnTo>
                <a:lnTo>
                  <a:pt x="0" y="4575"/>
                </a:lnTo>
                <a:lnTo>
                  <a:pt x="0" y="0"/>
                </a:lnTo>
                <a:lnTo>
                  <a:pt x="12590" y="0"/>
                </a:lnTo>
                <a:close/>
              </a:path>
            </a:pathLst>
          </a:custGeom>
        </p:spPr>
      </p:pic>
      <p:sp>
        <p:nvSpPr>
          <p:cNvPr id="25" name="任意多边形 1"/>
          <p:cNvSpPr/>
          <p:nvPr>
            <p:custDataLst>
              <p:tags r:id="rId11"/>
            </p:custDataLst>
          </p:nvPr>
        </p:nvSpPr>
        <p:spPr>
          <a:xfrm>
            <a:off x="0" y="3536315"/>
            <a:ext cx="12189600" cy="3321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5231">
                <a:moveTo>
                  <a:pt x="19185" y="0"/>
                </a:moveTo>
                <a:lnTo>
                  <a:pt x="19185" y="5231"/>
                </a:lnTo>
                <a:lnTo>
                  <a:pt x="0" y="523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9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14"/>
          <p:cNvSpPr/>
          <p:nvPr>
            <p:custDataLst>
              <p:tags r:id="rId12"/>
            </p:custDataLst>
          </p:nvPr>
        </p:nvSpPr>
        <p:spPr>
          <a:xfrm>
            <a:off x="9525" y="3506470"/>
            <a:ext cx="12182475" cy="2498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5" h="3935">
                <a:moveTo>
                  <a:pt x="19185" y="0"/>
                </a:moveTo>
                <a:lnTo>
                  <a:pt x="19185" y="61"/>
                </a:lnTo>
                <a:lnTo>
                  <a:pt x="19153" y="97"/>
                </a:lnTo>
                <a:lnTo>
                  <a:pt x="19008" y="247"/>
                </a:lnTo>
                <a:lnTo>
                  <a:pt x="18856" y="396"/>
                </a:lnTo>
                <a:lnTo>
                  <a:pt x="18698" y="542"/>
                </a:lnTo>
                <a:lnTo>
                  <a:pt x="18533" y="686"/>
                </a:lnTo>
                <a:lnTo>
                  <a:pt x="18361" y="827"/>
                </a:lnTo>
                <a:lnTo>
                  <a:pt x="18184" y="966"/>
                </a:lnTo>
                <a:lnTo>
                  <a:pt x="18000" y="1103"/>
                </a:lnTo>
                <a:lnTo>
                  <a:pt x="17809" y="1237"/>
                </a:lnTo>
                <a:lnTo>
                  <a:pt x="17613" y="1369"/>
                </a:lnTo>
                <a:lnTo>
                  <a:pt x="17411" y="1498"/>
                </a:lnTo>
                <a:lnTo>
                  <a:pt x="17203" y="1624"/>
                </a:lnTo>
                <a:lnTo>
                  <a:pt x="16990" y="1748"/>
                </a:lnTo>
                <a:lnTo>
                  <a:pt x="16770" y="1869"/>
                </a:lnTo>
                <a:lnTo>
                  <a:pt x="16546" y="1987"/>
                </a:lnTo>
                <a:lnTo>
                  <a:pt x="16315" y="2102"/>
                </a:lnTo>
                <a:lnTo>
                  <a:pt x="16080" y="2214"/>
                </a:lnTo>
                <a:lnTo>
                  <a:pt x="15840" y="2324"/>
                </a:lnTo>
                <a:lnTo>
                  <a:pt x="15594" y="2430"/>
                </a:lnTo>
                <a:lnTo>
                  <a:pt x="15343" y="2533"/>
                </a:lnTo>
                <a:lnTo>
                  <a:pt x="15088" y="2633"/>
                </a:lnTo>
                <a:lnTo>
                  <a:pt x="14828" y="2729"/>
                </a:lnTo>
                <a:lnTo>
                  <a:pt x="14563" y="2823"/>
                </a:lnTo>
                <a:lnTo>
                  <a:pt x="14293" y="2913"/>
                </a:lnTo>
                <a:lnTo>
                  <a:pt x="14020" y="3000"/>
                </a:lnTo>
                <a:lnTo>
                  <a:pt x="13741" y="3083"/>
                </a:lnTo>
                <a:lnTo>
                  <a:pt x="13459" y="3162"/>
                </a:lnTo>
                <a:lnTo>
                  <a:pt x="13173" y="3239"/>
                </a:lnTo>
                <a:lnTo>
                  <a:pt x="12882" y="3311"/>
                </a:lnTo>
                <a:lnTo>
                  <a:pt x="12588" y="3380"/>
                </a:lnTo>
                <a:lnTo>
                  <a:pt x="12290" y="3445"/>
                </a:lnTo>
                <a:lnTo>
                  <a:pt x="11988" y="3506"/>
                </a:lnTo>
                <a:lnTo>
                  <a:pt x="11683" y="3564"/>
                </a:lnTo>
                <a:lnTo>
                  <a:pt x="11374" y="3617"/>
                </a:lnTo>
                <a:lnTo>
                  <a:pt x="11062" y="3667"/>
                </a:lnTo>
                <a:lnTo>
                  <a:pt x="10746" y="3712"/>
                </a:lnTo>
                <a:lnTo>
                  <a:pt x="10428" y="3754"/>
                </a:lnTo>
                <a:lnTo>
                  <a:pt x="10106" y="3791"/>
                </a:lnTo>
                <a:lnTo>
                  <a:pt x="9782" y="3825"/>
                </a:lnTo>
                <a:lnTo>
                  <a:pt x="9455" y="3853"/>
                </a:lnTo>
                <a:lnTo>
                  <a:pt x="9125" y="3878"/>
                </a:lnTo>
                <a:lnTo>
                  <a:pt x="8792" y="3898"/>
                </a:lnTo>
                <a:lnTo>
                  <a:pt x="8457" y="3914"/>
                </a:lnTo>
                <a:lnTo>
                  <a:pt x="8120" y="3926"/>
                </a:lnTo>
                <a:lnTo>
                  <a:pt x="7780" y="3933"/>
                </a:lnTo>
                <a:lnTo>
                  <a:pt x="7438" y="3935"/>
                </a:lnTo>
                <a:lnTo>
                  <a:pt x="7096" y="3933"/>
                </a:lnTo>
                <a:lnTo>
                  <a:pt x="6756" y="3926"/>
                </a:lnTo>
                <a:lnTo>
                  <a:pt x="6419" y="3914"/>
                </a:lnTo>
                <a:lnTo>
                  <a:pt x="6084" y="3898"/>
                </a:lnTo>
                <a:lnTo>
                  <a:pt x="5751" y="3878"/>
                </a:lnTo>
                <a:lnTo>
                  <a:pt x="5421" y="3853"/>
                </a:lnTo>
                <a:lnTo>
                  <a:pt x="5094" y="3825"/>
                </a:lnTo>
                <a:lnTo>
                  <a:pt x="4770" y="3791"/>
                </a:lnTo>
                <a:lnTo>
                  <a:pt x="4448" y="3754"/>
                </a:lnTo>
                <a:lnTo>
                  <a:pt x="4130" y="3712"/>
                </a:lnTo>
                <a:lnTo>
                  <a:pt x="3814" y="3667"/>
                </a:lnTo>
                <a:lnTo>
                  <a:pt x="3502" y="3617"/>
                </a:lnTo>
                <a:lnTo>
                  <a:pt x="3193" y="3564"/>
                </a:lnTo>
                <a:lnTo>
                  <a:pt x="2888" y="3506"/>
                </a:lnTo>
                <a:lnTo>
                  <a:pt x="2586" y="3445"/>
                </a:lnTo>
                <a:lnTo>
                  <a:pt x="2288" y="3380"/>
                </a:lnTo>
                <a:lnTo>
                  <a:pt x="1994" y="3311"/>
                </a:lnTo>
                <a:lnTo>
                  <a:pt x="1703" y="3239"/>
                </a:lnTo>
                <a:lnTo>
                  <a:pt x="1417" y="3162"/>
                </a:lnTo>
                <a:lnTo>
                  <a:pt x="1135" y="3083"/>
                </a:lnTo>
                <a:lnTo>
                  <a:pt x="856" y="3000"/>
                </a:lnTo>
                <a:lnTo>
                  <a:pt x="583" y="2913"/>
                </a:lnTo>
                <a:lnTo>
                  <a:pt x="313" y="2823"/>
                </a:lnTo>
                <a:lnTo>
                  <a:pt x="48" y="2729"/>
                </a:lnTo>
                <a:lnTo>
                  <a:pt x="0" y="2711"/>
                </a:lnTo>
                <a:lnTo>
                  <a:pt x="0" y="2650"/>
                </a:lnTo>
                <a:lnTo>
                  <a:pt x="48" y="2668"/>
                </a:lnTo>
                <a:lnTo>
                  <a:pt x="313" y="2762"/>
                </a:lnTo>
                <a:lnTo>
                  <a:pt x="583" y="2852"/>
                </a:lnTo>
                <a:lnTo>
                  <a:pt x="856" y="2939"/>
                </a:lnTo>
                <a:lnTo>
                  <a:pt x="1135" y="3022"/>
                </a:lnTo>
                <a:lnTo>
                  <a:pt x="1417" y="3101"/>
                </a:lnTo>
                <a:lnTo>
                  <a:pt x="1703" y="3178"/>
                </a:lnTo>
                <a:lnTo>
                  <a:pt x="1994" y="3250"/>
                </a:lnTo>
                <a:lnTo>
                  <a:pt x="2288" y="3319"/>
                </a:lnTo>
                <a:lnTo>
                  <a:pt x="2586" y="3384"/>
                </a:lnTo>
                <a:lnTo>
                  <a:pt x="2888" y="3445"/>
                </a:lnTo>
                <a:lnTo>
                  <a:pt x="3193" y="3503"/>
                </a:lnTo>
                <a:lnTo>
                  <a:pt x="3502" y="3556"/>
                </a:lnTo>
                <a:lnTo>
                  <a:pt x="3814" y="3606"/>
                </a:lnTo>
                <a:lnTo>
                  <a:pt x="4130" y="3651"/>
                </a:lnTo>
                <a:lnTo>
                  <a:pt x="4448" y="3693"/>
                </a:lnTo>
                <a:lnTo>
                  <a:pt x="4770" y="3730"/>
                </a:lnTo>
                <a:lnTo>
                  <a:pt x="5094" y="3764"/>
                </a:lnTo>
                <a:lnTo>
                  <a:pt x="5421" y="3792"/>
                </a:lnTo>
                <a:lnTo>
                  <a:pt x="5751" y="3817"/>
                </a:lnTo>
                <a:lnTo>
                  <a:pt x="6084" y="3837"/>
                </a:lnTo>
                <a:lnTo>
                  <a:pt x="6419" y="3853"/>
                </a:lnTo>
                <a:lnTo>
                  <a:pt x="6756" y="3865"/>
                </a:lnTo>
                <a:lnTo>
                  <a:pt x="7096" y="3872"/>
                </a:lnTo>
                <a:lnTo>
                  <a:pt x="7438" y="3874"/>
                </a:lnTo>
                <a:lnTo>
                  <a:pt x="7780" y="3872"/>
                </a:lnTo>
                <a:lnTo>
                  <a:pt x="8120" y="3865"/>
                </a:lnTo>
                <a:lnTo>
                  <a:pt x="8457" y="3853"/>
                </a:lnTo>
                <a:lnTo>
                  <a:pt x="8792" y="3837"/>
                </a:lnTo>
                <a:lnTo>
                  <a:pt x="9125" y="3817"/>
                </a:lnTo>
                <a:lnTo>
                  <a:pt x="9455" y="3792"/>
                </a:lnTo>
                <a:lnTo>
                  <a:pt x="9782" y="3764"/>
                </a:lnTo>
                <a:lnTo>
                  <a:pt x="10106" y="3730"/>
                </a:lnTo>
                <a:lnTo>
                  <a:pt x="10428" y="3693"/>
                </a:lnTo>
                <a:lnTo>
                  <a:pt x="10746" y="3651"/>
                </a:lnTo>
                <a:lnTo>
                  <a:pt x="11062" y="3606"/>
                </a:lnTo>
                <a:lnTo>
                  <a:pt x="11374" y="3556"/>
                </a:lnTo>
                <a:lnTo>
                  <a:pt x="11683" y="3503"/>
                </a:lnTo>
                <a:lnTo>
                  <a:pt x="11988" y="3445"/>
                </a:lnTo>
                <a:lnTo>
                  <a:pt x="12290" y="3384"/>
                </a:lnTo>
                <a:lnTo>
                  <a:pt x="12588" y="3319"/>
                </a:lnTo>
                <a:lnTo>
                  <a:pt x="12882" y="3250"/>
                </a:lnTo>
                <a:lnTo>
                  <a:pt x="13173" y="3178"/>
                </a:lnTo>
                <a:lnTo>
                  <a:pt x="13459" y="3101"/>
                </a:lnTo>
                <a:lnTo>
                  <a:pt x="13741" y="3022"/>
                </a:lnTo>
                <a:lnTo>
                  <a:pt x="14020" y="2939"/>
                </a:lnTo>
                <a:lnTo>
                  <a:pt x="14293" y="2852"/>
                </a:lnTo>
                <a:lnTo>
                  <a:pt x="14563" y="2762"/>
                </a:lnTo>
                <a:lnTo>
                  <a:pt x="14828" y="2668"/>
                </a:lnTo>
                <a:lnTo>
                  <a:pt x="15088" y="2572"/>
                </a:lnTo>
                <a:lnTo>
                  <a:pt x="15343" y="2472"/>
                </a:lnTo>
                <a:lnTo>
                  <a:pt x="15594" y="2369"/>
                </a:lnTo>
                <a:lnTo>
                  <a:pt x="15840" y="2263"/>
                </a:lnTo>
                <a:lnTo>
                  <a:pt x="16080" y="2153"/>
                </a:lnTo>
                <a:lnTo>
                  <a:pt x="16315" y="2041"/>
                </a:lnTo>
                <a:lnTo>
                  <a:pt x="16546" y="1926"/>
                </a:lnTo>
                <a:lnTo>
                  <a:pt x="16770" y="1808"/>
                </a:lnTo>
                <a:lnTo>
                  <a:pt x="16990" y="1687"/>
                </a:lnTo>
                <a:lnTo>
                  <a:pt x="17203" y="1563"/>
                </a:lnTo>
                <a:lnTo>
                  <a:pt x="17411" y="1437"/>
                </a:lnTo>
                <a:lnTo>
                  <a:pt x="17613" y="1308"/>
                </a:lnTo>
                <a:lnTo>
                  <a:pt x="17809" y="1176"/>
                </a:lnTo>
                <a:lnTo>
                  <a:pt x="18000" y="1042"/>
                </a:lnTo>
                <a:lnTo>
                  <a:pt x="18184" y="905"/>
                </a:lnTo>
                <a:lnTo>
                  <a:pt x="18361" y="766"/>
                </a:lnTo>
                <a:lnTo>
                  <a:pt x="18533" y="625"/>
                </a:lnTo>
                <a:lnTo>
                  <a:pt x="18698" y="481"/>
                </a:lnTo>
                <a:lnTo>
                  <a:pt x="18856" y="335"/>
                </a:lnTo>
                <a:lnTo>
                  <a:pt x="19008" y="186"/>
                </a:lnTo>
                <a:lnTo>
                  <a:pt x="19153" y="36"/>
                </a:lnTo>
                <a:lnTo>
                  <a:pt x="19185" y="0"/>
                </a:lnTo>
                <a:close/>
              </a:path>
            </a:pathLst>
          </a:custGeom>
          <a:gradFill>
            <a:gsLst>
              <a:gs pos="9000">
                <a:schemeClr val="tx2">
                  <a:alpha val="0"/>
                </a:schemeClr>
              </a:gs>
              <a:gs pos="97000">
                <a:schemeClr val="tx2">
                  <a:alpha val="0"/>
                </a:schemeClr>
              </a:gs>
              <a:gs pos="79000">
                <a:schemeClr val="tx2">
                  <a:lumMod val="75000"/>
                </a:schemeClr>
              </a:gs>
              <a:gs pos="48000">
                <a:schemeClr val="tx2">
                  <a:lumMod val="75000"/>
                </a:schemeClr>
              </a:gs>
              <a:gs pos="57000">
                <a:schemeClr val="tx2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6269"/>
          <a:stretch>
            <a:fillRect/>
          </a:stretch>
        </p:blipFill>
        <p:spPr>
          <a:xfrm>
            <a:off x="5134610" y="4081454"/>
            <a:ext cx="6779340" cy="26400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874713" y="880745"/>
            <a:ext cx="6179230" cy="2407247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74712" y="4837937"/>
            <a:ext cx="3600000" cy="504000"/>
          </a:xfrm>
          <a:prstGeom prst="roundRect">
            <a:avLst>
              <a:gd name="adj" fmla="val 50000"/>
            </a:avLst>
          </a:prstGeom>
          <a:gradFill>
            <a:gsLst>
              <a:gs pos="5128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spPr>
        <p:txBody>
          <a:bodyPr wrap="square" anchor="ctr">
            <a:normAutofit/>
          </a:bodyPr>
          <a:lstStyle>
            <a:lvl1pPr marL="179705" indent="0" algn="l">
              <a:lnSpc>
                <a:spcPct val="100000"/>
              </a:lnSpc>
              <a:buNone/>
              <a:defRPr sz="1600" b="1">
                <a:gradFill>
                  <a:gsLst>
                    <a:gs pos="68000">
                      <a:schemeClr val="tx2"/>
                    </a:gs>
                    <a:gs pos="5128">
                      <a:schemeClr val="tx1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0" scaled="1"/>
                </a:gra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53.xml"/><Relationship Id="rId23" Type="http://schemas.openxmlformats.org/officeDocument/2006/relationships/tags" Target="../tags/tag152.xml"/><Relationship Id="rId22" Type="http://schemas.openxmlformats.org/officeDocument/2006/relationships/tags" Target="../tags/tag151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8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47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5" Type="http://schemas.openxmlformats.org/officeDocument/2006/relationships/theme" Target="../theme/theme3.xml"/><Relationship Id="rId24" Type="http://schemas.openxmlformats.org/officeDocument/2006/relationships/tags" Target="../tags/tag244.xml"/><Relationship Id="rId23" Type="http://schemas.openxmlformats.org/officeDocument/2006/relationships/tags" Target="../tags/tag243.xml"/><Relationship Id="rId22" Type="http://schemas.openxmlformats.org/officeDocument/2006/relationships/tags" Target="../tags/tag242.xml"/><Relationship Id="rId21" Type="http://schemas.openxmlformats.org/officeDocument/2006/relationships/tags" Target="../tags/tag241.xml"/><Relationship Id="rId20" Type="http://schemas.openxmlformats.org/officeDocument/2006/relationships/tags" Target="../tags/tag240.xml"/><Relationship Id="rId2" Type="http://schemas.openxmlformats.org/officeDocument/2006/relationships/slideLayout" Target="../slideLayouts/slideLayout24.xml"/><Relationship Id="rId19" Type="http://schemas.openxmlformats.org/officeDocument/2006/relationships/tags" Target="../tags/tag239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238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5" Type="http://schemas.openxmlformats.org/officeDocument/2006/relationships/theme" Target="../theme/theme4.xml"/><Relationship Id="rId24" Type="http://schemas.openxmlformats.org/officeDocument/2006/relationships/tags" Target="../tags/tag335.xml"/><Relationship Id="rId23" Type="http://schemas.openxmlformats.org/officeDocument/2006/relationships/tags" Target="../tags/tag334.xml"/><Relationship Id="rId22" Type="http://schemas.openxmlformats.org/officeDocument/2006/relationships/tags" Target="../tags/tag333.xml"/><Relationship Id="rId21" Type="http://schemas.openxmlformats.org/officeDocument/2006/relationships/tags" Target="../tags/tag332.xml"/><Relationship Id="rId20" Type="http://schemas.openxmlformats.org/officeDocument/2006/relationships/tags" Target="../tags/tag331.xml"/><Relationship Id="rId2" Type="http://schemas.openxmlformats.org/officeDocument/2006/relationships/slideLayout" Target="../slideLayouts/slideLayout35.xml"/><Relationship Id="rId19" Type="http://schemas.openxmlformats.org/officeDocument/2006/relationships/tags" Target="../tags/tag330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329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328.xml"/><Relationship Id="rId12" Type="http://schemas.openxmlformats.org/officeDocument/2006/relationships/tags" Target="../tags/tag32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5" Type="http://schemas.openxmlformats.org/officeDocument/2006/relationships/theme" Target="../theme/theme5.xml"/><Relationship Id="rId24" Type="http://schemas.openxmlformats.org/officeDocument/2006/relationships/tags" Target="../tags/tag426.xml"/><Relationship Id="rId23" Type="http://schemas.openxmlformats.org/officeDocument/2006/relationships/tags" Target="../tags/tag425.xml"/><Relationship Id="rId22" Type="http://schemas.openxmlformats.org/officeDocument/2006/relationships/tags" Target="../tags/tag424.xml"/><Relationship Id="rId21" Type="http://schemas.openxmlformats.org/officeDocument/2006/relationships/tags" Target="../tags/tag423.xml"/><Relationship Id="rId20" Type="http://schemas.openxmlformats.org/officeDocument/2006/relationships/tags" Target="../tags/tag422.xml"/><Relationship Id="rId2" Type="http://schemas.openxmlformats.org/officeDocument/2006/relationships/slideLayout" Target="../slideLayouts/slideLayout46.xml"/><Relationship Id="rId19" Type="http://schemas.openxmlformats.org/officeDocument/2006/relationships/tags" Target="../tags/tag421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420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419.xml"/><Relationship Id="rId12" Type="http://schemas.openxmlformats.org/officeDocument/2006/relationships/tags" Target="../tags/tag418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5" Type="http://schemas.openxmlformats.org/officeDocument/2006/relationships/theme" Target="../theme/theme6.xml"/><Relationship Id="rId24" Type="http://schemas.openxmlformats.org/officeDocument/2006/relationships/tags" Target="../tags/tag517.xml"/><Relationship Id="rId23" Type="http://schemas.openxmlformats.org/officeDocument/2006/relationships/tags" Target="../tags/tag516.xml"/><Relationship Id="rId22" Type="http://schemas.openxmlformats.org/officeDocument/2006/relationships/tags" Target="../tags/tag515.xml"/><Relationship Id="rId21" Type="http://schemas.openxmlformats.org/officeDocument/2006/relationships/tags" Target="../tags/tag514.xml"/><Relationship Id="rId20" Type="http://schemas.openxmlformats.org/officeDocument/2006/relationships/tags" Target="../tags/tag513.xml"/><Relationship Id="rId2" Type="http://schemas.openxmlformats.org/officeDocument/2006/relationships/slideLayout" Target="../slideLayouts/slideLayout57.xml"/><Relationship Id="rId19" Type="http://schemas.openxmlformats.org/officeDocument/2006/relationships/tags" Target="../tags/tag512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511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510.xml"/><Relationship Id="rId12" Type="http://schemas.openxmlformats.org/officeDocument/2006/relationships/tags" Target="../tags/tag509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5" Type="http://schemas.openxmlformats.org/officeDocument/2006/relationships/theme" Target="../theme/theme7.xml"/><Relationship Id="rId24" Type="http://schemas.openxmlformats.org/officeDocument/2006/relationships/tags" Target="../tags/tag608.xml"/><Relationship Id="rId23" Type="http://schemas.openxmlformats.org/officeDocument/2006/relationships/tags" Target="../tags/tag607.xml"/><Relationship Id="rId22" Type="http://schemas.openxmlformats.org/officeDocument/2006/relationships/tags" Target="../tags/tag606.xml"/><Relationship Id="rId21" Type="http://schemas.openxmlformats.org/officeDocument/2006/relationships/tags" Target="../tags/tag605.xml"/><Relationship Id="rId20" Type="http://schemas.openxmlformats.org/officeDocument/2006/relationships/tags" Target="../tags/tag604.xml"/><Relationship Id="rId2" Type="http://schemas.openxmlformats.org/officeDocument/2006/relationships/slideLayout" Target="../slideLayouts/slideLayout68.xml"/><Relationship Id="rId19" Type="http://schemas.openxmlformats.org/officeDocument/2006/relationships/tags" Target="../tags/tag603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602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601.xml"/><Relationship Id="rId12" Type="http://schemas.openxmlformats.org/officeDocument/2006/relationships/tags" Target="../tags/tag600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5" Type="http://schemas.openxmlformats.org/officeDocument/2006/relationships/theme" Target="../theme/theme8.xml"/><Relationship Id="rId24" Type="http://schemas.openxmlformats.org/officeDocument/2006/relationships/tags" Target="../tags/tag699.xml"/><Relationship Id="rId23" Type="http://schemas.openxmlformats.org/officeDocument/2006/relationships/tags" Target="../tags/tag698.xml"/><Relationship Id="rId22" Type="http://schemas.openxmlformats.org/officeDocument/2006/relationships/tags" Target="../tags/tag697.xml"/><Relationship Id="rId21" Type="http://schemas.openxmlformats.org/officeDocument/2006/relationships/tags" Target="../tags/tag696.xml"/><Relationship Id="rId20" Type="http://schemas.openxmlformats.org/officeDocument/2006/relationships/tags" Target="../tags/tag695.xml"/><Relationship Id="rId2" Type="http://schemas.openxmlformats.org/officeDocument/2006/relationships/slideLayout" Target="../slideLayouts/slideLayout79.xml"/><Relationship Id="rId19" Type="http://schemas.openxmlformats.org/officeDocument/2006/relationships/tags" Target="../tags/tag694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693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692.xml"/><Relationship Id="rId12" Type="http://schemas.openxmlformats.org/officeDocument/2006/relationships/tags" Target="../tags/tag691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5" Type="http://schemas.openxmlformats.org/officeDocument/2006/relationships/theme" Target="../theme/theme9.xml"/><Relationship Id="rId24" Type="http://schemas.openxmlformats.org/officeDocument/2006/relationships/tags" Target="../tags/tag790.xml"/><Relationship Id="rId23" Type="http://schemas.openxmlformats.org/officeDocument/2006/relationships/tags" Target="../tags/tag789.xml"/><Relationship Id="rId22" Type="http://schemas.openxmlformats.org/officeDocument/2006/relationships/tags" Target="../tags/tag788.xml"/><Relationship Id="rId21" Type="http://schemas.openxmlformats.org/officeDocument/2006/relationships/tags" Target="../tags/tag787.xml"/><Relationship Id="rId20" Type="http://schemas.openxmlformats.org/officeDocument/2006/relationships/tags" Target="../tags/tag786.xml"/><Relationship Id="rId2" Type="http://schemas.openxmlformats.org/officeDocument/2006/relationships/slideLayout" Target="../slideLayouts/slideLayout90.xml"/><Relationship Id="rId19" Type="http://schemas.openxmlformats.org/officeDocument/2006/relationships/tags" Target="../tags/tag785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784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783.xml"/><Relationship Id="rId12" Type="http://schemas.openxmlformats.org/officeDocument/2006/relationships/tags" Target="../tags/tag782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5" Type="http://schemas.openxmlformats.org/officeDocument/2006/relationships/theme" Target="../theme/theme10.xml"/><Relationship Id="rId24" Type="http://schemas.openxmlformats.org/officeDocument/2006/relationships/tags" Target="../tags/tag881.xml"/><Relationship Id="rId23" Type="http://schemas.openxmlformats.org/officeDocument/2006/relationships/tags" Target="../tags/tag880.xml"/><Relationship Id="rId22" Type="http://schemas.openxmlformats.org/officeDocument/2006/relationships/tags" Target="../tags/tag879.xml"/><Relationship Id="rId21" Type="http://schemas.openxmlformats.org/officeDocument/2006/relationships/tags" Target="../tags/tag878.xml"/><Relationship Id="rId20" Type="http://schemas.openxmlformats.org/officeDocument/2006/relationships/tags" Target="../tags/tag877.xml"/><Relationship Id="rId2" Type="http://schemas.openxmlformats.org/officeDocument/2006/relationships/slideLayout" Target="../slideLayouts/slideLayout101.xml"/><Relationship Id="rId19" Type="http://schemas.openxmlformats.org/officeDocument/2006/relationships/tags" Target="../tags/tag876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875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874.xml"/><Relationship Id="rId12" Type="http://schemas.openxmlformats.org/officeDocument/2006/relationships/tags" Target="../tags/tag873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5" Type="http://schemas.openxmlformats.org/officeDocument/2006/relationships/theme" Target="../theme/theme11.xml"/><Relationship Id="rId24" Type="http://schemas.openxmlformats.org/officeDocument/2006/relationships/tags" Target="../tags/tag972.xml"/><Relationship Id="rId23" Type="http://schemas.openxmlformats.org/officeDocument/2006/relationships/tags" Target="../tags/tag971.xml"/><Relationship Id="rId22" Type="http://schemas.openxmlformats.org/officeDocument/2006/relationships/tags" Target="../tags/tag970.xml"/><Relationship Id="rId21" Type="http://schemas.openxmlformats.org/officeDocument/2006/relationships/tags" Target="../tags/tag969.xml"/><Relationship Id="rId20" Type="http://schemas.openxmlformats.org/officeDocument/2006/relationships/tags" Target="../tags/tag968.xml"/><Relationship Id="rId2" Type="http://schemas.openxmlformats.org/officeDocument/2006/relationships/slideLayout" Target="../slideLayouts/slideLayout112.xml"/><Relationship Id="rId19" Type="http://schemas.openxmlformats.org/officeDocument/2006/relationships/tags" Target="../tags/tag967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966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965.xml"/><Relationship Id="rId12" Type="http://schemas.openxmlformats.org/officeDocument/2006/relationships/tags" Target="../tags/tag964.xml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4.xml"/><Relationship Id="rId25" Type="http://schemas.openxmlformats.org/officeDocument/2006/relationships/theme" Target="../theme/theme12.xml"/><Relationship Id="rId24" Type="http://schemas.openxmlformats.org/officeDocument/2006/relationships/tags" Target="../tags/tag1063.xml"/><Relationship Id="rId23" Type="http://schemas.openxmlformats.org/officeDocument/2006/relationships/tags" Target="../tags/tag1062.xml"/><Relationship Id="rId22" Type="http://schemas.openxmlformats.org/officeDocument/2006/relationships/tags" Target="../tags/tag1061.xml"/><Relationship Id="rId21" Type="http://schemas.openxmlformats.org/officeDocument/2006/relationships/tags" Target="../tags/tag1060.xml"/><Relationship Id="rId20" Type="http://schemas.openxmlformats.org/officeDocument/2006/relationships/tags" Target="../tags/tag1059.xml"/><Relationship Id="rId2" Type="http://schemas.openxmlformats.org/officeDocument/2006/relationships/slideLayout" Target="../slideLayouts/slideLayout123.xml"/><Relationship Id="rId19" Type="http://schemas.openxmlformats.org/officeDocument/2006/relationships/tags" Target="../tags/tag1058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057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056.xml"/><Relationship Id="rId12" Type="http://schemas.openxmlformats.org/officeDocument/2006/relationships/tags" Target="../tags/tag1055.xml"/><Relationship Id="rId11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5" Type="http://schemas.openxmlformats.org/officeDocument/2006/relationships/theme" Target="../theme/theme13.xml"/><Relationship Id="rId24" Type="http://schemas.openxmlformats.org/officeDocument/2006/relationships/tags" Target="../tags/tag1154.xml"/><Relationship Id="rId23" Type="http://schemas.openxmlformats.org/officeDocument/2006/relationships/tags" Target="../tags/tag1153.xml"/><Relationship Id="rId22" Type="http://schemas.openxmlformats.org/officeDocument/2006/relationships/tags" Target="../tags/tag1152.xml"/><Relationship Id="rId21" Type="http://schemas.openxmlformats.org/officeDocument/2006/relationships/tags" Target="../tags/tag1151.xml"/><Relationship Id="rId20" Type="http://schemas.openxmlformats.org/officeDocument/2006/relationships/tags" Target="../tags/tag1150.xml"/><Relationship Id="rId2" Type="http://schemas.openxmlformats.org/officeDocument/2006/relationships/slideLayout" Target="../slideLayouts/slideLayout134.xml"/><Relationship Id="rId19" Type="http://schemas.openxmlformats.org/officeDocument/2006/relationships/tags" Target="../tags/tag1149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148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147.xml"/><Relationship Id="rId12" Type="http://schemas.openxmlformats.org/officeDocument/2006/relationships/tags" Target="../tags/tag1146.xml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5" Type="http://schemas.openxmlformats.org/officeDocument/2006/relationships/theme" Target="../theme/theme14.xml"/><Relationship Id="rId24" Type="http://schemas.openxmlformats.org/officeDocument/2006/relationships/tags" Target="../tags/tag1245.xml"/><Relationship Id="rId23" Type="http://schemas.openxmlformats.org/officeDocument/2006/relationships/tags" Target="../tags/tag1244.xml"/><Relationship Id="rId22" Type="http://schemas.openxmlformats.org/officeDocument/2006/relationships/tags" Target="../tags/tag1243.xml"/><Relationship Id="rId21" Type="http://schemas.openxmlformats.org/officeDocument/2006/relationships/tags" Target="../tags/tag1242.xml"/><Relationship Id="rId20" Type="http://schemas.openxmlformats.org/officeDocument/2006/relationships/tags" Target="../tags/tag1241.xml"/><Relationship Id="rId2" Type="http://schemas.openxmlformats.org/officeDocument/2006/relationships/slideLayout" Target="../slideLayouts/slideLayout145.xml"/><Relationship Id="rId19" Type="http://schemas.openxmlformats.org/officeDocument/2006/relationships/tags" Target="../tags/tag1240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239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238.xml"/><Relationship Id="rId12" Type="http://schemas.openxmlformats.org/officeDocument/2006/relationships/tags" Target="../tags/tag1237.xml"/><Relationship Id="rId11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7.xml"/><Relationship Id="rId25" Type="http://schemas.openxmlformats.org/officeDocument/2006/relationships/theme" Target="../theme/theme15.xml"/><Relationship Id="rId24" Type="http://schemas.openxmlformats.org/officeDocument/2006/relationships/tags" Target="../tags/tag1336.xml"/><Relationship Id="rId23" Type="http://schemas.openxmlformats.org/officeDocument/2006/relationships/tags" Target="../tags/tag1335.xml"/><Relationship Id="rId22" Type="http://schemas.openxmlformats.org/officeDocument/2006/relationships/tags" Target="../tags/tag1334.xml"/><Relationship Id="rId21" Type="http://schemas.openxmlformats.org/officeDocument/2006/relationships/tags" Target="../tags/tag1333.xml"/><Relationship Id="rId20" Type="http://schemas.openxmlformats.org/officeDocument/2006/relationships/tags" Target="../tags/tag1332.xml"/><Relationship Id="rId2" Type="http://schemas.openxmlformats.org/officeDocument/2006/relationships/slideLayout" Target="../slideLayouts/slideLayout156.xml"/><Relationship Id="rId19" Type="http://schemas.openxmlformats.org/officeDocument/2006/relationships/tags" Target="../tags/tag1331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330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329.xml"/><Relationship Id="rId12" Type="http://schemas.openxmlformats.org/officeDocument/2006/relationships/tags" Target="../tags/tag1328.xml"/><Relationship Id="rId11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4.xml"/><Relationship Id="rId8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8.xml"/><Relationship Id="rId25" Type="http://schemas.openxmlformats.org/officeDocument/2006/relationships/theme" Target="../theme/theme16.xml"/><Relationship Id="rId24" Type="http://schemas.openxmlformats.org/officeDocument/2006/relationships/tags" Target="../tags/tag1427.xml"/><Relationship Id="rId23" Type="http://schemas.openxmlformats.org/officeDocument/2006/relationships/tags" Target="../tags/tag1426.xml"/><Relationship Id="rId22" Type="http://schemas.openxmlformats.org/officeDocument/2006/relationships/tags" Target="../tags/tag1425.xml"/><Relationship Id="rId21" Type="http://schemas.openxmlformats.org/officeDocument/2006/relationships/tags" Target="../tags/tag1424.xml"/><Relationship Id="rId20" Type="http://schemas.openxmlformats.org/officeDocument/2006/relationships/tags" Target="../tags/tag1423.xml"/><Relationship Id="rId2" Type="http://schemas.openxmlformats.org/officeDocument/2006/relationships/slideLayout" Target="../slideLayouts/slideLayout167.xml"/><Relationship Id="rId19" Type="http://schemas.openxmlformats.org/officeDocument/2006/relationships/tags" Target="../tags/tag1422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421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420.xml"/><Relationship Id="rId12" Type="http://schemas.openxmlformats.org/officeDocument/2006/relationships/tags" Target="../tags/tag1419.xml"/><Relationship Id="rId11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5.xml"/><Relationship Id="rId8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9.xml"/><Relationship Id="rId25" Type="http://schemas.openxmlformats.org/officeDocument/2006/relationships/theme" Target="../theme/theme17.xml"/><Relationship Id="rId24" Type="http://schemas.openxmlformats.org/officeDocument/2006/relationships/tags" Target="../tags/tag1518.xml"/><Relationship Id="rId23" Type="http://schemas.openxmlformats.org/officeDocument/2006/relationships/tags" Target="../tags/tag1517.xml"/><Relationship Id="rId22" Type="http://schemas.openxmlformats.org/officeDocument/2006/relationships/tags" Target="../tags/tag1516.xml"/><Relationship Id="rId21" Type="http://schemas.openxmlformats.org/officeDocument/2006/relationships/tags" Target="../tags/tag1515.xml"/><Relationship Id="rId20" Type="http://schemas.openxmlformats.org/officeDocument/2006/relationships/tags" Target="../tags/tag1514.xml"/><Relationship Id="rId2" Type="http://schemas.openxmlformats.org/officeDocument/2006/relationships/slideLayout" Target="../slideLayouts/slideLayout178.xml"/><Relationship Id="rId19" Type="http://schemas.openxmlformats.org/officeDocument/2006/relationships/tags" Target="../tags/tag1513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512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511.xml"/><Relationship Id="rId12" Type="http://schemas.openxmlformats.org/officeDocument/2006/relationships/tags" Target="../tags/tag1510.xml"/><Relationship Id="rId11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7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6.xml"/><Relationship Id="rId8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90.xml"/><Relationship Id="rId25" Type="http://schemas.openxmlformats.org/officeDocument/2006/relationships/theme" Target="../theme/theme18.xml"/><Relationship Id="rId24" Type="http://schemas.openxmlformats.org/officeDocument/2006/relationships/tags" Target="../tags/tag1609.xml"/><Relationship Id="rId23" Type="http://schemas.openxmlformats.org/officeDocument/2006/relationships/tags" Target="../tags/tag1608.xml"/><Relationship Id="rId22" Type="http://schemas.openxmlformats.org/officeDocument/2006/relationships/tags" Target="../tags/tag1607.xml"/><Relationship Id="rId21" Type="http://schemas.openxmlformats.org/officeDocument/2006/relationships/tags" Target="../tags/tag1606.xml"/><Relationship Id="rId20" Type="http://schemas.openxmlformats.org/officeDocument/2006/relationships/tags" Target="../tags/tag1605.xml"/><Relationship Id="rId2" Type="http://schemas.openxmlformats.org/officeDocument/2006/relationships/slideLayout" Target="../slideLayouts/slideLayout189.xml"/><Relationship Id="rId19" Type="http://schemas.openxmlformats.org/officeDocument/2006/relationships/tags" Target="../tags/tag1604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603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602.xml"/><Relationship Id="rId12" Type="http://schemas.openxmlformats.org/officeDocument/2006/relationships/tags" Target="../tags/tag1601.xml"/><Relationship Id="rId11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8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7.xml"/><Relationship Id="rId8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201.xml"/><Relationship Id="rId25" Type="http://schemas.openxmlformats.org/officeDocument/2006/relationships/theme" Target="../theme/theme19.xml"/><Relationship Id="rId24" Type="http://schemas.openxmlformats.org/officeDocument/2006/relationships/tags" Target="../tags/tag1700.xml"/><Relationship Id="rId23" Type="http://schemas.openxmlformats.org/officeDocument/2006/relationships/tags" Target="../tags/tag1699.xml"/><Relationship Id="rId22" Type="http://schemas.openxmlformats.org/officeDocument/2006/relationships/tags" Target="../tags/tag1698.xml"/><Relationship Id="rId21" Type="http://schemas.openxmlformats.org/officeDocument/2006/relationships/tags" Target="../tags/tag1697.xml"/><Relationship Id="rId20" Type="http://schemas.openxmlformats.org/officeDocument/2006/relationships/tags" Target="../tags/tag1696.xml"/><Relationship Id="rId2" Type="http://schemas.openxmlformats.org/officeDocument/2006/relationships/slideLayout" Target="../slideLayouts/slideLayout200.xml"/><Relationship Id="rId19" Type="http://schemas.openxmlformats.org/officeDocument/2006/relationships/tags" Target="../tags/tag1695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694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693.xml"/><Relationship Id="rId12" Type="http://schemas.openxmlformats.org/officeDocument/2006/relationships/tags" Target="../tags/tag1692.xml"/><Relationship Id="rId11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99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12.xml"/><Relationship Id="rId25" Type="http://schemas.openxmlformats.org/officeDocument/2006/relationships/theme" Target="../theme/theme20.xml"/><Relationship Id="rId24" Type="http://schemas.openxmlformats.org/officeDocument/2006/relationships/tags" Target="../tags/tag1791.xml"/><Relationship Id="rId23" Type="http://schemas.openxmlformats.org/officeDocument/2006/relationships/tags" Target="../tags/tag1790.xml"/><Relationship Id="rId22" Type="http://schemas.openxmlformats.org/officeDocument/2006/relationships/tags" Target="../tags/tag1789.xml"/><Relationship Id="rId21" Type="http://schemas.openxmlformats.org/officeDocument/2006/relationships/tags" Target="../tags/tag1788.xml"/><Relationship Id="rId20" Type="http://schemas.openxmlformats.org/officeDocument/2006/relationships/tags" Target="../tags/tag1787.xml"/><Relationship Id="rId2" Type="http://schemas.openxmlformats.org/officeDocument/2006/relationships/slideLayout" Target="../slideLayouts/slideLayout211.xml"/><Relationship Id="rId19" Type="http://schemas.openxmlformats.org/officeDocument/2006/relationships/tags" Target="../tags/tag1786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785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784.xml"/><Relationship Id="rId12" Type="http://schemas.openxmlformats.org/officeDocument/2006/relationships/tags" Target="../tags/tag1783.xml"/><Relationship Id="rId11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9.xml"/><Relationship Id="rId8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23.xml"/><Relationship Id="rId25" Type="http://schemas.openxmlformats.org/officeDocument/2006/relationships/theme" Target="../theme/theme21.xml"/><Relationship Id="rId24" Type="http://schemas.openxmlformats.org/officeDocument/2006/relationships/tags" Target="../tags/tag1882.xml"/><Relationship Id="rId23" Type="http://schemas.openxmlformats.org/officeDocument/2006/relationships/tags" Target="../tags/tag1881.xml"/><Relationship Id="rId22" Type="http://schemas.openxmlformats.org/officeDocument/2006/relationships/tags" Target="../tags/tag1880.xml"/><Relationship Id="rId21" Type="http://schemas.openxmlformats.org/officeDocument/2006/relationships/tags" Target="../tags/tag1879.xml"/><Relationship Id="rId20" Type="http://schemas.openxmlformats.org/officeDocument/2006/relationships/tags" Target="../tags/tag1878.xml"/><Relationship Id="rId2" Type="http://schemas.openxmlformats.org/officeDocument/2006/relationships/slideLayout" Target="../slideLayouts/slideLayout222.xml"/><Relationship Id="rId19" Type="http://schemas.openxmlformats.org/officeDocument/2006/relationships/tags" Target="../tags/tag1877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876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875.xml"/><Relationship Id="rId12" Type="http://schemas.openxmlformats.org/officeDocument/2006/relationships/tags" Target="../tags/tag1874.xml"/><Relationship Id="rId11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0.xml"/><Relationship Id="rId8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4.xml"/><Relationship Id="rId25" Type="http://schemas.openxmlformats.org/officeDocument/2006/relationships/theme" Target="../theme/theme22.xml"/><Relationship Id="rId24" Type="http://schemas.openxmlformats.org/officeDocument/2006/relationships/tags" Target="../tags/tag1973.xml"/><Relationship Id="rId23" Type="http://schemas.openxmlformats.org/officeDocument/2006/relationships/tags" Target="../tags/tag1972.xml"/><Relationship Id="rId22" Type="http://schemas.openxmlformats.org/officeDocument/2006/relationships/tags" Target="../tags/tag1971.xml"/><Relationship Id="rId21" Type="http://schemas.openxmlformats.org/officeDocument/2006/relationships/tags" Target="../tags/tag1970.xml"/><Relationship Id="rId20" Type="http://schemas.openxmlformats.org/officeDocument/2006/relationships/tags" Target="../tags/tag1969.xml"/><Relationship Id="rId2" Type="http://schemas.openxmlformats.org/officeDocument/2006/relationships/slideLayout" Target="../slideLayouts/slideLayout233.xml"/><Relationship Id="rId19" Type="http://schemas.openxmlformats.org/officeDocument/2006/relationships/tags" Target="../tags/tag1968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967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1966.xml"/><Relationship Id="rId12" Type="http://schemas.openxmlformats.org/officeDocument/2006/relationships/tags" Target="../tags/tag1965.xml"/><Relationship Id="rId11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1.xml"/><Relationship Id="rId8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5.xml"/><Relationship Id="rId25" Type="http://schemas.openxmlformats.org/officeDocument/2006/relationships/theme" Target="../theme/theme23.xml"/><Relationship Id="rId24" Type="http://schemas.openxmlformats.org/officeDocument/2006/relationships/tags" Target="../tags/tag2064.xml"/><Relationship Id="rId23" Type="http://schemas.openxmlformats.org/officeDocument/2006/relationships/tags" Target="../tags/tag2063.xml"/><Relationship Id="rId22" Type="http://schemas.openxmlformats.org/officeDocument/2006/relationships/tags" Target="../tags/tag2062.xml"/><Relationship Id="rId21" Type="http://schemas.openxmlformats.org/officeDocument/2006/relationships/tags" Target="../tags/tag2061.xml"/><Relationship Id="rId20" Type="http://schemas.openxmlformats.org/officeDocument/2006/relationships/tags" Target="../tags/tag2060.xml"/><Relationship Id="rId2" Type="http://schemas.openxmlformats.org/officeDocument/2006/relationships/slideLayout" Target="../slideLayouts/slideLayout244.xml"/><Relationship Id="rId19" Type="http://schemas.openxmlformats.org/officeDocument/2006/relationships/tags" Target="../tags/tag2059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2058.xml"/><Relationship Id="rId15" Type="http://schemas.openxmlformats.org/officeDocument/2006/relationships/image" Target="../media/image3.svg"/><Relationship Id="rId14" Type="http://schemas.openxmlformats.org/officeDocument/2006/relationships/image" Target="../media/image2.png"/><Relationship Id="rId13" Type="http://schemas.openxmlformats.org/officeDocument/2006/relationships/tags" Target="../tags/tag2057.xml"/><Relationship Id="rId12" Type="http://schemas.openxmlformats.org/officeDocument/2006/relationships/tags" Target="../tags/tag2056.xml"/><Relationship Id="rId11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2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alphaModFix amt="2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032" r="31597"/>
          <a:stretch>
            <a:fillRect/>
          </a:stretch>
        </p:blipFill>
        <p:spPr>
          <a:xfrm>
            <a:off x="8232775" y="0"/>
            <a:ext cx="3959225" cy="2413635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alphaModFix amt="1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317" t="19" b="45167"/>
          <a:stretch>
            <a:fillRect/>
          </a:stretch>
        </p:blipFill>
        <p:spPr>
          <a:xfrm>
            <a:off x="0" y="4436058"/>
            <a:ext cx="10299700" cy="2421942"/>
          </a:xfrm>
          <a:custGeom>
            <a:avLst/>
            <a:gdLst>
              <a:gd name="connsiteX0" fmla="*/ 0 w 10299700"/>
              <a:gd name="connsiteY0" fmla="*/ 0 h 2421942"/>
              <a:gd name="connsiteX1" fmla="*/ 10299700 w 10299700"/>
              <a:gd name="connsiteY1" fmla="*/ 0 h 2421942"/>
              <a:gd name="connsiteX2" fmla="*/ 10299700 w 10299700"/>
              <a:gd name="connsiteY2" fmla="*/ 2421942 h 2421942"/>
              <a:gd name="connsiteX3" fmla="*/ 0 w 10299700"/>
              <a:gd name="connsiteY3" fmla="*/ 2421942 h 242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9700" h="2421942">
                <a:moveTo>
                  <a:pt x="0" y="0"/>
                </a:moveTo>
                <a:lnTo>
                  <a:pt x="10299700" y="0"/>
                </a:lnTo>
                <a:lnTo>
                  <a:pt x="10299700" y="2421942"/>
                </a:lnTo>
                <a:lnTo>
                  <a:pt x="0" y="2421942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1" kern="1200" dirty="0">
          <a:gradFill flip="none" rotWithShape="1">
            <a:gsLst>
              <a:gs pos="5128">
                <a:schemeClr val="tx1"/>
              </a:gs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43.xml"/><Relationship Id="rId5" Type="http://schemas.openxmlformats.org/officeDocument/2006/relationships/tags" Target="../tags/tag2069.xml"/><Relationship Id="rId4" Type="http://schemas.openxmlformats.org/officeDocument/2006/relationships/tags" Target="../tags/tag2068.xml"/><Relationship Id="rId3" Type="http://schemas.openxmlformats.org/officeDocument/2006/relationships/tags" Target="../tags/tag2067.xml"/><Relationship Id="rId2" Type="http://schemas.openxmlformats.org/officeDocument/2006/relationships/tags" Target="../tags/tag2066.xml"/><Relationship Id="rId1" Type="http://schemas.openxmlformats.org/officeDocument/2006/relationships/tags" Target="../tags/tag206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78.xml"/><Relationship Id="rId8" Type="http://schemas.openxmlformats.org/officeDocument/2006/relationships/tags" Target="../tags/tag2077.xml"/><Relationship Id="rId7" Type="http://schemas.openxmlformats.org/officeDocument/2006/relationships/tags" Target="../tags/tag2076.xml"/><Relationship Id="rId6" Type="http://schemas.openxmlformats.org/officeDocument/2006/relationships/tags" Target="../tags/tag2075.xml"/><Relationship Id="rId5" Type="http://schemas.openxmlformats.org/officeDocument/2006/relationships/tags" Target="../tags/tag2074.xml"/><Relationship Id="rId4" Type="http://schemas.openxmlformats.org/officeDocument/2006/relationships/tags" Target="../tags/tag2073.xml"/><Relationship Id="rId3" Type="http://schemas.openxmlformats.org/officeDocument/2006/relationships/tags" Target="../tags/tag2072.xml"/><Relationship Id="rId2" Type="http://schemas.openxmlformats.org/officeDocument/2006/relationships/tags" Target="../tags/tag2071.xml"/><Relationship Id="rId13" Type="http://schemas.openxmlformats.org/officeDocument/2006/relationships/slideLayout" Target="../slideLayouts/slideLayout245.xml"/><Relationship Id="rId12" Type="http://schemas.openxmlformats.org/officeDocument/2006/relationships/tags" Target="../tags/tag2081.xml"/><Relationship Id="rId11" Type="http://schemas.openxmlformats.org/officeDocument/2006/relationships/tags" Target="../tags/tag2080.xml"/><Relationship Id="rId10" Type="http://schemas.openxmlformats.org/officeDocument/2006/relationships/tags" Target="../tags/tag2079.xml"/><Relationship Id="rId1" Type="http://schemas.openxmlformats.org/officeDocument/2006/relationships/tags" Target="../tags/tag2070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2.xml"/><Relationship Id="rId3" Type="http://schemas.openxmlformats.org/officeDocument/2006/relationships/tags" Target="../tags/tag2084.xml"/><Relationship Id="rId2" Type="http://schemas.openxmlformats.org/officeDocument/2006/relationships/tags" Target="../tags/tag2083.xml"/><Relationship Id="rId1" Type="http://schemas.openxmlformats.org/officeDocument/2006/relationships/tags" Target="../tags/tag208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093.xml"/><Relationship Id="rId8" Type="http://schemas.openxmlformats.org/officeDocument/2006/relationships/tags" Target="../tags/tag2092.xml"/><Relationship Id="rId7" Type="http://schemas.openxmlformats.org/officeDocument/2006/relationships/tags" Target="../tags/tag2091.xml"/><Relationship Id="rId6" Type="http://schemas.openxmlformats.org/officeDocument/2006/relationships/tags" Target="../tags/tag2090.xml"/><Relationship Id="rId5" Type="http://schemas.openxmlformats.org/officeDocument/2006/relationships/tags" Target="../tags/tag2089.xml"/><Relationship Id="rId4" Type="http://schemas.openxmlformats.org/officeDocument/2006/relationships/tags" Target="../tags/tag2088.xml"/><Relationship Id="rId3" Type="http://schemas.openxmlformats.org/officeDocument/2006/relationships/tags" Target="../tags/tag2087.xml"/><Relationship Id="rId21" Type="http://schemas.openxmlformats.org/officeDocument/2006/relationships/slideLayout" Target="../slideLayouts/slideLayout96.xml"/><Relationship Id="rId20" Type="http://schemas.openxmlformats.org/officeDocument/2006/relationships/tags" Target="../tags/tag2104.xml"/><Relationship Id="rId2" Type="http://schemas.openxmlformats.org/officeDocument/2006/relationships/tags" Target="../tags/tag2086.xml"/><Relationship Id="rId19" Type="http://schemas.openxmlformats.org/officeDocument/2006/relationships/tags" Target="../tags/tag2103.xml"/><Relationship Id="rId18" Type="http://schemas.openxmlformats.org/officeDocument/2006/relationships/tags" Target="../tags/tag2102.xml"/><Relationship Id="rId17" Type="http://schemas.openxmlformats.org/officeDocument/2006/relationships/tags" Target="../tags/tag2101.xml"/><Relationship Id="rId16" Type="http://schemas.openxmlformats.org/officeDocument/2006/relationships/tags" Target="../tags/tag2100.xml"/><Relationship Id="rId15" Type="http://schemas.openxmlformats.org/officeDocument/2006/relationships/tags" Target="../tags/tag2099.xml"/><Relationship Id="rId14" Type="http://schemas.openxmlformats.org/officeDocument/2006/relationships/tags" Target="../tags/tag2098.xml"/><Relationship Id="rId13" Type="http://schemas.openxmlformats.org/officeDocument/2006/relationships/tags" Target="../tags/tag2097.xml"/><Relationship Id="rId12" Type="http://schemas.openxmlformats.org/officeDocument/2006/relationships/tags" Target="../tags/tag2096.xml"/><Relationship Id="rId11" Type="http://schemas.openxmlformats.org/officeDocument/2006/relationships/tags" Target="../tags/tag2095.xml"/><Relationship Id="rId10" Type="http://schemas.openxmlformats.org/officeDocument/2006/relationships/tags" Target="../tags/tag2094.xml"/><Relationship Id="rId1" Type="http://schemas.openxmlformats.org/officeDocument/2006/relationships/tags" Target="../tags/tag208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13.xml"/><Relationship Id="rId8" Type="http://schemas.openxmlformats.org/officeDocument/2006/relationships/tags" Target="../tags/tag2112.xml"/><Relationship Id="rId7" Type="http://schemas.openxmlformats.org/officeDocument/2006/relationships/tags" Target="../tags/tag2111.xml"/><Relationship Id="rId6" Type="http://schemas.openxmlformats.org/officeDocument/2006/relationships/tags" Target="../tags/tag2110.xml"/><Relationship Id="rId5" Type="http://schemas.openxmlformats.org/officeDocument/2006/relationships/tags" Target="../tags/tag2109.xml"/><Relationship Id="rId4" Type="http://schemas.openxmlformats.org/officeDocument/2006/relationships/tags" Target="../tags/tag2108.xml"/><Relationship Id="rId3" Type="http://schemas.openxmlformats.org/officeDocument/2006/relationships/tags" Target="../tags/tag2107.xml"/><Relationship Id="rId21" Type="http://schemas.openxmlformats.org/officeDocument/2006/relationships/slideLayout" Target="../slideLayouts/slideLayout107.xml"/><Relationship Id="rId20" Type="http://schemas.openxmlformats.org/officeDocument/2006/relationships/tags" Target="../tags/tag2124.xml"/><Relationship Id="rId2" Type="http://schemas.openxmlformats.org/officeDocument/2006/relationships/tags" Target="../tags/tag2106.xml"/><Relationship Id="rId19" Type="http://schemas.openxmlformats.org/officeDocument/2006/relationships/tags" Target="../tags/tag2123.xml"/><Relationship Id="rId18" Type="http://schemas.openxmlformats.org/officeDocument/2006/relationships/tags" Target="../tags/tag2122.xml"/><Relationship Id="rId17" Type="http://schemas.openxmlformats.org/officeDocument/2006/relationships/tags" Target="../tags/tag2121.xml"/><Relationship Id="rId16" Type="http://schemas.openxmlformats.org/officeDocument/2006/relationships/tags" Target="../tags/tag2120.xml"/><Relationship Id="rId15" Type="http://schemas.openxmlformats.org/officeDocument/2006/relationships/tags" Target="../tags/tag2119.xml"/><Relationship Id="rId14" Type="http://schemas.openxmlformats.org/officeDocument/2006/relationships/tags" Target="../tags/tag2118.xml"/><Relationship Id="rId13" Type="http://schemas.openxmlformats.org/officeDocument/2006/relationships/tags" Target="../tags/tag2117.xml"/><Relationship Id="rId12" Type="http://schemas.openxmlformats.org/officeDocument/2006/relationships/tags" Target="../tags/tag2116.xml"/><Relationship Id="rId11" Type="http://schemas.openxmlformats.org/officeDocument/2006/relationships/tags" Target="../tags/tag2115.xml"/><Relationship Id="rId10" Type="http://schemas.openxmlformats.org/officeDocument/2006/relationships/tags" Target="../tags/tag2114.xml"/><Relationship Id="rId1" Type="http://schemas.openxmlformats.org/officeDocument/2006/relationships/tags" Target="../tags/tag210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33.xml"/><Relationship Id="rId8" Type="http://schemas.openxmlformats.org/officeDocument/2006/relationships/tags" Target="../tags/tag2132.xml"/><Relationship Id="rId7" Type="http://schemas.openxmlformats.org/officeDocument/2006/relationships/tags" Target="../tags/tag2131.xml"/><Relationship Id="rId6" Type="http://schemas.openxmlformats.org/officeDocument/2006/relationships/tags" Target="../tags/tag2130.xml"/><Relationship Id="rId5" Type="http://schemas.openxmlformats.org/officeDocument/2006/relationships/tags" Target="../tags/tag2129.xml"/><Relationship Id="rId4" Type="http://schemas.openxmlformats.org/officeDocument/2006/relationships/tags" Target="../tags/tag2128.xml"/><Relationship Id="rId3" Type="http://schemas.openxmlformats.org/officeDocument/2006/relationships/tags" Target="../tags/tag2127.xml"/><Relationship Id="rId2" Type="http://schemas.openxmlformats.org/officeDocument/2006/relationships/tags" Target="../tags/tag2126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07.xml"/><Relationship Id="rId1" Type="http://schemas.openxmlformats.org/officeDocument/2006/relationships/tags" Target="../tags/tag212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4.xml"/><Relationship Id="rId3" Type="http://schemas.openxmlformats.org/officeDocument/2006/relationships/tags" Target="../tags/tag2136.xml"/><Relationship Id="rId2" Type="http://schemas.openxmlformats.org/officeDocument/2006/relationships/tags" Target="../tags/tag2135.xml"/><Relationship Id="rId1" Type="http://schemas.openxmlformats.org/officeDocument/2006/relationships/tags" Target="../tags/tag213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145.xml"/><Relationship Id="rId8" Type="http://schemas.openxmlformats.org/officeDocument/2006/relationships/tags" Target="../tags/tag2144.xml"/><Relationship Id="rId7" Type="http://schemas.openxmlformats.org/officeDocument/2006/relationships/tags" Target="../tags/tag2143.xml"/><Relationship Id="rId6" Type="http://schemas.openxmlformats.org/officeDocument/2006/relationships/tags" Target="../tags/tag2142.xml"/><Relationship Id="rId5" Type="http://schemas.openxmlformats.org/officeDocument/2006/relationships/tags" Target="../tags/tag2141.xml"/><Relationship Id="rId4" Type="http://schemas.openxmlformats.org/officeDocument/2006/relationships/tags" Target="../tags/tag2140.xml"/><Relationship Id="rId3" Type="http://schemas.openxmlformats.org/officeDocument/2006/relationships/tags" Target="../tags/tag2139.xml"/><Relationship Id="rId20" Type="http://schemas.openxmlformats.org/officeDocument/2006/relationships/slideLayout" Target="../slideLayouts/slideLayout118.xml"/><Relationship Id="rId2" Type="http://schemas.openxmlformats.org/officeDocument/2006/relationships/tags" Target="../tags/tag2138.xml"/><Relationship Id="rId19" Type="http://schemas.openxmlformats.org/officeDocument/2006/relationships/tags" Target="../tags/tag2152.xml"/><Relationship Id="rId18" Type="http://schemas.openxmlformats.org/officeDocument/2006/relationships/image" Target="../media/image10.png"/><Relationship Id="rId17" Type="http://schemas.openxmlformats.org/officeDocument/2006/relationships/tags" Target="../tags/tag2151.xml"/><Relationship Id="rId16" Type="http://schemas.openxmlformats.org/officeDocument/2006/relationships/image" Target="../media/image9.png"/><Relationship Id="rId15" Type="http://schemas.openxmlformats.org/officeDocument/2006/relationships/tags" Target="../tags/tag2150.xml"/><Relationship Id="rId14" Type="http://schemas.openxmlformats.org/officeDocument/2006/relationships/image" Target="../media/image8.png"/><Relationship Id="rId13" Type="http://schemas.openxmlformats.org/officeDocument/2006/relationships/tags" Target="../tags/tag2149.xml"/><Relationship Id="rId12" Type="http://schemas.openxmlformats.org/officeDocument/2006/relationships/tags" Target="../tags/tag2148.xml"/><Relationship Id="rId11" Type="http://schemas.openxmlformats.org/officeDocument/2006/relationships/tags" Target="../tags/tag2147.xml"/><Relationship Id="rId10" Type="http://schemas.openxmlformats.org/officeDocument/2006/relationships/tags" Target="../tags/tag2146.xml"/><Relationship Id="rId1" Type="http://schemas.openxmlformats.org/officeDocument/2006/relationships/tags" Target="../tags/tag213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61.xml"/><Relationship Id="rId8" Type="http://schemas.openxmlformats.org/officeDocument/2006/relationships/tags" Target="../tags/tag2160.xml"/><Relationship Id="rId7" Type="http://schemas.openxmlformats.org/officeDocument/2006/relationships/tags" Target="../tags/tag2159.xml"/><Relationship Id="rId6" Type="http://schemas.openxmlformats.org/officeDocument/2006/relationships/tags" Target="../tags/tag2158.xml"/><Relationship Id="rId5" Type="http://schemas.openxmlformats.org/officeDocument/2006/relationships/tags" Target="../tags/tag2157.xml"/><Relationship Id="rId4" Type="http://schemas.openxmlformats.org/officeDocument/2006/relationships/tags" Target="../tags/tag2156.xml"/><Relationship Id="rId3" Type="http://schemas.openxmlformats.org/officeDocument/2006/relationships/tags" Target="../tags/tag2155.xml"/><Relationship Id="rId20" Type="http://schemas.openxmlformats.org/officeDocument/2006/relationships/slideLayout" Target="../slideLayouts/slideLayout129.xml"/><Relationship Id="rId2" Type="http://schemas.openxmlformats.org/officeDocument/2006/relationships/tags" Target="../tags/tag2154.xml"/><Relationship Id="rId19" Type="http://schemas.openxmlformats.org/officeDocument/2006/relationships/tags" Target="../tags/tag2168.xml"/><Relationship Id="rId18" Type="http://schemas.openxmlformats.org/officeDocument/2006/relationships/image" Target="../media/image13.png"/><Relationship Id="rId17" Type="http://schemas.openxmlformats.org/officeDocument/2006/relationships/tags" Target="../tags/tag2167.xml"/><Relationship Id="rId16" Type="http://schemas.openxmlformats.org/officeDocument/2006/relationships/image" Target="../media/image12.jpeg"/><Relationship Id="rId15" Type="http://schemas.openxmlformats.org/officeDocument/2006/relationships/tags" Target="../tags/tag2166.xml"/><Relationship Id="rId14" Type="http://schemas.openxmlformats.org/officeDocument/2006/relationships/image" Target="../media/image11.jpeg"/><Relationship Id="rId13" Type="http://schemas.openxmlformats.org/officeDocument/2006/relationships/tags" Target="../tags/tag2165.xml"/><Relationship Id="rId12" Type="http://schemas.openxmlformats.org/officeDocument/2006/relationships/tags" Target="../tags/tag2164.xml"/><Relationship Id="rId11" Type="http://schemas.openxmlformats.org/officeDocument/2006/relationships/tags" Target="../tags/tag2163.xml"/><Relationship Id="rId10" Type="http://schemas.openxmlformats.org/officeDocument/2006/relationships/tags" Target="../tags/tag2162.xml"/><Relationship Id="rId1" Type="http://schemas.openxmlformats.org/officeDocument/2006/relationships/tags" Target="../tags/tag215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77.xml"/><Relationship Id="rId8" Type="http://schemas.openxmlformats.org/officeDocument/2006/relationships/tags" Target="../tags/tag2176.xml"/><Relationship Id="rId7" Type="http://schemas.openxmlformats.org/officeDocument/2006/relationships/tags" Target="../tags/tag2175.xml"/><Relationship Id="rId6" Type="http://schemas.openxmlformats.org/officeDocument/2006/relationships/tags" Target="../tags/tag2174.xml"/><Relationship Id="rId5" Type="http://schemas.openxmlformats.org/officeDocument/2006/relationships/tags" Target="../tags/tag2173.xml"/><Relationship Id="rId4" Type="http://schemas.openxmlformats.org/officeDocument/2006/relationships/tags" Target="../tags/tag2172.xml"/><Relationship Id="rId3" Type="http://schemas.openxmlformats.org/officeDocument/2006/relationships/tags" Target="../tags/tag2171.xml"/><Relationship Id="rId20" Type="http://schemas.openxmlformats.org/officeDocument/2006/relationships/slideLayout" Target="../slideLayouts/slideLayout129.xml"/><Relationship Id="rId2" Type="http://schemas.openxmlformats.org/officeDocument/2006/relationships/tags" Target="../tags/tag2170.xml"/><Relationship Id="rId19" Type="http://schemas.openxmlformats.org/officeDocument/2006/relationships/tags" Target="../tags/tag2184.xml"/><Relationship Id="rId18" Type="http://schemas.openxmlformats.org/officeDocument/2006/relationships/image" Target="../media/image16.png"/><Relationship Id="rId17" Type="http://schemas.openxmlformats.org/officeDocument/2006/relationships/tags" Target="../tags/tag2183.xml"/><Relationship Id="rId16" Type="http://schemas.openxmlformats.org/officeDocument/2006/relationships/image" Target="../media/image15.jpeg"/><Relationship Id="rId15" Type="http://schemas.openxmlformats.org/officeDocument/2006/relationships/tags" Target="../tags/tag2182.xml"/><Relationship Id="rId14" Type="http://schemas.openxmlformats.org/officeDocument/2006/relationships/image" Target="../media/image14.jpeg"/><Relationship Id="rId13" Type="http://schemas.openxmlformats.org/officeDocument/2006/relationships/tags" Target="../tags/tag2181.xml"/><Relationship Id="rId12" Type="http://schemas.openxmlformats.org/officeDocument/2006/relationships/tags" Target="../tags/tag2180.xml"/><Relationship Id="rId11" Type="http://schemas.openxmlformats.org/officeDocument/2006/relationships/tags" Target="../tags/tag2179.xml"/><Relationship Id="rId10" Type="http://schemas.openxmlformats.org/officeDocument/2006/relationships/tags" Target="../tags/tag2178.xml"/><Relationship Id="rId1" Type="http://schemas.openxmlformats.org/officeDocument/2006/relationships/tags" Target="../tags/tag216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193.xml"/><Relationship Id="rId8" Type="http://schemas.openxmlformats.org/officeDocument/2006/relationships/tags" Target="../tags/tag2192.xml"/><Relationship Id="rId7" Type="http://schemas.openxmlformats.org/officeDocument/2006/relationships/tags" Target="../tags/tag2191.xml"/><Relationship Id="rId6" Type="http://schemas.openxmlformats.org/officeDocument/2006/relationships/tags" Target="../tags/tag2190.xml"/><Relationship Id="rId5" Type="http://schemas.openxmlformats.org/officeDocument/2006/relationships/tags" Target="../tags/tag2189.xml"/><Relationship Id="rId4" Type="http://schemas.openxmlformats.org/officeDocument/2006/relationships/tags" Target="../tags/tag2188.xml"/><Relationship Id="rId3" Type="http://schemas.openxmlformats.org/officeDocument/2006/relationships/tags" Target="../tags/tag2187.xml"/><Relationship Id="rId20" Type="http://schemas.openxmlformats.org/officeDocument/2006/relationships/slideLayout" Target="../slideLayouts/slideLayout140.xml"/><Relationship Id="rId2" Type="http://schemas.openxmlformats.org/officeDocument/2006/relationships/tags" Target="../tags/tag2186.xml"/><Relationship Id="rId19" Type="http://schemas.openxmlformats.org/officeDocument/2006/relationships/tags" Target="../tags/tag2200.xml"/><Relationship Id="rId18" Type="http://schemas.openxmlformats.org/officeDocument/2006/relationships/image" Target="../media/image19.jpeg"/><Relationship Id="rId17" Type="http://schemas.openxmlformats.org/officeDocument/2006/relationships/tags" Target="../tags/tag2199.xml"/><Relationship Id="rId16" Type="http://schemas.openxmlformats.org/officeDocument/2006/relationships/image" Target="../media/image18.jpeg"/><Relationship Id="rId15" Type="http://schemas.openxmlformats.org/officeDocument/2006/relationships/tags" Target="../tags/tag2198.xml"/><Relationship Id="rId14" Type="http://schemas.openxmlformats.org/officeDocument/2006/relationships/image" Target="../media/image17.png"/><Relationship Id="rId13" Type="http://schemas.openxmlformats.org/officeDocument/2006/relationships/tags" Target="../tags/tag2197.xml"/><Relationship Id="rId12" Type="http://schemas.openxmlformats.org/officeDocument/2006/relationships/tags" Target="../tags/tag2196.xml"/><Relationship Id="rId11" Type="http://schemas.openxmlformats.org/officeDocument/2006/relationships/tags" Target="../tags/tag2195.xml"/><Relationship Id="rId10" Type="http://schemas.openxmlformats.org/officeDocument/2006/relationships/tags" Target="../tags/tag2194.xml"/><Relationship Id="rId1" Type="http://schemas.openxmlformats.org/officeDocument/2006/relationships/tags" Target="../tags/tag218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09.xml"/><Relationship Id="rId8" Type="http://schemas.openxmlformats.org/officeDocument/2006/relationships/tags" Target="../tags/tag2208.xml"/><Relationship Id="rId7" Type="http://schemas.openxmlformats.org/officeDocument/2006/relationships/tags" Target="../tags/tag2207.xml"/><Relationship Id="rId6" Type="http://schemas.openxmlformats.org/officeDocument/2006/relationships/tags" Target="../tags/tag2206.xml"/><Relationship Id="rId5" Type="http://schemas.openxmlformats.org/officeDocument/2006/relationships/tags" Target="../tags/tag2205.xml"/><Relationship Id="rId4" Type="http://schemas.openxmlformats.org/officeDocument/2006/relationships/tags" Target="../tags/tag2204.xml"/><Relationship Id="rId3" Type="http://schemas.openxmlformats.org/officeDocument/2006/relationships/tags" Target="../tags/tag2203.xml"/><Relationship Id="rId20" Type="http://schemas.openxmlformats.org/officeDocument/2006/relationships/slideLayout" Target="../slideLayouts/slideLayout140.xml"/><Relationship Id="rId2" Type="http://schemas.openxmlformats.org/officeDocument/2006/relationships/tags" Target="../tags/tag2202.xml"/><Relationship Id="rId19" Type="http://schemas.openxmlformats.org/officeDocument/2006/relationships/tags" Target="../tags/tag2216.xml"/><Relationship Id="rId18" Type="http://schemas.openxmlformats.org/officeDocument/2006/relationships/image" Target="../media/image22.jpeg"/><Relationship Id="rId17" Type="http://schemas.openxmlformats.org/officeDocument/2006/relationships/tags" Target="../tags/tag2215.xml"/><Relationship Id="rId16" Type="http://schemas.openxmlformats.org/officeDocument/2006/relationships/tags" Target="../tags/tag2214.xml"/><Relationship Id="rId15" Type="http://schemas.openxmlformats.org/officeDocument/2006/relationships/image" Target="../media/image21.png"/><Relationship Id="rId14" Type="http://schemas.openxmlformats.org/officeDocument/2006/relationships/tags" Target="../tags/tag2213.xml"/><Relationship Id="rId13" Type="http://schemas.openxmlformats.org/officeDocument/2006/relationships/image" Target="../media/image20.png"/><Relationship Id="rId12" Type="http://schemas.openxmlformats.org/officeDocument/2006/relationships/tags" Target="../tags/tag2212.xml"/><Relationship Id="rId11" Type="http://schemas.openxmlformats.org/officeDocument/2006/relationships/tags" Target="../tags/tag2211.xml"/><Relationship Id="rId10" Type="http://schemas.openxmlformats.org/officeDocument/2006/relationships/tags" Target="../tags/tag2210.xml"/><Relationship Id="rId1" Type="http://schemas.openxmlformats.org/officeDocument/2006/relationships/tags" Target="../tags/tag220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25.xml"/><Relationship Id="rId8" Type="http://schemas.openxmlformats.org/officeDocument/2006/relationships/tags" Target="../tags/tag2224.xml"/><Relationship Id="rId7" Type="http://schemas.openxmlformats.org/officeDocument/2006/relationships/tags" Target="../tags/tag2223.xml"/><Relationship Id="rId6" Type="http://schemas.openxmlformats.org/officeDocument/2006/relationships/tags" Target="../tags/tag2222.xml"/><Relationship Id="rId5" Type="http://schemas.openxmlformats.org/officeDocument/2006/relationships/tags" Target="../tags/tag2221.xml"/><Relationship Id="rId4" Type="http://schemas.openxmlformats.org/officeDocument/2006/relationships/tags" Target="../tags/tag2220.xml"/><Relationship Id="rId3" Type="http://schemas.openxmlformats.org/officeDocument/2006/relationships/tags" Target="../tags/tag2219.xml"/><Relationship Id="rId20" Type="http://schemas.openxmlformats.org/officeDocument/2006/relationships/slideLayout" Target="../slideLayouts/slideLayout151.xml"/><Relationship Id="rId2" Type="http://schemas.openxmlformats.org/officeDocument/2006/relationships/tags" Target="../tags/tag2218.xml"/><Relationship Id="rId19" Type="http://schemas.openxmlformats.org/officeDocument/2006/relationships/tags" Target="../tags/tag2232.xml"/><Relationship Id="rId18" Type="http://schemas.openxmlformats.org/officeDocument/2006/relationships/image" Target="../media/image25.jpeg"/><Relationship Id="rId17" Type="http://schemas.openxmlformats.org/officeDocument/2006/relationships/tags" Target="../tags/tag2231.xml"/><Relationship Id="rId16" Type="http://schemas.openxmlformats.org/officeDocument/2006/relationships/tags" Target="../tags/tag2230.xml"/><Relationship Id="rId15" Type="http://schemas.openxmlformats.org/officeDocument/2006/relationships/image" Target="../media/image24.jpeg"/><Relationship Id="rId14" Type="http://schemas.openxmlformats.org/officeDocument/2006/relationships/tags" Target="../tags/tag2229.xml"/><Relationship Id="rId13" Type="http://schemas.openxmlformats.org/officeDocument/2006/relationships/image" Target="../media/image23.png"/><Relationship Id="rId12" Type="http://schemas.openxmlformats.org/officeDocument/2006/relationships/tags" Target="../tags/tag2228.xml"/><Relationship Id="rId11" Type="http://schemas.openxmlformats.org/officeDocument/2006/relationships/tags" Target="../tags/tag2227.xml"/><Relationship Id="rId10" Type="http://schemas.openxmlformats.org/officeDocument/2006/relationships/tags" Target="../tags/tag2226.xml"/><Relationship Id="rId1" Type="http://schemas.openxmlformats.org/officeDocument/2006/relationships/tags" Target="../tags/tag221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41.xml"/><Relationship Id="rId8" Type="http://schemas.openxmlformats.org/officeDocument/2006/relationships/tags" Target="../tags/tag2240.xml"/><Relationship Id="rId7" Type="http://schemas.openxmlformats.org/officeDocument/2006/relationships/tags" Target="../tags/tag2239.xml"/><Relationship Id="rId6" Type="http://schemas.openxmlformats.org/officeDocument/2006/relationships/tags" Target="../tags/tag2238.xml"/><Relationship Id="rId5" Type="http://schemas.openxmlformats.org/officeDocument/2006/relationships/tags" Target="../tags/tag2237.xml"/><Relationship Id="rId4" Type="http://schemas.openxmlformats.org/officeDocument/2006/relationships/tags" Target="../tags/tag2236.xml"/><Relationship Id="rId3" Type="http://schemas.openxmlformats.org/officeDocument/2006/relationships/tags" Target="../tags/tag2235.xml"/><Relationship Id="rId20" Type="http://schemas.openxmlformats.org/officeDocument/2006/relationships/slideLayout" Target="../slideLayouts/slideLayout151.xml"/><Relationship Id="rId2" Type="http://schemas.openxmlformats.org/officeDocument/2006/relationships/tags" Target="../tags/tag2234.xml"/><Relationship Id="rId19" Type="http://schemas.openxmlformats.org/officeDocument/2006/relationships/tags" Target="../tags/tag2248.xml"/><Relationship Id="rId18" Type="http://schemas.openxmlformats.org/officeDocument/2006/relationships/image" Target="../media/image28.png"/><Relationship Id="rId17" Type="http://schemas.openxmlformats.org/officeDocument/2006/relationships/tags" Target="../tags/tag2247.xml"/><Relationship Id="rId16" Type="http://schemas.openxmlformats.org/officeDocument/2006/relationships/image" Target="../media/image27.jpeg"/><Relationship Id="rId15" Type="http://schemas.openxmlformats.org/officeDocument/2006/relationships/tags" Target="../tags/tag2246.xml"/><Relationship Id="rId14" Type="http://schemas.openxmlformats.org/officeDocument/2006/relationships/image" Target="../media/image26.jpeg"/><Relationship Id="rId13" Type="http://schemas.openxmlformats.org/officeDocument/2006/relationships/tags" Target="../tags/tag2245.xml"/><Relationship Id="rId12" Type="http://schemas.openxmlformats.org/officeDocument/2006/relationships/tags" Target="../tags/tag2244.xml"/><Relationship Id="rId11" Type="http://schemas.openxmlformats.org/officeDocument/2006/relationships/tags" Target="../tags/tag2243.xml"/><Relationship Id="rId10" Type="http://schemas.openxmlformats.org/officeDocument/2006/relationships/tags" Target="../tags/tag2242.xml"/><Relationship Id="rId1" Type="http://schemas.openxmlformats.org/officeDocument/2006/relationships/tags" Target="../tags/tag223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57.xml"/><Relationship Id="rId8" Type="http://schemas.openxmlformats.org/officeDocument/2006/relationships/tags" Target="../tags/tag2256.xml"/><Relationship Id="rId7" Type="http://schemas.openxmlformats.org/officeDocument/2006/relationships/tags" Target="../tags/tag2255.xml"/><Relationship Id="rId6" Type="http://schemas.openxmlformats.org/officeDocument/2006/relationships/tags" Target="../tags/tag2254.xml"/><Relationship Id="rId5" Type="http://schemas.openxmlformats.org/officeDocument/2006/relationships/tags" Target="../tags/tag2253.xml"/><Relationship Id="rId4" Type="http://schemas.openxmlformats.org/officeDocument/2006/relationships/tags" Target="../tags/tag2252.xml"/><Relationship Id="rId3" Type="http://schemas.openxmlformats.org/officeDocument/2006/relationships/tags" Target="../tags/tag2251.xml"/><Relationship Id="rId20" Type="http://schemas.openxmlformats.org/officeDocument/2006/relationships/slideLayout" Target="../slideLayouts/slideLayout162.xml"/><Relationship Id="rId2" Type="http://schemas.openxmlformats.org/officeDocument/2006/relationships/tags" Target="../tags/tag2250.xml"/><Relationship Id="rId19" Type="http://schemas.openxmlformats.org/officeDocument/2006/relationships/tags" Target="../tags/tag2264.xml"/><Relationship Id="rId18" Type="http://schemas.openxmlformats.org/officeDocument/2006/relationships/tags" Target="../tags/tag2263.xml"/><Relationship Id="rId17" Type="http://schemas.openxmlformats.org/officeDocument/2006/relationships/image" Target="../media/image31.png"/><Relationship Id="rId16" Type="http://schemas.openxmlformats.org/officeDocument/2006/relationships/tags" Target="../tags/tag2262.xml"/><Relationship Id="rId15" Type="http://schemas.openxmlformats.org/officeDocument/2006/relationships/image" Target="../media/image30.png"/><Relationship Id="rId14" Type="http://schemas.openxmlformats.org/officeDocument/2006/relationships/tags" Target="../tags/tag2261.xml"/><Relationship Id="rId13" Type="http://schemas.openxmlformats.org/officeDocument/2006/relationships/image" Target="../media/image29.jpeg"/><Relationship Id="rId12" Type="http://schemas.openxmlformats.org/officeDocument/2006/relationships/tags" Target="../tags/tag2260.xml"/><Relationship Id="rId11" Type="http://schemas.openxmlformats.org/officeDocument/2006/relationships/tags" Target="../tags/tag2259.xml"/><Relationship Id="rId10" Type="http://schemas.openxmlformats.org/officeDocument/2006/relationships/tags" Target="../tags/tag2258.xml"/><Relationship Id="rId1" Type="http://schemas.openxmlformats.org/officeDocument/2006/relationships/tags" Target="../tags/tag224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273.xml"/><Relationship Id="rId8" Type="http://schemas.openxmlformats.org/officeDocument/2006/relationships/tags" Target="../tags/tag2272.xml"/><Relationship Id="rId7" Type="http://schemas.openxmlformats.org/officeDocument/2006/relationships/tags" Target="../tags/tag2271.xml"/><Relationship Id="rId6" Type="http://schemas.openxmlformats.org/officeDocument/2006/relationships/tags" Target="../tags/tag2270.xml"/><Relationship Id="rId5" Type="http://schemas.openxmlformats.org/officeDocument/2006/relationships/tags" Target="../tags/tag2269.xml"/><Relationship Id="rId4" Type="http://schemas.openxmlformats.org/officeDocument/2006/relationships/tags" Target="../tags/tag2268.xml"/><Relationship Id="rId3" Type="http://schemas.openxmlformats.org/officeDocument/2006/relationships/tags" Target="../tags/tag2267.xml"/><Relationship Id="rId20" Type="http://schemas.openxmlformats.org/officeDocument/2006/relationships/slideLayout" Target="../slideLayouts/slideLayout162.xml"/><Relationship Id="rId2" Type="http://schemas.openxmlformats.org/officeDocument/2006/relationships/tags" Target="../tags/tag2266.xml"/><Relationship Id="rId19" Type="http://schemas.openxmlformats.org/officeDocument/2006/relationships/tags" Target="../tags/tag2280.xml"/><Relationship Id="rId18" Type="http://schemas.openxmlformats.org/officeDocument/2006/relationships/tags" Target="../tags/tag2279.xml"/><Relationship Id="rId17" Type="http://schemas.openxmlformats.org/officeDocument/2006/relationships/image" Target="../media/image34.jpeg"/><Relationship Id="rId16" Type="http://schemas.openxmlformats.org/officeDocument/2006/relationships/tags" Target="../tags/tag2278.xml"/><Relationship Id="rId15" Type="http://schemas.openxmlformats.org/officeDocument/2006/relationships/image" Target="../media/image33.jpeg"/><Relationship Id="rId14" Type="http://schemas.openxmlformats.org/officeDocument/2006/relationships/tags" Target="../tags/tag2277.xml"/><Relationship Id="rId13" Type="http://schemas.openxmlformats.org/officeDocument/2006/relationships/image" Target="../media/image32.jpeg"/><Relationship Id="rId12" Type="http://schemas.openxmlformats.org/officeDocument/2006/relationships/tags" Target="../tags/tag2276.xml"/><Relationship Id="rId11" Type="http://schemas.openxmlformats.org/officeDocument/2006/relationships/tags" Target="../tags/tag2275.xml"/><Relationship Id="rId10" Type="http://schemas.openxmlformats.org/officeDocument/2006/relationships/tags" Target="../tags/tag2274.xml"/><Relationship Id="rId1" Type="http://schemas.openxmlformats.org/officeDocument/2006/relationships/tags" Target="../tags/tag226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289.xml"/><Relationship Id="rId8" Type="http://schemas.openxmlformats.org/officeDocument/2006/relationships/tags" Target="../tags/tag2288.xml"/><Relationship Id="rId7" Type="http://schemas.openxmlformats.org/officeDocument/2006/relationships/tags" Target="../tags/tag2287.xml"/><Relationship Id="rId6" Type="http://schemas.openxmlformats.org/officeDocument/2006/relationships/tags" Target="../tags/tag2286.xml"/><Relationship Id="rId5" Type="http://schemas.openxmlformats.org/officeDocument/2006/relationships/tags" Target="../tags/tag2285.xml"/><Relationship Id="rId4" Type="http://schemas.openxmlformats.org/officeDocument/2006/relationships/tags" Target="../tags/tag2284.xml"/><Relationship Id="rId3" Type="http://schemas.openxmlformats.org/officeDocument/2006/relationships/tags" Target="../tags/tag2283.xml"/><Relationship Id="rId20" Type="http://schemas.openxmlformats.org/officeDocument/2006/relationships/slideLayout" Target="../slideLayouts/slideLayout173.xml"/><Relationship Id="rId2" Type="http://schemas.openxmlformats.org/officeDocument/2006/relationships/tags" Target="../tags/tag2282.xml"/><Relationship Id="rId19" Type="http://schemas.openxmlformats.org/officeDocument/2006/relationships/tags" Target="../tags/tag2296.xml"/><Relationship Id="rId18" Type="http://schemas.openxmlformats.org/officeDocument/2006/relationships/image" Target="../media/image37.png"/><Relationship Id="rId17" Type="http://schemas.openxmlformats.org/officeDocument/2006/relationships/tags" Target="../tags/tag2295.xml"/><Relationship Id="rId16" Type="http://schemas.openxmlformats.org/officeDocument/2006/relationships/image" Target="../media/image36.png"/><Relationship Id="rId15" Type="http://schemas.openxmlformats.org/officeDocument/2006/relationships/tags" Target="../tags/tag2294.xml"/><Relationship Id="rId14" Type="http://schemas.openxmlformats.org/officeDocument/2006/relationships/image" Target="../media/image35.jpeg"/><Relationship Id="rId13" Type="http://schemas.openxmlformats.org/officeDocument/2006/relationships/tags" Target="../tags/tag2293.xml"/><Relationship Id="rId12" Type="http://schemas.openxmlformats.org/officeDocument/2006/relationships/tags" Target="../tags/tag2292.xml"/><Relationship Id="rId11" Type="http://schemas.openxmlformats.org/officeDocument/2006/relationships/tags" Target="../tags/tag2291.xml"/><Relationship Id="rId10" Type="http://schemas.openxmlformats.org/officeDocument/2006/relationships/tags" Target="../tags/tag2290.xml"/><Relationship Id="rId1" Type="http://schemas.openxmlformats.org/officeDocument/2006/relationships/tags" Target="../tags/tag228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305.xml"/><Relationship Id="rId8" Type="http://schemas.openxmlformats.org/officeDocument/2006/relationships/tags" Target="../tags/tag2304.xml"/><Relationship Id="rId7" Type="http://schemas.openxmlformats.org/officeDocument/2006/relationships/tags" Target="../tags/tag2303.xml"/><Relationship Id="rId6" Type="http://schemas.openxmlformats.org/officeDocument/2006/relationships/tags" Target="../tags/tag2302.xml"/><Relationship Id="rId5" Type="http://schemas.openxmlformats.org/officeDocument/2006/relationships/tags" Target="../tags/tag2301.xml"/><Relationship Id="rId4" Type="http://schemas.openxmlformats.org/officeDocument/2006/relationships/tags" Target="../tags/tag2300.xml"/><Relationship Id="rId3" Type="http://schemas.openxmlformats.org/officeDocument/2006/relationships/tags" Target="../tags/tag2299.xml"/><Relationship Id="rId20" Type="http://schemas.openxmlformats.org/officeDocument/2006/relationships/slideLayout" Target="../slideLayouts/slideLayout173.xml"/><Relationship Id="rId2" Type="http://schemas.openxmlformats.org/officeDocument/2006/relationships/tags" Target="../tags/tag2298.xml"/><Relationship Id="rId19" Type="http://schemas.openxmlformats.org/officeDocument/2006/relationships/tags" Target="../tags/tag2312.xml"/><Relationship Id="rId18" Type="http://schemas.openxmlformats.org/officeDocument/2006/relationships/image" Target="../media/image40.jpeg"/><Relationship Id="rId17" Type="http://schemas.openxmlformats.org/officeDocument/2006/relationships/tags" Target="../tags/tag2311.xml"/><Relationship Id="rId16" Type="http://schemas.openxmlformats.org/officeDocument/2006/relationships/image" Target="../media/image39.png"/><Relationship Id="rId15" Type="http://schemas.openxmlformats.org/officeDocument/2006/relationships/tags" Target="../tags/tag2310.xml"/><Relationship Id="rId14" Type="http://schemas.openxmlformats.org/officeDocument/2006/relationships/image" Target="../media/image38.jpeg"/><Relationship Id="rId13" Type="http://schemas.openxmlformats.org/officeDocument/2006/relationships/tags" Target="../tags/tag2309.xml"/><Relationship Id="rId12" Type="http://schemas.openxmlformats.org/officeDocument/2006/relationships/tags" Target="../tags/tag2308.xml"/><Relationship Id="rId11" Type="http://schemas.openxmlformats.org/officeDocument/2006/relationships/tags" Target="../tags/tag2307.xml"/><Relationship Id="rId10" Type="http://schemas.openxmlformats.org/officeDocument/2006/relationships/tags" Target="../tags/tag2306.xml"/><Relationship Id="rId1" Type="http://schemas.openxmlformats.org/officeDocument/2006/relationships/tags" Target="../tags/tag229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tags" Target="../tags/tag2320.xml"/><Relationship Id="rId7" Type="http://schemas.openxmlformats.org/officeDocument/2006/relationships/tags" Target="../tags/tag2319.xml"/><Relationship Id="rId6" Type="http://schemas.openxmlformats.org/officeDocument/2006/relationships/tags" Target="../tags/tag2318.xml"/><Relationship Id="rId5" Type="http://schemas.openxmlformats.org/officeDocument/2006/relationships/tags" Target="../tags/tag2317.xml"/><Relationship Id="rId4" Type="http://schemas.openxmlformats.org/officeDocument/2006/relationships/tags" Target="../tags/tag2316.xml"/><Relationship Id="rId3" Type="http://schemas.openxmlformats.org/officeDocument/2006/relationships/tags" Target="../tags/tag2315.xml"/><Relationship Id="rId22" Type="http://schemas.openxmlformats.org/officeDocument/2006/relationships/slideLayout" Target="../slideLayouts/slideLayout184.xml"/><Relationship Id="rId21" Type="http://schemas.openxmlformats.org/officeDocument/2006/relationships/tags" Target="../tags/tag2329.xml"/><Relationship Id="rId20" Type="http://schemas.openxmlformats.org/officeDocument/2006/relationships/image" Target="../media/image44.png"/><Relationship Id="rId2" Type="http://schemas.openxmlformats.org/officeDocument/2006/relationships/tags" Target="../tags/tag2314.xml"/><Relationship Id="rId19" Type="http://schemas.openxmlformats.org/officeDocument/2006/relationships/tags" Target="../tags/tag2328.xml"/><Relationship Id="rId18" Type="http://schemas.openxmlformats.org/officeDocument/2006/relationships/image" Target="../media/image43.jpeg"/><Relationship Id="rId17" Type="http://schemas.openxmlformats.org/officeDocument/2006/relationships/tags" Target="../tags/tag2327.xml"/><Relationship Id="rId16" Type="http://schemas.openxmlformats.org/officeDocument/2006/relationships/image" Target="../media/image42.jpeg"/><Relationship Id="rId15" Type="http://schemas.openxmlformats.org/officeDocument/2006/relationships/tags" Target="../tags/tag2326.xml"/><Relationship Id="rId14" Type="http://schemas.openxmlformats.org/officeDocument/2006/relationships/tags" Target="../tags/tag2325.xml"/><Relationship Id="rId13" Type="http://schemas.openxmlformats.org/officeDocument/2006/relationships/tags" Target="../tags/tag2324.xml"/><Relationship Id="rId12" Type="http://schemas.openxmlformats.org/officeDocument/2006/relationships/tags" Target="../tags/tag2323.xml"/><Relationship Id="rId11" Type="http://schemas.openxmlformats.org/officeDocument/2006/relationships/tags" Target="../tags/tag2322.xml"/><Relationship Id="rId10" Type="http://schemas.openxmlformats.org/officeDocument/2006/relationships/tags" Target="../tags/tag2321.xml"/><Relationship Id="rId1" Type="http://schemas.openxmlformats.org/officeDocument/2006/relationships/tags" Target="../tags/tag231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0.xml"/><Relationship Id="rId3" Type="http://schemas.openxmlformats.org/officeDocument/2006/relationships/tags" Target="../tags/tag2332.xml"/><Relationship Id="rId2" Type="http://schemas.openxmlformats.org/officeDocument/2006/relationships/tags" Target="../tags/tag2331.xml"/><Relationship Id="rId1" Type="http://schemas.openxmlformats.org/officeDocument/2006/relationships/tags" Target="../tags/tag233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341.xml"/><Relationship Id="rId8" Type="http://schemas.openxmlformats.org/officeDocument/2006/relationships/tags" Target="../tags/tag2340.xml"/><Relationship Id="rId7" Type="http://schemas.openxmlformats.org/officeDocument/2006/relationships/tags" Target="../tags/tag2339.xml"/><Relationship Id="rId6" Type="http://schemas.openxmlformats.org/officeDocument/2006/relationships/tags" Target="../tags/tag2338.xml"/><Relationship Id="rId5" Type="http://schemas.openxmlformats.org/officeDocument/2006/relationships/tags" Target="../tags/tag2337.xml"/><Relationship Id="rId4" Type="http://schemas.openxmlformats.org/officeDocument/2006/relationships/tags" Target="../tags/tag2336.xml"/><Relationship Id="rId38" Type="http://schemas.openxmlformats.org/officeDocument/2006/relationships/slideLayout" Target="../slideLayouts/slideLayout195.xml"/><Relationship Id="rId37" Type="http://schemas.openxmlformats.org/officeDocument/2006/relationships/tags" Target="../tags/tag2365.xml"/><Relationship Id="rId36" Type="http://schemas.openxmlformats.org/officeDocument/2006/relationships/image" Target="../media/image48.jpeg"/><Relationship Id="rId35" Type="http://schemas.openxmlformats.org/officeDocument/2006/relationships/tags" Target="../tags/tag2364.xml"/><Relationship Id="rId34" Type="http://schemas.openxmlformats.org/officeDocument/2006/relationships/image" Target="../media/image47.png"/><Relationship Id="rId33" Type="http://schemas.openxmlformats.org/officeDocument/2006/relationships/tags" Target="../tags/tag2363.xml"/><Relationship Id="rId32" Type="http://schemas.openxmlformats.org/officeDocument/2006/relationships/tags" Target="../tags/tag2362.xml"/><Relationship Id="rId31" Type="http://schemas.openxmlformats.org/officeDocument/2006/relationships/tags" Target="../tags/tag2361.xml"/><Relationship Id="rId30" Type="http://schemas.openxmlformats.org/officeDocument/2006/relationships/tags" Target="../tags/tag2360.xml"/><Relationship Id="rId3" Type="http://schemas.openxmlformats.org/officeDocument/2006/relationships/tags" Target="../tags/tag2335.xml"/><Relationship Id="rId29" Type="http://schemas.openxmlformats.org/officeDocument/2006/relationships/tags" Target="../tags/tag2359.xml"/><Relationship Id="rId28" Type="http://schemas.openxmlformats.org/officeDocument/2006/relationships/tags" Target="../tags/tag2358.xml"/><Relationship Id="rId27" Type="http://schemas.openxmlformats.org/officeDocument/2006/relationships/tags" Target="../tags/tag2357.xml"/><Relationship Id="rId26" Type="http://schemas.openxmlformats.org/officeDocument/2006/relationships/tags" Target="../tags/tag2356.xml"/><Relationship Id="rId25" Type="http://schemas.openxmlformats.org/officeDocument/2006/relationships/tags" Target="../tags/tag2355.xml"/><Relationship Id="rId24" Type="http://schemas.openxmlformats.org/officeDocument/2006/relationships/tags" Target="../tags/tag2354.xml"/><Relationship Id="rId23" Type="http://schemas.openxmlformats.org/officeDocument/2006/relationships/tags" Target="../tags/tag2353.xml"/><Relationship Id="rId22" Type="http://schemas.openxmlformats.org/officeDocument/2006/relationships/tags" Target="../tags/tag2352.xml"/><Relationship Id="rId21" Type="http://schemas.openxmlformats.org/officeDocument/2006/relationships/tags" Target="../tags/tag2351.xml"/><Relationship Id="rId20" Type="http://schemas.openxmlformats.org/officeDocument/2006/relationships/image" Target="../media/image46.jpeg"/><Relationship Id="rId2" Type="http://schemas.openxmlformats.org/officeDocument/2006/relationships/tags" Target="../tags/tag2334.xml"/><Relationship Id="rId19" Type="http://schemas.openxmlformats.org/officeDocument/2006/relationships/tags" Target="../tags/tag2350.xml"/><Relationship Id="rId18" Type="http://schemas.openxmlformats.org/officeDocument/2006/relationships/tags" Target="../tags/tag2349.xml"/><Relationship Id="rId17" Type="http://schemas.openxmlformats.org/officeDocument/2006/relationships/tags" Target="../tags/tag2348.xml"/><Relationship Id="rId16" Type="http://schemas.openxmlformats.org/officeDocument/2006/relationships/image" Target="../media/image45.png"/><Relationship Id="rId15" Type="http://schemas.openxmlformats.org/officeDocument/2006/relationships/tags" Target="../tags/tag2347.xml"/><Relationship Id="rId14" Type="http://schemas.openxmlformats.org/officeDocument/2006/relationships/tags" Target="../tags/tag2346.xml"/><Relationship Id="rId13" Type="http://schemas.openxmlformats.org/officeDocument/2006/relationships/tags" Target="../tags/tag2345.xml"/><Relationship Id="rId12" Type="http://schemas.openxmlformats.org/officeDocument/2006/relationships/tags" Target="../tags/tag2344.xml"/><Relationship Id="rId11" Type="http://schemas.openxmlformats.org/officeDocument/2006/relationships/tags" Target="../tags/tag2343.xml"/><Relationship Id="rId10" Type="http://schemas.openxmlformats.org/officeDocument/2006/relationships/tags" Target="../tags/tag2342.xml"/><Relationship Id="rId1" Type="http://schemas.openxmlformats.org/officeDocument/2006/relationships/tags" Target="../tags/tag233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374.xml"/><Relationship Id="rId8" Type="http://schemas.openxmlformats.org/officeDocument/2006/relationships/tags" Target="../tags/tag2373.xml"/><Relationship Id="rId7" Type="http://schemas.openxmlformats.org/officeDocument/2006/relationships/tags" Target="../tags/tag2372.xml"/><Relationship Id="rId6" Type="http://schemas.openxmlformats.org/officeDocument/2006/relationships/tags" Target="../tags/tag2371.xml"/><Relationship Id="rId5" Type="http://schemas.openxmlformats.org/officeDocument/2006/relationships/tags" Target="../tags/tag2370.xml"/><Relationship Id="rId4" Type="http://schemas.openxmlformats.org/officeDocument/2006/relationships/tags" Target="../tags/tag2369.xml"/><Relationship Id="rId38" Type="http://schemas.openxmlformats.org/officeDocument/2006/relationships/slideLayout" Target="../slideLayouts/slideLayout195.xml"/><Relationship Id="rId37" Type="http://schemas.openxmlformats.org/officeDocument/2006/relationships/tags" Target="../tags/tag2398.xml"/><Relationship Id="rId36" Type="http://schemas.openxmlformats.org/officeDocument/2006/relationships/image" Target="../media/image52.png"/><Relationship Id="rId35" Type="http://schemas.openxmlformats.org/officeDocument/2006/relationships/tags" Target="../tags/tag2397.xml"/><Relationship Id="rId34" Type="http://schemas.openxmlformats.org/officeDocument/2006/relationships/image" Target="../media/image51.png"/><Relationship Id="rId33" Type="http://schemas.openxmlformats.org/officeDocument/2006/relationships/tags" Target="../tags/tag2396.xml"/><Relationship Id="rId32" Type="http://schemas.openxmlformats.org/officeDocument/2006/relationships/tags" Target="../tags/tag2395.xml"/><Relationship Id="rId31" Type="http://schemas.openxmlformats.org/officeDocument/2006/relationships/tags" Target="../tags/tag2394.xml"/><Relationship Id="rId30" Type="http://schemas.openxmlformats.org/officeDocument/2006/relationships/tags" Target="../tags/tag2393.xml"/><Relationship Id="rId3" Type="http://schemas.openxmlformats.org/officeDocument/2006/relationships/tags" Target="../tags/tag2368.xml"/><Relationship Id="rId29" Type="http://schemas.openxmlformats.org/officeDocument/2006/relationships/tags" Target="../tags/tag2392.xml"/><Relationship Id="rId28" Type="http://schemas.openxmlformats.org/officeDocument/2006/relationships/tags" Target="../tags/tag2391.xml"/><Relationship Id="rId27" Type="http://schemas.openxmlformats.org/officeDocument/2006/relationships/tags" Target="../tags/tag2390.xml"/><Relationship Id="rId26" Type="http://schemas.openxmlformats.org/officeDocument/2006/relationships/tags" Target="../tags/tag2389.xml"/><Relationship Id="rId25" Type="http://schemas.openxmlformats.org/officeDocument/2006/relationships/tags" Target="../tags/tag2388.xml"/><Relationship Id="rId24" Type="http://schemas.openxmlformats.org/officeDocument/2006/relationships/tags" Target="../tags/tag2387.xml"/><Relationship Id="rId23" Type="http://schemas.openxmlformats.org/officeDocument/2006/relationships/tags" Target="../tags/tag2386.xml"/><Relationship Id="rId22" Type="http://schemas.openxmlformats.org/officeDocument/2006/relationships/tags" Target="../tags/tag2385.xml"/><Relationship Id="rId21" Type="http://schemas.openxmlformats.org/officeDocument/2006/relationships/tags" Target="../tags/tag2384.xml"/><Relationship Id="rId20" Type="http://schemas.openxmlformats.org/officeDocument/2006/relationships/image" Target="../media/image50.jpeg"/><Relationship Id="rId2" Type="http://schemas.openxmlformats.org/officeDocument/2006/relationships/tags" Target="../tags/tag2367.xml"/><Relationship Id="rId19" Type="http://schemas.openxmlformats.org/officeDocument/2006/relationships/tags" Target="../tags/tag2383.xml"/><Relationship Id="rId18" Type="http://schemas.openxmlformats.org/officeDocument/2006/relationships/tags" Target="../tags/tag2382.xml"/><Relationship Id="rId17" Type="http://schemas.openxmlformats.org/officeDocument/2006/relationships/tags" Target="../tags/tag2381.xml"/><Relationship Id="rId16" Type="http://schemas.openxmlformats.org/officeDocument/2006/relationships/image" Target="../media/image49.png"/><Relationship Id="rId15" Type="http://schemas.openxmlformats.org/officeDocument/2006/relationships/tags" Target="../tags/tag2380.xml"/><Relationship Id="rId14" Type="http://schemas.openxmlformats.org/officeDocument/2006/relationships/tags" Target="../tags/tag2379.xml"/><Relationship Id="rId13" Type="http://schemas.openxmlformats.org/officeDocument/2006/relationships/tags" Target="../tags/tag2378.xml"/><Relationship Id="rId12" Type="http://schemas.openxmlformats.org/officeDocument/2006/relationships/tags" Target="../tags/tag2377.xml"/><Relationship Id="rId11" Type="http://schemas.openxmlformats.org/officeDocument/2006/relationships/tags" Target="../tags/tag2376.xml"/><Relationship Id="rId10" Type="http://schemas.openxmlformats.org/officeDocument/2006/relationships/tags" Target="../tags/tag2375.xml"/><Relationship Id="rId1" Type="http://schemas.openxmlformats.org/officeDocument/2006/relationships/tags" Target="../tags/tag2366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407.xml"/><Relationship Id="rId8" Type="http://schemas.openxmlformats.org/officeDocument/2006/relationships/tags" Target="../tags/tag2406.xml"/><Relationship Id="rId7" Type="http://schemas.openxmlformats.org/officeDocument/2006/relationships/tags" Target="../tags/tag2405.xml"/><Relationship Id="rId6" Type="http://schemas.openxmlformats.org/officeDocument/2006/relationships/tags" Target="../tags/tag2404.xml"/><Relationship Id="rId5" Type="http://schemas.openxmlformats.org/officeDocument/2006/relationships/tags" Target="../tags/tag2403.xml"/><Relationship Id="rId4" Type="http://schemas.openxmlformats.org/officeDocument/2006/relationships/tags" Target="../tags/tag2402.xml"/><Relationship Id="rId38" Type="http://schemas.openxmlformats.org/officeDocument/2006/relationships/slideLayout" Target="../slideLayouts/slideLayout206.xml"/><Relationship Id="rId37" Type="http://schemas.openxmlformats.org/officeDocument/2006/relationships/tags" Target="../tags/tag2431.xml"/><Relationship Id="rId36" Type="http://schemas.openxmlformats.org/officeDocument/2006/relationships/image" Target="../media/image56.png"/><Relationship Id="rId35" Type="http://schemas.openxmlformats.org/officeDocument/2006/relationships/tags" Target="../tags/tag2430.xml"/><Relationship Id="rId34" Type="http://schemas.openxmlformats.org/officeDocument/2006/relationships/image" Target="../media/image55.png"/><Relationship Id="rId33" Type="http://schemas.openxmlformats.org/officeDocument/2006/relationships/tags" Target="../tags/tag2429.xml"/><Relationship Id="rId32" Type="http://schemas.openxmlformats.org/officeDocument/2006/relationships/tags" Target="../tags/tag2428.xml"/><Relationship Id="rId31" Type="http://schemas.openxmlformats.org/officeDocument/2006/relationships/tags" Target="../tags/tag2427.xml"/><Relationship Id="rId30" Type="http://schemas.openxmlformats.org/officeDocument/2006/relationships/tags" Target="../tags/tag2426.xml"/><Relationship Id="rId3" Type="http://schemas.openxmlformats.org/officeDocument/2006/relationships/tags" Target="../tags/tag2401.xml"/><Relationship Id="rId29" Type="http://schemas.openxmlformats.org/officeDocument/2006/relationships/tags" Target="../tags/tag2425.xml"/><Relationship Id="rId28" Type="http://schemas.openxmlformats.org/officeDocument/2006/relationships/tags" Target="../tags/tag2424.xml"/><Relationship Id="rId27" Type="http://schemas.openxmlformats.org/officeDocument/2006/relationships/tags" Target="../tags/tag2423.xml"/><Relationship Id="rId26" Type="http://schemas.openxmlformats.org/officeDocument/2006/relationships/tags" Target="../tags/tag2422.xml"/><Relationship Id="rId25" Type="http://schemas.openxmlformats.org/officeDocument/2006/relationships/tags" Target="../tags/tag2421.xml"/><Relationship Id="rId24" Type="http://schemas.openxmlformats.org/officeDocument/2006/relationships/tags" Target="../tags/tag2420.xml"/><Relationship Id="rId23" Type="http://schemas.openxmlformats.org/officeDocument/2006/relationships/tags" Target="../tags/tag2419.xml"/><Relationship Id="rId22" Type="http://schemas.openxmlformats.org/officeDocument/2006/relationships/tags" Target="../tags/tag2418.xml"/><Relationship Id="rId21" Type="http://schemas.openxmlformats.org/officeDocument/2006/relationships/tags" Target="../tags/tag2417.xml"/><Relationship Id="rId20" Type="http://schemas.openxmlformats.org/officeDocument/2006/relationships/image" Target="../media/image54.jpeg"/><Relationship Id="rId2" Type="http://schemas.openxmlformats.org/officeDocument/2006/relationships/tags" Target="../tags/tag2400.xml"/><Relationship Id="rId19" Type="http://schemas.openxmlformats.org/officeDocument/2006/relationships/tags" Target="../tags/tag2416.xml"/><Relationship Id="rId18" Type="http://schemas.openxmlformats.org/officeDocument/2006/relationships/tags" Target="../tags/tag2415.xml"/><Relationship Id="rId17" Type="http://schemas.openxmlformats.org/officeDocument/2006/relationships/tags" Target="../tags/tag2414.xml"/><Relationship Id="rId16" Type="http://schemas.openxmlformats.org/officeDocument/2006/relationships/image" Target="../media/image53.png"/><Relationship Id="rId15" Type="http://schemas.openxmlformats.org/officeDocument/2006/relationships/tags" Target="../tags/tag2413.xml"/><Relationship Id="rId14" Type="http://schemas.openxmlformats.org/officeDocument/2006/relationships/tags" Target="../tags/tag2412.xml"/><Relationship Id="rId13" Type="http://schemas.openxmlformats.org/officeDocument/2006/relationships/tags" Target="../tags/tag2411.xml"/><Relationship Id="rId12" Type="http://schemas.openxmlformats.org/officeDocument/2006/relationships/tags" Target="../tags/tag2410.xml"/><Relationship Id="rId11" Type="http://schemas.openxmlformats.org/officeDocument/2006/relationships/tags" Target="../tags/tag2409.xml"/><Relationship Id="rId10" Type="http://schemas.openxmlformats.org/officeDocument/2006/relationships/tags" Target="../tags/tag2408.xml"/><Relationship Id="rId1" Type="http://schemas.openxmlformats.org/officeDocument/2006/relationships/tags" Target="../tags/tag239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440.xml"/><Relationship Id="rId8" Type="http://schemas.openxmlformats.org/officeDocument/2006/relationships/tags" Target="../tags/tag2439.xml"/><Relationship Id="rId7" Type="http://schemas.openxmlformats.org/officeDocument/2006/relationships/tags" Target="../tags/tag2438.xml"/><Relationship Id="rId6" Type="http://schemas.openxmlformats.org/officeDocument/2006/relationships/tags" Target="../tags/tag2437.xml"/><Relationship Id="rId5" Type="http://schemas.openxmlformats.org/officeDocument/2006/relationships/tags" Target="../tags/tag2436.xml"/><Relationship Id="rId4" Type="http://schemas.openxmlformats.org/officeDocument/2006/relationships/tags" Target="../tags/tag2435.xml"/><Relationship Id="rId38" Type="http://schemas.openxmlformats.org/officeDocument/2006/relationships/slideLayout" Target="../slideLayouts/slideLayout206.xml"/><Relationship Id="rId37" Type="http://schemas.openxmlformats.org/officeDocument/2006/relationships/tags" Target="../tags/tag2464.xml"/><Relationship Id="rId36" Type="http://schemas.openxmlformats.org/officeDocument/2006/relationships/tags" Target="../tags/tag2463.xml"/><Relationship Id="rId35" Type="http://schemas.openxmlformats.org/officeDocument/2006/relationships/image" Target="../media/image60.png"/><Relationship Id="rId34" Type="http://schemas.openxmlformats.org/officeDocument/2006/relationships/tags" Target="../tags/tag2462.xml"/><Relationship Id="rId33" Type="http://schemas.openxmlformats.org/officeDocument/2006/relationships/image" Target="../media/image59.png"/><Relationship Id="rId32" Type="http://schemas.openxmlformats.org/officeDocument/2006/relationships/tags" Target="../tags/tag2461.xml"/><Relationship Id="rId31" Type="http://schemas.openxmlformats.org/officeDocument/2006/relationships/image" Target="../media/image58.jpeg"/><Relationship Id="rId30" Type="http://schemas.openxmlformats.org/officeDocument/2006/relationships/tags" Target="../tags/tag2460.xml"/><Relationship Id="rId3" Type="http://schemas.openxmlformats.org/officeDocument/2006/relationships/tags" Target="../tags/tag2434.xml"/><Relationship Id="rId29" Type="http://schemas.openxmlformats.org/officeDocument/2006/relationships/tags" Target="../tags/tag2459.xml"/><Relationship Id="rId28" Type="http://schemas.openxmlformats.org/officeDocument/2006/relationships/tags" Target="../tags/tag2458.xml"/><Relationship Id="rId27" Type="http://schemas.openxmlformats.org/officeDocument/2006/relationships/tags" Target="../tags/tag2457.xml"/><Relationship Id="rId26" Type="http://schemas.openxmlformats.org/officeDocument/2006/relationships/tags" Target="../tags/tag2456.xml"/><Relationship Id="rId25" Type="http://schemas.openxmlformats.org/officeDocument/2006/relationships/tags" Target="../tags/tag2455.xml"/><Relationship Id="rId24" Type="http://schemas.openxmlformats.org/officeDocument/2006/relationships/tags" Target="../tags/tag2454.xml"/><Relationship Id="rId23" Type="http://schemas.openxmlformats.org/officeDocument/2006/relationships/tags" Target="../tags/tag2453.xml"/><Relationship Id="rId22" Type="http://schemas.openxmlformats.org/officeDocument/2006/relationships/tags" Target="../tags/tag2452.xml"/><Relationship Id="rId21" Type="http://schemas.openxmlformats.org/officeDocument/2006/relationships/tags" Target="../tags/tag2451.xml"/><Relationship Id="rId20" Type="http://schemas.openxmlformats.org/officeDocument/2006/relationships/tags" Target="../tags/tag2450.xml"/><Relationship Id="rId2" Type="http://schemas.openxmlformats.org/officeDocument/2006/relationships/tags" Target="../tags/tag2433.xml"/><Relationship Id="rId19" Type="http://schemas.openxmlformats.org/officeDocument/2006/relationships/tags" Target="../tags/tag2449.xml"/><Relationship Id="rId18" Type="http://schemas.openxmlformats.org/officeDocument/2006/relationships/tags" Target="../tags/tag2448.xml"/><Relationship Id="rId17" Type="http://schemas.openxmlformats.org/officeDocument/2006/relationships/tags" Target="../tags/tag2447.xml"/><Relationship Id="rId16" Type="http://schemas.openxmlformats.org/officeDocument/2006/relationships/tags" Target="../tags/tag2446.xml"/><Relationship Id="rId15" Type="http://schemas.openxmlformats.org/officeDocument/2006/relationships/image" Target="../media/image57.png"/><Relationship Id="rId14" Type="http://schemas.openxmlformats.org/officeDocument/2006/relationships/tags" Target="../tags/tag2445.xml"/><Relationship Id="rId13" Type="http://schemas.openxmlformats.org/officeDocument/2006/relationships/tags" Target="../tags/tag2444.xml"/><Relationship Id="rId12" Type="http://schemas.openxmlformats.org/officeDocument/2006/relationships/tags" Target="../tags/tag2443.xml"/><Relationship Id="rId11" Type="http://schemas.openxmlformats.org/officeDocument/2006/relationships/tags" Target="../tags/tag2442.xml"/><Relationship Id="rId10" Type="http://schemas.openxmlformats.org/officeDocument/2006/relationships/tags" Target="../tags/tag2441.xml"/><Relationship Id="rId1" Type="http://schemas.openxmlformats.org/officeDocument/2006/relationships/tags" Target="../tags/tag243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473.xml"/><Relationship Id="rId8" Type="http://schemas.openxmlformats.org/officeDocument/2006/relationships/tags" Target="../tags/tag2472.xml"/><Relationship Id="rId7" Type="http://schemas.openxmlformats.org/officeDocument/2006/relationships/tags" Target="../tags/tag2471.xml"/><Relationship Id="rId6" Type="http://schemas.openxmlformats.org/officeDocument/2006/relationships/tags" Target="../tags/tag2470.xml"/><Relationship Id="rId5" Type="http://schemas.openxmlformats.org/officeDocument/2006/relationships/tags" Target="../tags/tag2469.xml"/><Relationship Id="rId4" Type="http://schemas.openxmlformats.org/officeDocument/2006/relationships/tags" Target="../tags/tag2468.xml"/><Relationship Id="rId38" Type="http://schemas.openxmlformats.org/officeDocument/2006/relationships/slideLayout" Target="../slideLayouts/slideLayout217.xml"/><Relationship Id="rId37" Type="http://schemas.openxmlformats.org/officeDocument/2006/relationships/tags" Target="../tags/tag2497.xml"/><Relationship Id="rId36" Type="http://schemas.openxmlformats.org/officeDocument/2006/relationships/image" Target="../media/image64.png"/><Relationship Id="rId35" Type="http://schemas.openxmlformats.org/officeDocument/2006/relationships/tags" Target="../tags/tag2496.xml"/><Relationship Id="rId34" Type="http://schemas.openxmlformats.org/officeDocument/2006/relationships/image" Target="../media/image63.png"/><Relationship Id="rId33" Type="http://schemas.openxmlformats.org/officeDocument/2006/relationships/tags" Target="../tags/tag2495.xml"/><Relationship Id="rId32" Type="http://schemas.openxmlformats.org/officeDocument/2006/relationships/tags" Target="../tags/tag2494.xml"/><Relationship Id="rId31" Type="http://schemas.openxmlformats.org/officeDocument/2006/relationships/tags" Target="../tags/tag2493.xml"/><Relationship Id="rId30" Type="http://schemas.openxmlformats.org/officeDocument/2006/relationships/tags" Target="../tags/tag2492.xml"/><Relationship Id="rId3" Type="http://schemas.openxmlformats.org/officeDocument/2006/relationships/tags" Target="../tags/tag2467.xml"/><Relationship Id="rId29" Type="http://schemas.openxmlformats.org/officeDocument/2006/relationships/tags" Target="../tags/tag2491.xml"/><Relationship Id="rId28" Type="http://schemas.openxmlformats.org/officeDocument/2006/relationships/tags" Target="../tags/tag2490.xml"/><Relationship Id="rId27" Type="http://schemas.openxmlformats.org/officeDocument/2006/relationships/tags" Target="../tags/tag2489.xml"/><Relationship Id="rId26" Type="http://schemas.openxmlformats.org/officeDocument/2006/relationships/tags" Target="../tags/tag2488.xml"/><Relationship Id="rId25" Type="http://schemas.openxmlformats.org/officeDocument/2006/relationships/tags" Target="../tags/tag2487.xml"/><Relationship Id="rId24" Type="http://schemas.openxmlformats.org/officeDocument/2006/relationships/tags" Target="../tags/tag2486.xml"/><Relationship Id="rId23" Type="http://schemas.openxmlformats.org/officeDocument/2006/relationships/tags" Target="../tags/tag2485.xml"/><Relationship Id="rId22" Type="http://schemas.openxmlformats.org/officeDocument/2006/relationships/tags" Target="../tags/tag2484.xml"/><Relationship Id="rId21" Type="http://schemas.openxmlformats.org/officeDocument/2006/relationships/tags" Target="../tags/tag2483.xml"/><Relationship Id="rId20" Type="http://schemas.openxmlformats.org/officeDocument/2006/relationships/image" Target="../media/image62.jpeg"/><Relationship Id="rId2" Type="http://schemas.openxmlformats.org/officeDocument/2006/relationships/tags" Target="../tags/tag2466.xml"/><Relationship Id="rId19" Type="http://schemas.openxmlformats.org/officeDocument/2006/relationships/tags" Target="../tags/tag2482.xml"/><Relationship Id="rId18" Type="http://schemas.openxmlformats.org/officeDocument/2006/relationships/tags" Target="../tags/tag2481.xml"/><Relationship Id="rId17" Type="http://schemas.openxmlformats.org/officeDocument/2006/relationships/tags" Target="../tags/tag2480.xml"/><Relationship Id="rId16" Type="http://schemas.openxmlformats.org/officeDocument/2006/relationships/image" Target="../media/image61.png"/><Relationship Id="rId15" Type="http://schemas.openxmlformats.org/officeDocument/2006/relationships/tags" Target="../tags/tag2479.xml"/><Relationship Id="rId14" Type="http://schemas.openxmlformats.org/officeDocument/2006/relationships/tags" Target="../tags/tag2478.xml"/><Relationship Id="rId13" Type="http://schemas.openxmlformats.org/officeDocument/2006/relationships/tags" Target="../tags/tag2477.xml"/><Relationship Id="rId12" Type="http://schemas.openxmlformats.org/officeDocument/2006/relationships/tags" Target="../tags/tag2476.xml"/><Relationship Id="rId11" Type="http://schemas.openxmlformats.org/officeDocument/2006/relationships/tags" Target="../tags/tag2475.xml"/><Relationship Id="rId10" Type="http://schemas.openxmlformats.org/officeDocument/2006/relationships/tags" Target="../tags/tag2474.xml"/><Relationship Id="rId1" Type="http://schemas.openxmlformats.org/officeDocument/2006/relationships/tags" Target="../tags/tag246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506.xml"/><Relationship Id="rId8" Type="http://schemas.openxmlformats.org/officeDocument/2006/relationships/tags" Target="../tags/tag2505.xml"/><Relationship Id="rId7" Type="http://schemas.openxmlformats.org/officeDocument/2006/relationships/tags" Target="../tags/tag2504.xml"/><Relationship Id="rId6" Type="http://schemas.openxmlformats.org/officeDocument/2006/relationships/tags" Target="../tags/tag2503.xml"/><Relationship Id="rId5" Type="http://schemas.openxmlformats.org/officeDocument/2006/relationships/tags" Target="../tags/tag2502.xml"/><Relationship Id="rId4" Type="http://schemas.openxmlformats.org/officeDocument/2006/relationships/tags" Target="../tags/tag2501.xml"/><Relationship Id="rId38" Type="http://schemas.openxmlformats.org/officeDocument/2006/relationships/slideLayout" Target="../slideLayouts/slideLayout217.xml"/><Relationship Id="rId37" Type="http://schemas.openxmlformats.org/officeDocument/2006/relationships/tags" Target="../tags/tag2530.xml"/><Relationship Id="rId36" Type="http://schemas.openxmlformats.org/officeDocument/2006/relationships/image" Target="../media/image68.png"/><Relationship Id="rId35" Type="http://schemas.openxmlformats.org/officeDocument/2006/relationships/tags" Target="../tags/tag2529.xml"/><Relationship Id="rId34" Type="http://schemas.openxmlformats.org/officeDocument/2006/relationships/image" Target="../media/image67.png"/><Relationship Id="rId33" Type="http://schemas.openxmlformats.org/officeDocument/2006/relationships/tags" Target="../tags/tag2528.xml"/><Relationship Id="rId32" Type="http://schemas.openxmlformats.org/officeDocument/2006/relationships/tags" Target="../tags/tag2527.xml"/><Relationship Id="rId31" Type="http://schemas.openxmlformats.org/officeDocument/2006/relationships/tags" Target="../tags/tag2526.xml"/><Relationship Id="rId30" Type="http://schemas.openxmlformats.org/officeDocument/2006/relationships/tags" Target="../tags/tag2525.xml"/><Relationship Id="rId3" Type="http://schemas.openxmlformats.org/officeDocument/2006/relationships/tags" Target="../tags/tag2500.xml"/><Relationship Id="rId29" Type="http://schemas.openxmlformats.org/officeDocument/2006/relationships/tags" Target="../tags/tag2524.xml"/><Relationship Id="rId28" Type="http://schemas.openxmlformats.org/officeDocument/2006/relationships/tags" Target="../tags/tag2523.xml"/><Relationship Id="rId27" Type="http://schemas.openxmlformats.org/officeDocument/2006/relationships/tags" Target="../tags/tag2522.xml"/><Relationship Id="rId26" Type="http://schemas.openxmlformats.org/officeDocument/2006/relationships/tags" Target="../tags/tag2521.xml"/><Relationship Id="rId25" Type="http://schemas.openxmlformats.org/officeDocument/2006/relationships/tags" Target="../tags/tag2520.xml"/><Relationship Id="rId24" Type="http://schemas.openxmlformats.org/officeDocument/2006/relationships/tags" Target="../tags/tag2519.xml"/><Relationship Id="rId23" Type="http://schemas.openxmlformats.org/officeDocument/2006/relationships/tags" Target="../tags/tag2518.xml"/><Relationship Id="rId22" Type="http://schemas.openxmlformats.org/officeDocument/2006/relationships/tags" Target="../tags/tag2517.xml"/><Relationship Id="rId21" Type="http://schemas.openxmlformats.org/officeDocument/2006/relationships/tags" Target="../tags/tag2516.xml"/><Relationship Id="rId20" Type="http://schemas.openxmlformats.org/officeDocument/2006/relationships/image" Target="../media/image66.jpeg"/><Relationship Id="rId2" Type="http://schemas.openxmlformats.org/officeDocument/2006/relationships/tags" Target="../tags/tag2499.xml"/><Relationship Id="rId19" Type="http://schemas.openxmlformats.org/officeDocument/2006/relationships/tags" Target="../tags/tag2515.xml"/><Relationship Id="rId18" Type="http://schemas.openxmlformats.org/officeDocument/2006/relationships/tags" Target="../tags/tag2514.xml"/><Relationship Id="rId17" Type="http://schemas.openxmlformats.org/officeDocument/2006/relationships/tags" Target="../tags/tag2513.xml"/><Relationship Id="rId16" Type="http://schemas.openxmlformats.org/officeDocument/2006/relationships/image" Target="../media/image65.png"/><Relationship Id="rId15" Type="http://schemas.openxmlformats.org/officeDocument/2006/relationships/tags" Target="../tags/tag2512.xml"/><Relationship Id="rId14" Type="http://schemas.openxmlformats.org/officeDocument/2006/relationships/tags" Target="../tags/tag2511.xml"/><Relationship Id="rId13" Type="http://schemas.openxmlformats.org/officeDocument/2006/relationships/tags" Target="../tags/tag2510.xml"/><Relationship Id="rId12" Type="http://schemas.openxmlformats.org/officeDocument/2006/relationships/tags" Target="../tags/tag2509.xml"/><Relationship Id="rId11" Type="http://schemas.openxmlformats.org/officeDocument/2006/relationships/tags" Target="../tags/tag2508.xml"/><Relationship Id="rId10" Type="http://schemas.openxmlformats.org/officeDocument/2006/relationships/tags" Target="../tags/tag2507.xml"/><Relationship Id="rId1" Type="http://schemas.openxmlformats.org/officeDocument/2006/relationships/tags" Target="../tags/tag2498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539.xml"/><Relationship Id="rId8" Type="http://schemas.openxmlformats.org/officeDocument/2006/relationships/tags" Target="../tags/tag2538.xml"/><Relationship Id="rId7" Type="http://schemas.openxmlformats.org/officeDocument/2006/relationships/tags" Target="../tags/tag2537.xml"/><Relationship Id="rId6" Type="http://schemas.openxmlformats.org/officeDocument/2006/relationships/tags" Target="../tags/tag2536.xml"/><Relationship Id="rId5" Type="http://schemas.openxmlformats.org/officeDocument/2006/relationships/tags" Target="../tags/tag2535.xml"/><Relationship Id="rId4" Type="http://schemas.openxmlformats.org/officeDocument/2006/relationships/tags" Target="../tags/tag2534.xml"/><Relationship Id="rId38" Type="http://schemas.openxmlformats.org/officeDocument/2006/relationships/slideLayout" Target="../slideLayouts/slideLayout228.xml"/><Relationship Id="rId37" Type="http://schemas.openxmlformats.org/officeDocument/2006/relationships/tags" Target="../tags/tag2563.xml"/><Relationship Id="rId36" Type="http://schemas.openxmlformats.org/officeDocument/2006/relationships/tags" Target="../tags/tag2562.xml"/><Relationship Id="rId35" Type="http://schemas.openxmlformats.org/officeDocument/2006/relationships/image" Target="../media/image72.jpeg"/><Relationship Id="rId34" Type="http://schemas.openxmlformats.org/officeDocument/2006/relationships/tags" Target="../tags/tag2561.xml"/><Relationship Id="rId33" Type="http://schemas.openxmlformats.org/officeDocument/2006/relationships/image" Target="../media/image71.png"/><Relationship Id="rId32" Type="http://schemas.openxmlformats.org/officeDocument/2006/relationships/tags" Target="../tags/tag2560.xml"/><Relationship Id="rId31" Type="http://schemas.openxmlformats.org/officeDocument/2006/relationships/image" Target="../media/image70.jpeg"/><Relationship Id="rId30" Type="http://schemas.openxmlformats.org/officeDocument/2006/relationships/tags" Target="../tags/tag2559.xml"/><Relationship Id="rId3" Type="http://schemas.openxmlformats.org/officeDocument/2006/relationships/tags" Target="../tags/tag2533.xml"/><Relationship Id="rId29" Type="http://schemas.openxmlformats.org/officeDocument/2006/relationships/tags" Target="../tags/tag2558.xml"/><Relationship Id="rId28" Type="http://schemas.openxmlformats.org/officeDocument/2006/relationships/tags" Target="../tags/tag2557.xml"/><Relationship Id="rId27" Type="http://schemas.openxmlformats.org/officeDocument/2006/relationships/tags" Target="../tags/tag2556.xml"/><Relationship Id="rId26" Type="http://schemas.openxmlformats.org/officeDocument/2006/relationships/tags" Target="../tags/tag2555.xml"/><Relationship Id="rId25" Type="http://schemas.openxmlformats.org/officeDocument/2006/relationships/tags" Target="../tags/tag2554.xml"/><Relationship Id="rId24" Type="http://schemas.openxmlformats.org/officeDocument/2006/relationships/tags" Target="../tags/tag2553.xml"/><Relationship Id="rId23" Type="http://schemas.openxmlformats.org/officeDocument/2006/relationships/tags" Target="../tags/tag2552.xml"/><Relationship Id="rId22" Type="http://schemas.openxmlformats.org/officeDocument/2006/relationships/tags" Target="../tags/tag2551.xml"/><Relationship Id="rId21" Type="http://schemas.openxmlformats.org/officeDocument/2006/relationships/tags" Target="../tags/tag2550.xml"/><Relationship Id="rId20" Type="http://schemas.openxmlformats.org/officeDocument/2006/relationships/tags" Target="../tags/tag2549.xml"/><Relationship Id="rId2" Type="http://schemas.openxmlformats.org/officeDocument/2006/relationships/tags" Target="../tags/tag2532.xml"/><Relationship Id="rId19" Type="http://schemas.openxmlformats.org/officeDocument/2006/relationships/tags" Target="../tags/tag2548.xml"/><Relationship Id="rId18" Type="http://schemas.openxmlformats.org/officeDocument/2006/relationships/tags" Target="../tags/tag2547.xml"/><Relationship Id="rId17" Type="http://schemas.openxmlformats.org/officeDocument/2006/relationships/tags" Target="../tags/tag2546.xml"/><Relationship Id="rId16" Type="http://schemas.openxmlformats.org/officeDocument/2006/relationships/tags" Target="../tags/tag2545.xml"/><Relationship Id="rId15" Type="http://schemas.openxmlformats.org/officeDocument/2006/relationships/image" Target="../media/image69.png"/><Relationship Id="rId14" Type="http://schemas.openxmlformats.org/officeDocument/2006/relationships/tags" Target="../tags/tag2544.xml"/><Relationship Id="rId13" Type="http://schemas.openxmlformats.org/officeDocument/2006/relationships/tags" Target="../tags/tag2543.xml"/><Relationship Id="rId12" Type="http://schemas.openxmlformats.org/officeDocument/2006/relationships/tags" Target="../tags/tag2542.xml"/><Relationship Id="rId11" Type="http://schemas.openxmlformats.org/officeDocument/2006/relationships/tags" Target="../tags/tag2541.xml"/><Relationship Id="rId10" Type="http://schemas.openxmlformats.org/officeDocument/2006/relationships/tags" Target="../tags/tag2540.xml"/><Relationship Id="rId1" Type="http://schemas.openxmlformats.org/officeDocument/2006/relationships/tags" Target="../tags/tag2531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2572.xml"/><Relationship Id="rId8" Type="http://schemas.openxmlformats.org/officeDocument/2006/relationships/tags" Target="../tags/tag2571.xml"/><Relationship Id="rId7" Type="http://schemas.openxmlformats.org/officeDocument/2006/relationships/tags" Target="../tags/tag2570.xml"/><Relationship Id="rId6" Type="http://schemas.openxmlformats.org/officeDocument/2006/relationships/tags" Target="../tags/tag2569.xml"/><Relationship Id="rId52" Type="http://schemas.openxmlformats.org/officeDocument/2006/relationships/slideLayout" Target="../slideLayouts/slideLayout238.xml"/><Relationship Id="rId51" Type="http://schemas.openxmlformats.org/officeDocument/2006/relationships/tags" Target="../tags/tag2614.xml"/><Relationship Id="rId50" Type="http://schemas.openxmlformats.org/officeDocument/2006/relationships/tags" Target="../tags/tag2613.xml"/><Relationship Id="rId5" Type="http://schemas.openxmlformats.org/officeDocument/2006/relationships/tags" Target="../tags/tag2568.xml"/><Relationship Id="rId49" Type="http://schemas.openxmlformats.org/officeDocument/2006/relationships/tags" Target="../tags/tag2612.xml"/><Relationship Id="rId48" Type="http://schemas.openxmlformats.org/officeDocument/2006/relationships/tags" Target="../tags/tag2611.xml"/><Relationship Id="rId47" Type="http://schemas.openxmlformats.org/officeDocument/2006/relationships/tags" Target="../tags/tag2610.xml"/><Relationship Id="rId46" Type="http://schemas.openxmlformats.org/officeDocument/2006/relationships/tags" Target="../tags/tag2609.xml"/><Relationship Id="rId45" Type="http://schemas.openxmlformats.org/officeDocument/2006/relationships/tags" Target="../tags/tag2608.xml"/><Relationship Id="rId44" Type="http://schemas.openxmlformats.org/officeDocument/2006/relationships/tags" Target="../tags/tag2607.xml"/><Relationship Id="rId43" Type="http://schemas.openxmlformats.org/officeDocument/2006/relationships/tags" Target="../tags/tag2606.xml"/><Relationship Id="rId42" Type="http://schemas.openxmlformats.org/officeDocument/2006/relationships/tags" Target="../tags/tag2605.xml"/><Relationship Id="rId41" Type="http://schemas.openxmlformats.org/officeDocument/2006/relationships/tags" Target="../tags/tag2604.xml"/><Relationship Id="rId40" Type="http://schemas.openxmlformats.org/officeDocument/2006/relationships/tags" Target="../tags/tag2603.xml"/><Relationship Id="rId4" Type="http://schemas.openxmlformats.org/officeDocument/2006/relationships/tags" Target="../tags/tag2567.xml"/><Relationship Id="rId39" Type="http://schemas.openxmlformats.org/officeDocument/2006/relationships/tags" Target="../tags/tag2602.xml"/><Relationship Id="rId38" Type="http://schemas.openxmlformats.org/officeDocument/2006/relationships/tags" Target="../tags/tag2601.xml"/><Relationship Id="rId37" Type="http://schemas.openxmlformats.org/officeDocument/2006/relationships/tags" Target="../tags/tag2600.xml"/><Relationship Id="rId36" Type="http://schemas.openxmlformats.org/officeDocument/2006/relationships/tags" Target="../tags/tag2599.xml"/><Relationship Id="rId35" Type="http://schemas.openxmlformats.org/officeDocument/2006/relationships/tags" Target="../tags/tag2598.xml"/><Relationship Id="rId34" Type="http://schemas.openxmlformats.org/officeDocument/2006/relationships/tags" Target="../tags/tag2597.xml"/><Relationship Id="rId33" Type="http://schemas.openxmlformats.org/officeDocument/2006/relationships/tags" Target="../tags/tag2596.xml"/><Relationship Id="rId32" Type="http://schemas.openxmlformats.org/officeDocument/2006/relationships/tags" Target="../tags/tag2595.xml"/><Relationship Id="rId31" Type="http://schemas.openxmlformats.org/officeDocument/2006/relationships/tags" Target="../tags/tag2594.xml"/><Relationship Id="rId30" Type="http://schemas.openxmlformats.org/officeDocument/2006/relationships/tags" Target="../tags/tag2593.xml"/><Relationship Id="rId3" Type="http://schemas.openxmlformats.org/officeDocument/2006/relationships/tags" Target="../tags/tag2566.xml"/><Relationship Id="rId29" Type="http://schemas.openxmlformats.org/officeDocument/2006/relationships/tags" Target="../tags/tag2592.xml"/><Relationship Id="rId28" Type="http://schemas.openxmlformats.org/officeDocument/2006/relationships/tags" Target="../tags/tag2591.xml"/><Relationship Id="rId27" Type="http://schemas.openxmlformats.org/officeDocument/2006/relationships/tags" Target="../tags/tag2590.xml"/><Relationship Id="rId26" Type="http://schemas.openxmlformats.org/officeDocument/2006/relationships/tags" Target="../tags/tag2589.xml"/><Relationship Id="rId25" Type="http://schemas.openxmlformats.org/officeDocument/2006/relationships/tags" Target="../tags/tag2588.xml"/><Relationship Id="rId24" Type="http://schemas.openxmlformats.org/officeDocument/2006/relationships/tags" Target="../tags/tag2587.xml"/><Relationship Id="rId23" Type="http://schemas.openxmlformats.org/officeDocument/2006/relationships/tags" Target="../tags/tag2586.xml"/><Relationship Id="rId22" Type="http://schemas.openxmlformats.org/officeDocument/2006/relationships/tags" Target="../tags/tag2585.xml"/><Relationship Id="rId21" Type="http://schemas.openxmlformats.org/officeDocument/2006/relationships/tags" Target="../tags/tag2584.xml"/><Relationship Id="rId20" Type="http://schemas.openxmlformats.org/officeDocument/2006/relationships/tags" Target="../tags/tag2583.xml"/><Relationship Id="rId2" Type="http://schemas.openxmlformats.org/officeDocument/2006/relationships/tags" Target="../tags/tag2565.xml"/><Relationship Id="rId19" Type="http://schemas.openxmlformats.org/officeDocument/2006/relationships/tags" Target="../tags/tag2582.xml"/><Relationship Id="rId18" Type="http://schemas.openxmlformats.org/officeDocument/2006/relationships/tags" Target="../tags/tag2581.xml"/><Relationship Id="rId17" Type="http://schemas.openxmlformats.org/officeDocument/2006/relationships/tags" Target="../tags/tag2580.xml"/><Relationship Id="rId16" Type="http://schemas.openxmlformats.org/officeDocument/2006/relationships/tags" Target="../tags/tag2579.xml"/><Relationship Id="rId15" Type="http://schemas.openxmlformats.org/officeDocument/2006/relationships/tags" Target="../tags/tag2578.xml"/><Relationship Id="rId14" Type="http://schemas.openxmlformats.org/officeDocument/2006/relationships/tags" Target="../tags/tag2577.xml"/><Relationship Id="rId13" Type="http://schemas.openxmlformats.org/officeDocument/2006/relationships/tags" Target="../tags/tag2576.xml"/><Relationship Id="rId12" Type="http://schemas.openxmlformats.org/officeDocument/2006/relationships/tags" Target="../tags/tag2575.xml"/><Relationship Id="rId11" Type="http://schemas.openxmlformats.org/officeDocument/2006/relationships/tags" Target="../tags/tag2574.xml"/><Relationship Id="rId10" Type="http://schemas.openxmlformats.org/officeDocument/2006/relationships/tags" Target="../tags/tag2573.xml"/><Relationship Id="rId1" Type="http://schemas.openxmlformats.org/officeDocument/2006/relationships/tags" Target="../tags/tag25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A-矩形 1"/>
          <p:cNvSpPr txBox="1"/>
          <p:nvPr>
            <p:custDataLst>
              <p:tags r:id="rId1"/>
            </p:custDataLst>
          </p:nvPr>
        </p:nvSpPr>
        <p:spPr bwMode="auto">
          <a:xfrm>
            <a:off x="753110" y="3982720"/>
            <a:ext cx="6328410" cy="3683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p>
            <a:pPr lvl="0" algn="dist">
              <a:buClrTx/>
              <a:buSzTx/>
              <a:buFontTx/>
            </a:pP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儿童节</a:t>
            </a:r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端午节</a:t>
            </a:r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高考</a:t>
            </a:r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·618</a:t>
            </a: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购物节</a:t>
            </a:r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父亲节</a:t>
            </a:r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毕业季</a:t>
            </a:r>
            <a:endParaRPr lang="zh-CN" altLang="en-US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31" name="任意多边形: 形状 14"/>
          <p:cNvSpPr/>
          <p:nvPr>
            <p:custDataLst>
              <p:tags r:id="rId2"/>
            </p:custDataLst>
          </p:nvPr>
        </p:nvSpPr>
        <p:spPr>
          <a:xfrm>
            <a:off x="857890" y="1559952"/>
            <a:ext cx="6929024" cy="1069875"/>
          </a:xfrm>
          <a:custGeom>
            <a:avLst/>
            <a:gdLst>
              <a:gd name="connsiteX0" fmla="*/ 251706 w 7913714"/>
              <a:gd name="connsiteY0" fmla="*/ 689521 h 1221916"/>
              <a:gd name="connsiteX1" fmla="*/ 251706 w 7913714"/>
              <a:gd name="connsiteY1" fmla="*/ 1013687 h 1221916"/>
              <a:gd name="connsiteX2" fmla="*/ 401204 w 7913714"/>
              <a:gd name="connsiteY2" fmla="*/ 1013687 h 1221916"/>
              <a:gd name="connsiteX3" fmla="*/ 550320 w 7913714"/>
              <a:gd name="connsiteY3" fmla="*/ 969448 h 1221916"/>
              <a:gd name="connsiteX4" fmla="*/ 604094 w 7913714"/>
              <a:gd name="connsiteY4" fmla="*/ 846646 h 1221916"/>
              <a:gd name="connsiteX5" fmla="*/ 550702 w 7913714"/>
              <a:gd name="connsiteY5" fmla="*/ 730709 h 1221916"/>
              <a:gd name="connsiteX6" fmla="*/ 398916 w 7913714"/>
              <a:gd name="connsiteY6" fmla="*/ 689521 h 1221916"/>
              <a:gd name="connsiteX7" fmla="*/ 251706 w 7913714"/>
              <a:gd name="connsiteY7" fmla="*/ 207466 h 1221916"/>
              <a:gd name="connsiteX8" fmla="*/ 251706 w 7913714"/>
              <a:gd name="connsiteY8" fmla="*/ 499597 h 1221916"/>
              <a:gd name="connsiteX9" fmla="*/ 371457 w 7913714"/>
              <a:gd name="connsiteY9" fmla="*/ 499597 h 1221916"/>
              <a:gd name="connsiteX10" fmla="*/ 507225 w 7913714"/>
              <a:gd name="connsiteY10" fmla="*/ 458409 h 1221916"/>
              <a:gd name="connsiteX11" fmla="*/ 556804 w 7913714"/>
              <a:gd name="connsiteY11" fmla="*/ 343235 h 1221916"/>
              <a:gd name="connsiteX12" fmla="*/ 358490 w 7913714"/>
              <a:gd name="connsiteY12" fmla="*/ 207466 h 1221916"/>
              <a:gd name="connsiteX13" fmla="*/ 5257802 w 7913714"/>
              <a:gd name="connsiteY13" fmla="*/ 19831 h 1221916"/>
              <a:gd name="connsiteX14" fmla="*/ 5929779 w 7913714"/>
              <a:gd name="connsiteY14" fmla="*/ 19831 h 1221916"/>
              <a:gd name="connsiteX15" fmla="*/ 5929779 w 7913714"/>
              <a:gd name="connsiteY15" fmla="*/ 225772 h 1221916"/>
              <a:gd name="connsiteX16" fmla="*/ 5509507 w 7913714"/>
              <a:gd name="connsiteY16" fmla="*/ 225772 h 1221916"/>
              <a:gd name="connsiteX17" fmla="*/ 5509507 w 7913714"/>
              <a:gd name="connsiteY17" fmla="*/ 504174 h 1221916"/>
              <a:gd name="connsiteX18" fmla="*/ 5900032 w 7913714"/>
              <a:gd name="connsiteY18" fmla="*/ 504174 h 1221916"/>
              <a:gd name="connsiteX19" fmla="*/ 5900032 w 7913714"/>
              <a:gd name="connsiteY19" fmla="*/ 709352 h 1221916"/>
              <a:gd name="connsiteX20" fmla="*/ 5509507 w 7913714"/>
              <a:gd name="connsiteY20" fmla="*/ 709352 h 1221916"/>
              <a:gd name="connsiteX21" fmla="*/ 5509507 w 7913714"/>
              <a:gd name="connsiteY21" fmla="*/ 995381 h 1221916"/>
              <a:gd name="connsiteX22" fmla="*/ 5957238 w 7913714"/>
              <a:gd name="connsiteY22" fmla="*/ 995381 h 1221916"/>
              <a:gd name="connsiteX23" fmla="*/ 5957238 w 7913714"/>
              <a:gd name="connsiteY23" fmla="*/ 1201322 h 1221916"/>
              <a:gd name="connsiteX24" fmla="*/ 5257802 w 7913714"/>
              <a:gd name="connsiteY24" fmla="*/ 1201322 h 1221916"/>
              <a:gd name="connsiteX25" fmla="*/ 3895726 w 7913714"/>
              <a:gd name="connsiteY25" fmla="*/ 19831 h 1221916"/>
              <a:gd name="connsiteX26" fmla="*/ 4170314 w 7913714"/>
              <a:gd name="connsiteY26" fmla="*/ 19831 h 1221916"/>
              <a:gd name="connsiteX27" fmla="*/ 4652369 w 7913714"/>
              <a:gd name="connsiteY27" fmla="*/ 762744 h 1221916"/>
              <a:gd name="connsiteX28" fmla="*/ 4711100 w 7913714"/>
              <a:gd name="connsiteY28" fmla="*/ 856562 h 1221916"/>
              <a:gd name="connsiteX29" fmla="*/ 4714914 w 7913714"/>
              <a:gd name="connsiteY29" fmla="*/ 856562 h 1221916"/>
              <a:gd name="connsiteX30" fmla="*/ 4707286 w 7913714"/>
              <a:gd name="connsiteY30" fmla="*/ 693335 h 1221916"/>
              <a:gd name="connsiteX31" fmla="*/ 4707286 w 7913714"/>
              <a:gd name="connsiteY31" fmla="*/ 19831 h 1221916"/>
              <a:gd name="connsiteX32" fmla="*/ 4946025 w 7913714"/>
              <a:gd name="connsiteY32" fmla="*/ 19831 h 1221916"/>
              <a:gd name="connsiteX33" fmla="*/ 4946025 w 7913714"/>
              <a:gd name="connsiteY33" fmla="*/ 1201322 h 1221916"/>
              <a:gd name="connsiteX34" fmla="*/ 4688218 w 7913714"/>
              <a:gd name="connsiteY34" fmla="*/ 1201322 h 1221916"/>
              <a:gd name="connsiteX35" fmla="*/ 4187858 w 7913714"/>
              <a:gd name="connsiteY35" fmla="*/ 437052 h 1221916"/>
              <a:gd name="connsiteX36" fmla="*/ 4131414 w 7913714"/>
              <a:gd name="connsiteY36" fmla="*/ 340947 h 1221916"/>
              <a:gd name="connsiteX37" fmla="*/ 4127601 w 7913714"/>
              <a:gd name="connsiteY37" fmla="*/ 340947 h 1221916"/>
              <a:gd name="connsiteX38" fmla="*/ 4134465 w 7913714"/>
              <a:gd name="connsiteY38" fmla="*/ 529345 h 1221916"/>
              <a:gd name="connsiteX39" fmla="*/ 4134465 w 7913714"/>
              <a:gd name="connsiteY39" fmla="*/ 1201322 h 1221916"/>
              <a:gd name="connsiteX40" fmla="*/ 3895726 w 7913714"/>
              <a:gd name="connsiteY40" fmla="*/ 1201322 h 1221916"/>
              <a:gd name="connsiteX41" fmla="*/ 3332989 w 7913714"/>
              <a:gd name="connsiteY41" fmla="*/ 19831 h 1221916"/>
              <a:gd name="connsiteX42" fmla="*/ 3584695 w 7913714"/>
              <a:gd name="connsiteY42" fmla="*/ 19831 h 1221916"/>
              <a:gd name="connsiteX43" fmla="*/ 3584695 w 7913714"/>
              <a:gd name="connsiteY43" fmla="*/ 1201322 h 1221916"/>
              <a:gd name="connsiteX44" fmla="*/ 3332989 w 7913714"/>
              <a:gd name="connsiteY44" fmla="*/ 1201322 h 1221916"/>
              <a:gd name="connsiteX45" fmla="*/ 1092697 w 7913714"/>
              <a:gd name="connsiteY45" fmla="*/ 19831 h 1221916"/>
              <a:gd name="connsiteX46" fmla="*/ 1345166 w 7913714"/>
              <a:gd name="connsiteY46" fmla="*/ 19831 h 1221916"/>
              <a:gd name="connsiteX47" fmla="*/ 1345166 w 7913714"/>
              <a:gd name="connsiteY47" fmla="*/ 708589 h 1221916"/>
              <a:gd name="connsiteX48" fmla="*/ 1577803 w 7913714"/>
              <a:gd name="connsiteY48" fmla="*/ 1003771 h 1221916"/>
              <a:gd name="connsiteX49" fmla="*/ 1806626 w 7913714"/>
              <a:gd name="connsiteY49" fmla="*/ 719268 h 1221916"/>
              <a:gd name="connsiteX50" fmla="*/ 1806626 w 7913714"/>
              <a:gd name="connsiteY50" fmla="*/ 19831 h 1221916"/>
              <a:gd name="connsiteX51" fmla="*/ 2058332 w 7913714"/>
              <a:gd name="connsiteY51" fmla="*/ 19831 h 1221916"/>
              <a:gd name="connsiteX52" fmla="*/ 2058332 w 7913714"/>
              <a:gd name="connsiteY52" fmla="*/ 693335 h 1221916"/>
              <a:gd name="connsiteX53" fmla="*/ 1567124 w 7913714"/>
              <a:gd name="connsiteY53" fmla="*/ 1221916 h 1221916"/>
              <a:gd name="connsiteX54" fmla="*/ 1092697 w 7913714"/>
              <a:gd name="connsiteY54" fmla="*/ 707064 h 1221916"/>
              <a:gd name="connsiteX55" fmla="*/ 0 w 7913714"/>
              <a:gd name="connsiteY55" fmla="*/ 19831 h 1221916"/>
              <a:gd name="connsiteX56" fmla="*/ 419510 w 7913714"/>
              <a:gd name="connsiteY56" fmla="*/ 19831 h 1221916"/>
              <a:gd name="connsiteX57" fmla="*/ 716980 w 7913714"/>
              <a:gd name="connsiteY57" fmla="*/ 93055 h 1221916"/>
              <a:gd name="connsiteX58" fmla="*/ 821476 w 7913714"/>
              <a:gd name="connsiteY58" fmla="*/ 295945 h 1221916"/>
              <a:gd name="connsiteX59" fmla="*/ 756643 w 7913714"/>
              <a:gd name="connsiteY59" fmla="*/ 464511 h 1221916"/>
              <a:gd name="connsiteX60" fmla="*/ 593415 w 7913714"/>
              <a:gd name="connsiteY60" fmla="*/ 564431 h 1221916"/>
              <a:gd name="connsiteX61" fmla="*/ 593415 w 7913714"/>
              <a:gd name="connsiteY61" fmla="*/ 567482 h 1221916"/>
              <a:gd name="connsiteX62" fmla="*/ 792873 w 7913714"/>
              <a:gd name="connsiteY62" fmla="*/ 659011 h 1221916"/>
              <a:gd name="connsiteX63" fmla="*/ 868766 w 7913714"/>
              <a:gd name="connsiteY63" fmla="*/ 850460 h 1221916"/>
              <a:gd name="connsiteX64" fmla="*/ 754354 w 7913714"/>
              <a:gd name="connsiteY64" fmla="*/ 1106361 h 1221916"/>
              <a:gd name="connsiteX65" fmla="*/ 441629 w 7913714"/>
              <a:gd name="connsiteY65" fmla="*/ 1201322 h 1221916"/>
              <a:gd name="connsiteX66" fmla="*/ 0 w 7913714"/>
              <a:gd name="connsiteY66" fmla="*/ 1201322 h 1221916"/>
              <a:gd name="connsiteX67" fmla="*/ 7571242 w 7913714"/>
              <a:gd name="connsiteY67" fmla="*/ 0 h 1221916"/>
              <a:gd name="connsiteX68" fmla="*/ 7861847 w 7913714"/>
              <a:gd name="connsiteY68" fmla="*/ 45002 h 1221916"/>
              <a:gd name="connsiteX69" fmla="*/ 7861847 w 7913714"/>
              <a:gd name="connsiteY69" fmla="*/ 281453 h 1221916"/>
              <a:gd name="connsiteX70" fmla="*/ 7583446 w 7913714"/>
              <a:gd name="connsiteY70" fmla="*/ 200602 h 1221916"/>
              <a:gd name="connsiteX71" fmla="*/ 7434711 w 7913714"/>
              <a:gd name="connsiteY71" fmla="*/ 234544 h 1221916"/>
              <a:gd name="connsiteX72" fmla="*/ 7379030 w 7913714"/>
              <a:gd name="connsiteY72" fmla="*/ 325692 h 1221916"/>
              <a:gd name="connsiteX73" fmla="*/ 7417167 w 7913714"/>
              <a:gd name="connsiteY73" fmla="*/ 409975 h 1221916"/>
              <a:gd name="connsiteX74" fmla="*/ 7605565 w 7913714"/>
              <a:gd name="connsiteY74" fmla="*/ 514090 h 1221916"/>
              <a:gd name="connsiteX75" fmla="*/ 7847736 w 7913714"/>
              <a:gd name="connsiteY75" fmla="*/ 673503 h 1221916"/>
              <a:gd name="connsiteX76" fmla="*/ 7913714 w 7913714"/>
              <a:gd name="connsiteY76" fmla="*/ 873342 h 1221916"/>
              <a:gd name="connsiteX77" fmla="*/ 7793200 w 7913714"/>
              <a:gd name="connsiteY77" fmla="*/ 1132675 h 1221916"/>
              <a:gd name="connsiteX78" fmla="*/ 7450728 w 7913714"/>
              <a:gd name="connsiteY78" fmla="*/ 1221916 h 1221916"/>
              <a:gd name="connsiteX79" fmla="*/ 7118172 w 7913714"/>
              <a:gd name="connsiteY79" fmla="*/ 1156320 h 1221916"/>
              <a:gd name="connsiteX80" fmla="*/ 7118172 w 7913714"/>
              <a:gd name="connsiteY80" fmla="*/ 903852 h 1221916"/>
              <a:gd name="connsiteX81" fmla="*/ 7442338 w 7913714"/>
              <a:gd name="connsiteY81" fmla="*/ 1022077 h 1221916"/>
              <a:gd name="connsiteX82" fmla="*/ 7597175 w 7913714"/>
              <a:gd name="connsiteY82" fmla="*/ 986610 h 1221916"/>
              <a:gd name="connsiteX83" fmla="*/ 7649042 w 7913714"/>
              <a:gd name="connsiteY83" fmla="*/ 895462 h 1221916"/>
              <a:gd name="connsiteX84" fmla="*/ 7607853 w 7913714"/>
              <a:gd name="connsiteY84" fmla="*/ 804695 h 1221916"/>
              <a:gd name="connsiteX85" fmla="*/ 7390471 w 7913714"/>
              <a:gd name="connsiteY85" fmla="*/ 688758 h 1221916"/>
              <a:gd name="connsiteX86" fmla="*/ 7113595 w 7913714"/>
              <a:gd name="connsiteY86" fmla="*/ 347049 h 1221916"/>
              <a:gd name="connsiteX87" fmla="*/ 7239067 w 7913714"/>
              <a:gd name="connsiteY87" fmla="*/ 91148 h 1221916"/>
              <a:gd name="connsiteX88" fmla="*/ 7571242 w 7913714"/>
              <a:gd name="connsiteY88" fmla="*/ 0 h 1221916"/>
              <a:gd name="connsiteX89" fmla="*/ 6590167 w 7913714"/>
              <a:gd name="connsiteY89" fmla="*/ 0 h 1221916"/>
              <a:gd name="connsiteX90" fmla="*/ 6880772 w 7913714"/>
              <a:gd name="connsiteY90" fmla="*/ 45002 h 1221916"/>
              <a:gd name="connsiteX91" fmla="*/ 6880772 w 7913714"/>
              <a:gd name="connsiteY91" fmla="*/ 281453 h 1221916"/>
              <a:gd name="connsiteX92" fmla="*/ 6602371 w 7913714"/>
              <a:gd name="connsiteY92" fmla="*/ 200602 h 1221916"/>
              <a:gd name="connsiteX93" fmla="*/ 6453636 w 7913714"/>
              <a:gd name="connsiteY93" fmla="*/ 234544 h 1221916"/>
              <a:gd name="connsiteX94" fmla="*/ 6397955 w 7913714"/>
              <a:gd name="connsiteY94" fmla="*/ 325692 h 1221916"/>
              <a:gd name="connsiteX95" fmla="*/ 6436092 w 7913714"/>
              <a:gd name="connsiteY95" fmla="*/ 409975 h 1221916"/>
              <a:gd name="connsiteX96" fmla="*/ 6624490 w 7913714"/>
              <a:gd name="connsiteY96" fmla="*/ 514090 h 1221916"/>
              <a:gd name="connsiteX97" fmla="*/ 6866661 w 7913714"/>
              <a:gd name="connsiteY97" fmla="*/ 673503 h 1221916"/>
              <a:gd name="connsiteX98" fmla="*/ 6932639 w 7913714"/>
              <a:gd name="connsiteY98" fmla="*/ 873342 h 1221916"/>
              <a:gd name="connsiteX99" fmla="*/ 6812125 w 7913714"/>
              <a:gd name="connsiteY99" fmla="*/ 1132675 h 1221916"/>
              <a:gd name="connsiteX100" fmla="*/ 6469653 w 7913714"/>
              <a:gd name="connsiteY100" fmla="*/ 1221916 h 1221916"/>
              <a:gd name="connsiteX101" fmla="*/ 6137097 w 7913714"/>
              <a:gd name="connsiteY101" fmla="*/ 1156320 h 1221916"/>
              <a:gd name="connsiteX102" fmla="*/ 6137097 w 7913714"/>
              <a:gd name="connsiteY102" fmla="*/ 903852 h 1221916"/>
              <a:gd name="connsiteX103" fmla="*/ 6461263 w 7913714"/>
              <a:gd name="connsiteY103" fmla="*/ 1022077 h 1221916"/>
              <a:gd name="connsiteX104" fmla="*/ 6616100 w 7913714"/>
              <a:gd name="connsiteY104" fmla="*/ 986610 h 1221916"/>
              <a:gd name="connsiteX105" fmla="*/ 6667967 w 7913714"/>
              <a:gd name="connsiteY105" fmla="*/ 895462 h 1221916"/>
              <a:gd name="connsiteX106" fmla="*/ 6626778 w 7913714"/>
              <a:gd name="connsiteY106" fmla="*/ 804695 h 1221916"/>
              <a:gd name="connsiteX107" fmla="*/ 6409396 w 7913714"/>
              <a:gd name="connsiteY107" fmla="*/ 688758 h 1221916"/>
              <a:gd name="connsiteX108" fmla="*/ 6132520 w 7913714"/>
              <a:gd name="connsiteY108" fmla="*/ 347049 h 1221916"/>
              <a:gd name="connsiteX109" fmla="*/ 6257992 w 7913714"/>
              <a:gd name="connsiteY109" fmla="*/ 91148 h 1221916"/>
              <a:gd name="connsiteX110" fmla="*/ 6590167 w 7913714"/>
              <a:gd name="connsiteY110" fmla="*/ 0 h 1221916"/>
              <a:gd name="connsiteX111" fmla="*/ 2751592 w 7913714"/>
              <a:gd name="connsiteY111" fmla="*/ 0 h 1221916"/>
              <a:gd name="connsiteX112" fmla="*/ 3042197 w 7913714"/>
              <a:gd name="connsiteY112" fmla="*/ 45002 h 1221916"/>
              <a:gd name="connsiteX113" fmla="*/ 3042197 w 7913714"/>
              <a:gd name="connsiteY113" fmla="*/ 281453 h 1221916"/>
              <a:gd name="connsiteX114" fmla="*/ 2763795 w 7913714"/>
              <a:gd name="connsiteY114" fmla="*/ 200602 h 1221916"/>
              <a:gd name="connsiteX115" fmla="*/ 2615061 w 7913714"/>
              <a:gd name="connsiteY115" fmla="*/ 234544 h 1221916"/>
              <a:gd name="connsiteX116" fmla="*/ 2559380 w 7913714"/>
              <a:gd name="connsiteY116" fmla="*/ 325692 h 1221916"/>
              <a:gd name="connsiteX117" fmla="*/ 2597517 w 7913714"/>
              <a:gd name="connsiteY117" fmla="*/ 409975 h 1221916"/>
              <a:gd name="connsiteX118" fmla="*/ 2785915 w 7913714"/>
              <a:gd name="connsiteY118" fmla="*/ 514090 h 1221916"/>
              <a:gd name="connsiteX119" fmla="*/ 3028086 w 7913714"/>
              <a:gd name="connsiteY119" fmla="*/ 673503 h 1221916"/>
              <a:gd name="connsiteX120" fmla="*/ 3094064 w 7913714"/>
              <a:gd name="connsiteY120" fmla="*/ 873342 h 1221916"/>
              <a:gd name="connsiteX121" fmla="*/ 2973550 w 7913714"/>
              <a:gd name="connsiteY121" fmla="*/ 1132675 h 1221916"/>
              <a:gd name="connsiteX122" fmla="*/ 2631078 w 7913714"/>
              <a:gd name="connsiteY122" fmla="*/ 1221916 h 1221916"/>
              <a:gd name="connsiteX123" fmla="*/ 2298522 w 7913714"/>
              <a:gd name="connsiteY123" fmla="*/ 1156320 h 1221916"/>
              <a:gd name="connsiteX124" fmla="*/ 2298522 w 7913714"/>
              <a:gd name="connsiteY124" fmla="*/ 903852 h 1221916"/>
              <a:gd name="connsiteX125" fmla="*/ 2622688 w 7913714"/>
              <a:gd name="connsiteY125" fmla="*/ 1022077 h 1221916"/>
              <a:gd name="connsiteX126" fmla="*/ 2777525 w 7913714"/>
              <a:gd name="connsiteY126" fmla="*/ 986610 h 1221916"/>
              <a:gd name="connsiteX127" fmla="*/ 2829391 w 7913714"/>
              <a:gd name="connsiteY127" fmla="*/ 895462 h 1221916"/>
              <a:gd name="connsiteX128" fmla="*/ 2788203 w 7913714"/>
              <a:gd name="connsiteY128" fmla="*/ 804695 h 1221916"/>
              <a:gd name="connsiteX129" fmla="*/ 2570821 w 7913714"/>
              <a:gd name="connsiteY129" fmla="*/ 688758 h 1221916"/>
              <a:gd name="connsiteX130" fmla="*/ 2293945 w 7913714"/>
              <a:gd name="connsiteY130" fmla="*/ 347049 h 1221916"/>
              <a:gd name="connsiteX131" fmla="*/ 2419417 w 7913714"/>
              <a:gd name="connsiteY131" fmla="*/ 91148 h 1221916"/>
              <a:gd name="connsiteX132" fmla="*/ 2751592 w 7913714"/>
              <a:gd name="connsiteY132" fmla="*/ 0 h 122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7913714" h="1221916">
                <a:moveTo>
                  <a:pt x="251706" y="689521"/>
                </a:moveTo>
                <a:lnTo>
                  <a:pt x="251706" y="1013687"/>
                </a:lnTo>
                <a:lnTo>
                  <a:pt x="401204" y="1013687"/>
                </a:lnTo>
                <a:cubicBezTo>
                  <a:pt x="464766" y="1013687"/>
                  <a:pt x="514471" y="998941"/>
                  <a:pt x="550320" y="969448"/>
                </a:cubicBezTo>
                <a:cubicBezTo>
                  <a:pt x="586169" y="939955"/>
                  <a:pt x="604094" y="899021"/>
                  <a:pt x="604094" y="846646"/>
                </a:cubicBezTo>
                <a:cubicBezTo>
                  <a:pt x="604094" y="796814"/>
                  <a:pt x="586296" y="758168"/>
                  <a:pt x="550702" y="730709"/>
                </a:cubicBezTo>
                <a:cubicBezTo>
                  <a:pt x="515107" y="703250"/>
                  <a:pt x="464512" y="689521"/>
                  <a:pt x="398916" y="689521"/>
                </a:cubicBezTo>
                <a:close/>
                <a:moveTo>
                  <a:pt x="251706" y="207466"/>
                </a:moveTo>
                <a:lnTo>
                  <a:pt x="251706" y="499597"/>
                </a:lnTo>
                <a:lnTo>
                  <a:pt x="371457" y="499597"/>
                </a:lnTo>
                <a:cubicBezTo>
                  <a:pt x="428917" y="499597"/>
                  <a:pt x="474173" y="485868"/>
                  <a:pt x="507225" y="458409"/>
                </a:cubicBezTo>
                <a:cubicBezTo>
                  <a:pt x="540277" y="430950"/>
                  <a:pt x="556804" y="392559"/>
                  <a:pt x="556804" y="343235"/>
                </a:cubicBezTo>
                <a:cubicBezTo>
                  <a:pt x="556804" y="252723"/>
                  <a:pt x="490699" y="207466"/>
                  <a:pt x="358490" y="207466"/>
                </a:cubicBezTo>
                <a:close/>
                <a:moveTo>
                  <a:pt x="5257802" y="19831"/>
                </a:moveTo>
                <a:lnTo>
                  <a:pt x="5929779" y="19831"/>
                </a:lnTo>
                <a:lnTo>
                  <a:pt x="5929779" y="225772"/>
                </a:lnTo>
                <a:lnTo>
                  <a:pt x="5509507" y="225772"/>
                </a:lnTo>
                <a:lnTo>
                  <a:pt x="5509507" y="504174"/>
                </a:lnTo>
                <a:lnTo>
                  <a:pt x="5900032" y="504174"/>
                </a:lnTo>
                <a:lnTo>
                  <a:pt x="5900032" y="709352"/>
                </a:lnTo>
                <a:lnTo>
                  <a:pt x="5509507" y="709352"/>
                </a:lnTo>
                <a:lnTo>
                  <a:pt x="5509507" y="995381"/>
                </a:lnTo>
                <a:lnTo>
                  <a:pt x="5957238" y="995381"/>
                </a:lnTo>
                <a:lnTo>
                  <a:pt x="5957238" y="1201322"/>
                </a:lnTo>
                <a:lnTo>
                  <a:pt x="5257802" y="1201322"/>
                </a:lnTo>
                <a:close/>
                <a:moveTo>
                  <a:pt x="3895726" y="19831"/>
                </a:moveTo>
                <a:lnTo>
                  <a:pt x="4170314" y="19831"/>
                </a:lnTo>
                <a:lnTo>
                  <a:pt x="4652369" y="762744"/>
                </a:lnTo>
                <a:cubicBezTo>
                  <a:pt x="4684404" y="812068"/>
                  <a:pt x="4703981" y="843341"/>
                  <a:pt x="4711100" y="856562"/>
                </a:cubicBezTo>
                <a:lnTo>
                  <a:pt x="4714914" y="856562"/>
                </a:lnTo>
                <a:cubicBezTo>
                  <a:pt x="4709829" y="828086"/>
                  <a:pt x="4707286" y="773677"/>
                  <a:pt x="4707286" y="693335"/>
                </a:cubicBezTo>
                <a:lnTo>
                  <a:pt x="4707286" y="19831"/>
                </a:lnTo>
                <a:lnTo>
                  <a:pt x="4946025" y="19831"/>
                </a:lnTo>
                <a:lnTo>
                  <a:pt x="4946025" y="1201322"/>
                </a:lnTo>
                <a:lnTo>
                  <a:pt x="4688218" y="1201322"/>
                </a:lnTo>
                <a:lnTo>
                  <a:pt x="4187858" y="437052"/>
                </a:lnTo>
                <a:cubicBezTo>
                  <a:pt x="4161924" y="397390"/>
                  <a:pt x="4143110" y="365354"/>
                  <a:pt x="4131414" y="340947"/>
                </a:cubicBezTo>
                <a:lnTo>
                  <a:pt x="4127601" y="340947"/>
                </a:lnTo>
                <a:cubicBezTo>
                  <a:pt x="4132177" y="381626"/>
                  <a:pt x="4134465" y="444426"/>
                  <a:pt x="4134465" y="529345"/>
                </a:cubicBezTo>
                <a:lnTo>
                  <a:pt x="4134465" y="1201322"/>
                </a:lnTo>
                <a:lnTo>
                  <a:pt x="3895726" y="1201322"/>
                </a:lnTo>
                <a:close/>
                <a:moveTo>
                  <a:pt x="3332989" y="19831"/>
                </a:moveTo>
                <a:lnTo>
                  <a:pt x="3584695" y="19831"/>
                </a:lnTo>
                <a:lnTo>
                  <a:pt x="3584695" y="1201322"/>
                </a:lnTo>
                <a:lnTo>
                  <a:pt x="3332989" y="1201322"/>
                </a:lnTo>
                <a:close/>
                <a:moveTo>
                  <a:pt x="1092697" y="19831"/>
                </a:moveTo>
                <a:lnTo>
                  <a:pt x="1345166" y="19831"/>
                </a:lnTo>
                <a:lnTo>
                  <a:pt x="1345166" y="708589"/>
                </a:lnTo>
                <a:cubicBezTo>
                  <a:pt x="1345166" y="905377"/>
                  <a:pt x="1422712" y="1003771"/>
                  <a:pt x="1577803" y="1003771"/>
                </a:cubicBezTo>
                <a:cubicBezTo>
                  <a:pt x="1730352" y="1003771"/>
                  <a:pt x="1806626" y="908937"/>
                  <a:pt x="1806626" y="719268"/>
                </a:cubicBezTo>
                <a:lnTo>
                  <a:pt x="1806626" y="19831"/>
                </a:lnTo>
                <a:lnTo>
                  <a:pt x="2058332" y="19831"/>
                </a:lnTo>
                <a:lnTo>
                  <a:pt x="2058332" y="693335"/>
                </a:lnTo>
                <a:cubicBezTo>
                  <a:pt x="2058332" y="1045722"/>
                  <a:pt x="1894596" y="1221916"/>
                  <a:pt x="1567124" y="1221916"/>
                </a:cubicBezTo>
                <a:cubicBezTo>
                  <a:pt x="1250840" y="1221916"/>
                  <a:pt x="1092697" y="1050299"/>
                  <a:pt x="1092697" y="707064"/>
                </a:cubicBezTo>
                <a:close/>
                <a:moveTo>
                  <a:pt x="0" y="19831"/>
                </a:moveTo>
                <a:lnTo>
                  <a:pt x="419510" y="19831"/>
                </a:lnTo>
                <a:cubicBezTo>
                  <a:pt x="548159" y="19831"/>
                  <a:pt x="647316" y="44239"/>
                  <a:pt x="716980" y="93055"/>
                </a:cubicBezTo>
                <a:cubicBezTo>
                  <a:pt x="786644" y="141870"/>
                  <a:pt x="821476" y="209500"/>
                  <a:pt x="821476" y="295945"/>
                </a:cubicBezTo>
                <a:cubicBezTo>
                  <a:pt x="821476" y="360015"/>
                  <a:pt x="799865" y="416204"/>
                  <a:pt x="756643" y="464511"/>
                </a:cubicBezTo>
                <a:cubicBezTo>
                  <a:pt x="713420" y="512818"/>
                  <a:pt x="659011" y="546125"/>
                  <a:pt x="593415" y="564431"/>
                </a:cubicBezTo>
                <a:lnTo>
                  <a:pt x="593415" y="567482"/>
                </a:lnTo>
                <a:cubicBezTo>
                  <a:pt x="675792" y="577652"/>
                  <a:pt x="742278" y="608161"/>
                  <a:pt x="792873" y="659011"/>
                </a:cubicBezTo>
                <a:cubicBezTo>
                  <a:pt x="843468" y="709861"/>
                  <a:pt x="868766" y="773677"/>
                  <a:pt x="868766" y="850460"/>
                </a:cubicBezTo>
                <a:cubicBezTo>
                  <a:pt x="868766" y="957752"/>
                  <a:pt x="830629" y="1043053"/>
                  <a:pt x="754354" y="1106361"/>
                </a:cubicBezTo>
                <a:cubicBezTo>
                  <a:pt x="678080" y="1169668"/>
                  <a:pt x="573838" y="1201322"/>
                  <a:pt x="441629" y="1201322"/>
                </a:cubicBezTo>
                <a:lnTo>
                  <a:pt x="0" y="1201322"/>
                </a:lnTo>
                <a:close/>
                <a:moveTo>
                  <a:pt x="7571242" y="0"/>
                </a:moveTo>
                <a:cubicBezTo>
                  <a:pt x="7686670" y="0"/>
                  <a:pt x="7783538" y="15001"/>
                  <a:pt x="7861847" y="45002"/>
                </a:cubicBezTo>
                <a:lnTo>
                  <a:pt x="7861847" y="281453"/>
                </a:lnTo>
                <a:cubicBezTo>
                  <a:pt x="7782522" y="227552"/>
                  <a:pt x="7689721" y="200602"/>
                  <a:pt x="7583446" y="200602"/>
                </a:cubicBezTo>
                <a:cubicBezTo>
                  <a:pt x="7521409" y="200602"/>
                  <a:pt x="7471830" y="211916"/>
                  <a:pt x="7434711" y="234544"/>
                </a:cubicBezTo>
                <a:cubicBezTo>
                  <a:pt x="7397590" y="257172"/>
                  <a:pt x="7379030" y="287555"/>
                  <a:pt x="7379030" y="325692"/>
                </a:cubicBezTo>
                <a:cubicBezTo>
                  <a:pt x="7379030" y="356202"/>
                  <a:pt x="7391742" y="384296"/>
                  <a:pt x="7417167" y="409975"/>
                </a:cubicBezTo>
                <a:cubicBezTo>
                  <a:pt x="7442592" y="435654"/>
                  <a:pt x="7505391" y="470359"/>
                  <a:pt x="7605565" y="514090"/>
                </a:cubicBezTo>
                <a:cubicBezTo>
                  <a:pt x="7723028" y="564431"/>
                  <a:pt x="7803751" y="617569"/>
                  <a:pt x="7847736" y="673503"/>
                </a:cubicBezTo>
                <a:cubicBezTo>
                  <a:pt x="7891720" y="729438"/>
                  <a:pt x="7913714" y="796051"/>
                  <a:pt x="7913714" y="873342"/>
                </a:cubicBezTo>
                <a:cubicBezTo>
                  <a:pt x="7913714" y="986737"/>
                  <a:pt x="7873542" y="1073181"/>
                  <a:pt x="7793200" y="1132675"/>
                </a:cubicBezTo>
                <a:cubicBezTo>
                  <a:pt x="7712857" y="1192169"/>
                  <a:pt x="7598700" y="1221916"/>
                  <a:pt x="7450728" y="1221916"/>
                </a:cubicBezTo>
                <a:cubicBezTo>
                  <a:pt x="7315468" y="1221916"/>
                  <a:pt x="7204616" y="1200051"/>
                  <a:pt x="7118172" y="1156320"/>
                </a:cubicBezTo>
                <a:lnTo>
                  <a:pt x="7118172" y="903852"/>
                </a:lnTo>
                <a:cubicBezTo>
                  <a:pt x="7213260" y="982669"/>
                  <a:pt x="7321316" y="1022077"/>
                  <a:pt x="7442338" y="1022077"/>
                </a:cubicBezTo>
                <a:cubicBezTo>
                  <a:pt x="7510985" y="1022077"/>
                  <a:pt x="7562596" y="1010255"/>
                  <a:pt x="7597175" y="986610"/>
                </a:cubicBezTo>
                <a:cubicBezTo>
                  <a:pt x="7631752" y="962965"/>
                  <a:pt x="7649042" y="932582"/>
                  <a:pt x="7649042" y="895462"/>
                </a:cubicBezTo>
                <a:cubicBezTo>
                  <a:pt x="7649042" y="863426"/>
                  <a:pt x="7635312" y="833171"/>
                  <a:pt x="7607853" y="804695"/>
                </a:cubicBezTo>
                <a:cubicBezTo>
                  <a:pt x="7580394" y="776219"/>
                  <a:pt x="7507934" y="737574"/>
                  <a:pt x="7390471" y="688758"/>
                </a:cubicBezTo>
                <a:cubicBezTo>
                  <a:pt x="7205887" y="610450"/>
                  <a:pt x="7113595" y="496547"/>
                  <a:pt x="7113595" y="347049"/>
                </a:cubicBezTo>
                <a:cubicBezTo>
                  <a:pt x="7113595" y="237213"/>
                  <a:pt x="7155419" y="151913"/>
                  <a:pt x="7239067" y="91148"/>
                </a:cubicBezTo>
                <a:cubicBezTo>
                  <a:pt x="7322714" y="30383"/>
                  <a:pt x="7433439" y="0"/>
                  <a:pt x="7571242" y="0"/>
                </a:cubicBezTo>
                <a:close/>
                <a:moveTo>
                  <a:pt x="6590167" y="0"/>
                </a:moveTo>
                <a:cubicBezTo>
                  <a:pt x="6705595" y="0"/>
                  <a:pt x="6802464" y="15001"/>
                  <a:pt x="6880772" y="45002"/>
                </a:cubicBezTo>
                <a:lnTo>
                  <a:pt x="6880772" y="281453"/>
                </a:lnTo>
                <a:cubicBezTo>
                  <a:pt x="6801447" y="227552"/>
                  <a:pt x="6708646" y="200602"/>
                  <a:pt x="6602371" y="200602"/>
                </a:cubicBezTo>
                <a:cubicBezTo>
                  <a:pt x="6540334" y="200602"/>
                  <a:pt x="6490756" y="211916"/>
                  <a:pt x="6453636" y="234544"/>
                </a:cubicBezTo>
                <a:cubicBezTo>
                  <a:pt x="6416515" y="257172"/>
                  <a:pt x="6397955" y="287555"/>
                  <a:pt x="6397955" y="325692"/>
                </a:cubicBezTo>
                <a:cubicBezTo>
                  <a:pt x="6397955" y="356202"/>
                  <a:pt x="6410668" y="384296"/>
                  <a:pt x="6436092" y="409975"/>
                </a:cubicBezTo>
                <a:cubicBezTo>
                  <a:pt x="6461517" y="435654"/>
                  <a:pt x="6524317" y="470359"/>
                  <a:pt x="6624490" y="514090"/>
                </a:cubicBezTo>
                <a:cubicBezTo>
                  <a:pt x="6741953" y="564431"/>
                  <a:pt x="6822676" y="617569"/>
                  <a:pt x="6866661" y="673503"/>
                </a:cubicBezTo>
                <a:cubicBezTo>
                  <a:pt x="6910647" y="729438"/>
                  <a:pt x="6932639" y="796051"/>
                  <a:pt x="6932639" y="873342"/>
                </a:cubicBezTo>
                <a:cubicBezTo>
                  <a:pt x="6932639" y="986737"/>
                  <a:pt x="6892467" y="1073181"/>
                  <a:pt x="6812125" y="1132675"/>
                </a:cubicBezTo>
                <a:cubicBezTo>
                  <a:pt x="6731783" y="1192169"/>
                  <a:pt x="6617626" y="1221916"/>
                  <a:pt x="6469653" y="1221916"/>
                </a:cubicBezTo>
                <a:cubicBezTo>
                  <a:pt x="6334393" y="1221916"/>
                  <a:pt x="6223541" y="1200051"/>
                  <a:pt x="6137097" y="1156320"/>
                </a:cubicBezTo>
                <a:lnTo>
                  <a:pt x="6137097" y="903852"/>
                </a:lnTo>
                <a:cubicBezTo>
                  <a:pt x="6232186" y="982669"/>
                  <a:pt x="6340241" y="1022077"/>
                  <a:pt x="6461263" y="1022077"/>
                </a:cubicBezTo>
                <a:cubicBezTo>
                  <a:pt x="6529910" y="1022077"/>
                  <a:pt x="6581522" y="1010255"/>
                  <a:pt x="6616100" y="986610"/>
                </a:cubicBezTo>
                <a:cubicBezTo>
                  <a:pt x="6650678" y="962965"/>
                  <a:pt x="6667967" y="932582"/>
                  <a:pt x="6667967" y="895462"/>
                </a:cubicBezTo>
                <a:cubicBezTo>
                  <a:pt x="6667967" y="863426"/>
                  <a:pt x="6654237" y="833171"/>
                  <a:pt x="6626778" y="804695"/>
                </a:cubicBezTo>
                <a:cubicBezTo>
                  <a:pt x="6599320" y="776219"/>
                  <a:pt x="6526859" y="737574"/>
                  <a:pt x="6409396" y="688758"/>
                </a:cubicBezTo>
                <a:cubicBezTo>
                  <a:pt x="6224812" y="610450"/>
                  <a:pt x="6132520" y="496547"/>
                  <a:pt x="6132520" y="347049"/>
                </a:cubicBezTo>
                <a:cubicBezTo>
                  <a:pt x="6132520" y="237213"/>
                  <a:pt x="6174344" y="151913"/>
                  <a:pt x="6257992" y="91148"/>
                </a:cubicBezTo>
                <a:cubicBezTo>
                  <a:pt x="6341639" y="30383"/>
                  <a:pt x="6452364" y="0"/>
                  <a:pt x="6590167" y="0"/>
                </a:cubicBezTo>
                <a:close/>
                <a:moveTo>
                  <a:pt x="2751592" y="0"/>
                </a:moveTo>
                <a:cubicBezTo>
                  <a:pt x="2867020" y="0"/>
                  <a:pt x="2963889" y="15001"/>
                  <a:pt x="3042197" y="45002"/>
                </a:cubicBezTo>
                <a:lnTo>
                  <a:pt x="3042197" y="281453"/>
                </a:lnTo>
                <a:cubicBezTo>
                  <a:pt x="2962872" y="227552"/>
                  <a:pt x="2870071" y="200602"/>
                  <a:pt x="2763795" y="200602"/>
                </a:cubicBezTo>
                <a:cubicBezTo>
                  <a:pt x="2701759" y="200602"/>
                  <a:pt x="2652181" y="211916"/>
                  <a:pt x="2615061" y="234544"/>
                </a:cubicBezTo>
                <a:cubicBezTo>
                  <a:pt x="2577940" y="257172"/>
                  <a:pt x="2559380" y="287555"/>
                  <a:pt x="2559380" y="325692"/>
                </a:cubicBezTo>
                <a:cubicBezTo>
                  <a:pt x="2559380" y="356202"/>
                  <a:pt x="2572093" y="384296"/>
                  <a:pt x="2597517" y="409975"/>
                </a:cubicBezTo>
                <a:cubicBezTo>
                  <a:pt x="2622942" y="435654"/>
                  <a:pt x="2685742" y="470359"/>
                  <a:pt x="2785915" y="514090"/>
                </a:cubicBezTo>
                <a:cubicBezTo>
                  <a:pt x="2903378" y="564431"/>
                  <a:pt x="2984101" y="617569"/>
                  <a:pt x="3028086" y="673503"/>
                </a:cubicBezTo>
                <a:cubicBezTo>
                  <a:pt x="3072071" y="729438"/>
                  <a:pt x="3094064" y="796051"/>
                  <a:pt x="3094064" y="873342"/>
                </a:cubicBezTo>
                <a:cubicBezTo>
                  <a:pt x="3094064" y="986737"/>
                  <a:pt x="3053893" y="1073181"/>
                  <a:pt x="2973550" y="1132675"/>
                </a:cubicBezTo>
                <a:cubicBezTo>
                  <a:pt x="2893208" y="1192169"/>
                  <a:pt x="2779050" y="1221916"/>
                  <a:pt x="2631078" y="1221916"/>
                </a:cubicBezTo>
                <a:cubicBezTo>
                  <a:pt x="2495820" y="1221916"/>
                  <a:pt x="2384966" y="1200051"/>
                  <a:pt x="2298522" y="1156320"/>
                </a:cubicBezTo>
                <a:lnTo>
                  <a:pt x="2298522" y="903852"/>
                </a:lnTo>
                <a:cubicBezTo>
                  <a:pt x="2393611" y="982669"/>
                  <a:pt x="2501667" y="1022077"/>
                  <a:pt x="2622688" y="1022077"/>
                </a:cubicBezTo>
                <a:cubicBezTo>
                  <a:pt x="2691335" y="1022077"/>
                  <a:pt x="2742948" y="1010255"/>
                  <a:pt x="2777525" y="986610"/>
                </a:cubicBezTo>
                <a:cubicBezTo>
                  <a:pt x="2812103" y="962965"/>
                  <a:pt x="2829391" y="932582"/>
                  <a:pt x="2829391" y="895462"/>
                </a:cubicBezTo>
                <a:cubicBezTo>
                  <a:pt x="2829391" y="863426"/>
                  <a:pt x="2815662" y="833171"/>
                  <a:pt x="2788203" y="804695"/>
                </a:cubicBezTo>
                <a:cubicBezTo>
                  <a:pt x="2760745" y="776219"/>
                  <a:pt x="2688284" y="737574"/>
                  <a:pt x="2570821" y="688758"/>
                </a:cubicBezTo>
                <a:cubicBezTo>
                  <a:pt x="2386237" y="610450"/>
                  <a:pt x="2293945" y="496547"/>
                  <a:pt x="2293945" y="347049"/>
                </a:cubicBezTo>
                <a:cubicBezTo>
                  <a:pt x="2293945" y="237213"/>
                  <a:pt x="2335769" y="151913"/>
                  <a:pt x="2419417" y="91148"/>
                </a:cubicBezTo>
                <a:cubicBezTo>
                  <a:pt x="2503064" y="30383"/>
                  <a:pt x="2613789" y="0"/>
                  <a:pt x="2751592" y="0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7200"/>
              <a:t>六月营销</a:t>
            </a:r>
            <a:r>
              <a:rPr altLang="en-US" sz="7200"/>
              <a:t>方案</a:t>
            </a:r>
            <a:endParaRPr altLang="en-US" sz="7200"/>
          </a:p>
        </p:txBody>
      </p:sp>
      <p:sp>
        <p:nvSpPr>
          <p:cNvPr id="33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zh-CN" altLang="en-US" sz="1800" dirty="0">
                <a:sym typeface="+mn-ea"/>
              </a:rPr>
              <a:t>品牌传播 |</a:t>
            </a:r>
            <a:r>
              <a:rPr lang="en-US" altLang="zh-CN" sz="1800" dirty="0">
                <a:sym typeface="+mn-ea"/>
              </a:rPr>
              <a:t> </a:t>
            </a:r>
            <a:r>
              <a:rPr lang="zh-CN" altLang="en-US" sz="1800" dirty="0">
                <a:sym typeface="+mn-ea"/>
              </a:rPr>
              <a:t>涨粉引流 | 促销转化 | 留存活跃</a:t>
            </a:r>
            <a:endParaRPr lang="zh-CN" altLang="en-US" sz="1800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任意多边形: 形状 28"/>
          <p:cNvSpPr/>
          <p:nvPr>
            <p:custDataLst>
              <p:tags r:id="rId1"/>
            </p:custDataLst>
          </p:nvPr>
        </p:nvSpPr>
        <p:spPr>
          <a:xfrm>
            <a:off x="3414018" y="1116254"/>
            <a:ext cx="5315992" cy="715268"/>
          </a:xfrm>
          <a:custGeom>
            <a:avLst/>
            <a:gdLst>
              <a:gd name="connsiteX0" fmla="*/ 988815 w 5315992"/>
              <a:gd name="connsiteY0" fmla="*/ 127695 h 715268"/>
              <a:gd name="connsiteX1" fmla="*/ 852414 w 5315992"/>
              <a:gd name="connsiteY1" fmla="*/ 191988 h 715268"/>
              <a:gd name="connsiteX2" fmla="*/ 802631 w 5315992"/>
              <a:gd name="connsiteY2" fmla="*/ 358527 h 715268"/>
              <a:gd name="connsiteX3" fmla="*/ 851297 w 5315992"/>
              <a:gd name="connsiteY3" fmla="*/ 523503 h 715268"/>
              <a:gd name="connsiteX4" fmla="*/ 984796 w 5315992"/>
              <a:gd name="connsiteY4" fmla="*/ 587574 h 715268"/>
              <a:gd name="connsiteX5" fmla="*/ 1119634 w 5315992"/>
              <a:gd name="connsiteY5" fmla="*/ 526182 h 715268"/>
              <a:gd name="connsiteX6" fmla="*/ 1167855 w 5315992"/>
              <a:gd name="connsiteY6" fmla="*/ 361206 h 715268"/>
              <a:gd name="connsiteX7" fmla="*/ 1120974 w 5315992"/>
              <a:gd name="connsiteY7" fmla="*/ 190426 h 715268"/>
              <a:gd name="connsiteX8" fmla="*/ 988815 w 5315992"/>
              <a:gd name="connsiteY8" fmla="*/ 127695 h 715268"/>
              <a:gd name="connsiteX9" fmla="*/ 4207670 w 5315992"/>
              <a:gd name="connsiteY9" fmla="*/ 11609 h 715268"/>
              <a:gd name="connsiteX10" fmla="*/ 4749702 w 5315992"/>
              <a:gd name="connsiteY10" fmla="*/ 11609 h 715268"/>
              <a:gd name="connsiteX11" fmla="*/ 4749702 w 5315992"/>
              <a:gd name="connsiteY11" fmla="*/ 132160 h 715268"/>
              <a:gd name="connsiteX12" fmla="*/ 4552355 w 5315992"/>
              <a:gd name="connsiteY12" fmla="*/ 132160 h 715268"/>
              <a:gd name="connsiteX13" fmla="*/ 4552355 w 5315992"/>
              <a:gd name="connsiteY13" fmla="*/ 703213 h 715268"/>
              <a:gd name="connsiteX14" fmla="*/ 4404569 w 5315992"/>
              <a:gd name="connsiteY14" fmla="*/ 703213 h 715268"/>
              <a:gd name="connsiteX15" fmla="*/ 4404569 w 5315992"/>
              <a:gd name="connsiteY15" fmla="*/ 132160 h 715268"/>
              <a:gd name="connsiteX16" fmla="*/ 4207670 w 5315992"/>
              <a:gd name="connsiteY16" fmla="*/ 132160 h 715268"/>
              <a:gd name="connsiteX17" fmla="*/ 3462784 w 5315992"/>
              <a:gd name="connsiteY17" fmla="*/ 11609 h 715268"/>
              <a:gd name="connsiteX18" fmla="*/ 3623519 w 5315992"/>
              <a:gd name="connsiteY18" fmla="*/ 11609 h 715268"/>
              <a:gd name="connsiteX19" fmla="*/ 3905697 w 5315992"/>
              <a:gd name="connsiteY19" fmla="*/ 446485 h 715268"/>
              <a:gd name="connsiteX20" fmla="*/ 3940077 w 5315992"/>
              <a:gd name="connsiteY20" fmla="*/ 501402 h 715268"/>
              <a:gd name="connsiteX21" fmla="*/ 3942309 w 5315992"/>
              <a:gd name="connsiteY21" fmla="*/ 501402 h 715268"/>
              <a:gd name="connsiteX22" fmla="*/ 3937844 w 5315992"/>
              <a:gd name="connsiteY22" fmla="*/ 405854 h 715268"/>
              <a:gd name="connsiteX23" fmla="*/ 3937844 w 5315992"/>
              <a:gd name="connsiteY23" fmla="*/ 11609 h 715268"/>
              <a:gd name="connsiteX24" fmla="*/ 4077594 w 5315992"/>
              <a:gd name="connsiteY24" fmla="*/ 11609 h 715268"/>
              <a:gd name="connsiteX25" fmla="*/ 4077594 w 5315992"/>
              <a:gd name="connsiteY25" fmla="*/ 703213 h 715268"/>
              <a:gd name="connsiteX26" fmla="*/ 3926682 w 5315992"/>
              <a:gd name="connsiteY26" fmla="*/ 703213 h 715268"/>
              <a:gd name="connsiteX27" fmla="*/ 3633788 w 5315992"/>
              <a:gd name="connsiteY27" fmla="*/ 255836 h 715268"/>
              <a:gd name="connsiteX28" fmla="*/ 3600748 w 5315992"/>
              <a:gd name="connsiteY28" fmla="*/ 199579 h 715268"/>
              <a:gd name="connsiteX29" fmla="*/ 3598516 w 5315992"/>
              <a:gd name="connsiteY29" fmla="*/ 199579 h 715268"/>
              <a:gd name="connsiteX30" fmla="*/ 3602534 w 5315992"/>
              <a:gd name="connsiteY30" fmla="*/ 309860 h 715268"/>
              <a:gd name="connsiteX31" fmla="*/ 3602534 w 5315992"/>
              <a:gd name="connsiteY31" fmla="*/ 703213 h 715268"/>
              <a:gd name="connsiteX32" fmla="*/ 3462784 w 5315992"/>
              <a:gd name="connsiteY32" fmla="*/ 703213 h 715268"/>
              <a:gd name="connsiteX33" fmla="*/ 2900810 w 5315992"/>
              <a:gd name="connsiteY33" fmla="*/ 11609 h 715268"/>
              <a:gd name="connsiteX34" fmla="*/ 3294163 w 5315992"/>
              <a:gd name="connsiteY34" fmla="*/ 11609 h 715268"/>
              <a:gd name="connsiteX35" fmla="*/ 3294163 w 5315992"/>
              <a:gd name="connsiteY35" fmla="*/ 132160 h 715268"/>
              <a:gd name="connsiteX36" fmla="*/ 3048150 w 5315992"/>
              <a:gd name="connsiteY36" fmla="*/ 132160 h 715268"/>
              <a:gd name="connsiteX37" fmla="*/ 3048150 w 5315992"/>
              <a:gd name="connsiteY37" fmla="*/ 295126 h 715268"/>
              <a:gd name="connsiteX38" fmla="*/ 3276750 w 5315992"/>
              <a:gd name="connsiteY38" fmla="*/ 295126 h 715268"/>
              <a:gd name="connsiteX39" fmla="*/ 3276750 w 5315992"/>
              <a:gd name="connsiteY39" fmla="*/ 415231 h 715268"/>
              <a:gd name="connsiteX40" fmla="*/ 3048150 w 5315992"/>
              <a:gd name="connsiteY40" fmla="*/ 415231 h 715268"/>
              <a:gd name="connsiteX41" fmla="*/ 3048150 w 5315992"/>
              <a:gd name="connsiteY41" fmla="*/ 582662 h 715268"/>
              <a:gd name="connsiteX42" fmla="*/ 3310237 w 5315992"/>
              <a:gd name="connsiteY42" fmla="*/ 582662 h 715268"/>
              <a:gd name="connsiteX43" fmla="*/ 3310237 w 5315992"/>
              <a:gd name="connsiteY43" fmla="*/ 703213 h 715268"/>
              <a:gd name="connsiteX44" fmla="*/ 2900810 w 5315992"/>
              <a:gd name="connsiteY44" fmla="*/ 703213 h 715268"/>
              <a:gd name="connsiteX45" fmla="*/ 2226469 w 5315992"/>
              <a:gd name="connsiteY45" fmla="*/ 11609 h 715268"/>
              <a:gd name="connsiteX46" fmla="*/ 2768501 w 5315992"/>
              <a:gd name="connsiteY46" fmla="*/ 11609 h 715268"/>
              <a:gd name="connsiteX47" fmla="*/ 2768501 w 5315992"/>
              <a:gd name="connsiteY47" fmla="*/ 132160 h 715268"/>
              <a:gd name="connsiteX48" fmla="*/ 2571155 w 5315992"/>
              <a:gd name="connsiteY48" fmla="*/ 132160 h 715268"/>
              <a:gd name="connsiteX49" fmla="*/ 2571155 w 5315992"/>
              <a:gd name="connsiteY49" fmla="*/ 703213 h 715268"/>
              <a:gd name="connsiteX50" fmla="*/ 2423369 w 5315992"/>
              <a:gd name="connsiteY50" fmla="*/ 703213 h 715268"/>
              <a:gd name="connsiteX51" fmla="*/ 2423369 w 5315992"/>
              <a:gd name="connsiteY51" fmla="*/ 132160 h 715268"/>
              <a:gd name="connsiteX52" fmla="*/ 2226469 w 5315992"/>
              <a:gd name="connsiteY52" fmla="*/ 132160 h 715268"/>
              <a:gd name="connsiteX53" fmla="*/ 1481585 w 5315992"/>
              <a:gd name="connsiteY53" fmla="*/ 11609 h 715268"/>
              <a:gd name="connsiteX54" fmla="*/ 1642319 w 5315992"/>
              <a:gd name="connsiteY54" fmla="*/ 11609 h 715268"/>
              <a:gd name="connsiteX55" fmla="*/ 1924497 w 5315992"/>
              <a:gd name="connsiteY55" fmla="*/ 446485 h 715268"/>
              <a:gd name="connsiteX56" fmla="*/ 1958876 w 5315992"/>
              <a:gd name="connsiteY56" fmla="*/ 501402 h 715268"/>
              <a:gd name="connsiteX57" fmla="*/ 1961109 w 5315992"/>
              <a:gd name="connsiteY57" fmla="*/ 501402 h 715268"/>
              <a:gd name="connsiteX58" fmla="*/ 1956644 w 5315992"/>
              <a:gd name="connsiteY58" fmla="*/ 405854 h 715268"/>
              <a:gd name="connsiteX59" fmla="*/ 1956644 w 5315992"/>
              <a:gd name="connsiteY59" fmla="*/ 11609 h 715268"/>
              <a:gd name="connsiteX60" fmla="*/ 2096393 w 5315992"/>
              <a:gd name="connsiteY60" fmla="*/ 11609 h 715268"/>
              <a:gd name="connsiteX61" fmla="*/ 2096393 w 5315992"/>
              <a:gd name="connsiteY61" fmla="*/ 703213 h 715268"/>
              <a:gd name="connsiteX62" fmla="*/ 1945482 w 5315992"/>
              <a:gd name="connsiteY62" fmla="*/ 703213 h 715268"/>
              <a:gd name="connsiteX63" fmla="*/ 1652588 w 5315992"/>
              <a:gd name="connsiteY63" fmla="*/ 255836 h 715268"/>
              <a:gd name="connsiteX64" fmla="*/ 1619548 w 5315992"/>
              <a:gd name="connsiteY64" fmla="*/ 199579 h 715268"/>
              <a:gd name="connsiteX65" fmla="*/ 1617316 w 5315992"/>
              <a:gd name="connsiteY65" fmla="*/ 199579 h 715268"/>
              <a:gd name="connsiteX66" fmla="*/ 1621334 w 5315992"/>
              <a:gd name="connsiteY66" fmla="*/ 309860 h 715268"/>
              <a:gd name="connsiteX67" fmla="*/ 1621334 w 5315992"/>
              <a:gd name="connsiteY67" fmla="*/ 703213 h 715268"/>
              <a:gd name="connsiteX68" fmla="*/ 1481585 w 5315992"/>
              <a:gd name="connsiteY68" fmla="*/ 703213 h 715268"/>
              <a:gd name="connsiteX69" fmla="*/ 5115521 w 5315992"/>
              <a:gd name="connsiteY69" fmla="*/ 0 h 715268"/>
              <a:gd name="connsiteX70" fmla="*/ 5285632 w 5315992"/>
              <a:gd name="connsiteY70" fmla="*/ 26343 h 715268"/>
              <a:gd name="connsiteX71" fmla="*/ 5285632 w 5315992"/>
              <a:gd name="connsiteY71" fmla="*/ 164753 h 715268"/>
              <a:gd name="connsiteX72" fmla="*/ 5122664 w 5315992"/>
              <a:gd name="connsiteY72" fmla="*/ 117426 h 715268"/>
              <a:gd name="connsiteX73" fmla="*/ 5035600 w 5315992"/>
              <a:gd name="connsiteY73" fmla="*/ 137294 h 715268"/>
              <a:gd name="connsiteX74" fmla="*/ 5003007 w 5315992"/>
              <a:gd name="connsiteY74" fmla="*/ 190649 h 715268"/>
              <a:gd name="connsiteX75" fmla="*/ 5025331 w 5315992"/>
              <a:gd name="connsiteY75" fmla="*/ 239986 h 715268"/>
              <a:gd name="connsiteX76" fmla="*/ 5135612 w 5315992"/>
              <a:gd name="connsiteY76" fmla="*/ 300931 h 715268"/>
              <a:gd name="connsiteX77" fmla="*/ 5277372 w 5315992"/>
              <a:gd name="connsiteY77" fmla="*/ 394246 h 715268"/>
              <a:gd name="connsiteX78" fmla="*/ 5315992 w 5315992"/>
              <a:gd name="connsiteY78" fmla="*/ 511225 h 715268"/>
              <a:gd name="connsiteX79" fmla="*/ 5245448 w 5315992"/>
              <a:gd name="connsiteY79" fmla="*/ 663030 h 715268"/>
              <a:gd name="connsiteX80" fmla="*/ 5044976 w 5315992"/>
              <a:gd name="connsiteY80" fmla="*/ 715268 h 715268"/>
              <a:gd name="connsiteX81" fmla="*/ 4850309 w 5315992"/>
              <a:gd name="connsiteY81" fmla="*/ 676871 h 715268"/>
              <a:gd name="connsiteX82" fmla="*/ 4850309 w 5315992"/>
              <a:gd name="connsiteY82" fmla="*/ 529084 h 715268"/>
              <a:gd name="connsiteX83" fmla="*/ 5040065 w 5315992"/>
              <a:gd name="connsiteY83" fmla="*/ 598289 h 715268"/>
              <a:gd name="connsiteX84" fmla="*/ 5130702 w 5315992"/>
              <a:gd name="connsiteY84" fmla="*/ 577528 h 715268"/>
              <a:gd name="connsiteX85" fmla="*/ 5161062 w 5315992"/>
              <a:gd name="connsiteY85" fmla="*/ 524173 h 715268"/>
              <a:gd name="connsiteX86" fmla="*/ 5136952 w 5315992"/>
              <a:gd name="connsiteY86" fmla="*/ 471041 h 715268"/>
              <a:gd name="connsiteX87" fmla="*/ 5009704 w 5315992"/>
              <a:gd name="connsiteY87" fmla="*/ 403176 h 715268"/>
              <a:gd name="connsiteX88" fmla="*/ 4847630 w 5315992"/>
              <a:gd name="connsiteY88" fmla="*/ 203151 h 715268"/>
              <a:gd name="connsiteX89" fmla="*/ 4921077 w 5315992"/>
              <a:gd name="connsiteY89" fmla="*/ 53355 h 715268"/>
              <a:gd name="connsiteX90" fmla="*/ 5115521 w 5315992"/>
              <a:gd name="connsiteY90" fmla="*/ 0 h 715268"/>
              <a:gd name="connsiteX91" fmla="*/ 993279 w 5315992"/>
              <a:gd name="connsiteY91" fmla="*/ 0 h 715268"/>
              <a:gd name="connsiteX92" fmla="*/ 1231925 w 5315992"/>
              <a:gd name="connsiteY92" fmla="*/ 98673 h 715268"/>
              <a:gd name="connsiteX93" fmla="*/ 1322339 w 5315992"/>
              <a:gd name="connsiteY93" fmla="*/ 352276 h 715268"/>
              <a:gd name="connsiteX94" fmla="*/ 1228353 w 5315992"/>
              <a:gd name="connsiteY94" fmla="*/ 614586 h 715268"/>
              <a:gd name="connsiteX95" fmla="*/ 982117 w 5315992"/>
              <a:gd name="connsiteY95" fmla="*/ 715268 h 715268"/>
              <a:gd name="connsiteX96" fmla="*/ 740569 w 5315992"/>
              <a:gd name="connsiteY96" fmla="*/ 617711 h 715268"/>
              <a:gd name="connsiteX97" fmla="*/ 647701 w 5315992"/>
              <a:gd name="connsiteY97" fmla="*/ 366564 h 715268"/>
              <a:gd name="connsiteX98" fmla="*/ 742578 w 5315992"/>
              <a:gd name="connsiteY98" fmla="*/ 102022 h 715268"/>
              <a:gd name="connsiteX99" fmla="*/ 993279 w 5315992"/>
              <a:gd name="connsiteY99" fmla="*/ 0 h 715268"/>
              <a:gd name="connsiteX100" fmla="*/ 367011 w 5315992"/>
              <a:gd name="connsiteY100" fmla="*/ 0 h 715268"/>
              <a:gd name="connsiteX101" fmla="*/ 536675 w 5315992"/>
              <a:gd name="connsiteY101" fmla="*/ 26343 h 715268"/>
              <a:gd name="connsiteX102" fmla="*/ 536675 w 5315992"/>
              <a:gd name="connsiteY102" fmla="*/ 168771 h 715268"/>
              <a:gd name="connsiteX103" fmla="*/ 377726 w 5315992"/>
              <a:gd name="connsiteY103" fmla="*/ 127695 h 715268"/>
              <a:gd name="connsiteX104" fmla="*/ 215652 w 5315992"/>
              <a:gd name="connsiteY104" fmla="*/ 192435 h 715268"/>
              <a:gd name="connsiteX105" fmla="*/ 154931 w 5315992"/>
              <a:gd name="connsiteY105" fmla="*/ 361652 h 715268"/>
              <a:gd name="connsiteX106" fmla="*/ 212527 w 5315992"/>
              <a:gd name="connsiteY106" fmla="*/ 525512 h 715268"/>
              <a:gd name="connsiteX107" fmla="*/ 368350 w 5315992"/>
              <a:gd name="connsiteY107" fmla="*/ 587574 h 715268"/>
              <a:gd name="connsiteX108" fmla="*/ 536675 w 5315992"/>
              <a:gd name="connsiteY108" fmla="*/ 542925 h 715268"/>
              <a:gd name="connsiteX109" fmla="*/ 536675 w 5315992"/>
              <a:gd name="connsiteY109" fmla="*/ 678210 h 715268"/>
              <a:gd name="connsiteX110" fmla="*/ 339775 w 5315992"/>
              <a:gd name="connsiteY110" fmla="*/ 715268 h 715268"/>
              <a:gd name="connsiteX111" fmla="*/ 91753 w 5315992"/>
              <a:gd name="connsiteY111" fmla="*/ 621730 h 715268"/>
              <a:gd name="connsiteX112" fmla="*/ 0 w 5315992"/>
              <a:gd name="connsiteY112" fmla="*/ 372368 h 715268"/>
              <a:gd name="connsiteX113" fmla="*/ 102469 w 5315992"/>
              <a:gd name="connsiteY113" fmla="*/ 104254 h 715268"/>
              <a:gd name="connsiteX114" fmla="*/ 367011 w 5315992"/>
              <a:gd name="connsiteY114" fmla="*/ 0 h 71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315992" h="715268">
                <a:moveTo>
                  <a:pt x="988815" y="127695"/>
                </a:moveTo>
                <a:cubicBezTo>
                  <a:pt x="931069" y="127695"/>
                  <a:pt x="885602" y="149126"/>
                  <a:pt x="852414" y="191988"/>
                </a:cubicBezTo>
                <a:cubicBezTo>
                  <a:pt x="819225" y="234851"/>
                  <a:pt x="802631" y="290364"/>
                  <a:pt x="802631" y="358527"/>
                </a:cubicBezTo>
                <a:cubicBezTo>
                  <a:pt x="802631" y="425797"/>
                  <a:pt x="818853" y="480789"/>
                  <a:pt x="851297" y="523503"/>
                </a:cubicBezTo>
                <a:cubicBezTo>
                  <a:pt x="883742" y="566217"/>
                  <a:pt x="928242" y="587574"/>
                  <a:pt x="984796" y="587574"/>
                </a:cubicBezTo>
                <a:cubicBezTo>
                  <a:pt x="1042542" y="587574"/>
                  <a:pt x="1087488" y="567110"/>
                  <a:pt x="1119634" y="526182"/>
                </a:cubicBezTo>
                <a:cubicBezTo>
                  <a:pt x="1151781" y="485254"/>
                  <a:pt x="1167855" y="430262"/>
                  <a:pt x="1167855" y="361206"/>
                </a:cubicBezTo>
                <a:cubicBezTo>
                  <a:pt x="1167855" y="289173"/>
                  <a:pt x="1152228" y="232246"/>
                  <a:pt x="1120974" y="190426"/>
                </a:cubicBezTo>
                <a:cubicBezTo>
                  <a:pt x="1089720" y="148605"/>
                  <a:pt x="1045667" y="127695"/>
                  <a:pt x="988815" y="127695"/>
                </a:cubicBezTo>
                <a:close/>
                <a:moveTo>
                  <a:pt x="4207670" y="11609"/>
                </a:moveTo>
                <a:lnTo>
                  <a:pt x="4749702" y="11609"/>
                </a:lnTo>
                <a:lnTo>
                  <a:pt x="4749702" y="132160"/>
                </a:lnTo>
                <a:lnTo>
                  <a:pt x="4552355" y="132160"/>
                </a:lnTo>
                <a:lnTo>
                  <a:pt x="4552355" y="703213"/>
                </a:lnTo>
                <a:lnTo>
                  <a:pt x="4404569" y="703213"/>
                </a:lnTo>
                <a:lnTo>
                  <a:pt x="4404569" y="132160"/>
                </a:lnTo>
                <a:lnTo>
                  <a:pt x="4207670" y="132160"/>
                </a:lnTo>
                <a:close/>
                <a:moveTo>
                  <a:pt x="3462784" y="11609"/>
                </a:moveTo>
                <a:lnTo>
                  <a:pt x="3623519" y="11609"/>
                </a:lnTo>
                <a:lnTo>
                  <a:pt x="3905697" y="446485"/>
                </a:lnTo>
                <a:cubicBezTo>
                  <a:pt x="3924450" y="475357"/>
                  <a:pt x="3935909" y="493663"/>
                  <a:pt x="3940077" y="501402"/>
                </a:cubicBezTo>
                <a:lnTo>
                  <a:pt x="3942309" y="501402"/>
                </a:lnTo>
                <a:cubicBezTo>
                  <a:pt x="3939332" y="484733"/>
                  <a:pt x="3937844" y="452884"/>
                  <a:pt x="3937844" y="405854"/>
                </a:cubicBezTo>
                <a:lnTo>
                  <a:pt x="3937844" y="11609"/>
                </a:lnTo>
                <a:lnTo>
                  <a:pt x="4077594" y="11609"/>
                </a:lnTo>
                <a:lnTo>
                  <a:pt x="4077594" y="703213"/>
                </a:lnTo>
                <a:lnTo>
                  <a:pt x="3926682" y="703213"/>
                </a:lnTo>
                <a:lnTo>
                  <a:pt x="3633788" y="255836"/>
                </a:lnTo>
                <a:cubicBezTo>
                  <a:pt x="3618607" y="232619"/>
                  <a:pt x="3607594" y="213866"/>
                  <a:pt x="3600748" y="199579"/>
                </a:cubicBezTo>
                <a:lnTo>
                  <a:pt x="3598516" y="199579"/>
                </a:lnTo>
                <a:cubicBezTo>
                  <a:pt x="3601195" y="223391"/>
                  <a:pt x="3602534" y="260152"/>
                  <a:pt x="3602534" y="309860"/>
                </a:cubicBezTo>
                <a:lnTo>
                  <a:pt x="3602534" y="703213"/>
                </a:lnTo>
                <a:lnTo>
                  <a:pt x="3462784" y="703213"/>
                </a:lnTo>
                <a:close/>
                <a:moveTo>
                  <a:pt x="2900810" y="11609"/>
                </a:moveTo>
                <a:lnTo>
                  <a:pt x="3294163" y="11609"/>
                </a:lnTo>
                <a:lnTo>
                  <a:pt x="3294163" y="132160"/>
                </a:lnTo>
                <a:lnTo>
                  <a:pt x="3048150" y="132160"/>
                </a:lnTo>
                <a:lnTo>
                  <a:pt x="3048150" y="295126"/>
                </a:lnTo>
                <a:lnTo>
                  <a:pt x="3276750" y="295126"/>
                </a:lnTo>
                <a:lnTo>
                  <a:pt x="3276750" y="415231"/>
                </a:lnTo>
                <a:lnTo>
                  <a:pt x="3048150" y="415231"/>
                </a:lnTo>
                <a:lnTo>
                  <a:pt x="3048150" y="582662"/>
                </a:lnTo>
                <a:lnTo>
                  <a:pt x="3310237" y="582662"/>
                </a:lnTo>
                <a:lnTo>
                  <a:pt x="3310237" y="703213"/>
                </a:lnTo>
                <a:lnTo>
                  <a:pt x="2900810" y="703213"/>
                </a:lnTo>
                <a:close/>
                <a:moveTo>
                  <a:pt x="2226469" y="11609"/>
                </a:moveTo>
                <a:lnTo>
                  <a:pt x="2768501" y="11609"/>
                </a:lnTo>
                <a:lnTo>
                  <a:pt x="2768501" y="132160"/>
                </a:lnTo>
                <a:lnTo>
                  <a:pt x="2571155" y="132160"/>
                </a:lnTo>
                <a:lnTo>
                  <a:pt x="2571155" y="703213"/>
                </a:lnTo>
                <a:lnTo>
                  <a:pt x="2423369" y="703213"/>
                </a:lnTo>
                <a:lnTo>
                  <a:pt x="2423369" y="132160"/>
                </a:lnTo>
                <a:lnTo>
                  <a:pt x="2226469" y="132160"/>
                </a:lnTo>
                <a:close/>
                <a:moveTo>
                  <a:pt x="1481585" y="11609"/>
                </a:moveTo>
                <a:lnTo>
                  <a:pt x="1642319" y="11609"/>
                </a:lnTo>
                <a:lnTo>
                  <a:pt x="1924497" y="446485"/>
                </a:lnTo>
                <a:cubicBezTo>
                  <a:pt x="1943249" y="475357"/>
                  <a:pt x="1954709" y="493663"/>
                  <a:pt x="1958876" y="501402"/>
                </a:cubicBezTo>
                <a:lnTo>
                  <a:pt x="1961109" y="501402"/>
                </a:lnTo>
                <a:cubicBezTo>
                  <a:pt x="1958132" y="484733"/>
                  <a:pt x="1956644" y="452884"/>
                  <a:pt x="1956644" y="405854"/>
                </a:cubicBezTo>
                <a:lnTo>
                  <a:pt x="1956644" y="11609"/>
                </a:lnTo>
                <a:lnTo>
                  <a:pt x="2096393" y="11609"/>
                </a:lnTo>
                <a:lnTo>
                  <a:pt x="2096393" y="703213"/>
                </a:lnTo>
                <a:lnTo>
                  <a:pt x="1945482" y="703213"/>
                </a:lnTo>
                <a:lnTo>
                  <a:pt x="1652588" y="255836"/>
                </a:lnTo>
                <a:cubicBezTo>
                  <a:pt x="1637408" y="232619"/>
                  <a:pt x="1626394" y="213866"/>
                  <a:pt x="1619548" y="199579"/>
                </a:cubicBezTo>
                <a:lnTo>
                  <a:pt x="1617316" y="199579"/>
                </a:lnTo>
                <a:cubicBezTo>
                  <a:pt x="1619995" y="223391"/>
                  <a:pt x="1621334" y="260152"/>
                  <a:pt x="1621334" y="309860"/>
                </a:cubicBezTo>
                <a:lnTo>
                  <a:pt x="1621334" y="703213"/>
                </a:lnTo>
                <a:lnTo>
                  <a:pt x="1481585" y="703213"/>
                </a:lnTo>
                <a:close/>
                <a:moveTo>
                  <a:pt x="5115521" y="0"/>
                </a:moveTo>
                <a:cubicBezTo>
                  <a:pt x="5183089" y="0"/>
                  <a:pt x="5239792" y="8781"/>
                  <a:pt x="5285632" y="26343"/>
                </a:cubicBezTo>
                <a:lnTo>
                  <a:pt x="5285632" y="164753"/>
                </a:lnTo>
                <a:cubicBezTo>
                  <a:pt x="5239197" y="133201"/>
                  <a:pt x="5184874" y="117426"/>
                  <a:pt x="5122664" y="117426"/>
                </a:cubicBezTo>
                <a:cubicBezTo>
                  <a:pt x="5086350" y="117426"/>
                  <a:pt x="5057329" y="124048"/>
                  <a:pt x="5035600" y="137294"/>
                </a:cubicBezTo>
                <a:cubicBezTo>
                  <a:pt x="5013871" y="150540"/>
                  <a:pt x="5003007" y="168325"/>
                  <a:pt x="5003007" y="190649"/>
                </a:cubicBezTo>
                <a:cubicBezTo>
                  <a:pt x="5003007" y="208508"/>
                  <a:pt x="5010448" y="224954"/>
                  <a:pt x="5025331" y="239986"/>
                </a:cubicBezTo>
                <a:cubicBezTo>
                  <a:pt x="5040214" y="255017"/>
                  <a:pt x="5076974" y="275332"/>
                  <a:pt x="5135612" y="300931"/>
                </a:cubicBezTo>
                <a:cubicBezTo>
                  <a:pt x="5204371" y="330399"/>
                  <a:pt x="5251624" y="361504"/>
                  <a:pt x="5277372" y="394246"/>
                </a:cubicBezTo>
                <a:cubicBezTo>
                  <a:pt x="5303118" y="426988"/>
                  <a:pt x="5315992" y="465981"/>
                  <a:pt x="5315992" y="511225"/>
                </a:cubicBezTo>
                <a:cubicBezTo>
                  <a:pt x="5315992" y="577602"/>
                  <a:pt x="5292478" y="628204"/>
                  <a:pt x="5245448" y="663030"/>
                </a:cubicBezTo>
                <a:cubicBezTo>
                  <a:pt x="5198418" y="697855"/>
                  <a:pt x="5131594" y="715268"/>
                  <a:pt x="5044976" y="715268"/>
                </a:cubicBezTo>
                <a:cubicBezTo>
                  <a:pt x="4965800" y="715268"/>
                  <a:pt x="4900911" y="702469"/>
                  <a:pt x="4850309" y="676871"/>
                </a:cubicBezTo>
                <a:lnTo>
                  <a:pt x="4850309" y="529084"/>
                </a:lnTo>
                <a:cubicBezTo>
                  <a:pt x="4905971" y="575221"/>
                  <a:pt x="4969223" y="598289"/>
                  <a:pt x="5040065" y="598289"/>
                </a:cubicBezTo>
                <a:cubicBezTo>
                  <a:pt x="5080248" y="598289"/>
                  <a:pt x="5110460" y="591369"/>
                  <a:pt x="5130702" y="577528"/>
                </a:cubicBezTo>
                <a:cubicBezTo>
                  <a:pt x="5150942" y="563687"/>
                  <a:pt x="5161062" y="545902"/>
                  <a:pt x="5161062" y="524173"/>
                </a:cubicBezTo>
                <a:cubicBezTo>
                  <a:pt x="5161062" y="505420"/>
                  <a:pt x="5153026" y="487710"/>
                  <a:pt x="5136952" y="471041"/>
                </a:cubicBezTo>
                <a:cubicBezTo>
                  <a:pt x="5120878" y="454372"/>
                  <a:pt x="5078462" y="431751"/>
                  <a:pt x="5009704" y="403176"/>
                </a:cubicBezTo>
                <a:cubicBezTo>
                  <a:pt x="4901655" y="357336"/>
                  <a:pt x="4847630" y="290662"/>
                  <a:pt x="4847630" y="203151"/>
                </a:cubicBezTo>
                <a:cubicBezTo>
                  <a:pt x="4847630" y="138857"/>
                  <a:pt x="4872113" y="88925"/>
                  <a:pt x="4921077" y="53355"/>
                </a:cubicBezTo>
                <a:cubicBezTo>
                  <a:pt x="4970042" y="17785"/>
                  <a:pt x="5034856" y="0"/>
                  <a:pt x="5115521" y="0"/>
                </a:cubicBezTo>
                <a:close/>
                <a:moveTo>
                  <a:pt x="993279" y="0"/>
                </a:moveTo>
                <a:cubicBezTo>
                  <a:pt x="1092101" y="0"/>
                  <a:pt x="1171650" y="32891"/>
                  <a:pt x="1231925" y="98673"/>
                </a:cubicBezTo>
                <a:cubicBezTo>
                  <a:pt x="1292201" y="164455"/>
                  <a:pt x="1322339" y="248990"/>
                  <a:pt x="1322339" y="352276"/>
                </a:cubicBezTo>
                <a:cubicBezTo>
                  <a:pt x="1322339" y="460028"/>
                  <a:pt x="1291010" y="547464"/>
                  <a:pt x="1228353" y="614586"/>
                </a:cubicBezTo>
                <a:cubicBezTo>
                  <a:pt x="1165697" y="681707"/>
                  <a:pt x="1083618" y="715268"/>
                  <a:pt x="982117" y="715268"/>
                </a:cubicBezTo>
                <a:cubicBezTo>
                  <a:pt x="882998" y="715268"/>
                  <a:pt x="802482" y="682749"/>
                  <a:pt x="740569" y="617711"/>
                </a:cubicBezTo>
                <a:cubicBezTo>
                  <a:pt x="678657" y="552673"/>
                  <a:pt x="647701" y="468958"/>
                  <a:pt x="647701" y="366564"/>
                </a:cubicBezTo>
                <a:cubicBezTo>
                  <a:pt x="647701" y="258217"/>
                  <a:pt x="679327" y="170036"/>
                  <a:pt x="742578" y="102022"/>
                </a:cubicBezTo>
                <a:cubicBezTo>
                  <a:pt x="805830" y="34007"/>
                  <a:pt x="889397" y="0"/>
                  <a:pt x="993279" y="0"/>
                </a:cubicBezTo>
                <a:close/>
                <a:moveTo>
                  <a:pt x="367011" y="0"/>
                </a:moveTo>
                <a:cubicBezTo>
                  <a:pt x="434579" y="0"/>
                  <a:pt x="491133" y="8781"/>
                  <a:pt x="536675" y="26343"/>
                </a:cubicBezTo>
                <a:lnTo>
                  <a:pt x="536675" y="168771"/>
                </a:lnTo>
                <a:cubicBezTo>
                  <a:pt x="489943" y="141387"/>
                  <a:pt x="436960" y="127695"/>
                  <a:pt x="377726" y="127695"/>
                </a:cubicBezTo>
                <a:cubicBezTo>
                  <a:pt x="310158" y="127695"/>
                  <a:pt x="256134" y="149275"/>
                  <a:pt x="215652" y="192435"/>
                </a:cubicBezTo>
                <a:cubicBezTo>
                  <a:pt x="175171" y="235595"/>
                  <a:pt x="154931" y="292001"/>
                  <a:pt x="154931" y="361652"/>
                </a:cubicBezTo>
                <a:cubicBezTo>
                  <a:pt x="154931" y="429518"/>
                  <a:pt x="174129" y="484138"/>
                  <a:pt x="212527" y="525512"/>
                </a:cubicBezTo>
                <a:cubicBezTo>
                  <a:pt x="250925" y="566887"/>
                  <a:pt x="302866" y="587574"/>
                  <a:pt x="368350" y="587574"/>
                </a:cubicBezTo>
                <a:cubicBezTo>
                  <a:pt x="429965" y="587574"/>
                  <a:pt x="486073" y="572691"/>
                  <a:pt x="536675" y="542925"/>
                </a:cubicBezTo>
                <a:lnTo>
                  <a:pt x="536675" y="678210"/>
                </a:lnTo>
                <a:cubicBezTo>
                  <a:pt x="486371" y="702915"/>
                  <a:pt x="420738" y="715268"/>
                  <a:pt x="339775" y="715268"/>
                </a:cubicBezTo>
                <a:cubicBezTo>
                  <a:pt x="235595" y="715268"/>
                  <a:pt x="152921" y="684089"/>
                  <a:pt x="91753" y="621730"/>
                </a:cubicBezTo>
                <a:cubicBezTo>
                  <a:pt x="30585" y="559371"/>
                  <a:pt x="0" y="476250"/>
                  <a:pt x="0" y="372368"/>
                </a:cubicBezTo>
                <a:cubicBezTo>
                  <a:pt x="0" y="263128"/>
                  <a:pt x="34157" y="173757"/>
                  <a:pt x="102469" y="104254"/>
                </a:cubicBezTo>
                <a:cubicBezTo>
                  <a:pt x="170781" y="34752"/>
                  <a:pt x="258961" y="0"/>
                  <a:pt x="367011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50000"/>
                </a:schemeClr>
              </a:gs>
              <a:gs pos="100000">
                <a:schemeClr val="bg2">
                  <a:lumMod val="75000"/>
                  <a:lumOff val="2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/>
              <a:t>目录</a:t>
            </a:r>
            <a:endParaRPr altLang="en-US" sz="5400"/>
          </a:p>
        </p:txBody>
      </p:sp>
      <p:sp>
        <p:nvSpPr>
          <p:cNvPr id="74" name="圆角矩形 16"/>
          <p:cNvSpPr/>
          <p:nvPr>
            <p:custDataLst>
              <p:tags r:id="rId3"/>
            </p:custDataLst>
          </p:nvPr>
        </p:nvSpPr>
        <p:spPr>
          <a:xfrm>
            <a:off x="1942465" y="2207229"/>
            <a:ext cx="2579370" cy="3807460"/>
          </a:xfrm>
          <a:prstGeom prst="roundRect">
            <a:avLst>
              <a:gd name="adj" fmla="val 5114"/>
            </a:avLst>
          </a:prstGeom>
          <a:gradFill>
            <a:gsLst>
              <a:gs pos="0">
                <a:schemeClr val="accent1"/>
              </a:gs>
              <a:gs pos="90000">
                <a:schemeClr val="accent1">
                  <a:lumMod val="50000"/>
                  <a:alpha val="0"/>
                </a:schemeClr>
              </a:gs>
            </a:gsLst>
            <a:lin ang="5400000" scaled="0"/>
          </a:gradFill>
          <a:ln w="19050">
            <a:gradFill>
              <a:gsLst>
                <a:gs pos="36000">
                  <a:schemeClr val="tx2"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5" name="序号"/>
          <p:cNvSpPr txBox="1"/>
          <p:nvPr>
            <p:custDataLst>
              <p:tags r:id="rId4"/>
            </p:custDataLst>
          </p:nvPr>
        </p:nvSpPr>
        <p:spPr>
          <a:xfrm>
            <a:off x="2782150" y="2625225"/>
            <a:ext cx="900000" cy="9000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67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none" lIns="0" tIns="0" rIns="0" bIns="0" rtlCol="0" anchor="ctr" anchorCtr="1">
            <a:normAutofit/>
          </a:bodyPr>
          <a:p>
            <a:pPr algn="ctr">
              <a:lnSpc>
                <a:spcPct val="100000"/>
              </a:lnSpc>
            </a:pPr>
            <a:r>
              <a:rPr lang="en-US" sz="2800" b="1" dirty="0">
                <a:gradFill>
                  <a:gsLst>
                    <a:gs pos="85000">
                      <a:schemeClr val="tx2">
                        <a:lumMod val="75000"/>
                      </a:schemeClr>
                    </a:gs>
                    <a:gs pos="0">
                      <a:schemeClr val="tx2"/>
                    </a:gs>
                  </a:gsLst>
                  <a:lin ang="5400000" scaled="1"/>
                </a:gradFill>
                <a:ea typeface="+mj-ea"/>
              </a:rPr>
              <a:t>01</a:t>
            </a:r>
            <a:endParaRPr lang="en-US" sz="2800" b="1" dirty="0">
              <a:gradFill>
                <a:gsLst>
                  <a:gs pos="85000">
                    <a:schemeClr val="tx2">
                      <a:lumMod val="75000"/>
                    </a:schemeClr>
                  </a:gs>
                  <a:gs pos="0">
                    <a:schemeClr val="tx2"/>
                  </a:gs>
                </a:gsLst>
                <a:lin ang="5400000" scaled="1"/>
              </a:gradFill>
              <a:ea typeface="+mj-ea"/>
            </a:endParaRPr>
          </a:p>
        </p:txBody>
      </p:sp>
      <p:sp>
        <p:nvSpPr>
          <p:cNvPr id="76" name="项标题"/>
          <p:cNvSpPr txBox="1"/>
          <p:nvPr>
            <p:custDataLst>
              <p:tags r:id="rId5"/>
            </p:custDataLst>
          </p:nvPr>
        </p:nvSpPr>
        <p:spPr>
          <a:xfrm>
            <a:off x="2053017" y="3690997"/>
            <a:ext cx="2358267" cy="16038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tx2"/>
                </a:solidFill>
                <a:latin typeface="+mn-ea"/>
                <a:sym typeface="+mn-lt"/>
              </a:rPr>
              <a:t>六月节日热点盘点</a:t>
            </a:r>
            <a:endParaRPr lang="zh-CN" altLang="en-US" sz="2400" spc="300" dirty="0">
              <a:solidFill>
                <a:schemeClr val="tx2"/>
              </a:solidFill>
              <a:latin typeface="+mn-ea"/>
              <a:sym typeface="+mn-lt"/>
            </a:endParaRPr>
          </a:p>
        </p:txBody>
      </p:sp>
      <p:sp>
        <p:nvSpPr>
          <p:cNvPr id="77" name="圆角矩形 17"/>
          <p:cNvSpPr/>
          <p:nvPr>
            <p:custDataLst>
              <p:tags r:id="rId6"/>
            </p:custDataLst>
          </p:nvPr>
        </p:nvSpPr>
        <p:spPr>
          <a:xfrm>
            <a:off x="4806315" y="2207229"/>
            <a:ext cx="2579370" cy="3807460"/>
          </a:xfrm>
          <a:prstGeom prst="roundRect">
            <a:avLst>
              <a:gd name="adj" fmla="val 5114"/>
            </a:avLst>
          </a:prstGeom>
          <a:gradFill>
            <a:gsLst>
              <a:gs pos="0">
                <a:schemeClr val="accent1"/>
              </a:gs>
              <a:gs pos="90000">
                <a:schemeClr val="accent1">
                  <a:lumMod val="50000"/>
                  <a:alpha val="0"/>
                </a:schemeClr>
              </a:gs>
            </a:gsLst>
            <a:lin ang="5400000" scaled="0"/>
          </a:gradFill>
          <a:ln w="19050">
            <a:gradFill>
              <a:gsLst>
                <a:gs pos="36000">
                  <a:schemeClr val="tx2"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8" name="序号"/>
          <p:cNvSpPr txBox="1"/>
          <p:nvPr>
            <p:custDataLst>
              <p:tags r:id="rId7"/>
            </p:custDataLst>
          </p:nvPr>
        </p:nvSpPr>
        <p:spPr>
          <a:xfrm>
            <a:off x="5646000" y="2625225"/>
            <a:ext cx="900000" cy="9000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67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none" lIns="0" tIns="0" rIns="0" bIns="0" rtlCol="0" anchor="ctr" anchorCtr="1">
            <a:normAutofit/>
          </a:bodyPr>
          <a:p>
            <a:pPr algn="ctr">
              <a:lnSpc>
                <a:spcPct val="100000"/>
              </a:lnSpc>
            </a:pPr>
            <a:r>
              <a:rPr lang="en-US" sz="2800" b="1" dirty="0">
                <a:gradFill>
                  <a:gsLst>
                    <a:gs pos="85000">
                      <a:schemeClr val="tx2">
                        <a:lumMod val="75000"/>
                      </a:schemeClr>
                    </a:gs>
                    <a:gs pos="0">
                      <a:schemeClr val="tx2"/>
                    </a:gs>
                  </a:gsLst>
                  <a:lin ang="5400000" scaled="1"/>
                </a:gradFill>
                <a:ea typeface="+mj-ea"/>
              </a:rPr>
              <a:t>02</a:t>
            </a:r>
            <a:endParaRPr lang="en-US" sz="2800" b="1" dirty="0">
              <a:gradFill>
                <a:gsLst>
                  <a:gs pos="85000">
                    <a:schemeClr val="tx2">
                      <a:lumMod val="75000"/>
                    </a:schemeClr>
                  </a:gs>
                  <a:gs pos="0">
                    <a:schemeClr val="tx2"/>
                  </a:gs>
                </a:gsLst>
                <a:lin ang="5400000" scaled="1"/>
              </a:gradFill>
              <a:ea typeface="+mj-ea"/>
            </a:endParaRPr>
          </a:p>
        </p:txBody>
      </p:sp>
      <p:sp>
        <p:nvSpPr>
          <p:cNvPr id="79" name="项标题"/>
          <p:cNvSpPr txBox="1"/>
          <p:nvPr>
            <p:custDataLst>
              <p:tags r:id="rId8"/>
            </p:custDataLst>
          </p:nvPr>
        </p:nvSpPr>
        <p:spPr>
          <a:xfrm>
            <a:off x="4916867" y="3690997"/>
            <a:ext cx="2358267" cy="16038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tx2"/>
                </a:solidFill>
                <a:latin typeface="+mn-ea"/>
                <a:sym typeface="+mn-lt"/>
              </a:rPr>
              <a:t>节日热点模板推荐</a:t>
            </a:r>
            <a:endParaRPr lang="zh-CN" altLang="en-US" sz="2400" spc="300" dirty="0">
              <a:solidFill>
                <a:schemeClr val="tx2"/>
              </a:solidFill>
              <a:latin typeface="+mn-ea"/>
              <a:sym typeface="+mn-lt"/>
            </a:endParaRPr>
          </a:p>
        </p:txBody>
      </p:sp>
      <p:sp>
        <p:nvSpPr>
          <p:cNvPr id="80" name="圆角矩形 18"/>
          <p:cNvSpPr/>
          <p:nvPr>
            <p:custDataLst>
              <p:tags r:id="rId9"/>
            </p:custDataLst>
          </p:nvPr>
        </p:nvSpPr>
        <p:spPr>
          <a:xfrm>
            <a:off x="7670165" y="2207229"/>
            <a:ext cx="2579370" cy="3807460"/>
          </a:xfrm>
          <a:prstGeom prst="roundRect">
            <a:avLst>
              <a:gd name="adj" fmla="val 5114"/>
            </a:avLst>
          </a:prstGeom>
          <a:gradFill>
            <a:gsLst>
              <a:gs pos="0">
                <a:schemeClr val="accent1"/>
              </a:gs>
              <a:gs pos="90000">
                <a:schemeClr val="accent1">
                  <a:lumMod val="50000"/>
                  <a:alpha val="0"/>
                </a:schemeClr>
              </a:gs>
            </a:gsLst>
            <a:lin ang="5400000" scaled="0"/>
          </a:gradFill>
          <a:ln w="19050">
            <a:gradFill>
              <a:gsLst>
                <a:gs pos="36000">
                  <a:schemeClr val="tx2"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1" name="序号"/>
          <p:cNvSpPr txBox="1"/>
          <p:nvPr>
            <p:custDataLst>
              <p:tags r:id="rId10"/>
            </p:custDataLst>
          </p:nvPr>
        </p:nvSpPr>
        <p:spPr>
          <a:xfrm>
            <a:off x="8509850" y="2625225"/>
            <a:ext cx="900000" cy="9000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67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none" lIns="0" tIns="0" rIns="0" bIns="0" rtlCol="0" anchor="ctr" anchorCtr="1">
            <a:normAutofit/>
          </a:bodyPr>
          <a:p>
            <a:pPr algn="ctr">
              <a:lnSpc>
                <a:spcPct val="100000"/>
              </a:lnSpc>
            </a:pPr>
            <a:r>
              <a:rPr lang="en-US" sz="2800" b="1" dirty="0">
                <a:gradFill>
                  <a:gsLst>
                    <a:gs pos="85000">
                      <a:schemeClr val="tx2">
                        <a:lumMod val="75000"/>
                      </a:schemeClr>
                    </a:gs>
                    <a:gs pos="0">
                      <a:schemeClr val="tx2"/>
                    </a:gs>
                  </a:gsLst>
                  <a:lin ang="5400000" scaled="1"/>
                </a:gradFill>
                <a:ea typeface="+mj-ea"/>
              </a:rPr>
              <a:t>03</a:t>
            </a:r>
            <a:endParaRPr lang="en-US" sz="2800" b="1" dirty="0">
              <a:gradFill>
                <a:gsLst>
                  <a:gs pos="85000">
                    <a:schemeClr val="tx2">
                      <a:lumMod val="75000"/>
                    </a:schemeClr>
                  </a:gs>
                  <a:gs pos="0">
                    <a:schemeClr val="tx2"/>
                  </a:gs>
                </a:gsLst>
                <a:lin ang="5400000" scaled="1"/>
              </a:gradFill>
              <a:ea typeface="+mj-ea"/>
            </a:endParaRPr>
          </a:p>
        </p:txBody>
      </p:sp>
      <p:sp>
        <p:nvSpPr>
          <p:cNvPr id="82" name="项标题"/>
          <p:cNvSpPr txBox="1"/>
          <p:nvPr>
            <p:custDataLst>
              <p:tags r:id="rId11"/>
            </p:custDataLst>
          </p:nvPr>
        </p:nvSpPr>
        <p:spPr>
          <a:xfrm>
            <a:off x="7780717" y="3690997"/>
            <a:ext cx="2358267" cy="16038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tx2"/>
                </a:solidFill>
                <a:latin typeface="+mn-ea"/>
                <a:sym typeface="+mn-lt"/>
              </a:rPr>
              <a:t>节日热点案例分享</a:t>
            </a:r>
            <a:endParaRPr lang="zh-CN" altLang="en-US" sz="2400" spc="300" dirty="0">
              <a:solidFill>
                <a:schemeClr val="tx2"/>
              </a:solidFill>
              <a:latin typeface="+mn-ea"/>
              <a:sym typeface="+mn-lt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/>
              <a:t>六月节日热点盘点</a:t>
            </a:r>
            <a:endParaRPr altLang="en-US" sz="5400"/>
          </a:p>
        </p:txBody>
      </p:sp>
      <p:sp>
        <p:nvSpPr>
          <p:cNvPr id="17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3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六月节日盘点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5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组合 110"/>
          <p:cNvGrpSpPr/>
          <p:nvPr>
            <p:custDataLst>
              <p:tags r:id="rId5"/>
            </p:custDataLst>
          </p:nvPr>
        </p:nvGrpSpPr>
        <p:grpSpPr>
          <a:xfrm rot="0">
            <a:off x="606425" y="1642110"/>
            <a:ext cx="3380105" cy="4425950"/>
            <a:chOff x="1139" y="2316"/>
            <a:chExt cx="5323" cy="6970"/>
          </a:xfrm>
        </p:grpSpPr>
        <p:grpSp>
          <p:nvGrpSpPr>
            <p:cNvPr id="56" name="组合 55"/>
            <p:cNvGrpSpPr/>
            <p:nvPr/>
          </p:nvGrpSpPr>
          <p:grpSpPr>
            <a:xfrm rot="0">
              <a:off x="1139" y="4409"/>
              <a:ext cx="5323" cy="4877"/>
              <a:chOff x="1217" y="4409"/>
              <a:chExt cx="5323" cy="4877"/>
            </a:xfrm>
          </p:grpSpPr>
          <p:sp>
            <p:nvSpPr>
              <p:cNvPr id="57" name="PA-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17" y="5146"/>
                <a:ext cx="5323" cy="4140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normAutofit/>
              </a:bodyPr>
              <a:lstStyle/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1、各类行业：以“回忆童年”为切入点，结合H5微传单制作童年相册，或结合答题玩法，开展线上“趣味童心测试”活动，曝光品牌；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2、电商行业：借节日做营销，结合拼团玩法，以限时特卖的形式吸引用户下单购买；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3、教培行业：举办儿童节文艺汇演/亲子活动，结合H5微传单制作邀请函，邀请家长孩子参加活动；或结合投票玩法开展萌娃投票线上大赛，增强品牌曝光；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4、休闲娱乐：开展儿童节主题游园活动，结合抽奖玩法，以门票设奖将线上用户引流到线下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64" name="文本框 63"/>
              <p:cNvSpPr txBox="1"/>
              <p:nvPr>
                <p:custDataLst>
                  <p:tags r:id="rId7"/>
                </p:custDataLst>
              </p:nvPr>
            </p:nvSpPr>
            <p:spPr bwMode="auto">
              <a:xfrm>
                <a:off x="1404" y="4409"/>
                <a:ext cx="4948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宜：回忆营销/欢乐营销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2801" y="2316"/>
              <a:ext cx="1996" cy="2093"/>
              <a:chOff x="2801" y="2316"/>
              <a:chExt cx="1996" cy="2093"/>
            </a:xfrm>
          </p:grpSpPr>
          <p:sp>
            <p:nvSpPr>
              <p:cNvPr id="99" name="Freeform 1304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PA-文本框 13"/>
              <p:cNvSpPr txBox="1"/>
              <p:nvPr>
                <p:custDataLst>
                  <p:tags r:id="rId9"/>
                </p:custDataLst>
              </p:nvPr>
            </p:nvSpPr>
            <p:spPr bwMode="auto">
              <a:xfrm>
                <a:off x="2801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儿童节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  <p:grpSp>
        <p:nvGrpSpPr>
          <p:cNvPr id="112" name="组合 111"/>
          <p:cNvGrpSpPr/>
          <p:nvPr>
            <p:custDataLst>
              <p:tags r:id="rId10"/>
            </p:custDataLst>
          </p:nvPr>
        </p:nvGrpSpPr>
        <p:grpSpPr>
          <a:xfrm rot="0">
            <a:off x="8216900" y="1642110"/>
            <a:ext cx="3369945" cy="4425950"/>
            <a:chOff x="7250" y="2316"/>
            <a:chExt cx="5307" cy="6970"/>
          </a:xfrm>
        </p:grpSpPr>
        <p:grpSp>
          <p:nvGrpSpPr>
            <p:cNvPr id="69" name="组合 68"/>
            <p:cNvGrpSpPr/>
            <p:nvPr/>
          </p:nvGrpSpPr>
          <p:grpSpPr>
            <a:xfrm rot="0">
              <a:off x="7250" y="4409"/>
              <a:ext cx="5307" cy="4877"/>
              <a:chOff x="1207" y="4409"/>
              <a:chExt cx="5307" cy="4877"/>
            </a:xfrm>
          </p:grpSpPr>
          <p:sp>
            <p:nvSpPr>
              <p:cNvPr id="70" name="PA-文本框 13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207" y="5146"/>
                <a:ext cx="5307" cy="4140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spAutoFit/>
              </a:bodyPr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1、各类行业：以节气宣传为主题，利用H5微传单，植入品牌元素进行宣传科普；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2、日用百货：结合节气特色，主推清凉入夏、遮阳、驱蚊商品，利用拼团玩法进行商品促销；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3、食品饮料：结合节气特色，主推夏季清凉饮品，利用砍价玩法进行商品促销；或结合趣味降温小游戏玩法，以主推饮品设奖，曝光产品；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4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、美容护肤：结合节气特色，主推夏季防晒美白去油产品，利用砍价玩法进行商品促销；或结合抽奖玩法，以夏季宠粉礼包设奖，吸引用户参与，促进用户活跃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77" name="文本框 76"/>
              <p:cNvSpPr txBox="1"/>
              <p:nvPr>
                <p:custDataLst>
                  <p:tags r:id="rId12"/>
                </p:custDataLst>
              </p:nvPr>
            </p:nvSpPr>
            <p:spPr bwMode="auto">
              <a:xfrm>
                <a:off x="2343" y="4409"/>
                <a:ext cx="3035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宜：节气营销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8915" y="2316"/>
              <a:ext cx="1996" cy="2093"/>
              <a:chOff x="2810" y="2316"/>
              <a:chExt cx="1996" cy="2093"/>
            </a:xfrm>
          </p:grpSpPr>
          <p:sp>
            <p:nvSpPr>
              <p:cNvPr id="106" name="Freeform 130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PA-文本框 13"/>
              <p:cNvSpPr txBox="1"/>
              <p:nvPr>
                <p:custDataLst>
                  <p:tags r:id="rId14"/>
                </p:custDataLst>
              </p:nvPr>
            </p:nvSpPr>
            <p:spPr bwMode="auto">
              <a:xfrm>
                <a:off x="2810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芒种</a:t>
                </a:r>
                <a:r>
                  <a:rPr lang="en-US" altLang="zh-CN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/</a:t>
                </a: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夏至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  <p:grpSp>
        <p:nvGrpSpPr>
          <p:cNvPr id="113" name="组合 112"/>
          <p:cNvGrpSpPr/>
          <p:nvPr>
            <p:custDataLst>
              <p:tags r:id="rId15"/>
            </p:custDataLst>
          </p:nvPr>
        </p:nvGrpSpPr>
        <p:grpSpPr>
          <a:xfrm rot="0">
            <a:off x="4430395" y="1642110"/>
            <a:ext cx="3342640" cy="4425950"/>
            <a:chOff x="12569" y="2316"/>
            <a:chExt cx="5264" cy="6970"/>
          </a:xfrm>
        </p:grpSpPr>
        <p:grpSp>
          <p:nvGrpSpPr>
            <p:cNvPr id="89" name="组合 88"/>
            <p:cNvGrpSpPr/>
            <p:nvPr/>
          </p:nvGrpSpPr>
          <p:grpSpPr>
            <a:xfrm rot="0">
              <a:off x="12569" y="4409"/>
              <a:ext cx="5264" cy="4877"/>
              <a:chOff x="1322" y="4409"/>
              <a:chExt cx="5264" cy="4877"/>
            </a:xfrm>
          </p:grpSpPr>
          <p:sp>
            <p:nvSpPr>
              <p:cNvPr id="90" name="PA-文本框 13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322" y="5146"/>
                <a:ext cx="5264" cy="4140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spAutoFit/>
              </a:bodyPr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1、各类行业：以节日祝福或习俗科普为主题，制作H5海报，植入品牌进行传播；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2、新媒体行业：#甜粽咸粽#是每年端午节的热门话题，结合热点创建线上游戏，将活动链接置于公众号菜单栏，为公众号涨粉引流；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3、商超便利/餐饮行业：以“端午吃粽子”为噱头，结合拼团/秒杀玩法，进行粽子大促销；或结合各种粽子形象的小游戏/抽奖玩法，以优惠券设奖的形式吸引用户到店购买；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4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、教育行业/政府公益：举办端午节答题比赛，结合答题玩法，普及端午知识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95" name="文本框 94"/>
              <p:cNvSpPr txBox="1"/>
              <p:nvPr>
                <p:custDataLst>
                  <p:tags r:id="rId17"/>
                </p:custDataLst>
              </p:nvPr>
            </p:nvSpPr>
            <p:spPr bwMode="auto">
              <a:xfrm>
                <a:off x="2345" y="4409"/>
                <a:ext cx="3218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宜：“粽”情营销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14203" y="2316"/>
              <a:ext cx="1996" cy="2093"/>
              <a:chOff x="2801" y="2316"/>
              <a:chExt cx="1996" cy="2093"/>
            </a:xfrm>
          </p:grpSpPr>
          <p:sp>
            <p:nvSpPr>
              <p:cNvPr id="109" name="Freeform 130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PA-文本框 13"/>
              <p:cNvSpPr txBox="1"/>
              <p:nvPr>
                <p:custDataLst>
                  <p:tags r:id="rId19"/>
                </p:custDataLst>
              </p:nvPr>
            </p:nvSpPr>
            <p:spPr bwMode="auto">
              <a:xfrm>
                <a:off x="2801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端午节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3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六月节日盘点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5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组合 110"/>
          <p:cNvGrpSpPr/>
          <p:nvPr>
            <p:custDataLst>
              <p:tags r:id="rId5"/>
            </p:custDataLst>
          </p:nvPr>
        </p:nvGrpSpPr>
        <p:grpSpPr>
          <a:xfrm rot="0">
            <a:off x="4402455" y="1674495"/>
            <a:ext cx="3347720" cy="4425950"/>
            <a:chOff x="1164" y="2316"/>
            <a:chExt cx="5272" cy="6970"/>
          </a:xfrm>
        </p:grpSpPr>
        <p:grpSp>
          <p:nvGrpSpPr>
            <p:cNvPr id="56" name="组合 55"/>
            <p:cNvGrpSpPr/>
            <p:nvPr/>
          </p:nvGrpSpPr>
          <p:grpSpPr>
            <a:xfrm rot="0">
              <a:off x="1164" y="4435"/>
              <a:ext cx="5272" cy="4851"/>
              <a:chOff x="1242" y="4435"/>
              <a:chExt cx="5272" cy="4851"/>
            </a:xfrm>
          </p:grpSpPr>
          <p:sp>
            <p:nvSpPr>
              <p:cNvPr id="57" name="PA-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42" y="5146"/>
                <a:ext cx="5272" cy="4140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normAutofit/>
              </a:bodyPr>
              <a:lstStyle/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1、各类行业：借势618年中大促，利用H5微传单进行促销活动宣传；或结合拼团/秒杀/砍价互动玩法，进行商品促销；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2、金融行业：线上发起#618消费指南#、#理性消费#等话题，结合答题活动，推广自己的品牌；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3、新媒体行业：发起</a:t>
                </a: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#618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剁手</a:t>
                </a: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#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话题，结合抽奖活动，以红包设奖方式吸引用户参与讨论；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4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、零售/餐饮行业：以618优惠套餐为噱头，结合互动小游戏/抽奖玩法，通过发奖、发券手段将用户引流到店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64" name="文本框 63"/>
              <p:cNvSpPr txBox="1"/>
              <p:nvPr>
                <p:custDataLst>
                  <p:tags r:id="rId7"/>
                </p:custDataLst>
              </p:nvPr>
            </p:nvSpPr>
            <p:spPr bwMode="auto">
              <a:xfrm>
                <a:off x="2628" y="4435"/>
                <a:ext cx="249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宜：狂欢营销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2801" y="2316"/>
              <a:ext cx="1996" cy="2093"/>
              <a:chOff x="2801" y="2316"/>
              <a:chExt cx="1996" cy="2093"/>
            </a:xfrm>
          </p:grpSpPr>
          <p:sp>
            <p:nvSpPr>
              <p:cNvPr id="99" name="Freeform 1304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PA-文本框 13"/>
              <p:cNvSpPr txBox="1"/>
              <p:nvPr>
                <p:custDataLst>
                  <p:tags r:id="rId9"/>
                </p:custDataLst>
              </p:nvPr>
            </p:nvSpPr>
            <p:spPr bwMode="auto">
              <a:xfrm>
                <a:off x="2801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618</a:t>
                </a: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购物节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  <p:grpSp>
        <p:nvGrpSpPr>
          <p:cNvPr id="112" name="组合 111"/>
          <p:cNvGrpSpPr/>
          <p:nvPr>
            <p:custDataLst>
              <p:tags r:id="rId10"/>
            </p:custDataLst>
          </p:nvPr>
        </p:nvGrpSpPr>
        <p:grpSpPr>
          <a:xfrm rot="0">
            <a:off x="8114665" y="1674495"/>
            <a:ext cx="3358515" cy="4195445"/>
            <a:chOff x="7259" y="2316"/>
            <a:chExt cx="5289" cy="6607"/>
          </a:xfrm>
        </p:grpSpPr>
        <p:grpSp>
          <p:nvGrpSpPr>
            <p:cNvPr id="69" name="组合 68"/>
            <p:cNvGrpSpPr/>
            <p:nvPr/>
          </p:nvGrpSpPr>
          <p:grpSpPr>
            <a:xfrm rot="0">
              <a:off x="7259" y="4409"/>
              <a:ext cx="5289" cy="4514"/>
              <a:chOff x="1216" y="4409"/>
              <a:chExt cx="5289" cy="4514"/>
            </a:xfrm>
          </p:grpSpPr>
          <p:sp>
            <p:nvSpPr>
              <p:cNvPr id="70" name="PA-文本框 13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216" y="5146"/>
                <a:ext cx="5289" cy="3777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normAutofit/>
              </a:bodyPr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1、各类行业：以感恩父亲、祝福父亲为主题，利用H5微传单，植入品牌元素进行传播；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2、新媒体行业：发起#我的超人爸爸#等话题，结合投票玩法举办“炫父”大赛，邀请用户晒照参与投票活动；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3、电商行业：以感恩父亲为主题，结合抽奖玩法，以实物、红包设奖，吸引用户参与抽奖；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4、餐饮行业/商超便利：主推父亲节美食套餐/温情大礼包，结合小游戏/助力玩法，以免单/优惠券设奖，吸引用户到店消费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77" name="文本框 76"/>
              <p:cNvSpPr txBox="1"/>
              <p:nvPr>
                <p:custDataLst>
                  <p:tags r:id="rId12"/>
                </p:custDataLst>
              </p:nvPr>
            </p:nvSpPr>
            <p:spPr bwMode="auto">
              <a:xfrm>
                <a:off x="2343" y="4409"/>
                <a:ext cx="3035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宜：炫父营销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8919" y="2316"/>
              <a:ext cx="1996" cy="2093"/>
              <a:chOff x="2814" y="2316"/>
              <a:chExt cx="1996" cy="2093"/>
            </a:xfrm>
          </p:grpSpPr>
          <p:sp>
            <p:nvSpPr>
              <p:cNvPr id="106" name="Freeform 130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888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PA-文本框 13"/>
              <p:cNvSpPr txBox="1"/>
              <p:nvPr>
                <p:custDataLst>
                  <p:tags r:id="rId14"/>
                </p:custDataLst>
              </p:nvPr>
            </p:nvSpPr>
            <p:spPr bwMode="auto">
              <a:xfrm>
                <a:off x="2814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父亲节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  <p:grpSp>
        <p:nvGrpSpPr>
          <p:cNvPr id="2" name="组合 1"/>
          <p:cNvGrpSpPr/>
          <p:nvPr>
            <p:custDataLst>
              <p:tags r:id="rId15"/>
            </p:custDataLst>
          </p:nvPr>
        </p:nvGrpSpPr>
        <p:grpSpPr>
          <a:xfrm rot="0">
            <a:off x="719455" y="1674495"/>
            <a:ext cx="3318510" cy="4195445"/>
            <a:chOff x="7291" y="2316"/>
            <a:chExt cx="5226" cy="6607"/>
          </a:xfrm>
        </p:grpSpPr>
        <p:grpSp>
          <p:nvGrpSpPr>
            <p:cNvPr id="3" name="组合 2"/>
            <p:cNvGrpSpPr/>
            <p:nvPr/>
          </p:nvGrpSpPr>
          <p:grpSpPr>
            <a:xfrm rot="0">
              <a:off x="7291" y="4409"/>
              <a:ext cx="5226" cy="4514"/>
              <a:chOff x="1248" y="4409"/>
              <a:chExt cx="5226" cy="4514"/>
            </a:xfrm>
          </p:grpSpPr>
          <p:sp>
            <p:nvSpPr>
              <p:cNvPr id="4" name="PA-文本框 13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248" y="5146"/>
                <a:ext cx="5226" cy="3777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spAutoFit/>
              </a:bodyPr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1、各类行业：以高考加油、高考祝福为主题，利用H5微传单制作祝福贺卡，或结合场景布置类小游戏，定制高考必过符，并植入品牌元素进行传播；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2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、新媒体行业：结合高考幸运符、高考锦鲤等热点话题，创建关键词测试活动，将活动链接置于公众号菜单栏</a:t>
                </a: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/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推文内，为公众号涨粉引流；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en-US" altLang="zh-CN" sz="1200" dirty="0">
                    <a:solidFill>
                      <a:schemeClr val="tx1"/>
                    </a:solidFill>
                    <a:sym typeface="+mn-lt"/>
                  </a:rPr>
                  <a:t>3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、教培行业：以助力高考为主题，结合助力玩法，开展为高考学子点亮祝福活动，吸引更多学生和家长关注高考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5" name="文本框 4"/>
              <p:cNvSpPr txBox="1"/>
              <p:nvPr>
                <p:custDataLst>
                  <p:tags r:id="rId17"/>
                </p:custDataLst>
              </p:nvPr>
            </p:nvSpPr>
            <p:spPr bwMode="auto">
              <a:xfrm>
                <a:off x="2343" y="4409"/>
                <a:ext cx="3035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宜：祝福营销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8905" y="2316"/>
              <a:ext cx="1996" cy="2093"/>
              <a:chOff x="2800" y="2316"/>
              <a:chExt cx="1996" cy="2093"/>
            </a:xfrm>
          </p:grpSpPr>
          <p:sp>
            <p:nvSpPr>
              <p:cNvPr id="7" name="Freeform 130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PA-文本框 13"/>
              <p:cNvSpPr txBox="1"/>
              <p:nvPr>
                <p:custDataLst>
                  <p:tags r:id="rId19"/>
                </p:custDataLst>
              </p:nvPr>
            </p:nvSpPr>
            <p:spPr bwMode="auto">
              <a:xfrm>
                <a:off x="2800" y="2766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高考</a:t>
                </a:r>
                <a:endParaRPr lang="en-US" altLang="zh-CN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PA-组合 3"/>
          <p:cNvGrpSpPr/>
          <p:nvPr>
            <p:custDataLst>
              <p:tags r:id="rId1"/>
            </p:custDataLst>
          </p:nvPr>
        </p:nvGrpSpPr>
        <p:grpSpPr>
          <a:xfrm>
            <a:off x="1879600" y="573405"/>
            <a:ext cx="8583295" cy="460375"/>
            <a:chOff x="3444" y="1019"/>
            <a:chExt cx="13517" cy="725"/>
          </a:xfrm>
        </p:grpSpPr>
        <p:sp>
          <p:nvSpPr>
            <p:cNvPr id="53" name="PA-文本框 8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六月热点盘点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54" name="PA-直接连接符 2"/>
            <p:cNvCxnSpPr/>
            <p:nvPr>
              <p:custDataLst>
                <p:tags r:id="rId3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PA-直接连接符 28"/>
            <p:cNvCxnSpPr/>
            <p:nvPr>
              <p:custDataLst>
                <p:tags r:id="rId4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/>
          <p:cNvGrpSpPr/>
          <p:nvPr/>
        </p:nvGrpSpPr>
        <p:grpSpPr>
          <a:xfrm rot="0">
            <a:off x="4804410" y="1677670"/>
            <a:ext cx="2901950" cy="3502660"/>
            <a:chOff x="12916" y="2316"/>
            <a:chExt cx="4570" cy="5516"/>
          </a:xfrm>
        </p:grpSpPr>
        <p:grpSp>
          <p:nvGrpSpPr>
            <p:cNvPr id="89" name="组合 88"/>
            <p:cNvGrpSpPr/>
            <p:nvPr/>
          </p:nvGrpSpPr>
          <p:grpSpPr>
            <a:xfrm rot="0">
              <a:off x="12916" y="4435"/>
              <a:ext cx="4570" cy="3397"/>
              <a:chOff x="1669" y="4435"/>
              <a:chExt cx="4570" cy="3397"/>
            </a:xfrm>
          </p:grpSpPr>
          <p:sp>
            <p:nvSpPr>
              <p:cNvPr id="90" name="PA-文本框 1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669" y="5146"/>
                <a:ext cx="4570" cy="2686"/>
              </a:xfrm>
              <a:prstGeom prst="rect">
                <a:avLst/>
              </a:prstGeom>
              <a:noFill/>
            </p:spPr>
            <p:txBody>
              <a:bodyPr wrap="square" lIns="91435" tIns="45716" rIns="91435" bIns="45716" rtlCol="0">
                <a:spAutoFit/>
              </a:bodyPr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1、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各类行业：利用微传单H5，制作毕业祝福/纪念相册，植入品牌元素进行传播；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2、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餐饮/咖啡行业：主打毕业怀旧套餐，结合拼团/砍价玩法，吸引用户到店消费；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  <a:p>
                <a:pPr lvl="0" algn="l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3、</a:t>
                </a:r>
                <a:r>
                  <a:rPr lang="zh-CN" altLang="en-US" sz="1200" dirty="0">
                    <a:solidFill>
                      <a:schemeClr val="tx1"/>
                    </a:solidFill>
                    <a:sym typeface="+mn-lt"/>
                  </a:rPr>
                  <a:t>鲜花礼品：以毕业季送好礼为主题，结合抽奖玩法，以优惠券和实物礼品设奖吸引用户参与</a:t>
                </a:r>
                <a:endParaRPr lang="zh-CN" altLang="en-US" sz="1200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95" name="文本框 94"/>
              <p:cNvSpPr txBox="1"/>
              <p:nvPr>
                <p:custDataLst>
                  <p:tags r:id="rId6"/>
                </p:custDataLst>
              </p:nvPr>
            </p:nvSpPr>
            <p:spPr bwMode="auto">
              <a:xfrm>
                <a:off x="2677" y="4435"/>
                <a:ext cx="2554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rm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宜：青春营销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14203" y="2316"/>
              <a:ext cx="1996" cy="2093"/>
              <a:chOff x="2801" y="2316"/>
              <a:chExt cx="1996" cy="2093"/>
            </a:xfrm>
          </p:grpSpPr>
          <p:sp>
            <p:nvSpPr>
              <p:cNvPr id="109" name="Freeform 1304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889" y="2316"/>
                <a:ext cx="1820" cy="2093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PA-文本框 13"/>
              <p:cNvSpPr txBox="1"/>
              <p:nvPr>
                <p:custDataLst>
                  <p:tags r:id="rId8"/>
                </p:custDataLst>
              </p:nvPr>
            </p:nvSpPr>
            <p:spPr bwMode="auto">
              <a:xfrm>
                <a:off x="2801" y="2861"/>
                <a:ext cx="1996" cy="5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cs typeface="字魂35号-经典雅黑" panose="00000500000000000000" charset="-122"/>
                  </a:rPr>
                  <a:t>毕业季</a:t>
                </a:r>
                <a:endParaRPr lang="zh-CN" altLang="en-US" sz="1200" dirty="0">
                  <a:solidFill>
                    <a:schemeClr val="bg1"/>
                  </a:solidFill>
                  <a:cs typeface="字魂35号-经典雅黑" panose="00000500000000000000" charset="-122"/>
                </a:endParaRPr>
              </a:p>
            </p:txBody>
          </p:sp>
        </p:grpSp>
      </p:grp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/>
              <a:t>节日热点模板推荐</a:t>
            </a:r>
            <a:endParaRPr altLang="en-US" sz="5400"/>
          </a:p>
        </p:txBody>
      </p:sp>
      <p:sp>
        <p:nvSpPr>
          <p:cNvPr id="17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411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9789160" cy="645512"/>
            <a:chOff x="2007" y="1893"/>
            <a:chExt cx="15416" cy="1041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欢乐营销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61" y="1894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各类行业：以“回忆童年”为切入点，结合H5微传单制作童年相册，或结合答题玩法，开展线上“趣味童心测试”活动，曝光品牌；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电商行业：借节日做营销，结合拼团玩法，以限时特卖的形式吸引用户下单购买；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童年回忆录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童心测试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儿童节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41665" y="2148205"/>
            <a:ext cx="2257383" cy="3869690"/>
            <a:chOff x="12990" y="3401"/>
            <a:chExt cx="3555" cy="6094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拼团活动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1.3.png1.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1"/>
              <a:ext cx="2942" cy="52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2" name="图片 41" descr="D:\a工作文件\02活动指导方案\2.月活动指导方案\6月\图片\1.2.gif1.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4629468" y="2115185"/>
            <a:ext cx="1875790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67410" y="2114550"/>
            <a:ext cx="1884680" cy="33362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2234"/>
            <a:ext cx="9789160" cy="644892"/>
            <a:chOff x="2007" y="1881"/>
            <a:chExt cx="15416" cy="1040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回忆营销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1881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教培行业：举办儿童节文艺汇演/亲子活动，结合H5微传单制作邀请函，邀请家长孩子参加活动；或结合投票玩法开展萌娃投票线上大赛，增强品牌曝光；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4、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休闲娱乐：开展儿童节主题游园活动，结合抽奖玩法，以门票设奖将线上用户引流到线下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68350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文艺演出邀请函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萌宝投票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儿童节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67343" y="2148205"/>
            <a:ext cx="2257176" cy="3822300"/>
            <a:chOff x="13004" y="3401"/>
            <a:chExt cx="3555" cy="6019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3004" y="8937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六一抽奖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1.6.jpg1.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1"/>
              <a:ext cx="2941" cy="52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2" name="图片 41" descr="D:\a工作文件\02活动指导方案\2.月活动指导方案\6月\图片\1.5.jpg1.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4629786" y="2115185"/>
            <a:ext cx="187515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81380" y="2122170"/>
            <a:ext cx="1906270" cy="33477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12825" y="1205334"/>
            <a:ext cx="9940290" cy="644892"/>
            <a:chOff x="1769" y="1886"/>
            <a:chExt cx="15654" cy="1040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1769" y="2099"/>
              <a:ext cx="2462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“粽”情营销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4" y="1886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各类行业：以节日祝福或习俗科普为主题，制作H5海报，植入品牌进行传播；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新媒体行业：#甜粽咸粽#是每年端午节的热门话题，结合热点创建线上游戏，将活动链接置于公众号菜单栏，为公众号涨粉引流；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节气科普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互动小游戏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端午节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48205"/>
            <a:ext cx="2257370" cy="3869690"/>
            <a:chOff x="12990" y="3401"/>
            <a:chExt cx="3555" cy="6094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3.3.jpg3.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1"/>
              <a:ext cx="2941" cy="52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2" name="图片 41" descr="D:\a工作文件\02活动指导方案\2.月活动指导方案\6月\图片\3.2.jpg3.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4629786" y="2115185"/>
            <a:ext cx="187515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50900" y="2115185"/>
            <a:ext cx="188404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12825" y="1194793"/>
            <a:ext cx="9940290" cy="648612"/>
            <a:chOff x="1769" y="1869"/>
            <a:chExt cx="15654" cy="1046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1769" y="2099"/>
              <a:ext cx="2462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“粽”情营销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4" y="1869"/>
              <a:ext cx="1321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商超便利/餐饮行业：以“端午吃粽子”为噱头，结合拼团/秒杀玩法，进行粽子大促销；或结合各种粽子形象的小游戏/抽奖玩法，以优惠券设奖的形式吸引用户到店购买；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4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教育行业/政府公益：举办端午节答题比赛，结合答题玩法，普及端午知识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拼团活动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秒杀活动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端午节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48840"/>
            <a:ext cx="2257370" cy="3869055"/>
            <a:chOff x="12990" y="3402"/>
            <a:chExt cx="3555" cy="6093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答题活动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3.6.gif3.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2"/>
              <a:ext cx="2941" cy="52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2" name="图片 41" descr="D:\a工作文件\02活动指导方案\2.月活动指导方案\6月\图片\3.5.jpg3.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4629786" y="2115820"/>
            <a:ext cx="1875155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D:\a工作文件\02活动指导方案\2.月活动指导方案\6月\图片\3.4.jpg3.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855345" y="2115185"/>
            <a:ext cx="187515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10184130" cy="633730"/>
            <a:chOff x="2007" y="1893"/>
            <a:chExt cx="16038" cy="1022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2024"/>
              <a:ext cx="1393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各类行业：以节气宣传为主题，利用H5微传单，植入品牌元素进行宣传科普；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日用百货：结合节气特色，主推清凉入夏、遮阳、驱蚊商品，利用拼团玩法进行商品促销；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芒种节气宣传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夏至节气宣传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21" y="1019"/>
              <a:ext cx="3763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芒种/夏至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01700" y="2141220"/>
            <a:ext cx="1891030" cy="33223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652010" y="2141855"/>
            <a:ext cx="1875155" cy="33286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8181340" y="2140585"/>
            <a:ext cx="2257411" cy="3886835"/>
            <a:chOff x="12990" y="3374"/>
            <a:chExt cx="3555" cy="6121"/>
          </a:xfrm>
        </p:grpSpPr>
        <p:sp>
          <p:nvSpPr>
            <p:cNvPr id="7" name="矩形 6"/>
            <p:cNvSpPr/>
            <p:nvPr>
              <p:custDataLst>
                <p:tags r:id="rId16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天天拼团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拼团.jpg拼团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/>
            <a:stretch>
              <a:fillRect/>
            </a:stretch>
          </p:blipFill>
          <p:spPr>
            <a:xfrm>
              <a:off x="13248" y="3374"/>
              <a:ext cx="2943" cy="532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1614"/>
            <a:ext cx="9789160" cy="644892"/>
            <a:chOff x="2007" y="1880"/>
            <a:chExt cx="15416" cy="1040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227" y="1880"/>
              <a:ext cx="13196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食品饮料：结合节气特色，主推夏季清凉饮品，利用砍价玩法进行商品促销；或结合趣味降温小游戏玩法，以主推饮品设奖，曝光产品；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4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美容护肤：结合节气特色，主推夏季防晒美白去油产品，结合抽奖玩法，以夏季宠粉礼包设奖，吸引用户参与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砍价活动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消除类游戏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21" y="1019"/>
              <a:ext cx="3763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芒种/夏至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D:\a工作文件\02活动指导方案\2.月活动指导方案\6月\图片\2.4.png2.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902335" y="2143760"/>
            <a:ext cx="1889760" cy="33197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D:\a工作文件\02活动指导方案\2.月活动指导方案\6月\图片\2.5.jpg2.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4652010" y="2143760"/>
            <a:ext cx="1875155" cy="3324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8172450" y="2148205"/>
            <a:ext cx="2257397" cy="3870325"/>
            <a:chOff x="12990" y="3400"/>
            <a:chExt cx="3555" cy="6095"/>
          </a:xfrm>
        </p:grpSpPr>
        <p:sp>
          <p:nvSpPr>
            <p:cNvPr id="7" name="矩形 6"/>
            <p:cNvSpPr/>
            <p:nvPr>
              <p:custDataLst>
                <p:tags r:id="rId16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6月\图片\2.6.jpg2.6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/>
            <a:stretch>
              <a:fillRect/>
            </a:stretch>
          </p:blipFill>
          <p:spPr>
            <a:xfrm>
              <a:off x="13248" y="3400"/>
              <a:ext cx="2943" cy="522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9789160" cy="645512"/>
            <a:chOff x="2007" y="1893"/>
            <a:chExt cx="15416" cy="1041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祝福营销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1894"/>
              <a:ext cx="13309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各类行业：以高考加油、高考祝福为主题，利用H5微传单制作祝福贺卡，并植入品牌元素进行传播；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2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、新媒体行业：结合高考幸运符、高考锦鲤等热点话题，创建关键词测试活动，将活动链接置于公众号菜单栏</a:t>
              </a: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推文内；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3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教培行业：以助力高考为主题，结合助力玩法，开展为高考学子点亮祝福活动，吸引更多学生和家长关注高考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高考祝福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锁定高考幸运符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624840"/>
            <a:ext cx="8583295" cy="460375"/>
            <a:chOff x="3444" y="1113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462" y="1113"/>
              <a:ext cx="14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高考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17090"/>
            <a:ext cx="2257356" cy="3881755"/>
            <a:chOff x="12990" y="3382"/>
            <a:chExt cx="3555" cy="6113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为高考学子点亮祝福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2022年\6月\图\4.2.jpg4.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82" y="3382"/>
              <a:ext cx="2939" cy="521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" name="图片 3" descr="D:\a工作文件\02活动指导方案\2.月活动指导方案\2022年\6月\图\4.1.jpg4.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4662171" y="2115503"/>
            <a:ext cx="1874520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78840" y="2112645"/>
            <a:ext cx="187642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20882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10184130" cy="633730"/>
            <a:chOff x="2007" y="1893"/>
            <a:chExt cx="16038" cy="1022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狂欢营销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2037"/>
              <a:ext cx="1393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各类行业：借势618年中大促，利用H5微传单进行促销活动宣传；或结合拼团/秒杀/砍价互动玩法，进行商品促销；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金融行业：线上发起#618消费指南#、#理性消费#等话题，结合答题活动，推广自己的品牌；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促销宣传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拼团活动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21" y="1019"/>
              <a:ext cx="3763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618购物节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D:\a工作文件\02活动指导方案\2.月活动指导方案\6月\图片\4.2.jpg4.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4652010" y="2099310"/>
            <a:ext cx="1875155" cy="33712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23290" y="2099310"/>
            <a:ext cx="1890395" cy="3370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8228965" y="2039178"/>
            <a:ext cx="2133091" cy="3859713"/>
            <a:chOff x="1250" y="3792"/>
            <a:chExt cx="3131" cy="5665"/>
          </a:xfrm>
        </p:grpSpPr>
        <p:pic>
          <p:nvPicPr>
            <p:cNvPr id="11" name="图片 10" descr="D:\1、活动指导方案\双十一\09.png09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1408" y="3792"/>
              <a:ext cx="2814" cy="503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/>
            <p:cNvSpPr/>
            <p:nvPr>
              <p:custDataLst>
                <p:tags r:id="rId18"/>
              </p:custDataLst>
            </p:nvPr>
          </p:nvSpPr>
          <p:spPr>
            <a:xfrm>
              <a:off x="1250" y="9007"/>
              <a:ext cx="3131" cy="45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知识答题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10184130" cy="633730"/>
            <a:chOff x="2007" y="1893"/>
            <a:chExt cx="16038" cy="1022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狂欢营销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2037"/>
              <a:ext cx="1393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3、新媒体行业：发起</a:t>
              </a: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#618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剁手</a:t>
              </a: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#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话题，结合抽奖活动，以红包设奖方式吸引用户参与讨论；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4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零售/餐饮行业：以618优惠套餐为噱头，结合互动小游戏/抽奖玩法，通过发奖、发券手段将用户引流到店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摇一摇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抽奖活动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21" y="1019"/>
              <a:ext cx="3763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618购物节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D:\a工作文件\02活动指导方案\2.月活动指导方案\6月\图片\4.5.jpg4.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4652010" y="2120900"/>
            <a:ext cx="1875155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D:\a工作文件\02活动指导方案\2.月活动指导方案\6月\图片\4.4.jpg4.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923290" y="2121535"/>
            <a:ext cx="1890395" cy="33407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8237855" y="2059836"/>
            <a:ext cx="2133091" cy="3845405"/>
            <a:chOff x="1250" y="3813"/>
            <a:chExt cx="3131" cy="5644"/>
          </a:xfrm>
        </p:grpSpPr>
        <p:pic>
          <p:nvPicPr>
            <p:cNvPr id="11" name="图片 10" descr="D:\a工作文件\02活动指导方案\2.月活动指导方案\6月\图片\4.6.jpg4.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1408" y="3813"/>
              <a:ext cx="2814" cy="49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/>
            <p:cNvSpPr/>
            <p:nvPr>
              <p:custDataLst>
                <p:tags r:id="rId18"/>
              </p:custDataLst>
            </p:nvPr>
          </p:nvSpPr>
          <p:spPr>
            <a:xfrm>
              <a:off x="1250" y="9007"/>
              <a:ext cx="3131" cy="45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优惠券游戏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9789160" cy="633730"/>
            <a:chOff x="2007" y="1893"/>
            <a:chExt cx="15416" cy="1022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炫父营销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2011"/>
              <a:ext cx="13216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各类行业：以感恩父亲、祝福父亲为主题，利用H5微传单，植入品牌元素进行传播；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新媒体行业：发起#我的超人爸爸#等话题，结合投票玩法举办“炫父”大赛，邀请用户晒照参与投票活动；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祝福贺卡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促销宣传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父亲节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29155"/>
            <a:ext cx="2257370" cy="3869690"/>
            <a:chOff x="12990" y="3401"/>
            <a:chExt cx="3555" cy="6094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投票活动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5.3.jpg5.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1"/>
              <a:ext cx="2941" cy="52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" name="图片 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69315" y="2114550"/>
            <a:ext cx="1884680" cy="332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4661535" y="2114550"/>
            <a:ext cx="1875790" cy="332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9675"/>
            <a:ext cx="9918700" cy="633730"/>
            <a:chOff x="2007" y="1893"/>
            <a:chExt cx="15620" cy="1022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炫父营销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4" y="2024"/>
              <a:ext cx="13513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电商行业：以感恩父亲为主题，结合抽奖玩法，以实物、红包设奖，吸引用户参与抽奖；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4、餐饮行业/商超便利：主推父亲节美食套餐/温情大礼包，结合小游戏</a:t>
              </a:r>
              <a:r>
                <a:rPr lang="en-US" altLang="zh-CN" sz="1200" dirty="0">
                  <a:solidFill>
                    <a:schemeClr val="tx1"/>
                  </a:solidFill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助力玩法，以免单/优惠券设奖，吸引用户到店消费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抽奖活动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4586605" y="5721985"/>
            <a:ext cx="200596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互动小游戏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0" name="PA-组合 3"/>
          <p:cNvGrpSpPr/>
          <p:nvPr>
            <p:custDataLst>
              <p:tags r:id="rId8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822" y="1019"/>
              <a:ext cx="27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父亲节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0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1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29790"/>
            <a:ext cx="2257370" cy="3869055"/>
            <a:chOff x="12990" y="3402"/>
            <a:chExt cx="3555" cy="6093"/>
          </a:xfrm>
        </p:grpSpPr>
        <p:sp>
          <p:nvSpPr>
            <p:cNvPr id="38" name="矩形 37"/>
            <p:cNvSpPr/>
            <p:nvPr>
              <p:custDataLst>
                <p:tags r:id="rId12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助力活动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6月\图片\5.6.jpg5.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/>
            <a:stretch>
              <a:fillRect/>
            </a:stretch>
          </p:blipFill>
          <p:spPr>
            <a:xfrm>
              <a:off x="13248" y="3402"/>
              <a:ext cx="2941" cy="52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" name="图片 2" descr="D:\a工作文件\02活动指导方案\2.月活动指导方案\6月\图片\5.4.gif5.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873760" y="2114550"/>
            <a:ext cx="1875790" cy="332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D:\a工作文件\02活动指导方案\2.月活动指导方案\6月\图片\5.5.jpg5.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4661535" y="2114868"/>
            <a:ext cx="1875790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3955" y="1202234"/>
            <a:ext cx="9918065" cy="644892"/>
            <a:chOff x="2007" y="1881"/>
            <a:chExt cx="15619" cy="1040"/>
          </a:xfrm>
        </p:grpSpPr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2007" y="2099"/>
              <a:ext cx="2220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lt"/>
                </a:rPr>
                <a:t>青春营销</a:t>
              </a:r>
              <a:endParaRPr lang="zh-CN" altLang="en-US" b="1" dirty="0">
                <a:solidFill>
                  <a:schemeClr val="tx1"/>
                </a:solidFill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113" y="1881"/>
              <a:ext cx="13513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1、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各类行业：利用微传单H5，制作毕业祝福/纪念相册，植入品牌元素进行传播；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2、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餐饮/咖啡行业：主打毕业怀旧套餐，结合拼团/砍价玩法，吸引用户到店消费；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3、</a:t>
              </a:r>
              <a:r>
                <a:rPr lang="zh-CN" altLang="en-US" sz="1200" dirty="0">
                  <a:solidFill>
                    <a:schemeClr val="tx1"/>
                  </a:solidFill>
                  <a:sym typeface="+mn-lt"/>
                </a:rPr>
                <a:t>鲜花礼品：以毕业季送好礼为主题，结合抽奖玩法，以优惠券和实物礼品设奖吸引用户参与</a:t>
              </a:r>
              <a:endParaRPr lang="zh-CN" altLang="en-US" sz="1200" dirty="0">
                <a:solidFill>
                  <a:schemeClr val="tx1"/>
                </a:solidFill>
                <a:sym typeface="+mn-lt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776605" y="5721985"/>
            <a:ext cx="2016125" cy="306705"/>
          </a:xfrm>
          <a:prstGeom prst="rect">
            <a:avLst/>
          </a:prstGeom>
        </p:spPr>
        <p:txBody>
          <a:bodyPr wrap="square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纪念相册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 rot="0">
            <a:off x="4586605" y="3374390"/>
            <a:ext cx="3276600" cy="2654300"/>
            <a:chOff x="7141" y="5799"/>
            <a:chExt cx="5160" cy="4180"/>
          </a:xfrm>
        </p:grpSpPr>
        <p:sp>
          <p:nvSpPr>
            <p:cNvPr id="28" name="矩形 27"/>
            <p:cNvSpPr/>
            <p:nvPr>
              <p:custDataLst>
                <p:tags r:id="rId7"/>
              </p:custDataLst>
            </p:nvPr>
          </p:nvSpPr>
          <p:spPr>
            <a:xfrm>
              <a:off x="7141" y="9496"/>
              <a:ext cx="3159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砍价活动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9" name="图片 28" descr="D:\a工作文件\02活动指导方案\2.月活动指导方案\6月\图片\8.2.0.png8.2.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/>
            <a:stretch>
              <a:fillRect/>
            </a:stretch>
          </p:blipFill>
          <p:spPr>
            <a:xfrm>
              <a:off x="10616" y="5799"/>
              <a:ext cx="1685" cy="168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0" name="PA-组合 3"/>
          <p:cNvGrpSpPr/>
          <p:nvPr>
            <p:custDataLst>
              <p:tags r:id="rId10"/>
            </p:custDataLst>
          </p:nvPr>
        </p:nvGrpSpPr>
        <p:grpSpPr>
          <a:xfrm>
            <a:off x="1863090" y="565150"/>
            <a:ext cx="8583295" cy="460375"/>
            <a:chOff x="3444" y="1019"/>
            <a:chExt cx="13517" cy="725"/>
          </a:xfrm>
        </p:grpSpPr>
        <p:sp>
          <p:nvSpPr>
            <p:cNvPr id="82" name="PA-文本框 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8783" y="1019"/>
              <a:ext cx="284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毕业季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84" name="PA-直接连接符 2"/>
            <p:cNvCxnSpPr/>
            <p:nvPr>
              <p:custDataLst>
                <p:tags r:id="rId12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PA-直接连接符 28"/>
            <p:cNvCxnSpPr/>
            <p:nvPr>
              <p:custDataLst>
                <p:tags r:id="rId13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58175" y="2130425"/>
            <a:ext cx="2257356" cy="3868420"/>
            <a:chOff x="12990" y="3403"/>
            <a:chExt cx="3555" cy="6092"/>
          </a:xfrm>
        </p:grpSpPr>
        <p:sp>
          <p:nvSpPr>
            <p:cNvPr id="38" name="矩形 37"/>
            <p:cNvSpPr/>
            <p:nvPr>
              <p:custDataLst>
                <p:tags r:id="rId14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抽奖活动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40" name="图片 39" descr="D:\a工作文件\02活动指导方案\2.月活动指导方案\2022年\6月\图\9.1.jpg9.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/>
            <a:stretch>
              <a:fillRect/>
            </a:stretch>
          </p:blipFill>
          <p:spPr>
            <a:xfrm>
              <a:off x="13248" y="3403"/>
              <a:ext cx="2939" cy="521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" name="图片 3" descr="D:\a工作文件\02活动指导方案\2.月活动指导方案\6月\图片\8.2.jpg8.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4661853" y="2115503"/>
            <a:ext cx="1875155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33120" y="2112010"/>
            <a:ext cx="1903730" cy="332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/>
              <a:t>节日热点案例分享</a:t>
            </a:r>
            <a:endParaRPr altLang="en-US" sz="5400"/>
          </a:p>
        </p:txBody>
      </p:sp>
      <p:sp>
        <p:nvSpPr>
          <p:cNvPr id="17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儿童节案例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+mn-ea"/>
              </a:rPr>
              <a:t>今日未成年  六一快乐[茶饮行业]</a:t>
            </a:r>
            <a:endParaRPr lang="zh-CN" altLang="en-US" sz="2400" b="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[小程序兑奖]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以小程序优惠券设奖，引导中奖用户到小程序兑奖，有利于小程序引流；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领取实物奖品需要中奖者填写联系信息，有利于实现用户信息留存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975995"/>
            <a:chOff x="1424920" y="5067808"/>
            <a:chExt cx="2117725" cy="97599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厦门快乐番薯股份有限公司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我的六一，我做主！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61355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12596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11738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获奖人数：</a:t>
            </a:r>
            <a:r>
              <a:rPr lang="en-US" sz="1800" b="1">
                <a:solidFill>
                  <a:schemeClr val="tx1"/>
                </a:solidFill>
              </a:rPr>
              <a:t>8293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2022年\6月\图\案1.0.png案1.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7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小程序引流 信息留存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pic>
        <p:nvPicPr>
          <p:cNvPr id="63" name="图片 62" descr="D:\a工作文件\02活动指导方案\2.月活动指导方案\2022年\6月\图\案1.1.jpg案1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/>
          <a:stretch>
            <a:fillRect/>
          </a:stretch>
        </p:blipFill>
        <p:spPr>
          <a:xfrm>
            <a:off x="5958524" y="2078990"/>
            <a:ext cx="1805940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6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30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334500" y="2078990"/>
            <a:ext cx="1971675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a工作文件\02活动指导方案\2.月活动指导方案\2022年\6月\图\案1.2.jpg案1.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rcRect/>
          <a:stretch>
            <a:fillRect/>
          </a:stretch>
        </p:blipFill>
        <p:spPr>
          <a:xfrm>
            <a:off x="7651116" y="1914525"/>
            <a:ext cx="1934210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62367" y="20882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端午节案例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粽享端午赢好礼[电商行业]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[奖项吸引]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以高价值实物礼品设奖，比较契合用户的需求，对用户吸引力较强；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引导用户邀请好友参与活动从而获得额外参与机会，有利于实现活动裂变传播；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[客服兑奖]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引导中奖用户添加客服微信进行兑奖，将用户引流到私域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975995"/>
            <a:chOff x="1424920" y="5067808"/>
            <a:chExt cx="2117725" cy="97599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李佳琦Austin 公众号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浓情端午 百发百粽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894705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30371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27638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sz="1800" b="1">
                <a:solidFill>
                  <a:schemeClr val="tx1"/>
                </a:solidFill>
              </a:rPr>
              <a:t>2938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2022年\6月\图\案2.0.png案2.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7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品牌传播 裂变引流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pic>
        <p:nvPicPr>
          <p:cNvPr id="63" name="图片 62" descr="D:\a工作文件\02活动指导方案\2.月活动指导方案\2022年\6月\图\案2.1.jpg案2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b="3213"/>
          <a:stretch>
            <a:fillRect/>
          </a:stretch>
        </p:blipFill>
        <p:spPr>
          <a:xfrm>
            <a:off x="5958840" y="2079625"/>
            <a:ext cx="1805305" cy="38830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6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30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361805" y="2049780"/>
            <a:ext cx="1988820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a工作文件\02活动指导方案\2.月活动指导方案\2022年\6月\图\案2.2.jpg案2.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rcRect/>
          <a:stretch>
            <a:fillRect/>
          </a:stretch>
        </p:blipFill>
        <p:spPr>
          <a:xfrm>
            <a:off x="7642860" y="1927225"/>
            <a:ext cx="2002790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512" y="1019"/>
              <a:ext cx="3380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芒种案例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18820" y="1241425"/>
            <a:ext cx="491934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芒种耕耘季，种瓜得瓜[生鲜行业]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[奖项匹配]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以水果生鲜实物礼品设奖，比较契合用户的需求，对用户吸引力较强；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[小程序兑奖]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引导中奖用户到小程序兑奖，有利于小程序引流；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[养成类游戏]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养成类游戏有助于培养用户定期参与活动的习惯，有效促进用户留存活跃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叮咚买菜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660400"/>
            <a:chOff x="1424920" y="5105908"/>
            <a:chExt cx="1453515" cy="66040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阳光果园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847080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19700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17793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sz="1800" b="1">
                <a:solidFill>
                  <a:schemeClr val="tx1"/>
                </a:solidFill>
              </a:rPr>
              <a:t>6847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2022年\6月\图\案3.0.png案3.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7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留存活跃 小程序引流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pic>
        <p:nvPicPr>
          <p:cNvPr id="63" name="图片 62" descr="D:\a工作文件\02活动指导方案\2.月活动指导方案\2022年\6月\图\案3.1.jpg案3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/>
          <a:stretch>
            <a:fillRect/>
          </a:stretch>
        </p:blipFill>
        <p:spPr>
          <a:xfrm>
            <a:off x="5958841" y="2079625"/>
            <a:ext cx="1805305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6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30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410700" y="2072640"/>
            <a:ext cx="1922145" cy="40195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a工作文件\02活动指导方案\2.月活动指导方案\2022年\6月\图\案3.2.jpg案3.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rcRect/>
          <a:stretch>
            <a:fillRect/>
          </a:stretch>
        </p:blipFill>
        <p:spPr>
          <a:xfrm>
            <a:off x="7642860" y="1935480"/>
            <a:ext cx="1968500" cy="43072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818" y="1019"/>
              <a:ext cx="276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高考案例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科普中国，为高考助力[文化传媒]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[粉丝专属]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开启粉丝专属功能，引导用户关注公众号后参与抽奖，有利于公众号涨粉；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领取奖品需要中奖者填写联系信息，有利于实现用户信息留存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科普中国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高考送分题,你还会多少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pic>
        <p:nvPicPr>
          <p:cNvPr id="70" name="图片 69" descr="D:\1、活动指导方案\6月\7.0.png7.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690245" y="1844040"/>
            <a:ext cx="431292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公众号涨粉 用户信息留存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grpSp>
        <p:nvGrpSpPr>
          <p:cNvPr id="66" name="PA-组合 24"/>
          <p:cNvGrpSpPr/>
          <p:nvPr>
            <p:custDataLst>
              <p:tags r:id="rId18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19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0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1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4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7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4" name="图片 3" descr="D:\1、活动指导方案\6月\7.1.jpg7.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 b="2865"/>
          <a:stretch>
            <a:fillRect/>
          </a:stretch>
        </p:blipFill>
        <p:spPr>
          <a:xfrm>
            <a:off x="5840095" y="2078990"/>
            <a:ext cx="1899920" cy="38969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1、活动指导方案\6月\7.2.jpg7.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9571355" y="2078990"/>
            <a:ext cx="1906905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7590155" y="1912620"/>
            <a:ext cx="2216785" cy="4345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>
            <p:custDataLst>
              <p:tags r:id="rId36"/>
            </p:custDataLst>
          </p:nvPr>
        </p:nvSpPr>
        <p:spPr>
          <a:xfrm>
            <a:off x="5886450" y="1475740"/>
            <a:ext cx="574421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9543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8574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</a:t>
            </a:r>
            <a:r>
              <a:rPr lang="en-US" sz="1800" b="1">
                <a:solidFill>
                  <a:schemeClr val="tx1"/>
                </a:solidFill>
              </a:rPr>
              <a:t>665</a:t>
            </a:r>
            <a:endParaRPr lang="en-US" sz="1800" b="1">
              <a:solidFill>
                <a:schemeClr val="tx1"/>
              </a:solidFill>
            </a:endParaRPr>
          </a:p>
        </p:txBody>
      </p:sp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090" y="1019"/>
              <a:ext cx="423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en-US" altLang="zh-CN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618</a:t>
              </a: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购物节案例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荣耀618优惠券大放送[手机数码]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[奖项吸引]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品牌购物节活动，以大额优惠券设奖，对用户的吸引力较强；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[游戏抽奖派券]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游戏抽奖派发优惠券，有利于促进付费转化；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[线下兑奖]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现场联系工作人员兑奖，有利于线下门店引流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荣耀HONOR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优惠券大放送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99455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14283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13688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sz="1800" b="1">
                <a:solidFill>
                  <a:schemeClr val="tx1"/>
                </a:solidFill>
              </a:rPr>
              <a:t>3089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1、活动指导方案\6月\4.0.png4.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7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促进转化 门店引流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pic>
        <p:nvPicPr>
          <p:cNvPr id="63" name="图片 62" descr="D:\1、活动指导方案\6月\4.1.jpg4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b="3561"/>
          <a:stretch>
            <a:fillRect/>
          </a:stretch>
        </p:blipFill>
        <p:spPr>
          <a:xfrm>
            <a:off x="5911215" y="2079625"/>
            <a:ext cx="1900555" cy="3869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6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30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320530" y="2078990"/>
            <a:ext cx="2032635" cy="401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1、活动指导方案\6月\4.2.jpg4.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rcRect/>
          <a:stretch>
            <a:fillRect/>
          </a:stretch>
        </p:blipFill>
        <p:spPr>
          <a:xfrm>
            <a:off x="7600316" y="1935480"/>
            <a:ext cx="2035810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423" y="1019"/>
              <a:ext cx="355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父亲节案例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万能超人大抽奖[互联网行业]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[粉丝专属]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开启粉丝专属功能，引导用户关注公众号后参与抽奖，有利于公众号涨粉；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引导玩家邀请好友参与活动从而获得额外参与机会，有利于实现活动裂变传播；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[联系客服兑奖]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引导用户添加客服微信进行兑奖，有利于用户信息留存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699135"/>
            <a:chOff x="1424920" y="5067808"/>
            <a:chExt cx="2117725" cy="69913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ASUS华硕华南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父亲节幸运大抽奖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923280" y="1475740"/>
            <a:ext cx="605917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7586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7069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1</a:t>
            </a:r>
            <a:r>
              <a:rPr lang="en-US" sz="1800" b="1">
                <a:solidFill>
                  <a:schemeClr val="tx1"/>
                </a:solidFill>
              </a:rPr>
              <a:t>787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6月\5.0.png5.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7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公众号涨粉 裂变传播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pic>
        <p:nvPicPr>
          <p:cNvPr id="63" name="图片 62" descr="D:\1、活动指导方案\6月\5.1.jpg5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b="3783"/>
          <a:stretch>
            <a:fillRect/>
          </a:stretch>
        </p:blipFill>
        <p:spPr>
          <a:xfrm>
            <a:off x="5911215" y="2079625"/>
            <a:ext cx="1900555" cy="38601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6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30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31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32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333230" y="2079625"/>
            <a:ext cx="2032000" cy="40125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1、活动指导方案\6月\5.2.jpg5.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rcRect/>
          <a:stretch>
            <a:fillRect/>
          </a:stretch>
        </p:blipFill>
        <p:spPr>
          <a:xfrm>
            <a:off x="7592061" y="1935480"/>
            <a:ext cx="2035810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250302" y="192314"/>
            <a:ext cx="11691396" cy="6473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PA-组合 3"/>
          <p:cNvGrpSpPr/>
          <p:nvPr>
            <p:custDataLst>
              <p:tags r:id="rId2"/>
            </p:custDataLst>
          </p:nvPr>
        </p:nvGrpSpPr>
        <p:grpSpPr>
          <a:xfrm>
            <a:off x="1871345" y="573405"/>
            <a:ext cx="8583295" cy="460375"/>
            <a:chOff x="3444" y="1019"/>
            <a:chExt cx="13517" cy="725"/>
          </a:xfrm>
        </p:grpSpPr>
        <p:sp>
          <p:nvSpPr>
            <p:cNvPr id="21" name="PA-文本框 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420" y="1019"/>
              <a:ext cx="3562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+mj-ea"/>
                  <a:sym typeface="Arial" panose="020B0604020202020204" pitchFamily="34" charset="0"/>
                </a:rPr>
                <a:t>毕业季案例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23" name="PA-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A-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2450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795020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+mn-ea"/>
              </a:rPr>
              <a:t>金程教育毕业季送锦鲤[教培行业]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1" name="稻壳儿设计师PPT@老油条PPT_1"/>
          <p:cNvSpPr/>
          <p:nvPr>
            <p:custDataLst>
              <p:tags r:id="rId7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35" name="TextBox 40"/>
            <p:cNvSpPr txBox="1"/>
            <p:nvPr>
              <p:custDataLst>
                <p:tags r:id="rId8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36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[粉丝专属]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开启粉丝专属功能，引导用户关注公众号后参与抽奖，有利于公众号涨粉；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引导玩家邀请好友参与活动从而获得额外参与机会，有利于实现活动裂变传播；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en-US" altLang="zh-CN" sz="1400" dirty="0">
                  <a:solidFill>
                    <a:schemeClr val="tx1"/>
                  </a:solidFill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+mn-ea"/>
                </a:rPr>
                <a:t>[公众号兑奖]</a:t>
              </a: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引导用户进入公众号进行兑奖，有利于实现公众号引流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37" name="稻壳儿设计师PPT@老油条PPT_10"/>
          <p:cNvGrpSpPr/>
          <p:nvPr/>
        </p:nvGrpSpPr>
        <p:grpSpPr>
          <a:xfrm>
            <a:off x="933636" y="2476668"/>
            <a:ext cx="2117725" cy="975995"/>
            <a:chOff x="1424920" y="5067808"/>
            <a:chExt cx="2117725" cy="975995"/>
          </a:xfrm>
        </p:grpSpPr>
        <p:sp>
          <p:nvSpPr>
            <p:cNvPr id="55" name="TextBox 40"/>
            <p:cNvSpPr txBox="1"/>
            <p:nvPr>
              <p:custDataLst>
                <p:tags r:id="rId10"/>
              </p:custDataLst>
            </p:nvPr>
          </p:nvSpPr>
          <p:spPr>
            <a:xfrm>
              <a:off x="1424920" y="506780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5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398643"/>
              <a:ext cx="211772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金程教育培训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57" name="稻壳儿设计师PPT@老油条PPT_12"/>
          <p:cNvGrpSpPr/>
          <p:nvPr/>
        </p:nvGrpSpPr>
        <p:grpSpPr>
          <a:xfrm>
            <a:off x="3830013" y="2515403"/>
            <a:ext cx="1453515" cy="937260"/>
            <a:chOff x="1424920" y="5105908"/>
            <a:chExt cx="1453515" cy="937260"/>
          </a:xfrm>
        </p:grpSpPr>
        <p:sp>
          <p:nvSpPr>
            <p:cNvPr id="58" name="TextBox 40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105908"/>
              <a:ext cx="11023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latin typeface="思源黑体 CN Bold" panose="020B0800000000000000" pitchFamily="34" charset="-122"/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59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432540" y="539800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转发这条锦鲤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pic>
        <p:nvPicPr>
          <p:cNvPr id="70" name="图片 69" descr="D:\1、活动指导方案\6月\8.0.png8.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6"/>
            </p:custDataLst>
          </p:nvPr>
        </p:nvSpPr>
        <p:spPr>
          <a:xfrm>
            <a:off x="3839210" y="3511550"/>
            <a:ext cx="1102360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pitchFamily="34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pitchFamily="34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7"/>
            </p:custDataLst>
          </p:nvPr>
        </p:nvSpPr>
        <p:spPr>
          <a:xfrm>
            <a:off x="636270" y="1844040"/>
            <a:ext cx="4317365" cy="4603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rPr>
              <a:t>公众号引流涨粉 裂变传播</a:t>
            </a:r>
            <a:endParaRPr lang="zh-CN" altLang="en-US" sz="2400" b="1" spc="300" dirty="0">
              <a:solidFill>
                <a:schemeClr val="tx1"/>
              </a:solidFill>
              <a:cs typeface="Bebas Neue" pitchFamily="34" charset="0"/>
              <a:sym typeface="Bebas Neue" pitchFamily="34" charset="0"/>
            </a:endParaRPr>
          </a:p>
        </p:txBody>
      </p:sp>
      <p:grpSp>
        <p:nvGrpSpPr>
          <p:cNvPr id="66" name="PA-组合 24"/>
          <p:cNvGrpSpPr/>
          <p:nvPr>
            <p:custDataLst>
              <p:tags r:id="rId18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79" name="PA-椭圆 25"/>
            <p:cNvSpPr/>
            <p:nvPr>
              <p:custDataLst>
                <p:tags r:id="rId19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67" name="PA-任意多边形 5"/>
            <p:cNvSpPr/>
            <p:nvPr>
              <p:custDataLst>
                <p:tags r:id="rId20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75" name="PA-组合 24"/>
          <p:cNvGrpSpPr/>
          <p:nvPr>
            <p:custDataLst>
              <p:tags r:id="rId21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89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0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1" name="PA-组合 24"/>
          <p:cNvGrpSpPr/>
          <p:nvPr>
            <p:custDataLst>
              <p:tags r:id="rId24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2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3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94" name="PA-组合 24"/>
          <p:cNvGrpSpPr/>
          <p:nvPr>
            <p:custDataLst>
              <p:tags r:id="rId27"/>
            </p:custDataLst>
          </p:nvPr>
        </p:nvGrpSpPr>
        <p:grpSpPr>
          <a:xfrm>
            <a:off x="3526790" y="3540760"/>
            <a:ext cx="311150" cy="311150"/>
            <a:chOff x="6357956" y="1849004"/>
            <a:chExt cx="831273" cy="831273"/>
          </a:xfrm>
          <a:solidFill>
            <a:schemeClr val="accent2">
              <a:lumMod val="75000"/>
            </a:schemeClr>
          </a:solidFill>
        </p:grpSpPr>
        <p:sp>
          <p:nvSpPr>
            <p:cNvPr id="95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96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chemeClr val="accent1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4" name="图片 3" descr="D:\1、活动指导方案\6月\8.1.jpg8.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 b="2834"/>
          <a:stretch>
            <a:fillRect/>
          </a:stretch>
        </p:blipFill>
        <p:spPr>
          <a:xfrm>
            <a:off x="5840095" y="2165350"/>
            <a:ext cx="1899920" cy="38969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541510" y="2165350"/>
            <a:ext cx="2035810" cy="4011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D:\1、活动指导方案\6月\8.2.jpg8.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/>
          <a:stretch>
            <a:fillRect/>
          </a:stretch>
        </p:blipFill>
        <p:spPr>
          <a:xfrm>
            <a:off x="7669530" y="1998345"/>
            <a:ext cx="2058035" cy="4345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>
            <p:custDataLst>
              <p:tags r:id="rId36"/>
            </p:custDataLst>
          </p:nvPr>
        </p:nvSpPr>
        <p:spPr>
          <a:xfrm>
            <a:off x="5819140" y="1518920"/>
            <a:ext cx="5551805" cy="36830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zh-CN" altLang="en-US" b="1" dirty="0">
                <a:solidFill>
                  <a:schemeClr val="tx1"/>
                </a:solidFill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4654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b="1">
                <a:solidFill>
                  <a:schemeClr val="tx1"/>
                </a:solidFill>
              </a:rPr>
              <a:t>3662 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：</a:t>
            </a:r>
            <a:r>
              <a:rPr lang="en-US" sz="1800" b="1">
                <a:solidFill>
                  <a:schemeClr val="tx1"/>
                </a:solidFill>
              </a:rPr>
              <a:t>509</a:t>
            </a:r>
            <a:endParaRPr lang="en-US" sz="1800" b="1">
              <a:solidFill>
                <a:schemeClr val="tx1"/>
              </a:solidFill>
            </a:endParaRPr>
          </a:p>
        </p:txBody>
      </p:sp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任意多边形: 形状 102"/>
          <p:cNvSpPr/>
          <p:nvPr>
            <p:custDataLst>
              <p:tags r:id="rId1"/>
            </p:custDataLst>
          </p:nvPr>
        </p:nvSpPr>
        <p:spPr>
          <a:xfrm>
            <a:off x="3016885" y="1905"/>
            <a:ext cx="6177915" cy="69088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E577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rgbClr val="FFF59D"/>
              </a:solidFill>
              <a:effectLst/>
              <a:latin typeface="汉仪中黑 简" panose="00020600040101010101" charset="-122"/>
              <a:ea typeface="汉仪中黑 简" panose="00020600040101010101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56" name="矩形 55"/>
            <p:cNvSpPr/>
            <p:nvPr>
              <p:custDataLst>
                <p:tags r:id="rId2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>
              <p:custDataLst>
                <p:tags r:id="rId3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5000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-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4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5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6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5" name="文本框 25"/>
            <p:cNvSpPr txBox="1"/>
            <p:nvPr>
              <p:custDataLst>
                <p:tags r:id="rId7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bg2">
                      <a:lumMod val="50000"/>
                      <a:alpha val="69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bg2">
                    <a:lumMod val="50000"/>
                    <a:alpha val="69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66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F5826F"/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营销活动</a:t>
              </a:r>
              <a:endParaRPr lang="zh-CN" altLang="en-US" sz="2400" b="1" dirty="0">
                <a:solidFill>
                  <a:srgbClr val="F5826F"/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9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价格实惠，买两年送两年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10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11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12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3"/>
              </p:custDataLst>
            </p:nvPr>
          </p:nvSpPr>
          <p:spPr>
            <a:xfrm>
              <a:off x="381" y="8306"/>
              <a:ext cx="4209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品牌公司保障，7*24小时安全监控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73" name="直接连接符 72"/>
              <p:cNvCxnSpPr>
                <a:endCxn id="78" idx="4"/>
              </p:cNvCxnSpPr>
              <p:nvPr>
                <p:custDataLst>
                  <p:tags r:id="rId14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椭圆 73"/>
              <p:cNvSpPr/>
              <p:nvPr>
                <p:custDataLst>
                  <p:tags r:id="rId15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5" name="椭圆 74"/>
              <p:cNvSpPr/>
              <p:nvPr>
                <p:custDataLst>
                  <p:tags r:id="rId16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6" name="椭圆 75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7" name="椭圆 76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8" name="椭圆 77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80" name="直接连接符 79"/>
              <p:cNvCxnSpPr>
                <a:endCxn id="85" idx="4"/>
              </p:cNvCxnSpPr>
              <p:nvPr>
                <p:custDataLst>
                  <p:tags r:id="rId20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椭圆 80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椭圆 81"/>
              <p:cNvSpPr/>
              <p:nvPr>
                <p:custDataLst>
                  <p:tags r:id="rId22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3" name="椭圆 82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4" name="椭圆 83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85" name="椭圆 84"/>
              <p:cNvSpPr/>
              <p:nvPr>
                <p:custDataLst>
                  <p:tags r:id="rId25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</p:grpSp>
        <p:sp>
          <p:nvSpPr>
            <p:cNvPr id="86" name="文本框 85"/>
            <p:cNvSpPr txBox="1"/>
            <p:nvPr>
              <p:custDataLst>
                <p:tags r:id="rId26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charset="-122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</p:grpSp>
      <p:sp>
        <p:nvSpPr>
          <p:cNvPr id="87" name="任意多边形: 形状 102"/>
          <p:cNvSpPr/>
          <p:nvPr>
            <p:custDataLst>
              <p:tags r:id="rId27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88" name="文本框 87"/>
          <p:cNvSpPr txBox="1"/>
          <p:nvPr>
            <p:custDataLst>
              <p:tags r:id="rId28"/>
            </p:custDataLst>
          </p:nvPr>
        </p:nvSpPr>
        <p:spPr>
          <a:xfrm>
            <a:off x="3596640" y="576580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charset="-122"/>
              <a:sym typeface="+mn-ea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3660383" y="2018913"/>
            <a:ext cx="4986905" cy="1583091"/>
            <a:chOff x="3647048" y="1817917"/>
            <a:chExt cx="4986905" cy="1583091"/>
          </a:xfrm>
        </p:grpSpPr>
        <p:sp>
          <p:nvSpPr>
            <p:cNvPr id="90" name="文本框 89"/>
            <p:cNvSpPr txBox="1"/>
            <p:nvPr>
              <p:custDataLst>
                <p:tags r:id="rId29"/>
              </p:custDataLst>
            </p:nvPr>
          </p:nvSpPr>
          <p:spPr>
            <a:xfrm>
              <a:off x="364704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创建</a:t>
              </a: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游戏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91" name="文本框 90"/>
            <p:cNvSpPr txBox="1"/>
            <p:nvPr>
              <p:custDataLst>
                <p:tags r:id="rId30"/>
              </p:custDataLst>
            </p:nvPr>
          </p:nvSpPr>
          <p:spPr>
            <a:xfrm>
              <a:off x="557220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92" name="文本框 91"/>
            <p:cNvSpPr txBox="1"/>
            <p:nvPr>
              <p:custDataLst>
                <p:tags r:id="rId31"/>
              </p:custDataLst>
            </p:nvPr>
          </p:nvSpPr>
          <p:spPr>
            <a:xfrm>
              <a:off x="7407131" y="2210664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93" name="文本框 92"/>
            <p:cNvSpPr txBox="1"/>
            <p:nvPr>
              <p:custDataLst>
                <p:tags r:id="rId32"/>
              </p:custDataLst>
            </p:nvPr>
          </p:nvSpPr>
          <p:spPr>
            <a:xfrm>
              <a:off x="4490143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94" name="文本框 93"/>
            <p:cNvSpPr txBox="1"/>
            <p:nvPr>
              <p:custDataLst>
                <p:tags r:id="rId33"/>
              </p:custDataLst>
            </p:nvPr>
          </p:nvSpPr>
          <p:spPr>
            <a:xfrm>
              <a:off x="6445025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分享社群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96" name="椭圆 95"/>
              <p:cNvSpPr/>
              <p:nvPr>
                <p:custDataLst>
                  <p:tags r:id="rId34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7" name="椭圆 96"/>
              <p:cNvSpPr/>
              <p:nvPr>
                <p:custDataLst>
                  <p:tags r:id="rId35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8" name="椭圆 97"/>
              <p:cNvSpPr/>
              <p:nvPr>
                <p:custDataLst>
                  <p:tags r:id="rId36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9" name="wireless-game-controller_75458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</p:sp>
          <p:sp>
            <p:nvSpPr>
              <p:cNvPr id="100" name="wireless-game-controller_75458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1" name="wireless-game-controller_75458"/>
              <p:cNvSpPr>
                <a:spLocks noChangeAspect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103" name="椭圆 102"/>
              <p:cNvSpPr/>
              <p:nvPr>
                <p:custDataLst>
                  <p:tags r:id="rId40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4" name="椭圆 103"/>
              <p:cNvSpPr/>
              <p:nvPr>
                <p:custDataLst>
                  <p:tags r:id="rId41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5" name="wireless-game-controller_75458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5201926" y="2821148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106" name="wireless-game-controller_75458"/>
              <p:cNvSpPr>
                <a:spLocks noChangeAspect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616796" y="4071374"/>
            <a:ext cx="2959044" cy="1161573"/>
            <a:chOff x="4616796" y="3829046"/>
            <a:chExt cx="2959044" cy="1161573"/>
          </a:xfrm>
        </p:grpSpPr>
        <p:sp>
          <p:nvSpPr>
            <p:cNvPr id="108" name="椭圆 107"/>
            <p:cNvSpPr/>
            <p:nvPr>
              <p:custDataLst>
                <p:tags r:id="rId44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109" name="椭圆 108"/>
            <p:cNvSpPr/>
            <p:nvPr>
              <p:custDataLst>
                <p:tags r:id="rId45"/>
              </p:custDataLst>
            </p:nvPr>
          </p:nvSpPr>
          <p:spPr>
            <a:xfrm>
              <a:off x="6414267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10" name="文本框 109"/>
            <p:cNvSpPr txBox="1"/>
            <p:nvPr>
              <p:custDataLst>
                <p:tags r:id="rId46"/>
              </p:custDataLst>
            </p:nvPr>
          </p:nvSpPr>
          <p:spPr>
            <a:xfrm>
              <a:off x="6506430" y="4457758"/>
              <a:ext cx="97724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endParaRPr>
            </a:p>
          </p:txBody>
        </p:sp>
        <p:sp>
          <p:nvSpPr>
            <p:cNvPr id="111" name="stats-up-graphic_44775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2" name="stats-up-graphic_44775"/>
            <p:cNvSpPr>
              <a:spLocks noChangeAspect="1"/>
            </p:cNvSpPr>
            <p:nvPr>
              <p:custDataLst>
                <p:tags r:id="rId48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113" name="Title 6"/>
          <p:cNvSpPr txBox="1"/>
          <p:nvPr>
            <p:custDataLst>
              <p:tags r:id="rId49"/>
            </p:custDataLst>
          </p:nvPr>
        </p:nvSpPr>
        <p:spPr>
          <a:xfrm>
            <a:off x="3525837" y="719154"/>
            <a:ext cx="5140326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rPr>
              <a:t>为什么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rPr>
              <a:t>选择营销活动？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charset="-122"/>
              <a:sym typeface="+mn-ea"/>
            </a:endParaRPr>
          </a:p>
        </p:txBody>
      </p:sp>
      <p:sp>
        <p:nvSpPr>
          <p:cNvPr id="114" name="文本框 113"/>
          <p:cNvSpPr txBox="1"/>
          <p:nvPr>
            <p:custDataLst>
              <p:tags r:id="rId50"/>
            </p:custDataLst>
          </p:nvPr>
        </p:nvSpPr>
        <p:spPr>
          <a:xfrm>
            <a:off x="4700270" y="4700270"/>
            <a:ext cx="1045210" cy="30670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charset="-122"/>
              <a:sym typeface="+mn-ea"/>
            </a:endParaRPr>
          </a:p>
        </p:txBody>
      </p:sp>
    </p:spTree>
    <p:custDataLst>
      <p:tags r:id="rId5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8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0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0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1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1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7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9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9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0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4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05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6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0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1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3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24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2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2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6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27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28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28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90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9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4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95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96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97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9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3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0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1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1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1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33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33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5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33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4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5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36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37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37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81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8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5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86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387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88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38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3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9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0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1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42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4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4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3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4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45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4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4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7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7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7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6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77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478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7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48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4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8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9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9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0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51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5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7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51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2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3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54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5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55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6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6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6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6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7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7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8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8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9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9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0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60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6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60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1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63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4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64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5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8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59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60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61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9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69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69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70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0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0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1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72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7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7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4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5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5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5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8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78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7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7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0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0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8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83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83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36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3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4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4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4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4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4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5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7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8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87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1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8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9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9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89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90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92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9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27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1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932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933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934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9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9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4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6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96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9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9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8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8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8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99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01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01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1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1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02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02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02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02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3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3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4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4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5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05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06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3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0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7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0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08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10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10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0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0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1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3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14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115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16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11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1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2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2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3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4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1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1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1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6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17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18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19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19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9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00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0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4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205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206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207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20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2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1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2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2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3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2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2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5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2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5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6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6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27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28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28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9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91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29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5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296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297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298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29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3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0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1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1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2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2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3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3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3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4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5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36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37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37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8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8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6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387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388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38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39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3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9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0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0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1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4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4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7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42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3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4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45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46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4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4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4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4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4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4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0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0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5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5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5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2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3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3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54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55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55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6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6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6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8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569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570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571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57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5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58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8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0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6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6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6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2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2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6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64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65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5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5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5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66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66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66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6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6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9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6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69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6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7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1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7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74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7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46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4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75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75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75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75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7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5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7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8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7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78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78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1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7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0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0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0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81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8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83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3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37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3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1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42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843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44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84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8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5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5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6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7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8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8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8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9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9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89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90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92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9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2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2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2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93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3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93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9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4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5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6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6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19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19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3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19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98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199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201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201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1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01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02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3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24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025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26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02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0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3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03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4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5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0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806"/>
</p:tagLst>
</file>

<file path=ppt/tags/tag206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6806"/>
</p:tagLst>
</file>

<file path=ppt/tags/tag20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806"/>
  <p:tag name="KSO_WM_TEMPLATE_CATEGORY" val="custom"/>
  <p:tag name="KSO_WM_TEMPLATE_MASTER_TYPE" val="0"/>
</p:tagLst>
</file>

<file path=ppt/tags/tag2065.xml><?xml version="1.0" encoding="utf-8"?>
<p:tagLst xmlns:p="http://schemas.openxmlformats.org/presentationml/2006/main">
  <p:tag name="PA" val="v5.2.9"/>
  <p:tag name="KSO_WM_UNIT_INDEX" val="3"/>
  <p:tag name="KSO_WM_UNIT_TYPE" val="f"/>
  <p:tag name="KSO_WM_UNIT_SUBTYPE" val="a"/>
  <p:tag name="KSO_WM_BEAUTIFY_FLAG" val="#wm#"/>
</p:tagLst>
</file>

<file path=ppt/tags/tag206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custom20236806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</p:tagLst>
</file>

<file path=ppt/tags/tag20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806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ISCONTENTSTITLE" val="0"/>
  <p:tag name="KSO_WM_UNIT_VALUE" val="14"/>
  <p:tag name="KSO_WM_UNIT_PRESET_TEXT" val="添加文档的标题"/>
  <p:tag name="KSO_WM_UNIT_TEXT_TYPE" val="1"/>
</p:tagLst>
</file>

<file path=ppt/tags/tag20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806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ISCONTENTSTITLE" val="0"/>
  <p:tag name="KSO_WM_UNIT_VALUE" val="84"/>
  <p:tag name="KSO_WM_UNIT_PRESET_TEXT" val="单击此处添加副标题"/>
  <p:tag name="KSO_WM_UNIT_TEXT_TYPE" val="1"/>
</p:tagLst>
</file>

<file path=ppt/tags/tag2069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6806"/>
  <p:tag name="KSO_WM_TEMPLATE_CATEGORY" val="custom"/>
  <p:tag name="KSO_WM_SLIDE_INDEX" val="1"/>
  <p:tag name="KSO_WM_SLIDE_ID" val="custom20236806_1"/>
  <p:tag name="KSO_WM_TEMPLATE_MASTER_TYPE" val="0"/>
  <p:tag name="KSO_WM_SLIDE_LAYOUT" val="a_b_f"/>
  <p:tag name="KSO_WM_SLIDE_LAYOUT_CNT" val="1_1_1"/>
  <p:tag name="KSO_WM_SLIDE_THEME_ID" val="3402440"/>
  <p:tag name="KSO_WM_SLIDE_THEME_NAME" val="商务风沉稳职场办公"/>
</p:tagLst>
</file>

<file path=ppt/tags/tag207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6806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</p:tagLst>
</file>

<file path=ppt/tags/tag20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6806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VALUE" val="4"/>
</p:tagLst>
</file>

<file path=ppt/tags/tag2072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-0.5,&quot;colorType&quot;:1,&quot;foreColorIndex&quot;:5,&quot;pos&quot;:0.8999999761581421,&quot;transparency&quot;:1}],&quot;type&quot;:3},&quot;glow&quot;:{&quot;colorType&quot;:0},&quot;line&quot;:{&quot;gradient&quot;:[{&quot;brightness&quot;:0,&quot;colorType&quot;:1,&quot;foreColorIndex&quot;:15,&quot;pos&quot;:0.36000001430511475,&quot;transparency&quot;:1},{&quot;brightness&quot;:-0.25,&quot;colorType&quot;:1,&quot;foreColorIndex&quot;:1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3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0.670000016689300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15,&quot;pos&quot;:0.8500000238418579,&quot;transparency&quot;:0},{&quot;brightness&quot;:0,&quot;colorType&quot;:1,&quot;foreColorIndex&quot;:1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UNIT_SUBTYPE" val="a"/>
  <p:tag name="KSO_WM_UNIT_TEXT_LAYER_COUNT" val="1"/>
  <p:tag name="KSO_WM_UNIT_PRESET_TEXT" val="单击添加&#10;目录项标题"/>
  <p:tag name="KSO_WM_UNIT_TEXT_TYPE" val="1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5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-0.5,&quot;colorType&quot;:1,&quot;foreColorIndex&quot;:5,&quot;pos&quot;:0.8999999761581421,&quot;transparency&quot;:1}],&quot;type&quot;:3},&quot;glow&quot;:{&quot;colorType&quot;:0},&quot;line&quot;:{&quot;gradient&quot;:[{&quot;brightness&quot;:0,&quot;colorType&quot;:1,&quot;foreColorIndex&quot;:15,&quot;pos&quot;:0.36000001430511475,&quot;transparency&quot;:1},{&quot;brightness&quot;:-0.25,&quot;colorType&quot;:1,&quot;foreColorIndex&quot;:1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0.670000016689300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15,&quot;pos&quot;:0.8500000238418579,&quot;transparency&quot;:0},{&quot;brightness&quot;:0,&quot;colorType&quot;:1,&quot;foreColorIndex&quot;:1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UNIT_SUBTYPE" val="a"/>
  <p:tag name="KSO_WM_UNIT_TEXT_LAYER_COUNT" val="1"/>
  <p:tag name="KSO_WM_UNIT_PRESET_TEXT" val="单击添加&#10;目录项标题"/>
  <p:tag name="KSO_WM_UNIT_TEXT_TYPE" val="1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8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-0.5,&quot;colorType&quot;:1,&quot;foreColorIndex&quot;:5,&quot;pos&quot;:0.8999999761581421,&quot;transparency&quot;:1}],&quot;type&quot;:3},&quot;glow&quot;:{&quot;colorType&quot;:0},&quot;line&quot;:{&quot;gradient&quot;:[{&quot;brightness&quot;:0,&quot;colorType&quot;:1,&quot;foreColorIndex&quot;:15,&quot;pos&quot;:0.36000001430511475,&quot;transparency&quot;:1},{&quot;brightness&quot;:-0.25,&quot;colorType&quot;:1,&quot;foreColorIndex&quot;:1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9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0.670000016689300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15,&quot;pos&quot;:0.8500000238418579,&quot;transparency&quot;:0},{&quot;brightness&quot;:0,&quot;colorType&quot;:1,&quot;foreColorIndex&quot;:1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0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6806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806"/>
  <p:tag name="KSO_WM_TEMPLATE_CATEGORY" val="custom"/>
  <p:tag name="KSO_WM_UNIT_SUBTYPE" val="a"/>
  <p:tag name="KSO_WM_UNIT_TEXT_LAYER_COUNT" val="1"/>
  <p:tag name="KSO_WM_UNIT_PRESET_TEXT" val="单击添加&#10;目录项标题"/>
  <p:tag name="KSO_WM_UNIT_TEXT_TYPE" val="1"/>
  <p:tag name="KSO_WM_DIAGRAM_MAX_ITEMCNT" val="6"/>
  <p:tag name="KSO_WM_DIAGRAM_MIN_ITEMCNT" val="2"/>
  <p:tag name="KSO_WM_DIAGRAM_VIRTUALLY_FRAME" val="{&quot;height&quot;:299.8,&quot;left&quot;:55.57501220703125,&quot;top&quot;:173.7975590551181,&quot;width&quot;:848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1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6806"/>
  <p:tag name="KSO_WM_TEMPLATE_CATEGORY" val="custom"/>
  <p:tag name="KSO_WM_SLIDE_INDEX" val="3"/>
  <p:tag name="KSO_WM_SLIDE_ID" val="custom20236806_3"/>
  <p:tag name="KSO_WM_TEMPLATE_MASTER_TYPE" val="0"/>
  <p:tag name="KSO_WM_SLIDE_LAYOUT" val="a_l"/>
  <p:tag name="KSO_WM_SLIDE_LAYOUT_CNT" val="1_1"/>
  <p:tag name="KSO_WM_SLIDE_DIAGTYPE" val="l"/>
  <p:tag name="KSO_WM_SLIDE_THEME_ID" val="3402440"/>
  <p:tag name="KSO_WM_SLIDE_THEME_NAME" val="商务风沉稳职场办公"/>
</p:tagLst>
</file>

<file path=ppt/tags/tag20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80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ISCONTENTSTITLE" val="0"/>
  <p:tag name="KSO_WM_UNIT_VALUE" val="14"/>
  <p:tag name="KSO_WM_UNIT_PRESET_TEXT" val="单击添加章节标题"/>
  <p:tag name="KSO_WM_UNIT_TEXT_TYPE" val="1"/>
</p:tagLst>
</file>

<file path=ppt/tags/tag208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80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VALUE" val="22"/>
</p:tagLst>
</file>

<file path=ppt/tags/tag208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806"/>
  <p:tag name="KSO_WM_TEMPLATE_CATEGORY" val="custom"/>
  <p:tag name="KSO_WM_SLIDE_INDEX" val="7"/>
  <p:tag name="KSO_WM_SLIDE_ID" val="custom20236806_7"/>
  <p:tag name="KSO_WM_TEMPLATE_MASTER_TYPE" val="0"/>
  <p:tag name="KSO_WM_SLIDE_LAYOUT" val="a_e"/>
  <p:tag name="KSO_WM_SLIDE_LAYOUT_CNT" val="1_1"/>
  <p:tag name="KSO_WM_SLIDE_THEME_ID" val="3402440"/>
  <p:tag name="KSO_WM_SLIDE_THEME_NAME" val="商务风沉稳职场办公"/>
</p:tagLst>
</file>

<file path=ppt/tags/tag2085.xml><?xml version="1.0" encoding="utf-8"?>
<p:tagLst xmlns:p="http://schemas.openxmlformats.org/presentationml/2006/main">
  <p:tag name="PA" val="v5.2.9"/>
</p:tagLst>
</file>

<file path=ppt/tags/tag2086.xml><?xml version="1.0" encoding="utf-8"?>
<p:tagLst xmlns:p="http://schemas.openxmlformats.org/presentationml/2006/main">
  <p:tag name="PA" val="v5.2.9"/>
  <p:tag name="KSO_WM_UNIT_INDEX" val="2"/>
  <p:tag name="KSO_WM_UNIT_TYPE" val="a"/>
  <p:tag name="KSO_WM_BEAUTIFY_FLAG" val="#wm#"/>
</p:tagLst>
</file>

<file path=ppt/tags/tag2087.xml><?xml version="1.0" encoding="utf-8"?>
<p:tagLst xmlns:p="http://schemas.openxmlformats.org/presentationml/2006/main">
  <p:tag name="PA" val="v5.2.9"/>
  <p:tag name="KSO_WM_UNIT_INDEX" val="3"/>
  <p:tag name="KSO_WM_UNIT_TYPE" val="i"/>
  <p:tag name="KSO_WM_BEAUTIFY_FLAG" val="#wm#"/>
</p:tagLst>
</file>

<file path=ppt/tags/tag208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089.xml><?xml version="1.0" encoding="utf-8"?>
<p:tagLst xmlns:p="http://schemas.openxmlformats.org/presentationml/2006/main">
  <p:tag name="KSO_WM_DIAGRAM_VIRTUALLY_FRAME" val="{&quot;height&quot;:348.5,&quot;left&quot;:47.75,&quot;top&quot;:129.3,&quot;width&quot;:864.6}"/>
</p:tagLst>
</file>

<file path=ppt/tags/tag2090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1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2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3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4.xml><?xml version="1.0" encoding="utf-8"?>
<p:tagLst xmlns:p="http://schemas.openxmlformats.org/presentationml/2006/main">
  <p:tag name="KSO_WM_DIAGRAM_VIRTUALLY_FRAME" val="{&quot;height&quot;:348.5,&quot;left&quot;:47.75,&quot;top&quot;:129.3,&quot;width&quot;:864.6}"/>
</p:tagLst>
</file>

<file path=ppt/tags/tag2095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6.xml><?xml version="1.0" encoding="utf-8"?>
<p:tagLst xmlns:p="http://schemas.openxmlformats.org/presentationml/2006/main">
  <p:tag name="KSO_WM_BEAUTIFY_FLAG" val="#wm#"/>
  <p:tag name="KSO_WM_UNIT_TYPE" val="l_h_f"/>
  <p:tag name="KSO_WM_UNIT_INDEX" val="1_3_2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7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8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099.xml><?xml version="1.0" encoding="utf-8"?>
<p:tagLst xmlns:p="http://schemas.openxmlformats.org/presentationml/2006/main">
  <p:tag name="KSO_WM_DIAGRAM_VIRTUALLY_FRAME" val="{&quot;height&quot;:348.5,&quot;left&quot;:47.75,&quot;top&quot;:129.3,&quot;width&quot;:864.6}"/>
</p:tagLst>
</file>

<file path=ppt/tags/tag2100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101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102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103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TEMPLATE_INDEX" val="19882022"/>
  <p:tag name="KSO_WM_TAG_VERSION" val="2.0"/>
  <p:tag name="KSO_WM_DIAGRAM_GROUP_CODE" val="l1-1"/>
  <p:tag name="KSO_WM_DIAGRAM_VIRTUALLY_FRAME" val="{&quot;height&quot;:348.5,&quot;left&quot;:47.75,&quot;top&quot;:129.3,&quot;width&quot;:864.6}"/>
</p:tagLst>
</file>

<file path=ppt/tags/tag210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05.xml><?xml version="1.0" encoding="utf-8"?>
<p:tagLst xmlns:p="http://schemas.openxmlformats.org/presentationml/2006/main">
  <p:tag name="PA" val="v5.2.9"/>
</p:tagLst>
</file>

<file path=ppt/tags/tag2106.xml><?xml version="1.0" encoding="utf-8"?>
<p:tagLst xmlns:p="http://schemas.openxmlformats.org/presentationml/2006/main">
  <p:tag name="PA" val="v5.2.9"/>
  <p:tag name="KSO_WM_UNIT_INDEX" val="2"/>
  <p:tag name="KSO_WM_UNIT_TYPE" val="a"/>
  <p:tag name="KSO_WM_BEAUTIFY_FLAG" val="#wm#"/>
</p:tagLst>
</file>

<file path=ppt/tags/tag2107.xml><?xml version="1.0" encoding="utf-8"?>
<p:tagLst xmlns:p="http://schemas.openxmlformats.org/presentationml/2006/main">
  <p:tag name="PA" val="v5.2.9"/>
  <p:tag name="KSO_WM_UNIT_INDEX" val="3"/>
  <p:tag name="KSO_WM_UNIT_TYPE" val="i"/>
  <p:tag name="KSO_WM_BEAUTIFY_FLAG" val="#wm#"/>
</p:tagLst>
</file>

<file path=ppt/tags/tag210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09.xml><?xml version="1.0" encoding="utf-8"?>
<p:tagLst xmlns:p="http://schemas.openxmlformats.org/presentationml/2006/main">
  <p:tag name="KSO_WM_DIAGRAM_VIRTUALLY_FRAME" val="{&quot;height&quot;:348.5,&quot;left&quot;:56.65,&quot;top&quot;:131.85,&quot;width&quot;:846.75}"/>
</p:tagLst>
</file>

<file path=ppt/tags/tag2110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1.xml><?xml version="1.0" encoding="utf-8"?>
<p:tagLst xmlns:p="http://schemas.openxmlformats.org/presentationml/2006/main">
  <p:tag name="KSO_WM_BEAUTIFY_FLAG" val="#wm#"/>
  <p:tag name="KSO_WM_UNIT_TYPE" val="l_h_f"/>
  <p:tag name="KSO_WM_UNIT_INDEX" val="1_2_3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2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3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4.xml><?xml version="1.0" encoding="utf-8"?>
<p:tagLst xmlns:p="http://schemas.openxmlformats.org/presentationml/2006/main">
  <p:tag name="KSO_WM_DIAGRAM_VIRTUALLY_FRAME" val="{&quot;height&quot;:348.5,&quot;left&quot;:56.65,&quot;top&quot;:131.85,&quot;width&quot;:846.75}"/>
</p:tagLst>
</file>

<file path=ppt/tags/tag2115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6.xml><?xml version="1.0" encoding="utf-8"?>
<p:tagLst xmlns:p="http://schemas.openxmlformats.org/presentationml/2006/main">
  <p:tag name="KSO_WM_BEAUTIFY_FLAG" val="#wm#"/>
  <p:tag name="KSO_WM_UNIT_TYPE" val="l_h_f"/>
  <p:tag name="KSO_WM_UNIT_INDEX" val="1_3_2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7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8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19.xml><?xml version="1.0" encoding="utf-8"?>
<p:tagLst xmlns:p="http://schemas.openxmlformats.org/presentationml/2006/main">
  <p:tag name="KSO_WM_DIAGRAM_VIRTUALLY_FRAME" val="{&quot;height&quot;:348.5,&quot;left&quot;:56.65,&quot;top&quot;:131.85,&quot;width&quot;:846.75}"/>
</p:tagLst>
</file>

<file path=ppt/tags/tag2120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21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22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23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TEMPLATE_INDEX" val="19882022"/>
  <p:tag name="KSO_WM_TAG_VERSION" val="2.0"/>
  <p:tag name="KSO_WM_DIAGRAM_GROUP_CODE" val="l1-1"/>
  <p:tag name="KSO_WM_DIAGRAM_VIRTUALLY_FRAME" val="{&quot;height&quot;:348.5,&quot;left&quot;:56.65,&quot;top&quot;:131.85,&quot;width&quot;:846.75}"/>
</p:tagLst>
</file>

<file path=ppt/tags/tag212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25.xml><?xml version="1.0" encoding="utf-8"?>
<p:tagLst xmlns:p="http://schemas.openxmlformats.org/presentationml/2006/main">
  <p:tag name="PA" val="v5.2.9"/>
</p:tagLst>
</file>

<file path=ppt/tags/tag2126.xml><?xml version="1.0" encoding="utf-8"?>
<p:tagLst xmlns:p="http://schemas.openxmlformats.org/presentationml/2006/main">
  <p:tag name="PA" val="v5.2.9"/>
  <p:tag name="KSO_WM_UNIT_INDEX" val="2"/>
  <p:tag name="KSO_WM_UNIT_TYPE" val="a"/>
  <p:tag name="KSO_WM_BEAUTIFY_FLAG" val="#wm#"/>
</p:tagLst>
</file>

<file path=ppt/tags/tag2127.xml><?xml version="1.0" encoding="utf-8"?>
<p:tagLst xmlns:p="http://schemas.openxmlformats.org/presentationml/2006/main">
  <p:tag name="PA" val="v5.2.9"/>
  <p:tag name="KSO_WM_UNIT_INDEX" val="3"/>
  <p:tag name="KSO_WM_UNIT_TYPE" val="i"/>
  <p:tag name="KSO_WM_BEAUTIFY_FLAG" val="#wm#"/>
</p:tagLst>
</file>

<file path=ppt/tags/tag212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29.xml><?xml version="1.0" encoding="utf-8"?>
<p:tagLst xmlns:p="http://schemas.openxmlformats.org/presentationml/2006/main">
  <p:tag name="PA" val="v5.2.9"/>
  <p:tag name="KSO_WM_UNIT_INDEX" val="24"/>
  <p:tag name="KSO_WM_UNIT_TYPE" val="f"/>
  <p:tag name="KSO_WM_UNIT_SUBTYPE" val="a"/>
  <p:tag name="KSO_WM_BEAUTIFY_FLAG" val="#wm#"/>
</p:tagLst>
</file>

<file path=ppt/tags/tag213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3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132.xml><?xml version="1.0" encoding="utf-8"?>
<p:tagLst xmlns:p="http://schemas.openxmlformats.org/presentationml/2006/main">
  <p:tag name="PA" val="v5.2.9"/>
  <p:tag name="KSO_WM_UNIT_INDEX" val="6"/>
  <p:tag name="KSO_WM_UNIT_TYPE" val="f"/>
  <p:tag name="KSO_WM_UNIT_SUBTYPE" val="a"/>
  <p:tag name="KSO_WM_BEAUTIFY_FLAG" val="#wm#"/>
</p:tagLst>
</file>

<file path=ppt/tags/tag213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80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ISCONTENTSTITLE" val="0"/>
  <p:tag name="KSO_WM_UNIT_VALUE" val="14"/>
  <p:tag name="KSO_WM_UNIT_PRESET_TEXT" val="单击添加章节标题"/>
  <p:tag name="KSO_WM_UNIT_TEXT_TYPE" val="1"/>
</p:tagLst>
</file>

<file path=ppt/tags/tag213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80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VALUE" val="22"/>
</p:tagLst>
</file>

<file path=ppt/tags/tag213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806"/>
  <p:tag name="KSO_WM_TEMPLATE_CATEGORY" val="custom"/>
  <p:tag name="KSO_WM_SLIDE_INDEX" val="7"/>
  <p:tag name="KSO_WM_SLIDE_ID" val="custom20236806_7"/>
  <p:tag name="KSO_WM_TEMPLATE_MASTER_TYPE" val="0"/>
  <p:tag name="KSO_WM_SLIDE_LAYOUT" val="a_e"/>
  <p:tag name="KSO_WM_SLIDE_LAYOUT_CNT" val="1_1"/>
  <p:tag name="KSO_WM_SLIDE_THEME_ID" val="3402440"/>
  <p:tag name="KSO_WM_SLIDE_THEME_NAME" val="商务风沉稳职场办公"/>
</p:tagLst>
</file>

<file path=ppt/tags/tag2137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138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139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140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141.xml><?xml version="1.0" encoding="utf-8"?>
<p:tagLst xmlns:p="http://schemas.openxmlformats.org/presentationml/2006/main">
  <p:tag name="KSO_WM_UNIT_INDEX" val="41"/>
  <p:tag name="KSO_WM_UNIT_TYPE" val="f"/>
  <p:tag name="KSO_WM_UNIT_SUBTYPE" val="a"/>
  <p:tag name="KSO_WM_BEAUTIFY_FLAG" val="#wm#"/>
</p:tagLst>
</file>

<file path=ppt/tags/tag2142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143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144.xml><?xml version="1.0" encoding="utf-8"?>
<p:tagLst xmlns:p="http://schemas.openxmlformats.org/presentationml/2006/main">
  <p:tag name="PA" val="v5.2.9"/>
</p:tagLst>
</file>

<file path=ppt/tags/tag2145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14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4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148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14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15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151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15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53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154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155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15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157.xml><?xml version="1.0" encoding="utf-8"?>
<p:tagLst xmlns:p="http://schemas.openxmlformats.org/presentationml/2006/main">
  <p:tag name="KSO_WM_UNIT_INDEX" val="41"/>
  <p:tag name="KSO_WM_UNIT_TYPE" val="f"/>
  <p:tag name="KSO_WM_UNIT_SUBTYPE" val="a"/>
  <p:tag name="KSO_WM_BEAUTIFY_FLAG" val="#wm#"/>
</p:tagLst>
</file>

<file path=ppt/tags/tag2158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159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160.xml><?xml version="1.0" encoding="utf-8"?>
<p:tagLst xmlns:p="http://schemas.openxmlformats.org/presentationml/2006/main">
  <p:tag name="PA" val="v5.2.9"/>
</p:tagLst>
</file>

<file path=ppt/tags/tag2161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162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63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164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16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166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16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16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69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170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171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17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173.xml><?xml version="1.0" encoding="utf-8"?>
<p:tagLst xmlns:p="http://schemas.openxmlformats.org/presentationml/2006/main">
  <p:tag name="KSO_WM_UNIT_INDEX" val="39"/>
  <p:tag name="KSO_WM_UNIT_TYPE" val="f"/>
  <p:tag name="KSO_WM_UNIT_SUBTYPE" val="a"/>
  <p:tag name="KSO_WM_BEAUTIFY_FLAG" val="#wm#"/>
</p:tagLst>
</file>

<file path=ppt/tags/tag2174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175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176.xml><?xml version="1.0" encoding="utf-8"?>
<p:tagLst xmlns:p="http://schemas.openxmlformats.org/presentationml/2006/main">
  <p:tag name="PA" val="v5.2.9"/>
</p:tagLst>
</file>

<file path=ppt/tags/tag217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17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79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180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18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18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183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18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85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186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187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18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189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190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19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192.xml><?xml version="1.0" encoding="utf-8"?>
<p:tagLst xmlns:p="http://schemas.openxmlformats.org/presentationml/2006/main">
  <p:tag name="PA" val="v5.2.9"/>
</p:tagLst>
</file>

<file path=ppt/tags/tag2193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19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19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196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197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2198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19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0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01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02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03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20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05.xml><?xml version="1.0" encoding="utf-8"?>
<p:tagLst xmlns:p="http://schemas.openxmlformats.org/presentationml/2006/main">
  <p:tag name="KSO_WM_UNIT_INDEX" val="37"/>
  <p:tag name="KSO_WM_UNIT_TYPE" val="f"/>
  <p:tag name="KSO_WM_UNIT_SUBTYPE" val="a"/>
  <p:tag name="KSO_WM_BEAUTIFY_FLAG" val="#wm#"/>
</p:tagLst>
</file>

<file path=ppt/tags/tag2206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20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08.xml><?xml version="1.0" encoding="utf-8"?>
<p:tagLst xmlns:p="http://schemas.openxmlformats.org/presentationml/2006/main">
  <p:tag name="PA" val="v5.2.9"/>
</p:tagLst>
</file>

<file path=ppt/tags/tag2209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1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1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1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21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14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215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21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17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18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219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220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221.xml><?xml version="1.0" encoding="utf-8"?>
<p:tagLst xmlns:p="http://schemas.openxmlformats.org/presentationml/2006/main">
  <p:tag name="KSO_WM_UNIT_INDEX" val="37"/>
  <p:tag name="KSO_WM_UNIT_TYPE" val="f"/>
  <p:tag name="KSO_WM_UNIT_SUBTYPE" val="a"/>
  <p:tag name="KSO_WM_BEAUTIFY_FLAG" val="#wm#"/>
</p:tagLst>
</file>

<file path=ppt/tags/tag2222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223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224.xml><?xml version="1.0" encoding="utf-8"?>
<p:tagLst xmlns:p="http://schemas.openxmlformats.org/presentationml/2006/main">
  <p:tag name="PA" val="v5.2.9"/>
</p:tagLst>
</file>

<file path=ppt/tags/tag2225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2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2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2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29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230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31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223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33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34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35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23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37.xml><?xml version="1.0" encoding="utf-8"?>
<p:tagLst xmlns:p="http://schemas.openxmlformats.org/presentationml/2006/main">
  <p:tag name="KSO_WM_UNIT_INDEX" val="58"/>
  <p:tag name="KSO_WM_UNIT_TYPE" val="f"/>
  <p:tag name="KSO_WM_UNIT_SUBTYPE" val="a"/>
  <p:tag name="KSO_WM_BEAUTIFY_FLAG" val="#wm#"/>
</p:tagLst>
</file>

<file path=ppt/tags/tag2238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239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40.xml><?xml version="1.0" encoding="utf-8"?>
<p:tagLst xmlns:p="http://schemas.openxmlformats.org/presentationml/2006/main">
  <p:tag name="PA" val="v5.2.9"/>
</p:tagLst>
</file>

<file path=ppt/tags/tag2241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42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43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44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24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4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247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24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49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50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51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252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53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254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255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2256.xml><?xml version="1.0" encoding="utf-8"?>
<p:tagLst xmlns:p="http://schemas.openxmlformats.org/presentationml/2006/main">
  <p:tag name="PA" val="v5.2.9"/>
</p:tagLst>
</file>

<file path=ppt/tags/tag225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5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59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60.xml><?xml version="1.0" encoding="utf-8"?>
<p:tagLst xmlns:p="http://schemas.openxmlformats.org/presentationml/2006/main">
  <p:tag name="KSO_WM_UNIT_INDEX" val="19"/>
  <p:tag name="KSO_WM_UNIT_TYPE" val="j"/>
  <p:tag name="KSO_WM_BEAUTIFY_FLAG" val="#wm#"/>
</p:tagLst>
</file>

<file path=ppt/tags/tag2261.xml><?xml version="1.0" encoding="utf-8"?>
<p:tagLst xmlns:p="http://schemas.openxmlformats.org/presentationml/2006/main">
  <p:tag name="KSO_WM_UNIT_INDEX" val="20"/>
  <p:tag name="KSO_WM_UNIT_TYPE" val="j"/>
  <p:tag name="KSO_WM_BEAUTIFY_FLAG" val="#wm#"/>
</p:tagLst>
</file>

<file path=ppt/tags/tag2262.xml><?xml version="1.0" encoding="utf-8"?>
<p:tagLst xmlns:p="http://schemas.openxmlformats.org/presentationml/2006/main">
  <p:tag name="KSO_WM_UNIT_INDEX" val="18"/>
  <p:tag name="KSO_WM_UNIT_TYPE" val="j"/>
  <p:tag name="KSO_WM_BEAUTIFY_FLAG" val="#wm#"/>
</p:tagLst>
</file>

<file path=ppt/tags/tag2263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226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65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66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67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268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269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270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271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272.xml><?xml version="1.0" encoding="utf-8"?>
<p:tagLst xmlns:p="http://schemas.openxmlformats.org/presentationml/2006/main">
  <p:tag name="PA" val="v5.2.9"/>
</p:tagLst>
</file>

<file path=ppt/tags/tag2273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7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7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76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2277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2278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2279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28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81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82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83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28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85.xml><?xml version="1.0" encoding="utf-8"?>
<p:tagLst xmlns:p="http://schemas.openxmlformats.org/presentationml/2006/main">
  <p:tag name="KSO_WM_UNIT_INDEX" val="41"/>
  <p:tag name="KSO_WM_UNIT_TYPE" val="f"/>
  <p:tag name="KSO_WM_UNIT_SUBTYPE" val="a"/>
  <p:tag name="KSO_WM_BEAUTIFY_FLAG" val="#wm#"/>
</p:tagLst>
</file>

<file path=ppt/tags/tag2286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28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88.xml><?xml version="1.0" encoding="utf-8"?>
<p:tagLst xmlns:p="http://schemas.openxmlformats.org/presentationml/2006/main">
  <p:tag name="PA" val="v5.2.9"/>
</p:tagLst>
</file>

<file path=ppt/tags/tag2289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29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9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92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29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9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29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29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97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298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299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300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301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302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303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304.xml><?xml version="1.0" encoding="utf-8"?>
<p:tagLst xmlns:p="http://schemas.openxmlformats.org/presentationml/2006/main">
  <p:tag name="PA" val="v5.2.9"/>
</p:tagLst>
</file>

<file path=ppt/tags/tag2305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30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30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308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30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10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31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31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13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314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315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31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317.xml><?xml version="1.0" encoding="utf-8"?>
<p:tagLst xmlns:p="http://schemas.openxmlformats.org/presentationml/2006/main">
  <p:tag name="KSO_WM_UNIT_INDEX" val="37"/>
  <p:tag name="KSO_WM_UNIT_TYPE" val="f"/>
  <p:tag name="KSO_WM_UNIT_SUBTYPE" val="a"/>
  <p:tag name="KSO_WM_BEAUTIFY_FLAG" val="#wm#"/>
</p:tagLst>
</file>

<file path=ppt/tags/tag2318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319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320.xml><?xml version="1.0" encoding="utf-8"?>
<p:tagLst xmlns:p="http://schemas.openxmlformats.org/presentationml/2006/main">
  <p:tag name="KSO_WM_UNIT_INDEX" val="13"/>
  <p:tag name="KSO_WM_UNIT_TYPE" val="i"/>
  <p:tag name="KSO_WM_UNIT_SUBTYPE" val="j"/>
  <p:tag name="KSO_WM_BEAUTIFY_FLAG" val="#wm#"/>
</p:tagLst>
</file>

<file path=ppt/tags/tag2321.xml><?xml version="1.0" encoding="utf-8"?>
<p:tagLst xmlns:p="http://schemas.openxmlformats.org/presentationml/2006/main">
  <p:tag name="PA" val="v5.2.9"/>
</p:tagLst>
</file>

<file path=ppt/tags/tag2322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323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324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325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326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2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32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32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80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ISCONTENTSTITLE" val="0"/>
  <p:tag name="KSO_WM_UNIT_VALUE" val="14"/>
  <p:tag name="KSO_WM_UNIT_PRESET_TEXT" val="单击添加章节标题"/>
  <p:tag name="KSO_WM_UNIT_TEXT_TYPE" val="1"/>
</p:tagLst>
</file>

<file path=ppt/tags/tag23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80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806"/>
  <p:tag name="KSO_WM_TEMPLATE_CATEGORY" val="custom"/>
  <p:tag name="KSO_WM_UNIT_VALUE" val="22"/>
</p:tagLst>
</file>

<file path=ppt/tags/tag233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806"/>
  <p:tag name="KSO_WM_TEMPLATE_CATEGORY" val="custom"/>
  <p:tag name="KSO_WM_SLIDE_INDEX" val="7"/>
  <p:tag name="KSO_WM_SLIDE_ID" val="custom20236806_7"/>
  <p:tag name="KSO_WM_TEMPLATE_MASTER_TYPE" val="0"/>
  <p:tag name="KSO_WM_SLIDE_LAYOUT" val="a_e"/>
  <p:tag name="KSO_WM_SLIDE_LAYOUT_CNT" val="1_1"/>
  <p:tag name="KSO_WM_SLIDE_THEME_ID" val="3402440"/>
  <p:tag name="KSO_WM_SLIDE_THEME_NAME" val="商务风沉稳职场办公"/>
</p:tagLst>
</file>

<file path=ppt/tags/tag2333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334.xml><?xml version="1.0" encoding="utf-8"?>
<p:tagLst xmlns:p="http://schemas.openxmlformats.org/presentationml/2006/main">
  <p:tag name="PA" val="v5.2.9"/>
</p:tagLst>
</file>

<file path=ppt/tags/tag2335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33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33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33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339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340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341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2342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343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344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345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34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347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348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34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350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51.xml><?xml version="1.0" encoding="utf-8"?>
<p:tagLst xmlns:p="http://schemas.openxmlformats.org/presentationml/2006/main">
  <p:tag name="PA" val="v5.2.9"/>
</p:tagLst>
</file>

<file path=ppt/tags/tag2352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353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354.xml><?xml version="1.0" encoding="utf-8"?>
<p:tagLst xmlns:p="http://schemas.openxmlformats.org/presentationml/2006/main">
  <p:tag name="PA" val="v5.2.9"/>
</p:tagLst>
</file>

<file path=ppt/tags/tag2355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356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357.xml><?xml version="1.0" encoding="utf-8"?>
<p:tagLst xmlns:p="http://schemas.openxmlformats.org/presentationml/2006/main">
  <p:tag name="PA" val="v5.2.9"/>
</p:tagLst>
</file>

<file path=ppt/tags/tag2358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359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360.xml><?xml version="1.0" encoding="utf-8"?>
<p:tagLst xmlns:p="http://schemas.openxmlformats.org/presentationml/2006/main">
  <p:tag name="PA" val="v5.2.9"/>
</p:tagLst>
</file>

<file path=ppt/tags/tag2361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362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363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36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36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66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367.xml><?xml version="1.0" encoding="utf-8"?>
<p:tagLst xmlns:p="http://schemas.openxmlformats.org/presentationml/2006/main">
  <p:tag name="PA" val="v5.2.9"/>
</p:tagLst>
</file>

<file path=ppt/tags/tag2368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369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370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37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372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373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2374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2375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376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2377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378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37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380.xml><?xml version="1.0" encoding="utf-8"?>
<p:tagLst xmlns:p="http://schemas.openxmlformats.org/presentationml/2006/main">
  <p:tag name="KSO_WM_UNIT_INDEX" val="22"/>
  <p:tag name="KSO_WM_UNIT_TYPE" val="i"/>
  <p:tag name="KSO_WM_UNIT_SUBTYPE" val="j"/>
  <p:tag name="KSO_WM_BEAUTIFY_FLAG" val="#wm#"/>
</p:tagLst>
</file>

<file path=ppt/tags/tag238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382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383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384.xml><?xml version="1.0" encoding="utf-8"?>
<p:tagLst xmlns:p="http://schemas.openxmlformats.org/presentationml/2006/main">
  <p:tag name="PA" val="v5.2.9"/>
</p:tagLst>
</file>

<file path=ppt/tags/tag2385.xml><?xml version="1.0" encoding="utf-8"?>
<p:tagLst xmlns:p="http://schemas.openxmlformats.org/presentationml/2006/main">
  <p:tag name="PA" val="v5.2.9"/>
  <p:tag name="KSO_WM_UNIT_INDEX" val="14"/>
  <p:tag name="KSO_WM_UNIT_TYPE" val="i"/>
  <p:tag name="KSO_WM_BEAUTIFY_FLAG" val="#wm#"/>
</p:tagLst>
</file>

<file path=ppt/tags/tag2386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387.xml><?xml version="1.0" encoding="utf-8"?>
<p:tagLst xmlns:p="http://schemas.openxmlformats.org/presentationml/2006/main">
  <p:tag name="PA" val="v5.2.9"/>
</p:tagLst>
</file>

<file path=ppt/tags/tag2388.xml><?xml version="1.0" encoding="utf-8"?>
<p:tagLst xmlns:p="http://schemas.openxmlformats.org/presentationml/2006/main">
  <p:tag name="PA" val="v5.2.9"/>
  <p:tag name="KSO_WM_UNIT_INDEX" val="24"/>
  <p:tag name="KSO_WM_UNIT_TYPE" val="i"/>
  <p:tag name="KSO_WM_BEAUTIFY_FLAG" val="#wm#"/>
</p:tagLst>
</file>

<file path=ppt/tags/tag2389.xml><?xml version="1.0" encoding="utf-8"?>
<p:tagLst xmlns:p="http://schemas.openxmlformats.org/presentationml/2006/main">
  <p:tag name="PA" val="v5.2.9"/>
  <p:tag name="KSO_WM_UNIT_INDEX" val="25"/>
  <p:tag name="KSO_WM_UNIT_TYPE" val="i"/>
  <p:tag name="KSO_WM_BEAUTIFY_FLAG" val="#wm#"/>
</p:tagLst>
</file>

<file path=ppt/tags/tag2390.xml><?xml version="1.0" encoding="utf-8"?>
<p:tagLst xmlns:p="http://schemas.openxmlformats.org/presentationml/2006/main">
  <p:tag name="PA" val="v5.2.9"/>
</p:tagLst>
</file>

<file path=ppt/tags/tag2391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392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393.xml><?xml version="1.0" encoding="utf-8"?>
<p:tagLst xmlns:p="http://schemas.openxmlformats.org/presentationml/2006/main">
  <p:tag name="PA" val="v5.2.9"/>
</p:tagLst>
</file>

<file path=ppt/tags/tag2394.xml><?xml version="1.0" encoding="utf-8"?>
<p:tagLst xmlns:p="http://schemas.openxmlformats.org/presentationml/2006/main">
  <p:tag name="PA" val="v5.2.9"/>
  <p:tag name="KSO_WM_UNIT_INDEX" val="20"/>
  <p:tag name="KSO_WM_UNIT_TYPE" val="i"/>
  <p:tag name="KSO_WM_BEAUTIFY_FLAG" val="#wm#"/>
</p:tagLst>
</file>

<file path=ppt/tags/tag2395.xml><?xml version="1.0" encoding="utf-8"?>
<p:tagLst xmlns:p="http://schemas.openxmlformats.org/presentationml/2006/main">
  <p:tag name="PA" val="v5.2.9"/>
  <p:tag name="KSO_WM_UNIT_INDEX" val="21"/>
  <p:tag name="KSO_WM_UNIT_TYPE" val="i"/>
  <p:tag name="KSO_WM_BEAUTIFY_FLAG" val="#wm#"/>
</p:tagLst>
</file>

<file path=ppt/tags/tag2396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9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39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99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400.xml><?xml version="1.0" encoding="utf-8"?>
<p:tagLst xmlns:p="http://schemas.openxmlformats.org/presentationml/2006/main">
  <p:tag name="PA" val="v5.2.9"/>
</p:tagLst>
</file>

<file path=ppt/tags/tag2401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402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403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40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405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406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407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2408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409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410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411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41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413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414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41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16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417.xml><?xml version="1.0" encoding="utf-8"?>
<p:tagLst xmlns:p="http://schemas.openxmlformats.org/presentationml/2006/main">
  <p:tag name="PA" val="v5.2.9"/>
</p:tagLst>
</file>

<file path=ppt/tags/tag2418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419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420.xml><?xml version="1.0" encoding="utf-8"?>
<p:tagLst xmlns:p="http://schemas.openxmlformats.org/presentationml/2006/main">
  <p:tag name="PA" val="v5.2.9"/>
</p:tagLst>
</file>

<file path=ppt/tags/tag2421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422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423.xml><?xml version="1.0" encoding="utf-8"?>
<p:tagLst xmlns:p="http://schemas.openxmlformats.org/presentationml/2006/main">
  <p:tag name="PA" val="v5.2.9"/>
</p:tagLst>
</file>

<file path=ppt/tags/tag2424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425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426.xml><?xml version="1.0" encoding="utf-8"?>
<p:tagLst xmlns:p="http://schemas.openxmlformats.org/presentationml/2006/main">
  <p:tag name="PA" val="v5.2.9"/>
</p:tagLst>
</file>

<file path=ppt/tags/tag2427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428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42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43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43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32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433.xml><?xml version="1.0" encoding="utf-8"?>
<p:tagLst xmlns:p="http://schemas.openxmlformats.org/presentationml/2006/main">
  <p:tag name="PA" val="v5.2.9"/>
</p:tagLst>
</file>

<file path=ppt/tags/tag2434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435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436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43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438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439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440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2441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442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443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444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445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446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44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48.xml><?xml version="1.0" encoding="utf-8"?>
<p:tagLst xmlns:p="http://schemas.openxmlformats.org/presentationml/2006/main">
  <p:tag name="PA" val="v5.2.9"/>
</p:tagLst>
</file>

<file path=ppt/tags/tag2449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450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451.xml><?xml version="1.0" encoding="utf-8"?>
<p:tagLst xmlns:p="http://schemas.openxmlformats.org/presentationml/2006/main">
  <p:tag name="PA" val="v5.2.9"/>
</p:tagLst>
</file>

<file path=ppt/tags/tag2452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453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454.xml><?xml version="1.0" encoding="utf-8"?>
<p:tagLst xmlns:p="http://schemas.openxmlformats.org/presentationml/2006/main">
  <p:tag name="PA" val="v5.2.9"/>
</p:tagLst>
</file>

<file path=ppt/tags/tag2455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456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457.xml><?xml version="1.0" encoding="utf-8"?>
<p:tagLst xmlns:p="http://schemas.openxmlformats.org/presentationml/2006/main">
  <p:tag name="PA" val="v5.2.9"/>
</p:tagLst>
</file>

<file path=ppt/tags/tag2458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459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460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461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46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46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46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65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466.xml><?xml version="1.0" encoding="utf-8"?>
<p:tagLst xmlns:p="http://schemas.openxmlformats.org/presentationml/2006/main">
  <p:tag name="PA" val="v5.2.9"/>
</p:tagLst>
</file>

<file path=ppt/tags/tag2467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46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469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47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471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472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473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2474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475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476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477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47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479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480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48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82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483.xml><?xml version="1.0" encoding="utf-8"?>
<p:tagLst xmlns:p="http://schemas.openxmlformats.org/presentationml/2006/main">
  <p:tag name="PA" val="v5.2.9"/>
</p:tagLst>
</file>

<file path=ppt/tags/tag2484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485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486.xml><?xml version="1.0" encoding="utf-8"?>
<p:tagLst xmlns:p="http://schemas.openxmlformats.org/presentationml/2006/main">
  <p:tag name="PA" val="v5.2.9"/>
</p:tagLst>
</file>

<file path=ppt/tags/tag2487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488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489.xml><?xml version="1.0" encoding="utf-8"?>
<p:tagLst xmlns:p="http://schemas.openxmlformats.org/presentationml/2006/main">
  <p:tag name="PA" val="v5.2.9"/>
</p:tagLst>
</file>

<file path=ppt/tags/tag2490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491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492.xml><?xml version="1.0" encoding="utf-8"?>
<p:tagLst xmlns:p="http://schemas.openxmlformats.org/presentationml/2006/main">
  <p:tag name="PA" val="v5.2.9"/>
</p:tagLst>
</file>

<file path=ppt/tags/tag2493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494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49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49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49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98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499.xml><?xml version="1.0" encoding="utf-8"?>
<p:tagLst xmlns:p="http://schemas.openxmlformats.org/presentationml/2006/main">
  <p:tag name="PA" val="v5.2.9"/>
</p:tagLst>
</file>

<file path=ppt/tags/tag2500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501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502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50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504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505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506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2507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508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50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510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51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12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513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514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51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516.xml><?xml version="1.0" encoding="utf-8"?>
<p:tagLst xmlns:p="http://schemas.openxmlformats.org/presentationml/2006/main">
  <p:tag name="PA" val="v5.2.9"/>
</p:tagLst>
</file>

<file path=ppt/tags/tag2517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518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519.xml><?xml version="1.0" encoding="utf-8"?>
<p:tagLst xmlns:p="http://schemas.openxmlformats.org/presentationml/2006/main">
  <p:tag name="PA" val="v5.2.9"/>
</p:tagLst>
</file>

<file path=ppt/tags/tag2520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521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522.xml><?xml version="1.0" encoding="utf-8"?>
<p:tagLst xmlns:p="http://schemas.openxmlformats.org/presentationml/2006/main">
  <p:tag name="PA" val="v5.2.9"/>
</p:tagLst>
</file>

<file path=ppt/tags/tag2523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524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525.xml><?xml version="1.0" encoding="utf-8"?>
<p:tagLst xmlns:p="http://schemas.openxmlformats.org/presentationml/2006/main">
  <p:tag name="PA" val="v5.2.9"/>
</p:tagLst>
</file>

<file path=ppt/tags/tag2526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527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528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529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53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31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2532.xml><?xml version="1.0" encoding="utf-8"?>
<p:tagLst xmlns:p="http://schemas.openxmlformats.org/presentationml/2006/main">
  <p:tag name="PA" val="v5.2.9"/>
</p:tagLst>
</file>

<file path=ppt/tags/tag2533.xml><?xml version="1.0" encoding="utf-8"?>
<p:tagLst xmlns:p="http://schemas.openxmlformats.org/presentationml/2006/main">
  <p:tag name="PA" val="v5.2.9"/>
  <p:tag name="KSO_WM_UNIT_INDEX" val="3"/>
  <p:tag name="KSO_WM_UNIT_TYPE" val="a"/>
  <p:tag name="KSO_WM_BEAUTIFY_FLAG" val="#wm#"/>
</p:tagLst>
</file>

<file path=ppt/tags/tag253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53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53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537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538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539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2540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54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542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543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544.xml><?xml version="1.0" encoding="utf-8"?>
<p:tagLst xmlns:p="http://schemas.openxmlformats.org/presentationml/2006/main">
  <p:tag name="KSO_WM_UNIT_INDEX" val="24"/>
  <p:tag name="KSO_WM_UNIT_TYPE" val="i"/>
  <p:tag name="KSO_WM_UNIT_SUBTYPE" val="j"/>
  <p:tag name="KSO_WM_BEAUTIFY_FLAG" val="#wm#"/>
</p:tagLst>
</file>

<file path=ppt/tags/tag2545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546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547.xml><?xml version="1.0" encoding="utf-8"?>
<p:tagLst xmlns:p="http://schemas.openxmlformats.org/presentationml/2006/main">
  <p:tag name="PA" val="v5.2.9"/>
</p:tagLst>
</file>

<file path=ppt/tags/tag2548.xml><?xml version="1.0" encoding="utf-8"?>
<p:tagLst xmlns:p="http://schemas.openxmlformats.org/presentationml/2006/main">
  <p:tag name="PA" val="v5.2.9"/>
  <p:tag name="KSO_WM_UNIT_INDEX" val="15"/>
  <p:tag name="KSO_WM_UNIT_TYPE" val="i"/>
  <p:tag name="KSO_WM_BEAUTIFY_FLAG" val="#wm#"/>
</p:tagLst>
</file>

<file path=ppt/tags/tag2549.xml><?xml version="1.0" encoding="utf-8"?>
<p:tagLst xmlns:p="http://schemas.openxmlformats.org/presentationml/2006/main">
  <p:tag name="PA" val="v5.2.9"/>
  <p:tag name="KSO_WM_UNIT_INDEX" val="17"/>
  <p:tag name="KSO_WM_UNIT_TYPE" val="i"/>
  <p:tag name="KSO_WM_BEAUTIFY_FLAG" val="#wm#"/>
</p:tagLst>
</file>

<file path=ppt/tags/tag2550.xml><?xml version="1.0" encoding="utf-8"?>
<p:tagLst xmlns:p="http://schemas.openxmlformats.org/presentationml/2006/main">
  <p:tag name="PA" val="v5.2.9"/>
</p:tagLst>
</file>

<file path=ppt/tags/tag2551.xml><?xml version="1.0" encoding="utf-8"?>
<p:tagLst xmlns:p="http://schemas.openxmlformats.org/presentationml/2006/main">
  <p:tag name="PA" val="v5.2.9"/>
  <p:tag name="KSO_WM_UNIT_INDEX" val="26"/>
  <p:tag name="KSO_WM_UNIT_TYPE" val="i"/>
  <p:tag name="KSO_WM_BEAUTIFY_FLAG" val="#wm#"/>
</p:tagLst>
</file>

<file path=ppt/tags/tag2552.xml><?xml version="1.0" encoding="utf-8"?>
<p:tagLst xmlns:p="http://schemas.openxmlformats.org/presentationml/2006/main">
  <p:tag name="PA" val="v5.2.9"/>
  <p:tag name="KSO_WM_UNIT_INDEX" val="27"/>
  <p:tag name="KSO_WM_UNIT_TYPE" val="i"/>
  <p:tag name="KSO_WM_BEAUTIFY_FLAG" val="#wm#"/>
</p:tagLst>
</file>

<file path=ppt/tags/tag2553.xml><?xml version="1.0" encoding="utf-8"?>
<p:tagLst xmlns:p="http://schemas.openxmlformats.org/presentationml/2006/main">
  <p:tag name="PA" val="v5.2.9"/>
</p:tagLst>
</file>

<file path=ppt/tags/tag2554.xml><?xml version="1.0" encoding="utf-8"?>
<p:tagLst xmlns:p="http://schemas.openxmlformats.org/presentationml/2006/main">
  <p:tag name="PA" val="v5.2.9"/>
  <p:tag name="KSO_WM_UNIT_INDEX" val="16"/>
  <p:tag name="KSO_WM_UNIT_TYPE" val="i"/>
  <p:tag name="KSO_WM_BEAUTIFY_FLAG" val="#wm#"/>
</p:tagLst>
</file>

<file path=ppt/tags/tag2555.xml><?xml version="1.0" encoding="utf-8"?>
<p:tagLst xmlns:p="http://schemas.openxmlformats.org/presentationml/2006/main">
  <p:tag name="PA" val="v5.2.9"/>
  <p:tag name="KSO_WM_UNIT_INDEX" val="18"/>
  <p:tag name="KSO_WM_UNIT_TYPE" val="i"/>
  <p:tag name="KSO_WM_BEAUTIFY_FLAG" val="#wm#"/>
</p:tagLst>
</file>

<file path=ppt/tags/tag2556.xml><?xml version="1.0" encoding="utf-8"?>
<p:tagLst xmlns:p="http://schemas.openxmlformats.org/presentationml/2006/main">
  <p:tag name="PA" val="v5.2.9"/>
</p:tagLst>
</file>

<file path=ppt/tags/tag2557.xml><?xml version="1.0" encoding="utf-8"?>
<p:tagLst xmlns:p="http://schemas.openxmlformats.org/presentationml/2006/main">
  <p:tag name="PA" val="v5.2.9"/>
  <p:tag name="KSO_WM_UNIT_INDEX" val="22"/>
  <p:tag name="KSO_WM_UNIT_TYPE" val="i"/>
  <p:tag name="KSO_WM_BEAUTIFY_FLAG" val="#wm#"/>
</p:tagLst>
</file>

<file path=ppt/tags/tag2558.xml><?xml version="1.0" encoding="utf-8"?>
<p:tagLst xmlns:p="http://schemas.openxmlformats.org/presentationml/2006/main">
  <p:tag name="PA" val="v5.2.9"/>
  <p:tag name="KSO_WM_UNIT_INDEX" val="23"/>
  <p:tag name="KSO_WM_UNIT_TYPE" val="i"/>
  <p:tag name="KSO_WM_BEAUTIFY_FLAG" val="#wm#"/>
</p:tagLst>
</file>

<file path=ppt/tags/tag255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560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56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56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6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64.xml><?xml version="1.0" encoding="utf-8"?>
<p:tagLst xmlns:p="http://schemas.openxmlformats.org/presentationml/2006/main">
  <p:tag name="KSO_WM_UNIT_TEXT_LINE_FORE_SCHEMECOLOR_INDEX_BRIGHTNESS" val="0"/>
  <p:tag name="KSO_WM_UNIT_TEXT_LINE_FORE_SCHEMECOLOR_INDEX" val="6"/>
  <p:tag name="KSO_WM_UNIT_TEXT_LINE_FILL_TYPE" val="2"/>
  <p:tag name="KSO_WM_BEAUTIFY_FLAG" val=""/>
</p:tagLst>
</file>

<file path=ppt/tags/tag2565.xml><?xml version="1.0" encoding="utf-8"?>
<p:tagLst xmlns:p="http://schemas.openxmlformats.org/presentationml/2006/main">
  <p:tag name="KSO_WM_BEAUTIFY_FLAG" val=""/>
</p:tagLst>
</file>

<file path=ppt/tags/tag2566.xml><?xml version="1.0" encoding="utf-8"?>
<p:tagLst xmlns:p="http://schemas.openxmlformats.org/presentationml/2006/main">
  <p:tag name="KSO_WM_BEAUTIFY_FLAG" val=""/>
</p:tagLst>
</file>

<file path=ppt/tags/tag2567.xml><?xml version="1.0" encoding="utf-8"?>
<p:tagLst xmlns:p="http://schemas.openxmlformats.org/presentationml/2006/main">
  <p:tag name="KSO_WM_BEAUTIFY_FLAG" val=""/>
</p:tagLst>
</file>

<file path=ppt/tags/tag2568.xml><?xml version="1.0" encoding="utf-8"?>
<p:tagLst xmlns:p="http://schemas.openxmlformats.org/presentationml/2006/main">
  <p:tag name="KSO_WM_BEAUTIFY_FLAG" val=""/>
</p:tagLst>
</file>

<file path=ppt/tags/tag2569.xml><?xml version="1.0" encoding="utf-8"?>
<p:tagLst xmlns:p="http://schemas.openxmlformats.org/presentationml/2006/main">
  <p:tag name="KSO_WM_BEAUTIFY_FLAG" val=""/>
</p:tagLst>
</file>

<file path=ppt/tags/tag2570.xml><?xml version="1.0" encoding="utf-8"?>
<p:tagLst xmlns:p="http://schemas.openxmlformats.org/presentationml/2006/main">
  <p:tag name="KSO_WM_BEAUTIFY_FLAG" val=""/>
</p:tagLst>
</file>

<file path=ppt/tags/tag2571.xml><?xml version="1.0" encoding="utf-8"?>
<p:tagLst xmlns:p="http://schemas.openxmlformats.org/presentationml/2006/main">
  <p:tag name="KSO_WM_BEAUTIFY_FLAG" val=""/>
</p:tagLst>
</file>

<file path=ppt/tags/tag2572.xml><?xml version="1.0" encoding="utf-8"?>
<p:tagLst xmlns:p="http://schemas.openxmlformats.org/presentationml/2006/main">
  <p:tag name="KSO_WM_BEAUTIFY_FLAG" val=""/>
</p:tagLst>
</file>

<file path=ppt/tags/tag2573.xml><?xml version="1.0" encoding="utf-8"?>
<p:tagLst xmlns:p="http://schemas.openxmlformats.org/presentationml/2006/main">
  <p:tag name="KSO_WM_BEAUTIFY_FLAG" val=""/>
</p:tagLst>
</file>

<file path=ppt/tags/tag2574.xml><?xml version="1.0" encoding="utf-8"?>
<p:tagLst xmlns:p="http://schemas.openxmlformats.org/presentationml/2006/main">
  <p:tag name="KSO_WM_BEAUTIFY_FLAG" val=""/>
</p:tagLst>
</file>

<file path=ppt/tags/tag2575.xml><?xml version="1.0" encoding="utf-8"?>
<p:tagLst xmlns:p="http://schemas.openxmlformats.org/presentationml/2006/main">
  <p:tag name="KSO_WM_BEAUTIFY_FLAG" val=""/>
</p:tagLst>
</file>

<file path=ppt/tags/tag2576.xml><?xml version="1.0" encoding="utf-8"?>
<p:tagLst xmlns:p="http://schemas.openxmlformats.org/presentationml/2006/main">
  <p:tag name="KSO_WM_BEAUTIFY_FLAG" val=""/>
</p:tagLst>
</file>

<file path=ppt/tags/tag2577.xml><?xml version="1.0" encoding="utf-8"?>
<p:tagLst xmlns:p="http://schemas.openxmlformats.org/presentationml/2006/main">
  <p:tag name="KSO_WM_BEAUTIFY_FLAG" val=""/>
</p:tagLst>
</file>

<file path=ppt/tags/tag2578.xml><?xml version="1.0" encoding="utf-8"?>
<p:tagLst xmlns:p="http://schemas.openxmlformats.org/presentationml/2006/main">
  <p:tag name="KSO_WM_BEAUTIFY_FLAG" val=""/>
</p:tagLst>
</file>

<file path=ppt/tags/tag2579.xml><?xml version="1.0" encoding="utf-8"?>
<p:tagLst xmlns:p="http://schemas.openxmlformats.org/presentationml/2006/main">
  <p:tag name="KSO_WM_BEAUTIFY_FLAG" val=""/>
</p:tagLst>
</file>

<file path=ppt/tags/tag2580.xml><?xml version="1.0" encoding="utf-8"?>
<p:tagLst xmlns:p="http://schemas.openxmlformats.org/presentationml/2006/main">
  <p:tag name="KSO_WM_BEAUTIFY_FLAG" val=""/>
</p:tagLst>
</file>

<file path=ppt/tags/tag2581.xml><?xml version="1.0" encoding="utf-8"?>
<p:tagLst xmlns:p="http://schemas.openxmlformats.org/presentationml/2006/main">
  <p:tag name="KSO_WM_BEAUTIFY_FLAG" val=""/>
</p:tagLst>
</file>

<file path=ppt/tags/tag2582.xml><?xml version="1.0" encoding="utf-8"?>
<p:tagLst xmlns:p="http://schemas.openxmlformats.org/presentationml/2006/main">
  <p:tag name="KSO_WM_BEAUTIFY_FLAG" val=""/>
</p:tagLst>
</file>

<file path=ppt/tags/tag2583.xml><?xml version="1.0" encoding="utf-8"?>
<p:tagLst xmlns:p="http://schemas.openxmlformats.org/presentationml/2006/main">
  <p:tag name="KSO_WM_BEAUTIFY_FLAG" val=""/>
</p:tagLst>
</file>

<file path=ppt/tags/tag2584.xml><?xml version="1.0" encoding="utf-8"?>
<p:tagLst xmlns:p="http://schemas.openxmlformats.org/presentationml/2006/main">
  <p:tag name="KSO_WM_BEAUTIFY_FLAG" val=""/>
</p:tagLst>
</file>

<file path=ppt/tags/tag2585.xml><?xml version="1.0" encoding="utf-8"?>
<p:tagLst xmlns:p="http://schemas.openxmlformats.org/presentationml/2006/main">
  <p:tag name="KSO_WM_BEAUTIFY_FLAG" val=""/>
</p:tagLst>
</file>

<file path=ppt/tags/tag2586.xml><?xml version="1.0" encoding="utf-8"?>
<p:tagLst xmlns:p="http://schemas.openxmlformats.org/presentationml/2006/main">
  <p:tag name="KSO_WM_BEAUTIFY_FLAG" val=""/>
</p:tagLst>
</file>

<file path=ppt/tags/tag2587.xml><?xml version="1.0" encoding="utf-8"?>
<p:tagLst xmlns:p="http://schemas.openxmlformats.org/presentationml/2006/main">
  <p:tag name="KSO_WM_BEAUTIFY_FLAG" val=""/>
</p:tagLst>
</file>

<file path=ppt/tags/tag2588.xml><?xml version="1.0" encoding="utf-8"?>
<p:tagLst xmlns:p="http://schemas.openxmlformats.org/presentationml/2006/main">
  <p:tag name="KSO_WM_BEAUTIFY_FLAG" val=""/>
</p:tagLst>
</file>

<file path=ppt/tags/tag2589.xml><?xml version="1.0" encoding="utf-8"?>
<p:tagLst xmlns:p="http://schemas.openxmlformats.org/presentationml/2006/main">
  <p:tag name="KSO_WM_BEAUTIFY_FLAG" val=""/>
</p:tagLst>
</file>

<file path=ppt/tags/tag2590.xml><?xml version="1.0" encoding="utf-8"?>
<p:tagLst xmlns:p="http://schemas.openxmlformats.org/presentationml/2006/main">
  <p:tag name="KSO_WM_BEAUTIFY_FLAG" val=""/>
</p:tagLst>
</file>

<file path=ppt/tags/tag2591.xml><?xml version="1.0" encoding="utf-8"?>
<p:tagLst xmlns:p="http://schemas.openxmlformats.org/presentationml/2006/main">
  <p:tag name="KSO_WM_BEAUTIFY_FLAG" val=""/>
</p:tagLst>
</file>

<file path=ppt/tags/tag2592.xml><?xml version="1.0" encoding="utf-8"?>
<p:tagLst xmlns:p="http://schemas.openxmlformats.org/presentationml/2006/main">
  <p:tag name="KSO_WM_BEAUTIFY_FLAG" val=""/>
</p:tagLst>
</file>

<file path=ppt/tags/tag2593.xml><?xml version="1.0" encoding="utf-8"?>
<p:tagLst xmlns:p="http://schemas.openxmlformats.org/presentationml/2006/main">
  <p:tag name="KSO_WM_BEAUTIFY_FLAG" val=""/>
</p:tagLst>
</file>

<file path=ppt/tags/tag2594.xml><?xml version="1.0" encoding="utf-8"?>
<p:tagLst xmlns:p="http://schemas.openxmlformats.org/presentationml/2006/main">
  <p:tag name="KSO_WM_BEAUTIFY_FLAG" val=""/>
</p:tagLst>
</file>

<file path=ppt/tags/tag2595.xml><?xml version="1.0" encoding="utf-8"?>
<p:tagLst xmlns:p="http://schemas.openxmlformats.org/presentationml/2006/main">
  <p:tag name="KSO_WM_BEAUTIFY_FLAG" val=""/>
</p:tagLst>
</file>

<file path=ppt/tags/tag2596.xml><?xml version="1.0" encoding="utf-8"?>
<p:tagLst xmlns:p="http://schemas.openxmlformats.org/presentationml/2006/main">
  <p:tag name="KSO_WM_BEAUTIFY_FLAG" val=""/>
</p:tagLst>
</file>

<file path=ppt/tags/tag2597.xml><?xml version="1.0" encoding="utf-8"?>
<p:tagLst xmlns:p="http://schemas.openxmlformats.org/presentationml/2006/main">
  <p:tag name="KSO_WM_BEAUTIFY_FLAG" val=""/>
</p:tagLst>
</file>

<file path=ppt/tags/tag2598.xml><?xml version="1.0" encoding="utf-8"?>
<p:tagLst xmlns:p="http://schemas.openxmlformats.org/presentationml/2006/main">
  <p:tag name="KSO_WM_BEAUTIFY_FLAG" val=""/>
</p:tagLst>
</file>

<file path=ppt/tags/tag2599.xml><?xml version="1.0" encoding="utf-8"?>
<p:tagLst xmlns:p="http://schemas.openxmlformats.org/presentationml/2006/main">
  <p:tag name="KSO_WM_BEAUTIFY_FLAG" val=""/>
</p:tagLst>
</file>

<file path=ppt/tags/tag2600.xml><?xml version="1.0" encoding="utf-8"?>
<p:tagLst xmlns:p="http://schemas.openxmlformats.org/presentationml/2006/main">
  <p:tag name="KSO_WM_BEAUTIFY_FLAG" val=""/>
</p:tagLst>
</file>

<file path=ppt/tags/tag2601.xml><?xml version="1.0" encoding="utf-8"?>
<p:tagLst xmlns:p="http://schemas.openxmlformats.org/presentationml/2006/main">
  <p:tag name="KSO_WM_BEAUTIFY_FLAG" val=""/>
</p:tagLst>
</file>

<file path=ppt/tags/tag2602.xml><?xml version="1.0" encoding="utf-8"?>
<p:tagLst xmlns:p="http://schemas.openxmlformats.org/presentationml/2006/main">
  <p:tag name="KSO_WM_BEAUTIFY_FLAG" val=""/>
</p:tagLst>
</file>

<file path=ppt/tags/tag2603.xml><?xml version="1.0" encoding="utf-8"?>
<p:tagLst xmlns:p="http://schemas.openxmlformats.org/presentationml/2006/main">
  <p:tag name="KSO_WM_BEAUTIFY_FLAG" val=""/>
</p:tagLst>
</file>

<file path=ppt/tags/tag2604.xml><?xml version="1.0" encoding="utf-8"?>
<p:tagLst xmlns:p="http://schemas.openxmlformats.org/presentationml/2006/main">
  <p:tag name="KSO_WM_BEAUTIFY_FLAG" val=""/>
</p:tagLst>
</file>

<file path=ppt/tags/tag2605.xml><?xml version="1.0" encoding="utf-8"?>
<p:tagLst xmlns:p="http://schemas.openxmlformats.org/presentationml/2006/main">
  <p:tag name="KSO_WM_BEAUTIFY_FLAG" val=""/>
</p:tagLst>
</file>

<file path=ppt/tags/tag2606.xml><?xml version="1.0" encoding="utf-8"?>
<p:tagLst xmlns:p="http://schemas.openxmlformats.org/presentationml/2006/main">
  <p:tag name="KSO_WM_BEAUTIFY_FLAG" val=""/>
</p:tagLst>
</file>

<file path=ppt/tags/tag2607.xml><?xml version="1.0" encoding="utf-8"?>
<p:tagLst xmlns:p="http://schemas.openxmlformats.org/presentationml/2006/main">
  <p:tag name="KSO_WM_BEAUTIFY_FLAG" val=""/>
</p:tagLst>
</file>

<file path=ppt/tags/tag2608.xml><?xml version="1.0" encoding="utf-8"?>
<p:tagLst xmlns:p="http://schemas.openxmlformats.org/presentationml/2006/main">
  <p:tag name="KSO_WM_BEAUTIFY_FLAG" val=""/>
</p:tagLst>
</file>

<file path=ppt/tags/tag2609.xml><?xml version="1.0" encoding="utf-8"?>
<p:tagLst xmlns:p="http://schemas.openxmlformats.org/presentationml/2006/main">
  <p:tag name="KSO_WM_BEAUTIFY_FLAG" val=""/>
</p:tagLst>
</file>

<file path=ppt/tags/tag2610.xml><?xml version="1.0" encoding="utf-8"?>
<p:tagLst xmlns:p="http://schemas.openxmlformats.org/presentationml/2006/main">
  <p:tag name="KSO_WM_BEAUTIFY_FLAG" val=""/>
</p:tagLst>
</file>

<file path=ppt/tags/tag2611.xml><?xml version="1.0" encoding="utf-8"?>
<p:tagLst xmlns:p="http://schemas.openxmlformats.org/presentationml/2006/main">
  <p:tag name="KSO_WM_BEAUTIFY_FLAG" val=""/>
</p:tagLst>
</file>

<file path=ppt/tags/tag2612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8*a*1"/>
  <p:tag name="KSO_WM_TEMPLATE_CATEGORY" val="mixed"/>
  <p:tag name="KSO_WM_TEMPLATE_INDEX" val="20201883"/>
  <p:tag name="KSO_WM_UNIT_LAYERLEVEL" val="1"/>
  <p:tag name="KSO_WM_TAG_VERSION" val="1.0"/>
  <p:tag name="KSO_WM_BEAUTIFY_FLAG" val="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2613.xml><?xml version="1.0" encoding="utf-8"?>
<p:tagLst xmlns:p="http://schemas.openxmlformats.org/presentationml/2006/main">
  <p:tag name="KSO_WM_BEAUTIFY_FLAG" val=""/>
</p:tagLst>
</file>

<file path=ppt/tags/tag261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806"/>
  <p:tag name="KSO_WM_TEMPLATE_CATEGORY" val="custom"/>
  <p:tag name="KSO_WM_SLIDE_INDEX" val="8"/>
  <p:tag name="KSO_WM_SLIDE_ID" val="custom20236806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15.xml><?xml version="1.0" encoding="utf-8"?>
<p:tagLst xmlns:p="http://schemas.openxmlformats.org/presentationml/2006/main">
  <p:tag name="commondata" val="eyJoZGlkIjoiNzY5OTVjOGVkOGI0OTA4NmU1MWJjZDZkNzQwZGYzMDAifQ=="/>
  <p:tag name="resource_record_key" val="{&quot;65&quot;:[20236806],&quot;71&quot;:[76235680025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8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0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2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4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6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8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0_商务风沉稳职场办公.">
  <a:themeElements>
    <a:clrScheme name="">
      <a:dk1>
        <a:srgbClr val="000000"/>
      </a:dk1>
      <a:lt1>
        <a:srgbClr val="FFFFFF"/>
      </a:lt1>
      <a:dk2>
        <a:srgbClr val="024430"/>
      </a:dk2>
      <a:lt2>
        <a:srgbClr val="F2FFFB"/>
      </a:lt2>
      <a:accent1>
        <a:srgbClr val="05B17E"/>
      </a:accent1>
      <a:accent2>
        <a:srgbClr val="00B395"/>
      </a:accent2>
      <a:accent3>
        <a:srgbClr val="00B4AC"/>
      </a:accent3>
      <a:accent4>
        <a:srgbClr val="00B2C4"/>
      </a:accent4>
      <a:accent5>
        <a:srgbClr val="00AED9"/>
      </a:accent5>
      <a:accent6>
        <a:srgbClr val="00A5EB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0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3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9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1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5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8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6_商务风沉稳职场办公.">
  <a:themeElements>
    <a:clrScheme name="">
      <a:dk1>
        <a:srgbClr val="000000"/>
      </a:dk1>
      <a:lt1>
        <a:srgbClr val="FFFFFF"/>
      </a:lt1>
      <a:dk2>
        <a:srgbClr val="3E1800"/>
      </a:dk2>
      <a:lt2>
        <a:srgbClr val="FFFFFF"/>
      </a:lt2>
      <a:accent1>
        <a:srgbClr val="FF7E16"/>
      </a:accent1>
      <a:accent2>
        <a:srgbClr val="444758"/>
      </a:accent2>
      <a:accent3>
        <a:srgbClr val="FF7E16"/>
      </a:accent3>
      <a:accent4>
        <a:srgbClr val="444758"/>
      </a:accent4>
      <a:accent5>
        <a:srgbClr val="FF7E16"/>
      </a:accent5>
      <a:accent6>
        <a:srgbClr val="444758"/>
      </a:accent6>
      <a:hlink>
        <a:srgbClr val="5FCBFB"/>
      </a:hlink>
      <a:folHlink>
        <a:srgbClr val="B759BC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4659</Words>
  <Application>WPS 演示</Application>
  <PresentationFormat>宽屏</PresentationFormat>
  <Paragraphs>466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23</vt:i4>
      </vt:variant>
      <vt:variant>
        <vt:lpstr>幻灯片标题</vt:lpstr>
      </vt:variant>
      <vt:variant>
        <vt:i4>28</vt:i4>
      </vt:variant>
    </vt:vector>
  </HeadingPairs>
  <TitlesOfParts>
    <vt:vector size="70" baseType="lpstr">
      <vt:lpstr>Arial</vt:lpstr>
      <vt:lpstr>宋体</vt:lpstr>
      <vt:lpstr>Wingdings</vt:lpstr>
      <vt:lpstr>Wingdings</vt:lpstr>
      <vt:lpstr>字魂35号-经典雅黑</vt:lpstr>
      <vt:lpstr>黑体</vt:lpstr>
      <vt:lpstr>方正悠黑体加粗</vt:lpstr>
      <vt:lpstr>微软雅黑</vt:lpstr>
      <vt:lpstr>Arial Unicode MS</vt:lpstr>
      <vt:lpstr>Calibri</vt:lpstr>
      <vt:lpstr>方正清刻本悦宋简体</vt:lpstr>
      <vt:lpstr>Bebas Neue</vt:lpstr>
      <vt:lpstr>Segoe Print</vt:lpstr>
      <vt:lpstr>思源黑体 CN Bold</vt:lpstr>
      <vt:lpstr>华文中宋</vt:lpstr>
      <vt:lpstr>华文细黑</vt:lpstr>
      <vt:lpstr>思源黑体 Regular</vt:lpstr>
      <vt:lpstr>MiSans Medium</vt:lpstr>
      <vt:lpstr>汉仪中黑 简</vt:lpstr>
      <vt:lpstr>WPS</vt:lpstr>
      <vt:lpstr>18_商务风沉稳职场办公.</vt:lpstr>
      <vt:lpstr>20_商务风沉稳职场办公.</vt:lpstr>
      <vt:lpstr>22_商务风沉稳职场办公.</vt:lpstr>
      <vt:lpstr>24_商务风沉稳职场办公.</vt:lpstr>
      <vt:lpstr>26_商务风沉稳职场办公.</vt:lpstr>
      <vt:lpstr>28_商务风沉稳职场办公.</vt:lpstr>
      <vt:lpstr>30_商务风沉稳职场办公.</vt:lpstr>
      <vt:lpstr>3_商务风沉稳职场办公.</vt:lpstr>
      <vt:lpstr>1_商务风沉稳职场办公.</vt:lpstr>
      <vt:lpstr>5_商务风沉稳职场办公.</vt:lpstr>
      <vt:lpstr>4_商务风沉稳职场办公.</vt:lpstr>
      <vt:lpstr>6_商务风沉稳职场办公.</vt:lpstr>
      <vt:lpstr>12_商务风沉稳职场办公.</vt:lpstr>
      <vt:lpstr>10_商务风沉稳职场办公.</vt:lpstr>
      <vt:lpstr>14_商务风沉稳职场办公.</vt:lpstr>
      <vt:lpstr>13_商务风沉稳职场办公.</vt:lpstr>
      <vt:lpstr>9_商务风沉稳职场办公.</vt:lpstr>
      <vt:lpstr>11_商务风沉稳职场办公.</vt:lpstr>
      <vt:lpstr>7_商务风沉稳职场办公.</vt:lpstr>
      <vt:lpstr>15_商务风沉稳职场办公.</vt:lpstr>
      <vt:lpstr>8_商务风沉稳职场办公.</vt:lpstr>
      <vt:lpstr>16_商务风沉稳职场办公.</vt:lpstr>
      <vt:lpstr>六月营销方案</vt:lpstr>
      <vt:lpstr>目录</vt:lpstr>
      <vt:lpstr>六月节日热点盘点</vt:lpstr>
      <vt:lpstr>PowerPoint 演示文稿</vt:lpstr>
      <vt:lpstr>PowerPoint 演示文稿</vt:lpstr>
      <vt:lpstr>PowerPoint 演示文稿</vt:lpstr>
      <vt:lpstr>节日热点模板推荐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节日热点案例分享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为什么选择凡科互动？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160</cp:revision>
  <dcterms:created xsi:type="dcterms:W3CDTF">2019-06-19T02:08:00Z</dcterms:created>
  <dcterms:modified xsi:type="dcterms:W3CDTF">2025-05-19T03:47:37Z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2133D150D69746A7846B59B1D6AD5930_11</vt:lpwstr>
  </property>
</Properties>
</file>