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  <p:sldMasterId id="2147483679" r:id="rId4"/>
    <p:sldMasterId id="2147483691" r:id="rId5"/>
  </p:sldMasterIdLst>
  <p:notesMasterIdLst>
    <p:notesMasterId r:id="rId7"/>
  </p:notesMasterIdLst>
  <p:handoutMasterIdLst>
    <p:handoutMasterId r:id="rId33"/>
  </p:handoutMasterIdLst>
  <p:sldIdLst>
    <p:sldId id="523" r:id="rId6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33" r:id="rId17"/>
    <p:sldId id="534" r:id="rId18"/>
    <p:sldId id="535" r:id="rId19"/>
    <p:sldId id="536" r:id="rId20"/>
    <p:sldId id="537" r:id="rId21"/>
    <p:sldId id="540" r:id="rId22"/>
    <p:sldId id="541" r:id="rId23"/>
    <p:sldId id="542" r:id="rId24"/>
    <p:sldId id="543" r:id="rId25"/>
    <p:sldId id="544" r:id="rId26"/>
    <p:sldId id="545" r:id="rId27"/>
    <p:sldId id="546" r:id="rId28"/>
    <p:sldId id="547" r:id="rId29"/>
    <p:sldId id="549" r:id="rId30"/>
    <p:sldId id="550" r:id="rId31"/>
    <p:sldId id="552" r:id="rId32"/>
  </p:sldIdLst>
  <p:sldSz cx="12192000" cy="6858000"/>
  <p:notesSz cx="6858000" cy="9144000"/>
  <p:embeddedFontLst>
    <p:embeddedFont>
      <p:font typeface="微软雅黑" panose="020B0503020204020204" pitchFamily="34" charset="-122"/>
      <p:regular r:id="rId38"/>
    </p:embeddedFont>
    <p:embeddedFont>
      <p:font typeface="汉仪君黑-75简" panose="00020600040101010101" charset="-122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B0F0"/>
    <a:srgbClr val="C2181F"/>
    <a:srgbClr val="691215"/>
    <a:srgbClr val="4E3B2D"/>
    <a:srgbClr val="F0E1CA"/>
    <a:srgbClr val="5F6678"/>
    <a:srgbClr val="C21920"/>
    <a:srgbClr val="F0E1C9"/>
    <a:srgbClr val="6A12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6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0" Type="http://schemas.openxmlformats.org/officeDocument/2006/relationships/tags" Target="tags/tag908.xml"/><Relationship Id="rId4" Type="http://schemas.openxmlformats.org/officeDocument/2006/relationships/slideMaster" Target="slideMasters/slideMaster3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字魂35号-经典雅黑" panose="00000500000000000000" charset="-122"/>
              <a:ea typeface="字魂35号-经典雅黑" panose="00000500000000000000" charset="-122"/>
              <a:cs typeface="字魂35号-经典雅黑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字魂35号-经典雅黑" panose="00000500000000000000" charset="-122"/>
                <a:ea typeface="字魂35号-经典雅黑" panose="00000500000000000000" charset="-122"/>
              </a:rPr>
            </a:fld>
            <a:endParaRPr lang="zh-CN" altLang="en-US">
              <a:latin typeface="字魂35号-经典雅黑" panose="00000500000000000000" charset="-122"/>
              <a:ea typeface="字魂35号-经典雅黑" panose="000005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字魂35号-经典雅黑" panose="00000500000000000000" charset="-122"/>
              <a:ea typeface="字魂35号-经典雅黑" panose="00000500000000000000" charset="-122"/>
              <a:cs typeface="字魂35号-经典雅黑" panose="000005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字魂35号-经典雅黑" panose="00000500000000000000" charset="-122"/>
                <a:ea typeface="字魂35号-经典雅黑" panose="00000500000000000000" charset="-122"/>
              </a:rPr>
            </a:fld>
            <a:endParaRPr lang="zh-CN" altLang="en-US">
              <a:latin typeface="字魂35号-经典雅黑" panose="00000500000000000000" charset="-122"/>
              <a:ea typeface="字魂35号-经典雅黑" panose="000005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字魂35号-经典雅黑" panose="00000500000000000000" charset="-122"/>
        <a:ea typeface="字魂35号-经典雅黑" panose="00000500000000000000" charset="-122"/>
        <a:cs typeface="字魂35号-经典雅黑" panose="0000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35号-经典雅黑" panose="00000500000000000000" charset="-122"/>
        <a:ea typeface="字魂35号-经典雅黑" panose="00000500000000000000" charset="-122"/>
        <a:cs typeface="字魂35号-经典雅黑" panose="0000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35号-经典雅黑" panose="00000500000000000000" charset="-122"/>
        <a:ea typeface="字魂35号-经典雅黑" panose="00000500000000000000" charset="-122"/>
        <a:cs typeface="字魂35号-经典雅黑" panose="0000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35号-经典雅黑" panose="00000500000000000000" charset="-122"/>
        <a:ea typeface="字魂35号-经典雅黑" panose="00000500000000000000" charset="-122"/>
        <a:cs typeface="字魂35号-经典雅黑" panose="0000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35号-经典雅黑" panose="00000500000000000000" charset="-122"/>
        <a:ea typeface="字魂35号-经典雅黑" panose="00000500000000000000" charset="-122"/>
        <a:cs typeface="字魂35号-经典雅黑" panose="0000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image" Target="../media/image4.png"/><Relationship Id="rId6" Type="http://schemas.openxmlformats.org/officeDocument/2006/relationships/tags" Target="../tags/tag65.xml"/><Relationship Id="rId5" Type="http://schemas.openxmlformats.org/officeDocument/2006/relationships/image" Target="../media/image3.png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" Type="http://schemas.openxmlformats.org/officeDocument/2006/relationships/tags" Target="../tags/tag63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image" Target="../media/image5.png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image" Target="../media/image7.png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image" Target="../media/image6.png"/><Relationship Id="rId4" Type="http://schemas.openxmlformats.org/officeDocument/2006/relationships/tags" Target="../tags/tag79.xml"/><Relationship Id="rId3" Type="http://schemas.openxmlformats.org/officeDocument/2006/relationships/image" Target="../media/image2.png"/><Relationship Id="rId2" Type="http://schemas.openxmlformats.org/officeDocument/2006/relationships/tags" Target="../tags/tag78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image" Target="../media/image9.png"/><Relationship Id="rId11" Type="http://schemas.openxmlformats.org/officeDocument/2006/relationships/tags" Target="../tags/tag83.xml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image" Target="../media/image5.png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image" Target="../media/image5.png"/><Relationship Id="rId2" Type="http://schemas.openxmlformats.org/officeDocument/2006/relationships/tags" Target="../tags/tag94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image" Target="../media/image11.png"/><Relationship Id="rId6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tags" Target="../tags/tag104.xml"/><Relationship Id="rId3" Type="http://schemas.openxmlformats.org/officeDocument/2006/relationships/image" Target="../media/image2.png"/><Relationship Id="rId2" Type="http://schemas.openxmlformats.org/officeDocument/2006/relationships/tags" Target="../tags/tag103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5.png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image" Target="../media/image5.png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5.png"/><Relationship Id="rId2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image" Target="../media/image13.png"/><Relationship Id="rId6" Type="http://schemas.openxmlformats.org/officeDocument/2006/relationships/tags" Target="../tags/tag133.xml"/><Relationship Id="rId5" Type="http://schemas.openxmlformats.org/officeDocument/2006/relationships/image" Target="../media/image12.png"/><Relationship Id="rId4" Type="http://schemas.openxmlformats.org/officeDocument/2006/relationships/tags" Target="../tags/tag132.xml"/><Relationship Id="rId3" Type="http://schemas.openxmlformats.org/officeDocument/2006/relationships/image" Target="../media/image2.png"/><Relationship Id="rId2" Type="http://schemas.openxmlformats.org/officeDocument/2006/relationships/tags" Target="../tags/tag131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image" Target="../media/image5.png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5.png"/><Relationship Id="rId2" Type="http://schemas.openxmlformats.org/officeDocument/2006/relationships/tags" Target="../tags/tag144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5.png"/><Relationship Id="rId2" Type="http://schemas.openxmlformats.org/officeDocument/2006/relationships/tags" Target="../tags/tag151.xml"/><Relationship Id="rId10" Type="http://schemas.openxmlformats.org/officeDocument/2006/relationships/tags" Target="../tags/tag158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image" Target="../media/image5.png"/><Relationship Id="rId2" Type="http://schemas.openxmlformats.org/officeDocument/2006/relationships/tags" Target="../tags/tag159.xml"/><Relationship Id="rId10" Type="http://schemas.openxmlformats.org/officeDocument/2006/relationships/tags" Target="../tags/tag16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image" Target="../media/image5.png"/><Relationship Id="rId2" Type="http://schemas.openxmlformats.org/officeDocument/2006/relationships/tags" Target="../tags/tag167.xml"/><Relationship Id="rId10" Type="http://schemas.openxmlformats.org/officeDocument/2006/relationships/tags" Target="../tags/tag1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image" Target="../media/image5.png"/><Relationship Id="rId2" Type="http://schemas.openxmlformats.org/officeDocument/2006/relationships/tags" Target="../tags/tag175.xml"/><Relationship Id="rId12" Type="http://schemas.openxmlformats.org/officeDocument/2006/relationships/tags" Target="../tags/tag184.xml"/><Relationship Id="rId11" Type="http://schemas.openxmlformats.org/officeDocument/2006/relationships/tags" Target="../tags/tag183.xml"/><Relationship Id="rId10" Type="http://schemas.openxmlformats.org/officeDocument/2006/relationships/tags" Target="../tags/tag182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image" Target="../media/image5.png"/><Relationship Id="rId2" Type="http://schemas.openxmlformats.org/officeDocument/2006/relationships/tags" Target="../tags/tag185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5" Type="http://schemas.openxmlformats.org/officeDocument/2006/relationships/tags" Target="../tags/tag218.xml"/><Relationship Id="rId24" Type="http://schemas.openxmlformats.org/officeDocument/2006/relationships/tags" Target="../tags/tag217.xml"/><Relationship Id="rId23" Type="http://schemas.openxmlformats.org/officeDocument/2006/relationships/tags" Target="../tags/tag216.xml"/><Relationship Id="rId22" Type="http://schemas.openxmlformats.org/officeDocument/2006/relationships/tags" Target="../tags/tag215.xml"/><Relationship Id="rId21" Type="http://schemas.openxmlformats.org/officeDocument/2006/relationships/tags" Target="../tags/tag214.xml"/><Relationship Id="rId20" Type="http://schemas.openxmlformats.org/officeDocument/2006/relationships/tags" Target="../tags/tag213.xml"/><Relationship Id="rId2" Type="http://schemas.openxmlformats.org/officeDocument/2006/relationships/tags" Target="../tags/tag198.xml"/><Relationship Id="rId19" Type="http://schemas.openxmlformats.org/officeDocument/2006/relationships/image" Target="../media/image16.png"/><Relationship Id="rId18" Type="http://schemas.openxmlformats.org/officeDocument/2006/relationships/tags" Target="../tags/tag212.xml"/><Relationship Id="rId17" Type="http://schemas.openxmlformats.org/officeDocument/2006/relationships/tags" Target="../tags/tag211.xml"/><Relationship Id="rId16" Type="http://schemas.openxmlformats.org/officeDocument/2006/relationships/image" Target="../media/image15.png"/><Relationship Id="rId15" Type="http://schemas.openxmlformats.org/officeDocument/2006/relationships/tags" Target="../tags/tag210.xml"/><Relationship Id="rId14" Type="http://schemas.openxmlformats.org/officeDocument/2006/relationships/image" Target="../media/image14.png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7" Type="http://schemas.openxmlformats.org/officeDocument/2006/relationships/tags" Target="../tags/tag253.xml"/><Relationship Id="rId16" Type="http://schemas.openxmlformats.org/officeDocument/2006/relationships/tags" Target="../tags/tag252.xml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82.xml"/><Relationship Id="rId5" Type="http://schemas.openxmlformats.org/officeDocument/2006/relationships/tags" Target="../tags/tag281.xml"/><Relationship Id="rId4" Type="http://schemas.openxmlformats.org/officeDocument/2006/relationships/tags" Target="../tags/tag280.xml"/><Relationship Id="rId3" Type="http://schemas.openxmlformats.org/officeDocument/2006/relationships/tags" Target="../tags/tag279.xml"/><Relationship Id="rId2" Type="http://schemas.openxmlformats.org/officeDocument/2006/relationships/tags" Target="../tags/tag278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7" Type="http://schemas.openxmlformats.org/officeDocument/2006/relationships/tags" Target="../tags/tag294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03.xml"/><Relationship Id="rId8" Type="http://schemas.openxmlformats.org/officeDocument/2006/relationships/tags" Target="../tags/tag302.xml"/><Relationship Id="rId7" Type="http://schemas.openxmlformats.org/officeDocument/2006/relationships/tags" Target="../tags/tag301.xml"/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4" Type="http://schemas.openxmlformats.org/officeDocument/2006/relationships/tags" Target="../tags/tag315.xml"/><Relationship Id="rId23" Type="http://schemas.openxmlformats.org/officeDocument/2006/relationships/tags" Target="../tags/tag314.xml"/><Relationship Id="rId22" Type="http://schemas.openxmlformats.org/officeDocument/2006/relationships/tags" Target="../tags/tag313.xml"/><Relationship Id="rId21" Type="http://schemas.openxmlformats.org/officeDocument/2006/relationships/tags" Target="../tags/tag312.xml"/><Relationship Id="rId20" Type="http://schemas.openxmlformats.org/officeDocument/2006/relationships/tags" Target="../tags/tag311.xml"/><Relationship Id="rId2" Type="http://schemas.openxmlformats.org/officeDocument/2006/relationships/tags" Target="../tags/tag296.xml"/><Relationship Id="rId19" Type="http://schemas.openxmlformats.org/officeDocument/2006/relationships/tags" Target="../tags/tag310.xml"/><Relationship Id="rId18" Type="http://schemas.openxmlformats.org/officeDocument/2006/relationships/image" Target="../media/image16.png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image" Target="../media/image15.png"/><Relationship Id="rId14" Type="http://schemas.openxmlformats.org/officeDocument/2006/relationships/tags" Target="../tags/tag307.xml"/><Relationship Id="rId13" Type="http://schemas.openxmlformats.org/officeDocument/2006/relationships/image" Target="../media/image14.png"/><Relationship Id="rId12" Type="http://schemas.openxmlformats.org/officeDocument/2006/relationships/tags" Target="../tags/tag306.xml"/><Relationship Id="rId11" Type="http://schemas.openxmlformats.org/officeDocument/2006/relationships/tags" Target="../tags/tag305.xml"/><Relationship Id="rId10" Type="http://schemas.openxmlformats.org/officeDocument/2006/relationships/tags" Target="../tags/tag304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tags" Target="../tags/tag329.xml"/><Relationship Id="rId7" Type="http://schemas.openxmlformats.org/officeDocument/2006/relationships/image" Target="../media/image17.png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7" Type="http://schemas.openxmlformats.org/officeDocument/2006/relationships/tags" Target="../tags/tag336.xml"/><Relationship Id="rId16" Type="http://schemas.openxmlformats.org/officeDocument/2006/relationships/tags" Target="../tags/tag335.xml"/><Relationship Id="rId15" Type="http://schemas.openxmlformats.org/officeDocument/2006/relationships/tags" Target="../tags/tag334.xml"/><Relationship Id="rId14" Type="http://schemas.openxmlformats.org/officeDocument/2006/relationships/tags" Target="../tags/tag333.xml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image" Target="../media/image19.png"/><Relationship Id="rId10" Type="http://schemas.openxmlformats.org/officeDocument/2006/relationships/tags" Target="../tags/tag330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6" Type="http://schemas.openxmlformats.org/officeDocument/2006/relationships/tags" Target="../tags/tag341.xml"/><Relationship Id="rId5" Type="http://schemas.openxmlformats.org/officeDocument/2006/relationships/tags" Target="../tags/tag340.xml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image" Target="../media/image19.png"/><Relationship Id="rId7" Type="http://schemas.openxmlformats.org/officeDocument/2006/relationships/tags" Target="../tags/tag345.xml"/><Relationship Id="rId6" Type="http://schemas.openxmlformats.org/officeDocument/2006/relationships/image" Target="../media/image21.png"/><Relationship Id="rId5" Type="http://schemas.openxmlformats.org/officeDocument/2006/relationships/tags" Target="../tags/tag344.xml"/><Relationship Id="rId4" Type="http://schemas.openxmlformats.org/officeDocument/2006/relationships/image" Target="../media/image20.png"/><Relationship Id="rId3" Type="http://schemas.openxmlformats.org/officeDocument/2006/relationships/tags" Target="../tags/tag343.xml"/><Relationship Id="rId2" Type="http://schemas.openxmlformats.org/officeDocument/2006/relationships/tags" Target="../tags/tag342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354.xml"/><Relationship Id="rId8" Type="http://schemas.openxmlformats.org/officeDocument/2006/relationships/image" Target="../media/image19.png"/><Relationship Id="rId7" Type="http://schemas.openxmlformats.org/officeDocument/2006/relationships/tags" Target="../tags/tag353.xml"/><Relationship Id="rId6" Type="http://schemas.openxmlformats.org/officeDocument/2006/relationships/image" Target="../media/image22.png"/><Relationship Id="rId5" Type="http://schemas.openxmlformats.org/officeDocument/2006/relationships/tags" Target="../tags/tag352.xml"/><Relationship Id="rId4" Type="http://schemas.openxmlformats.org/officeDocument/2006/relationships/image" Target="../media/image17.png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3" Type="http://schemas.openxmlformats.org/officeDocument/2006/relationships/tags" Target="../tags/tag358.xml"/><Relationship Id="rId12" Type="http://schemas.openxmlformats.org/officeDocument/2006/relationships/tags" Target="../tags/tag357.xml"/><Relationship Id="rId11" Type="http://schemas.openxmlformats.org/officeDocument/2006/relationships/tags" Target="../tags/tag356.xml"/><Relationship Id="rId10" Type="http://schemas.openxmlformats.org/officeDocument/2006/relationships/tags" Target="../tags/tag355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364.xml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tags" Target="../tags/tag371.xml"/><Relationship Id="rId7" Type="http://schemas.openxmlformats.org/officeDocument/2006/relationships/tags" Target="../tags/tag370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4" Type="http://schemas.openxmlformats.org/officeDocument/2006/relationships/tags" Target="../tags/tag379.xml"/><Relationship Id="rId3" Type="http://schemas.openxmlformats.org/officeDocument/2006/relationships/tags" Target="../tags/tag378.xml"/><Relationship Id="rId2" Type="http://schemas.openxmlformats.org/officeDocument/2006/relationships/tags" Target="../tags/tag377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tags" Target="../tags/tag393.xml"/><Relationship Id="rId8" Type="http://schemas.openxmlformats.org/officeDocument/2006/relationships/image" Target="../media/image24.png"/><Relationship Id="rId7" Type="http://schemas.openxmlformats.org/officeDocument/2006/relationships/tags" Target="../tags/tag392.xml"/><Relationship Id="rId6" Type="http://schemas.openxmlformats.org/officeDocument/2006/relationships/image" Target="../media/image20.png"/><Relationship Id="rId5" Type="http://schemas.openxmlformats.org/officeDocument/2006/relationships/tags" Target="../tags/tag391.xml"/><Relationship Id="rId4" Type="http://schemas.openxmlformats.org/officeDocument/2006/relationships/image" Target="../media/image23.png"/><Relationship Id="rId3" Type="http://schemas.openxmlformats.org/officeDocument/2006/relationships/tags" Target="../tags/tag390.xml"/><Relationship Id="rId27" Type="http://schemas.openxmlformats.org/officeDocument/2006/relationships/tags" Target="../tags/tag406.xml"/><Relationship Id="rId26" Type="http://schemas.openxmlformats.org/officeDocument/2006/relationships/tags" Target="../tags/tag405.xml"/><Relationship Id="rId25" Type="http://schemas.openxmlformats.org/officeDocument/2006/relationships/tags" Target="../tags/tag404.xml"/><Relationship Id="rId24" Type="http://schemas.openxmlformats.org/officeDocument/2006/relationships/tags" Target="../tags/tag403.xml"/><Relationship Id="rId23" Type="http://schemas.openxmlformats.org/officeDocument/2006/relationships/tags" Target="../tags/tag402.xml"/><Relationship Id="rId22" Type="http://schemas.openxmlformats.org/officeDocument/2006/relationships/tags" Target="../tags/tag401.xml"/><Relationship Id="rId21" Type="http://schemas.openxmlformats.org/officeDocument/2006/relationships/image" Target="../media/image28.png"/><Relationship Id="rId20" Type="http://schemas.openxmlformats.org/officeDocument/2006/relationships/tags" Target="../tags/tag400.xml"/><Relationship Id="rId2" Type="http://schemas.openxmlformats.org/officeDocument/2006/relationships/tags" Target="../tags/tag389.xml"/><Relationship Id="rId19" Type="http://schemas.openxmlformats.org/officeDocument/2006/relationships/image" Target="../media/image27.png"/><Relationship Id="rId18" Type="http://schemas.openxmlformats.org/officeDocument/2006/relationships/tags" Target="../tags/tag399.xml"/><Relationship Id="rId17" Type="http://schemas.openxmlformats.org/officeDocument/2006/relationships/tags" Target="../tags/tag398.xml"/><Relationship Id="rId16" Type="http://schemas.openxmlformats.org/officeDocument/2006/relationships/tags" Target="../tags/tag397.xml"/><Relationship Id="rId15" Type="http://schemas.openxmlformats.org/officeDocument/2006/relationships/tags" Target="../tags/tag396.xml"/><Relationship Id="rId14" Type="http://schemas.openxmlformats.org/officeDocument/2006/relationships/image" Target="../media/image26.png"/><Relationship Id="rId13" Type="http://schemas.openxmlformats.org/officeDocument/2006/relationships/tags" Target="../tags/tag395.xml"/><Relationship Id="rId12" Type="http://schemas.openxmlformats.org/officeDocument/2006/relationships/image" Target="../media/image25.png"/><Relationship Id="rId11" Type="http://schemas.openxmlformats.org/officeDocument/2006/relationships/tags" Target="../tags/tag394.xml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母亲节封面底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47"/>
            <a:ext cx="12191930" cy="6857905"/>
          </a:xfrm>
          <a:prstGeom prst="rect">
            <a:avLst/>
          </a:prstGeom>
        </p:spPr>
      </p:pic>
      <p:pic>
        <p:nvPicPr>
          <p:cNvPr id="6" name="图片 5" descr="劳动节封面2@2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25600" y="793800"/>
            <a:ext cx="10540800" cy="5270400"/>
          </a:xfrm>
          <a:prstGeom prst="rect">
            <a:avLst/>
          </a:prstGeom>
        </p:spPr>
      </p:pic>
      <p:pic>
        <p:nvPicPr>
          <p:cNvPr id="7" name="图片 6" descr="劳动节封面1@2x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803400" y="1415736"/>
            <a:ext cx="3024619" cy="3975727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2"/>
          <p:cNvSpPr/>
          <p:nvPr>
            <p:ph type="ctrTitle" idx="2" hasCustomPrompt="1"/>
            <p:custDataLst>
              <p:tags r:id="rId11"/>
            </p:custDataLst>
          </p:nvPr>
        </p:nvSpPr>
        <p:spPr>
          <a:xfrm>
            <a:off x="6170294" y="2123107"/>
            <a:ext cx="5199177" cy="2893695"/>
          </a:xfrm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l" defTabSz="914400" rtl="0" eaLnBrk="1" fontAlgn="auto" latinLnBrk="0" hangingPunct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900" b="1" i="0" u="none" strike="noStrike" kern="0" cap="none" spc="0" normalizeH="0" baseline="0" noProof="1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ea typeface="汉仪粗圆 简" panose="00020600040101010101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副标题 3"/>
          <p:cNvSpPr/>
          <p:nvPr>
            <p:ph type="subTitle" idx="3" hasCustomPrompt="1"/>
            <p:custDataLst>
              <p:tags r:id="rId12"/>
            </p:custDataLst>
          </p:nvPr>
        </p:nvSpPr>
        <p:spPr>
          <a:xfrm>
            <a:off x="6170294" y="1406936"/>
            <a:ext cx="5199177" cy="625366"/>
          </a:xfrm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1800" b="0" i="0" u="none" strike="noStrike" kern="0" cap="none" spc="1000" normalizeH="0" baseline="0" noProof="1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汉仪正圆-55W" panose="00020600040101010101" charset="-122"/>
                <a:cs typeface="汉仪旗黑-35S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文本占位符 4"/>
          <p:cNvSpPr/>
          <p:nvPr>
            <p:ph type="body" idx="4" hasCustomPrompt="1"/>
            <p:custDataLst>
              <p:tags r:id="rId13"/>
            </p:custDataLst>
          </p:nvPr>
        </p:nvSpPr>
        <p:spPr>
          <a:xfrm>
            <a:off x="6170294" y="5190157"/>
            <a:ext cx="5199177" cy="911703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1600" b="0" i="0" u="none" strike="noStrike" kern="0" cap="none" spc="0" normalizeH="0" baseline="0" noProof="1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母亲节封面底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47"/>
            <a:ext cx="12191930" cy="6857588"/>
          </a:xfrm>
          <a:prstGeom prst="rect">
            <a:avLst/>
          </a:prstGeom>
        </p:spPr>
      </p:pic>
      <p:pic>
        <p:nvPicPr>
          <p:cNvPr id="7" name="图片 6" descr="章节1@2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593535" y="1144738"/>
            <a:ext cx="2299765" cy="2296315"/>
          </a:xfrm>
          <a:prstGeom prst="rect">
            <a:avLst/>
          </a:prstGeom>
        </p:spPr>
      </p:pic>
      <p:pic>
        <p:nvPicPr>
          <p:cNvPr id="10" name="图片 9" descr="章节4@2x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895205" y="3441700"/>
            <a:ext cx="2299765" cy="2296315"/>
          </a:xfrm>
          <a:prstGeom prst="rect">
            <a:avLst/>
          </a:prstGeom>
        </p:spPr>
      </p:pic>
      <p:pic>
        <p:nvPicPr>
          <p:cNvPr id="11" name="图片 10" descr="章节2@2x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895205" y="1144738"/>
            <a:ext cx="2299765" cy="2296315"/>
          </a:xfrm>
          <a:prstGeom prst="rect">
            <a:avLst/>
          </a:prstGeom>
        </p:spPr>
      </p:pic>
      <p:pic>
        <p:nvPicPr>
          <p:cNvPr id="12" name="图片 11" descr="章节3@2x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593535" y="3441700"/>
            <a:ext cx="2299765" cy="2296315"/>
          </a:xfrm>
          <a:prstGeom prst="rect">
            <a:avLst/>
          </a:prstGeom>
        </p:spPr>
      </p:pic>
      <p:pic>
        <p:nvPicPr>
          <p:cNvPr id="13" name="图片 12" descr="章节5@2x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1142918"/>
            <a:ext cx="259167" cy="458486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母亲节封面底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47"/>
            <a:ext cx="12191930" cy="6857905"/>
          </a:xfrm>
          <a:prstGeom prst="rect">
            <a:avLst/>
          </a:prstGeom>
        </p:spPr>
      </p:pic>
      <p:pic>
        <p:nvPicPr>
          <p:cNvPr id="7" name="图片 6" descr="劳动节目录1@2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388310"/>
            <a:ext cx="2132838" cy="1469690"/>
          </a:xfrm>
          <a:prstGeom prst="rect">
            <a:avLst/>
          </a:prstGeom>
        </p:spPr>
      </p:pic>
      <p:pic>
        <p:nvPicPr>
          <p:cNvPr id="6" name="图片 5" descr="劳动节目录2@1x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445455" y="0"/>
            <a:ext cx="4746545" cy="44122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母亲节封面底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47"/>
            <a:ext cx="12191930" cy="6857588"/>
          </a:xfrm>
          <a:prstGeom prst="rect">
            <a:avLst/>
          </a:prstGeom>
        </p:spPr>
      </p:pic>
      <p:pic>
        <p:nvPicPr>
          <p:cNvPr id="2" name="图片 1" descr="结束2@2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3850" y="1174750"/>
            <a:ext cx="10217866" cy="3301953"/>
          </a:xfrm>
          <a:prstGeom prst="rect">
            <a:avLst/>
          </a:prstGeom>
        </p:spPr>
      </p:pic>
      <p:pic>
        <p:nvPicPr>
          <p:cNvPr id="6" name="图片 5" descr="结束1@2x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0" y="17031"/>
            <a:ext cx="329306" cy="6823939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"/>
          <p:cNvSpPr>
            <a:spLocks noChangeArrowheads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755333" y="4601210"/>
            <a:ext cx="7857461" cy="1016000"/>
          </a:xfrm>
          <a:noFill/>
          <a:ln>
            <a:noFill/>
          </a:ln>
        </p:spPr>
        <p:txBody>
          <a:bodyPr vert="horz" wrap="square" lIns="101600" tIns="38100" rIns="762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粗圆 简" panose="00020600040101010101" charset="-122"/>
                <a:cs typeface="+mn-c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8" name="文本占位符 2"/>
          <p:cNvSpPr>
            <a:spLocks noChangeArrowheads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55333" y="5670550"/>
            <a:ext cx="7857460" cy="855345"/>
          </a:xfrm>
          <a:noFill/>
          <a:ln>
            <a:noFill/>
          </a:ln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200" b="0" i="0" u="none" strike="noStrike" kern="1200" cap="none" spc="4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正圆-55W" panose="00020600040101010101" charset="-122"/>
                <a:cs typeface="+mn-cs"/>
              </a:defRPr>
            </a:lvl1pPr>
            <a:lvl2pPr marL="74295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-635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正文@2x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-87"/>
            <a:ext cx="12191930" cy="68581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6"/>
          <p:cNvSpPr txBox="1">
            <a:spLocks noGrp="1"/>
          </p:cNvSpPr>
          <p:nvPr>
            <p:ph type="title" idx="21" hasCustomPrompt="1"/>
            <p:custDataLst>
              <p:tags r:id="rId2"/>
            </p:custDataLst>
          </p:nvPr>
        </p:nvSpPr>
        <p:spPr>
          <a:xfrm>
            <a:off x="804545" y="911225"/>
            <a:ext cx="6309360" cy="234442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8" name="任意多边形: 形状 17"/>
          <p:cNvSpPr/>
          <p:nvPr>
            <p:custDataLst>
              <p:tags r:id="rId3"/>
            </p:custDataLst>
          </p:nvPr>
        </p:nvSpPr>
        <p:spPr>
          <a:xfrm>
            <a:off x="0" y="3262537"/>
            <a:ext cx="12192000" cy="3595463"/>
          </a:xfrm>
          <a:custGeom>
            <a:avLst/>
            <a:gdLst>
              <a:gd name="connsiteX0" fmla="*/ 11115320 w 12192000"/>
              <a:gd name="connsiteY0" fmla="*/ 50 h 3595463"/>
              <a:gd name="connsiteX1" fmla="*/ 12016809 w 12192000"/>
              <a:gd name="connsiteY1" fmla="*/ 107965 h 3595463"/>
              <a:gd name="connsiteX2" fmla="*/ 12192000 w 12192000"/>
              <a:gd name="connsiteY2" fmla="*/ 167661 h 3595463"/>
              <a:gd name="connsiteX3" fmla="*/ 12192000 w 12192000"/>
              <a:gd name="connsiteY3" fmla="*/ 3595463 h 3595463"/>
              <a:gd name="connsiteX4" fmla="*/ 0 w 12192000"/>
              <a:gd name="connsiteY4" fmla="*/ 3595463 h 3595463"/>
              <a:gd name="connsiteX5" fmla="*/ 0 w 12192000"/>
              <a:gd name="connsiteY5" fmla="*/ 2063550 h 3595463"/>
              <a:gd name="connsiteX6" fmla="*/ 1321 w 12192000"/>
              <a:gd name="connsiteY6" fmla="*/ 2072626 h 3595463"/>
              <a:gd name="connsiteX7" fmla="*/ 10574 w 12192000"/>
              <a:gd name="connsiteY7" fmla="*/ 2265448 h 3595463"/>
              <a:gd name="connsiteX8" fmla="*/ 3188928 w 12192000"/>
              <a:gd name="connsiteY8" fmla="*/ 2631826 h 3595463"/>
              <a:gd name="connsiteX9" fmla="*/ 8806826 w 12192000"/>
              <a:gd name="connsiteY9" fmla="*/ 391560 h 3595463"/>
              <a:gd name="connsiteX10" fmla="*/ 11115320 w 12192000"/>
              <a:gd name="connsiteY10" fmla="*/ 50 h 359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595463">
                <a:moveTo>
                  <a:pt x="11115320" y="50"/>
                </a:moveTo>
                <a:cubicBezTo>
                  <a:pt x="11459512" y="1553"/>
                  <a:pt x="11767815" y="37161"/>
                  <a:pt x="12016809" y="107965"/>
                </a:cubicBezTo>
                <a:lnTo>
                  <a:pt x="12192000" y="167661"/>
                </a:lnTo>
                <a:lnTo>
                  <a:pt x="12192000" y="3595463"/>
                </a:lnTo>
                <a:lnTo>
                  <a:pt x="0" y="3595463"/>
                </a:lnTo>
                <a:lnTo>
                  <a:pt x="0" y="2063550"/>
                </a:lnTo>
                <a:lnTo>
                  <a:pt x="1321" y="2072626"/>
                </a:lnTo>
                <a:cubicBezTo>
                  <a:pt x="4405" y="2111769"/>
                  <a:pt x="7490" y="2264002"/>
                  <a:pt x="10574" y="2265448"/>
                </a:cubicBezTo>
                <a:cubicBezTo>
                  <a:pt x="561762" y="2532583"/>
                  <a:pt x="1722887" y="2944141"/>
                  <a:pt x="3188928" y="2631826"/>
                </a:cubicBezTo>
                <a:cubicBezTo>
                  <a:pt x="4654971" y="2319511"/>
                  <a:pt x="7230504" y="913766"/>
                  <a:pt x="8806826" y="391560"/>
                </a:cubicBezTo>
                <a:cubicBezTo>
                  <a:pt x="9594988" y="130457"/>
                  <a:pt x="10426934" y="-2957"/>
                  <a:pt x="11115320" y="5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9884668" y="2510563"/>
            <a:ext cx="1296695" cy="129669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9729981" y="4902976"/>
            <a:ext cx="307146" cy="307146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7422565" y="4804503"/>
            <a:ext cx="1271391" cy="12713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  <a:cs typeface="微软雅黑" panose="020B0503020204020204" pitchFamily="34" charset="-122"/>
            </a:endParaRPr>
          </a:p>
        </p:txBody>
      </p:sp>
      <p:sp>
        <p:nvSpPr>
          <p:cNvPr id="11" name="任意多边形: 形状 4"/>
          <p:cNvSpPr/>
          <p:nvPr>
            <p:custDataLst>
              <p:tags r:id="rId7"/>
            </p:custDataLst>
          </p:nvPr>
        </p:nvSpPr>
        <p:spPr>
          <a:xfrm>
            <a:off x="9762980" y="3967090"/>
            <a:ext cx="2429021" cy="2890911"/>
          </a:xfrm>
          <a:custGeom>
            <a:avLst/>
            <a:gdLst>
              <a:gd name="connsiteX0" fmla="*/ 2145323 w 2429021"/>
              <a:gd name="connsiteY0" fmla="*/ 0 h 2890911"/>
              <a:gd name="connsiteX1" fmla="*/ 2364670 w 2429021"/>
              <a:gd name="connsiteY1" fmla="*/ 11076 h 2890911"/>
              <a:gd name="connsiteX2" fmla="*/ 2429021 w 2429021"/>
              <a:gd name="connsiteY2" fmla="*/ 20897 h 2890911"/>
              <a:gd name="connsiteX3" fmla="*/ 2429021 w 2429021"/>
              <a:gd name="connsiteY3" fmla="*/ 2890911 h 2890911"/>
              <a:gd name="connsiteX4" fmla="*/ 135844 w 2429021"/>
              <a:gd name="connsiteY4" fmla="*/ 2890911 h 2890911"/>
              <a:gd name="connsiteX5" fmla="*/ 96450 w 2429021"/>
              <a:gd name="connsiteY5" fmla="*/ 2783277 h 2890911"/>
              <a:gd name="connsiteX6" fmla="*/ 0 w 2429021"/>
              <a:gd name="connsiteY6" fmla="*/ 2145323 h 2890911"/>
              <a:gd name="connsiteX7" fmla="*/ 2145323 w 2429021"/>
              <a:gd name="connsiteY7" fmla="*/ 0 h 289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29021" h="2890911">
                <a:moveTo>
                  <a:pt x="2145323" y="0"/>
                </a:moveTo>
                <a:cubicBezTo>
                  <a:pt x="2219375" y="0"/>
                  <a:pt x="2292550" y="3752"/>
                  <a:pt x="2364670" y="11076"/>
                </a:cubicBezTo>
                <a:lnTo>
                  <a:pt x="2429021" y="20897"/>
                </a:lnTo>
                <a:lnTo>
                  <a:pt x="2429021" y="2890911"/>
                </a:lnTo>
                <a:lnTo>
                  <a:pt x="135844" y="2890911"/>
                </a:lnTo>
                <a:lnTo>
                  <a:pt x="96450" y="2783277"/>
                </a:lnTo>
                <a:cubicBezTo>
                  <a:pt x="33767" y="2581747"/>
                  <a:pt x="0" y="2367479"/>
                  <a:pt x="0" y="2145323"/>
                </a:cubicBezTo>
                <a:cubicBezTo>
                  <a:pt x="0" y="960494"/>
                  <a:pt x="960494" y="0"/>
                  <a:pt x="2145323" y="0"/>
                </a:cubicBezTo>
                <a:close/>
              </a:path>
            </a:pathLst>
          </a:custGeom>
          <a:noFill/>
          <a:ln>
            <a:solidFill>
              <a:schemeClr val="bg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>
            <p:custDataLst>
              <p:tags r:id="rId8"/>
            </p:custDataLst>
          </p:nvPr>
        </p:nvSpPr>
        <p:spPr>
          <a:xfrm>
            <a:off x="7165609" y="3654809"/>
            <a:ext cx="152400" cy="1524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>
            <p:custDataLst>
              <p:tags r:id="rId9"/>
            </p:custDataLst>
          </p:nvPr>
        </p:nvSpPr>
        <p:spPr>
          <a:xfrm>
            <a:off x="10919143" y="2089520"/>
            <a:ext cx="261559" cy="261559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40" name="圆: 空心 39"/>
          <p:cNvSpPr/>
          <p:nvPr>
            <p:custDataLst>
              <p:tags r:id="rId10"/>
            </p:custDataLst>
          </p:nvPr>
        </p:nvSpPr>
        <p:spPr>
          <a:xfrm>
            <a:off x="7317544" y="1676736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>
              <a:alpha val="3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11"/>
            </p:custDataLst>
          </p:nvPr>
        </p:nvSpPr>
        <p:spPr>
          <a:xfrm>
            <a:off x="3549752" y="6349830"/>
            <a:ext cx="1142116" cy="508170"/>
          </a:xfrm>
          <a:custGeom>
            <a:avLst/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12"/>
            </p:custDataLst>
          </p:nvPr>
        </p:nvSpPr>
        <p:spPr>
          <a:xfrm>
            <a:off x="7953375" y="1247775"/>
            <a:ext cx="2451735" cy="4942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54000" dist="101600" dir="2700000" algn="tl" rotWithShape="0">
              <a:schemeClr val="accen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58" name="图片 57" descr="图标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4" t="11813" r="12614" b="11508"/>
          <a:stretch>
            <a:fillRect/>
          </a:stretch>
        </p:blipFill>
        <p:spPr>
          <a:xfrm>
            <a:off x="7953375" y="1247775"/>
            <a:ext cx="2452370" cy="4958715"/>
          </a:xfrm>
          <a:prstGeom prst="roundRect">
            <a:avLst/>
          </a:prstGeom>
          <a:effectLst/>
        </p:spPr>
      </p:pic>
      <p:pic>
        <p:nvPicPr>
          <p:cNvPr id="15" name="图片 14" descr="图片21" hidden="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2202" t="407" r="1977" b="686"/>
          <a:stretch>
            <a:fillRect/>
          </a:stretch>
        </p:blipFill>
        <p:spPr>
          <a:xfrm>
            <a:off x="7955280" y="1247775"/>
            <a:ext cx="2431415" cy="4942840"/>
          </a:xfrm>
          <a:prstGeom prst="roundRect">
            <a:avLst/>
          </a:prstGeom>
        </p:spPr>
      </p:pic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 flipH="1">
            <a:off x="8032750" y="1843405"/>
            <a:ext cx="2295525" cy="381889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615" h="6014">
                <a:moveTo>
                  <a:pt x="608" y="0"/>
                </a:moveTo>
                <a:cubicBezTo>
                  <a:pt x="2269" y="0"/>
                  <a:pt x="3615" y="1346"/>
                  <a:pt x="3615" y="3007"/>
                </a:cubicBezTo>
                <a:cubicBezTo>
                  <a:pt x="3615" y="4668"/>
                  <a:pt x="2269" y="6014"/>
                  <a:pt x="608" y="6014"/>
                </a:cubicBezTo>
                <a:cubicBezTo>
                  <a:pt x="400" y="6014"/>
                  <a:pt x="198" y="5993"/>
                  <a:pt x="2" y="5953"/>
                </a:cubicBezTo>
                <a:lnTo>
                  <a:pt x="0" y="5952"/>
                </a:lnTo>
                <a:lnTo>
                  <a:pt x="0" y="62"/>
                </a:lnTo>
                <a:lnTo>
                  <a:pt x="2" y="61"/>
                </a:lnTo>
                <a:cubicBezTo>
                  <a:pt x="198" y="21"/>
                  <a:pt x="400" y="0"/>
                  <a:pt x="608" y="0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61" name="图片 60" descr="图片包含 斑马, 看着, 水, 黑暗&#10;&#10;描述已自动生成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8032750" y="1336675"/>
            <a:ext cx="2295525" cy="4786630"/>
          </a:xfrm>
          <a:prstGeom prst="roundRect">
            <a:avLst>
              <a:gd name="adj" fmla="val 15020"/>
            </a:avLst>
          </a:prstGeom>
        </p:spPr>
      </p:pic>
      <p:sp>
        <p:nvSpPr>
          <p:cNvPr id="55" name="任意多边形: 形状 54"/>
          <p:cNvSpPr/>
          <p:nvPr>
            <p:custDataLst>
              <p:tags r:id="rId20"/>
            </p:custDataLst>
          </p:nvPr>
        </p:nvSpPr>
        <p:spPr>
          <a:xfrm>
            <a:off x="0" y="0"/>
            <a:ext cx="1984272" cy="1247459"/>
          </a:xfrm>
          <a:custGeom>
            <a:avLst/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5" h="1965">
                <a:moveTo>
                  <a:pt x="2255" y="0"/>
                </a:moveTo>
                <a:lnTo>
                  <a:pt x="3125" y="0"/>
                </a:lnTo>
                <a:lnTo>
                  <a:pt x="3114" y="34"/>
                </a:lnTo>
                <a:cubicBezTo>
                  <a:pt x="2726" y="1157"/>
                  <a:pt x="1658" y="1965"/>
                  <a:pt x="403" y="1965"/>
                </a:cubicBezTo>
                <a:cubicBezTo>
                  <a:pt x="304" y="1965"/>
                  <a:pt x="206" y="1959"/>
                  <a:pt x="110" y="1950"/>
                </a:cubicBezTo>
                <a:lnTo>
                  <a:pt x="0" y="1933"/>
                </a:lnTo>
                <a:lnTo>
                  <a:pt x="0" y="1118"/>
                </a:lnTo>
                <a:lnTo>
                  <a:pt x="192" y="1147"/>
                </a:lnTo>
                <a:cubicBezTo>
                  <a:pt x="261" y="1154"/>
                  <a:pt x="332" y="1158"/>
                  <a:pt x="403" y="1158"/>
                </a:cubicBezTo>
                <a:cubicBezTo>
                  <a:pt x="1212" y="1158"/>
                  <a:pt x="1912" y="691"/>
                  <a:pt x="2249" y="13"/>
                </a:cubicBezTo>
                <a:lnTo>
                  <a:pt x="2255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type="body" idx="2" hasCustomPrompt="1"/>
            <p:custDataLst>
              <p:tags r:id="rId21"/>
            </p:custDataLst>
          </p:nvPr>
        </p:nvSpPr>
        <p:spPr>
          <a:xfrm>
            <a:off x="805180" y="3255645"/>
            <a:ext cx="4867275" cy="108648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22"/>
            </p:custDataLst>
          </p:nvPr>
        </p:nvSpPr>
        <p:spPr>
          <a:xfrm>
            <a:off x="875030" y="4596765"/>
            <a:ext cx="1943735" cy="5232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  <a:prstDash val="solid"/>
          </a:ln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5"/>
          <p:cNvSpPr/>
          <p:nvPr>
            <p:custDataLst>
              <p:tags r:id="rId2"/>
            </p:custDataLst>
          </p:nvPr>
        </p:nvSpPr>
        <p:spPr>
          <a:xfrm>
            <a:off x="5177480" y="0"/>
            <a:ext cx="7014520" cy="6858000"/>
          </a:xfrm>
          <a:custGeom>
            <a:avLst/>
            <a:gdLst>
              <a:gd name="connsiteX0" fmla="*/ 1955318 w 7014520"/>
              <a:gd name="connsiteY0" fmla="*/ 0 h 6858000"/>
              <a:gd name="connsiteX1" fmla="*/ 7014520 w 7014520"/>
              <a:gd name="connsiteY1" fmla="*/ 0 h 6858000"/>
              <a:gd name="connsiteX2" fmla="*/ 7014520 w 7014520"/>
              <a:gd name="connsiteY2" fmla="*/ 6858000 h 6858000"/>
              <a:gd name="connsiteX3" fmla="*/ 1277802 w 7014520"/>
              <a:gd name="connsiteY3" fmla="*/ 6858000 h 6858000"/>
              <a:gd name="connsiteX4" fmla="*/ 1029914 w 7014520"/>
              <a:gd name="connsiteY4" fmla="*/ 6585255 h 6858000"/>
              <a:gd name="connsiteX5" fmla="*/ 0 w 7014520"/>
              <a:gd name="connsiteY5" fmla="*/ 3716338 h 6858000"/>
              <a:gd name="connsiteX6" fmla="*/ 1811682 w 7014520"/>
              <a:gd name="connsiteY6" fmla="*/ 1021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4520" h="6858000">
                <a:moveTo>
                  <a:pt x="1955318" y="0"/>
                </a:moveTo>
                <a:lnTo>
                  <a:pt x="7014520" y="0"/>
                </a:lnTo>
                <a:lnTo>
                  <a:pt x="7014520" y="6858000"/>
                </a:lnTo>
                <a:lnTo>
                  <a:pt x="1277802" y="6858000"/>
                </a:lnTo>
                <a:lnTo>
                  <a:pt x="1029914" y="6585255"/>
                </a:lnTo>
                <a:cubicBezTo>
                  <a:pt x="386505" y="5805623"/>
                  <a:pt x="0" y="4806118"/>
                  <a:pt x="0" y="3716338"/>
                </a:cubicBezTo>
                <a:cubicBezTo>
                  <a:pt x="0" y="2237352"/>
                  <a:pt x="711880" y="924635"/>
                  <a:pt x="1811682" y="102142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9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3"/>
            </p:custDataLst>
          </p:nvPr>
        </p:nvSpPr>
        <p:spPr>
          <a:xfrm>
            <a:off x="10681592" y="3716338"/>
            <a:ext cx="1271391" cy="1271391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6" hidden="1"/>
          <p:cNvSpPr txBox="1"/>
          <p:nvPr>
            <p:custDataLst>
              <p:tags r:id="rId4"/>
            </p:custDataLst>
          </p:nvPr>
        </p:nvSpPr>
        <p:spPr>
          <a:xfrm>
            <a:off x="6369915" y="2047558"/>
            <a:ext cx="1179195" cy="119888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  <a:latin typeface="+mj-lt"/>
                <a:ea typeface="+mj-ea"/>
                <a:cs typeface="微软雅黑" panose="020B0503020204020204" pitchFamily="34" charset="-122"/>
              </a:rPr>
              <a:t>01</a:t>
            </a:r>
            <a:endParaRPr lang="en-US" altLang="zh-CN" sz="7200" dirty="0">
              <a:solidFill>
                <a:schemeClr val="tx1">
                  <a:lumMod val="50000"/>
                  <a:lumOff val="50000"/>
                  <a:alpha val="10000"/>
                </a:schemeClr>
              </a:solidFill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20" name="任意多边形: 形状 19"/>
          <p:cNvSpPr/>
          <p:nvPr>
            <p:custDataLst>
              <p:tags r:id="rId5"/>
            </p:custDataLst>
          </p:nvPr>
        </p:nvSpPr>
        <p:spPr>
          <a:xfrm>
            <a:off x="0" y="1"/>
            <a:ext cx="2416088" cy="1905783"/>
          </a:xfrm>
          <a:custGeom>
            <a:avLst/>
            <a:gdLst>
              <a:gd name="connsiteX0" fmla="*/ 0 w 2416088"/>
              <a:gd name="connsiteY0" fmla="*/ 0 h 1905783"/>
              <a:gd name="connsiteX1" fmla="*/ 2416088 w 2416088"/>
              <a:gd name="connsiteY1" fmla="*/ 0 h 1905783"/>
              <a:gd name="connsiteX2" fmla="*/ 2397212 w 2416088"/>
              <a:gd name="connsiteY2" fmla="*/ 36856 h 1905783"/>
              <a:gd name="connsiteX3" fmla="*/ 95039 w 2416088"/>
              <a:gd name="connsiteY3" fmla="*/ 1882283 h 1905783"/>
              <a:gd name="connsiteX4" fmla="*/ 0 w 2416088"/>
              <a:gd name="connsiteY4" fmla="*/ 1905783 h 190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6088" h="1905783">
                <a:moveTo>
                  <a:pt x="0" y="0"/>
                </a:moveTo>
                <a:lnTo>
                  <a:pt x="2416088" y="0"/>
                </a:lnTo>
                <a:lnTo>
                  <a:pt x="2397212" y="36856"/>
                </a:lnTo>
                <a:cubicBezTo>
                  <a:pt x="1914362" y="925700"/>
                  <a:pt x="1087357" y="1600458"/>
                  <a:pt x="95039" y="1882283"/>
                </a:cubicBezTo>
                <a:lnTo>
                  <a:pt x="0" y="1905783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6"/>
            </p:custDataLst>
          </p:nvPr>
        </p:nvCxnSpPr>
        <p:spPr>
          <a:xfrm>
            <a:off x="1065927" y="2387643"/>
            <a:ext cx="381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: 空心 23" hidden="1"/>
          <p:cNvSpPr/>
          <p:nvPr>
            <p:custDataLst>
              <p:tags r:id="rId7"/>
            </p:custDataLst>
          </p:nvPr>
        </p:nvSpPr>
        <p:spPr>
          <a:xfrm>
            <a:off x="3540495" y="2596440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888365" y="629285"/>
            <a:ext cx="2957195" cy="14135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6" name="任意多边形: 形状 7"/>
          <p:cNvSpPr/>
          <p:nvPr>
            <p:custDataLst>
              <p:tags r:id="rId9"/>
            </p:custDataLst>
          </p:nvPr>
        </p:nvSpPr>
        <p:spPr>
          <a:xfrm>
            <a:off x="153" y="5145405"/>
            <a:ext cx="1729740" cy="1712595"/>
          </a:xfrm>
          <a:custGeom>
            <a:avLst/>
            <a:gdLst>
              <a:gd name="connsiteX0" fmla="*/ 0 w 2724"/>
              <a:gd name="connsiteY0" fmla="*/ 77 h 2697"/>
              <a:gd name="connsiteX1" fmla="*/ 33 w 2724"/>
              <a:gd name="connsiteY1" fmla="*/ 68 h 2697"/>
              <a:gd name="connsiteX2" fmla="*/ 571 w 2724"/>
              <a:gd name="connsiteY2" fmla="*/ 0 h 2697"/>
              <a:gd name="connsiteX3" fmla="*/ 2724 w 2724"/>
              <a:gd name="connsiteY3" fmla="*/ 2153 h 2697"/>
              <a:gd name="connsiteX4" fmla="*/ 2656 w 2724"/>
              <a:gd name="connsiteY4" fmla="*/ 2691 h 2697"/>
              <a:gd name="connsiteX5" fmla="*/ 2654 w 2724"/>
              <a:gd name="connsiteY5" fmla="*/ 2697 h 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4" h="2697">
                <a:moveTo>
                  <a:pt x="0" y="77"/>
                </a:moveTo>
                <a:lnTo>
                  <a:pt x="33" y="68"/>
                </a:lnTo>
                <a:cubicBezTo>
                  <a:pt x="205" y="24"/>
                  <a:pt x="386" y="0"/>
                  <a:pt x="571" y="0"/>
                </a:cubicBezTo>
                <a:cubicBezTo>
                  <a:pt x="1760" y="0"/>
                  <a:pt x="2724" y="964"/>
                  <a:pt x="2724" y="2153"/>
                </a:cubicBezTo>
                <a:cubicBezTo>
                  <a:pt x="2724" y="2339"/>
                  <a:pt x="2700" y="2519"/>
                  <a:pt x="2656" y="2691"/>
                </a:cubicBezTo>
                <a:lnTo>
                  <a:pt x="2654" y="2697"/>
                </a:lnTo>
              </a:path>
            </a:pathLst>
          </a:custGeom>
          <a:noFill/>
          <a:ln>
            <a:gradFill>
              <a:gsLst>
                <a:gs pos="45000">
                  <a:schemeClr val="accent1">
                    <a:alpha val="65000"/>
                  </a:schemeClr>
                </a:gs>
                <a:gs pos="100000">
                  <a:schemeClr val="accent1">
                    <a:alpha val="30000"/>
                  </a:schemeClr>
                </a:gs>
                <a:gs pos="0">
                  <a:schemeClr val="accent1">
                    <a:alpha val="30000"/>
                  </a:schemeClr>
                </a:gs>
              </a:gsLst>
              <a:lin ang="0" scaled="1"/>
            </a:gra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4" name="文本框 13"/>
          <p:cNvSpPr txBox="1"/>
          <p:nvPr userDrawn="1">
            <p:custDataLst>
              <p:tags r:id="rId13"/>
            </p:custDataLst>
          </p:nvPr>
        </p:nvSpPr>
        <p:spPr>
          <a:xfrm>
            <a:off x="1040120" y="2019482"/>
            <a:ext cx="1223814" cy="178705"/>
          </a:xfrm>
          <a:custGeom>
            <a:avLst/>
            <a:gdLst/>
            <a:ahLst/>
            <a:cxnLst/>
            <a:rect l="l" t="t" r="r" b="b"/>
            <a:pathLst>
              <a:path w="1223814" h="178705">
                <a:moveTo>
                  <a:pt x="235111" y="20092"/>
                </a:moveTo>
                <a:cubicBezTo>
                  <a:pt x="217475" y="20092"/>
                  <a:pt x="203188" y="26491"/>
                  <a:pt x="192249" y="39291"/>
                </a:cubicBezTo>
                <a:cubicBezTo>
                  <a:pt x="181310" y="52090"/>
                  <a:pt x="175841" y="68870"/>
                  <a:pt x="175841" y="89632"/>
                </a:cubicBezTo>
                <a:cubicBezTo>
                  <a:pt x="175841" y="110542"/>
                  <a:pt x="181180" y="127304"/>
                  <a:pt x="191858" y="139917"/>
                </a:cubicBezTo>
                <a:cubicBezTo>
                  <a:pt x="202537" y="152530"/>
                  <a:pt x="216471" y="158837"/>
                  <a:pt x="233660" y="158837"/>
                </a:cubicBezTo>
                <a:cubicBezTo>
                  <a:pt x="252115" y="158837"/>
                  <a:pt x="266607" y="152791"/>
                  <a:pt x="277137" y="140698"/>
                </a:cubicBezTo>
                <a:cubicBezTo>
                  <a:pt x="287666" y="128606"/>
                  <a:pt x="292931" y="111695"/>
                  <a:pt x="292931" y="89967"/>
                </a:cubicBezTo>
                <a:cubicBezTo>
                  <a:pt x="292931" y="67642"/>
                  <a:pt x="287778" y="50415"/>
                  <a:pt x="277472" y="38286"/>
                </a:cubicBezTo>
                <a:cubicBezTo>
                  <a:pt x="267165" y="26156"/>
                  <a:pt x="253045" y="20092"/>
                  <a:pt x="235111" y="20092"/>
                </a:cubicBezTo>
                <a:close/>
                <a:moveTo>
                  <a:pt x="974713" y="2902"/>
                </a:moveTo>
                <a:lnTo>
                  <a:pt x="1096715" y="2902"/>
                </a:lnTo>
                <a:lnTo>
                  <a:pt x="1096715" y="22771"/>
                </a:lnTo>
                <a:lnTo>
                  <a:pt x="1046820" y="22771"/>
                </a:lnTo>
                <a:lnTo>
                  <a:pt x="1046820" y="175803"/>
                </a:lnTo>
                <a:lnTo>
                  <a:pt x="1024384" y="175803"/>
                </a:lnTo>
                <a:lnTo>
                  <a:pt x="1024384" y="22771"/>
                </a:lnTo>
                <a:lnTo>
                  <a:pt x="974713" y="22771"/>
                </a:lnTo>
                <a:close/>
                <a:moveTo>
                  <a:pt x="801737" y="2902"/>
                </a:moveTo>
                <a:lnTo>
                  <a:pt x="829754" y="2902"/>
                </a:lnTo>
                <a:lnTo>
                  <a:pt x="914363" y="135061"/>
                </a:lnTo>
                <a:cubicBezTo>
                  <a:pt x="918381" y="141312"/>
                  <a:pt x="920763" y="145293"/>
                  <a:pt x="921507" y="147005"/>
                </a:cubicBezTo>
                <a:lnTo>
                  <a:pt x="921953" y="147005"/>
                </a:lnTo>
                <a:cubicBezTo>
                  <a:pt x="921209" y="142094"/>
                  <a:pt x="920837" y="133685"/>
                  <a:pt x="920837" y="121779"/>
                </a:cubicBezTo>
                <a:lnTo>
                  <a:pt x="920837" y="2902"/>
                </a:lnTo>
                <a:lnTo>
                  <a:pt x="942938" y="2902"/>
                </a:lnTo>
                <a:lnTo>
                  <a:pt x="942938" y="175803"/>
                </a:lnTo>
                <a:lnTo>
                  <a:pt x="916484" y="175803"/>
                </a:lnTo>
                <a:lnTo>
                  <a:pt x="829531" y="41300"/>
                </a:lnTo>
                <a:cubicBezTo>
                  <a:pt x="827075" y="37505"/>
                  <a:pt x="825103" y="33747"/>
                  <a:pt x="823615" y="30026"/>
                </a:cubicBezTo>
                <a:lnTo>
                  <a:pt x="822945" y="30026"/>
                </a:lnTo>
                <a:cubicBezTo>
                  <a:pt x="823541" y="33896"/>
                  <a:pt x="823838" y="41969"/>
                  <a:pt x="823838" y="54248"/>
                </a:cubicBezTo>
                <a:lnTo>
                  <a:pt x="823838" y="175803"/>
                </a:lnTo>
                <a:lnTo>
                  <a:pt x="801737" y="175803"/>
                </a:lnTo>
                <a:close/>
                <a:moveTo>
                  <a:pt x="677912" y="2902"/>
                </a:moveTo>
                <a:lnTo>
                  <a:pt x="766986" y="2902"/>
                </a:lnTo>
                <a:lnTo>
                  <a:pt x="766986" y="22771"/>
                </a:lnTo>
                <a:lnTo>
                  <a:pt x="700237" y="22771"/>
                </a:lnTo>
                <a:lnTo>
                  <a:pt x="700237" y="78135"/>
                </a:lnTo>
                <a:lnTo>
                  <a:pt x="762075" y="78135"/>
                </a:lnTo>
                <a:lnTo>
                  <a:pt x="762075" y="97892"/>
                </a:lnTo>
                <a:lnTo>
                  <a:pt x="700237" y="97892"/>
                </a:lnTo>
                <a:lnTo>
                  <a:pt x="700237" y="156046"/>
                </a:lnTo>
                <a:lnTo>
                  <a:pt x="770893" y="156046"/>
                </a:lnTo>
                <a:lnTo>
                  <a:pt x="770893" y="175803"/>
                </a:lnTo>
                <a:lnTo>
                  <a:pt x="677912" y="175803"/>
                </a:lnTo>
                <a:close/>
                <a:moveTo>
                  <a:pt x="527038" y="2902"/>
                </a:moveTo>
                <a:lnTo>
                  <a:pt x="649040" y="2902"/>
                </a:lnTo>
                <a:lnTo>
                  <a:pt x="649040" y="22771"/>
                </a:lnTo>
                <a:lnTo>
                  <a:pt x="599145" y="22771"/>
                </a:lnTo>
                <a:lnTo>
                  <a:pt x="599145" y="175803"/>
                </a:lnTo>
                <a:lnTo>
                  <a:pt x="576709" y="175803"/>
                </a:lnTo>
                <a:lnTo>
                  <a:pt x="576709" y="22771"/>
                </a:lnTo>
                <a:lnTo>
                  <a:pt x="527038" y="22771"/>
                </a:lnTo>
                <a:close/>
                <a:moveTo>
                  <a:pt x="354062" y="2902"/>
                </a:moveTo>
                <a:lnTo>
                  <a:pt x="382079" y="2902"/>
                </a:lnTo>
                <a:lnTo>
                  <a:pt x="466688" y="135061"/>
                </a:lnTo>
                <a:cubicBezTo>
                  <a:pt x="470706" y="141312"/>
                  <a:pt x="473088" y="145293"/>
                  <a:pt x="473832" y="147005"/>
                </a:cubicBezTo>
                <a:lnTo>
                  <a:pt x="474278" y="147005"/>
                </a:lnTo>
                <a:cubicBezTo>
                  <a:pt x="473534" y="142094"/>
                  <a:pt x="473162" y="133685"/>
                  <a:pt x="473162" y="121779"/>
                </a:cubicBezTo>
                <a:lnTo>
                  <a:pt x="473162" y="2902"/>
                </a:lnTo>
                <a:lnTo>
                  <a:pt x="495263" y="2902"/>
                </a:lnTo>
                <a:lnTo>
                  <a:pt x="495263" y="175803"/>
                </a:lnTo>
                <a:lnTo>
                  <a:pt x="468809" y="175803"/>
                </a:lnTo>
                <a:lnTo>
                  <a:pt x="381856" y="41300"/>
                </a:lnTo>
                <a:cubicBezTo>
                  <a:pt x="379400" y="37505"/>
                  <a:pt x="377428" y="33747"/>
                  <a:pt x="375940" y="30026"/>
                </a:cubicBezTo>
                <a:lnTo>
                  <a:pt x="375270" y="30026"/>
                </a:lnTo>
                <a:cubicBezTo>
                  <a:pt x="375866" y="33896"/>
                  <a:pt x="376163" y="41969"/>
                  <a:pt x="376163" y="54248"/>
                </a:cubicBezTo>
                <a:lnTo>
                  <a:pt x="376163" y="175803"/>
                </a:lnTo>
                <a:lnTo>
                  <a:pt x="354062" y="175803"/>
                </a:lnTo>
                <a:close/>
                <a:moveTo>
                  <a:pt x="1178607" y="0"/>
                </a:moveTo>
                <a:cubicBezTo>
                  <a:pt x="1195797" y="0"/>
                  <a:pt x="1208410" y="2084"/>
                  <a:pt x="1216447" y="6251"/>
                </a:cubicBezTo>
                <a:lnTo>
                  <a:pt x="1216447" y="30584"/>
                </a:lnTo>
                <a:cubicBezTo>
                  <a:pt x="1206029" y="23366"/>
                  <a:pt x="1192858" y="19757"/>
                  <a:pt x="1176933" y="19757"/>
                </a:cubicBezTo>
                <a:cubicBezTo>
                  <a:pt x="1166366" y="19757"/>
                  <a:pt x="1157753" y="21971"/>
                  <a:pt x="1151093" y="26398"/>
                </a:cubicBezTo>
                <a:cubicBezTo>
                  <a:pt x="1144433" y="30826"/>
                  <a:pt x="1141103" y="36984"/>
                  <a:pt x="1141103" y="44872"/>
                </a:cubicBezTo>
                <a:cubicBezTo>
                  <a:pt x="1141103" y="51867"/>
                  <a:pt x="1143410" y="57559"/>
                  <a:pt x="1148023" y="61950"/>
                </a:cubicBezTo>
                <a:cubicBezTo>
                  <a:pt x="1152637" y="66340"/>
                  <a:pt x="1162646" y="72330"/>
                  <a:pt x="1178049" y="79921"/>
                </a:cubicBezTo>
                <a:cubicBezTo>
                  <a:pt x="1195016" y="88032"/>
                  <a:pt x="1206885" y="96143"/>
                  <a:pt x="1213657" y="104254"/>
                </a:cubicBezTo>
                <a:cubicBezTo>
                  <a:pt x="1220428" y="112365"/>
                  <a:pt x="1223814" y="121481"/>
                  <a:pt x="1223814" y="131601"/>
                </a:cubicBezTo>
                <a:cubicBezTo>
                  <a:pt x="1223814" y="146782"/>
                  <a:pt x="1218307" y="158427"/>
                  <a:pt x="1207294" y="166539"/>
                </a:cubicBezTo>
                <a:cubicBezTo>
                  <a:pt x="1196281" y="174650"/>
                  <a:pt x="1180989" y="178705"/>
                  <a:pt x="1161418" y="178705"/>
                </a:cubicBezTo>
                <a:cubicBezTo>
                  <a:pt x="1154572" y="178705"/>
                  <a:pt x="1146591" y="177757"/>
                  <a:pt x="1137475" y="175859"/>
                </a:cubicBezTo>
                <a:cubicBezTo>
                  <a:pt x="1128359" y="173961"/>
                  <a:pt x="1121718" y="171599"/>
                  <a:pt x="1117551" y="168771"/>
                </a:cubicBezTo>
                <a:lnTo>
                  <a:pt x="1117551" y="143321"/>
                </a:lnTo>
                <a:cubicBezTo>
                  <a:pt x="1122834" y="147935"/>
                  <a:pt x="1129903" y="151730"/>
                  <a:pt x="1138759" y="154707"/>
                </a:cubicBezTo>
                <a:cubicBezTo>
                  <a:pt x="1147614" y="157683"/>
                  <a:pt x="1156023" y="159172"/>
                  <a:pt x="1163985" y="159172"/>
                </a:cubicBezTo>
                <a:cubicBezTo>
                  <a:pt x="1188244" y="159172"/>
                  <a:pt x="1200374" y="150540"/>
                  <a:pt x="1200374" y="133275"/>
                </a:cubicBezTo>
                <a:cubicBezTo>
                  <a:pt x="1200374" y="128439"/>
                  <a:pt x="1199071" y="124085"/>
                  <a:pt x="1196467" y="120216"/>
                </a:cubicBezTo>
                <a:cubicBezTo>
                  <a:pt x="1193862" y="116346"/>
                  <a:pt x="1190290" y="112923"/>
                  <a:pt x="1185751" y="109947"/>
                </a:cubicBezTo>
                <a:cubicBezTo>
                  <a:pt x="1181212" y="106970"/>
                  <a:pt x="1172692" y="102394"/>
                  <a:pt x="1160190" y="96217"/>
                </a:cubicBezTo>
                <a:cubicBezTo>
                  <a:pt x="1142852" y="87585"/>
                  <a:pt x="1131429" y="79567"/>
                  <a:pt x="1125922" y="72163"/>
                </a:cubicBezTo>
                <a:cubicBezTo>
                  <a:pt x="1120416" y="64759"/>
                  <a:pt x="1117662" y="56294"/>
                  <a:pt x="1117662" y="46769"/>
                </a:cubicBezTo>
                <a:cubicBezTo>
                  <a:pt x="1117662" y="32407"/>
                  <a:pt x="1123429" y="21022"/>
                  <a:pt x="1134964" y="12613"/>
                </a:cubicBezTo>
                <a:cubicBezTo>
                  <a:pt x="1146498" y="4204"/>
                  <a:pt x="1161046" y="0"/>
                  <a:pt x="1178607" y="0"/>
                </a:cubicBezTo>
                <a:close/>
                <a:moveTo>
                  <a:pt x="236451" y="0"/>
                </a:moveTo>
                <a:cubicBezTo>
                  <a:pt x="260487" y="0"/>
                  <a:pt x="279834" y="8074"/>
                  <a:pt x="294494" y="24222"/>
                </a:cubicBezTo>
                <a:cubicBezTo>
                  <a:pt x="309153" y="40370"/>
                  <a:pt x="316483" y="61392"/>
                  <a:pt x="316483" y="87288"/>
                </a:cubicBezTo>
                <a:cubicBezTo>
                  <a:pt x="316483" y="115342"/>
                  <a:pt x="308967" y="137592"/>
                  <a:pt x="293936" y="154037"/>
                </a:cubicBezTo>
                <a:cubicBezTo>
                  <a:pt x="278904" y="170483"/>
                  <a:pt x="258812" y="178705"/>
                  <a:pt x="233660" y="178705"/>
                </a:cubicBezTo>
                <a:cubicBezTo>
                  <a:pt x="209104" y="178705"/>
                  <a:pt x="189421" y="170631"/>
                  <a:pt x="174613" y="154483"/>
                </a:cubicBezTo>
                <a:cubicBezTo>
                  <a:pt x="159804" y="138336"/>
                  <a:pt x="152400" y="117314"/>
                  <a:pt x="152400" y="91418"/>
                </a:cubicBezTo>
                <a:cubicBezTo>
                  <a:pt x="152400" y="63512"/>
                  <a:pt x="159953" y="41300"/>
                  <a:pt x="175059" y="24780"/>
                </a:cubicBezTo>
                <a:cubicBezTo>
                  <a:pt x="190165" y="8260"/>
                  <a:pt x="210629" y="0"/>
                  <a:pt x="236451" y="0"/>
                </a:cubicBezTo>
                <a:close/>
                <a:moveTo>
                  <a:pt x="88516" y="0"/>
                </a:moveTo>
                <a:cubicBezTo>
                  <a:pt x="105036" y="0"/>
                  <a:pt x="118691" y="2344"/>
                  <a:pt x="129481" y="7032"/>
                </a:cubicBezTo>
                <a:lnTo>
                  <a:pt x="129481" y="30361"/>
                </a:lnTo>
                <a:cubicBezTo>
                  <a:pt x="117128" y="23515"/>
                  <a:pt x="103547" y="20092"/>
                  <a:pt x="88739" y="20092"/>
                </a:cubicBezTo>
                <a:cubicBezTo>
                  <a:pt x="69466" y="20092"/>
                  <a:pt x="53764" y="26510"/>
                  <a:pt x="41635" y="39346"/>
                </a:cubicBezTo>
                <a:cubicBezTo>
                  <a:pt x="29505" y="52183"/>
                  <a:pt x="23441" y="69503"/>
                  <a:pt x="23441" y="91306"/>
                </a:cubicBezTo>
                <a:cubicBezTo>
                  <a:pt x="23441" y="111993"/>
                  <a:pt x="29096" y="128420"/>
                  <a:pt x="40407" y="140587"/>
                </a:cubicBezTo>
                <a:cubicBezTo>
                  <a:pt x="51718" y="152753"/>
                  <a:pt x="66526" y="158837"/>
                  <a:pt x="84832" y="158837"/>
                </a:cubicBezTo>
                <a:cubicBezTo>
                  <a:pt x="101947" y="158837"/>
                  <a:pt x="116830" y="154967"/>
                  <a:pt x="129481" y="147228"/>
                </a:cubicBezTo>
                <a:lnTo>
                  <a:pt x="129481" y="168659"/>
                </a:lnTo>
                <a:cubicBezTo>
                  <a:pt x="116756" y="175357"/>
                  <a:pt x="100794" y="178705"/>
                  <a:pt x="81595" y="178705"/>
                </a:cubicBezTo>
                <a:cubicBezTo>
                  <a:pt x="56815" y="178705"/>
                  <a:pt x="37021" y="170836"/>
                  <a:pt x="22213" y="155097"/>
                </a:cubicBezTo>
                <a:cubicBezTo>
                  <a:pt x="7404" y="139359"/>
                  <a:pt x="0" y="118542"/>
                  <a:pt x="0" y="92645"/>
                </a:cubicBezTo>
                <a:cubicBezTo>
                  <a:pt x="0" y="64815"/>
                  <a:pt x="8335" y="42416"/>
                  <a:pt x="25003" y="25450"/>
                </a:cubicBezTo>
                <a:cubicBezTo>
                  <a:pt x="41672" y="8483"/>
                  <a:pt x="62843" y="0"/>
                  <a:pt x="8851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  <a:prstDash val="sys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b="0" i="0" u="none" strike="noStrike" cap="none" spc="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uFillTx/>
                <a:latin typeface="+mj-lt"/>
                <a:ea typeface="+mj-ea"/>
                <a:cs typeface="微软雅黑" panose="020B0503020204020204" pitchFamily="34" charset="-122"/>
                <a:sym typeface="+mn-ea"/>
              </a:defRPr>
            </a:lvl1pPr>
            <a:lvl2pPr marL="685800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kumimoji="0" lang="zh-CN" altLang="en-US" sz="1600" b="0" i="0" u="none" strike="noStrike" cap="none" spc="150" normalizeH="0" baseline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cap="none" spc="150" normalizeH="0" baseline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cap="none" spc="150" normalizeH="0" baseline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cap="none" spc="150" normalizeH="0" baseline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椭圆 46"/>
          <p:cNvSpPr/>
          <p:nvPr>
            <p:custDataLst>
              <p:tags r:id="rId2"/>
            </p:custDataLst>
          </p:nvPr>
        </p:nvSpPr>
        <p:spPr>
          <a:xfrm>
            <a:off x="8746758" y="3135129"/>
            <a:ext cx="587742" cy="587742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63" name="任意多边形: 形状 62"/>
          <p:cNvSpPr/>
          <p:nvPr>
            <p:custDataLst>
              <p:tags r:id="rId3"/>
            </p:custDataLst>
          </p:nvPr>
        </p:nvSpPr>
        <p:spPr>
          <a:xfrm>
            <a:off x="0" y="5159862"/>
            <a:ext cx="2777964" cy="1698139"/>
          </a:xfrm>
          <a:custGeom>
            <a:avLst/>
            <a:gdLst>
              <a:gd name="connsiteX0" fmla="*/ 0 w 2777964"/>
              <a:gd name="connsiteY0" fmla="*/ 0 h 1698139"/>
              <a:gd name="connsiteX1" fmla="*/ 123711 w 2777964"/>
              <a:gd name="connsiteY1" fmla="*/ 28552 h 1698139"/>
              <a:gd name="connsiteX2" fmla="*/ 2657270 w 2777964"/>
              <a:gd name="connsiteY2" fmla="*/ 1558805 h 1698139"/>
              <a:gd name="connsiteX3" fmla="*/ 2777964 w 2777964"/>
              <a:gd name="connsiteY3" fmla="*/ 1698139 h 1698139"/>
              <a:gd name="connsiteX4" fmla="*/ 0 w 2777964"/>
              <a:gd name="connsiteY4" fmla="*/ 1698139 h 1698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964" h="1698139">
                <a:moveTo>
                  <a:pt x="0" y="0"/>
                </a:moveTo>
                <a:lnTo>
                  <a:pt x="123711" y="28552"/>
                </a:lnTo>
                <a:cubicBezTo>
                  <a:pt x="1114347" y="283430"/>
                  <a:pt x="1990034" y="824684"/>
                  <a:pt x="2657270" y="1558805"/>
                </a:cubicBezTo>
                <a:lnTo>
                  <a:pt x="2777964" y="1698139"/>
                </a:lnTo>
                <a:lnTo>
                  <a:pt x="0" y="1698139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4"/>
            </p:custDataLst>
          </p:nvPr>
        </p:nvSpPr>
        <p:spPr>
          <a:xfrm>
            <a:off x="10234541" y="5115591"/>
            <a:ext cx="1957459" cy="1742409"/>
          </a:xfrm>
          <a:custGeom>
            <a:avLst/>
            <a:gdLst>
              <a:gd name="connsiteX0" fmla="*/ 1957459 w 1957459"/>
              <a:gd name="connsiteY0" fmla="*/ 0 h 1742409"/>
              <a:gd name="connsiteX1" fmla="*/ 1957459 w 1957459"/>
              <a:gd name="connsiteY1" fmla="*/ 1742409 h 1742409"/>
              <a:gd name="connsiteX2" fmla="*/ 0 w 1957459"/>
              <a:gd name="connsiteY2" fmla="*/ 1742409 h 1742409"/>
              <a:gd name="connsiteX3" fmla="*/ 25628 w 1957459"/>
              <a:gd name="connsiteY3" fmla="*/ 1574488 h 1742409"/>
              <a:gd name="connsiteX4" fmla="*/ 1957459 w 1957459"/>
              <a:gd name="connsiteY4" fmla="*/ 0 h 174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7459" h="1742409">
                <a:moveTo>
                  <a:pt x="1957459" y="0"/>
                </a:moveTo>
                <a:lnTo>
                  <a:pt x="1957459" y="1742409"/>
                </a:lnTo>
                <a:lnTo>
                  <a:pt x="0" y="1742409"/>
                </a:lnTo>
                <a:lnTo>
                  <a:pt x="25628" y="1574488"/>
                </a:lnTo>
                <a:cubicBezTo>
                  <a:pt x="209500" y="675930"/>
                  <a:pt x="1004544" y="0"/>
                  <a:pt x="1957459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7" name="任意多边形: 形状 56"/>
          <p:cNvSpPr/>
          <p:nvPr>
            <p:custDataLst>
              <p:tags r:id="rId5"/>
            </p:custDataLst>
          </p:nvPr>
        </p:nvSpPr>
        <p:spPr>
          <a:xfrm>
            <a:off x="9877249" y="0"/>
            <a:ext cx="2314575" cy="1779270"/>
          </a:xfrm>
          <a:custGeom>
            <a:avLst/>
            <a:gdLst>
              <a:gd name="connsiteX0" fmla="*/ 3645 w 3645"/>
              <a:gd name="connsiteY0" fmla="*/ 2802 h 2802"/>
              <a:gd name="connsiteX1" fmla="*/ 3426 w 3645"/>
              <a:gd name="connsiteY1" fmla="*/ 2763 h 2802"/>
              <a:gd name="connsiteX2" fmla="*/ 165 w 3645"/>
              <a:gd name="connsiteY2" fmla="*/ 343 h 2802"/>
              <a:gd name="connsiteX3" fmla="*/ 0 w 3645"/>
              <a:gd name="connsiteY3" fmla="*/ 0 h 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5" h="2802">
                <a:moveTo>
                  <a:pt x="3645" y="2802"/>
                </a:moveTo>
                <a:lnTo>
                  <a:pt x="3426" y="2763"/>
                </a:lnTo>
                <a:cubicBezTo>
                  <a:pt x="2017" y="2475"/>
                  <a:pt x="832" y="1570"/>
                  <a:pt x="165" y="343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chemeClr val="accent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4" name="椭圆 33"/>
          <p:cNvSpPr/>
          <p:nvPr>
            <p:custDataLst>
              <p:tags r:id="rId6"/>
            </p:custDataLst>
          </p:nvPr>
        </p:nvSpPr>
        <p:spPr>
          <a:xfrm>
            <a:off x="9920749" y="328049"/>
            <a:ext cx="442452" cy="44245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任意多边形: 形状 34"/>
          <p:cNvSpPr/>
          <p:nvPr>
            <p:custDataLst>
              <p:tags r:id="rId7"/>
            </p:custDataLst>
          </p:nvPr>
        </p:nvSpPr>
        <p:spPr>
          <a:xfrm flipH="1">
            <a:off x="1042183" y="6308725"/>
            <a:ext cx="1142116" cy="508170"/>
          </a:xfrm>
          <a:custGeom>
            <a:avLst/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1568113" y="1484313"/>
            <a:ext cx="293227" cy="293227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5" name="任意多边形: 形状 54"/>
          <p:cNvSpPr/>
          <p:nvPr>
            <p:custDataLst>
              <p:tags r:id="rId9"/>
            </p:custDataLst>
          </p:nvPr>
        </p:nvSpPr>
        <p:spPr>
          <a:xfrm>
            <a:off x="0" y="0"/>
            <a:ext cx="2044125" cy="1484314"/>
          </a:xfrm>
          <a:custGeom>
            <a:avLst/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44125" h="1484314">
                <a:moveTo>
                  <a:pt x="1518801" y="0"/>
                </a:moveTo>
                <a:lnTo>
                  <a:pt x="2044125" y="0"/>
                </a:lnTo>
                <a:lnTo>
                  <a:pt x="2039461" y="30566"/>
                </a:lnTo>
                <a:cubicBezTo>
                  <a:pt x="1869689" y="860219"/>
                  <a:pt x="1135614" y="1484314"/>
                  <a:pt x="255772" y="1484314"/>
                </a:cubicBezTo>
                <a:cubicBezTo>
                  <a:pt x="192926" y="1484314"/>
                  <a:pt x="130824" y="1481130"/>
                  <a:pt x="69618" y="1474914"/>
                </a:cubicBezTo>
                <a:lnTo>
                  <a:pt x="0" y="1464289"/>
                </a:lnTo>
                <a:lnTo>
                  <a:pt x="0" y="946563"/>
                </a:lnTo>
                <a:lnTo>
                  <a:pt x="122005" y="965184"/>
                </a:lnTo>
                <a:cubicBezTo>
                  <a:pt x="165986" y="969650"/>
                  <a:pt x="210612" y="971938"/>
                  <a:pt x="255771" y="971938"/>
                </a:cubicBezTo>
                <a:cubicBezTo>
                  <a:pt x="842847" y="971938"/>
                  <a:pt x="1339608" y="585254"/>
                  <a:pt x="1505254" y="52685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8" name="圆: 空心 47"/>
          <p:cNvSpPr/>
          <p:nvPr>
            <p:custDataLst>
              <p:tags r:id="rId10"/>
            </p:custDataLst>
          </p:nvPr>
        </p:nvSpPr>
        <p:spPr>
          <a:xfrm>
            <a:off x="10398495" y="5928897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9" name="圆: 空心 48"/>
          <p:cNvSpPr/>
          <p:nvPr>
            <p:custDataLst>
              <p:tags r:id="rId11"/>
            </p:custDataLst>
          </p:nvPr>
        </p:nvSpPr>
        <p:spPr>
          <a:xfrm>
            <a:off x="1102095" y="359361"/>
            <a:ext cx="379828" cy="379828"/>
          </a:xfrm>
          <a:prstGeom prst="donut">
            <a:avLst>
              <a:gd name="adj" fmla="val 25000"/>
            </a:avLst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>
            <p:custDataLst>
              <p:tags r:id="rId12"/>
            </p:custDataLst>
          </p:nvPr>
        </p:nvSpPr>
        <p:spPr>
          <a:xfrm flipH="1">
            <a:off x="726758" y="4695825"/>
            <a:ext cx="590550" cy="590550"/>
          </a:xfrm>
          <a:prstGeom prst="ellipse">
            <a:avLst/>
          </a:prstGeom>
          <a:solidFill>
            <a:schemeClr val="accent1">
              <a:alpha val="53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514600" y="1515110"/>
            <a:ext cx="7305040" cy="174561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1500" b="1" i="0" u="none" strike="noStrike" kern="1200" cap="none" spc="0" normalizeH="0" baseline="0" noProof="1">
                <a:ln w="9525">
                  <a:solidFill>
                    <a:schemeClr val="accent1"/>
                  </a:solidFill>
                </a:ln>
                <a:noFill/>
                <a:latin typeface="+mj-lt"/>
                <a:ea typeface="微软雅黑" panose="020B0503020204020204" pitchFamily="34" charset="-122"/>
                <a:cs typeface="+mj-lt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708275" y="3261360"/>
            <a:ext cx="6776085" cy="28232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1" name="任意多边形: 形状 20"/>
          <p:cNvSpPr/>
          <p:nvPr>
            <p:custDataLst>
              <p:tags r:id="rId3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7"/>
          <p:cNvSpPr/>
          <p:nvPr>
            <p:custDataLst>
              <p:tags r:id="rId2"/>
            </p:custDataLst>
          </p:nvPr>
        </p:nvSpPr>
        <p:spPr>
          <a:xfrm>
            <a:off x="0" y="3262537"/>
            <a:ext cx="12192000" cy="3595463"/>
          </a:xfrm>
          <a:custGeom>
            <a:avLst/>
            <a:gdLst>
              <a:gd name="connsiteX0" fmla="*/ 11115320 w 12192000"/>
              <a:gd name="connsiteY0" fmla="*/ 50 h 3595463"/>
              <a:gd name="connsiteX1" fmla="*/ 12016809 w 12192000"/>
              <a:gd name="connsiteY1" fmla="*/ 107965 h 3595463"/>
              <a:gd name="connsiteX2" fmla="*/ 12192000 w 12192000"/>
              <a:gd name="connsiteY2" fmla="*/ 167661 h 3595463"/>
              <a:gd name="connsiteX3" fmla="*/ 12192000 w 12192000"/>
              <a:gd name="connsiteY3" fmla="*/ 3595463 h 3595463"/>
              <a:gd name="connsiteX4" fmla="*/ 0 w 12192000"/>
              <a:gd name="connsiteY4" fmla="*/ 3595463 h 3595463"/>
              <a:gd name="connsiteX5" fmla="*/ 0 w 12192000"/>
              <a:gd name="connsiteY5" fmla="*/ 2063550 h 3595463"/>
              <a:gd name="connsiteX6" fmla="*/ 1321 w 12192000"/>
              <a:gd name="connsiteY6" fmla="*/ 2072626 h 3595463"/>
              <a:gd name="connsiteX7" fmla="*/ 10574 w 12192000"/>
              <a:gd name="connsiteY7" fmla="*/ 2265448 h 3595463"/>
              <a:gd name="connsiteX8" fmla="*/ 3188928 w 12192000"/>
              <a:gd name="connsiteY8" fmla="*/ 2631826 h 3595463"/>
              <a:gd name="connsiteX9" fmla="*/ 8806826 w 12192000"/>
              <a:gd name="connsiteY9" fmla="*/ 391560 h 3595463"/>
              <a:gd name="connsiteX10" fmla="*/ 11115320 w 12192000"/>
              <a:gd name="connsiteY10" fmla="*/ 50 h 359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595463">
                <a:moveTo>
                  <a:pt x="11115320" y="50"/>
                </a:moveTo>
                <a:cubicBezTo>
                  <a:pt x="11459512" y="1553"/>
                  <a:pt x="11767815" y="37161"/>
                  <a:pt x="12016809" y="107965"/>
                </a:cubicBezTo>
                <a:lnTo>
                  <a:pt x="12192000" y="167661"/>
                </a:lnTo>
                <a:lnTo>
                  <a:pt x="12192000" y="3595463"/>
                </a:lnTo>
                <a:lnTo>
                  <a:pt x="0" y="3595463"/>
                </a:lnTo>
                <a:lnTo>
                  <a:pt x="0" y="2063550"/>
                </a:lnTo>
                <a:lnTo>
                  <a:pt x="1321" y="2072626"/>
                </a:lnTo>
                <a:cubicBezTo>
                  <a:pt x="4405" y="2111769"/>
                  <a:pt x="7490" y="2264002"/>
                  <a:pt x="10574" y="2265448"/>
                </a:cubicBezTo>
                <a:cubicBezTo>
                  <a:pt x="561762" y="2532583"/>
                  <a:pt x="1722887" y="2944141"/>
                  <a:pt x="3188928" y="2631826"/>
                </a:cubicBezTo>
                <a:cubicBezTo>
                  <a:pt x="4654971" y="2319511"/>
                  <a:pt x="7230504" y="913766"/>
                  <a:pt x="8806826" y="391560"/>
                </a:cubicBezTo>
                <a:cubicBezTo>
                  <a:pt x="9594988" y="130457"/>
                  <a:pt x="10426934" y="-2957"/>
                  <a:pt x="11115320" y="5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9884668" y="2510563"/>
            <a:ext cx="1296695" cy="129669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9729981" y="4902976"/>
            <a:ext cx="307146" cy="307146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>
            <a:off x="7422565" y="4804503"/>
            <a:ext cx="1271391" cy="12713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  <a:cs typeface="微软雅黑" panose="020B0503020204020204" pitchFamily="34" charset="-122"/>
            </a:endParaRPr>
          </a:p>
        </p:txBody>
      </p:sp>
      <p:sp>
        <p:nvSpPr>
          <p:cNvPr id="13" name="任意多边形: 形状 4"/>
          <p:cNvSpPr/>
          <p:nvPr>
            <p:custDataLst>
              <p:tags r:id="rId6"/>
            </p:custDataLst>
          </p:nvPr>
        </p:nvSpPr>
        <p:spPr>
          <a:xfrm>
            <a:off x="9762980" y="3967090"/>
            <a:ext cx="2429021" cy="2890911"/>
          </a:xfrm>
          <a:custGeom>
            <a:avLst/>
            <a:gdLst>
              <a:gd name="connsiteX0" fmla="*/ 2145323 w 2429021"/>
              <a:gd name="connsiteY0" fmla="*/ 0 h 2890911"/>
              <a:gd name="connsiteX1" fmla="*/ 2364670 w 2429021"/>
              <a:gd name="connsiteY1" fmla="*/ 11076 h 2890911"/>
              <a:gd name="connsiteX2" fmla="*/ 2429021 w 2429021"/>
              <a:gd name="connsiteY2" fmla="*/ 20897 h 2890911"/>
              <a:gd name="connsiteX3" fmla="*/ 2429021 w 2429021"/>
              <a:gd name="connsiteY3" fmla="*/ 2890911 h 2890911"/>
              <a:gd name="connsiteX4" fmla="*/ 135844 w 2429021"/>
              <a:gd name="connsiteY4" fmla="*/ 2890911 h 2890911"/>
              <a:gd name="connsiteX5" fmla="*/ 96450 w 2429021"/>
              <a:gd name="connsiteY5" fmla="*/ 2783277 h 2890911"/>
              <a:gd name="connsiteX6" fmla="*/ 0 w 2429021"/>
              <a:gd name="connsiteY6" fmla="*/ 2145323 h 2890911"/>
              <a:gd name="connsiteX7" fmla="*/ 2145323 w 2429021"/>
              <a:gd name="connsiteY7" fmla="*/ 0 h 289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29021" h="2890911">
                <a:moveTo>
                  <a:pt x="2145323" y="0"/>
                </a:moveTo>
                <a:cubicBezTo>
                  <a:pt x="2219375" y="0"/>
                  <a:pt x="2292550" y="3752"/>
                  <a:pt x="2364670" y="11076"/>
                </a:cubicBezTo>
                <a:lnTo>
                  <a:pt x="2429021" y="20897"/>
                </a:lnTo>
                <a:lnTo>
                  <a:pt x="2429021" y="2890911"/>
                </a:lnTo>
                <a:lnTo>
                  <a:pt x="135844" y="2890911"/>
                </a:lnTo>
                <a:lnTo>
                  <a:pt x="96450" y="2783277"/>
                </a:lnTo>
                <a:cubicBezTo>
                  <a:pt x="33767" y="2581747"/>
                  <a:pt x="0" y="2367479"/>
                  <a:pt x="0" y="2145323"/>
                </a:cubicBezTo>
                <a:cubicBezTo>
                  <a:pt x="0" y="960494"/>
                  <a:pt x="960494" y="0"/>
                  <a:pt x="2145323" y="0"/>
                </a:cubicBezTo>
                <a:close/>
              </a:path>
            </a:pathLst>
          </a:custGeom>
          <a:noFill/>
          <a:ln>
            <a:solidFill>
              <a:schemeClr val="bg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>
            <p:custDataLst>
              <p:tags r:id="rId7"/>
            </p:custDataLst>
          </p:nvPr>
        </p:nvSpPr>
        <p:spPr>
          <a:xfrm>
            <a:off x="7165609" y="3654809"/>
            <a:ext cx="152400" cy="1524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>
            <p:custDataLst>
              <p:tags r:id="rId8"/>
            </p:custDataLst>
          </p:nvPr>
        </p:nvSpPr>
        <p:spPr>
          <a:xfrm>
            <a:off x="10919143" y="2089520"/>
            <a:ext cx="261559" cy="261559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0" name="圆: 空心 39"/>
          <p:cNvSpPr/>
          <p:nvPr>
            <p:custDataLst>
              <p:tags r:id="rId9"/>
            </p:custDataLst>
          </p:nvPr>
        </p:nvSpPr>
        <p:spPr>
          <a:xfrm>
            <a:off x="7317544" y="1676736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>
              <a:alpha val="3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任意多边形: 形状 6"/>
          <p:cNvSpPr/>
          <p:nvPr>
            <p:custDataLst>
              <p:tags r:id="rId10"/>
            </p:custDataLst>
          </p:nvPr>
        </p:nvSpPr>
        <p:spPr>
          <a:xfrm>
            <a:off x="3549752" y="6349830"/>
            <a:ext cx="1142116" cy="508170"/>
          </a:xfrm>
          <a:custGeom>
            <a:avLst/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7953375" y="1247775"/>
            <a:ext cx="2451735" cy="4942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54000" dist="101600" dir="2700000" algn="tl" rotWithShape="0">
              <a:schemeClr val="accen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58" name="图片 57" descr="图标&#10;&#10;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4" t="11813" r="12614" b="11508"/>
          <a:stretch>
            <a:fillRect/>
          </a:stretch>
        </p:blipFill>
        <p:spPr>
          <a:xfrm>
            <a:off x="7953375" y="1247775"/>
            <a:ext cx="2452370" cy="4958715"/>
          </a:xfrm>
          <a:prstGeom prst="roundRect">
            <a:avLst/>
          </a:prstGeom>
          <a:effectLst/>
        </p:spPr>
      </p:pic>
      <p:pic>
        <p:nvPicPr>
          <p:cNvPr id="10" name="图片 9" descr="图片2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2202" t="407" r="1977" b="686"/>
          <a:stretch>
            <a:fillRect/>
          </a:stretch>
        </p:blipFill>
        <p:spPr>
          <a:xfrm>
            <a:off x="7955280" y="1247775"/>
            <a:ext cx="2431415" cy="4942840"/>
          </a:xfrm>
          <a:prstGeom prst="roundRect">
            <a:avLst/>
          </a:prstGeom>
        </p:spPr>
      </p:pic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 flipH="1">
            <a:off x="8032750" y="1843405"/>
            <a:ext cx="2295525" cy="381889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615" h="6014">
                <a:moveTo>
                  <a:pt x="608" y="0"/>
                </a:moveTo>
                <a:cubicBezTo>
                  <a:pt x="2269" y="0"/>
                  <a:pt x="3615" y="1346"/>
                  <a:pt x="3615" y="3007"/>
                </a:cubicBezTo>
                <a:cubicBezTo>
                  <a:pt x="3615" y="4668"/>
                  <a:pt x="2269" y="6014"/>
                  <a:pt x="608" y="6014"/>
                </a:cubicBezTo>
                <a:cubicBezTo>
                  <a:pt x="400" y="6014"/>
                  <a:pt x="198" y="5993"/>
                  <a:pt x="2" y="5953"/>
                </a:cubicBezTo>
                <a:lnTo>
                  <a:pt x="0" y="5952"/>
                </a:lnTo>
                <a:lnTo>
                  <a:pt x="0" y="62"/>
                </a:lnTo>
                <a:lnTo>
                  <a:pt x="2" y="61"/>
                </a:lnTo>
                <a:cubicBezTo>
                  <a:pt x="198" y="21"/>
                  <a:pt x="400" y="0"/>
                  <a:pt x="608" y="0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61" name="图片 60" descr="图片包含 斑马, 看着, 水, 黑暗&#10;&#10;描述已自动生成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l="33584" t="1149" r="46722" b="37083"/>
          <a:stretch>
            <a:fillRect/>
          </a:stretch>
        </p:blipFill>
        <p:spPr>
          <a:xfrm>
            <a:off x="8032750" y="1336675"/>
            <a:ext cx="2295525" cy="4786630"/>
          </a:xfrm>
          <a:prstGeom prst="roundRect">
            <a:avLst>
              <a:gd name="adj" fmla="val 15020"/>
            </a:avLst>
          </a:prstGeom>
        </p:spPr>
      </p:pic>
      <p:sp>
        <p:nvSpPr>
          <p:cNvPr id="55" name="任意多边形: 形状 54"/>
          <p:cNvSpPr/>
          <p:nvPr>
            <p:custDataLst>
              <p:tags r:id="rId19"/>
            </p:custDataLst>
          </p:nvPr>
        </p:nvSpPr>
        <p:spPr>
          <a:xfrm>
            <a:off x="0" y="0"/>
            <a:ext cx="1984272" cy="1247459"/>
          </a:xfrm>
          <a:custGeom>
            <a:avLst/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5" h="1965">
                <a:moveTo>
                  <a:pt x="2255" y="0"/>
                </a:moveTo>
                <a:lnTo>
                  <a:pt x="3125" y="0"/>
                </a:lnTo>
                <a:lnTo>
                  <a:pt x="3114" y="34"/>
                </a:lnTo>
                <a:cubicBezTo>
                  <a:pt x="2726" y="1157"/>
                  <a:pt x="1658" y="1965"/>
                  <a:pt x="403" y="1965"/>
                </a:cubicBezTo>
                <a:cubicBezTo>
                  <a:pt x="304" y="1965"/>
                  <a:pt x="206" y="1959"/>
                  <a:pt x="110" y="1950"/>
                </a:cubicBezTo>
                <a:lnTo>
                  <a:pt x="0" y="1933"/>
                </a:lnTo>
                <a:lnTo>
                  <a:pt x="0" y="1118"/>
                </a:lnTo>
                <a:lnTo>
                  <a:pt x="192" y="1147"/>
                </a:lnTo>
                <a:cubicBezTo>
                  <a:pt x="261" y="1154"/>
                  <a:pt x="332" y="1158"/>
                  <a:pt x="403" y="1158"/>
                </a:cubicBezTo>
                <a:cubicBezTo>
                  <a:pt x="1212" y="1158"/>
                  <a:pt x="1912" y="691"/>
                  <a:pt x="2249" y="13"/>
                </a:cubicBezTo>
                <a:lnTo>
                  <a:pt x="2255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20"/>
            </p:custDataLst>
          </p:nvPr>
        </p:nvSpPr>
        <p:spPr>
          <a:xfrm>
            <a:off x="805180" y="800735"/>
            <a:ext cx="6360795" cy="2628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21"/>
            </p:custDataLst>
          </p:nvPr>
        </p:nvSpPr>
        <p:spPr>
          <a:xfrm>
            <a:off x="875030" y="4596765"/>
            <a:ext cx="1943735" cy="5232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  <a:prstDash val="solid"/>
          </a:ln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0">
                <a:schemeClr val="accent4">
                  <a:alpha val="20000"/>
                </a:schemeClr>
              </a:gs>
              <a:gs pos="100000">
                <a:schemeClr val="accent4"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汉仪中宋简" panose="02010600000101010101" charset="-128"/>
              <a:sym typeface="+mn-ea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10540365" y="616585"/>
            <a:ext cx="107950" cy="108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中宋简" panose="02010600000101010101" charset="-128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0758170" y="616585"/>
            <a:ext cx="107315" cy="108000"/>
          </a:xfrm>
          <a:prstGeom prst="ellipse">
            <a:avLst/>
          </a:prstGeom>
          <a:solidFill>
            <a:schemeClr val="accent3"/>
          </a:solidFill>
          <a:ln w="19050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中宋简" panose="02010600000101010101" charset="-128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0975340" y="616585"/>
            <a:ext cx="107315" cy="108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中宋简" panose="02010600000101010101" charset="-128"/>
            </a:endParaRPr>
          </a:p>
        </p:txBody>
      </p:sp>
      <p:pic>
        <p:nvPicPr>
          <p:cNvPr id="13" name="图片 12" descr="3资源 2@4x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8950" y="4825365"/>
            <a:ext cx="1829435" cy="2032635"/>
          </a:xfrm>
          <a:prstGeom prst="rect">
            <a:avLst/>
          </a:prstGeom>
        </p:spPr>
      </p:pic>
      <p:pic>
        <p:nvPicPr>
          <p:cNvPr id="15" name="图片 14" descr="D:\PPT\国风插画\VCG211427451505-[转换].pngVCG211427451505-[转换]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2352" t="8141" r="67470" b="11183"/>
          <a:stretch>
            <a:fillRect/>
          </a:stretch>
        </p:blipFill>
        <p:spPr>
          <a:xfrm>
            <a:off x="739140" y="470499"/>
            <a:ext cx="4924418" cy="5917002"/>
          </a:xfrm>
          <a:prstGeom prst="rect">
            <a:avLst/>
          </a:prstGeom>
        </p:spPr>
      </p:pic>
      <p:pic>
        <p:nvPicPr>
          <p:cNvPr id="16" name="图片 15" descr="1资源 2@4x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39140" y="616585"/>
            <a:ext cx="681280" cy="68586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5886000" y="1573200"/>
            <a:ext cx="5428800" cy="2041200"/>
          </a:xfrm>
          <a:effectLst>
            <a:outerShdw dist="63500" dir="5400000" algn="ctr" rotWithShape="0">
              <a:schemeClr val="accent4">
                <a:lumMod val="50000"/>
                <a:alpha val="10000"/>
              </a:schemeClr>
            </a:outerShdw>
          </a:effectLst>
        </p:spPr>
        <p:txBody>
          <a:bodyPr wrap="square" lIns="90000" tIns="46800" rIns="90000" bIns="46800" anchor="b">
            <a:normAutofit/>
          </a:bodyPr>
          <a:lstStyle>
            <a:lvl1pPr algn="r">
              <a:lnSpc>
                <a:spcPct val="100000"/>
              </a:lnSpc>
              <a:defRPr sz="6000" spc="100" baseline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5889600" y="3758400"/>
            <a:ext cx="5396400" cy="399600"/>
          </a:xfrm>
        </p:spPr>
        <p:txBody>
          <a:bodyPr wrap="square" lIns="90000" tIns="46800" rIns="90000" bIns="4680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7614000" y="4428000"/>
            <a:ext cx="36468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4800000" scaled="0"/>
          </a:gradFill>
          <a:ln w="25400">
            <a:solidFill>
              <a:schemeClr val="accent3">
                <a:lumMod val="20000"/>
                <a:lumOff val="80000"/>
                <a:alpha val="80000"/>
              </a:schemeClr>
            </a:solidFill>
          </a:ln>
          <a:effectLst>
            <a:outerShdw blurRad="50800" dist="101600" dir="5400000" algn="ctr" rotWithShape="0">
              <a:schemeClr val="accent3">
                <a:lumMod val="50000"/>
                <a:alpha val="19000"/>
              </a:schemeClr>
            </a:outerShdw>
          </a:effectLst>
        </p:spPr>
        <p:txBody>
          <a:bodyPr wrap="square" lIns="90000" tIns="46800" rIns="90000" bIns="4680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635"/>
            <a:ext cx="12191365" cy="6858000"/>
          </a:xfrm>
          <a:prstGeom prst="rect">
            <a:avLst/>
          </a:prstGeom>
          <a:gradFill>
            <a:gsLst>
              <a:gs pos="0">
                <a:schemeClr val="accent4">
                  <a:alpha val="20000"/>
                </a:schemeClr>
              </a:gs>
              <a:gs pos="100000">
                <a:schemeClr val="accent4"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汉仪中宋简" panose="02010600000101010101" charset="-128"/>
              <a:sym typeface="+mn-ea"/>
            </a:endParaRPr>
          </a:p>
        </p:txBody>
      </p:sp>
      <p:pic>
        <p:nvPicPr>
          <p:cNvPr id="4" name="图片 3" descr="资源 2@4x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26916" b="47315"/>
          <a:stretch>
            <a:fillRect/>
          </a:stretch>
        </p:blipFill>
        <p:spPr>
          <a:xfrm>
            <a:off x="8190230" y="3244850"/>
            <a:ext cx="4001770" cy="3613150"/>
          </a:xfrm>
          <a:prstGeom prst="rect">
            <a:avLst/>
          </a:prstGeom>
        </p:spPr>
      </p:pic>
      <p:pic>
        <p:nvPicPr>
          <p:cNvPr id="5" name="图片 4" descr="D:\PPT\国风插画\4x\4资源 3@4x.png4资源 3@4x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alphaModFix amt="90000"/>
          </a:blip>
          <a:srcRect/>
          <a:stretch>
            <a:fillRect/>
          </a:stretch>
        </p:blipFill>
        <p:spPr>
          <a:xfrm>
            <a:off x="6904990" y="413576"/>
            <a:ext cx="4904246" cy="6444424"/>
          </a:xfrm>
          <a:prstGeom prst="rect">
            <a:avLst/>
          </a:prstGeom>
        </p:spPr>
      </p:pic>
      <p:pic>
        <p:nvPicPr>
          <p:cNvPr id="10" name="图片 9" descr="1资源 2@4x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097905" y="409575"/>
            <a:ext cx="583954" cy="587883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7352550" y="1229100"/>
            <a:ext cx="954000" cy="1940400"/>
          </a:xfrm>
        </p:spPr>
        <p:txBody>
          <a:bodyPr wrap="square" lIns="90000" tIns="46800" rIns="90000" bIns="46800" anchor="b">
            <a:normAutofit/>
          </a:bodyPr>
          <a:lstStyle>
            <a:lvl1pPr algn="ctr">
              <a:defRPr sz="60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35" y="0"/>
            <a:ext cx="12190730" cy="6858635"/>
          </a:xfrm>
          <a:prstGeom prst="rect">
            <a:avLst/>
          </a:prstGeom>
          <a:gradFill>
            <a:gsLst>
              <a:gs pos="0">
                <a:schemeClr val="accent4">
                  <a:alpha val="20000"/>
                </a:schemeClr>
              </a:gs>
              <a:gs pos="100000">
                <a:schemeClr val="accent4"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汉仪中宋简" panose="02010600000101010101" charset="-128"/>
              <a:sym typeface="+mn-ea"/>
            </a:endParaRPr>
          </a:p>
        </p:txBody>
      </p:sp>
      <p:pic>
        <p:nvPicPr>
          <p:cNvPr id="10" name="图片 9" descr="3资源 2@4x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73875" y="4825365"/>
            <a:ext cx="1829435" cy="2032635"/>
          </a:xfrm>
          <a:prstGeom prst="rect">
            <a:avLst/>
          </a:prstGeom>
        </p:spPr>
      </p:pic>
      <p:pic>
        <p:nvPicPr>
          <p:cNvPr id="11" name="图片 10" descr="D:\PPT\国风插画\VCG211427451505-[章节].pngVCG211427451505-[章节]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33299" t="8892" r="33299" b="7602"/>
          <a:stretch>
            <a:fillRect/>
          </a:stretch>
        </p:blipFill>
        <p:spPr>
          <a:xfrm>
            <a:off x="6499860" y="443230"/>
            <a:ext cx="5452110" cy="6124575"/>
          </a:xfrm>
          <a:prstGeom prst="rect">
            <a:avLst/>
          </a:prstGeom>
        </p:spPr>
      </p:pic>
      <p:pic>
        <p:nvPicPr>
          <p:cNvPr id="12" name="图片 11" descr="1资源 2@4x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01065" y="721995"/>
            <a:ext cx="681280" cy="68586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378000" y="1760400"/>
            <a:ext cx="5428800" cy="2041200"/>
          </a:xfrm>
          <a:effectLst>
            <a:outerShdw dist="63500" dir="5400000" algn="ctr" rotWithShape="0">
              <a:schemeClr val="accent4">
                <a:lumMod val="50000"/>
                <a:alpha val="10000"/>
              </a:schemeClr>
            </a:outerShdw>
          </a:effectLst>
        </p:spPr>
        <p:txBody>
          <a:bodyPr wrap="square" lIns="90000" tIns="46800" rIns="90000" bIns="46800" anchor="b">
            <a:normAutofit/>
          </a:bodyPr>
          <a:lstStyle>
            <a:lvl1pPr algn="r">
              <a:defRPr sz="5600" spc="100" baseline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2091600" y="4150800"/>
            <a:ext cx="36468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4800000" scaled="0"/>
          </a:gradFill>
          <a:ln w="25400">
            <a:solidFill>
              <a:schemeClr val="accent3">
                <a:lumMod val="20000"/>
                <a:lumOff val="80000"/>
                <a:alpha val="80000"/>
              </a:schemeClr>
            </a:solidFill>
          </a:ln>
          <a:effectLst>
            <a:outerShdw blurRad="50800" dist="101600" dir="5400000" algn="ctr" rotWithShape="0">
              <a:schemeClr val="accent3">
                <a:lumMod val="50000"/>
                <a:alpha val="19000"/>
              </a:schemeClr>
            </a:outerShdw>
          </a:effectLst>
        </p:spPr>
        <p:txBody>
          <a:bodyPr wrap="none" lIns="90000" tIns="46800" rIns="90000" bIns="46800" anchor="ctr">
            <a:normAutofit/>
          </a:bodyPr>
          <a:lstStyle>
            <a:lvl1pPr marL="0" indent="0" algn="ctr">
              <a:buNone/>
              <a:defRPr sz="18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1365" cy="6858000"/>
          </a:xfrm>
          <a:prstGeom prst="rect">
            <a:avLst/>
          </a:prstGeom>
          <a:gradFill>
            <a:gsLst>
              <a:gs pos="0">
                <a:schemeClr val="accent4">
                  <a:alpha val="20000"/>
                </a:schemeClr>
              </a:gs>
              <a:gs pos="100000">
                <a:schemeClr val="accent4"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汉仪中宋简" panose="02010600000101010101" charset="-128"/>
              <a:sym typeface="+mn-ea"/>
            </a:endParaRPr>
          </a:p>
        </p:txBody>
      </p:sp>
      <p:pic>
        <p:nvPicPr>
          <p:cNvPr id="9" name="图片 8" descr="9资源 5@4x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45990" y="323215"/>
            <a:ext cx="441325" cy="445770"/>
          </a:xfrm>
          <a:prstGeom prst="rect">
            <a:avLst/>
          </a:prstGeom>
        </p:spPr>
      </p:pic>
      <p:pic>
        <p:nvPicPr>
          <p:cNvPr id="11" name="图片 10" descr="资源 2@4x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90000"/>
          </a:blip>
          <a:srcRect r="-801" b="34102"/>
          <a:stretch>
            <a:fillRect/>
          </a:stretch>
        </p:blipFill>
        <p:spPr>
          <a:xfrm>
            <a:off x="71120" y="2339340"/>
            <a:ext cx="5519420" cy="4518660"/>
          </a:xfrm>
          <a:prstGeom prst="rect">
            <a:avLst/>
          </a:prstGeom>
        </p:spPr>
      </p:pic>
      <p:pic>
        <p:nvPicPr>
          <p:cNvPr id="12" name="图片 11" descr="5资源 2@4x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14300" y="0"/>
            <a:ext cx="5261407" cy="3944569"/>
          </a:xfrm>
          <a:prstGeom prst="rect">
            <a:avLst/>
          </a:prstGeom>
        </p:spPr>
      </p:pic>
      <p:pic>
        <p:nvPicPr>
          <p:cNvPr id="13" name="图片 12" descr="1资源 2@4x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0170" y="1076325"/>
            <a:ext cx="729942" cy="734854"/>
          </a:xfrm>
          <a:prstGeom prst="rect">
            <a:avLst/>
          </a:prstGeom>
        </p:spPr>
      </p:pic>
      <p:pic>
        <p:nvPicPr>
          <p:cNvPr id="15" name="图片 14" descr="D:\PPT\国风插画\4x\8资源 4@4x.png8资源 4@4x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22675" b="13687"/>
          <a:stretch>
            <a:fillRect/>
          </a:stretch>
        </p:blipFill>
        <p:spPr>
          <a:xfrm>
            <a:off x="0" y="3490569"/>
            <a:ext cx="3874306" cy="3367431"/>
          </a:xfrm>
          <a:prstGeom prst="rect">
            <a:avLst/>
          </a:prstGeom>
        </p:spPr>
      </p:pic>
      <p:pic>
        <p:nvPicPr>
          <p:cNvPr id="16" name="图片 15" descr="2资源 2@4x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514215" y="4485005"/>
            <a:ext cx="823748" cy="792000"/>
          </a:xfrm>
          <a:prstGeom prst="rect">
            <a:avLst/>
          </a:prstGeom>
        </p:spPr>
      </p:pic>
      <p:sp>
        <p:nvSpPr>
          <p:cNvPr id="17" name="椭圆 1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10045065" y="730885"/>
            <a:ext cx="107950" cy="108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中宋简" panose="02010600000101010101" charset="-128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10262870" y="730885"/>
            <a:ext cx="107315" cy="108000"/>
          </a:xfrm>
          <a:prstGeom prst="ellipse">
            <a:avLst/>
          </a:prstGeom>
          <a:solidFill>
            <a:schemeClr val="accent3"/>
          </a:solidFill>
          <a:ln w="19050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中宋简" panose="02010600000101010101" charset="-128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10480040" y="730885"/>
            <a:ext cx="107315" cy="108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中宋简" panose="02010600000101010101" charset="-128"/>
            </a:endParaRPr>
          </a:p>
        </p:txBody>
      </p:sp>
      <p:pic>
        <p:nvPicPr>
          <p:cNvPr id="22" name="图片 21" descr="8资源 2@4x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2433320" y="915035"/>
            <a:ext cx="2254816" cy="1769364"/>
          </a:xfrm>
          <a:prstGeom prst="rect">
            <a:avLst/>
          </a:prstGeom>
        </p:spPr>
      </p:pic>
      <p:pic>
        <p:nvPicPr>
          <p:cNvPr id="23" name="图片 22" descr="9资源 4@4x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rcRect l="18963"/>
          <a:stretch>
            <a:fillRect/>
          </a:stretch>
        </p:blipFill>
        <p:spPr>
          <a:xfrm>
            <a:off x="0" y="3170555"/>
            <a:ext cx="952500" cy="11303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2"/>
            </p:custDataLst>
          </p:nvPr>
        </p:nvSpPr>
        <p:spPr>
          <a:xfrm>
            <a:off x="5464800" y="1051200"/>
            <a:ext cx="5428800" cy="2041200"/>
          </a:xfrm>
          <a:effectLst>
            <a:outerShdw dist="63500" dir="5400000" algn="ctr" rotWithShape="0">
              <a:schemeClr val="accent4">
                <a:lumMod val="50000"/>
                <a:alpha val="10000"/>
              </a:schemeClr>
            </a:outerShdw>
          </a:effectLst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 b="1" spc="100" baseline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3"/>
            </p:custDataLst>
          </p:nvPr>
        </p:nvSpPr>
        <p:spPr>
          <a:xfrm>
            <a:off x="5457600" y="3268800"/>
            <a:ext cx="5396400" cy="399600"/>
          </a:xfrm>
        </p:spPr>
        <p:txBody>
          <a:bodyPr wrap="square" lIns="90000" tIns="46800" rIns="90000" bIns="4680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7"/>
            </p:custDataLst>
          </p:nvPr>
        </p:nvSpPr>
        <p:spPr>
          <a:xfrm>
            <a:off x="7196400" y="4010400"/>
            <a:ext cx="36468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4800000" scaled="0"/>
          </a:gradFill>
          <a:ln w="25400">
            <a:solidFill>
              <a:schemeClr val="accent3">
                <a:lumMod val="20000"/>
                <a:lumOff val="80000"/>
                <a:alpha val="80000"/>
              </a:schemeClr>
            </a:solidFill>
          </a:ln>
          <a:effectLst>
            <a:outerShdw blurRad="50800" dist="101600" dir="5400000" algn="ctr" rotWithShape="0">
              <a:schemeClr val="accent3">
                <a:lumMod val="50000"/>
                <a:alpha val="19000"/>
              </a:schemeClr>
            </a:outerShdw>
          </a:effectLst>
        </p:spPr>
        <p:txBody>
          <a:bodyPr wrap="square" tIns="0" bIns="4680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97.xml"/><Relationship Id="rId23" Type="http://schemas.openxmlformats.org/officeDocument/2006/relationships/tags" Target="../tags/tag196.xml"/><Relationship Id="rId22" Type="http://schemas.openxmlformats.org/officeDocument/2006/relationships/tags" Target="../tags/tag195.xml"/><Relationship Id="rId21" Type="http://schemas.openxmlformats.org/officeDocument/2006/relationships/tags" Target="../tags/tag194.xml"/><Relationship Id="rId20" Type="http://schemas.openxmlformats.org/officeDocument/2006/relationships/tags" Target="../tags/tag193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92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323.xml"/><Relationship Id="rId18" Type="http://schemas.openxmlformats.org/officeDocument/2006/relationships/tags" Target="../tags/tag322.xml"/><Relationship Id="rId17" Type="http://schemas.openxmlformats.org/officeDocument/2006/relationships/tags" Target="../tags/tag321.xml"/><Relationship Id="rId16" Type="http://schemas.openxmlformats.org/officeDocument/2006/relationships/tags" Target="../tags/tag320.xml"/><Relationship Id="rId15" Type="http://schemas.openxmlformats.org/officeDocument/2006/relationships/tags" Target="../tags/tag319.xml"/><Relationship Id="rId14" Type="http://schemas.openxmlformats.org/officeDocument/2006/relationships/tags" Target="../tags/tag318.xml"/><Relationship Id="rId13" Type="http://schemas.openxmlformats.org/officeDocument/2006/relationships/tags" Target="../tags/tag317.xml"/><Relationship Id="rId12" Type="http://schemas.openxmlformats.org/officeDocument/2006/relationships/tags" Target="../tags/tag316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2" Type="http://schemas.openxmlformats.org/officeDocument/2006/relationships/theme" Target="../theme/theme4.xml"/><Relationship Id="rId21" Type="http://schemas.openxmlformats.org/officeDocument/2006/relationships/tags" Target="../tags/tag414.xml"/><Relationship Id="rId20" Type="http://schemas.openxmlformats.org/officeDocument/2006/relationships/tags" Target="../tags/tag413.xml"/><Relationship Id="rId2" Type="http://schemas.openxmlformats.org/officeDocument/2006/relationships/slideLayout" Target="../slideLayouts/slideLayout42.xml"/><Relationship Id="rId19" Type="http://schemas.openxmlformats.org/officeDocument/2006/relationships/tags" Target="../tags/tag412.xml"/><Relationship Id="rId18" Type="http://schemas.openxmlformats.org/officeDocument/2006/relationships/tags" Target="../tags/tag411.xml"/><Relationship Id="rId17" Type="http://schemas.openxmlformats.org/officeDocument/2006/relationships/tags" Target="../tags/tag410.xml"/><Relationship Id="rId16" Type="http://schemas.openxmlformats.org/officeDocument/2006/relationships/tags" Target="../tags/tag409.xml"/><Relationship Id="rId15" Type="http://schemas.openxmlformats.org/officeDocument/2006/relationships/image" Target="../media/image28.png"/><Relationship Id="rId14" Type="http://schemas.openxmlformats.org/officeDocument/2006/relationships/tags" Target="../tags/tag408.xml"/><Relationship Id="rId13" Type="http://schemas.openxmlformats.org/officeDocument/2006/relationships/image" Target="../media/image25.png"/><Relationship Id="rId12" Type="http://schemas.openxmlformats.org/officeDocument/2006/relationships/tags" Target="../tags/tag407.xml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字魂35号-经典雅黑" panose="00000500000000000000" charset="-122"/>
                <a:ea typeface="字魂35号-经典雅黑" panose="00000500000000000000" charset="-122"/>
                <a:cs typeface="字魂35号-经典雅黑" panose="000005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charset="-122"/>
              <a:ea typeface="字魂35号-经典雅黑" panose="00000500000000000000" charset="-122"/>
              <a:cs typeface="字魂35号-经典雅黑" panose="00000500000000000000" charset="-122"/>
            </a:endParaRPr>
          </a:p>
        </p:txBody>
      </p:sp>
      <p:pic>
        <p:nvPicPr>
          <p:cNvPr id="8" name="图片 7" descr="51yua1441414nsu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 rot="5400000">
            <a:off x="2665730" y="-2665730"/>
            <a:ext cx="6859905" cy="121913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字魂35号-经典雅黑" panose="00000500000000000000" charset="-122"/>
          <a:ea typeface="字魂35号-经典雅黑" panose="00000500000000000000" charset="-122"/>
          <a:cs typeface="字魂35号-经典雅黑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字魂35号-经典雅黑" panose="00000500000000000000" charset="-122"/>
          <a:ea typeface="字魂35号-经典雅黑" panose="00000500000000000000" charset="-122"/>
          <a:cs typeface="字魂35号-经典雅黑" panose="00000500000000000000" charset="-122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字魂35号-经典雅黑" panose="00000500000000000000" charset="-122"/>
          <a:ea typeface="字魂35号-经典雅黑" panose="00000500000000000000" charset="-122"/>
          <a:cs typeface="字魂35号-经典雅黑" panose="00000500000000000000" charset="-122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字魂35号-经典雅黑" panose="00000500000000000000" charset="-122"/>
          <a:ea typeface="字魂35号-经典雅黑" panose="00000500000000000000" charset="-122"/>
          <a:cs typeface="字魂35号-经典雅黑" panose="00000500000000000000" charset="-122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字魂35号-经典雅黑" panose="00000500000000000000" charset="-122"/>
          <a:ea typeface="字魂35号-经典雅黑" panose="00000500000000000000" charset="-122"/>
          <a:cs typeface="字魂35号-经典雅黑" panose="00000500000000000000" charset="-122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字魂35号-经典雅黑" panose="00000500000000000000" charset="-122"/>
          <a:ea typeface="字魂35号-经典雅黑" panose="00000500000000000000" charset="-122"/>
          <a:cs typeface="字魂35号-经典雅黑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正圆-5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汉仪正圆-55W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正圆-55W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正圆-55W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正圆-55W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正圆-55W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正圆-55W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>
            <p:custDataLst>
              <p:tags r:id="rId12"/>
            </p:custDataLst>
          </p:nvPr>
        </p:nvSpPr>
        <p:spPr>
          <a:xfrm>
            <a:off x="10284619" y="0"/>
            <a:ext cx="1907381" cy="2020491"/>
          </a:xfrm>
          <a:custGeom>
            <a:avLst/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13"/>
            </p:custDataLst>
          </p:nvPr>
        </p:nvSpPr>
        <p:spPr>
          <a:xfrm>
            <a:off x="0" y="6237288"/>
            <a:ext cx="634186" cy="620712"/>
          </a:xfrm>
          <a:custGeom>
            <a:avLst/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uFillTx/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:\PPT\国风插画\4x\8资源 4@4x.png8资源 4@4x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22675" b="13687"/>
          <a:stretch>
            <a:fillRect/>
          </a:stretch>
        </p:blipFill>
        <p:spPr>
          <a:xfrm flipH="1">
            <a:off x="9962112" y="5074405"/>
            <a:ext cx="2229888" cy="1783595"/>
          </a:xfrm>
          <a:prstGeom prst="rect">
            <a:avLst/>
          </a:prstGeom>
        </p:spPr>
      </p:pic>
      <p:pic>
        <p:nvPicPr>
          <p:cNvPr id="9" name="图片 8" descr="9资源 4@4x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18963"/>
          <a:stretch>
            <a:fillRect/>
          </a:stretch>
        </p:blipFill>
        <p:spPr>
          <a:xfrm flipH="1">
            <a:off x="11643485" y="4905375"/>
            <a:ext cx="548515" cy="598571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1.xml"/><Relationship Id="rId3" Type="http://schemas.openxmlformats.org/officeDocument/2006/relationships/tags" Target="../tags/tag417.xml"/><Relationship Id="rId2" Type="http://schemas.openxmlformats.org/officeDocument/2006/relationships/tags" Target="../tags/tag416.xml"/><Relationship Id="rId1" Type="http://schemas.openxmlformats.org/officeDocument/2006/relationships/tags" Target="../tags/tag41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26.xml"/><Relationship Id="rId8" Type="http://schemas.openxmlformats.org/officeDocument/2006/relationships/tags" Target="../tags/tag425.xml"/><Relationship Id="rId7" Type="http://schemas.openxmlformats.org/officeDocument/2006/relationships/tags" Target="../tags/tag424.xml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43.xml"/><Relationship Id="rId14" Type="http://schemas.openxmlformats.org/officeDocument/2006/relationships/tags" Target="../tags/tag431.xml"/><Relationship Id="rId13" Type="http://schemas.openxmlformats.org/officeDocument/2006/relationships/tags" Target="../tags/tag430.xml"/><Relationship Id="rId12" Type="http://schemas.openxmlformats.org/officeDocument/2006/relationships/tags" Target="../tags/tag429.xml"/><Relationship Id="rId11" Type="http://schemas.openxmlformats.org/officeDocument/2006/relationships/tags" Target="../tags/tag428.xml"/><Relationship Id="rId10" Type="http://schemas.openxmlformats.org/officeDocument/2006/relationships/tags" Target="../tags/tag427.xml"/><Relationship Id="rId1" Type="http://schemas.openxmlformats.org/officeDocument/2006/relationships/tags" Target="../tags/tag41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4.xml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" Type="http://schemas.openxmlformats.org/officeDocument/2006/relationships/tags" Target="../tags/tag4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43.xml"/><Relationship Id="rId8" Type="http://schemas.openxmlformats.org/officeDocument/2006/relationships/tags" Target="../tags/tag442.xml"/><Relationship Id="rId7" Type="http://schemas.openxmlformats.org/officeDocument/2006/relationships/tags" Target="../tags/tag441.xml"/><Relationship Id="rId6" Type="http://schemas.openxmlformats.org/officeDocument/2006/relationships/tags" Target="../tags/tag440.xml"/><Relationship Id="rId5" Type="http://schemas.openxmlformats.org/officeDocument/2006/relationships/tags" Target="../tags/tag439.xml"/><Relationship Id="rId4" Type="http://schemas.openxmlformats.org/officeDocument/2006/relationships/tags" Target="../tags/tag438.xml"/><Relationship Id="rId3" Type="http://schemas.openxmlformats.org/officeDocument/2006/relationships/tags" Target="../tags/tag437.xml"/><Relationship Id="rId25" Type="http://schemas.openxmlformats.org/officeDocument/2006/relationships/notesSlide" Target="../notesSlides/notesSlide4.xml"/><Relationship Id="rId24" Type="http://schemas.openxmlformats.org/officeDocument/2006/relationships/slideLayout" Target="../slideLayouts/slideLayout48.xml"/><Relationship Id="rId23" Type="http://schemas.openxmlformats.org/officeDocument/2006/relationships/tags" Target="../tags/tag457.xml"/><Relationship Id="rId22" Type="http://schemas.openxmlformats.org/officeDocument/2006/relationships/tags" Target="../tags/tag456.xml"/><Relationship Id="rId21" Type="http://schemas.openxmlformats.org/officeDocument/2006/relationships/tags" Target="../tags/tag455.xml"/><Relationship Id="rId20" Type="http://schemas.openxmlformats.org/officeDocument/2006/relationships/tags" Target="../tags/tag454.xml"/><Relationship Id="rId2" Type="http://schemas.openxmlformats.org/officeDocument/2006/relationships/tags" Target="../tags/tag436.xml"/><Relationship Id="rId19" Type="http://schemas.openxmlformats.org/officeDocument/2006/relationships/tags" Target="../tags/tag453.xml"/><Relationship Id="rId18" Type="http://schemas.openxmlformats.org/officeDocument/2006/relationships/tags" Target="../tags/tag452.xml"/><Relationship Id="rId17" Type="http://schemas.openxmlformats.org/officeDocument/2006/relationships/tags" Target="../tags/tag451.xml"/><Relationship Id="rId16" Type="http://schemas.openxmlformats.org/officeDocument/2006/relationships/tags" Target="../tags/tag450.xml"/><Relationship Id="rId15" Type="http://schemas.openxmlformats.org/officeDocument/2006/relationships/tags" Target="../tags/tag449.xml"/><Relationship Id="rId14" Type="http://schemas.openxmlformats.org/officeDocument/2006/relationships/tags" Target="../tags/tag448.xml"/><Relationship Id="rId13" Type="http://schemas.openxmlformats.org/officeDocument/2006/relationships/tags" Target="../tags/tag447.xml"/><Relationship Id="rId12" Type="http://schemas.openxmlformats.org/officeDocument/2006/relationships/tags" Target="../tags/tag446.xml"/><Relationship Id="rId11" Type="http://schemas.openxmlformats.org/officeDocument/2006/relationships/tags" Target="../tags/tag445.xml"/><Relationship Id="rId10" Type="http://schemas.openxmlformats.org/officeDocument/2006/relationships/tags" Target="../tags/tag444.xml"/><Relationship Id="rId1" Type="http://schemas.openxmlformats.org/officeDocument/2006/relationships/tags" Target="../tags/tag43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66.xml"/><Relationship Id="rId8" Type="http://schemas.openxmlformats.org/officeDocument/2006/relationships/tags" Target="../tags/tag465.xml"/><Relationship Id="rId7" Type="http://schemas.openxmlformats.org/officeDocument/2006/relationships/tags" Target="../tags/tag464.xml"/><Relationship Id="rId6" Type="http://schemas.openxmlformats.org/officeDocument/2006/relationships/tags" Target="../tags/tag463.xml"/><Relationship Id="rId5" Type="http://schemas.openxmlformats.org/officeDocument/2006/relationships/tags" Target="../tags/tag462.xml"/><Relationship Id="rId4" Type="http://schemas.openxmlformats.org/officeDocument/2006/relationships/tags" Target="../tags/tag461.xml"/><Relationship Id="rId3" Type="http://schemas.openxmlformats.org/officeDocument/2006/relationships/tags" Target="../tags/tag460.xml"/><Relationship Id="rId21" Type="http://schemas.openxmlformats.org/officeDocument/2006/relationships/notesSlide" Target="../notesSlides/notesSlide5.xml"/><Relationship Id="rId20" Type="http://schemas.openxmlformats.org/officeDocument/2006/relationships/slideLayout" Target="../slideLayouts/slideLayout48.xml"/><Relationship Id="rId2" Type="http://schemas.openxmlformats.org/officeDocument/2006/relationships/tags" Target="../tags/tag459.xml"/><Relationship Id="rId19" Type="http://schemas.openxmlformats.org/officeDocument/2006/relationships/tags" Target="../tags/tag476.xml"/><Relationship Id="rId18" Type="http://schemas.openxmlformats.org/officeDocument/2006/relationships/tags" Target="../tags/tag475.xml"/><Relationship Id="rId17" Type="http://schemas.openxmlformats.org/officeDocument/2006/relationships/tags" Target="../tags/tag474.xml"/><Relationship Id="rId16" Type="http://schemas.openxmlformats.org/officeDocument/2006/relationships/tags" Target="../tags/tag473.xml"/><Relationship Id="rId15" Type="http://schemas.openxmlformats.org/officeDocument/2006/relationships/tags" Target="../tags/tag472.xml"/><Relationship Id="rId14" Type="http://schemas.openxmlformats.org/officeDocument/2006/relationships/tags" Target="../tags/tag471.xml"/><Relationship Id="rId13" Type="http://schemas.openxmlformats.org/officeDocument/2006/relationships/tags" Target="../tags/tag470.xml"/><Relationship Id="rId12" Type="http://schemas.openxmlformats.org/officeDocument/2006/relationships/tags" Target="../tags/tag469.xml"/><Relationship Id="rId11" Type="http://schemas.openxmlformats.org/officeDocument/2006/relationships/tags" Target="../tags/tag468.xml"/><Relationship Id="rId10" Type="http://schemas.openxmlformats.org/officeDocument/2006/relationships/tags" Target="../tags/tag467.xml"/><Relationship Id="rId1" Type="http://schemas.openxmlformats.org/officeDocument/2006/relationships/tags" Target="../tags/tag4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85.xml"/><Relationship Id="rId8" Type="http://schemas.openxmlformats.org/officeDocument/2006/relationships/tags" Target="../tags/tag484.xml"/><Relationship Id="rId7" Type="http://schemas.openxmlformats.org/officeDocument/2006/relationships/tags" Target="../tags/tag483.xml"/><Relationship Id="rId6" Type="http://schemas.openxmlformats.org/officeDocument/2006/relationships/tags" Target="../tags/tag482.xml"/><Relationship Id="rId5" Type="http://schemas.openxmlformats.org/officeDocument/2006/relationships/tags" Target="../tags/tag481.xml"/><Relationship Id="rId4" Type="http://schemas.openxmlformats.org/officeDocument/2006/relationships/tags" Target="../tags/tag480.xml"/><Relationship Id="rId3" Type="http://schemas.openxmlformats.org/officeDocument/2006/relationships/tags" Target="../tags/tag479.xml"/><Relationship Id="rId2" Type="http://schemas.openxmlformats.org/officeDocument/2006/relationships/tags" Target="../tags/tag478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48.xml"/><Relationship Id="rId17" Type="http://schemas.openxmlformats.org/officeDocument/2006/relationships/tags" Target="../tags/tag493.xml"/><Relationship Id="rId16" Type="http://schemas.openxmlformats.org/officeDocument/2006/relationships/tags" Target="../tags/tag492.xml"/><Relationship Id="rId15" Type="http://schemas.openxmlformats.org/officeDocument/2006/relationships/tags" Target="../tags/tag491.xml"/><Relationship Id="rId14" Type="http://schemas.openxmlformats.org/officeDocument/2006/relationships/tags" Target="../tags/tag490.xml"/><Relationship Id="rId13" Type="http://schemas.openxmlformats.org/officeDocument/2006/relationships/tags" Target="../tags/tag489.xml"/><Relationship Id="rId12" Type="http://schemas.openxmlformats.org/officeDocument/2006/relationships/tags" Target="../tags/tag488.xml"/><Relationship Id="rId11" Type="http://schemas.openxmlformats.org/officeDocument/2006/relationships/tags" Target="../tags/tag487.xml"/><Relationship Id="rId10" Type="http://schemas.openxmlformats.org/officeDocument/2006/relationships/tags" Target="../tags/tag486.xml"/><Relationship Id="rId1" Type="http://schemas.openxmlformats.org/officeDocument/2006/relationships/tags" Target="../tags/tag4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4.xml"/><Relationship Id="rId3" Type="http://schemas.openxmlformats.org/officeDocument/2006/relationships/tags" Target="../tags/tag496.xml"/><Relationship Id="rId2" Type="http://schemas.openxmlformats.org/officeDocument/2006/relationships/tags" Target="../tags/tag495.xml"/><Relationship Id="rId1" Type="http://schemas.openxmlformats.org/officeDocument/2006/relationships/tags" Target="../tags/tag4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05.xml"/><Relationship Id="rId8" Type="http://schemas.openxmlformats.org/officeDocument/2006/relationships/tags" Target="../tags/tag504.xml"/><Relationship Id="rId7" Type="http://schemas.openxmlformats.org/officeDocument/2006/relationships/tags" Target="../tags/tag503.xml"/><Relationship Id="rId6" Type="http://schemas.openxmlformats.org/officeDocument/2006/relationships/tags" Target="../tags/tag502.xml"/><Relationship Id="rId5" Type="http://schemas.openxmlformats.org/officeDocument/2006/relationships/tags" Target="../tags/tag501.xml"/><Relationship Id="rId4" Type="http://schemas.openxmlformats.org/officeDocument/2006/relationships/tags" Target="../tags/tag500.xml"/><Relationship Id="rId3" Type="http://schemas.openxmlformats.org/officeDocument/2006/relationships/tags" Target="../tags/tag499.xml"/><Relationship Id="rId20" Type="http://schemas.openxmlformats.org/officeDocument/2006/relationships/notesSlide" Target="../notesSlides/notesSlide8.xml"/><Relationship Id="rId2" Type="http://schemas.openxmlformats.org/officeDocument/2006/relationships/tags" Target="../tags/tag498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511.xml"/><Relationship Id="rId17" Type="http://schemas.openxmlformats.org/officeDocument/2006/relationships/image" Target="../media/image31.jpeg"/><Relationship Id="rId16" Type="http://schemas.openxmlformats.org/officeDocument/2006/relationships/tags" Target="../tags/tag510.xml"/><Relationship Id="rId15" Type="http://schemas.openxmlformats.org/officeDocument/2006/relationships/tags" Target="../tags/tag509.xml"/><Relationship Id="rId14" Type="http://schemas.openxmlformats.org/officeDocument/2006/relationships/image" Target="../media/image30.jpeg"/><Relationship Id="rId13" Type="http://schemas.openxmlformats.org/officeDocument/2006/relationships/tags" Target="../tags/tag508.xml"/><Relationship Id="rId12" Type="http://schemas.openxmlformats.org/officeDocument/2006/relationships/tags" Target="../tags/tag507.xml"/><Relationship Id="rId11" Type="http://schemas.openxmlformats.org/officeDocument/2006/relationships/image" Target="../media/image29.jpeg"/><Relationship Id="rId10" Type="http://schemas.openxmlformats.org/officeDocument/2006/relationships/tags" Target="../tags/tag506.xml"/><Relationship Id="rId1" Type="http://schemas.openxmlformats.org/officeDocument/2006/relationships/tags" Target="../tags/tag49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20.xml"/><Relationship Id="rId8" Type="http://schemas.openxmlformats.org/officeDocument/2006/relationships/tags" Target="../tags/tag519.xml"/><Relationship Id="rId7" Type="http://schemas.openxmlformats.org/officeDocument/2006/relationships/tags" Target="../tags/tag518.xml"/><Relationship Id="rId6" Type="http://schemas.openxmlformats.org/officeDocument/2006/relationships/tags" Target="../tags/tag517.xml"/><Relationship Id="rId5" Type="http://schemas.openxmlformats.org/officeDocument/2006/relationships/tags" Target="../tags/tag516.xml"/><Relationship Id="rId4" Type="http://schemas.openxmlformats.org/officeDocument/2006/relationships/tags" Target="../tags/tag515.xml"/><Relationship Id="rId3" Type="http://schemas.openxmlformats.org/officeDocument/2006/relationships/tags" Target="../tags/tag514.xml"/><Relationship Id="rId20" Type="http://schemas.openxmlformats.org/officeDocument/2006/relationships/notesSlide" Target="../notesSlides/notesSlide9.xml"/><Relationship Id="rId2" Type="http://schemas.openxmlformats.org/officeDocument/2006/relationships/tags" Target="../tags/tag513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526.xml"/><Relationship Id="rId17" Type="http://schemas.openxmlformats.org/officeDocument/2006/relationships/image" Target="../media/image34.png"/><Relationship Id="rId16" Type="http://schemas.openxmlformats.org/officeDocument/2006/relationships/tags" Target="../tags/tag525.xml"/><Relationship Id="rId15" Type="http://schemas.openxmlformats.org/officeDocument/2006/relationships/image" Target="../media/image33.jpeg"/><Relationship Id="rId14" Type="http://schemas.openxmlformats.org/officeDocument/2006/relationships/tags" Target="../tags/tag524.xml"/><Relationship Id="rId13" Type="http://schemas.openxmlformats.org/officeDocument/2006/relationships/tags" Target="../tags/tag523.xml"/><Relationship Id="rId12" Type="http://schemas.openxmlformats.org/officeDocument/2006/relationships/tags" Target="../tags/tag522.xml"/><Relationship Id="rId11" Type="http://schemas.openxmlformats.org/officeDocument/2006/relationships/image" Target="../media/image32.png"/><Relationship Id="rId10" Type="http://schemas.openxmlformats.org/officeDocument/2006/relationships/tags" Target="../tags/tag521.xml"/><Relationship Id="rId1" Type="http://schemas.openxmlformats.org/officeDocument/2006/relationships/tags" Target="../tags/tag51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35.xml"/><Relationship Id="rId8" Type="http://schemas.openxmlformats.org/officeDocument/2006/relationships/tags" Target="../tags/tag534.xml"/><Relationship Id="rId7" Type="http://schemas.openxmlformats.org/officeDocument/2006/relationships/tags" Target="../tags/tag533.xml"/><Relationship Id="rId6" Type="http://schemas.openxmlformats.org/officeDocument/2006/relationships/tags" Target="../tags/tag532.xml"/><Relationship Id="rId5" Type="http://schemas.openxmlformats.org/officeDocument/2006/relationships/tags" Target="../tags/tag531.xml"/><Relationship Id="rId4" Type="http://schemas.openxmlformats.org/officeDocument/2006/relationships/tags" Target="../tags/tag530.xml"/><Relationship Id="rId3" Type="http://schemas.openxmlformats.org/officeDocument/2006/relationships/tags" Target="../tags/tag529.xml"/><Relationship Id="rId20" Type="http://schemas.openxmlformats.org/officeDocument/2006/relationships/notesSlide" Target="../notesSlides/notesSlide10.xml"/><Relationship Id="rId2" Type="http://schemas.openxmlformats.org/officeDocument/2006/relationships/tags" Target="../tags/tag528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541.xml"/><Relationship Id="rId17" Type="http://schemas.openxmlformats.org/officeDocument/2006/relationships/image" Target="../media/image37.png"/><Relationship Id="rId16" Type="http://schemas.openxmlformats.org/officeDocument/2006/relationships/tags" Target="../tags/tag540.xml"/><Relationship Id="rId15" Type="http://schemas.openxmlformats.org/officeDocument/2006/relationships/image" Target="../media/image36.png"/><Relationship Id="rId14" Type="http://schemas.openxmlformats.org/officeDocument/2006/relationships/tags" Target="../tags/tag539.xml"/><Relationship Id="rId13" Type="http://schemas.openxmlformats.org/officeDocument/2006/relationships/tags" Target="../tags/tag538.xml"/><Relationship Id="rId12" Type="http://schemas.openxmlformats.org/officeDocument/2006/relationships/tags" Target="../tags/tag537.xml"/><Relationship Id="rId11" Type="http://schemas.openxmlformats.org/officeDocument/2006/relationships/image" Target="../media/image35.png"/><Relationship Id="rId10" Type="http://schemas.openxmlformats.org/officeDocument/2006/relationships/tags" Target="../tags/tag536.xml"/><Relationship Id="rId1" Type="http://schemas.openxmlformats.org/officeDocument/2006/relationships/tags" Target="../tags/tag5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50.xml"/><Relationship Id="rId8" Type="http://schemas.openxmlformats.org/officeDocument/2006/relationships/tags" Target="../tags/tag549.xml"/><Relationship Id="rId7" Type="http://schemas.openxmlformats.org/officeDocument/2006/relationships/tags" Target="../tags/tag548.xml"/><Relationship Id="rId6" Type="http://schemas.openxmlformats.org/officeDocument/2006/relationships/tags" Target="../tags/tag547.xml"/><Relationship Id="rId5" Type="http://schemas.openxmlformats.org/officeDocument/2006/relationships/tags" Target="../tags/tag546.xml"/><Relationship Id="rId4" Type="http://schemas.openxmlformats.org/officeDocument/2006/relationships/tags" Target="../tags/tag545.xml"/><Relationship Id="rId3" Type="http://schemas.openxmlformats.org/officeDocument/2006/relationships/tags" Target="../tags/tag544.xml"/><Relationship Id="rId20" Type="http://schemas.openxmlformats.org/officeDocument/2006/relationships/notesSlide" Target="../notesSlides/notesSlide11.xml"/><Relationship Id="rId2" Type="http://schemas.openxmlformats.org/officeDocument/2006/relationships/tags" Target="../tags/tag543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556.xml"/><Relationship Id="rId17" Type="http://schemas.openxmlformats.org/officeDocument/2006/relationships/image" Target="../media/image40.png"/><Relationship Id="rId16" Type="http://schemas.openxmlformats.org/officeDocument/2006/relationships/tags" Target="../tags/tag555.xml"/><Relationship Id="rId15" Type="http://schemas.openxmlformats.org/officeDocument/2006/relationships/tags" Target="../tags/tag554.xml"/><Relationship Id="rId14" Type="http://schemas.openxmlformats.org/officeDocument/2006/relationships/image" Target="../media/image39.png"/><Relationship Id="rId13" Type="http://schemas.openxmlformats.org/officeDocument/2006/relationships/tags" Target="../tags/tag553.xml"/><Relationship Id="rId12" Type="http://schemas.openxmlformats.org/officeDocument/2006/relationships/tags" Target="../tags/tag552.xml"/><Relationship Id="rId11" Type="http://schemas.openxmlformats.org/officeDocument/2006/relationships/image" Target="../media/image38.jpeg"/><Relationship Id="rId10" Type="http://schemas.openxmlformats.org/officeDocument/2006/relationships/tags" Target="../tags/tag551.xml"/><Relationship Id="rId1" Type="http://schemas.openxmlformats.org/officeDocument/2006/relationships/tags" Target="../tags/tag54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565.xml"/><Relationship Id="rId8" Type="http://schemas.openxmlformats.org/officeDocument/2006/relationships/tags" Target="../tags/tag564.xml"/><Relationship Id="rId7" Type="http://schemas.openxmlformats.org/officeDocument/2006/relationships/tags" Target="../tags/tag56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0" Type="http://schemas.openxmlformats.org/officeDocument/2006/relationships/notesSlide" Target="../notesSlides/notesSlide12.xml"/><Relationship Id="rId2" Type="http://schemas.openxmlformats.org/officeDocument/2006/relationships/tags" Target="../tags/tag558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571.xml"/><Relationship Id="rId17" Type="http://schemas.openxmlformats.org/officeDocument/2006/relationships/image" Target="../media/image43.jpeg"/><Relationship Id="rId16" Type="http://schemas.openxmlformats.org/officeDocument/2006/relationships/tags" Target="../tags/tag570.xml"/><Relationship Id="rId15" Type="http://schemas.openxmlformats.org/officeDocument/2006/relationships/tags" Target="../tags/tag569.xml"/><Relationship Id="rId14" Type="http://schemas.openxmlformats.org/officeDocument/2006/relationships/image" Target="../media/image42.png"/><Relationship Id="rId13" Type="http://schemas.openxmlformats.org/officeDocument/2006/relationships/tags" Target="../tags/tag568.xml"/><Relationship Id="rId12" Type="http://schemas.openxmlformats.org/officeDocument/2006/relationships/image" Target="../media/image41.png"/><Relationship Id="rId11" Type="http://schemas.openxmlformats.org/officeDocument/2006/relationships/tags" Target="../tags/tag567.xml"/><Relationship Id="rId10" Type="http://schemas.openxmlformats.org/officeDocument/2006/relationships/tags" Target="../tags/tag566.xml"/><Relationship Id="rId1" Type="http://schemas.openxmlformats.org/officeDocument/2006/relationships/tags" Target="../tags/tag55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80.xml"/><Relationship Id="rId8" Type="http://schemas.openxmlformats.org/officeDocument/2006/relationships/tags" Target="../tags/tag579.xml"/><Relationship Id="rId7" Type="http://schemas.openxmlformats.org/officeDocument/2006/relationships/tags" Target="../tags/tag578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3" Type="http://schemas.openxmlformats.org/officeDocument/2006/relationships/tags" Target="../tags/tag574.xml"/><Relationship Id="rId20" Type="http://schemas.openxmlformats.org/officeDocument/2006/relationships/notesSlide" Target="../notesSlides/notesSlide13.xml"/><Relationship Id="rId2" Type="http://schemas.openxmlformats.org/officeDocument/2006/relationships/tags" Target="../tags/tag573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586.xml"/><Relationship Id="rId17" Type="http://schemas.openxmlformats.org/officeDocument/2006/relationships/image" Target="../media/image46.png"/><Relationship Id="rId16" Type="http://schemas.openxmlformats.org/officeDocument/2006/relationships/tags" Target="../tags/tag585.xml"/><Relationship Id="rId15" Type="http://schemas.openxmlformats.org/officeDocument/2006/relationships/image" Target="../media/image45.png"/><Relationship Id="rId14" Type="http://schemas.openxmlformats.org/officeDocument/2006/relationships/tags" Target="../tags/tag584.xml"/><Relationship Id="rId13" Type="http://schemas.openxmlformats.org/officeDocument/2006/relationships/image" Target="../media/image44.jpeg"/><Relationship Id="rId12" Type="http://schemas.openxmlformats.org/officeDocument/2006/relationships/tags" Target="../tags/tag583.xml"/><Relationship Id="rId11" Type="http://schemas.openxmlformats.org/officeDocument/2006/relationships/tags" Target="../tags/tag582.xml"/><Relationship Id="rId10" Type="http://schemas.openxmlformats.org/officeDocument/2006/relationships/tags" Target="../tags/tag581.xml"/><Relationship Id="rId1" Type="http://schemas.openxmlformats.org/officeDocument/2006/relationships/tags" Target="../tags/tag57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95.xml"/><Relationship Id="rId8" Type="http://schemas.openxmlformats.org/officeDocument/2006/relationships/tags" Target="../tags/tag594.xml"/><Relationship Id="rId7" Type="http://schemas.openxmlformats.org/officeDocument/2006/relationships/tags" Target="../tags/tag593.xml"/><Relationship Id="rId6" Type="http://schemas.openxmlformats.org/officeDocument/2006/relationships/tags" Target="../tags/tag592.xml"/><Relationship Id="rId5" Type="http://schemas.openxmlformats.org/officeDocument/2006/relationships/tags" Target="../tags/tag591.xml"/><Relationship Id="rId4" Type="http://schemas.openxmlformats.org/officeDocument/2006/relationships/tags" Target="../tags/tag590.xml"/><Relationship Id="rId3" Type="http://schemas.openxmlformats.org/officeDocument/2006/relationships/tags" Target="../tags/tag589.xml"/><Relationship Id="rId20" Type="http://schemas.openxmlformats.org/officeDocument/2006/relationships/notesSlide" Target="../notesSlides/notesSlide14.xml"/><Relationship Id="rId2" Type="http://schemas.openxmlformats.org/officeDocument/2006/relationships/tags" Target="../tags/tag588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601.xml"/><Relationship Id="rId17" Type="http://schemas.openxmlformats.org/officeDocument/2006/relationships/image" Target="../media/image49.jpeg"/><Relationship Id="rId16" Type="http://schemas.openxmlformats.org/officeDocument/2006/relationships/tags" Target="../tags/tag600.xml"/><Relationship Id="rId15" Type="http://schemas.openxmlformats.org/officeDocument/2006/relationships/image" Target="../media/image48.jpeg"/><Relationship Id="rId14" Type="http://schemas.openxmlformats.org/officeDocument/2006/relationships/tags" Target="../tags/tag599.xml"/><Relationship Id="rId13" Type="http://schemas.openxmlformats.org/officeDocument/2006/relationships/image" Target="../media/image47.jpeg"/><Relationship Id="rId12" Type="http://schemas.openxmlformats.org/officeDocument/2006/relationships/tags" Target="../tags/tag598.xml"/><Relationship Id="rId11" Type="http://schemas.openxmlformats.org/officeDocument/2006/relationships/tags" Target="../tags/tag597.xml"/><Relationship Id="rId10" Type="http://schemas.openxmlformats.org/officeDocument/2006/relationships/tags" Target="../tags/tag596.xml"/><Relationship Id="rId1" Type="http://schemas.openxmlformats.org/officeDocument/2006/relationships/tags" Target="../tags/tag58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10.xml"/><Relationship Id="rId8" Type="http://schemas.openxmlformats.org/officeDocument/2006/relationships/tags" Target="../tags/tag609.xml"/><Relationship Id="rId7" Type="http://schemas.openxmlformats.org/officeDocument/2006/relationships/tags" Target="../tags/tag608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3" Type="http://schemas.openxmlformats.org/officeDocument/2006/relationships/tags" Target="../tags/tag604.xml"/><Relationship Id="rId20" Type="http://schemas.openxmlformats.org/officeDocument/2006/relationships/notesSlide" Target="../notesSlides/notesSlide15.xml"/><Relationship Id="rId2" Type="http://schemas.openxmlformats.org/officeDocument/2006/relationships/tags" Target="../tags/tag603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616.xml"/><Relationship Id="rId17" Type="http://schemas.openxmlformats.org/officeDocument/2006/relationships/image" Target="../media/image52.png"/><Relationship Id="rId16" Type="http://schemas.openxmlformats.org/officeDocument/2006/relationships/tags" Target="../tags/tag615.xml"/><Relationship Id="rId15" Type="http://schemas.openxmlformats.org/officeDocument/2006/relationships/image" Target="../media/image51.jpeg"/><Relationship Id="rId14" Type="http://schemas.openxmlformats.org/officeDocument/2006/relationships/tags" Target="../tags/tag614.xml"/><Relationship Id="rId13" Type="http://schemas.openxmlformats.org/officeDocument/2006/relationships/image" Target="../media/image50.jpeg"/><Relationship Id="rId12" Type="http://schemas.openxmlformats.org/officeDocument/2006/relationships/tags" Target="../tags/tag613.xml"/><Relationship Id="rId11" Type="http://schemas.openxmlformats.org/officeDocument/2006/relationships/tags" Target="../tags/tag612.xml"/><Relationship Id="rId10" Type="http://schemas.openxmlformats.org/officeDocument/2006/relationships/tags" Target="../tags/tag611.xml"/><Relationship Id="rId1" Type="http://schemas.openxmlformats.org/officeDocument/2006/relationships/tags" Target="../tags/tag60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25.xml"/><Relationship Id="rId8" Type="http://schemas.openxmlformats.org/officeDocument/2006/relationships/tags" Target="../tags/tag624.xml"/><Relationship Id="rId7" Type="http://schemas.openxmlformats.org/officeDocument/2006/relationships/tags" Target="../tags/tag623.xml"/><Relationship Id="rId6" Type="http://schemas.openxmlformats.org/officeDocument/2006/relationships/tags" Target="../tags/tag622.xml"/><Relationship Id="rId5" Type="http://schemas.openxmlformats.org/officeDocument/2006/relationships/tags" Target="../tags/tag621.xml"/><Relationship Id="rId4" Type="http://schemas.openxmlformats.org/officeDocument/2006/relationships/tags" Target="../tags/tag620.xml"/><Relationship Id="rId3" Type="http://schemas.openxmlformats.org/officeDocument/2006/relationships/tags" Target="../tags/tag619.xml"/><Relationship Id="rId20" Type="http://schemas.openxmlformats.org/officeDocument/2006/relationships/notesSlide" Target="../notesSlides/notesSlide16.xml"/><Relationship Id="rId2" Type="http://schemas.openxmlformats.org/officeDocument/2006/relationships/tags" Target="../tags/tag618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631.xml"/><Relationship Id="rId17" Type="http://schemas.openxmlformats.org/officeDocument/2006/relationships/image" Target="../media/image55.png"/><Relationship Id="rId16" Type="http://schemas.openxmlformats.org/officeDocument/2006/relationships/tags" Target="../tags/tag630.xml"/><Relationship Id="rId15" Type="http://schemas.openxmlformats.org/officeDocument/2006/relationships/image" Target="../media/image54.png"/><Relationship Id="rId14" Type="http://schemas.openxmlformats.org/officeDocument/2006/relationships/tags" Target="../tags/tag629.xml"/><Relationship Id="rId13" Type="http://schemas.openxmlformats.org/officeDocument/2006/relationships/image" Target="../media/image53.jpeg"/><Relationship Id="rId12" Type="http://schemas.openxmlformats.org/officeDocument/2006/relationships/tags" Target="../tags/tag628.xml"/><Relationship Id="rId11" Type="http://schemas.openxmlformats.org/officeDocument/2006/relationships/tags" Target="../tags/tag627.xml"/><Relationship Id="rId10" Type="http://schemas.openxmlformats.org/officeDocument/2006/relationships/tags" Target="../tags/tag626.xml"/><Relationship Id="rId1" Type="http://schemas.openxmlformats.org/officeDocument/2006/relationships/tags" Target="../tags/tag61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40.xml"/><Relationship Id="rId8" Type="http://schemas.openxmlformats.org/officeDocument/2006/relationships/tags" Target="../tags/tag639.xml"/><Relationship Id="rId7" Type="http://schemas.openxmlformats.org/officeDocument/2006/relationships/tags" Target="../tags/tag638.xml"/><Relationship Id="rId6" Type="http://schemas.openxmlformats.org/officeDocument/2006/relationships/tags" Target="../tags/tag637.xml"/><Relationship Id="rId5" Type="http://schemas.openxmlformats.org/officeDocument/2006/relationships/tags" Target="../tags/tag636.xml"/><Relationship Id="rId4" Type="http://schemas.openxmlformats.org/officeDocument/2006/relationships/tags" Target="../tags/tag635.xml"/><Relationship Id="rId3" Type="http://schemas.openxmlformats.org/officeDocument/2006/relationships/tags" Target="../tags/tag634.xml"/><Relationship Id="rId20" Type="http://schemas.openxmlformats.org/officeDocument/2006/relationships/notesSlide" Target="../notesSlides/notesSlide17.xml"/><Relationship Id="rId2" Type="http://schemas.openxmlformats.org/officeDocument/2006/relationships/tags" Target="../tags/tag633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646.xml"/><Relationship Id="rId17" Type="http://schemas.openxmlformats.org/officeDocument/2006/relationships/image" Target="../media/image58.jpeg"/><Relationship Id="rId16" Type="http://schemas.openxmlformats.org/officeDocument/2006/relationships/tags" Target="../tags/tag645.xml"/><Relationship Id="rId15" Type="http://schemas.openxmlformats.org/officeDocument/2006/relationships/image" Target="../media/image57.png"/><Relationship Id="rId14" Type="http://schemas.openxmlformats.org/officeDocument/2006/relationships/tags" Target="../tags/tag644.xml"/><Relationship Id="rId13" Type="http://schemas.openxmlformats.org/officeDocument/2006/relationships/image" Target="../media/image56.jpeg"/><Relationship Id="rId12" Type="http://schemas.openxmlformats.org/officeDocument/2006/relationships/tags" Target="../tags/tag643.xml"/><Relationship Id="rId11" Type="http://schemas.openxmlformats.org/officeDocument/2006/relationships/tags" Target="../tags/tag642.xml"/><Relationship Id="rId10" Type="http://schemas.openxmlformats.org/officeDocument/2006/relationships/tags" Target="../tags/tag641.xml"/><Relationship Id="rId1" Type="http://schemas.openxmlformats.org/officeDocument/2006/relationships/tags" Target="../tags/tag63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655.xml"/><Relationship Id="rId8" Type="http://schemas.openxmlformats.org/officeDocument/2006/relationships/tags" Target="../tags/tag654.xml"/><Relationship Id="rId7" Type="http://schemas.openxmlformats.org/officeDocument/2006/relationships/tags" Target="../tags/tag653.xml"/><Relationship Id="rId6" Type="http://schemas.openxmlformats.org/officeDocument/2006/relationships/tags" Target="../tags/tag652.xml"/><Relationship Id="rId5" Type="http://schemas.openxmlformats.org/officeDocument/2006/relationships/tags" Target="../tags/tag651.xml"/><Relationship Id="rId4" Type="http://schemas.openxmlformats.org/officeDocument/2006/relationships/tags" Target="../tags/tag650.xml"/><Relationship Id="rId3" Type="http://schemas.openxmlformats.org/officeDocument/2006/relationships/tags" Target="../tags/tag649.xml"/><Relationship Id="rId20" Type="http://schemas.openxmlformats.org/officeDocument/2006/relationships/notesSlide" Target="../notesSlides/notesSlide18.xml"/><Relationship Id="rId2" Type="http://schemas.openxmlformats.org/officeDocument/2006/relationships/tags" Target="../tags/tag648.xml"/><Relationship Id="rId19" Type="http://schemas.openxmlformats.org/officeDocument/2006/relationships/slideLayout" Target="../slideLayouts/slideLayout48.xml"/><Relationship Id="rId18" Type="http://schemas.openxmlformats.org/officeDocument/2006/relationships/tags" Target="../tags/tag661.xml"/><Relationship Id="rId17" Type="http://schemas.openxmlformats.org/officeDocument/2006/relationships/image" Target="../media/image61.png"/><Relationship Id="rId16" Type="http://schemas.openxmlformats.org/officeDocument/2006/relationships/tags" Target="../tags/tag660.xml"/><Relationship Id="rId15" Type="http://schemas.openxmlformats.org/officeDocument/2006/relationships/image" Target="../media/image60.jpeg"/><Relationship Id="rId14" Type="http://schemas.openxmlformats.org/officeDocument/2006/relationships/tags" Target="../tags/tag659.xml"/><Relationship Id="rId13" Type="http://schemas.openxmlformats.org/officeDocument/2006/relationships/image" Target="../media/image59.jpeg"/><Relationship Id="rId12" Type="http://schemas.openxmlformats.org/officeDocument/2006/relationships/tags" Target="../tags/tag658.xml"/><Relationship Id="rId11" Type="http://schemas.openxmlformats.org/officeDocument/2006/relationships/tags" Target="../tags/tag657.xml"/><Relationship Id="rId10" Type="http://schemas.openxmlformats.org/officeDocument/2006/relationships/tags" Target="../tags/tag656.xml"/><Relationship Id="rId1" Type="http://schemas.openxmlformats.org/officeDocument/2006/relationships/tags" Target="../tags/tag647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44.xml"/><Relationship Id="rId3" Type="http://schemas.openxmlformats.org/officeDocument/2006/relationships/tags" Target="../tags/tag664.xml"/><Relationship Id="rId2" Type="http://schemas.openxmlformats.org/officeDocument/2006/relationships/tags" Target="../tags/tag663.xml"/><Relationship Id="rId1" Type="http://schemas.openxmlformats.org/officeDocument/2006/relationships/tags" Target="../tags/tag66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673.xml"/><Relationship Id="rId8" Type="http://schemas.openxmlformats.org/officeDocument/2006/relationships/tags" Target="../tags/tag672.xml"/><Relationship Id="rId7" Type="http://schemas.openxmlformats.org/officeDocument/2006/relationships/tags" Target="../tags/tag671.xml"/><Relationship Id="rId6" Type="http://schemas.openxmlformats.org/officeDocument/2006/relationships/tags" Target="../tags/tag670.xml"/><Relationship Id="rId5" Type="http://schemas.openxmlformats.org/officeDocument/2006/relationships/tags" Target="../tags/tag669.xml"/><Relationship Id="rId4" Type="http://schemas.openxmlformats.org/officeDocument/2006/relationships/tags" Target="../tags/tag668.xml"/><Relationship Id="rId38" Type="http://schemas.openxmlformats.org/officeDocument/2006/relationships/notesSlide" Target="../notesSlides/notesSlide20.xml"/><Relationship Id="rId37" Type="http://schemas.openxmlformats.org/officeDocument/2006/relationships/slideLayout" Target="../slideLayouts/slideLayout48.xml"/><Relationship Id="rId36" Type="http://schemas.openxmlformats.org/officeDocument/2006/relationships/tags" Target="../tags/tag696.xml"/><Relationship Id="rId35" Type="http://schemas.openxmlformats.org/officeDocument/2006/relationships/image" Target="../media/image65.jpeg"/><Relationship Id="rId34" Type="http://schemas.openxmlformats.org/officeDocument/2006/relationships/tags" Target="../tags/tag695.xml"/><Relationship Id="rId33" Type="http://schemas.openxmlformats.org/officeDocument/2006/relationships/tags" Target="../tags/tag694.xml"/><Relationship Id="rId32" Type="http://schemas.openxmlformats.org/officeDocument/2006/relationships/tags" Target="../tags/tag693.xml"/><Relationship Id="rId31" Type="http://schemas.openxmlformats.org/officeDocument/2006/relationships/tags" Target="../tags/tag692.xml"/><Relationship Id="rId30" Type="http://schemas.openxmlformats.org/officeDocument/2006/relationships/image" Target="../media/image64.png"/><Relationship Id="rId3" Type="http://schemas.openxmlformats.org/officeDocument/2006/relationships/tags" Target="../tags/tag667.xml"/><Relationship Id="rId29" Type="http://schemas.openxmlformats.org/officeDocument/2006/relationships/tags" Target="../tags/tag691.xml"/><Relationship Id="rId28" Type="http://schemas.openxmlformats.org/officeDocument/2006/relationships/tags" Target="../tags/tag690.xml"/><Relationship Id="rId27" Type="http://schemas.openxmlformats.org/officeDocument/2006/relationships/tags" Target="../tags/tag689.xml"/><Relationship Id="rId26" Type="http://schemas.openxmlformats.org/officeDocument/2006/relationships/tags" Target="../tags/tag688.xml"/><Relationship Id="rId25" Type="http://schemas.openxmlformats.org/officeDocument/2006/relationships/tags" Target="../tags/tag687.xml"/><Relationship Id="rId24" Type="http://schemas.openxmlformats.org/officeDocument/2006/relationships/tags" Target="../tags/tag686.xml"/><Relationship Id="rId23" Type="http://schemas.openxmlformats.org/officeDocument/2006/relationships/tags" Target="../tags/tag685.xml"/><Relationship Id="rId22" Type="http://schemas.openxmlformats.org/officeDocument/2006/relationships/tags" Target="../tags/tag684.xml"/><Relationship Id="rId21" Type="http://schemas.openxmlformats.org/officeDocument/2006/relationships/tags" Target="../tags/tag683.xml"/><Relationship Id="rId20" Type="http://schemas.openxmlformats.org/officeDocument/2006/relationships/tags" Target="../tags/tag682.xml"/><Relationship Id="rId2" Type="http://schemas.openxmlformats.org/officeDocument/2006/relationships/tags" Target="../tags/tag666.xml"/><Relationship Id="rId19" Type="http://schemas.openxmlformats.org/officeDocument/2006/relationships/image" Target="../media/image63.jpeg"/><Relationship Id="rId18" Type="http://schemas.openxmlformats.org/officeDocument/2006/relationships/tags" Target="../tags/tag681.xml"/><Relationship Id="rId17" Type="http://schemas.openxmlformats.org/officeDocument/2006/relationships/tags" Target="../tags/tag680.xml"/><Relationship Id="rId16" Type="http://schemas.openxmlformats.org/officeDocument/2006/relationships/tags" Target="../tags/tag679.xml"/><Relationship Id="rId15" Type="http://schemas.openxmlformats.org/officeDocument/2006/relationships/image" Target="../media/image62.png"/><Relationship Id="rId14" Type="http://schemas.openxmlformats.org/officeDocument/2006/relationships/tags" Target="../tags/tag678.xml"/><Relationship Id="rId13" Type="http://schemas.openxmlformats.org/officeDocument/2006/relationships/tags" Target="../tags/tag677.xml"/><Relationship Id="rId12" Type="http://schemas.openxmlformats.org/officeDocument/2006/relationships/tags" Target="../tags/tag676.xml"/><Relationship Id="rId11" Type="http://schemas.openxmlformats.org/officeDocument/2006/relationships/tags" Target="../tags/tag675.xml"/><Relationship Id="rId10" Type="http://schemas.openxmlformats.org/officeDocument/2006/relationships/tags" Target="../tags/tag674.xml"/><Relationship Id="rId1" Type="http://schemas.openxmlformats.org/officeDocument/2006/relationships/tags" Target="../tags/tag665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705.xml"/><Relationship Id="rId8" Type="http://schemas.openxmlformats.org/officeDocument/2006/relationships/tags" Target="../tags/tag704.xml"/><Relationship Id="rId7" Type="http://schemas.openxmlformats.org/officeDocument/2006/relationships/tags" Target="../tags/tag703.xml"/><Relationship Id="rId6" Type="http://schemas.openxmlformats.org/officeDocument/2006/relationships/tags" Target="../tags/tag702.xml"/><Relationship Id="rId5" Type="http://schemas.openxmlformats.org/officeDocument/2006/relationships/tags" Target="../tags/tag701.xml"/><Relationship Id="rId4" Type="http://schemas.openxmlformats.org/officeDocument/2006/relationships/tags" Target="../tags/tag700.xml"/><Relationship Id="rId38" Type="http://schemas.openxmlformats.org/officeDocument/2006/relationships/notesSlide" Target="../notesSlides/notesSlide21.xml"/><Relationship Id="rId37" Type="http://schemas.openxmlformats.org/officeDocument/2006/relationships/slideLayout" Target="../slideLayouts/slideLayout48.xml"/><Relationship Id="rId36" Type="http://schemas.openxmlformats.org/officeDocument/2006/relationships/tags" Target="../tags/tag728.xml"/><Relationship Id="rId35" Type="http://schemas.openxmlformats.org/officeDocument/2006/relationships/image" Target="../media/image69.png"/><Relationship Id="rId34" Type="http://schemas.openxmlformats.org/officeDocument/2006/relationships/tags" Target="../tags/tag727.xml"/><Relationship Id="rId33" Type="http://schemas.openxmlformats.org/officeDocument/2006/relationships/image" Target="../media/image68.png"/><Relationship Id="rId32" Type="http://schemas.openxmlformats.org/officeDocument/2006/relationships/tags" Target="../tags/tag726.xml"/><Relationship Id="rId31" Type="http://schemas.openxmlformats.org/officeDocument/2006/relationships/tags" Target="../tags/tag725.xml"/><Relationship Id="rId30" Type="http://schemas.openxmlformats.org/officeDocument/2006/relationships/tags" Target="../tags/tag724.xml"/><Relationship Id="rId3" Type="http://schemas.openxmlformats.org/officeDocument/2006/relationships/tags" Target="../tags/tag699.xml"/><Relationship Id="rId29" Type="http://schemas.openxmlformats.org/officeDocument/2006/relationships/tags" Target="../tags/tag723.xml"/><Relationship Id="rId28" Type="http://schemas.openxmlformats.org/officeDocument/2006/relationships/tags" Target="../tags/tag722.xml"/><Relationship Id="rId27" Type="http://schemas.openxmlformats.org/officeDocument/2006/relationships/tags" Target="../tags/tag721.xml"/><Relationship Id="rId26" Type="http://schemas.openxmlformats.org/officeDocument/2006/relationships/tags" Target="../tags/tag720.xml"/><Relationship Id="rId25" Type="http://schemas.openxmlformats.org/officeDocument/2006/relationships/tags" Target="../tags/tag719.xml"/><Relationship Id="rId24" Type="http://schemas.openxmlformats.org/officeDocument/2006/relationships/tags" Target="../tags/tag718.xml"/><Relationship Id="rId23" Type="http://schemas.openxmlformats.org/officeDocument/2006/relationships/tags" Target="../tags/tag717.xml"/><Relationship Id="rId22" Type="http://schemas.openxmlformats.org/officeDocument/2006/relationships/tags" Target="../tags/tag716.xml"/><Relationship Id="rId21" Type="http://schemas.openxmlformats.org/officeDocument/2006/relationships/tags" Target="../tags/tag715.xml"/><Relationship Id="rId20" Type="http://schemas.openxmlformats.org/officeDocument/2006/relationships/tags" Target="../tags/tag714.xml"/><Relationship Id="rId2" Type="http://schemas.openxmlformats.org/officeDocument/2006/relationships/tags" Target="../tags/tag698.xml"/><Relationship Id="rId19" Type="http://schemas.openxmlformats.org/officeDocument/2006/relationships/image" Target="../media/image67.jpeg"/><Relationship Id="rId18" Type="http://schemas.openxmlformats.org/officeDocument/2006/relationships/tags" Target="../tags/tag713.xml"/><Relationship Id="rId17" Type="http://schemas.openxmlformats.org/officeDocument/2006/relationships/tags" Target="../tags/tag712.xml"/><Relationship Id="rId16" Type="http://schemas.openxmlformats.org/officeDocument/2006/relationships/tags" Target="../tags/tag711.xml"/><Relationship Id="rId15" Type="http://schemas.openxmlformats.org/officeDocument/2006/relationships/image" Target="../media/image66.png"/><Relationship Id="rId14" Type="http://schemas.openxmlformats.org/officeDocument/2006/relationships/tags" Target="../tags/tag710.xml"/><Relationship Id="rId13" Type="http://schemas.openxmlformats.org/officeDocument/2006/relationships/tags" Target="../tags/tag709.xml"/><Relationship Id="rId12" Type="http://schemas.openxmlformats.org/officeDocument/2006/relationships/tags" Target="../tags/tag708.xml"/><Relationship Id="rId11" Type="http://schemas.openxmlformats.org/officeDocument/2006/relationships/tags" Target="../tags/tag707.xml"/><Relationship Id="rId10" Type="http://schemas.openxmlformats.org/officeDocument/2006/relationships/tags" Target="../tags/tag706.xml"/><Relationship Id="rId1" Type="http://schemas.openxmlformats.org/officeDocument/2006/relationships/tags" Target="../tags/tag69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737.xml"/><Relationship Id="rId8" Type="http://schemas.openxmlformats.org/officeDocument/2006/relationships/tags" Target="../tags/tag736.xml"/><Relationship Id="rId7" Type="http://schemas.openxmlformats.org/officeDocument/2006/relationships/tags" Target="../tags/tag735.xml"/><Relationship Id="rId6" Type="http://schemas.openxmlformats.org/officeDocument/2006/relationships/tags" Target="../tags/tag734.xml"/><Relationship Id="rId5" Type="http://schemas.openxmlformats.org/officeDocument/2006/relationships/tags" Target="../tags/tag733.xml"/><Relationship Id="rId4" Type="http://schemas.openxmlformats.org/officeDocument/2006/relationships/tags" Target="../tags/tag732.xml"/><Relationship Id="rId38" Type="http://schemas.openxmlformats.org/officeDocument/2006/relationships/notesSlide" Target="../notesSlides/notesSlide22.xml"/><Relationship Id="rId37" Type="http://schemas.openxmlformats.org/officeDocument/2006/relationships/slideLayout" Target="../slideLayouts/slideLayout48.xml"/><Relationship Id="rId36" Type="http://schemas.openxmlformats.org/officeDocument/2006/relationships/tags" Target="../tags/tag760.xml"/><Relationship Id="rId35" Type="http://schemas.openxmlformats.org/officeDocument/2006/relationships/image" Target="../media/image73.png"/><Relationship Id="rId34" Type="http://schemas.openxmlformats.org/officeDocument/2006/relationships/tags" Target="../tags/tag759.xml"/><Relationship Id="rId33" Type="http://schemas.openxmlformats.org/officeDocument/2006/relationships/image" Target="../media/image72.png"/><Relationship Id="rId32" Type="http://schemas.openxmlformats.org/officeDocument/2006/relationships/tags" Target="../tags/tag758.xml"/><Relationship Id="rId31" Type="http://schemas.openxmlformats.org/officeDocument/2006/relationships/tags" Target="../tags/tag757.xml"/><Relationship Id="rId30" Type="http://schemas.openxmlformats.org/officeDocument/2006/relationships/tags" Target="../tags/tag756.xml"/><Relationship Id="rId3" Type="http://schemas.openxmlformats.org/officeDocument/2006/relationships/tags" Target="../tags/tag731.xml"/><Relationship Id="rId29" Type="http://schemas.openxmlformats.org/officeDocument/2006/relationships/tags" Target="../tags/tag755.xml"/><Relationship Id="rId28" Type="http://schemas.openxmlformats.org/officeDocument/2006/relationships/tags" Target="../tags/tag754.xml"/><Relationship Id="rId27" Type="http://schemas.openxmlformats.org/officeDocument/2006/relationships/tags" Target="../tags/tag753.xml"/><Relationship Id="rId26" Type="http://schemas.openxmlformats.org/officeDocument/2006/relationships/tags" Target="../tags/tag752.xml"/><Relationship Id="rId25" Type="http://schemas.openxmlformats.org/officeDocument/2006/relationships/tags" Target="../tags/tag751.xml"/><Relationship Id="rId24" Type="http://schemas.openxmlformats.org/officeDocument/2006/relationships/tags" Target="../tags/tag750.xml"/><Relationship Id="rId23" Type="http://schemas.openxmlformats.org/officeDocument/2006/relationships/tags" Target="../tags/tag749.xml"/><Relationship Id="rId22" Type="http://schemas.openxmlformats.org/officeDocument/2006/relationships/tags" Target="../tags/tag748.xml"/><Relationship Id="rId21" Type="http://schemas.openxmlformats.org/officeDocument/2006/relationships/tags" Target="../tags/tag747.xml"/><Relationship Id="rId20" Type="http://schemas.openxmlformats.org/officeDocument/2006/relationships/tags" Target="../tags/tag746.xml"/><Relationship Id="rId2" Type="http://schemas.openxmlformats.org/officeDocument/2006/relationships/tags" Target="../tags/tag730.xml"/><Relationship Id="rId19" Type="http://schemas.openxmlformats.org/officeDocument/2006/relationships/image" Target="../media/image71.jpeg"/><Relationship Id="rId18" Type="http://schemas.openxmlformats.org/officeDocument/2006/relationships/tags" Target="../tags/tag745.xml"/><Relationship Id="rId17" Type="http://schemas.openxmlformats.org/officeDocument/2006/relationships/tags" Target="../tags/tag744.xml"/><Relationship Id="rId16" Type="http://schemas.openxmlformats.org/officeDocument/2006/relationships/tags" Target="../tags/tag743.xml"/><Relationship Id="rId15" Type="http://schemas.openxmlformats.org/officeDocument/2006/relationships/image" Target="../media/image70.png"/><Relationship Id="rId14" Type="http://schemas.openxmlformats.org/officeDocument/2006/relationships/tags" Target="../tags/tag742.xml"/><Relationship Id="rId13" Type="http://schemas.openxmlformats.org/officeDocument/2006/relationships/tags" Target="../tags/tag741.xml"/><Relationship Id="rId12" Type="http://schemas.openxmlformats.org/officeDocument/2006/relationships/tags" Target="../tags/tag740.xml"/><Relationship Id="rId11" Type="http://schemas.openxmlformats.org/officeDocument/2006/relationships/tags" Target="../tags/tag739.xml"/><Relationship Id="rId10" Type="http://schemas.openxmlformats.org/officeDocument/2006/relationships/tags" Target="../tags/tag738.xml"/><Relationship Id="rId1" Type="http://schemas.openxmlformats.org/officeDocument/2006/relationships/tags" Target="../tags/tag729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769.xml"/><Relationship Id="rId8" Type="http://schemas.openxmlformats.org/officeDocument/2006/relationships/tags" Target="../tags/tag768.xml"/><Relationship Id="rId7" Type="http://schemas.openxmlformats.org/officeDocument/2006/relationships/tags" Target="../tags/tag767.xml"/><Relationship Id="rId6" Type="http://schemas.openxmlformats.org/officeDocument/2006/relationships/tags" Target="../tags/tag766.xml"/><Relationship Id="rId5" Type="http://schemas.openxmlformats.org/officeDocument/2006/relationships/tags" Target="../tags/tag765.xml"/><Relationship Id="rId4" Type="http://schemas.openxmlformats.org/officeDocument/2006/relationships/tags" Target="../tags/tag764.xml"/><Relationship Id="rId38" Type="http://schemas.openxmlformats.org/officeDocument/2006/relationships/notesSlide" Target="../notesSlides/notesSlide23.xml"/><Relationship Id="rId37" Type="http://schemas.openxmlformats.org/officeDocument/2006/relationships/slideLayout" Target="../slideLayouts/slideLayout48.xml"/><Relationship Id="rId36" Type="http://schemas.openxmlformats.org/officeDocument/2006/relationships/tags" Target="../tags/tag792.xml"/><Relationship Id="rId35" Type="http://schemas.openxmlformats.org/officeDocument/2006/relationships/image" Target="../media/image77.png"/><Relationship Id="rId34" Type="http://schemas.openxmlformats.org/officeDocument/2006/relationships/tags" Target="../tags/tag791.xml"/><Relationship Id="rId33" Type="http://schemas.openxmlformats.org/officeDocument/2006/relationships/image" Target="../media/image76.png"/><Relationship Id="rId32" Type="http://schemas.openxmlformats.org/officeDocument/2006/relationships/tags" Target="../tags/tag790.xml"/><Relationship Id="rId31" Type="http://schemas.openxmlformats.org/officeDocument/2006/relationships/tags" Target="../tags/tag789.xml"/><Relationship Id="rId30" Type="http://schemas.openxmlformats.org/officeDocument/2006/relationships/tags" Target="../tags/tag788.xml"/><Relationship Id="rId3" Type="http://schemas.openxmlformats.org/officeDocument/2006/relationships/tags" Target="../tags/tag763.xml"/><Relationship Id="rId29" Type="http://schemas.openxmlformats.org/officeDocument/2006/relationships/tags" Target="../tags/tag787.xml"/><Relationship Id="rId28" Type="http://schemas.openxmlformats.org/officeDocument/2006/relationships/tags" Target="../tags/tag786.xml"/><Relationship Id="rId27" Type="http://schemas.openxmlformats.org/officeDocument/2006/relationships/tags" Target="../tags/tag785.xml"/><Relationship Id="rId26" Type="http://schemas.openxmlformats.org/officeDocument/2006/relationships/tags" Target="../tags/tag784.xml"/><Relationship Id="rId25" Type="http://schemas.openxmlformats.org/officeDocument/2006/relationships/tags" Target="../tags/tag783.xml"/><Relationship Id="rId24" Type="http://schemas.openxmlformats.org/officeDocument/2006/relationships/tags" Target="../tags/tag782.xml"/><Relationship Id="rId23" Type="http://schemas.openxmlformats.org/officeDocument/2006/relationships/tags" Target="../tags/tag781.xml"/><Relationship Id="rId22" Type="http://schemas.openxmlformats.org/officeDocument/2006/relationships/tags" Target="../tags/tag780.xml"/><Relationship Id="rId21" Type="http://schemas.openxmlformats.org/officeDocument/2006/relationships/tags" Target="../tags/tag779.xml"/><Relationship Id="rId20" Type="http://schemas.openxmlformats.org/officeDocument/2006/relationships/tags" Target="../tags/tag778.xml"/><Relationship Id="rId2" Type="http://schemas.openxmlformats.org/officeDocument/2006/relationships/tags" Target="../tags/tag762.xml"/><Relationship Id="rId19" Type="http://schemas.openxmlformats.org/officeDocument/2006/relationships/image" Target="../media/image75.jpeg"/><Relationship Id="rId18" Type="http://schemas.openxmlformats.org/officeDocument/2006/relationships/tags" Target="../tags/tag777.xml"/><Relationship Id="rId17" Type="http://schemas.openxmlformats.org/officeDocument/2006/relationships/tags" Target="../tags/tag776.xml"/><Relationship Id="rId16" Type="http://schemas.openxmlformats.org/officeDocument/2006/relationships/tags" Target="../tags/tag775.xml"/><Relationship Id="rId15" Type="http://schemas.openxmlformats.org/officeDocument/2006/relationships/image" Target="../media/image74.png"/><Relationship Id="rId14" Type="http://schemas.openxmlformats.org/officeDocument/2006/relationships/tags" Target="../tags/tag774.xml"/><Relationship Id="rId13" Type="http://schemas.openxmlformats.org/officeDocument/2006/relationships/tags" Target="../tags/tag773.xml"/><Relationship Id="rId12" Type="http://schemas.openxmlformats.org/officeDocument/2006/relationships/tags" Target="../tags/tag772.xml"/><Relationship Id="rId11" Type="http://schemas.openxmlformats.org/officeDocument/2006/relationships/tags" Target="../tags/tag771.xml"/><Relationship Id="rId10" Type="http://schemas.openxmlformats.org/officeDocument/2006/relationships/tags" Target="../tags/tag770.xml"/><Relationship Id="rId1" Type="http://schemas.openxmlformats.org/officeDocument/2006/relationships/tags" Target="../tags/tag76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801.xml"/><Relationship Id="rId8" Type="http://schemas.openxmlformats.org/officeDocument/2006/relationships/tags" Target="../tags/tag800.xml"/><Relationship Id="rId7" Type="http://schemas.openxmlformats.org/officeDocument/2006/relationships/tags" Target="../tags/tag799.xml"/><Relationship Id="rId6" Type="http://schemas.openxmlformats.org/officeDocument/2006/relationships/tags" Target="../tags/tag798.xml"/><Relationship Id="rId5" Type="http://schemas.openxmlformats.org/officeDocument/2006/relationships/tags" Target="../tags/tag797.xml"/><Relationship Id="rId4" Type="http://schemas.openxmlformats.org/officeDocument/2006/relationships/tags" Target="../tags/tag796.xml"/><Relationship Id="rId38" Type="http://schemas.openxmlformats.org/officeDocument/2006/relationships/notesSlide" Target="../notesSlides/notesSlide24.xml"/><Relationship Id="rId37" Type="http://schemas.openxmlformats.org/officeDocument/2006/relationships/slideLayout" Target="../slideLayouts/slideLayout48.xml"/><Relationship Id="rId36" Type="http://schemas.openxmlformats.org/officeDocument/2006/relationships/tags" Target="../tags/tag824.xml"/><Relationship Id="rId35" Type="http://schemas.openxmlformats.org/officeDocument/2006/relationships/image" Target="../media/image81.jpeg"/><Relationship Id="rId34" Type="http://schemas.openxmlformats.org/officeDocument/2006/relationships/tags" Target="../tags/tag823.xml"/><Relationship Id="rId33" Type="http://schemas.openxmlformats.org/officeDocument/2006/relationships/image" Target="../media/image80.png"/><Relationship Id="rId32" Type="http://schemas.openxmlformats.org/officeDocument/2006/relationships/tags" Target="../tags/tag822.xml"/><Relationship Id="rId31" Type="http://schemas.openxmlformats.org/officeDocument/2006/relationships/tags" Target="../tags/tag821.xml"/><Relationship Id="rId30" Type="http://schemas.openxmlformats.org/officeDocument/2006/relationships/tags" Target="../tags/tag820.xml"/><Relationship Id="rId3" Type="http://schemas.openxmlformats.org/officeDocument/2006/relationships/tags" Target="../tags/tag795.xml"/><Relationship Id="rId29" Type="http://schemas.openxmlformats.org/officeDocument/2006/relationships/tags" Target="../tags/tag819.xml"/><Relationship Id="rId28" Type="http://schemas.openxmlformats.org/officeDocument/2006/relationships/tags" Target="../tags/tag818.xml"/><Relationship Id="rId27" Type="http://schemas.openxmlformats.org/officeDocument/2006/relationships/tags" Target="../tags/tag817.xml"/><Relationship Id="rId26" Type="http://schemas.openxmlformats.org/officeDocument/2006/relationships/tags" Target="../tags/tag816.xml"/><Relationship Id="rId25" Type="http://schemas.openxmlformats.org/officeDocument/2006/relationships/tags" Target="../tags/tag815.xml"/><Relationship Id="rId24" Type="http://schemas.openxmlformats.org/officeDocument/2006/relationships/tags" Target="../tags/tag814.xml"/><Relationship Id="rId23" Type="http://schemas.openxmlformats.org/officeDocument/2006/relationships/tags" Target="../tags/tag813.xml"/><Relationship Id="rId22" Type="http://schemas.openxmlformats.org/officeDocument/2006/relationships/tags" Target="../tags/tag812.xml"/><Relationship Id="rId21" Type="http://schemas.openxmlformats.org/officeDocument/2006/relationships/tags" Target="../tags/tag811.xml"/><Relationship Id="rId20" Type="http://schemas.openxmlformats.org/officeDocument/2006/relationships/tags" Target="../tags/tag810.xml"/><Relationship Id="rId2" Type="http://schemas.openxmlformats.org/officeDocument/2006/relationships/tags" Target="../tags/tag794.xml"/><Relationship Id="rId19" Type="http://schemas.openxmlformats.org/officeDocument/2006/relationships/image" Target="../media/image79.jpeg"/><Relationship Id="rId18" Type="http://schemas.openxmlformats.org/officeDocument/2006/relationships/tags" Target="../tags/tag809.xml"/><Relationship Id="rId17" Type="http://schemas.openxmlformats.org/officeDocument/2006/relationships/tags" Target="../tags/tag808.xml"/><Relationship Id="rId16" Type="http://schemas.openxmlformats.org/officeDocument/2006/relationships/tags" Target="../tags/tag807.xml"/><Relationship Id="rId15" Type="http://schemas.openxmlformats.org/officeDocument/2006/relationships/image" Target="../media/image78.png"/><Relationship Id="rId14" Type="http://schemas.openxmlformats.org/officeDocument/2006/relationships/tags" Target="../tags/tag806.xml"/><Relationship Id="rId13" Type="http://schemas.openxmlformats.org/officeDocument/2006/relationships/tags" Target="../tags/tag805.xml"/><Relationship Id="rId12" Type="http://schemas.openxmlformats.org/officeDocument/2006/relationships/tags" Target="../tags/tag804.xml"/><Relationship Id="rId11" Type="http://schemas.openxmlformats.org/officeDocument/2006/relationships/tags" Target="../tags/tag803.xml"/><Relationship Id="rId10" Type="http://schemas.openxmlformats.org/officeDocument/2006/relationships/tags" Target="../tags/tag802.xml"/><Relationship Id="rId1" Type="http://schemas.openxmlformats.org/officeDocument/2006/relationships/tags" Target="../tags/tag79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833.xml"/><Relationship Id="rId8" Type="http://schemas.openxmlformats.org/officeDocument/2006/relationships/tags" Target="../tags/tag832.xml"/><Relationship Id="rId7" Type="http://schemas.openxmlformats.org/officeDocument/2006/relationships/tags" Target="../tags/tag831.xml"/><Relationship Id="rId6" Type="http://schemas.openxmlformats.org/officeDocument/2006/relationships/tags" Target="../tags/tag830.xml"/><Relationship Id="rId5" Type="http://schemas.openxmlformats.org/officeDocument/2006/relationships/tags" Target="../tags/tag829.xml"/><Relationship Id="rId4" Type="http://schemas.openxmlformats.org/officeDocument/2006/relationships/tags" Target="../tags/tag828.xml"/><Relationship Id="rId38" Type="http://schemas.openxmlformats.org/officeDocument/2006/relationships/notesSlide" Target="../notesSlides/notesSlide25.xml"/><Relationship Id="rId37" Type="http://schemas.openxmlformats.org/officeDocument/2006/relationships/slideLayout" Target="../slideLayouts/slideLayout48.xml"/><Relationship Id="rId36" Type="http://schemas.openxmlformats.org/officeDocument/2006/relationships/tags" Target="../tags/tag856.xml"/><Relationship Id="rId35" Type="http://schemas.openxmlformats.org/officeDocument/2006/relationships/image" Target="../media/image85.png"/><Relationship Id="rId34" Type="http://schemas.openxmlformats.org/officeDocument/2006/relationships/tags" Target="../tags/tag855.xml"/><Relationship Id="rId33" Type="http://schemas.openxmlformats.org/officeDocument/2006/relationships/image" Target="../media/image84.jpeg"/><Relationship Id="rId32" Type="http://schemas.openxmlformats.org/officeDocument/2006/relationships/tags" Target="../tags/tag854.xml"/><Relationship Id="rId31" Type="http://schemas.openxmlformats.org/officeDocument/2006/relationships/tags" Target="../tags/tag853.xml"/><Relationship Id="rId30" Type="http://schemas.openxmlformats.org/officeDocument/2006/relationships/tags" Target="../tags/tag852.xml"/><Relationship Id="rId3" Type="http://schemas.openxmlformats.org/officeDocument/2006/relationships/tags" Target="../tags/tag827.xml"/><Relationship Id="rId29" Type="http://schemas.openxmlformats.org/officeDocument/2006/relationships/tags" Target="../tags/tag851.xml"/><Relationship Id="rId28" Type="http://schemas.openxmlformats.org/officeDocument/2006/relationships/tags" Target="../tags/tag850.xml"/><Relationship Id="rId27" Type="http://schemas.openxmlformats.org/officeDocument/2006/relationships/tags" Target="../tags/tag849.xml"/><Relationship Id="rId26" Type="http://schemas.openxmlformats.org/officeDocument/2006/relationships/tags" Target="../tags/tag848.xml"/><Relationship Id="rId25" Type="http://schemas.openxmlformats.org/officeDocument/2006/relationships/tags" Target="../tags/tag847.xml"/><Relationship Id="rId24" Type="http://schemas.openxmlformats.org/officeDocument/2006/relationships/tags" Target="../tags/tag846.xml"/><Relationship Id="rId23" Type="http://schemas.openxmlformats.org/officeDocument/2006/relationships/tags" Target="../tags/tag845.xml"/><Relationship Id="rId22" Type="http://schemas.openxmlformats.org/officeDocument/2006/relationships/tags" Target="../tags/tag844.xml"/><Relationship Id="rId21" Type="http://schemas.openxmlformats.org/officeDocument/2006/relationships/tags" Target="../tags/tag843.xml"/><Relationship Id="rId20" Type="http://schemas.openxmlformats.org/officeDocument/2006/relationships/tags" Target="../tags/tag842.xml"/><Relationship Id="rId2" Type="http://schemas.openxmlformats.org/officeDocument/2006/relationships/tags" Target="../tags/tag826.xml"/><Relationship Id="rId19" Type="http://schemas.openxmlformats.org/officeDocument/2006/relationships/image" Target="../media/image83.jpeg"/><Relationship Id="rId18" Type="http://schemas.openxmlformats.org/officeDocument/2006/relationships/tags" Target="../tags/tag841.xml"/><Relationship Id="rId17" Type="http://schemas.openxmlformats.org/officeDocument/2006/relationships/tags" Target="../tags/tag840.xml"/><Relationship Id="rId16" Type="http://schemas.openxmlformats.org/officeDocument/2006/relationships/tags" Target="../tags/tag839.xml"/><Relationship Id="rId15" Type="http://schemas.openxmlformats.org/officeDocument/2006/relationships/image" Target="../media/image82.png"/><Relationship Id="rId14" Type="http://schemas.openxmlformats.org/officeDocument/2006/relationships/tags" Target="../tags/tag838.xml"/><Relationship Id="rId13" Type="http://schemas.openxmlformats.org/officeDocument/2006/relationships/tags" Target="../tags/tag837.xml"/><Relationship Id="rId12" Type="http://schemas.openxmlformats.org/officeDocument/2006/relationships/tags" Target="../tags/tag836.xml"/><Relationship Id="rId11" Type="http://schemas.openxmlformats.org/officeDocument/2006/relationships/tags" Target="../tags/tag835.xml"/><Relationship Id="rId10" Type="http://schemas.openxmlformats.org/officeDocument/2006/relationships/tags" Target="../tags/tag834.xml"/><Relationship Id="rId1" Type="http://schemas.openxmlformats.org/officeDocument/2006/relationships/tags" Target="../tags/tag82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865.xml"/><Relationship Id="rId8" Type="http://schemas.openxmlformats.org/officeDocument/2006/relationships/tags" Target="../tags/tag864.xml"/><Relationship Id="rId7" Type="http://schemas.openxmlformats.org/officeDocument/2006/relationships/tags" Target="../tags/tag863.xml"/><Relationship Id="rId6" Type="http://schemas.openxmlformats.org/officeDocument/2006/relationships/tags" Target="../tags/tag862.xml"/><Relationship Id="rId53" Type="http://schemas.openxmlformats.org/officeDocument/2006/relationships/notesSlide" Target="../notesSlides/notesSlide26.xml"/><Relationship Id="rId52" Type="http://schemas.openxmlformats.org/officeDocument/2006/relationships/slideLayout" Target="../slideLayouts/slideLayout48.xml"/><Relationship Id="rId51" Type="http://schemas.openxmlformats.org/officeDocument/2006/relationships/tags" Target="../tags/tag907.xml"/><Relationship Id="rId50" Type="http://schemas.openxmlformats.org/officeDocument/2006/relationships/tags" Target="../tags/tag906.xml"/><Relationship Id="rId5" Type="http://schemas.openxmlformats.org/officeDocument/2006/relationships/tags" Target="../tags/tag861.xml"/><Relationship Id="rId49" Type="http://schemas.openxmlformats.org/officeDocument/2006/relationships/tags" Target="../tags/tag905.xml"/><Relationship Id="rId48" Type="http://schemas.openxmlformats.org/officeDocument/2006/relationships/tags" Target="../tags/tag904.xml"/><Relationship Id="rId47" Type="http://schemas.openxmlformats.org/officeDocument/2006/relationships/tags" Target="../tags/tag903.xml"/><Relationship Id="rId46" Type="http://schemas.openxmlformats.org/officeDocument/2006/relationships/tags" Target="../tags/tag902.xml"/><Relationship Id="rId45" Type="http://schemas.openxmlformats.org/officeDocument/2006/relationships/tags" Target="../tags/tag901.xml"/><Relationship Id="rId44" Type="http://schemas.openxmlformats.org/officeDocument/2006/relationships/tags" Target="../tags/tag900.xml"/><Relationship Id="rId43" Type="http://schemas.openxmlformats.org/officeDocument/2006/relationships/tags" Target="../tags/tag899.xml"/><Relationship Id="rId42" Type="http://schemas.openxmlformats.org/officeDocument/2006/relationships/tags" Target="../tags/tag898.xml"/><Relationship Id="rId41" Type="http://schemas.openxmlformats.org/officeDocument/2006/relationships/tags" Target="../tags/tag897.xml"/><Relationship Id="rId40" Type="http://schemas.openxmlformats.org/officeDocument/2006/relationships/tags" Target="../tags/tag896.xml"/><Relationship Id="rId4" Type="http://schemas.openxmlformats.org/officeDocument/2006/relationships/tags" Target="../tags/tag860.xml"/><Relationship Id="rId39" Type="http://schemas.openxmlformats.org/officeDocument/2006/relationships/tags" Target="../tags/tag895.xml"/><Relationship Id="rId38" Type="http://schemas.openxmlformats.org/officeDocument/2006/relationships/tags" Target="../tags/tag894.xml"/><Relationship Id="rId37" Type="http://schemas.openxmlformats.org/officeDocument/2006/relationships/tags" Target="../tags/tag893.xml"/><Relationship Id="rId36" Type="http://schemas.openxmlformats.org/officeDocument/2006/relationships/tags" Target="../tags/tag892.xml"/><Relationship Id="rId35" Type="http://schemas.openxmlformats.org/officeDocument/2006/relationships/tags" Target="../tags/tag891.xml"/><Relationship Id="rId34" Type="http://schemas.openxmlformats.org/officeDocument/2006/relationships/tags" Target="../tags/tag890.xml"/><Relationship Id="rId33" Type="http://schemas.openxmlformats.org/officeDocument/2006/relationships/tags" Target="../tags/tag889.xml"/><Relationship Id="rId32" Type="http://schemas.openxmlformats.org/officeDocument/2006/relationships/tags" Target="../tags/tag888.xml"/><Relationship Id="rId31" Type="http://schemas.openxmlformats.org/officeDocument/2006/relationships/tags" Target="../tags/tag887.xml"/><Relationship Id="rId30" Type="http://schemas.openxmlformats.org/officeDocument/2006/relationships/tags" Target="../tags/tag886.xml"/><Relationship Id="rId3" Type="http://schemas.openxmlformats.org/officeDocument/2006/relationships/tags" Target="../tags/tag859.xml"/><Relationship Id="rId29" Type="http://schemas.openxmlformats.org/officeDocument/2006/relationships/tags" Target="../tags/tag885.xml"/><Relationship Id="rId28" Type="http://schemas.openxmlformats.org/officeDocument/2006/relationships/tags" Target="../tags/tag884.xml"/><Relationship Id="rId27" Type="http://schemas.openxmlformats.org/officeDocument/2006/relationships/tags" Target="../tags/tag883.xml"/><Relationship Id="rId26" Type="http://schemas.openxmlformats.org/officeDocument/2006/relationships/tags" Target="../tags/tag882.xml"/><Relationship Id="rId25" Type="http://schemas.openxmlformats.org/officeDocument/2006/relationships/tags" Target="../tags/tag881.xml"/><Relationship Id="rId24" Type="http://schemas.openxmlformats.org/officeDocument/2006/relationships/tags" Target="../tags/tag880.xml"/><Relationship Id="rId23" Type="http://schemas.openxmlformats.org/officeDocument/2006/relationships/tags" Target="../tags/tag879.xml"/><Relationship Id="rId22" Type="http://schemas.openxmlformats.org/officeDocument/2006/relationships/tags" Target="../tags/tag878.xml"/><Relationship Id="rId21" Type="http://schemas.openxmlformats.org/officeDocument/2006/relationships/tags" Target="../tags/tag877.xml"/><Relationship Id="rId20" Type="http://schemas.openxmlformats.org/officeDocument/2006/relationships/tags" Target="../tags/tag876.xml"/><Relationship Id="rId2" Type="http://schemas.openxmlformats.org/officeDocument/2006/relationships/tags" Target="../tags/tag858.xml"/><Relationship Id="rId19" Type="http://schemas.openxmlformats.org/officeDocument/2006/relationships/tags" Target="../tags/tag875.xml"/><Relationship Id="rId18" Type="http://schemas.openxmlformats.org/officeDocument/2006/relationships/tags" Target="../tags/tag874.xml"/><Relationship Id="rId17" Type="http://schemas.openxmlformats.org/officeDocument/2006/relationships/tags" Target="../tags/tag873.xml"/><Relationship Id="rId16" Type="http://schemas.openxmlformats.org/officeDocument/2006/relationships/tags" Target="../tags/tag872.xml"/><Relationship Id="rId15" Type="http://schemas.openxmlformats.org/officeDocument/2006/relationships/tags" Target="../tags/tag871.xml"/><Relationship Id="rId14" Type="http://schemas.openxmlformats.org/officeDocument/2006/relationships/tags" Target="../tags/tag870.xml"/><Relationship Id="rId13" Type="http://schemas.openxmlformats.org/officeDocument/2006/relationships/tags" Target="../tags/tag869.xml"/><Relationship Id="rId12" Type="http://schemas.openxmlformats.org/officeDocument/2006/relationships/tags" Target="../tags/tag868.xml"/><Relationship Id="rId11" Type="http://schemas.openxmlformats.org/officeDocument/2006/relationships/tags" Target="../tags/tag867.xml"/><Relationship Id="rId10" Type="http://schemas.openxmlformats.org/officeDocument/2006/relationships/tags" Target="../tags/tag866.xml"/><Relationship Id="rId1" Type="http://schemas.openxmlformats.org/officeDocument/2006/relationships/tags" Target="../tags/tag8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68245" y="1573200"/>
            <a:ext cx="5428800" cy="20412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 dirty="0"/>
              <a:t>五月节日营销方案</a:t>
            </a:r>
            <a:endParaRPr altLang="en-US" sz="6000" dirty="0"/>
          </a:p>
        </p:txBody>
      </p:sp>
      <p:sp>
        <p:nvSpPr>
          <p:cNvPr id="3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68695" y="3758565"/>
            <a:ext cx="5427980" cy="399415"/>
          </a:xfrm>
        </p:spPr>
        <p:txBody>
          <a:bodyPr>
            <a:normAutofit fontScale="90000"/>
          </a:bodyPr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zh-CN" altLang="en-US" sz="2000" dirty="0">
                <a:sym typeface="+mn-ea"/>
              </a:rPr>
              <a:t>品牌传播 | 留存活跃 | 促销转化</a:t>
            </a:r>
            <a:endParaRPr lang="zh-CN" altLang="en-US" sz="2000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圆角矩形 2"/>
          <p:cNvSpPr/>
          <p:nvPr>
            <p:custDataLst>
              <p:tags r:id="rId2"/>
            </p:custDataLst>
          </p:nvPr>
        </p:nvSpPr>
        <p:spPr>
          <a:xfrm>
            <a:off x="951865" y="2822570"/>
            <a:ext cx="5400040" cy="8280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 sz="1600">
              <a:cs typeface="汉仪中宋简" panose="02010600000101010101" charset="-128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2070735" y="3051170"/>
            <a:ext cx="0" cy="4064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序号"/>
          <p:cNvSpPr txBox="1"/>
          <p:nvPr>
            <p:custDataLst>
              <p:tags r:id="rId4"/>
            </p:custDataLst>
          </p:nvPr>
        </p:nvSpPr>
        <p:spPr>
          <a:xfrm>
            <a:off x="1257600" y="2840355"/>
            <a:ext cx="792000" cy="79200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Autofit/>
          </a:bodyPr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贰</a:t>
            </a:r>
            <a:endParaRPr lang="zh-CN" altLang="en-US" sz="2400" b="1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5"/>
            </p:custDataLst>
          </p:nvPr>
        </p:nvSpPr>
        <p:spPr>
          <a:xfrm>
            <a:off x="2226000" y="3005955"/>
            <a:ext cx="3895121" cy="460800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b="1" spc="300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sym typeface="+mn-lt"/>
              </a:rPr>
              <a:t>节日模板推荐</a:t>
            </a:r>
            <a:endParaRPr lang="en-US" altLang="zh-CN" sz="2400" b="1" spc="300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7" name="圆角矩形 2"/>
          <p:cNvSpPr/>
          <p:nvPr>
            <p:custDataLst>
              <p:tags r:id="rId6"/>
            </p:custDataLst>
          </p:nvPr>
        </p:nvSpPr>
        <p:spPr>
          <a:xfrm>
            <a:off x="951865" y="1476822"/>
            <a:ext cx="5400040" cy="8280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 sz="1600">
              <a:cs typeface="汉仪中宋简" panose="02010600000101010101" charset="-128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7"/>
            </p:custDataLst>
          </p:nvPr>
        </p:nvCxnSpPr>
        <p:spPr>
          <a:xfrm>
            <a:off x="2070735" y="1705422"/>
            <a:ext cx="0" cy="4064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序号"/>
          <p:cNvSpPr txBox="1"/>
          <p:nvPr>
            <p:custDataLst>
              <p:tags r:id="rId8"/>
            </p:custDataLst>
          </p:nvPr>
        </p:nvSpPr>
        <p:spPr>
          <a:xfrm>
            <a:off x="1257600" y="1494607"/>
            <a:ext cx="792000" cy="79200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Autofit/>
          </a:bodyPr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壹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项标题"/>
          <p:cNvSpPr txBox="1"/>
          <p:nvPr>
            <p:custDataLst>
              <p:tags r:id="rId9"/>
            </p:custDataLst>
          </p:nvPr>
        </p:nvSpPr>
        <p:spPr>
          <a:xfrm>
            <a:off x="2226000" y="1660207"/>
            <a:ext cx="3895121" cy="460800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b="1" spc="300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sym typeface="+mn-lt"/>
              </a:rPr>
              <a:t>五月节日盘点</a:t>
            </a:r>
            <a:endParaRPr lang="en-US" altLang="zh-CN" sz="2400" b="1" spc="300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8" name="圆角矩形 7"/>
          <p:cNvSpPr/>
          <p:nvPr>
            <p:custDataLst>
              <p:tags r:id="rId10"/>
            </p:custDataLst>
          </p:nvPr>
        </p:nvSpPr>
        <p:spPr>
          <a:xfrm>
            <a:off x="951865" y="4168318"/>
            <a:ext cx="5400040" cy="8280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 sz="1600">
              <a:cs typeface="汉仪中宋简" panose="02010600000101010101" charset="-128"/>
            </a:endParaRPr>
          </a:p>
        </p:txBody>
      </p:sp>
      <p:cxnSp>
        <p:nvCxnSpPr>
          <p:cNvPr id="9" name="直接连接符 8"/>
          <p:cNvCxnSpPr/>
          <p:nvPr>
            <p:custDataLst>
              <p:tags r:id="rId11"/>
            </p:custDataLst>
          </p:nvPr>
        </p:nvCxnSpPr>
        <p:spPr>
          <a:xfrm>
            <a:off x="2070735" y="4396918"/>
            <a:ext cx="0" cy="4064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序号"/>
          <p:cNvSpPr txBox="1"/>
          <p:nvPr>
            <p:custDataLst>
              <p:tags r:id="rId12"/>
            </p:custDataLst>
          </p:nvPr>
        </p:nvSpPr>
        <p:spPr>
          <a:xfrm>
            <a:off x="1257600" y="4186103"/>
            <a:ext cx="792000" cy="79200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Autofit/>
          </a:bodyPr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叁</a:t>
            </a:r>
            <a:endParaRPr lang="zh-CN" altLang="en-US" sz="2400" b="1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项标题"/>
          <p:cNvSpPr txBox="1"/>
          <p:nvPr>
            <p:custDataLst>
              <p:tags r:id="rId13"/>
            </p:custDataLst>
          </p:nvPr>
        </p:nvSpPr>
        <p:spPr>
          <a:xfrm>
            <a:off x="2226000" y="4351703"/>
            <a:ext cx="3895121" cy="460800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b="1" spc="300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sym typeface="+mn-lt"/>
              </a:rPr>
              <a:t>节日案例分享</a:t>
            </a:r>
            <a:endParaRPr lang="en-US" altLang="zh-CN" sz="2400" b="1" spc="300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  <a:sym typeface="+mn-lt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5600" dirty="0">
                <a:sym typeface="+mn-lt"/>
              </a:rPr>
              <a:t>五月节日盘点</a:t>
            </a:r>
            <a:endParaRPr lang="zh-CN" altLang="en-US" sz="5600" dirty="0">
              <a:sym typeface="+mn-lt"/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>
            <a:normAutofit fontScale="90000" lnSpcReduction="20000"/>
          </a:bodyPr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3"/>
          <p:cNvGrpSpPr/>
          <p:nvPr>
            <p:custDataLst>
              <p:tags r:id="rId1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五月节日盘点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654050" y="1380490"/>
            <a:ext cx="3616325" cy="4747260"/>
            <a:chOff x="1030" y="2174"/>
            <a:chExt cx="5695" cy="7476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0" y="3297"/>
              <a:ext cx="5695" cy="6353"/>
              <a:chOff x="1030" y="3297"/>
              <a:chExt cx="5695" cy="6353"/>
            </a:xfrm>
          </p:grpSpPr>
          <p:sp>
            <p:nvSpPr>
              <p:cNvPr id="22" name="PA-文本框 1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030" y="5146"/>
                <a:ext cx="5695" cy="4504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spAutoFit/>
              </a:bodyPr>
              <a:lstStyle/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1、各类行业：以“赞颂劳动者”为主题，结合游戏玩法，植入品牌元素进行宣传；或结合现场抽奖玩法，可为线下活动做引流；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2、电商行业：借节日做促销，利用拼团/秒杀玩法，以限时优惠吸引用户购买商品；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3、票务旅游：以“五一小长假”为切入点，利用H5微传单进行品牌传播</a:t>
                </a:r>
                <a:r>
                  <a:rPr lang="en-US" altLang="zh-CN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/</a:t>
                </a: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旅游促销活动宣传；或结合投票玩法，引导用户参与晒照并邀请好友参与投票；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4、美妆/服饰：主推五一出行防晒组合套装，利用五一宠粉抽奖玩法，以优惠券设奖的形式吸引用户购买，促进粉丝活跃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1163" y="3297"/>
                <a:ext cx="5192" cy="1692"/>
                <a:chOff x="1295" y="3297"/>
                <a:chExt cx="5192" cy="1692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 rot="0">
                  <a:off x="2084" y="3297"/>
                  <a:ext cx="3615" cy="796"/>
                  <a:chOff x="1458" y="4396"/>
                  <a:chExt cx="3615" cy="796"/>
                </a:xfrm>
              </p:grpSpPr>
              <p:sp>
                <p:nvSpPr>
                  <p:cNvPr id="3" name="PA-任意多边形: 形状 34"/>
                  <p:cNvSpPr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1774" y="4396"/>
                    <a:ext cx="2952" cy="796"/>
                  </a:xfrm>
                  <a:custGeom>
                    <a:avLst/>
                    <a:gdLst>
                      <a:gd name="connsiteX0" fmla="*/ 0 w 1874348"/>
                      <a:gd name="connsiteY0" fmla="*/ 0 h 505461"/>
                      <a:gd name="connsiteX1" fmla="*/ 1874348 w 1874348"/>
                      <a:gd name="connsiteY1" fmla="*/ 0 h 505461"/>
                      <a:gd name="connsiteX2" fmla="*/ 1874348 w 1874348"/>
                      <a:gd name="connsiteY2" fmla="*/ 393643 h 505461"/>
                      <a:gd name="connsiteX3" fmla="*/ 1762530 w 1874348"/>
                      <a:gd name="connsiteY3" fmla="*/ 505461 h 505461"/>
                      <a:gd name="connsiteX4" fmla="*/ 111818 w 1874348"/>
                      <a:gd name="connsiteY4" fmla="*/ 505461 h 505461"/>
                      <a:gd name="connsiteX5" fmla="*/ 0 w 1874348"/>
                      <a:gd name="connsiteY5" fmla="*/ 393643 h 5054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74348" h="505461">
                        <a:moveTo>
                          <a:pt x="0" y="0"/>
                        </a:moveTo>
                        <a:lnTo>
                          <a:pt x="1874348" y="0"/>
                        </a:lnTo>
                        <a:lnTo>
                          <a:pt x="1874348" y="393643"/>
                        </a:lnTo>
                        <a:cubicBezTo>
                          <a:pt x="1874348" y="455398"/>
                          <a:pt x="1824285" y="505461"/>
                          <a:pt x="1762530" y="505461"/>
                        </a:cubicBezTo>
                        <a:lnTo>
                          <a:pt x="111818" y="505461"/>
                        </a:lnTo>
                        <a:cubicBezTo>
                          <a:pt x="50063" y="505461"/>
                          <a:pt x="0" y="455398"/>
                          <a:pt x="0" y="39364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汉仪正圆-55W" panose="00020600040101010101" charset="-122"/>
                      <a:ea typeface="汉仪正圆-55W" panose="00020600040101010101" charset="-122"/>
                      <a:cs typeface="字魂35号-经典雅黑" panose="00000500000000000000" charset="-122"/>
                    </a:endParaRPr>
                  </a:p>
                </p:txBody>
              </p:sp>
              <p:cxnSp>
                <p:nvCxnSpPr>
                  <p:cNvPr id="4" name="PA-直接连接符 31"/>
                  <p:cNvCxnSpPr/>
                  <p:nvPr>
                    <p:custDataLst>
                      <p:tags r:id="rId7"/>
                    </p:custDataLst>
                  </p:nvPr>
                </p:nvCxnSpPr>
                <p:spPr>
                  <a:xfrm>
                    <a:off x="1458" y="4396"/>
                    <a:ext cx="3615" cy="0"/>
                  </a:xfrm>
                  <a:prstGeom prst="line">
                    <a:avLst/>
                  </a:prstGeom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PA-文本框 13"/>
                  <p:cNvSpPr txBox="1"/>
                  <p:nvPr>
                    <p:custDataLst>
                      <p:tags r:id="rId8"/>
                    </p:custDataLst>
                  </p:nvPr>
                </p:nvSpPr>
                <p:spPr bwMode="auto">
                  <a:xfrm>
                    <a:off x="2272" y="4530"/>
                    <a:ext cx="1955" cy="58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zh-CN" altLang="en-US" dirty="0">
                        <a:solidFill>
                          <a:schemeClr val="bg1"/>
                        </a:solidFill>
                        <a:cs typeface="汉仪正圆-55W" panose="00020600040101010101" charset="-122"/>
                      </a:rPr>
                      <a:t>劳动节 </a:t>
                    </a:r>
                    <a:endParaRPr lang="zh-CN" altLang="en-US" sz="1200" dirty="0">
                      <a:solidFill>
                        <a:schemeClr val="bg1"/>
                      </a:solidFill>
                      <a:cs typeface="汉仪正圆-55W" panose="00020600040101010101" charset="-122"/>
                    </a:endParaRPr>
                  </a:p>
                </p:txBody>
              </p:sp>
            </p:grpSp>
            <p:sp>
              <p:nvSpPr>
                <p:cNvPr id="11" name="文本框 10"/>
                <p:cNvSpPr txBox="1"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1295" y="4409"/>
                  <a:ext cx="5192" cy="58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zh-CN" altLang="en-US" b="1" dirty="0">
                      <a:solidFill>
                        <a:schemeClr val="tx1"/>
                      </a:solidFill>
                      <a:cs typeface="汉仪君黑-75简" panose="00020600040101010101" charset="-122"/>
                      <a:sym typeface="+mn-lt"/>
                    </a:rPr>
                    <a:t>宜：赞颂劳动者/小长假营销</a:t>
                  </a:r>
                  <a:endParaRPr lang="zh-CN" altLang="en-US" b="1" dirty="0">
                    <a:solidFill>
                      <a:schemeClr val="tx1"/>
                    </a:solidFill>
                    <a:cs typeface="汉仪君黑-75简" panose="00020600040101010101" charset="-122"/>
                    <a:sym typeface="+mn-lt"/>
                  </a:endParaRPr>
                </a:p>
              </p:txBody>
            </p:sp>
          </p:grpSp>
        </p:grpSp>
        <p:sp>
          <p:nvSpPr>
            <p:cNvPr id="57" name="PA-椭圆 45"/>
            <p:cNvSpPr/>
            <p:nvPr>
              <p:custDataLst>
                <p:tags r:id="rId10"/>
              </p:custDataLst>
            </p:nvPr>
          </p:nvSpPr>
          <p:spPr>
            <a:xfrm>
              <a:off x="3274" y="2174"/>
              <a:ext cx="940" cy="940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  <a:cs typeface="字魂35号-经典雅黑" panose="00000500000000000000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620260" y="1388110"/>
            <a:ext cx="3336925" cy="4508500"/>
            <a:chOff x="7213" y="2186"/>
            <a:chExt cx="5255" cy="7100"/>
          </a:xfrm>
        </p:grpSpPr>
        <p:grpSp>
          <p:nvGrpSpPr>
            <p:cNvPr id="47" name="组合 46"/>
            <p:cNvGrpSpPr/>
            <p:nvPr/>
          </p:nvGrpSpPr>
          <p:grpSpPr>
            <a:xfrm>
              <a:off x="7213" y="3297"/>
              <a:ext cx="5255" cy="5989"/>
              <a:chOff x="7213" y="3297"/>
              <a:chExt cx="5255" cy="59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7213" y="3297"/>
                <a:ext cx="5255" cy="5989"/>
                <a:chOff x="1233" y="3297"/>
                <a:chExt cx="5255" cy="5989"/>
              </a:xfrm>
            </p:grpSpPr>
            <p:sp>
              <p:nvSpPr>
                <p:cNvPr id="32" name="PA-文本框 13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1233" y="5146"/>
                  <a:ext cx="5255" cy="4140"/>
                </a:xfrm>
                <a:prstGeom prst="rect">
                  <a:avLst/>
                </a:prstGeom>
                <a:noFill/>
              </p:spPr>
              <p:txBody>
                <a:bodyPr wrap="square" lIns="91435" tIns="45716" rIns="91435" bIns="45716" rtlCol="0">
                  <a:spAutoFit/>
                </a:bodyPr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1、各类行业：以节日宣传为主题，利用H5微传单，植入品牌进行宣传；或以各年代青年群体的衣食住行的异同为切入点，进行商品促销；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2、新媒体行业：开展新时代的五四精神、当代青年的使命等话题，结合益智类游戏玩法，引导用户自发在朋友圈进行传播；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3、政府组织：举办杰出青年评选活动及表彰大会，结合H5微传单或投票玩法，进行活动宣传；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4、教育行业：开展五四青年节答题比赛，结合答题玩法，引导学生参与活动以达到节日宣传科普效果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</p:txBody>
            </p:sp>
            <p:grpSp>
              <p:nvGrpSpPr>
                <p:cNvPr id="33" name="组合 32"/>
                <p:cNvGrpSpPr/>
                <p:nvPr/>
              </p:nvGrpSpPr>
              <p:grpSpPr>
                <a:xfrm>
                  <a:off x="1952" y="3297"/>
                  <a:ext cx="3615" cy="1692"/>
                  <a:chOff x="2084" y="3297"/>
                  <a:chExt cx="3615" cy="1692"/>
                </a:xfrm>
              </p:grpSpPr>
              <p:grpSp>
                <p:nvGrpSpPr>
                  <p:cNvPr id="34" name="组合 33"/>
                  <p:cNvGrpSpPr/>
                  <p:nvPr/>
                </p:nvGrpSpPr>
                <p:grpSpPr>
                  <a:xfrm rot="0">
                    <a:off x="2084" y="3297"/>
                    <a:ext cx="3615" cy="796"/>
                    <a:chOff x="1458" y="4396"/>
                    <a:chExt cx="3615" cy="796"/>
                  </a:xfrm>
                </p:grpSpPr>
                <p:sp>
                  <p:nvSpPr>
                    <p:cNvPr id="35" name="PA-任意多边形: 形状 34"/>
                    <p:cNvSpPr/>
                    <p:nvPr>
                      <p:custDataLst>
                        <p:tags r:id="rId12"/>
                      </p:custDataLst>
                    </p:nvPr>
                  </p:nvSpPr>
                  <p:spPr>
                    <a:xfrm>
                      <a:off x="1774" y="4396"/>
                      <a:ext cx="2952" cy="796"/>
                    </a:xfrm>
                    <a:custGeom>
                      <a:avLst/>
                      <a:gdLst>
                        <a:gd name="connsiteX0" fmla="*/ 0 w 1874348"/>
                        <a:gd name="connsiteY0" fmla="*/ 0 h 505461"/>
                        <a:gd name="connsiteX1" fmla="*/ 1874348 w 1874348"/>
                        <a:gd name="connsiteY1" fmla="*/ 0 h 505461"/>
                        <a:gd name="connsiteX2" fmla="*/ 1874348 w 1874348"/>
                        <a:gd name="connsiteY2" fmla="*/ 393643 h 505461"/>
                        <a:gd name="connsiteX3" fmla="*/ 1762530 w 1874348"/>
                        <a:gd name="connsiteY3" fmla="*/ 505461 h 505461"/>
                        <a:gd name="connsiteX4" fmla="*/ 111818 w 1874348"/>
                        <a:gd name="connsiteY4" fmla="*/ 505461 h 505461"/>
                        <a:gd name="connsiteX5" fmla="*/ 0 w 1874348"/>
                        <a:gd name="connsiteY5" fmla="*/ 393643 h 5054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74348" h="505461">
                          <a:moveTo>
                            <a:pt x="0" y="0"/>
                          </a:moveTo>
                          <a:lnTo>
                            <a:pt x="1874348" y="0"/>
                          </a:lnTo>
                          <a:lnTo>
                            <a:pt x="1874348" y="393643"/>
                          </a:lnTo>
                          <a:cubicBezTo>
                            <a:pt x="1874348" y="455398"/>
                            <a:pt x="1824285" y="505461"/>
                            <a:pt x="1762530" y="505461"/>
                          </a:cubicBezTo>
                          <a:lnTo>
                            <a:pt x="111818" y="505461"/>
                          </a:lnTo>
                          <a:cubicBezTo>
                            <a:pt x="50063" y="505461"/>
                            <a:pt x="0" y="455398"/>
                            <a:pt x="0" y="39364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  <a:latin typeface="汉仪正圆-55W" panose="00020600040101010101" charset="-122"/>
                        <a:ea typeface="汉仪正圆-55W" panose="00020600040101010101" charset="-122"/>
                        <a:cs typeface="字魂35号-经典雅黑" panose="00000500000000000000" charset="-122"/>
                      </a:endParaRPr>
                    </a:p>
                  </p:txBody>
                </p:sp>
                <p:cxnSp>
                  <p:nvCxnSpPr>
                    <p:cNvPr id="36" name="PA-直接连接符 31"/>
                    <p:cNvCxnSpPr/>
                    <p:nvPr>
                      <p:custDataLst>
                        <p:tags r:id="rId13"/>
                      </p:custDataLst>
                    </p:nvPr>
                  </p:nvCxnSpPr>
                  <p:spPr>
                    <a:xfrm>
                      <a:off x="1458" y="4396"/>
                      <a:ext cx="3615" cy="0"/>
                    </a:xfrm>
                    <a:prstGeom prst="line">
                      <a:avLst/>
                    </a:prstGeom>
                    <a:ln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8" name="文本框 37"/>
                  <p:cNvSpPr txBox="1"/>
                  <p:nvPr>
                    <p:custDataLst>
                      <p:tags r:id="rId14"/>
                    </p:custDataLst>
                  </p:nvPr>
                </p:nvSpPr>
                <p:spPr bwMode="auto">
                  <a:xfrm>
                    <a:off x="2475" y="4409"/>
                    <a:ext cx="3035" cy="580"/>
                  </a:xfrm>
                  <a:prstGeom prst="rect">
                    <a:avLst/>
                  </a:prstGeom>
                  <a:noFill/>
                </p:spPr>
                <p:txBody>
                  <a:bodyPr wrap="square" lIns="91440" tIns="45720" rIns="91440" bIns="45720" rtlCol="0" anchor="t">
                    <a:spAutoFit/>
                  </a:bodyPr>
                  <a:p>
                    <a:pPr lvl="0" algn="l">
                      <a:buClrTx/>
                      <a:buSzTx/>
                      <a:buFontTx/>
                    </a:pPr>
                    <a:r>
                      <a:rPr lang="zh-CN" altLang="en-US" b="1" dirty="0">
                        <a:solidFill>
                          <a:schemeClr val="tx1"/>
                        </a:solidFill>
                        <a:sym typeface="+mn-lt"/>
                      </a:rPr>
                      <a:t>宜：正能量营销</a:t>
                    </a:r>
                    <a:endParaRPr lang="zh-CN" altLang="en-US" b="1" dirty="0">
                      <a:solidFill>
                        <a:schemeClr val="tx1"/>
                      </a:solidFill>
                      <a:sym typeface="+mn-lt"/>
                    </a:endParaRPr>
                  </a:p>
                </p:txBody>
              </p:sp>
            </p:grpSp>
          </p:grpSp>
          <p:sp>
            <p:nvSpPr>
              <p:cNvPr id="39" name="PA-文本框 13"/>
              <p:cNvSpPr txBox="1"/>
              <p:nvPr>
                <p:custDataLst>
                  <p:tags r:id="rId15"/>
                </p:custDataLst>
              </p:nvPr>
            </p:nvSpPr>
            <p:spPr bwMode="auto">
              <a:xfrm>
                <a:off x="8572" y="3431"/>
                <a:ext cx="2375" cy="58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dirty="0">
                    <a:solidFill>
                      <a:schemeClr val="bg1"/>
                    </a:solidFill>
                    <a:cs typeface="汉仪正圆-55W" panose="00020600040101010101" charset="-122"/>
                  </a:rPr>
                  <a:t>五四青年节 </a:t>
                </a:r>
                <a:endParaRPr lang="zh-CN" altLang="en-US" sz="1200" dirty="0">
                  <a:solidFill>
                    <a:schemeClr val="bg1"/>
                  </a:solidFill>
                  <a:cs typeface="汉仪正圆-55W" panose="00020600040101010101" charset="-122"/>
                </a:endParaRPr>
              </a:p>
            </p:txBody>
          </p:sp>
        </p:grpSp>
        <p:sp>
          <p:nvSpPr>
            <p:cNvPr id="58" name="PA-椭圆 46"/>
            <p:cNvSpPr/>
            <p:nvPr>
              <p:custDataLst>
                <p:tags r:id="rId16"/>
              </p:custDataLst>
            </p:nvPr>
          </p:nvSpPr>
          <p:spPr>
            <a:xfrm>
              <a:off x="9274" y="2186"/>
              <a:ext cx="930" cy="928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  <a:cs typeface="字魂35号-经典雅黑" panose="00000500000000000000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307070" y="1437005"/>
            <a:ext cx="3218180" cy="3997960"/>
            <a:chOff x="13081" y="2263"/>
            <a:chExt cx="5068" cy="6296"/>
          </a:xfrm>
        </p:grpSpPr>
        <p:grpSp>
          <p:nvGrpSpPr>
            <p:cNvPr id="48" name="组合 47"/>
            <p:cNvGrpSpPr/>
            <p:nvPr/>
          </p:nvGrpSpPr>
          <p:grpSpPr>
            <a:xfrm>
              <a:off x="13081" y="3323"/>
              <a:ext cx="5068" cy="5236"/>
              <a:chOff x="7400" y="3323"/>
              <a:chExt cx="5068" cy="523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7400" y="3323"/>
                <a:ext cx="5068" cy="5236"/>
                <a:chOff x="1420" y="3323"/>
                <a:chExt cx="5068" cy="5236"/>
              </a:xfrm>
            </p:grpSpPr>
            <p:sp>
              <p:nvSpPr>
                <p:cNvPr id="50" name="PA-文本框 13"/>
                <p:cNvSpPr txBox="1"/>
                <p:nvPr>
                  <p:custDataLst>
                    <p:tags r:id="rId17"/>
                  </p:custDataLst>
                </p:nvPr>
              </p:nvSpPr>
              <p:spPr>
                <a:xfrm>
                  <a:off x="1420" y="5146"/>
                  <a:ext cx="5068" cy="3413"/>
                </a:xfrm>
                <a:prstGeom prst="rect">
                  <a:avLst/>
                </a:prstGeom>
                <a:noFill/>
              </p:spPr>
              <p:txBody>
                <a:bodyPr wrap="square" lIns="91435" tIns="45716" rIns="91435" bIns="45716" rtlCol="0">
                  <a:normAutofit/>
                </a:bodyPr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1、各类行业：以节气宣传为主题，利用H5微传单，推出节气主题H5海报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,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植入品牌元素进行宣传科普；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2、日用百货：结合节气特色，以避暑、祛暑气为主题，推出夏季降温商品清单，结合拼团玩法，进行商品促销；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3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、服饰美妆：以迎接夏天为切入点，开展夏季换新活动，结合拼团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/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砍价玩法，进行商品促销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</p:txBody>
            </p:sp>
            <p:grpSp>
              <p:nvGrpSpPr>
                <p:cNvPr id="51" name="组合 50"/>
                <p:cNvGrpSpPr/>
                <p:nvPr/>
              </p:nvGrpSpPr>
              <p:grpSpPr>
                <a:xfrm>
                  <a:off x="1952" y="3323"/>
                  <a:ext cx="3615" cy="1692"/>
                  <a:chOff x="2084" y="3323"/>
                  <a:chExt cx="3615" cy="1692"/>
                </a:xfrm>
              </p:grpSpPr>
              <p:grpSp>
                <p:nvGrpSpPr>
                  <p:cNvPr id="52" name="组合 51"/>
                  <p:cNvGrpSpPr/>
                  <p:nvPr/>
                </p:nvGrpSpPr>
                <p:grpSpPr>
                  <a:xfrm rot="0">
                    <a:off x="2084" y="3323"/>
                    <a:ext cx="3615" cy="796"/>
                    <a:chOff x="1458" y="4422"/>
                    <a:chExt cx="3615" cy="796"/>
                  </a:xfrm>
                </p:grpSpPr>
                <p:sp>
                  <p:nvSpPr>
                    <p:cNvPr id="53" name="PA-任意多边形: 形状 34"/>
                    <p:cNvSpPr/>
                    <p:nvPr>
                      <p:custDataLst>
                        <p:tags r:id="rId18"/>
                      </p:custDataLst>
                    </p:nvPr>
                  </p:nvSpPr>
                  <p:spPr>
                    <a:xfrm>
                      <a:off x="1774" y="4422"/>
                      <a:ext cx="2952" cy="796"/>
                    </a:xfrm>
                    <a:custGeom>
                      <a:avLst/>
                      <a:gdLst>
                        <a:gd name="connsiteX0" fmla="*/ 0 w 1874348"/>
                        <a:gd name="connsiteY0" fmla="*/ 0 h 505461"/>
                        <a:gd name="connsiteX1" fmla="*/ 1874348 w 1874348"/>
                        <a:gd name="connsiteY1" fmla="*/ 0 h 505461"/>
                        <a:gd name="connsiteX2" fmla="*/ 1874348 w 1874348"/>
                        <a:gd name="connsiteY2" fmla="*/ 393643 h 505461"/>
                        <a:gd name="connsiteX3" fmla="*/ 1762530 w 1874348"/>
                        <a:gd name="connsiteY3" fmla="*/ 505461 h 505461"/>
                        <a:gd name="connsiteX4" fmla="*/ 111818 w 1874348"/>
                        <a:gd name="connsiteY4" fmla="*/ 505461 h 505461"/>
                        <a:gd name="connsiteX5" fmla="*/ 0 w 1874348"/>
                        <a:gd name="connsiteY5" fmla="*/ 393643 h 5054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74348" h="505461">
                          <a:moveTo>
                            <a:pt x="0" y="0"/>
                          </a:moveTo>
                          <a:lnTo>
                            <a:pt x="1874348" y="0"/>
                          </a:lnTo>
                          <a:lnTo>
                            <a:pt x="1874348" y="393643"/>
                          </a:lnTo>
                          <a:cubicBezTo>
                            <a:pt x="1874348" y="455398"/>
                            <a:pt x="1824285" y="505461"/>
                            <a:pt x="1762530" y="505461"/>
                          </a:cubicBezTo>
                          <a:lnTo>
                            <a:pt x="111818" y="505461"/>
                          </a:lnTo>
                          <a:cubicBezTo>
                            <a:pt x="50063" y="505461"/>
                            <a:pt x="0" y="455398"/>
                            <a:pt x="0" y="39364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  <a:latin typeface="汉仪正圆-55W" panose="00020600040101010101" charset="-122"/>
                        <a:ea typeface="汉仪正圆-55W" panose="00020600040101010101" charset="-122"/>
                        <a:cs typeface="字魂35号-经典雅黑" panose="00000500000000000000" charset="-122"/>
                      </a:endParaRPr>
                    </a:p>
                  </p:txBody>
                </p:sp>
                <p:cxnSp>
                  <p:nvCxnSpPr>
                    <p:cNvPr id="54" name="PA-直接连接符 31"/>
                    <p:cNvCxnSpPr/>
                    <p:nvPr>
                      <p:custDataLst>
                        <p:tags r:id="rId19"/>
                      </p:custDataLst>
                    </p:nvPr>
                  </p:nvCxnSpPr>
                  <p:spPr>
                    <a:xfrm>
                      <a:off x="1458" y="4422"/>
                      <a:ext cx="3615" cy="0"/>
                    </a:xfrm>
                    <a:prstGeom prst="line">
                      <a:avLst/>
                    </a:prstGeom>
                    <a:ln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5" name="文本框 54"/>
                  <p:cNvSpPr txBox="1"/>
                  <p:nvPr>
                    <p:custDataLst>
                      <p:tags r:id="rId20"/>
                    </p:custDataLst>
                  </p:nvPr>
                </p:nvSpPr>
                <p:spPr bwMode="auto">
                  <a:xfrm>
                    <a:off x="2475" y="4435"/>
                    <a:ext cx="2554" cy="580"/>
                  </a:xfrm>
                  <a:prstGeom prst="rect">
                    <a:avLst/>
                  </a:prstGeom>
                  <a:noFill/>
                </p:spPr>
                <p:txBody>
                  <a:bodyPr wrap="square" lIns="91440" tIns="45720" rIns="91440" bIns="45720" rtlCol="0" anchor="t">
                    <a:spAutoFit/>
                  </a:bodyPr>
                  <a:p>
                    <a:pPr lvl="0" algn="l">
                      <a:buClrTx/>
                      <a:buSzTx/>
                      <a:buFontTx/>
                    </a:pPr>
                    <a:r>
                      <a:rPr lang="zh-CN" altLang="en-US" b="1" dirty="0">
                        <a:solidFill>
                          <a:schemeClr val="tx1"/>
                        </a:solidFill>
                        <a:sym typeface="+mn-lt"/>
                      </a:rPr>
                      <a:t>宜：节气营销</a:t>
                    </a:r>
                    <a:endParaRPr lang="zh-CN" altLang="en-US" b="1" dirty="0">
                      <a:solidFill>
                        <a:schemeClr val="tx1"/>
                      </a:solidFill>
                      <a:sym typeface="+mn-lt"/>
                    </a:endParaRPr>
                  </a:p>
                </p:txBody>
              </p:sp>
            </p:grpSp>
          </p:grpSp>
          <p:sp>
            <p:nvSpPr>
              <p:cNvPr id="56" name="PA-文本框 13"/>
              <p:cNvSpPr txBox="1"/>
              <p:nvPr>
                <p:custDataLst>
                  <p:tags r:id="rId21"/>
                </p:custDataLst>
              </p:nvPr>
            </p:nvSpPr>
            <p:spPr bwMode="auto">
              <a:xfrm>
                <a:off x="8572" y="3431"/>
                <a:ext cx="2375" cy="58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dirty="0">
                    <a:solidFill>
                      <a:schemeClr val="bg1"/>
                    </a:solidFill>
                    <a:cs typeface="汉仪正圆-55W" panose="00020600040101010101" charset="-122"/>
                  </a:rPr>
                  <a:t>立夏/小满</a:t>
                </a:r>
                <a:endParaRPr lang="zh-CN" altLang="en-US" sz="1200" dirty="0">
                  <a:solidFill>
                    <a:schemeClr val="bg1"/>
                  </a:solidFill>
                  <a:cs typeface="汉仪正圆-55W" panose="00020600040101010101" charset="-122"/>
                </a:endParaRPr>
              </a:p>
            </p:txBody>
          </p:sp>
        </p:grpSp>
        <p:sp>
          <p:nvSpPr>
            <p:cNvPr id="59" name="PA-椭圆 47"/>
            <p:cNvSpPr/>
            <p:nvPr>
              <p:custDataLst>
                <p:tags r:id="rId22"/>
              </p:custDataLst>
            </p:nvPr>
          </p:nvSpPr>
          <p:spPr>
            <a:xfrm>
              <a:off x="14895" y="2263"/>
              <a:ext cx="1051" cy="851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  <a:cs typeface="字魂35号-经典雅黑" panose="00000500000000000000" charset="-122"/>
              </a:endParaRPr>
            </a:p>
          </p:txBody>
        </p:sp>
      </p:grp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3"/>
          <p:cNvGrpSpPr/>
          <p:nvPr>
            <p:custDataLst>
              <p:tags r:id="rId1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五月节日盘点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>
            <p:custDataLst>
              <p:tags r:id="rId5"/>
            </p:custDataLst>
          </p:nvPr>
        </p:nvGrpSpPr>
        <p:grpSpPr>
          <a:xfrm>
            <a:off x="654050" y="1380490"/>
            <a:ext cx="3616325" cy="4285615"/>
            <a:chOff x="1030" y="2174"/>
            <a:chExt cx="5695" cy="6749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0" y="3297"/>
              <a:ext cx="5695" cy="5626"/>
              <a:chOff x="1030" y="3297"/>
              <a:chExt cx="5695" cy="5626"/>
            </a:xfrm>
          </p:grpSpPr>
          <p:sp>
            <p:nvSpPr>
              <p:cNvPr id="22" name="PA-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030" y="5146"/>
                <a:ext cx="5695" cy="3777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normAutofit/>
              </a:bodyPr>
              <a:lstStyle/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1、各类行业：以感恩母亲节为主题，利用H5微传单，推出品牌借势H5海报进行节日宣传或促销活动宣传；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2、新媒体行业：发起#最美母亲#话题，结合投票活动，邀请用户晒照片并配文参与投票；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3、电商行业：以礼遇母亲为主题，结合秒杀</a:t>
                </a:r>
                <a:r>
                  <a:rPr lang="en-US" altLang="zh-CN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/</a:t>
                </a: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拼团玩法，吸引用户下单购买商品，献礼母亲；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rPr>
                  <a:t>4、餐饮/鲜花：主推母亲节美食/鲜花套餐，结合抽奖、小游戏，以免单、优惠券社设奖的形式吸引用户购买</a:t>
                </a:r>
                <a:endPara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1952" y="3297"/>
                <a:ext cx="3615" cy="1692"/>
                <a:chOff x="2084" y="3297"/>
                <a:chExt cx="3615" cy="1692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 rot="0">
                  <a:off x="2084" y="3297"/>
                  <a:ext cx="3615" cy="796"/>
                  <a:chOff x="1458" y="4396"/>
                  <a:chExt cx="3615" cy="796"/>
                </a:xfrm>
              </p:grpSpPr>
              <p:sp>
                <p:nvSpPr>
                  <p:cNvPr id="3" name="PA-任意多边形: 形状 34"/>
                  <p:cNvSpPr/>
                  <p:nvPr>
                    <p:custDataLst>
                      <p:tags r:id="rId7"/>
                    </p:custDataLst>
                  </p:nvPr>
                </p:nvSpPr>
                <p:spPr>
                  <a:xfrm>
                    <a:off x="1774" y="4396"/>
                    <a:ext cx="2952" cy="796"/>
                  </a:xfrm>
                  <a:custGeom>
                    <a:avLst/>
                    <a:gdLst>
                      <a:gd name="connsiteX0" fmla="*/ 0 w 1874348"/>
                      <a:gd name="connsiteY0" fmla="*/ 0 h 505461"/>
                      <a:gd name="connsiteX1" fmla="*/ 1874348 w 1874348"/>
                      <a:gd name="connsiteY1" fmla="*/ 0 h 505461"/>
                      <a:gd name="connsiteX2" fmla="*/ 1874348 w 1874348"/>
                      <a:gd name="connsiteY2" fmla="*/ 393643 h 505461"/>
                      <a:gd name="connsiteX3" fmla="*/ 1762530 w 1874348"/>
                      <a:gd name="connsiteY3" fmla="*/ 505461 h 505461"/>
                      <a:gd name="connsiteX4" fmla="*/ 111818 w 1874348"/>
                      <a:gd name="connsiteY4" fmla="*/ 505461 h 505461"/>
                      <a:gd name="connsiteX5" fmla="*/ 0 w 1874348"/>
                      <a:gd name="connsiteY5" fmla="*/ 393643 h 5054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74348" h="505461">
                        <a:moveTo>
                          <a:pt x="0" y="0"/>
                        </a:moveTo>
                        <a:lnTo>
                          <a:pt x="1874348" y="0"/>
                        </a:lnTo>
                        <a:lnTo>
                          <a:pt x="1874348" y="393643"/>
                        </a:lnTo>
                        <a:cubicBezTo>
                          <a:pt x="1874348" y="455398"/>
                          <a:pt x="1824285" y="505461"/>
                          <a:pt x="1762530" y="505461"/>
                        </a:cubicBezTo>
                        <a:lnTo>
                          <a:pt x="111818" y="505461"/>
                        </a:lnTo>
                        <a:cubicBezTo>
                          <a:pt x="50063" y="505461"/>
                          <a:pt x="0" y="455398"/>
                          <a:pt x="0" y="39364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latin typeface="汉仪正圆-55W" panose="00020600040101010101" charset="-122"/>
                      <a:ea typeface="汉仪正圆-55W" panose="00020600040101010101" charset="-122"/>
                      <a:cs typeface="字魂35号-经典雅黑" panose="00000500000000000000" charset="-122"/>
                    </a:endParaRPr>
                  </a:p>
                </p:txBody>
              </p:sp>
              <p:cxnSp>
                <p:nvCxnSpPr>
                  <p:cNvPr id="4" name="PA-直接连接符 31"/>
                  <p:cNvCxnSpPr/>
                  <p:nvPr>
                    <p:custDataLst>
                      <p:tags r:id="rId8"/>
                    </p:custDataLst>
                  </p:nvPr>
                </p:nvCxnSpPr>
                <p:spPr>
                  <a:xfrm>
                    <a:off x="1458" y="4396"/>
                    <a:ext cx="3615" cy="0"/>
                  </a:xfrm>
                  <a:prstGeom prst="line">
                    <a:avLst/>
                  </a:prstGeom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PA-文本框 13"/>
                  <p:cNvSpPr txBox="1"/>
                  <p:nvPr>
                    <p:custDataLst>
                      <p:tags r:id="rId9"/>
                    </p:custDataLst>
                  </p:nvPr>
                </p:nvSpPr>
                <p:spPr bwMode="auto">
                  <a:xfrm>
                    <a:off x="2272" y="4515"/>
                    <a:ext cx="1955" cy="58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zh-CN" altLang="en-US" dirty="0">
                        <a:solidFill>
                          <a:schemeClr val="lt1">
                            <a:lumMod val="85000"/>
                            <a:lumOff val="15000"/>
                          </a:schemeClr>
                        </a:solidFill>
                        <a:cs typeface="汉仪君黑-75简" panose="00020600040101010101" charset="-122"/>
                        <a:sym typeface="汉仪君黑-75简" panose="00020600040101010101" charset="-122"/>
                      </a:rPr>
                      <a:t>母亲节 </a:t>
                    </a:r>
                    <a:endParaRPr lang="zh-CN" altLang="en-US" sz="1200" dirty="0">
                      <a:solidFill>
                        <a:schemeClr val="lt1">
                          <a:lumMod val="85000"/>
                          <a:lumOff val="15000"/>
                        </a:schemeClr>
                      </a:solidFill>
                      <a:cs typeface="汉仪君黑-75简" panose="00020600040101010101" charset="-122"/>
                      <a:sym typeface="汉仪君黑-75简" panose="00020600040101010101" charset="-122"/>
                    </a:endParaRPr>
                  </a:p>
                </p:txBody>
              </p:sp>
            </p:grpSp>
            <p:sp>
              <p:nvSpPr>
                <p:cNvPr id="11" name="文本框 10"/>
                <p:cNvSpPr txBox="1"/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656" y="4409"/>
                  <a:ext cx="2472" cy="58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zh-CN" altLang="en-US" b="1" dirty="0"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sym typeface="+mn-lt"/>
                    </a:rPr>
                    <a:t>宜：感恩营销</a:t>
                  </a:r>
                  <a:endParaRPr lang="zh-CN" altLang="en-US" b="1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lt"/>
                  </a:endParaRPr>
                </a:p>
              </p:txBody>
            </p:sp>
          </p:grpSp>
        </p:grpSp>
        <p:sp>
          <p:nvSpPr>
            <p:cNvPr id="57" name="PA-椭圆 45"/>
            <p:cNvSpPr/>
            <p:nvPr>
              <p:custDataLst>
                <p:tags r:id="rId11"/>
              </p:custDataLst>
            </p:nvPr>
          </p:nvSpPr>
          <p:spPr>
            <a:xfrm>
              <a:off x="3274" y="2174"/>
              <a:ext cx="940" cy="940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字魂35号-经典雅黑" panose="00000500000000000000" charset="-122"/>
              </a:endParaRPr>
            </a:p>
          </p:txBody>
        </p:sp>
      </p:grpSp>
      <p:grpSp>
        <p:nvGrpSpPr>
          <p:cNvPr id="76" name="组合 75"/>
          <p:cNvGrpSpPr/>
          <p:nvPr>
            <p:custDataLst>
              <p:tags r:id="rId12"/>
            </p:custDataLst>
          </p:nvPr>
        </p:nvGrpSpPr>
        <p:grpSpPr>
          <a:xfrm>
            <a:off x="4620260" y="1388110"/>
            <a:ext cx="3336925" cy="4046855"/>
            <a:chOff x="7213" y="2186"/>
            <a:chExt cx="5255" cy="6373"/>
          </a:xfrm>
        </p:grpSpPr>
        <p:grpSp>
          <p:nvGrpSpPr>
            <p:cNvPr id="47" name="组合 46"/>
            <p:cNvGrpSpPr/>
            <p:nvPr/>
          </p:nvGrpSpPr>
          <p:grpSpPr>
            <a:xfrm>
              <a:off x="7213" y="3297"/>
              <a:ext cx="5255" cy="5262"/>
              <a:chOff x="7213" y="3297"/>
              <a:chExt cx="5255" cy="5262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7213" y="3297"/>
                <a:ext cx="5255" cy="5262"/>
                <a:chOff x="1233" y="3297"/>
                <a:chExt cx="5255" cy="5262"/>
              </a:xfrm>
            </p:grpSpPr>
            <p:sp>
              <p:nvSpPr>
                <p:cNvPr id="32" name="PA-文本框 13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1233" y="5146"/>
                  <a:ext cx="5255" cy="3413"/>
                </a:xfrm>
                <a:prstGeom prst="rect">
                  <a:avLst/>
                </a:prstGeom>
                <a:noFill/>
              </p:spPr>
              <p:txBody>
                <a:bodyPr wrap="square" lIns="91435" tIns="45716" rIns="91435" bIns="45716" rtlCol="0">
                  <a:spAutoFit/>
                </a:bodyPr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1、各类行业：以宣传国际护士节为主题，利用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H5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微传单制作致谢贺卡，并植入品牌进行传播；或结合抽奖玩法，开展致敬白衣天使抽奖活动，增强品牌好感度；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2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、医疗机构：借助节日氛围，结合投票玩法，开展评选星级护士活动，邀请用户参与投票，以达到品牌宣传的效果；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3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、新媒体行业：借势节日热点，发起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#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防疫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#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、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#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致敬医护工作者</a:t>
                  </a:r>
                  <a:r>
                    <a:rPr lang="en-US" altLang="zh-CN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#</a:t>
                  </a: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等话题，进行话题营销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</p:txBody>
            </p:sp>
            <p:grpSp>
              <p:nvGrpSpPr>
                <p:cNvPr id="33" name="组合 32"/>
                <p:cNvGrpSpPr/>
                <p:nvPr/>
              </p:nvGrpSpPr>
              <p:grpSpPr>
                <a:xfrm>
                  <a:off x="1952" y="3297"/>
                  <a:ext cx="3615" cy="1692"/>
                  <a:chOff x="2084" y="3297"/>
                  <a:chExt cx="3615" cy="1692"/>
                </a:xfrm>
              </p:grpSpPr>
              <p:grpSp>
                <p:nvGrpSpPr>
                  <p:cNvPr id="34" name="组合 33"/>
                  <p:cNvGrpSpPr/>
                  <p:nvPr/>
                </p:nvGrpSpPr>
                <p:grpSpPr>
                  <a:xfrm rot="0">
                    <a:off x="2084" y="3297"/>
                    <a:ext cx="3615" cy="796"/>
                    <a:chOff x="1458" y="4396"/>
                    <a:chExt cx="3615" cy="796"/>
                  </a:xfrm>
                </p:grpSpPr>
                <p:sp>
                  <p:nvSpPr>
                    <p:cNvPr id="35" name="PA-任意多边形: 形状 34"/>
                    <p:cNvSpPr/>
                    <p:nvPr>
                      <p:custDataLst>
                        <p:tags r:id="rId14"/>
                      </p:custDataLst>
                    </p:nvPr>
                  </p:nvSpPr>
                  <p:spPr>
                    <a:xfrm>
                      <a:off x="1774" y="4396"/>
                      <a:ext cx="2952" cy="796"/>
                    </a:xfrm>
                    <a:custGeom>
                      <a:avLst/>
                      <a:gdLst>
                        <a:gd name="connsiteX0" fmla="*/ 0 w 1874348"/>
                        <a:gd name="connsiteY0" fmla="*/ 0 h 505461"/>
                        <a:gd name="connsiteX1" fmla="*/ 1874348 w 1874348"/>
                        <a:gd name="connsiteY1" fmla="*/ 0 h 505461"/>
                        <a:gd name="connsiteX2" fmla="*/ 1874348 w 1874348"/>
                        <a:gd name="connsiteY2" fmla="*/ 393643 h 505461"/>
                        <a:gd name="connsiteX3" fmla="*/ 1762530 w 1874348"/>
                        <a:gd name="connsiteY3" fmla="*/ 505461 h 505461"/>
                        <a:gd name="connsiteX4" fmla="*/ 111818 w 1874348"/>
                        <a:gd name="connsiteY4" fmla="*/ 505461 h 505461"/>
                        <a:gd name="connsiteX5" fmla="*/ 0 w 1874348"/>
                        <a:gd name="connsiteY5" fmla="*/ 393643 h 5054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74348" h="505461">
                          <a:moveTo>
                            <a:pt x="0" y="0"/>
                          </a:moveTo>
                          <a:lnTo>
                            <a:pt x="1874348" y="0"/>
                          </a:lnTo>
                          <a:lnTo>
                            <a:pt x="1874348" y="393643"/>
                          </a:lnTo>
                          <a:cubicBezTo>
                            <a:pt x="1874348" y="455398"/>
                            <a:pt x="1824285" y="505461"/>
                            <a:pt x="1762530" y="505461"/>
                          </a:cubicBezTo>
                          <a:lnTo>
                            <a:pt x="111818" y="505461"/>
                          </a:lnTo>
                          <a:cubicBezTo>
                            <a:pt x="50063" y="505461"/>
                            <a:pt x="0" y="455398"/>
                            <a:pt x="0" y="39364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  <a:latin typeface="汉仪正圆-55W" panose="00020600040101010101" charset="-122"/>
                        <a:ea typeface="汉仪正圆-55W" panose="00020600040101010101" charset="-122"/>
                        <a:cs typeface="字魂35号-经典雅黑" panose="00000500000000000000" charset="-122"/>
                      </a:endParaRPr>
                    </a:p>
                  </p:txBody>
                </p:sp>
                <p:cxnSp>
                  <p:nvCxnSpPr>
                    <p:cNvPr id="36" name="PA-直接连接符 31"/>
                    <p:cNvCxnSpPr/>
                    <p:nvPr>
                      <p:custDataLst>
                        <p:tags r:id="rId15"/>
                      </p:custDataLst>
                    </p:nvPr>
                  </p:nvCxnSpPr>
                  <p:spPr>
                    <a:xfrm>
                      <a:off x="1458" y="4396"/>
                      <a:ext cx="3615" cy="0"/>
                    </a:xfrm>
                    <a:prstGeom prst="line">
                      <a:avLst/>
                    </a:prstGeom>
                    <a:ln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8" name="文本框 37"/>
                  <p:cNvSpPr txBox="1"/>
                  <p:nvPr>
                    <p:custDataLst>
                      <p:tags r:id="rId16"/>
                    </p:custDataLst>
                  </p:nvPr>
                </p:nvSpPr>
                <p:spPr bwMode="auto">
                  <a:xfrm>
                    <a:off x="2475" y="4409"/>
                    <a:ext cx="2554" cy="580"/>
                  </a:xfrm>
                  <a:prstGeom prst="rect">
                    <a:avLst/>
                  </a:prstGeom>
                  <a:noFill/>
                </p:spPr>
                <p:txBody>
                  <a:bodyPr wrap="square" lIns="91440" tIns="45720" rIns="91440" bIns="45720" rtlCol="0" anchor="t">
                    <a:spAutoFit/>
                  </a:bodyPr>
                  <a:p>
                    <a:pPr lvl="0" algn="l">
                      <a:buClrTx/>
                      <a:buSzTx/>
                      <a:buFontTx/>
                    </a:pPr>
                    <a:r>
                      <a:rPr lang="zh-CN" altLang="en-US" b="1" dirty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sym typeface="+mn-lt"/>
                      </a:rPr>
                      <a:t>宜：致敬营销</a:t>
                    </a:r>
                    <a:endParaRPr lang="zh-CN" altLang="en-US" b="1" dirty="0"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sym typeface="+mn-lt"/>
                    </a:endParaRPr>
                  </a:p>
                </p:txBody>
              </p:sp>
            </p:grpSp>
          </p:grpSp>
          <p:sp>
            <p:nvSpPr>
              <p:cNvPr id="39" name="PA-文本框 13"/>
              <p:cNvSpPr txBox="1"/>
              <p:nvPr>
                <p:custDataLst>
                  <p:tags r:id="rId17"/>
                </p:custDataLst>
              </p:nvPr>
            </p:nvSpPr>
            <p:spPr bwMode="auto">
              <a:xfrm>
                <a:off x="8572" y="3428"/>
                <a:ext cx="2375" cy="58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dirty="0">
                    <a:solidFill>
                      <a:schemeClr val="lt1">
                        <a:lumMod val="85000"/>
                        <a:lumOff val="15000"/>
                      </a:schemeClr>
                    </a:solidFill>
                    <a:cs typeface="汉仪正圆-55W" panose="00020600040101010101" charset="-122"/>
                  </a:rPr>
                  <a:t>国际护士节 </a:t>
                </a:r>
                <a:endParaRPr lang="zh-CN" altLang="en-US" sz="1200" dirty="0">
                  <a:solidFill>
                    <a:schemeClr val="lt1">
                      <a:lumMod val="85000"/>
                      <a:lumOff val="15000"/>
                    </a:schemeClr>
                  </a:solidFill>
                  <a:cs typeface="汉仪正圆-55W" panose="00020600040101010101" charset="-122"/>
                </a:endParaRPr>
              </a:p>
            </p:txBody>
          </p:sp>
        </p:grpSp>
        <p:sp>
          <p:nvSpPr>
            <p:cNvPr id="58" name="PA-椭圆 46"/>
            <p:cNvSpPr/>
            <p:nvPr>
              <p:custDataLst>
                <p:tags r:id="rId18"/>
              </p:custDataLst>
            </p:nvPr>
          </p:nvSpPr>
          <p:spPr>
            <a:xfrm>
              <a:off x="9274" y="2186"/>
              <a:ext cx="930" cy="928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字魂35号-经典雅黑" panose="00000500000000000000" charset="-122"/>
              </a:endParaRPr>
            </a:p>
          </p:txBody>
        </p:sp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3"/>
          <p:cNvGrpSpPr/>
          <p:nvPr>
            <p:custDataLst>
              <p:tags r:id="rId1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五月节日盘点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310448" y="1443355"/>
            <a:ext cx="7662545" cy="4054475"/>
            <a:chOff x="3381" y="2273"/>
            <a:chExt cx="12067" cy="6385"/>
          </a:xfrm>
        </p:grpSpPr>
        <p:grpSp>
          <p:nvGrpSpPr>
            <p:cNvPr id="62" name="组合 61"/>
            <p:cNvGrpSpPr/>
            <p:nvPr/>
          </p:nvGrpSpPr>
          <p:grpSpPr>
            <a:xfrm>
              <a:off x="3381" y="2273"/>
              <a:ext cx="5670" cy="6385"/>
              <a:chOff x="937" y="2174"/>
              <a:chExt cx="5670" cy="6385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937" y="3297"/>
                <a:ext cx="5670" cy="5262"/>
                <a:chOff x="937" y="3297"/>
                <a:chExt cx="5670" cy="5262"/>
              </a:xfrm>
            </p:grpSpPr>
            <p:sp>
              <p:nvSpPr>
                <p:cNvPr id="22" name="PA-文本框 13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937" y="5146"/>
                  <a:ext cx="5670" cy="3413"/>
                </a:xfrm>
                <a:prstGeom prst="rect">
                  <a:avLst/>
                </a:prstGeom>
                <a:noFill/>
              </p:spPr>
              <p:txBody>
                <a:bodyPr wrap="square" lIns="91435" tIns="45716" rIns="91435" bIns="45716" rtlCol="0">
                  <a:spAutoFit/>
                </a:bodyPr>
                <a:lstStyle/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1、各类行业：利用微传单H5，制作520表白相册，植入品牌元素进行节日宣传或促销活动宣传；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2、新媒体行业：发起#520考验真爱#话题，结合答题玩法，以真爱大礼包设奖，吸引情侣参与答题；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3、餐饮行业：主推情人节专属套餐，结合秒杀玩法，以低价优惠吸引用户购买套餐；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  <a:p>
                  <a:pPr lvl="0" algn="l" fontAlgn="auto">
                    <a:lnSpc>
                      <a:spcPct val="125000"/>
                    </a:lnSpc>
                    <a:buClrTx/>
                    <a:buSzTx/>
                    <a:buFontTx/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rPr>
                    <a:t>4、鲜花礼品、美妆行业：以告白情人节为主题，结合游戏/抽奖玩法，以优惠券和实物礼品设奖吸引用户参与</a:t>
                  </a:r>
                  <a:endParaRPr lang="zh-CN" altLang="en-US" sz="1200" dirty="0">
                    <a:solidFill>
                      <a:schemeClr val="tx1"/>
                    </a:solidFill>
                    <a:cs typeface="汉仪正圆-55W" panose="00020600040101010101" charset="-122"/>
                    <a:sym typeface="+mn-lt"/>
                  </a:endParaRPr>
                </a:p>
              </p:txBody>
            </p:sp>
            <p:grpSp>
              <p:nvGrpSpPr>
                <p:cNvPr id="28" name="组合 27"/>
                <p:cNvGrpSpPr/>
                <p:nvPr/>
              </p:nvGrpSpPr>
              <p:grpSpPr>
                <a:xfrm>
                  <a:off x="1937" y="3297"/>
                  <a:ext cx="3615" cy="1941"/>
                  <a:chOff x="2069" y="3297"/>
                  <a:chExt cx="3615" cy="1941"/>
                </a:xfrm>
              </p:grpSpPr>
              <p:grpSp>
                <p:nvGrpSpPr>
                  <p:cNvPr id="26" name="组合 25"/>
                  <p:cNvGrpSpPr/>
                  <p:nvPr/>
                </p:nvGrpSpPr>
                <p:grpSpPr>
                  <a:xfrm rot="0">
                    <a:off x="2069" y="3297"/>
                    <a:ext cx="3615" cy="796"/>
                    <a:chOff x="1443" y="4396"/>
                    <a:chExt cx="3615" cy="796"/>
                  </a:xfrm>
                </p:grpSpPr>
                <p:sp>
                  <p:nvSpPr>
                    <p:cNvPr id="3" name="PA-任意多边形: 形状 34"/>
                    <p:cNvSpPr/>
                    <p:nvPr>
                      <p:custDataLst>
                        <p:tags r:id="rId6"/>
                      </p:custDataLst>
                    </p:nvPr>
                  </p:nvSpPr>
                  <p:spPr>
                    <a:xfrm>
                      <a:off x="1774" y="4396"/>
                      <a:ext cx="2952" cy="796"/>
                    </a:xfrm>
                    <a:custGeom>
                      <a:avLst/>
                      <a:gdLst>
                        <a:gd name="connsiteX0" fmla="*/ 0 w 1874348"/>
                        <a:gd name="connsiteY0" fmla="*/ 0 h 505461"/>
                        <a:gd name="connsiteX1" fmla="*/ 1874348 w 1874348"/>
                        <a:gd name="connsiteY1" fmla="*/ 0 h 505461"/>
                        <a:gd name="connsiteX2" fmla="*/ 1874348 w 1874348"/>
                        <a:gd name="connsiteY2" fmla="*/ 393643 h 505461"/>
                        <a:gd name="connsiteX3" fmla="*/ 1762530 w 1874348"/>
                        <a:gd name="connsiteY3" fmla="*/ 505461 h 505461"/>
                        <a:gd name="connsiteX4" fmla="*/ 111818 w 1874348"/>
                        <a:gd name="connsiteY4" fmla="*/ 505461 h 505461"/>
                        <a:gd name="connsiteX5" fmla="*/ 0 w 1874348"/>
                        <a:gd name="connsiteY5" fmla="*/ 393643 h 5054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74348" h="505461">
                          <a:moveTo>
                            <a:pt x="0" y="0"/>
                          </a:moveTo>
                          <a:lnTo>
                            <a:pt x="1874348" y="0"/>
                          </a:lnTo>
                          <a:lnTo>
                            <a:pt x="1874348" y="393643"/>
                          </a:lnTo>
                          <a:cubicBezTo>
                            <a:pt x="1874348" y="455398"/>
                            <a:pt x="1824285" y="505461"/>
                            <a:pt x="1762530" y="505461"/>
                          </a:cubicBezTo>
                          <a:lnTo>
                            <a:pt x="111818" y="505461"/>
                          </a:lnTo>
                          <a:cubicBezTo>
                            <a:pt x="50063" y="505461"/>
                            <a:pt x="0" y="455398"/>
                            <a:pt x="0" y="39364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  <a:latin typeface="汉仪正圆-55W" panose="00020600040101010101" charset="-122"/>
                        <a:ea typeface="汉仪正圆-55W" panose="00020600040101010101" charset="-122"/>
                        <a:cs typeface="字魂35号-经典雅黑" panose="00000500000000000000" charset="-122"/>
                      </a:endParaRPr>
                    </a:p>
                  </p:txBody>
                </p:sp>
                <p:cxnSp>
                  <p:nvCxnSpPr>
                    <p:cNvPr id="4" name="PA-直接连接符 31"/>
                    <p:cNvCxnSpPr/>
                    <p:nvPr>
                      <p:custDataLst>
                        <p:tags r:id="rId7"/>
                      </p:custDataLst>
                    </p:nvPr>
                  </p:nvCxnSpPr>
                  <p:spPr>
                    <a:xfrm>
                      <a:off x="1443" y="4396"/>
                      <a:ext cx="3615" cy="0"/>
                    </a:xfrm>
                    <a:prstGeom prst="line">
                      <a:avLst/>
                    </a:prstGeom>
                    <a:ln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" name="PA-文本框 13"/>
                    <p:cNvSpPr txBox="1"/>
                    <p:nvPr>
                      <p:custDataLst>
                        <p:tags r:id="rId8"/>
                      </p:custDataLst>
                    </p:nvPr>
                  </p:nvSpPr>
                  <p:spPr bwMode="auto">
                    <a:xfrm>
                      <a:off x="2093" y="4519"/>
                      <a:ext cx="2135" cy="58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dirty="0">
                          <a:solidFill>
                            <a:schemeClr val="bg1"/>
                          </a:solidFill>
                          <a:cs typeface="汉仪君黑-75简" panose="00020600040101010101" charset="-122"/>
                          <a:sym typeface="汉仪君黑-75简" panose="00020600040101010101" charset="-122"/>
                        </a:rPr>
                        <a:t>520情人节 </a:t>
                      </a:r>
                      <a:endParaRPr lang="zh-CN" altLang="en-US" sz="1200" dirty="0">
                        <a:solidFill>
                          <a:schemeClr val="bg1"/>
                        </a:solidFill>
                        <a:cs typeface="汉仪君黑-75简" panose="00020600040101010101" charset="-122"/>
                        <a:sym typeface="汉仪君黑-75简" panose="00020600040101010101" charset="-122"/>
                      </a:endParaRPr>
                    </a:p>
                  </p:txBody>
                </p:sp>
              </p:grpSp>
              <p:sp>
                <p:nvSpPr>
                  <p:cNvPr id="11" name="文本框 10"/>
                  <p:cNvSpPr txBox="1"/>
                  <p:nvPr>
                    <p:custDataLst>
                      <p:tags r:id="rId9"/>
                    </p:custDataLst>
                  </p:nvPr>
                </p:nvSpPr>
                <p:spPr bwMode="auto">
                  <a:xfrm>
                    <a:off x="2625" y="4658"/>
                    <a:ext cx="2472" cy="580"/>
                  </a:xfrm>
                  <a:prstGeom prst="rect">
                    <a:avLst/>
                  </a:prstGeom>
                  <a:noFill/>
                </p:spPr>
                <p:txBody>
                  <a:bodyPr wrap="square" lIns="91440" tIns="45720" rIns="91440" bIns="45720" rtlCol="0" anchor="t">
                    <a:spAutoFit/>
                  </a:bodyPr>
                  <a:p>
                    <a:pPr lvl="0" algn="l">
                      <a:buClrTx/>
                      <a:buSzTx/>
                      <a:buFontTx/>
                    </a:pPr>
                    <a:r>
                      <a:rPr lang="zh-CN" altLang="en-US" b="1" dirty="0">
                        <a:solidFill>
                          <a:schemeClr val="tx1"/>
                        </a:solidFill>
                        <a:sym typeface="+mn-lt"/>
                      </a:rPr>
                      <a:t>宜：告白营销</a:t>
                    </a:r>
                    <a:endParaRPr lang="zh-CN" altLang="en-US" b="1" dirty="0">
                      <a:solidFill>
                        <a:schemeClr val="tx1"/>
                      </a:solidFill>
                      <a:sym typeface="+mn-lt"/>
                    </a:endParaRPr>
                  </a:p>
                </p:txBody>
              </p:sp>
            </p:grpSp>
          </p:grpSp>
          <p:sp>
            <p:nvSpPr>
              <p:cNvPr id="57" name="PA-椭圆 45"/>
              <p:cNvSpPr/>
              <p:nvPr>
                <p:custDataLst>
                  <p:tags r:id="rId10"/>
                </p:custDataLst>
              </p:nvPr>
            </p:nvSpPr>
            <p:spPr>
              <a:xfrm>
                <a:off x="3274" y="2174"/>
                <a:ext cx="940" cy="940"/>
              </a:xfrm>
              <a:custGeom>
                <a:avLst/>
                <a:gdLst>
                  <a:gd name="connsiteX0" fmla="*/ 290910 w 605702"/>
                  <a:gd name="connsiteY0" fmla="*/ 156336 h 604568"/>
                  <a:gd name="connsiteX1" fmla="*/ 335849 w 605702"/>
                  <a:gd name="connsiteY1" fmla="*/ 164992 h 604568"/>
                  <a:gd name="connsiteX2" fmla="*/ 288310 w 605702"/>
                  <a:gd name="connsiteY2" fmla="*/ 212456 h 604568"/>
                  <a:gd name="connsiteX3" fmla="*/ 203632 w 605702"/>
                  <a:gd name="connsiteY3" fmla="*/ 244717 h 604568"/>
                  <a:gd name="connsiteX4" fmla="*/ 203632 w 605702"/>
                  <a:gd name="connsiteY4" fmla="*/ 401388 h 604568"/>
                  <a:gd name="connsiteX5" fmla="*/ 360547 w 605702"/>
                  <a:gd name="connsiteY5" fmla="*/ 401388 h 604568"/>
                  <a:gd name="connsiteX6" fmla="*/ 392859 w 605702"/>
                  <a:gd name="connsiteY6" fmla="*/ 316749 h 604568"/>
                  <a:gd name="connsiteX7" fmla="*/ 440397 w 605702"/>
                  <a:gd name="connsiteY7" fmla="*/ 269284 h 604568"/>
                  <a:gd name="connsiteX8" fmla="*/ 400287 w 605702"/>
                  <a:gd name="connsiteY8" fmla="*/ 441065 h 604568"/>
                  <a:gd name="connsiteX9" fmla="*/ 163892 w 605702"/>
                  <a:gd name="connsiteY9" fmla="*/ 441065 h 604568"/>
                  <a:gd name="connsiteX10" fmla="*/ 163892 w 605702"/>
                  <a:gd name="connsiteY10" fmla="*/ 205040 h 604568"/>
                  <a:gd name="connsiteX11" fmla="*/ 290910 w 605702"/>
                  <a:gd name="connsiteY11" fmla="*/ 156336 h 604568"/>
                  <a:gd name="connsiteX12" fmla="*/ 246542 w 605702"/>
                  <a:gd name="connsiteY12" fmla="*/ 43775 h 604568"/>
                  <a:gd name="connsiteX13" fmla="*/ 422196 w 605702"/>
                  <a:gd name="connsiteY13" fmla="*/ 78723 h 604568"/>
                  <a:gd name="connsiteX14" fmla="*/ 376794 w 605702"/>
                  <a:gd name="connsiteY14" fmla="*/ 124054 h 604568"/>
                  <a:gd name="connsiteX15" fmla="*/ 126109 w 605702"/>
                  <a:gd name="connsiteY15" fmla="*/ 167345 h 604568"/>
                  <a:gd name="connsiteX16" fmla="*/ 126109 w 605702"/>
                  <a:gd name="connsiteY16" fmla="*/ 478820 h 604568"/>
                  <a:gd name="connsiteX17" fmla="*/ 438073 w 605702"/>
                  <a:gd name="connsiteY17" fmla="*/ 478820 h 604568"/>
                  <a:gd name="connsiteX18" fmla="*/ 481432 w 605702"/>
                  <a:gd name="connsiteY18" fmla="*/ 228527 h 604568"/>
                  <a:gd name="connsiteX19" fmla="*/ 526741 w 605702"/>
                  <a:gd name="connsiteY19" fmla="*/ 183011 h 604568"/>
                  <a:gd name="connsiteX20" fmla="*/ 481432 w 605702"/>
                  <a:gd name="connsiteY20" fmla="*/ 522111 h 604568"/>
                  <a:gd name="connsiteX21" fmla="*/ 82657 w 605702"/>
                  <a:gd name="connsiteY21" fmla="*/ 522111 h 604568"/>
                  <a:gd name="connsiteX22" fmla="*/ 82657 w 605702"/>
                  <a:gd name="connsiteY22" fmla="*/ 123961 h 604568"/>
                  <a:gd name="connsiteX23" fmla="*/ 246542 w 605702"/>
                  <a:gd name="connsiteY23" fmla="*/ 43775 h 604568"/>
                  <a:gd name="connsiteX24" fmla="*/ 536061 w 605702"/>
                  <a:gd name="connsiteY24" fmla="*/ 0 h 604568"/>
                  <a:gd name="connsiteX25" fmla="*/ 544232 w 605702"/>
                  <a:gd name="connsiteY25" fmla="*/ 61368 h 604568"/>
                  <a:gd name="connsiteX26" fmla="*/ 605702 w 605702"/>
                  <a:gd name="connsiteY26" fmla="*/ 69526 h 604568"/>
                  <a:gd name="connsiteX27" fmla="*/ 524361 w 605702"/>
                  <a:gd name="connsiteY27" fmla="*/ 150732 h 604568"/>
                  <a:gd name="connsiteX28" fmla="*/ 498361 w 605702"/>
                  <a:gd name="connsiteY28" fmla="*/ 147302 h 604568"/>
                  <a:gd name="connsiteX29" fmla="*/ 337721 w 605702"/>
                  <a:gd name="connsiteY29" fmla="*/ 307767 h 604568"/>
                  <a:gd name="connsiteX30" fmla="*/ 339764 w 605702"/>
                  <a:gd name="connsiteY30" fmla="*/ 323063 h 604568"/>
                  <a:gd name="connsiteX31" fmla="*/ 282101 w 605702"/>
                  <a:gd name="connsiteY31" fmla="*/ 380630 h 604568"/>
                  <a:gd name="connsiteX32" fmla="*/ 224437 w 605702"/>
                  <a:gd name="connsiteY32" fmla="*/ 323063 h 604568"/>
                  <a:gd name="connsiteX33" fmla="*/ 282101 w 605702"/>
                  <a:gd name="connsiteY33" fmla="*/ 265495 h 604568"/>
                  <a:gd name="connsiteX34" fmla="*/ 297422 w 605702"/>
                  <a:gd name="connsiteY34" fmla="*/ 267535 h 604568"/>
                  <a:gd name="connsiteX35" fmla="*/ 458155 w 605702"/>
                  <a:gd name="connsiteY35" fmla="*/ 107162 h 604568"/>
                  <a:gd name="connsiteX36" fmla="*/ 454719 w 605702"/>
                  <a:gd name="connsiteY36" fmla="*/ 81206 h 60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5702" h="604568">
                    <a:moveTo>
                      <a:pt x="290910" y="156336"/>
                    </a:moveTo>
                    <a:cubicBezTo>
                      <a:pt x="306137" y="157147"/>
                      <a:pt x="321272" y="160032"/>
                      <a:pt x="335849" y="164992"/>
                    </a:cubicBezTo>
                    <a:lnTo>
                      <a:pt x="288310" y="212456"/>
                    </a:lnTo>
                    <a:cubicBezTo>
                      <a:pt x="257856" y="210695"/>
                      <a:pt x="226844" y="221449"/>
                      <a:pt x="203632" y="244717"/>
                    </a:cubicBezTo>
                    <a:cubicBezTo>
                      <a:pt x="160271" y="287918"/>
                      <a:pt x="160271" y="358187"/>
                      <a:pt x="203632" y="401388"/>
                    </a:cubicBezTo>
                    <a:cubicBezTo>
                      <a:pt x="246900" y="444680"/>
                      <a:pt x="317279" y="444680"/>
                      <a:pt x="360547" y="401388"/>
                    </a:cubicBezTo>
                    <a:cubicBezTo>
                      <a:pt x="383852" y="378211"/>
                      <a:pt x="394623" y="347156"/>
                      <a:pt x="392859" y="316749"/>
                    </a:cubicBezTo>
                    <a:lnTo>
                      <a:pt x="440397" y="269284"/>
                    </a:lnTo>
                    <a:cubicBezTo>
                      <a:pt x="460267" y="327595"/>
                      <a:pt x="446897" y="394620"/>
                      <a:pt x="400287" y="441065"/>
                    </a:cubicBezTo>
                    <a:cubicBezTo>
                      <a:pt x="335106" y="506236"/>
                      <a:pt x="229073" y="506236"/>
                      <a:pt x="163892" y="441065"/>
                    </a:cubicBezTo>
                    <a:cubicBezTo>
                      <a:pt x="98619" y="375987"/>
                      <a:pt x="98619" y="270118"/>
                      <a:pt x="163892" y="205040"/>
                    </a:cubicBezTo>
                    <a:cubicBezTo>
                      <a:pt x="198711" y="170137"/>
                      <a:pt x="245228" y="153902"/>
                      <a:pt x="290910" y="156336"/>
                    </a:cubicBezTo>
                    <a:close/>
                    <a:moveTo>
                      <a:pt x="246542" y="43775"/>
                    </a:moveTo>
                    <a:cubicBezTo>
                      <a:pt x="306463" y="36243"/>
                      <a:pt x="368345" y="47900"/>
                      <a:pt x="422196" y="78723"/>
                    </a:cubicBezTo>
                    <a:lnTo>
                      <a:pt x="376794" y="124054"/>
                    </a:lnTo>
                    <a:cubicBezTo>
                      <a:pt x="294811" y="85305"/>
                      <a:pt x="193980" y="99581"/>
                      <a:pt x="126109" y="167345"/>
                    </a:cubicBezTo>
                    <a:cubicBezTo>
                      <a:pt x="39948" y="253371"/>
                      <a:pt x="39948" y="392793"/>
                      <a:pt x="126109" y="478820"/>
                    </a:cubicBezTo>
                    <a:cubicBezTo>
                      <a:pt x="212271" y="564846"/>
                      <a:pt x="351912" y="564846"/>
                      <a:pt x="438073" y="478820"/>
                    </a:cubicBezTo>
                    <a:cubicBezTo>
                      <a:pt x="505944" y="411055"/>
                      <a:pt x="520428" y="310382"/>
                      <a:pt x="481432" y="228527"/>
                    </a:cubicBezTo>
                    <a:lnTo>
                      <a:pt x="526741" y="183011"/>
                    </a:lnTo>
                    <a:cubicBezTo>
                      <a:pt x="588484" y="290544"/>
                      <a:pt x="573350" y="430244"/>
                      <a:pt x="481432" y="522111"/>
                    </a:cubicBezTo>
                    <a:cubicBezTo>
                      <a:pt x="371316" y="632054"/>
                      <a:pt x="192866" y="632054"/>
                      <a:pt x="82657" y="522111"/>
                    </a:cubicBezTo>
                    <a:cubicBezTo>
                      <a:pt x="-27552" y="412168"/>
                      <a:pt x="-27552" y="233997"/>
                      <a:pt x="82657" y="123961"/>
                    </a:cubicBezTo>
                    <a:cubicBezTo>
                      <a:pt x="128662" y="78028"/>
                      <a:pt x="186622" y="51307"/>
                      <a:pt x="246542" y="43775"/>
                    </a:cubicBezTo>
                    <a:close/>
                    <a:moveTo>
                      <a:pt x="536061" y="0"/>
                    </a:moveTo>
                    <a:lnTo>
                      <a:pt x="544232" y="61368"/>
                    </a:lnTo>
                    <a:lnTo>
                      <a:pt x="605702" y="69526"/>
                    </a:lnTo>
                    <a:lnTo>
                      <a:pt x="524361" y="150732"/>
                    </a:lnTo>
                    <a:lnTo>
                      <a:pt x="498361" y="147302"/>
                    </a:lnTo>
                    <a:lnTo>
                      <a:pt x="337721" y="307767"/>
                    </a:lnTo>
                    <a:cubicBezTo>
                      <a:pt x="339021" y="312588"/>
                      <a:pt x="339764" y="317779"/>
                      <a:pt x="339764" y="323063"/>
                    </a:cubicBezTo>
                    <a:cubicBezTo>
                      <a:pt x="339764" y="354859"/>
                      <a:pt x="313950" y="380630"/>
                      <a:pt x="282101" y="380630"/>
                    </a:cubicBezTo>
                    <a:cubicBezTo>
                      <a:pt x="250251" y="380630"/>
                      <a:pt x="224437" y="354859"/>
                      <a:pt x="224437" y="323063"/>
                    </a:cubicBezTo>
                    <a:cubicBezTo>
                      <a:pt x="224437" y="291266"/>
                      <a:pt x="250251" y="265495"/>
                      <a:pt x="282101" y="265495"/>
                    </a:cubicBezTo>
                    <a:cubicBezTo>
                      <a:pt x="287393" y="265495"/>
                      <a:pt x="292500" y="266237"/>
                      <a:pt x="297422" y="267535"/>
                    </a:cubicBezTo>
                    <a:lnTo>
                      <a:pt x="458155" y="107162"/>
                    </a:lnTo>
                    <a:lnTo>
                      <a:pt x="454719" y="8120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  <a:cs typeface="字魂35号-经典雅黑" panose="00000500000000000000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0380" y="2351"/>
              <a:ext cx="5068" cy="6296"/>
              <a:chOff x="13081" y="2263"/>
              <a:chExt cx="5068" cy="6296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081" y="3323"/>
                <a:ext cx="5068" cy="5236"/>
                <a:chOff x="7400" y="3323"/>
                <a:chExt cx="5068" cy="5236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7400" y="3323"/>
                  <a:ext cx="5068" cy="5236"/>
                  <a:chOff x="1420" y="3323"/>
                  <a:chExt cx="5068" cy="5236"/>
                </a:xfrm>
              </p:grpSpPr>
              <p:sp>
                <p:nvSpPr>
                  <p:cNvPr id="10" name="PA-文本框 13"/>
                  <p:cNvSpPr txBox="1"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1420" y="5146"/>
                    <a:ext cx="5068" cy="3413"/>
                  </a:xfrm>
                  <a:prstGeom prst="rect">
                    <a:avLst/>
                  </a:prstGeom>
                  <a:noFill/>
                </p:spPr>
                <p:txBody>
                  <a:bodyPr wrap="square" lIns="91435" tIns="45716" rIns="91435" bIns="45716" rtlCol="0">
                    <a:normAutofit/>
                  </a:bodyPr>
                  <a:p>
                    <a:pPr lvl="0" algn="l" fontAlgn="auto">
                      <a:lnSpc>
                        <a:spcPct val="125000"/>
                      </a:lnSpc>
                      <a:buClrTx/>
                      <a:buSzTx/>
                      <a:buFontTx/>
                    </a:pP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1、各类行业：以宣传世界无烟日为主题，利用</a:t>
                    </a: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H5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微传单制作H5宣传海报，并植入品牌进行传播；</a:t>
                    </a:r>
                    <a:endPara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endParaRPr>
                  </a:p>
                  <a:p>
                    <a:pPr lvl="0" algn="l" fontAlgn="auto">
                      <a:lnSpc>
                        <a:spcPct val="125000"/>
                      </a:lnSpc>
                      <a:buClrTx/>
                      <a:buSzTx/>
                      <a:buFontTx/>
                    </a:pP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2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、政府组织：开展世界无烟日答题比赛，结合答题玩法，引导用户参与活动，以达到知识科普的目的；</a:t>
                    </a:r>
                    <a:endPara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endParaRPr>
                  </a:p>
                  <a:p>
                    <a:pPr lvl="0" algn="l" fontAlgn="auto">
                      <a:lnSpc>
                        <a:spcPct val="125000"/>
                      </a:lnSpc>
                      <a:buClrTx/>
                      <a:buSzTx/>
                      <a:buFontTx/>
                    </a:pP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3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、新媒体行业：借势节日热点，发起</a:t>
                    </a: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#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吸烟有哪些危害</a:t>
                    </a: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#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、</a:t>
                    </a: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#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如何科学戒烟</a:t>
                    </a:r>
                    <a:r>
                      <a:rPr lang="en-US" altLang="zh-CN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#</a:t>
                    </a:r>
                    <a:r>
                      <a:rPr lang="zh-CN" altLang="en-US" sz="1200" dirty="0">
                        <a:solidFill>
                          <a:schemeClr val="tx1"/>
                        </a:solidFill>
                        <a:cs typeface="汉仪正圆-55W" panose="00020600040101010101" charset="-122"/>
                        <a:sym typeface="+mn-lt"/>
                      </a:rPr>
                      <a:t>等话题，进行话题营销</a:t>
                    </a:r>
                    <a:endParaRPr lang="zh-CN" altLang="en-US" sz="1200" dirty="0">
                      <a:solidFill>
                        <a:schemeClr val="tx1"/>
                      </a:solidFill>
                      <a:cs typeface="汉仪正圆-55W" panose="00020600040101010101" charset="-122"/>
                      <a:sym typeface="+mn-lt"/>
                    </a:endParaRPr>
                  </a:p>
                </p:txBody>
              </p: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1952" y="3323"/>
                    <a:ext cx="3615" cy="1692"/>
                    <a:chOff x="2084" y="3323"/>
                    <a:chExt cx="3615" cy="1692"/>
                  </a:xfrm>
                </p:grpSpPr>
                <p:grpSp>
                  <p:nvGrpSpPr>
                    <p:cNvPr id="13" name="组合 12"/>
                    <p:cNvGrpSpPr/>
                    <p:nvPr/>
                  </p:nvGrpSpPr>
                  <p:grpSpPr>
                    <a:xfrm rot="0">
                      <a:off x="2084" y="3323"/>
                      <a:ext cx="3615" cy="796"/>
                      <a:chOff x="1458" y="4422"/>
                      <a:chExt cx="3615" cy="796"/>
                    </a:xfrm>
                  </p:grpSpPr>
                  <p:sp>
                    <p:nvSpPr>
                      <p:cNvPr id="15" name="PA-任意多边形: 形状 34"/>
                      <p:cNvSpPr/>
                      <p:nvPr>
                        <p:custDataLst>
                          <p:tags r:id="rId12"/>
                        </p:custDataLst>
                      </p:nvPr>
                    </p:nvSpPr>
                    <p:spPr>
                      <a:xfrm>
                        <a:off x="1774" y="4422"/>
                        <a:ext cx="2952" cy="796"/>
                      </a:xfrm>
                      <a:custGeom>
                        <a:avLst/>
                        <a:gdLst>
                          <a:gd name="connsiteX0" fmla="*/ 0 w 1874348"/>
                          <a:gd name="connsiteY0" fmla="*/ 0 h 505461"/>
                          <a:gd name="connsiteX1" fmla="*/ 1874348 w 1874348"/>
                          <a:gd name="connsiteY1" fmla="*/ 0 h 505461"/>
                          <a:gd name="connsiteX2" fmla="*/ 1874348 w 1874348"/>
                          <a:gd name="connsiteY2" fmla="*/ 393643 h 505461"/>
                          <a:gd name="connsiteX3" fmla="*/ 1762530 w 1874348"/>
                          <a:gd name="connsiteY3" fmla="*/ 505461 h 505461"/>
                          <a:gd name="connsiteX4" fmla="*/ 111818 w 1874348"/>
                          <a:gd name="connsiteY4" fmla="*/ 505461 h 505461"/>
                          <a:gd name="connsiteX5" fmla="*/ 0 w 1874348"/>
                          <a:gd name="connsiteY5" fmla="*/ 393643 h 5054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874348" h="505461">
                            <a:moveTo>
                              <a:pt x="0" y="0"/>
                            </a:moveTo>
                            <a:lnTo>
                              <a:pt x="1874348" y="0"/>
                            </a:lnTo>
                            <a:lnTo>
                              <a:pt x="1874348" y="393643"/>
                            </a:lnTo>
                            <a:cubicBezTo>
                              <a:pt x="1874348" y="455398"/>
                              <a:pt x="1824285" y="505461"/>
                              <a:pt x="1762530" y="505461"/>
                            </a:cubicBezTo>
                            <a:lnTo>
                              <a:pt x="111818" y="505461"/>
                            </a:lnTo>
                            <a:cubicBezTo>
                              <a:pt x="50063" y="505461"/>
                              <a:pt x="0" y="455398"/>
                              <a:pt x="0" y="393643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p>
                        <a:pPr algn="ctr"/>
                        <a:endParaRPr lang="zh-CN" altLang="en-US">
                          <a:solidFill>
                            <a:schemeClr val="tx1"/>
                          </a:solidFill>
                          <a:latin typeface="汉仪正圆-55W" panose="00020600040101010101" charset="-122"/>
                          <a:ea typeface="汉仪正圆-55W" panose="00020600040101010101" charset="-122"/>
                          <a:cs typeface="字魂35号-经典雅黑" panose="00000500000000000000" charset="-122"/>
                        </a:endParaRPr>
                      </a:p>
                    </p:txBody>
                  </p:sp>
                  <p:cxnSp>
                    <p:nvCxnSpPr>
                      <p:cNvPr id="16" name="PA-直接连接符 31"/>
                      <p:cNvCxnSpPr/>
                      <p:nvPr>
                        <p:custDataLst>
                          <p:tags r:id="rId13"/>
                        </p:custDataLst>
                      </p:nvPr>
                    </p:nvCxnSpPr>
                    <p:spPr>
                      <a:xfrm>
                        <a:off x="1458" y="4422"/>
                        <a:ext cx="3615" cy="0"/>
                      </a:xfrm>
                      <a:prstGeom prst="line">
                        <a:avLst/>
                      </a:prstGeom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7" name="文本框 16"/>
                    <p:cNvSpPr txBox="1"/>
                    <p:nvPr>
                      <p:custDataLst>
                        <p:tags r:id="rId14"/>
                      </p:custDataLst>
                    </p:nvPr>
                  </p:nvSpPr>
                  <p:spPr bwMode="auto">
                    <a:xfrm>
                      <a:off x="2475" y="4435"/>
                      <a:ext cx="2554" cy="58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91440" tIns="45720" rIns="91440" bIns="45720" rtlCol="0" anchor="t">
                      <a:spAutoFit/>
                    </a:bodyPr>
                    <a:p>
                      <a:pPr lvl="0" algn="l">
                        <a:buClrTx/>
                        <a:buSzTx/>
                        <a:buFontTx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sym typeface="+mn-lt"/>
                        </a:rPr>
                        <a:t>宜：健康营销</a:t>
                      </a:r>
                      <a:endParaRPr lang="zh-CN" altLang="en-US" b="1" dirty="0">
                        <a:solidFill>
                          <a:schemeClr val="tx1"/>
                        </a:solidFill>
                        <a:sym typeface="+mn-lt"/>
                      </a:endParaRPr>
                    </a:p>
                  </p:txBody>
                </p:sp>
              </p:grpSp>
            </p:grpSp>
            <p:sp>
              <p:nvSpPr>
                <p:cNvPr id="18" name="PA-文本框 13"/>
                <p:cNvSpPr txBox="1"/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8572" y="3431"/>
                  <a:ext cx="2375" cy="58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dirty="0">
                      <a:solidFill>
                        <a:schemeClr val="bg1"/>
                      </a:solidFill>
                      <a:cs typeface="汉仪正圆-55W" panose="00020600040101010101" charset="-122"/>
                      <a:sym typeface="汉仪君黑-75简" panose="00020600040101010101" charset="-122"/>
                    </a:rPr>
                    <a:t>世界无烟日</a:t>
                  </a:r>
                  <a:endParaRPr lang="zh-CN" altLang="en-US" sz="1200" dirty="0">
                    <a:solidFill>
                      <a:schemeClr val="bg1"/>
                    </a:solidFill>
                    <a:cs typeface="汉仪正圆-55W" panose="00020600040101010101" charset="-122"/>
                    <a:sym typeface="汉仪君黑-75简" panose="00020600040101010101" charset="-122"/>
                  </a:endParaRPr>
                </a:p>
              </p:txBody>
            </p:sp>
          </p:grpSp>
          <p:sp>
            <p:nvSpPr>
              <p:cNvPr id="19" name="PA-椭圆 47"/>
              <p:cNvSpPr/>
              <p:nvPr>
                <p:custDataLst>
                  <p:tags r:id="rId16"/>
                </p:custDataLst>
              </p:nvPr>
            </p:nvSpPr>
            <p:spPr>
              <a:xfrm>
                <a:off x="14895" y="2263"/>
                <a:ext cx="1051" cy="851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  <a:cs typeface="字魂35号-经典雅黑" panose="00000500000000000000" charset="-122"/>
                </a:endParaRPr>
              </a:p>
            </p:txBody>
          </p:sp>
        </p:grpSp>
      </p:grp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5600" dirty="0">
                <a:sym typeface="+mn-lt"/>
              </a:rPr>
              <a:t>节日模板推荐</a:t>
            </a:r>
            <a:endParaRPr lang="zh-CN" altLang="en-US" sz="5600" dirty="0">
              <a:sym typeface="+mn-lt"/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>
            <a:normAutofit fontScale="90000" lnSpcReduction="20000"/>
          </a:bodyPr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10037445" cy="633730"/>
            <a:chOff x="2007" y="1893"/>
            <a:chExt cx="15807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700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赞颂劳动者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10"/>
              <a:ext cx="13701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1、各类行业：以“赞颂劳动者”为主题，结合游戏玩法，植入品牌元素进行宣传；或结合现场抽奖玩法，可为线下活动做引流；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2、电商行业：借节日做促销，利用拼团/秒杀玩法，以限时优惠吸引用户购买商品；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932" y="1019"/>
              <a:ext cx="2601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汉仪君黑-75简" panose="00020600040101010101" charset="-122"/>
                </a:rPr>
                <a:t>劳动节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汉仪君黑-75简" panose="00020600040101010101" charset="-122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28663" y="2063750"/>
            <a:ext cx="9678035" cy="3965575"/>
            <a:chOff x="1223" y="3250"/>
            <a:chExt cx="15241" cy="6245"/>
          </a:xfrm>
        </p:grpSpPr>
        <p:grpSp>
          <p:nvGrpSpPr>
            <p:cNvPr id="53" name="组合 52"/>
            <p:cNvGrpSpPr/>
            <p:nvPr/>
          </p:nvGrpSpPr>
          <p:grpSpPr>
            <a:xfrm>
              <a:off x="12990" y="3323"/>
              <a:ext cx="3474" cy="6172"/>
              <a:chOff x="12990" y="3323"/>
              <a:chExt cx="3474" cy="6172"/>
            </a:xfrm>
          </p:grpSpPr>
          <p:sp>
            <p:nvSpPr>
              <p:cNvPr id="86" name="矩形 85"/>
              <p:cNvSpPr/>
              <p:nvPr>
                <p:custDataLst>
                  <p:tags r:id="rId9"/>
                </p:custDataLst>
              </p:nvPr>
            </p:nvSpPr>
            <p:spPr>
              <a:xfrm>
                <a:off x="12990" y="9012"/>
                <a:ext cx="3474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五一秒杀活动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54" name="图片 53" descr="D:\a工作文件\02活动指导方案\2.月活动指导方案\5月\图\1.2.1秒杀.jpg1.2.1秒杀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13248" y="3323"/>
                <a:ext cx="2944" cy="522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64" name="组合 63"/>
            <p:cNvGrpSpPr/>
            <p:nvPr/>
          </p:nvGrpSpPr>
          <p:grpSpPr>
            <a:xfrm>
              <a:off x="1223" y="3366"/>
              <a:ext cx="3175" cy="6128"/>
              <a:chOff x="1223" y="3366"/>
              <a:chExt cx="3175" cy="6128"/>
            </a:xfrm>
          </p:grpSpPr>
          <p:sp>
            <p:nvSpPr>
              <p:cNvPr id="68" name="矩形 67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23" y="9011"/>
                <a:ext cx="317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五一小游戏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69" name="图片 68" descr="D:\a工作文件\02活动指导方案\2.月活动指导方案\5月\图\1.1 游戏.jpg1.1 游戏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/>
              <a:srcRect/>
              <a:stretch>
                <a:fillRect/>
              </a:stretch>
            </p:blipFill>
            <p:spPr>
              <a:xfrm>
                <a:off x="1355" y="3366"/>
                <a:ext cx="2959" cy="525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78" name="矩形 77"/>
            <p:cNvSpPr/>
            <p:nvPr>
              <p:custDataLst>
                <p:tags r:id="rId15"/>
              </p:custDataLst>
            </p:nvPr>
          </p:nvSpPr>
          <p:spPr>
            <a:xfrm>
              <a:off x="7278" y="9005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劳动节现场抽奖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2" name="图片 1" descr="D:\a工作文件\02活动指导方案\2.月活动指导方案\2022年\5月\图\1.1.jpg1.1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7223" y="3250"/>
              <a:ext cx="3026" cy="537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870440" cy="645512"/>
            <a:chOff x="2007" y="1893"/>
            <a:chExt cx="15544" cy="1041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小长假营销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1894"/>
              <a:ext cx="13438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3、票务旅游：以“五一小长假”为切入点，利用H5微传单进行品牌传播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旅游促销活动宣传；或结合投票玩法，引导用户参与晒照并邀请好友参与投票；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4、美妆/服饰：主推五一出行防晒组合套装，利用五一宠粉抽奖玩法，以优惠券设奖的形式吸引用户购买，促进粉丝活跃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932" y="1019"/>
              <a:ext cx="2601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汉仪君黑-75简" panose="00020600040101010101" charset="-122"/>
                </a:rPr>
                <a:t>劳动节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汉仪君黑-75简" panose="00020600040101010101" charset="-122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29298" y="2101850"/>
            <a:ext cx="9678670" cy="3927475"/>
            <a:chOff x="1223" y="3310"/>
            <a:chExt cx="15242" cy="6185"/>
          </a:xfrm>
        </p:grpSpPr>
        <p:grpSp>
          <p:nvGrpSpPr>
            <p:cNvPr id="53" name="组合 52"/>
            <p:cNvGrpSpPr/>
            <p:nvPr/>
          </p:nvGrpSpPr>
          <p:grpSpPr>
            <a:xfrm>
              <a:off x="12990" y="3323"/>
              <a:ext cx="3475" cy="6172"/>
              <a:chOff x="12990" y="3323"/>
              <a:chExt cx="3475" cy="6172"/>
            </a:xfrm>
          </p:grpSpPr>
          <p:sp>
            <p:nvSpPr>
              <p:cNvPr id="86" name="矩形 85"/>
              <p:cNvSpPr/>
              <p:nvPr>
                <p:custDataLst>
                  <p:tags r:id="rId9"/>
                </p:custDataLst>
              </p:nvPr>
            </p:nvSpPr>
            <p:spPr>
              <a:xfrm>
                <a:off x="12990" y="9012"/>
                <a:ext cx="347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五一宠粉抽奖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54" name="图片 53" descr="D:\a工作文件\02活动指导方案\2.月活动指导方案\5月\图\1.4抽奖.png1.4抽奖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13249" y="3323"/>
                <a:ext cx="2943" cy="522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68" name="矩形 67"/>
            <p:cNvSpPr/>
            <p:nvPr>
              <p:custDataLst>
                <p:tags r:id="rId12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五一旅游促销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223" y="3310"/>
              <a:ext cx="3159" cy="6184"/>
              <a:chOff x="7223" y="3310"/>
              <a:chExt cx="3159" cy="6184"/>
            </a:xfrm>
          </p:grpSpPr>
          <p:sp>
            <p:nvSpPr>
              <p:cNvPr id="78" name="矩形 77"/>
              <p:cNvSpPr/>
              <p:nvPr>
                <p:custDataLst>
                  <p:tags r:id="rId13"/>
                </p:custDataLst>
              </p:nvPr>
            </p:nvSpPr>
            <p:spPr>
              <a:xfrm>
                <a:off x="7223" y="9011"/>
                <a:ext cx="3159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晒照投票活动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79" name="图片 78" descr="D:\a工作文件\02活动指导方案\2.月活动指导方案\5月\图\1.3投票.jpg1.3投票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/>
              <a:srcRect/>
              <a:stretch>
                <a:fillRect/>
              </a:stretch>
            </p:blipFill>
            <p:spPr>
              <a:xfrm>
                <a:off x="7261" y="3310"/>
                <a:ext cx="3026" cy="537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89" name="图片 88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399" y="3369"/>
              <a:ext cx="2960" cy="525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45512"/>
            <a:chOff x="2007" y="1893"/>
            <a:chExt cx="15416" cy="1041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正能量营销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1894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1、各类行业：以节日宣传为主题，利用H5微传单，植入品牌进行宣传；或以各年代青年群体的衣食住行的异同为切入点，进行商品促销；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2、新媒体行业：开展新时代的五四精神、当代青年的使命等话题，结合益智类游戏玩法，引导用户自发在朋友圈进行传播；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五四青年节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729298" y="2110105"/>
            <a:ext cx="9678670" cy="3919220"/>
            <a:chOff x="1223" y="3323"/>
            <a:chExt cx="15242" cy="6172"/>
          </a:xfrm>
        </p:grpSpPr>
        <p:grpSp>
          <p:nvGrpSpPr>
            <p:cNvPr id="53" name="组合 52"/>
            <p:cNvGrpSpPr/>
            <p:nvPr/>
          </p:nvGrpSpPr>
          <p:grpSpPr>
            <a:xfrm>
              <a:off x="12990" y="3324"/>
              <a:ext cx="3475" cy="6171"/>
              <a:chOff x="12990" y="3324"/>
              <a:chExt cx="3475" cy="6171"/>
            </a:xfrm>
          </p:grpSpPr>
          <p:sp>
            <p:nvSpPr>
              <p:cNvPr id="86" name="矩形 85"/>
              <p:cNvSpPr/>
              <p:nvPr>
                <p:custDataLst>
                  <p:tags r:id="rId9"/>
                </p:custDataLst>
              </p:nvPr>
            </p:nvSpPr>
            <p:spPr>
              <a:xfrm>
                <a:off x="12990" y="9012"/>
                <a:ext cx="347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五四益智类游戏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54" name="图片 53" descr="D:\a工作文件\02活动指导方案\2.月活动指导方案\5月\图\2.1益智.png2.1益智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13249" y="3324"/>
                <a:ext cx="2943" cy="522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68" name="矩形 67"/>
            <p:cNvSpPr/>
            <p:nvPr>
              <p:custDataLst>
                <p:tags r:id="rId12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五四宣传海报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3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五四优惠促销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400" y="3323"/>
              <a:ext cx="2959" cy="525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 b="745"/>
            <a:stretch>
              <a:fillRect/>
            </a:stretch>
          </p:blipFill>
          <p:spPr>
            <a:xfrm>
              <a:off x="7250" y="3324"/>
              <a:ext cx="3025" cy="52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正能量营销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37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3、政府组织：举办杰出青年评选活动及表彰大会，结合H5微传单或投票玩法，进行活动宣传；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4、教育行业：开展五四青年节答题比赛，结合答题玩法，引导学生参与活动以达到节日宣传科普效果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五四青年节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73430" y="2108835"/>
            <a:ext cx="9363075" cy="3937000"/>
            <a:chOff x="1390" y="3321"/>
            <a:chExt cx="14745" cy="6200"/>
          </a:xfrm>
        </p:grpSpPr>
        <p:grpSp>
          <p:nvGrpSpPr>
            <p:cNvPr id="53" name="组合 52"/>
            <p:cNvGrpSpPr/>
            <p:nvPr/>
          </p:nvGrpSpPr>
          <p:grpSpPr>
            <a:xfrm>
              <a:off x="7187" y="3350"/>
              <a:ext cx="3474" cy="6171"/>
              <a:chOff x="12990" y="3324"/>
              <a:chExt cx="3475" cy="6171"/>
            </a:xfrm>
          </p:grpSpPr>
          <p:sp>
            <p:nvSpPr>
              <p:cNvPr id="86" name="矩形 85"/>
              <p:cNvSpPr/>
              <p:nvPr>
                <p:custDataLst>
                  <p:tags r:id="rId9"/>
                </p:custDataLst>
              </p:nvPr>
            </p:nvSpPr>
            <p:spPr>
              <a:xfrm>
                <a:off x="12990" y="9012"/>
                <a:ext cx="347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五四投票活动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54" name="图片 53" descr="D:\a工作文件\02活动指导方案\2.月活动指导方案\5月\图\2.2投.jpg2.2投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13249" y="3324"/>
                <a:ext cx="2942" cy="522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12960" y="3321"/>
              <a:ext cx="3175" cy="6170"/>
              <a:chOff x="1223" y="3324"/>
              <a:chExt cx="3175" cy="6170"/>
            </a:xfrm>
          </p:grpSpPr>
          <p:sp>
            <p:nvSpPr>
              <p:cNvPr id="68" name="矩形 67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23" y="9011"/>
                <a:ext cx="317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五四答题活动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" name="图片 1" descr="D:\a工作文件\02活动指导方案\2.月活动指导方案\5月\图\2.3答.png2.3答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/>
              <a:srcRect/>
              <a:stretch>
                <a:fillRect/>
              </a:stretch>
            </p:blipFill>
            <p:spPr>
              <a:xfrm>
                <a:off x="1400" y="3324"/>
                <a:ext cx="2959" cy="525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6" name="组合 5"/>
            <p:cNvGrpSpPr/>
            <p:nvPr/>
          </p:nvGrpSpPr>
          <p:grpSpPr>
            <a:xfrm>
              <a:off x="1390" y="3350"/>
              <a:ext cx="3159" cy="6170"/>
              <a:chOff x="7223" y="3324"/>
              <a:chExt cx="3159" cy="6170"/>
            </a:xfrm>
          </p:grpSpPr>
          <p:sp>
            <p:nvSpPr>
              <p:cNvPr id="78" name="矩形 77"/>
              <p:cNvSpPr/>
              <p:nvPr>
                <p:custDataLst>
                  <p:tags r:id="rId15"/>
                </p:custDataLst>
              </p:nvPr>
            </p:nvSpPr>
            <p:spPr>
              <a:xfrm>
                <a:off x="7223" y="9011"/>
                <a:ext cx="3159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五四评选活动宣传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4" name="图片 3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7250" y="3324"/>
                <a:ext cx="3053" cy="525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45512"/>
            <a:chOff x="2007" y="1893"/>
            <a:chExt cx="15416" cy="1041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节气营销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1894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1、各类行业：以节气宣传为主题，利用H5微传单，推出节气主题H5海报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植入品牌元素进行宣传科普；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2、日用百货：结合节气特色，以避暑、祛暑气为主题，推出夏季降温商品清单，结合拼团玩法，进行商品促销；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3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、服饰美妆：以迎接夏天为切入点，开展夏季换新活动，结合拼团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砍价玩法，进行商品促销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cs typeface="汉仪正圆-55W" panose="00020600040101010101" charset="-122"/>
                  <a:sym typeface="Arial" panose="020B0604020202020204" pitchFamily="34" charset="0"/>
                </a:rPr>
                <a:t>立夏</a:t>
              </a:r>
              <a:r>
                <a:rPr lang="en-US" altLang="zh-CN" sz="2400" b="1" dirty="0">
                  <a:solidFill>
                    <a:schemeClr val="tx1"/>
                  </a:solidFill>
                  <a:latin typeface="+mj-lt"/>
                  <a:ea typeface="+mj-ea"/>
                  <a:cs typeface="汉仪正圆-55W" panose="00020600040101010101" charset="-122"/>
                  <a:sym typeface="Arial" panose="020B0604020202020204" pitchFamily="34" charset="0"/>
                </a:rPr>
                <a:t>/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cs typeface="汉仪正圆-55W" panose="00020600040101010101" charset="-122"/>
                  <a:sym typeface="Arial" panose="020B0604020202020204" pitchFamily="34" charset="0"/>
                </a:rPr>
                <a:t>小满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cs typeface="汉仪正圆-55W" panose="00020600040101010101" charset="-122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23900" y="2098675"/>
            <a:ext cx="9738725" cy="3930015"/>
            <a:chOff x="1223" y="3305"/>
            <a:chExt cx="15337" cy="6189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节气宣传海报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节气宣传海报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448" y="3322"/>
              <a:ext cx="2958" cy="525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7303" y="3330"/>
              <a:ext cx="3024" cy="524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8" name="组合 7"/>
            <p:cNvGrpSpPr/>
            <p:nvPr/>
          </p:nvGrpSpPr>
          <p:grpSpPr>
            <a:xfrm>
              <a:off x="13005" y="3305"/>
              <a:ext cx="3555" cy="6172"/>
              <a:chOff x="12990" y="3323"/>
              <a:chExt cx="3555" cy="6172"/>
            </a:xfrm>
          </p:grpSpPr>
          <p:sp>
            <p:nvSpPr>
              <p:cNvPr id="7" name="矩形 6"/>
              <p:cNvSpPr/>
              <p:nvPr>
                <p:custDataLst>
                  <p:tags r:id="rId15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天天拼团活动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4月\图\拼团.jpg拼团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/>
              <a:srcRect/>
              <a:stretch>
                <a:fillRect/>
              </a:stretch>
            </p:blipFill>
            <p:spPr>
              <a:xfrm>
                <a:off x="13248" y="3323"/>
                <a:ext cx="2943" cy="5377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感恩营销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37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1、各类行业：以感恩母亲节为主题，利用H5微传单，推出品牌借势H5海报进行节日宣传或促销活动宣传；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2、新媒体行业：发起#最美母亲#话题，结合投票活动，邀请用户晒照片并配文参与投票；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汉仪君黑-75简" panose="00020600040101010101" charset="-122"/>
                </a:rPr>
                <a:t>母亲节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汉仪君黑-75简" panose="00020600040101010101" charset="-122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724535" y="2108835"/>
            <a:ext cx="9739121" cy="3919855"/>
            <a:chOff x="1223" y="3321"/>
            <a:chExt cx="15337" cy="6173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祝福贺卡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促销海报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005" y="3382"/>
              <a:ext cx="3555" cy="6095"/>
              <a:chOff x="12990" y="3400"/>
              <a:chExt cx="3555" cy="6095"/>
            </a:xfrm>
          </p:grpSpPr>
          <p:sp>
            <p:nvSpPr>
              <p:cNvPr id="7" name="矩形 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投票活动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5月\图\4.1投票.jpg4.1投票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/>
              <a:stretch>
                <a:fillRect/>
              </a:stretch>
            </p:blipFill>
            <p:spPr>
              <a:xfrm>
                <a:off x="13248" y="3400"/>
                <a:ext cx="2943" cy="522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" name="图片 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403" y="3321"/>
              <a:ext cx="2994" cy="52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7247" y="3330"/>
              <a:ext cx="3041" cy="52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感恩营销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37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3、电商行业：以礼遇母亲为主题，结合秒杀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拼团玩法，吸引用户下单购买商品，献礼母亲；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4、餐饮/鲜花：主推母亲节美食/鲜花套餐，结合抽奖、小游戏，以免单、优惠券社设奖的形式吸引用户购买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80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汉仪君黑-75简" panose="00020600040101010101" charset="-122"/>
                </a:rPr>
                <a:t>母亲节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汉仪君黑-75简" panose="00020600040101010101" charset="-122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724535" y="2108835"/>
            <a:ext cx="9739192" cy="3919855"/>
            <a:chOff x="1223" y="3321"/>
            <a:chExt cx="15337" cy="6173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秒杀活动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抽奖活动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005" y="3382"/>
              <a:ext cx="3555" cy="6095"/>
              <a:chOff x="12990" y="3400"/>
              <a:chExt cx="3555" cy="6095"/>
            </a:xfrm>
          </p:grpSpPr>
          <p:sp>
            <p:nvSpPr>
              <p:cNvPr id="7" name="矩形 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互动小游戏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5月\图\4.3游戏.jpg4.3游戏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/>
              <a:stretch>
                <a:fillRect/>
              </a:stretch>
            </p:blipFill>
            <p:spPr>
              <a:xfrm>
                <a:off x="13248" y="3400"/>
                <a:ext cx="2942" cy="522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" name="图片 1" descr="D:\a工作文件\02活动指导方案\2.月活动指导方案\5月\图\4.2秒杀.jpg4.2秒杀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rcRect/>
            <a:stretch>
              <a:fillRect/>
            </a:stretch>
          </p:blipFill>
          <p:spPr>
            <a:xfrm>
              <a:off x="1420" y="3321"/>
              <a:ext cx="2960" cy="52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图片 2" descr="D:\a工作文件\02活动指导方案\2.月活动指导方案\5月\图\4.3抽奖.jpg4.3抽奖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7291" y="3330"/>
              <a:ext cx="2954" cy="52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2234"/>
            <a:ext cx="9789160" cy="644892"/>
            <a:chOff x="2007" y="1881"/>
            <a:chExt cx="15416" cy="1040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致敬营销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1881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1、各类行业：以宣传国际护士节为主题，利用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H5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微传单制作致谢贺卡，并植入品牌进行传播；或结合抽奖玩法，开展致敬白衣天使抽奖活动，增强品牌好感度；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、医疗机构：借助节日氛围，结合投票玩法，开展评选星级护士活动，邀请用户参与投票，以达到品牌宣传的效果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4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国际护士节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10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24535" y="2108835"/>
            <a:ext cx="9738842" cy="3919855"/>
            <a:chOff x="1223" y="3321"/>
            <a:chExt cx="15336" cy="6173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节日宣传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抽奖活动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005" y="3382"/>
              <a:ext cx="3554" cy="6095"/>
              <a:chOff x="12990" y="3400"/>
              <a:chExt cx="3555" cy="6095"/>
            </a:xfrm>
          </p:grpSpPr>
          <p:sp>
            <p:nvSpPr>
              <p:cNvPr id="7" name="矩形 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星级护士评选活动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5月\图\护士 投.jpg护士 投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/>
              <a:stretch>
                <a:fillRect/>
              </a:stretch>
            </p:blipFill>
            <p:spPr>
              <a:xfrm>
                <a:off x="13248" y="3400"/>
                <a:ext cx="2942" cy="522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3" name="图片 2" descr="D:\a工作文件\02活动指导方案\2.月活动指导方案\5月\图\护士 抽.jpg护士 抽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rcRect/>
            <a:stretch>
              <a:fillRect/>
            </a:stretch>
          </p:blipFill>
          <p:spPr>
            <a:xfrm>
              <a:off x="7291" y="3330"/>
              <a:ext cx="2954" cy="52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376" y="3321"/>
              <a:ext cx="2995" cy="52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告白营销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37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1、各类行业：利用微传单H5，制作520表白相册，植入品牌元素进行节日宣传或促销活动宣传；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2、新媒体行业：发起#520考验真爱#话题，结合答题玩法，以真爱大礼包设奖，吸引情侣参与答题；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4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cs typeface="汉仪正圆-55W" panose="00020600040101010101" charset="-122"/>
                  <a:sym typeface="Arial" panose="020B0604020202020204" pitchFamily="34" charset="0"/>
                </a:rPr>
                <a:t>情人节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cs typeface="汉仪正圆-55W" panose="00020600040101010101" charset="-122"/>
                <a:sym typeface="Arial" panose="020B0604020202020204" pitchFamily="34" charset="0"/>
              </a:endParaRPr>
            </a:p>
          </p:txBody>
        </p:sp>
        <p:cxnSp>
          <p:nvCxnSpPr>
            <p:cNvPr id="10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713105" y="2108200"/>
            <a:ext cx="9738995" cy="3920490"/>
            <a:chOff x="1223" y="3320"/>
            <a:chExt cx="15337" cy="6174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告白相册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活动促销宣传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005" y="3383"/>
              <a:ext cx="3555" cy="6094"/>
              <a:chOff x="12990" y="3401"/>
              <a:chExt cx="3555" cy="6094"/>
            </a:xfrm>
          </p:grpSpPr>
          <p:sp>
            <p:nvSpPr>
              <p:cNvPr id="7" name="矩形 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答题活动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5月\图\6.2答题.jpg6.2答题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/>
              <a:stretch>
                <a:fillRect/>
              </a:stretch>
            </p:blipFill>
            <p:spPr>
              <a:xfrm>
                <a:off x="13248" y="3401"/>
                <a:ext cx="2942" cy="522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" name="图片 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394" y="3320"/>
              <a:ext cx="2994" cy="525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7325" y="3320"/>
              <a:ext cx="2955" cy="52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告白营销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37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3、餐饮行业：主推情人节专属套餐，结合秒杀玩法，以低价优惠吸引用户购买套餐；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4、鲜花礼品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美妆行业：以告白情人节为主题，结合游戏/抽奖玩法，以优惠券和实物礼品设奖吸引用户参与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4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cs typeface="汉仪正圆-55W" panose="00020600040101010101" charset="-122"/>
                  <a:sym typeface="Arial" panose="020B0604020202020204" pitchFamily="34" charset="0"/>
                </a:rPr>
                <a:t>情人节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cs typeface="汉仪正圆-55W" panose="00020600040101010101" charset="-122"/>
                <a:sym typeface="Arial" panose="020B0604020202020204" pitchFamily="34" charset="0"/>
              </a:endParaRPr>
            </a:p>
          </p:txBody>
        </p:sp>
        <p:cxnSp>
          <p:nvCxnSpPr>
            <p:cNvPr id="10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11200" y="2108200"/>
            <a:ext cx="9738995" cy="3920490"/>
            <a:chOff x="1223" y="3320"/>
            <a:chExt cx="15337" cy="6174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秒杀活动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抽奖活动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005" y="3383"/>
              <a:ext cx="3555" cy="6094"/>
              <a:chOff x="12990" y="3401"/>
              <a:chExt cx="3555" cy="6094"/>
            </a:xfrm>
          </p:grpSpPr>
          <p:sp>
            <p:nvSpPr>
              <p:cNvPr id="7" name="矩形 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互动小游戏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5月\图\6.4游.jpg6.4游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/>
              <a:stretch>
                <a:fillRect/>
              </a:stretch>
            </p:blipFill>
            <p:spPr>
              <a:xfrm>
                <a:off x="13248" y="3401"/>
                <a:ext cx="2941" cy="522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" name="图片 1" descr="D:\a工作文件\02活动指导方案\2.月活动指导方案\5月\图\6.3秒.png6.3秒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rcRect/>
            <a:stretch>
              <a:fillRect/>
            </a:stretch>
          </p:blipFill>
          <p:spPr>
            <a:xfrm>
              <a:off x="1411" y="3320"/>
              <a:ext cx="2960" cy="525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 descr="D:\a工作文件\02活动指导方案\2.月活动指导方案\5月\图\6.4抽.jpg6.4抽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7326" y="3320"/>
              <a:ext cx="2954" cy="52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3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健康营销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4113" y="2032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1、各类行业：以宣传世界无烟日为主题，利用</a:t>
              </a: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H5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微传单制作H5宣传海报，并植入品牌进行传播；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2</a:t>
              </a:r>
              <a:r>
                <a:rPr lang="zh-CN" altLang="en-US" sz="1200" dirty="0">
                  <a:solidFill>
                    <a:schemeClr val="tx1"/>
                  </a:solidFill>
                  <a:cs typeface="汉仪正圆-55W" panose="00020600040101010101" charset="-122"/>
                  <a:sym typeface="+mn-lt"/>
                </a:rPr>
                <a:t>、政府组织：开展世界无烟日答题比赛，结合答题玩法，引导用户参与活动，以达到知识科普的目的；</a:t>
              </a:r>
              <a:endParaRPr lang="zh-CN" altLang="en-US" sz="1200" dirty="0">
                <a:solidFill>
                  <a:schemeClr val="tx1"/>
                </a:solidFill>
                <a:cs typeface="汉仪正圆-55W" panose="00020600040101010101" charset="-122"/>
                <a:sym typeface="+mn-lt"/>
              </a:endParaRPr>
            </a:p>
          </p:txBody>
        </p:sp>
      </p:grpSp>
      <p:grpSp>
        <p:nvGrpSpPr>
          <p:cNvPr id="4" name="PA-组合 3"/>
          <p:cNvGrpSpPr/>
          <p:nvPr>
            <p:custDataLst>
              <p:tags r:id="rId5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5" name="PA-文本框 8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世界无烟日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10" name="PA-直接连接符 2"/>
            <p:cNvCxnSpPr/>
            <p:nvPr>
              <p:custDataLst>
                <p:tags r:id="rId7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A-直接连接符 28"/>
            <p:cNvCxnSpPr/>
            <p:nvPr>
              <p:custDataLst>
                <p:tags r:id="rId8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724535" y="2115185"/>
            <a:ext cx="9738995" cy="3913505"/>
            <a:chOff x="1223" y="3331"/>
            <a:chExt cx="15337" cy="6163"/>
          </a:xfrm>
        </p:grpSpPr>
        <p:sp>
          <p:nvSpPr>
            <p:cNvPr id="68" name="矩形 67"/>
            <p:cNvSpPr/>
            <p:nvPr>
              <p:custDataLst>
                <p:tags r:id="rId9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节日宣传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10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科普竞答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005" y="3383"/>
              <a:ext cx="3555" cy="6094"/>
              <a:chOff x="12990" y="3401"/>
              <a:chExt cx="3555" cy="6094"/>
            </a:xfrm>
          </p:grpSpPr>
          <p:sp>
            <p:nvSpPr>
              <p:cNvPr id="7" name="矩形 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990" y="9012"/>
                <a:ext cx="3555" cy="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答题活动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3" name="图片 22" descr="D:\a工作文件\02活动指导方案\2.月活动指导方案\2022年\5月\图\8.3.jpg8.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/>
              <a:stretch>
                <a:fillRect/>
              </a:stretch>
            </p:blipFill>
            <p:spPr>
              <a:xfrm>
                <a:off x="13248" y="3401"/>
                <a:ext cx="2942" cy="522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3" name="图片 2" descr="D:\a工作文件\02活动指导方案\2.月活动指导方案\2022年\5月\图\8.2.jpg8.2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rcRect/>
            <a:stretch>
              <a:fillRect/>
            </a:stretch>
          </p:blipFill>
          <p:spPr>
            <a:xfrm>
              <a:off x="7291" y="3331"/>
              <a:ext cx="2954" cy="524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 t="761" b="512"/>
            <a:stretch>
              <a:fillRect/>
            </a:stretch>
          </p:blipFill>
          <p:spPr>
            <a:xfrm>
              <a:off x="1307" y="3337"/>
              <a:ext cx="3018" cy="526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5600" dirty="0">
                <a:sym typeface="+mn-lt"/>
              </a:rPr>
              <a:t>节日案例分享</a:t>
            </a:r>
            <a:endParaRPr lang="zh-CN" altLang="en-US" sz="5600" dirty="0">
              <a:sym typeface="+mn-lt"/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>
            <a:normAutofit fontScale="90000" lnSpcReduction="20000"/>
          </a:bodyPr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PA-组合 3"/>
          <p:cNvGrpSpPr/>
          <p:nvPr>
            <p:custDataLst>
              <p:tags r:id="rId1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劳动节案例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五一宠粉福利[电商行业]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汉仪正圆-55W" panose="00020600040101010101" charset="-122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6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>
                  <a:lumMod val="50000"/>
                  <a:hueOff val="10800000"/>
                </a:schemeClr>
              </a:solidFill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grpSp>
        <p:nvGrpSpPr>
          <p:cNvPr id="45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46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[奖项吸引]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以实物奖品、现金红包设奖，对粉丝的吸引力较大；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[组队参与]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引导玩家邀请好友参与游戏从而获得额外参与机会，有利于活动实现裂变传播；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3、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领取奖品需要中奖者填写联系信息，有利于实现用户信息留存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48" name="稻壳儿设计师PPT@老油条PPT_10"/>
          <p:cNvGrpSpPr/>
          <p:nvPr/>
        </p:nvGrpSpPr>
        <p:grpSpPr>
          <a:xfrm>
            <a:off x="933636" y="2476668"/>
            <a:ext cx="2491105" cy="699135"/>
            <a:chOff x="1424920" y="5067808"/>
            <a:chExt cx="2491105" cy="699135"/>
          </a:xfrm>
        </p:grpSpPr>
        <p:sp>
          <p:nvSpPr>
            <p:cNvPr id="49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0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398643"/>
              <a:ext cx="249110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汉仪正圆-55W" panose="00020600040101010101" charset="-122"/>
                  <a:sym typeface="+mn-ea"/>
                </a:rPr>
                <a:t>李佳琦Austin 公众号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51" name="稻壳儿设计师PPT@老油条PPT_12"/>
          <p:cNvGrpSpPr/>
          <p:nvPr/>
        </p:nvGrpSpPr>
        <p:grpSpPr>
          <a:xfrm>
            <a:off x="3830013" y="2515403"/>
            <a:ext cx="1453515" cy="660400"/>
            <a:chOff x="1424920" y="5105908"/>
            <a:chExt cx="1453515" cy="660400"/>
          </a:xfrm>
        </p:grpSpPr>
        <p:sp>
          <p:nvSpPr>
            <p:cNvPr id="52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3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32540" y="5398008"/>
              <a:ext cx="14458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彩蛋消消乐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5580380" y="1475740"/>
            <a:ext cx="6305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205069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160245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获奖人数：</a:t>
            </a:r>
            <a:r>
              <a:rPr lang="en-US" sz="1800">
                <a:solidFill>
                  <a:schemeClr val="tx1"/>
                </a:solidFill>
                <a:cs typeface="汉仪正圆-55W" panose="00020600040101010101" charset="-122"/>
              </a:rPr>
              <a:t>18091</a:t>
            </a:r>
            <a:endParaRPr lang="en-US" sz="1800">
              <a:solidFill>
                <a:schemeClr val="tx1"/>
              </a:solidFill>
              <a:cs typeface="汉仪正圆-55W" panose="00020600040101010101" charset="-122"/>
            </a:endParaRPr>
          </a:p>
        </p:txBody>
      </p:sp>
      <p:pic>
        <p:nvPicPr>
          <p:cNvPr id="70" name="图片 69" descr="D:\a工作文件\02活动指导方案\2.月活动指导方案\5月\图\案1.0.0.png案1.0.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4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5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汉仪正圆-55W" panose="00020600040101010101" charset="-122"/>
                <a:sym typeface="Bebas Neue" pitchFamily="34" charset="0"/>
              </a:rPr>
              <a:t>活跃粉丝  信息留存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cs typeface="汉仪正圆-55W" panose="00020600040101010101" charset="-122"/>
              <a:sym typeface="Bebas Neue" pitchFamily="34" charset="0"/>
            </a:endParaRPr>
          </a:p>
        </p:txBody>
      </p:sp>
      <p:pic>
        <p:nvPicPr>
          <p:cNvPr id="68" name="图片 67" descr="D:\a工作文件\02活动指导方案\2.月活动指导方案\5月\图\案1.jpg案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b="4652"/>
          <a:stretch>
            <a:fillRect/>
          </a:stretch>
        </p:blipFill>
        <p:spPr>
          <a:xfrm>
            <a:off x="5911215" y="2078355"/>
            <a:ext cx="1901190" cy="3826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8" name="PA-组合 24"/>
          <p:cNvGrpSpPr/>
          <p:nvPr>
            <p:custDataLst>
              <p:tags r:id="rId20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2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81" name="PA-任意多边形 5"/>
            <p:cNvSpPr/>
            <p:nvPr>
              <p:custDataLst>
                <p:tags r:id="rId2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87" name="PA-组合 24"/>
          <p:cNvGrpSpPr/>
          <p:nvPr>
            <p:custDataLst>
              <p:tags r:id="rId23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4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6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7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8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97" name="图片 9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9310370" y="2078355"/>
            <a:ext cx="2032635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PA-组合 24"/>
          <p:cNvGrpSpPr/>
          <p:nvPr>
            <p:custDataLst>
              <p:tags r:id="rId31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71" name="图片 70" descr="D:\a工作文件\02活动指导方案\2.月活动指导方案\5月\图\案1.1.jpg案1.1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591743" y="1934845"/>
            <a:ext cx="2036445" cy="43002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PA-组合 3"/>
          <p:cNvGrpSpPr/>
          <p:nvPr>
            <p:custDataLst>
              <p:tags r:id="rId1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956" y="1019"/>
              <a:ext cx="449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五四青年节案例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五四云竞赛[地产行业]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汉仪正圆-55W" panose="00020600040101010101" charset="-122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6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>
                  <a:lumMod val="50000"/>
                  <a:hueOff val="10800000"/>
                </a:schemeClr>
              </a:solidFill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grpSp>
        <p:nvGrpSpPr>
          <p:cNvPr id="45" name="稻壳儿设计师PPT@老油条PPT_8"/>
          <p:cNvGrpSpPr/>
          <p:nvPr/>
        </p:nvGrpSpPr>
        <p:grpSpPr>
          <a:xfrm>
            <a:off x="673735" y="4538980"/>
            <a:ext cx="4359412" cy="1695450"/>
            <a:chOff x="1239567" y="5120513"/>
            <a:chExt cx="3844845" cy="1695450"/>
          </a:xfrm>
        </p:grpSpPr>
        <p:sp>
          <p:nvSpPr>
            <p:cNvPr id="46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239567" y="5432933"/>
              <a:ext cx="3843604" cy="13830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[粉丝专属]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以开启粉丝专属功能，引导用户关注公众号后参与答题，有利于公众号涨粉；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[红包奖品]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以微信红包设奖，吸引用户参与答题；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3、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[公众号兑奖]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引导用户前往公众号兑奖，有利于实现公众号引流涨粉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48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49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0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武汉招商会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51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2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3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五四最强知识青年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5824855" y="1475740"/>
            <a:ext cx="6136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9482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8969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  <a:sym typeface="+mn-ea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 sz="1800">
                <a:solidFill>
                  <a:schemeClr val="tx1"/>
                </a:solidFill>
                <a:cs typeface="汉仪正圆-55W" panose="00020600040101010101" charset="-122"/>
              </a:rPr>
              <a:t>1118</a:t>
            </a:r>
            <a:endParaRPr lang="en-US" sz="1800">
              <a:solidFill>
                <a:schemeClr val="tx1"/>
              </a:solidFill>
              <a:cs typeface="汉仪正圆-55W" panose="00020600040101010101" charset="-122"/>
            </a:endParaRPr>
          </a:p>
        </p:txBody>
      </p:sp>
      <p:pic>
        <p:nvPicPr>
          <p:cNvPr id="70" name="图片 69" descr="D:\a工作文件\02活动指导方案\2.月活动指导方案\5月\图\案2.png案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4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5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汉仪正圆-55W" panose="00020600040101010101" charset="-122"/>
                <a:sym typeface="Bebas Neue" pitchFamily="34" charset="0"/>
              </a:rPr>
              <a:t>公众号涨粉  奖品丰厚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cs typeface="汉仪正圆-55W" panose="00020600040101010101" charset="-122"/>
              <a:sym typeface="Bebas Neue" pitchFamily="34" charset="0"/>
            </a:endParaRPr>
          </a:p>
        </p:txBody>
      </p:sp>
      <p:pic>
        <p:nvPicPr>
          <p:cNvPr id="68" name="图片 67" descr="D:\a工作文件\02活动指导方案\2.月活动指导方案\5月\图\案2.1.jpg案2.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b="3339"/>
          <a:stretch>
            <a:fillRect/>
          </a:stretch>
        </p:blipFill>
        <p:spPr>
          <a:xfrm>
            <a:off x="5911215" y="2078355"/>
            <a:ext cx="1900555" cy="38792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8" name="PA-组合 24"/>
          <p:cNvGrpSpPr/>
          <p:nvPr>
            <p:custDataLst>
              <p:tags r:id="rId20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2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81" name="PA-任意多边形 5"/>
            <p:cNvSpPr/>
            <p:nvPr>
              <p:custDataLst>
                <p:tags r:id="rId2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87" name="PA-组合 24"/>
          <p:cNvGrpSpPr/>
          <p:nvPr>
            <p:custDataLst>
              <p:tags r:id="rId23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4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6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7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8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9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379585" y="2078355"/>
            <a:ext cx="2036445" cy="40138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1" name="图片 70" descr="D:\a工作文件\02活动指导方案\2.月活动指导方案\5月\图\案2.2.jpg案2.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591743" y="1935480"/>
            <a:ext cx="2036445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PA-组合 3"/>
          <p:cNvGrpSpPr/>
          <p:nvPr>
            <p:custDataLst>
              <p:tags r:id="rId1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母亲节案例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献礼母亲节[电商行业]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汉仪正圆-55W" panose="00020600040101010101" charset="-122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6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>
                  <a:lumMod val="50000"/>
                  <a:hueOff val="10800000"/>
                </a:schemeClr>
              </a:solidFill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grpSp>
        <p:nvGrpSpPr>
          <p:cNvPr id="45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46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[奖项匹配]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品牌宠粉活动，以自家产品、优惠券设奖，比较契合用户的需求；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领取奖品需要中奖者填写联系信息，有利于实现用户信息留存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48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49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0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完美日记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51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2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3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采花抢礼献母亲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5679440" y="1475740"/>
            <a:ext cx="6059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20970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18847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  <a:sym typeface="+mn-ea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 sz="1800">
                <a:solidFill>
                  <a:schemeClr val="tx1"/>
                </a:solidFill>
                <a:cs typeface="汉仪正圆-55W" panose="00020600040101010101" charset="-122"/>
              </a:rPr>
              <a:t>17038</a:t>
            </a:r>
            <a:endParaRPr lang="en-US" sz="1800">
              <a:solidFill>
                <a:schemeClr val="tx1"/>
              </a:solidFill>
              <a:cs typeface="汉仪正圆-55W" panose="00020600040101010101" charset="-122"/>
            </a:endParaRPr>
          </a:p>
        </p:txBody>
      </p:sp>
      <p:pic>
        <p:nvPicPr>
          <p:cNvPr id="70" name="图片 69" descr="D:\a工作文件\02活动指导方案\2.月活动指导方案\5月\图\案3.png案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4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5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汉仪正圆-55W" panose="00020600040101010101" charset="-122"/>
                <a:sym typeface="Bebas Neue" pitchFamily="34" charset="0"/>
              </a:rPr>
              <a:t>活跃粉丝  信息留存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cs typeface="汉仪正圆-55W" panose="00020600040101010101" charset="-122"/>
              <a:sym typeface="Bebas Neue" pitchFamily="34" charset="0"/>
            </a:endParaRPr>
          </a:p>
        </p:txBody>
      </p:sp>
      <p:pic>
        <p:nvPicPr>
          <p:cNvPr id="68" name="图片 67" descr="D:\a工作文件\02活动指导方案\2.月活动指导方案\5月\图\案3.1.jpg案3.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b="2880"/>
          <a:stretch>
            <a:fillRect/>
          </a:stretch>
        </p:blipFill>
        <p:spPr>
          <a:xfrm>
            <a:off x="5919470" y="2078355"/>
            <a:ext cx="1900555" cy="38976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8" name="PA-组合 24"/>
          <p:cNvGrpSpPr/>
          <p:nvPr>
            <p:custDataLst>
              <p:tags r:id="rId20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2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81" name="PA-任意多边形 5"/>
            <p:cNvSpPr/>
            <p:nvPr>
              <p:custDataLst>
                <p:tags r:id="rId2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87" name="PA-组合 24"/>
          <p:cNvGrpSpPr/>
          <p:nvPr>
            <p:custDataLst>
              <p:tags r:id="rId23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4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6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7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8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9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293860" y="2078355"/>
            <a:ext cx="2032000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1" name="图片 70" descr="D:\a工作文件\02活动指导方案\2.月活动指导方案\5月\图\案3.2.jpg案3.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591743" y="1935480"/>
            <a:ext cx="2036445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PA-组合 3"/>
          <p:cNvGrpSpPr/>
          <p:nvPr>
            <p:custDataLst>
              <p:tags r:id="rId1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956" y="1019"/>
              <a:ext cx="449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国际护士节案例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704215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迎接新生最美护士评选[医疗机构]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汉仪正圆-55W" panose="00020600040101010101" charset="-122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6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>
                  <a:lumMod val="50000"/>
                  <a:hueOff val="10800000"/>
                </a:schemeClr>
              </a:solidFill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grpSp>
        <p:nvGrpSpPr>
          <p:cNvPr id="45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46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[奖项匹配]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以医院产品服务设奖，比较契合用户的需求，吸引用户参与投票；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[联系客服兑奖]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引导用户添加客服微信进行兑奖，有利于用户信息留存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48" name="稻壳儿设计师PPT@老油条PPT_10"/>
          <p:cNvGrpSpPr/>
          <p:nvPr/>
        </p:nvGrpSpPr>
        <p:grpSpPr>
          <a:xfrm>
            <a:off x="933636" y="2476668"/>
            <a:ext cx="2481580" cy="699135"/>
            <a:chOff x="1424920" y="5067808"/>
            <a:chExt cx="2481580" cy="699135"/>
          </a:xfrm>
        </p:grpSpPr>
        <p:sp>
          <p:nvSpPr>
            <p:cNvPr id="49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0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398643"/>
              <a:ext cx="248158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深圳美中宜和妇产医院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51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2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3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最佳员工评选大赛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5890895" y="1475740"/>
            <a:ext cx="6090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8275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6887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  <a:sym typeface="+mn-ea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 sz="1800">
                <a:solidFill>
                  <a:schemeClr val="tx1"/>
                </a:solidFill>
                <a:cs typeface="汉仪正圆-55W" panose="00020600040101010101" charset="-122"/>
              </a:rPr>
              <a:t>2095</a:t>
            </a:r>
            <a:endParaRPr lang="en-US" sz="1800">
              <a:solidFill>
                <a:schemeClr val="tx1"/>
              </a:solidFill>
              <a:cs typeface="汉仪正圆-55W" panose="00020600040101010101" charset="-122"/>
            </a:endParaRPr>
          </a:p>
        </p:txBody>
      </p:sp>
      <p:pic>
        <p:nvPicPr>
          <p:cNvPr id="70" name="图片 69" descr="D:\a工作文件\02活动指导方案\2.月活动指导方案\5月\图\案4.png案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4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5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汉仪正圆-55W" panose="00020600040101010101" charset="-122"/>
                <a:sym typeface="Bebas Neue" pitchFamily="34" charset="0"/>
              </a:rPr>
              <a:t>品牌宣传  信息留存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cs typeface="汉仪正圆-55W" panose="00020600040101010101" charset="-122"/>
              <a:sym typeface="Bebas Neue" pitchFamily="34" charset="0"/>
            </a:endParaRPr>
          </a:p>
        </p:txBody>
      </p:sp>
      <p:pic>
        <p:nvPicPr>
          <p:cNvPr id="68" name="图片 67" descr="D:\a工作文件\02活动指导方案\2.月活动指导方案\5月\图\案4.1.jpg案4.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5911216" y="2078990"/>
            <a:ext cx="1900555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8" name="PA-组合 24"/>
          <p:cNvGrpSpPr/>
          <p:nvPr>
            <p:custDataLst>
              <p:tags r:id="rId20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2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81" name="PA-任意多边形 5"/>
            <p:cNvSpPr/>
            <p:nvPr>
              <p:custDataLst>
                <p:tags r:id="rId2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87" name="PA-组合 24"/>
          <p:cNvGrpSpPr/>
          <p:nvPr>
            <p:custDataLst>
              <p:tags r:id="rId23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4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6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7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8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9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380220" y="2078990"/>
            <a:ext cx="2029460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1" name="图片 70" descr="D:\a工作文件\02活动指导方案\2.月活动指导方案\5月\图\案4.2.jpg案4.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575551" y="1935480"/>
            <a:ext cx="2035810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PA-组合 3"/>
          <p:cNvGrpSpPr/>
          <p:nvPr>
            <p:custDataLst>
              <p:tags r:id="rId1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956" y="1019"/>
              <a:ext cx="449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cs typeface="汉仪正圆-55W" panose="00020600040101010101" charset="-122"/>
                  <a:sym typeface="Arial" panose="020B0604020202020204" pitchFamily="34" charset="0"/>
                </a:rPr>
                <a:t>情人节案例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cs typeface="汉仪正圆-55W" panose="00020600040101010101" charset="-122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704215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告白节-为你摘星</a:t>
            </a: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[商业零售]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汉仪正圆-55W" panose="00020600040101010101" charset="-122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6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>
                  <a:lumMod val="50000"/>
                  <a:hueOff val="10800000"/>
                </a:schemeClr>
              </a:solidFill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grpSp>
        <p:nvGrpSpPr>
          <p:cNvPr id="45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46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[奖项匹配]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以免单券、优惠券设奖，比较契合用户的需求，吸引用户参与抽奖，且成本可控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[线下兑奖]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中奖者需要到实体店进行奖品兑换使用，有利于将用户引流至门店，并促进转化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48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49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0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汉仪正圆-55W" panose="00020600040101010101" charset="-122"/>
                  <a:sym typeface="+mn-ea"/>
                </a:rPr>
                <a:t>三福SANFU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51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2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3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情人节为你摘星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5667375" y="1475740"/>
            <a:ext cx="6245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105832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97708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  <a:sym typeface="+mn-ea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 sz="1800">
                <a:solidFill>
                  <a:schemeClr val="tx1"/>
                </a:solidFill>
                <a:cs typeface="汉仪正圆-55W" panose="00020600040101010101" charset="-122"/>
              </a:rPr>
              <a:t>94118</a:t>
            </a:r>
            <a:endParaRPr lang="en-US" sz="1800">
              <a:solidFill>
                <a:schemeClr val="tx1"/>
              </a:solidFill>
              <a:cs typeface="汉仪正圆-55W" panose="00020600040101010101" charset="-122"/>
            </a:endParaRPr>
          </a:p>
        </p:txBody>
      </p:sp>
      <p:pic>
        <p:nvPicPr>
          <p:cNvPr id="70" name="图片 69" descr="D:\a工作文件\02活动指导方案\2.月活动指导方案\2022年\5月\图\案6.0.png案6.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4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5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汉仪正圆-55W" panose="00020600040101010101" charset="-122"/>
                <a:sym typeface="Bebas Neue" pitchFamily="34" charset="0"/>
              </a:rPr>
              <a:t>品牌宣传  门店引流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cs typeface="汉仪正圆-55W" panose="00020600040101010101" charset="-122"/>
              <a:sym typeface="Bebas Neue" pitchFamily="34" charset="0"/>
            </a:endParaRPr>
          </a:p>
        </p:txBody>
      </p:sp>
      <p:pic>
        <p:nvPicPr>
          <p:cNvPr id="68" name="图片 67" descr="D:\a工作文件\02活动指导方案\2.月活动指导方案\2022年\5月\图\案6.1.jpg案6.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b="2865"/>
          <a:stretch>
            <a:fillRect/>
          </a:stretch>
        </p:blipFill>
        <p:spPr>
          <a:xfrm>
            <a:off x="5958840" y="2078990"/>
            <a:ext cx="1822450" cy="38969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8" name="PA-组合 24"/>
          <p:cNvGrpSpPr/>
          <p:nvPr>
            <p:custDataLst>
              <p:tags r:id="rId20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2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81" name="PA-任意多边形 5"/>
            <p:cNvSpPr/>
            <p:nvPr>
              <p:custDataLst>
                <p:tags r:id="rId2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87" name="PA-组合 24"/>
          <p:cNvGrpSpPr/>
          <p:nvPr>
            <p:custDataLst>
              <p:tags r:id="rId23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4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6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7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8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9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394825" y="2078990"/>
            <a:ext cx="1988820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1" name="图片 70" descr="D:\a工作文件\02活动指导方案\2.月活动指导方案\2022年\5月\图\案6.2.jpg案6.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651750" y="1936115"/>
            <a:ext cx="1958975" cy="42976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PA-组合 3"/>
          <p:cNvGrpSpPr/>
          <p:nvPr>
            <p:custDataLst>
              <p:tags r:id="rId1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956" y="1019"/>
              <a:ext cx="449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dist">
                <a:buClrTx/>
                <a:buSzTx/>
                <a:buFontTx/>
              </a:pPr>
              <a:r>
                <a:rPr lang="zh-CN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世界无烟日案例</a:t>
              </a:r>
              <a:endParaRPr lang="zh-CN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704215" y="1241425"/>
            <a:ext cx="5092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世界无烟日有奖知识问答</a:t>
            </a: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汉仪正圆-55W" panose="00020600040101010101" charset="-122"/>
                <a:sym typeface="+mn-ea"/>
              </a:rPr>
              <a:t>[政府组织]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汉仪正圆-55W" panose="00020600040101010101" charset="-122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6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>
                  <a:lumMod val="50000"/>
                  <a:hueOff val="10800000"/>
                </a:schemeClr>
              </a:solidFill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grpSp>
        <p:nvGrpSpPr>
          <p:cNvPr id="45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46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[首屏广告]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设置首屏图片广告，让用户进入活动页面就能看到，强调活动主题；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正圆-55W" panose="00020600040101010101" charset="-122"/>
                  <a:sym typeface="+mn-ea"/>
                </a:rPr>
                <a:t>[红包奖品]</a:t>
              </a:r>
              <a:r>
                <a:rPr lang="zh-CN" altLang="en-US" sz="1400" dirty="0">
                  <a:solidFill>
                    <a:schemeClr val="tx1"/>
                  </a:solidFill>
                  <a:cs typeface="汉仪正圆-55W" panose="00020600040101010101" charset="-122"/>
                  <a:sym typeface="+mn-ea"/>
                </a:rPr>
                <a:t>以微信红包设奖，有奖竞答能吸引更多用户参与答题，扩大活动传播范围</a:t>
              </a:r>
              <a:endParaRPr lang="zh-CN" altLang="en-US" sz="1400" dirty="0">
                <a:solidFill>
                  <a:schemeClr val="tx1"/>
                </a:solidFill>
                <a:cs typeface="汉仪正圆-55W" panose="00020600040101010101" charset="-122"/>
                <a:sym typeface="+mn-ea"/>
              </a:endParaRPr>
            </a:p>
          </p:txBody>
        </p:sp>
      </p:grpSp>
      <p:grpSp>
        <p:nvGrpSpPr>
          <p:cNvPr id="48" name="稻壳儿设计师PPT@老油条PPT_10"/>
          <p:cNvGrpSpPr/>
          <p:nvPr/>
        </p:nvGrpSpPr>
        <p:grpSpPr>
          <a:xfrm>
            <a:off x="933636" y="2476668"/>
            <a:ext cx="2577465" cy="699135"/>
            <a:chOff x="1424920" y="5067808"/>
            <a:chExt cx="2577465" cy="699135"/>
          </a:xfrm>
        </p:grpSpPr>
        <p:sp>
          <p:nvSpPr>
            <p:cNvPr id="49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0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398643"/>
              <a:ext cx="257746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佛山市公安局高明分局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51" name="稻壳儿设计师PPT@老油条PPT_12"/>
          <p:cNvGrpSpPr/>
          <p:nvPr/>
        </p:nvGrpSpPr>
        <p:grpSpPr>
          <a:xfrm>
            <a:off x="3830013" y="2515403"/>
            <a:ext cx="1453515" cy="660400"/>
            <a:chOff x="1424920" y="5105908"/>
            <a:chExt cx="1453515" cy="660400"/>
          </a:xfrm>
        </p:grpSpPr>
        <p:sp>
          <p:nvSpPr>
            <p:cNvPr id="52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3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32540" y="5398008"/>
              <a:ext cx="14458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脑力大挑战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5796280" y="1475740"/>
            <a:ext cx="6282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23700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cs typeface="汉仪正圆-55W" panose="00020600040101010101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>
                <a:solidFill>
                  <a:schemeClr val="tx1"/>
                </a:solidFill>
                <a:cs typeface="汉仪正圆-55W" panose="00020600040101010101" charset="-122"/>
              </a:rPr>
              <a:t>22010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  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  <a:sym typeface="+mn-ea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汉仪正圆-55W" panose="00020600040101010101" charset="-122"/>
              </a:rPr>
              <a:t>：</a:t>
            </a:r>
            <a:r>
              <a:rPr lang="en-US" sz="1800">
                <a:solidFill>
                  <a:schemeClr val="tx1"/>
                </a:solidFill>
                <a:cs typeface="汉仪正圆-55W" panose="00020600040101010101" charset="-122"/>
              </a:rPr>
              <a:t>9804</a:t>
            </a:r>
            <a:endParaRPr lang="en-US" sz="1800">
              <a:solidFill>
                <a:schemeClr val="tx1"/>
              </a:solidFill>
              <a:cs typeface="汉仪正圆-55W" panose="00020600040101010101" charset="-122"/>
            </a:endParaRPr>
          </a:p>
        </p:txBody>
      </p:sp>
      <p:pic>
        <p:nvPicPr>
          <p:cNvPr id="70" name="图片 69" descr="D:\a工作文件\02活动指导方案\2.月活动指导方案\2022年\5月\图\案7.0.png案7.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4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5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汉仪正圆-55W" panose="00020600040101010101" charset="-122"/>
                <a:sym typeface="Bebas Neue" pitchFamily="34" charset="0"/>
              </a:rPr>
              <a:t>品牌宣传  门店引流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cs typeface="汉仪正圆-55W" panose="00020600040101010101" charset="-122"/>
              <a:sym typeface="Bebas Neue" pitchFamily="34" charset="0"/>
            </a:endParaRPr>
          </a:p>
        </p:txBody>
      </p:sp>
      <p:pic>
        <p:nvPicPr>
          <p:cNvPr id="68" name="图片 67" descr="D:\a工作文件\02活动指导方案\2.月活动指导方案\2022年\5月\图\案7.3.jpg案7.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b="2865"/>
          <a:stretch>
            <a:fillRect/>
          </a:stretch>
        </p:blipFill>
        <p:spPr>
          <a:xfrm>
            <a:off x="5958840" y="2079625"/>
            <a:ext cx="1865630" cy="38963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8" name="PA-组合 24"/>
          <p:cNvGrpSpPr/>
          <p:nvPr>
            <p:custDataLst>
              <p:tags r:id="rId20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2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81" name="PA-任意多边形 5"/>
            <p:cNvSpPr/>
            <p:nvPr>
              <p:custDataLst>
                <p:tags r:id="rId2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87" name="PA-组合 24"/>
          <p:cNvGrpSpPr/>
          <p:nvPr>
            <p:custDataLst>
              <p:tags r:id="rId23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4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6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7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8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9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50000"/>
                    <a:hueOff val="1080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50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4" name="图片 3" descr="D:\a工作文件\02活动指导方案\2.月活动指导方案\2022年\5月\图\案7.1.jpg案7.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rcRect/>
          <a:stretch>
            <a:fillRect/>
          </a:stretch>
        </p:blipFill>
        <p:spPr>
          <a:xfrm>
            <a:off x="9479280" y="2079625"/>
            <a:ext cx="1846580" cy="40112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1" name="图片 70" descr="D:\a工作文件\02活动指导方案\2.月活动指导方案\2022年\5月\图\案7.2.jpg案7.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660640" y="1936115"/>
            <a:ext cx="1990725" cy="42976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任意多边形: 形状 102"/>
          <p:cNvSpPr/>
          <p:nvPr>
            <p:custDataLst>
              <p:tags r:id="rId1"/>
            </p:custDataLst>
          </p:nvPr>
        </p:nvSpPr>
        <p:spPr>
          <a:xfrm>
            <a:off x="3016885" y="1905"/>
            <a:ext cx="6177915" cy="69088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E5774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rgbClr val="FFF59D"/>
              </a:solidFill>
              <a:effectLst/>
              <a:latin typeface="汉仪中黑 简" panose="00020600040101010101" charset="-122"/>
              <a:ea typeface="汉仪中黑 简" panose="00020600040101010101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6835" y="1587500"/>
            <a:ext cx="12582525" cy="4634865"/>
            <a:chOff x="121" y="2500"/>
            <a:chExt cx="19815" cy="7299"/>
          </a:xfrm>
        </p:grpSpPr>
        <p:sp>
          <p:nvSpPr>
            <p:cNvPr id="56" name="矩形 55"/>
            <p:cNvSpPr/>
            <p:nvPr>
              <p:custDataLst>
                <p:tags r:id="rId2"/>
              </p:custDataLst>
            </p:nvPr>
          </p:nvSpPr>
          <p:spPr>
            <a:xfrm>
              <a:off x="121" y="2500"/>
              <a:ext cx="19001" cy="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>
              <p:custDataLst>
                <p:tags r:id="rId3"/>
              </p:custDataLst>
            </p:nvPr>
          </p:nvSpPr>
          <p:spPr>
            <a:xfrm>
              <a:off x="14383" y="4923"/>
              <a:ext cx="326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-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50000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4"/>
              </p:custDataLst>
            </p:nvPr>
          </p:nvSpPr>
          <p:spPr>
            <a:xfrm>
              <a:off x="14383" y="5776"/>
              <a:ext cx="4177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一次性使用，每次付费只能定制一款活动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>
              <p:custDataLst>
                <p:tags r:id="rId5"/>
              </p:custDataLst>
            </p:nvPr>
          </p:nvSpPr>
          <p:spPr>
            <a:xfrm>
              <a:off x="14383" y="6660"/>
              <a:ext cx="547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需不断与技术人员沟通，耗时2-3个月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6"/>
              </p:custDataLst>
            </p:nvPr>
          </p:nvSpPr>
          <p:spPr>
            <a:xfrm>
              <a:off x="14383" y="7474"/>
              <a:ext cx="484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每次修改需联系乙方，处理周期长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5" name="文本框 25"/>
            <p:cNvSpPr txBox="1"/>
            <p:nvPr>
              <p:custDataLst>
                <p:tags r:id="rId7"/>
              </p:custDataLst>
            </p:nvPr>
          </p:nvSpPr>
          <p:spPr>
            <a:xfrm>
              <a:off x="14044" y="4033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bg2">
                      <a:lumMod val="50000"/>
                      <a:alpha val="69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传统定制</a:t>
              </a:r>
              <a:endParaRPr lang="zh-CN" altLang="en-US" sz="2400" b="1" dirty="0">
                <a:solidFill>
                  <a:schemeClr val="bg2">
                    <a:lumMod val="50000"/>
                    <a:alpha val="69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6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2567" y="3755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F5826F"/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营销活动</a:t>
              </a:r>
              <a:endParaRPr lang="zh-CN" altLang="en-US" sz="2400" b="1" dirty="0">
                <a:solidFill>
                  <a:srgbClr val="F5826F"/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7" name="文本框 66"/>
            <p:cNvSpPr txBox="1"/>
            <p:nvPr>
              <p:custDataLst>
                <p:tags r:id="rId9"/>
              </p:custDataLst>
            </p:nvPr>
          </p:nvSpPr>
          <p:spPr>
            <a:xfrm>
              <a:off x="186" y="4878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价格实惠，买两年送两年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10"/>
              </p:custDataLst>
            </p:nvPr>
          </p:nvSpPr>
          <p:spPr>
            <a:xfrm>
              <a:off x="480" y="5863"/>
              <a:ext cx="4110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任意创建活动，持续享受VIP服务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9" name="文本框 68"/>
            <p:cNvSpPr txBox="1"/>
            <p:nvPr>
              <p:custDataLst>
                <p:tags r:id="rId11"/>
              </p:custDataLst>
            </p:nvPr>
          </p:nvSpPr>
          <p:spPr>
            <a:xfrm>
              <a:off x="186" y="6677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10分钟创建活动，一键发布使用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12"/>
              </p:custDataLst>
            </p:nvPr>
          </p:nvSpPr>
          <p:spPr>
            <a:xfrm>
              <a:off x="808" y="7492"/>
              <a:ext cx="378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活动期间随意修改活动设置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71" name="文本框 70"/>
            <p:cNvSpPr txBox="1"/>
            <p:nvPr>
              <p:custDataLst>
                <p:tags r:id="rId13"/>
              </p:custDataLst>
            </p:nvPr>
          </p:nvSpPr>
          <p:spPr>
            <a:xfrm>
              <a:off x="381" y="8306"/>
              <a:ext cx="4209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品牌公司保障，7*24小时安全监控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4658" y="5004"/>
              <a:ext cx="155" cy="3739"/>
              <a:chOff x="2957872" y="3177732"/>
              <a:chExt cx="98404" cy="2374207"/>
            </a:xfrm>
            <a:effectLst/>
          </p:grpSpPr>
          <p:cxnSp>
            <p:nvCxnSpPr>
              <p:cNvPr id="73" name="直接连接符 72"/>
              <p:cNvCxnSpPr>
                <a:endCxn id="78" idx="4"/>
              </p:cNvCxnSpPr>
              <p:nvPr>
                <p:custDataLst>
                  <p:tags r:id="rId14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椭圆 73"/>
              <p:cNvSpPr/>
              <p:nvPr>
                <p:custDataLst>
                  <p:tags r:id="rId15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5" name="椭圆 74"/>
              <p:cNvSpPr/>
              <p:nvPr>
                <p:custDataLst>
                  <p:tags r:id="rId16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6" name="椭圆 75"/>
              <p:cNvSpPr/>
              <p:nvPr>
                <p:custDataLst>
                  <p:tags r:id="rId17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7" name="椭圆 76"/>
              <p:cNvSpPr/>
              <p:nvPr>
                <p:custDataLst>
                  <p:tags r:id="rId18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8" name="椭圆 77"/>
              <p:cNvSpPr/>
              <p:nvPr>
                <p:custDataLst>
                  <p:tags r:id="rId19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14196" y="5004"/>
              <a:ext cx="155" cy="3739"/>
              <a:chOff x="2957872" y="3177732"/>
              <a:chExt cx="98404" cy="2374207"/>
            </a:xfrm>
          </p:grpSpPr>
          <p:cxnSp>
            <p:nvCxnSpPr>
              <p:cNvPr id="80" name="直接连接符 79"/>
              <p:cNvCxnSpPr>
                <a:endCxn id="85" idx="4"/>
              </p:cNvCxnSpPr>
              <p:nvPr>
                <p:custDataLst>
                  <p:tags r:id="rId20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椭圆 80"/>
              <p:cNvSpPr/>
              <p:nvPr>
                <p:custDataLst>
                  <p:tags r:id="rId21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椭圆 81"/>
              <p:cNvSpPr/>
              <p:nvPr>
                <p:custDataLst>
                  <p:tags r:id="rId22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83" name="椭圆 82"/>
              <p:cNvSpPr/>
              <p:nvPr>
                <p:custDataLst>
                  <p:tags r:id="rId23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84" name="椭圆 83"/>
              <p:cNvSpPr/>
              <p:nvPr>
                <p:custDataLst>
                  <p:tags r:id="rId24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85" name="椭圆 84"/>
              <p:cNvSpPr/>
              <p:nvPr>
                <p:custDataLst>
                  <p:tags r:id="rId25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</p:grpSp>
        <p:sp>
          <p:nvSpPr>
            <p:cNvPr id="86" name="文本框 85"/>
            <p:cNvSpPr txBox="1"/>
            <p:nvPr>
              <p:custDataLst>
                <p:tags r:id="rId26"/>
              </p:custDataLst>
            </p:nvPr>
          </p:nvSpPr>
          <p:spPr>
            <a:xfrm>
              <a:off x="14383" y="8374"/>
              <a:ext cx="5553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皮包公司多，安全风险大，维护要收费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</p:grpSp>
      <p:sp>
        <p:nvSpPr>
          <p:cNvPr id="87" name="任意多边形: 形状 102"/>
          <p:cNvSpPr/>
          <p:nvPr>
            <p:custDataLst>
              <p:tags r:id="rId27"/>
            </p:custDataLst>
          </p:nvPr>
        </p:nvSpPr>
        <p:spPr>
          <a:xfrm>
            <a:off x="3007360" y="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88" name="文本框 87"/>
          <p:cNvSpPr txBox="1"/>
          <p:nvPr>
            <p:custDataLst>
              <p:tags r:id="rId28"/>
            </p:custDataLst>
          </p:nvPr>
        </p:nvSpPr>
        <p:spPr>
          <a:xfrm>
            <a:off x="3596640" y="5765800"/>
            <a:ext cx="518350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价格实惠、即建即用、持续服务、灵活修改、安全可靠</a:t>
            </a:r>
            <a:endParaRPr lang="zh-CN" alt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3660383" y="2018913"/>
            <a:ext cx="4986905" cy="1583091"/>
            <a:chOff x="3647048" y="1817917"/>
            <a:chExt cx="4986905" cy="1583091"/>
          </a:xfrm>
        </p:grpSpPr>
        <p:sp>
          <p:nvSpPr>
            <p:cNvPr id="90" name="文本框 89"/>
            <p:cNvSpPr txBox="1"/>
            <p:nvPr>
              <p:custDataLst>
                <p:tags r:id="rId29"/>
              </p:custDataLst>
            </p:nvPr>
          </p:nvSpPr>
          <p:spPr>
            <a:xfrm>
              <a:off x="364704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创建</a:t>
              </a: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游戏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91" name="文本框 90"/>
            <p:cNvSpPr txBox="1"/>
            <p:nvPr>
              <p:custDataLst>
                <p:tags r:id="rId30"/>
              </p:custDataLst>
            </p:nvPr>
          </p:nvSpPr>
          <p:spPr>
            <a:xfrm>
              <a:off x="557220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品牌植入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92" name="文本框 91"/>
            <p:cNvSpPr txBox="1"/>
            <p:nvPr>
              <p:custDataLst>
                <p:tags r:id="rId31"/>
              </p:custDataLst>
            </p:nvPr>
          </p:nvSpPr>
          <p:spPr>
            <a:xfrm>
              <a:off x="7407131" y="2210664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发布公众号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93" name="文本框 92"/>
            <p:cNvSpPr txBox="1"/>
            <p:nvPr>
              <p:custDataLst>
                <p:tags r:id="rId32"/>
              </p:custDataLst>
            </p:nvPr>
          </p:nvSpPr>
          <p:spPr>
            <a:xfrm>
              <a:off x="4490143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发送给朋友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94" name="文本框 93"/>
            <p:cNvSpPr txBox="1"/>
            <p:nvPr>
              <p:custDataLst>
                <p:tags r:id="rId33"/>
              </p:custDataLst>
            </p:nvPr>
          </p:nvSpPr>
          <p:spPr>
            <a:xfrm>
              <a:off x="6445025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分享社群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3988250" y="1817917"/>
              <a:ext cx="4215500" cy="365760"/>
              <a:chOff x="4095177" y="1817917"/>
              <a:chExt cx="4215500" cy="365760"/>
            </a:xfrm>
          </p:grpSpPr>
          <p:sp>
            <p:nvSpPr>
              <p:cNvPr id="96" name="椭圆 95"/>
              <p:cNvSpPr/>
              <p:nvPr>
                <p:custDataLst>
                  <p:tags r:id="rId34"/>
                </p:custDataLst>
              </p:nvPr>
            </p:nvSpPr>
            <p:spPr>
              <a:xfrm>
                <a:off x="409517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7" name="椭圆 96"/>
              <p:cNvSpPr/>
              <p:nvPr>
                <p:custDataLst>
                  <p:tags r:id="rId35"/>
                </p:custDataLst>
              </p:nvPr>
            </p:nvSpPr>
            <p:spPr>
              <a:xfrm>
                <a:off x="602004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8" name="椭圆 97"/>
              <p:cNvSpPr/>
              <p:nvPr>
                <p:custDataLst>
                  <p:tags r:id="rId36"/>
                </p:custDataLst>
              </p:nvPr>
            </p:nvSpPr>
            <p:spPr>
              <a:xfrm>
                <a:off x="794491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9" name="wireless-game-controller_75458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4198894" y="1937659"/>
                <a:ext cx="158326" cy="126277"/>
              </a:xfrm>
              <a:custGeom>
                <a:avLst/>
                <a:gdLst>
                  <a:gd name="connsiteX0" fmla="*/ 457745 w 608415"/>
                  <a:gd name="connsiteY0" fmla="*/ 362801 h 485261"/>
                  <a:gd name="connsiteX1" fmla="*/ 434896 w 608415"/>
                  <a:gd name="connsiteY1" fmla="*/ 385613 h 485261"/>
                  <a:gd name="connsiteX2" fmla="*/ 457745 w 608415"/>
                  <a:gd name="connsiteY2" fmla="*/ 408330 h 485261"/>
                  <a:gd name="connsiteX3" fmla="*/ 480594 w 608415"/>
                  <a:gd name="connsiteY3" fmla="*/ 385613 h 485261"/>
                  <a:gd name="connsiteX4" fmla="*/ 457745 w 608415"/>
                  <a:gd name="connsiteY4" fmla="*/ 362801 h 485261"/>
                  <a:gd name="connsiteX5" fmla="*/ 504782 w 608415"/>
                  <a:gd name="connsiteY5" fmla="*/ 315841 h 485261"/>
                  <a:gd name="connsiteX6" fmla="*/ 481933 w 608415"/>
                  <a:gd name="connsiteY6" fmla="*/ 338653 h 485261"/>
                  <a:gd name="connsiteX7" fmla="*/ 504782 w 608415"/>
                  <a:gd name="connsiteY7" fmla="*/ 361369 h 485261"/>
                  <a:gd name="connsiteX8" fmla="*/ 527631 w 608415"/>
                  <a:gd name="connsiteY8" fmla="*/ 338653 h 485261"/>
                  <a:gd name="connsiteX9" fmla="*/ 504782 w 608415"/>
                  <a:gd name="connsiteY9" fmla="*/ 315841 h 485261"/>
                  <a:gd name="connsiteX10" fmla="*/ 410709 w 608415"/>
                  <a:gd name="connsiteY10" fmla="*/ 315841 h 485261"/>
                  <a:gd name="connsiteX11" fmla="*/ 387955 w 608415"/>
                  <a:gd name="connsiteY11" fmla="*/ 338653 h 485261"/>
                  <a:gd name="connsiteX12" fmla="*/ 410709 w 608415"/>
                  <a:gd name="connsiteY12" fmla="*/ 361369 h 485261"/>
                  <a:gd name="connsiteX13" fmla="*/ 433558 w 608415"/>
                  <a:gd name="connsiteY13" fmla="*/ 338653 h 485261"/>
                  <a:gd name="connsiteX14" fmla="*/ 410709 w 608415"/>
                  <a:gd name="connsiteY14" fmla="*/ 315841 h 485261"/>
                  <a:gd name="connsiteX15" fmla="*/ 457745 w 608415"/>
                  <a:gd name="connsiteY15" fmla="*/ 268880 h 485261"/>
                  <a:gd name="connsiteX16" fmla="*/ 434896 w 608415"/>
                  <a:gd name="connsiteY16" fmla="*/ 291692 h 485261"/>
                  <a:gd name="connsiteX17" fmla="*/ 457745 w 608415"/>
                  <a:gd name="connsiteY17" fmla="*/ 314409 h 485261"/>
                  <a:gd name="connsiteX18" fmla="*/ 480594 w 608415"/>
                  <a:gd name="connsiteY18" fmla="*/ 291692 h 485261"/>
                  <a:gd name="connsiteX19" fmla="*/ 457745 w 608415"/>
                  <a:gd name="connsiteY19" fmla="*/ 268880 h 485261"/>
                  <a:gd name="connsiteX20" fmla="*/ 131932 w 608415"/>
                  <a:gd name="connsiteY20" fmla="*/ 267926 h 485261"/>
                  <a:gd name="connsiteX21" fmla="*/ 121511 w 608415"/>
                  <a:gd name="connsiteY21" fmla="*/ 278330 h 485261"/>
                  <a:gd name="connsiteX22" fmla="*/ 121511 w 608415"/>
                  <a:gd name="connsiteY22" fmla="*/ 313264 h 485261"/>
                  <a:gd name="connsiteX23" fmla="*/ 86425 w 608415"/>
                  <a:gd name="connsiteY23" fmla="*/ 313264 h 485261"/>
                  <a:gd name="connsiteX24" fmla="*/ 76004 w 608415"/>
                  <a:gd name="connsiteY24" fmla="*/ 323763 h 485261"/>
                  <a:gd name="connsiteX25" fmla="*/ 76004 w 608415"/>
                  <a:gd name="connsiteY25" fmla="*/ 353543 h 485261"/>
                  <a:gd name="connsiteX26" fmla="*/ 86425 w 608415"/>
                  <a:gd name="connsiteY26" fmla="*/ 363946 h 485261"/>
                  <a:gd name="connsiteX27" fmla="*/ 121511 w 608415"/>
                  <a:gd name="connsiteY27" fmla="*/ 363946 h 485261"/>
                  <a:gd name="connsiteX28" fmla="*/ 121511 w 608415"/>
                  <a:gd name="connsiteY28" fmla="*/ 398976 h 485261"/>
                  <a:gd name="connsiteX29" fmla="*/ 131932 w 608415"/>
                  <a:gd name="connsiteY29" fmla="*/ 409380 h 485261"/>
                  <a:gd name="connsiteX30" fmla="*/ 161855 w 608415"/>
                  <a:gd name="connsiteY30" fmla="*/ 409380 h 485261"/>
                  <a:gd name="connsiteX31" fmla="*/ 172276 w 608415"/>
                  <a:gd name="connsiteY31" fmla="*/ 398976 h 485261"/>
                  <a:gd name="connsiteX32" fmla="*/ 172276 w 608415"/>
                  <a:gd name="connsiteY32" fmla="*/ 363946 h 485261"/>
                  <a:gd name="connsiteX33" fmla="*/ 207266 w 608415"/>
                  <a:gd name="connsiteY33" fmla="*/ 363946 h 485261"/>
                  <a:gd name="connsiteX34" fmla="*/ 217687 w 608415"/>
                  <a:gd name="connsiteY34" fmla="*/ 353543 h 485261"/>
                  <a:gd name="connsiteX35" fmla="*/ 217687 w 608415"/>
                  <a:gd name="connsiteY35" fmla="*/ 323763 h 485261"/>
                  <a:gd name="connsiteX36" fmla="*/ 207266 w 608415"/>
                  <a:gd name="connsiteY36" fmla="*/ 313264 h 485261"/>
                  <a:gd name="connsiteX37" fmla="*/ 172276 w 608415"/>
                  <a:gd name="connsiteY37" fmla="*/ 313264 h 485261"/>
                  <a:gd name="connsiteX38" fmla="*/ 172276 w 608415"/>
                  <a:gd name="connsiteY38" fmla="*/ 278330 h 485261"/>
                  <a:gd name="connsiteX39" fmla="*/ 161855 w 608415"/>
                  <a:gd name="connsiteY39" fmla="*/ 267926 h 485261"/>
                  <a:gd name="connsiteX40" fmla="*/ 286043 w 608415"/>
                  <a:gd name="connsiteY40" fmla="*/ 155297 h 485261"/>
                  <a:gd name="connsiteX41" fmla="*/ 322276 w 608415"/>
                  <a:gd name="connsiteY41" fmla="*/ 155297 h 485261"/>
                  <a:gd name="connsiteX42" fmla="*/ 332697 w 608415"/>
                  <a:gd name="connsiteY42" fmla="*/ 165701 h 485261"/>
                  <a:gd name="connsiteX43" fmla="*/ 332697 w 608415"/>
                  <a:gd name="connsiteY43" fmla="*/ 191949 h 485261"/>
                  <a:gd name="connsiteX44" fmla="*/ 461474 w 608415"/>
                  <a:gd name="connsiteY44" fmla="*/ 191949 h 485261"/>
                  <a:gd name="connsiteX45" fmla="*/ 608415 w 608415"/>
                  <a:gd name="connsiteY45" fmla="*/ 338653 h 485261"/>
                  <a:gd name="connsiteX46" fmla="*/ 461474 w 608415"/>
                  <a:gd name="connsiteY46" fmla="*/ 485261 h 485261"/>
                  <a:gd name="connsiteX47" fmla="*/ 331359 w 608415"/>
                  <a:gd name="connsiteY47" fmla="*/ 406421 h 485261"/>
                  <a:gd name="connsiteX48" fmla="*/ 277056 w 608415"/>
                  <a:gd name="connsiteY48" fmla="*/ 406421 h 485261"/>
                  <a:gd name="connsiteX49" fmla="*/ 146846 w 608415"/>
                  <a:gd name="connsiteY49" fmla="*/ 485261 h 485261"/>
                  <a:gd name="connsiteX50" fmla="*/ 0 w 608415"/>
                  <a:gd name="connsiteY50" fmla="*/ 338653 h 485261"/>
                  <a:gd name="connsiteX51" fmla="*/ 146846 w 608415"/>
                  <a:gd name="connsiteY51" fmla="*/ 191949 h 485261"/>
                  <a:gd name="connsiteX52" fmla="*/ 275622 w 608415"/>
                  <a:gd name="connsiteY52" fmla="*/ 191949 h 485261"/>
                  <a:gd name="connsiteX53" fmla="*/ 275622 w 608415"/>
                  <a:gd name="connsiteY53" fmla="*/ 165701 h 485261"/>
                  <a:gd name="connsiteX54" fmla="*/ 286043 w 608415"/>
                  <a:gd name="connsiteY54" fmla="*/ 155297 h 485261"/>
                  <a:gd name="connsiteX55" fmla="*/ 304137 w 608415"/>
                  <a:gd name="connsiteY55" fmla="*/ 59217 h 485261"/>
                  <a:gd name="connsiteX56" fmla="*/ 381900 w 608415"/>
                  <a:gd name="connsiteY56" fmla="*/ 91270 h 485261"/>
                  <a:gd name="connsiteX57" fmla="*/ 381900 w 608415"/>
                  <a:gd name="connsiteY57" fmla="*/ 112830 h 485261"/>
                  <a:gd name="connsiteX58" fmla="*/ 371097 w 608415"/>
                  <a:gd name="connsiteY58" fmla="*/ 117219 h 485261"/>
                  <a:gd name="connsiteX59" fmla="*/ 360389 w 608415"/>
                  <a:gd name="connsiteY59" fmla="*/ 112830 h 485261"/>
                  <a:gd name="connsiteX60" fmla="*/ 247956 w 608415"/>
                  <a:gd name="connsiteY60" fmla="*/ 112830 h 485261"/>
                  <a:gd name="connsiteX61" fmla="*/ 226445 w 608415"/>
                  <a:gd name="connsiteY61" fmla="*/ 112830 h 485261"/>
                  <a:gd name="connsiteX62" fmla="*/ 226445 w 608415"/>
                  <a:gd name="connsiteY62" fmla="*/ 91270 h 485261"/>
                  <a:gd name="connsiteX63" fmla="*/ 304137 w 608415"/>
                  <a:gd name="connsiteY63" fmla="*/ 59217 h 485261"/>
                  <a:gd name="connsiteX64" fmla="*/ 304196 w 608415"/>
                  <a:gd name="connsiteY64" fmla="*/ 0 h 485261"/>
                  <a:gd name="connsiteX65" fmla="*/ 411937 w 608415"/>
                  <a:gd name="connsiteY65" fmla="*/ 44507 h 485261"/>
                  <a:gd name="connsiteX66" fmla="*/ 411937 w 608415"/>
                  <a:gd name="connsiteY66" fmla="*/ 65974 h 485261"/>
                  <a:gd name="connsiteX67" fmla="*/ 390429 w 608415"/>
                  <a:gd name="connsiteY67" fmla="*/ 65974 h 485261"/>
                  <a:gd name="connsiteX68" fmla="*/ 217986 w 608415"/>
                  <a:gd name="connsiteY68" fmla="*/ 65974 h 485261"/>
                  <a:gd name="connsiteX69" fmla="*/ 207184 w 608415"/>
                  <a:gd name="connsiteY69" fmla="*/ 70362 h 485261"/>
                  <a:gd name="connsiteX70" fmla="*/ 196383 w 608415"/>
                  <a:gd name="connsiteY70" fmla="*/ 65974 h 485261"/>
                  <a:gd name="connsiteX71" fmla="*/ 196383 w 608415"/>
                  <a:gd name="connsiteY71" fmla="*/ 44507 h 485261"/>
                  <a:gd name="connsiteX72" fmla="*/ 304196 w 608415"/>
                  <a:gd name="connsiteY72" fmla="*/ 0 h 48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08415" h="485261">
                    <a:moveTo>
                      <a:pt x="457745" y="362801"/>
                    </a:moveTo>
                    <a:cubicBezTo>
                      <a:pt x="445126" y="362801"/>
                      <a:pt x="434896" y="373014"/>
                      <a:pt x="434896" y="385613"/>
                    </a:cubicBezTo>
                    <a:cubicBezTo>
                      <a:pt x="434896" y="398117"/>
                      <a:pt x="445126" y="408330"/>
                      <a:pt x="457745" y="408330"/>
                    </a:cubicBezTo>
                    <a:cubicBezTo>
                      <a:pt x="470365" y="408330"/>
                      <a:pt x="480594" y="398117"/>
                      <a:pt x="480594" y="385613"/>
                    </a:cubicBezTo>
                    <a:cubicBezTo>
                      <a:pt x="480594" y="373014"/>
                      <a:pt x="470365" y="362801"/>
                      <a:pt x="457745" y="362801"/>
                    </a:cubicBezTo>
                    <a:close/>
                    <a:moveTo>
                      <a:pt x="504782" y="315841"/>
                    </a:moveTo>
                    <a:cubicBezTo>
                      <a:pt x="492162" y="315841"/>
                      <a:pt x="481933" y="326054"/>
                      <a:pt x="481933" y="338653"/>
                    </a:cubicBezTo>
                    <a:cubicBezTo>
                      <a:pt x="481933" y="351156"/>
                      <a:pt x="492162" y="361369"/>
                      <a:pt x="504782" y="361369"/>
                    </a:cubicBezTo>
                    <a:cubicBezTo>
                      <a:pt x="517401" y="361369"/>
                      <a:pt x="527631" y="351156"/>
                      <a:pt x="527631" y="338653"/>
                    </a:cubicBezTo>
                    <a:cubicBezTo>
                      <a:pt x="527631" y="326054"/>
                      <a:pt x="517401" y="315841"/>
                      <a:pt x="504782" y="315841"/>
                    </a:cubicBezTo>
                    <a:close/>
                    <a:moveTo>
                      <a:pt x="410709" y="315841"/>
                    </a:moveTo>
                    <a:cubicBezTo>
                      <a:pt x="398089" y="315841"/>
                      <a:pt x="387955" y="326054"/>
                      <a:pt x="387955" y="338653"/>
                    </a:cubicBezTo>
                    <a:cubicBezTo>
                      <a:pt x="387955" y="351156"/>
                      <a:pt x="398089" y="361369"/>
                      <a:pt x="410709" y="361369"/>
                    </a:cubicBezTo>
                    <a:cubicBezTo>
                      <a:pt x="423328" y="361369"/>
                      <a:pt x="433558" y="351156"/>
                      <a:pt x="433558" y="338653"/>
                    </a:cubicBezTo>
                    <a:cubicBezTo>
                      <a:pt x="433558" y="326054"/>
                      <a:pt x="423328" y="315841"/>
                      <a:pt x="410709" y="315841"/>
                    </a:cubicBezTo>
                    <a:close/>
                    <a:moveTo>
                      <a:pt x="457745" y="268880"/>
                    </a:moveTo>
                    <a:cubicBezTo>
                      <a:pt x="445126" y="268880"/>
                      <a:pt x="434896" y="279093"/>
                      <a:pt x="434896" y="291692"/>
                    </a:cubicBezTo>
                    <a:cubicBezTo>
                      <a:pt x="434896" y="304291"/>
                      <a:pt x="445126" y="314409"/>
                      <a:pt x="457745" y="314409"/>
                    </a:cubicBezTo>
                    <a:cubicBezTo>
                      <a:pt x="470365" y="314409"/>
                      <a:pt x="480594" y="304291"/>
                      <a:pt x="480594" y="291692"/>
                    </a:cubicBezTo>
                    <a:cubicBezTo>
                      <a:pt x="480594" y="279093"/>
                      <a:pt x="470365" y="268880"/>
                      <a:pt x="457745" y="268880"/>
                    </a:cubicBezTo>
                    <a:close/>
                    <a:moveTo>
                      <a:pt x="131932" y="267926"/>
                    </a:moveTo>
                    <a:cubicBezTo>
                      <a:pt x="126195" y="267926"/>
                      <a:pt x="121511" y="272603"/>
                      <a:pt x="121511" y="278330"/>
                    </a:cubicBezTo>
                    <a:lnTo>
                      <a:pt x="121511" y="313264"/>
                    </a:lnTo>
                    <a:lnTo>
                      <a:pt x="86425" y="313264"/>
                    </a:lnTo>
                    <a:cubicBezTo>
                      <a:pt x="80689" y="313264"/>
                      <a:pt x="76004" y="317941"/>
                      <a:pt x="76004" y="323763"/>
                    </a:cubicBezTo>
                    <a:lnTo>
                      <a:pt x="76004" y="353543"/>
                    </a:lnTo>
                    <a:cubicBezTo>
                      <a:pt x="76004" y="359270"/>
                      <a:pt x="80689" y="363946"/>
                      <a:pt x="86425" y="363946"/>
                    </a:cubicBezTo>
                    <a:lnTo>
                      <a:pt x="121511" y="363946"/>
                    </a:lnTo>
                    <a:lnTo>
                      <a:pt x="121511" y="398976"/>
                    </a:lnTo>
                    <a:cubicBezTo>
                      <a:pt x="121511" y="404703"/>
                      <a:pt x="126195" y="409380"/>
                      <a:pt x="131932" y="409380"/>
                    </a:cubicBezTo>
                    <a:lnTo>
                      <a:pt x="161855" y="409380"/>
                    </a:lnTo>
                    <a:cubicBezTo>
                      <a:pt x="167591" y="409380"/>
                      <a:pt x="172276" y="404703"/>
                      <a:pt x="172276" y="398976"/>
                    </a:cubicBezTo>
                    <a:lnTo>
                      <a:pt x="172276" y="363946"/>
                    </a:lnTo>
                    <a:lnTo>
                      <a:pt x="207266" y="363946"/>
                    </a:lnTo>
                    <a:cubicBezTo>
                      <a:pt x="213003" y="363946"/>
                      <a:pt x="217687" y="359270"/>
                      <a:pt x="217687" y="353543"/>
                    </a:cubicBezTo>
                    <a:lnTo>
                      <a:pt x="217687" y="323763"/>
                    </a:lnTo>
                    <a:cubicBezTo>
                      <a:pt x="217687" y="317941"/>
                      <a:pt x="213003" y="313264"/>
                      <a:pt x="207266" y="313264"/>
                    </a:cubicBezTo>
                    <a:lnTo>
                      <a:pt x="172276" y="313264"/>
                    </a:lnTo>
                    <a:lnTo>
                      <a:pt x="172276" y="278330"/>
                    </a:lnTo>
                    <a:cubicBezTo>
                      <a:pt x="172276" y="272603"/>
                      <a:pt x="167591" y="267926"/>
                      <a:pt x="161855" y="267926"/>
                    </a:cubicBezTo>
                    <a:close/>
                    <a:moveTo>
                      <a:pt x="286043" y="155297"/>
                    </a:moveTo>
                    <a:lnTo>
                      <a:pt x="322276" y="155297"/>
                    </a:lnTo>
                    <a:cubicBezTo>
                      <a:pt x="328108" y="155297"/>
                      <a:pt x="332697" y="159974"/>
                      <a:pt x="332697" y="165701"/>
                    </a:cubicBezTo>
                    <a:lnTo>
                      <a:pt x="332697" y="191949"/>
                    </a:lnTo>
                    <a:lnTo>
                      <a:pt x="461474" y="191949"/>
                    </a:lnTo>
                    <a:cubicBezTo>
                      <a:pt x="542640" y="191949"/>
                      <a:pt x="608415" y="257617"/>
                      <a:pt x="608415" y="338653"/>
                    </a:cubicBezTo>
                    <a:cubicBezTo>
                      <a:pt x="608415" y="419593"/>
                      <a:pt x="542640" y="485261"/>
                      <a:pt x="461474" y="485261"/>
                    </a:cubicBezTo>
                    <a:cubicBezTo>
                      <a:pt x="404877" y="485261"/>
                      <a:pt x="355833" y="453286"/>
                      <a:pt x="331359" y="406421"/>
                    </a:cubicBezTo>
                    <a:lnTo>
                      <a:pt x="277056" y="406421"/>
                    </a:lnTo>
                    <a:cubicBezTo>
                      <a:pt x="252486" y="453286"/>
                      <a:pt x="203442" y="485261"/>
                      <a:pt x="146846" y="485261"/>
                    </a:cubicBezTo>
                    <a:cubicBezTo>
                      <a:pt x="65775" y="485261"/>
                      <a:pt x="0" y="419593"/>
                      <a:pt x="0" y="338653"/>
                    </a:cubicBezTo>
                    <a:cubicBezTo>
                      <a:pt x="0" y="257617"/>
                      <a:pt x="65775" y="191949"/>
                      <a:pt x="146846" y="191949"/>
                    </a:cubicBezTo>
                    <a:lnTo>
                      <a:pt x="275622" y="191949"/>
                    </a:lnTo>
                    <a:lnTo>
                      <a:pt x="275622" y="165701"/>
                    </a:lnTo>
                    <a:cubicBezTo>
                      <a:pt x="275622" y="159974"/>
                      <a:pt x="280307" y="155297"/>
                      <a:pt x="286043" y="155297"/>
                    </a:cubicBezTo>
                    <a:close/>
                    <a:moveTo>
                      <a:pt x="304137" y="59217"/>
                    </a:moveTo>
                    <a:cubicBezTo>
                      <a:pt x="332281" y="59217"/>
                      <a:pt x="360437" y="69901"/>
                      <a:pt x="381900" y="91270"/>
                    </a:cubicBezTo>
                    <a:cubicBezTo>
                      <a:pt x="387828" y="97280"/>
                      <a:pt x="387828" y="106820"/>
                      <a:pt x="381900" y="112830"/>
                    </a:cubicBezTo>
                    <a:cubicBezTo>
                      <a:pt x="378937" y="115788"/>
                      <a:pt x="375017" y="117219"/>
                      <a:pt x="371097" y="117219"/>
                    </a:cubicBezTo>
                    <a:cubicBezTo>
                      <a:pt x="367177" y="117219"/>
                      <a:pt x="363353" y="115788"/>
                      <a:pt x="360389" y="112830"/>
                    </a:cubicBezTo>
                    <a:cubicBezTo>
                      <a:pt x="329413" y="81921"/>
                      <a:pt x="278932" y="81921"/>
                      <a:pt x="247956" y="112830"/>
                    </a:cubicBezTo>
                    <a:cubicBezTo>
                      <a:pt x="242028" y="118745"/>
                      <a:pt x="232372" y="118745"/>
                      <a:pt x="226445" y="112830"/>
                    </a:cubicBezTo>
                    <a:cubicBezTo>
                      <a:pt x="220517" y="106820"/>
                      <a:pt x="220517" y="97280"/>
                      <a:pt x="226445" y="91270"/>
                    </a:cubicBezTo>
                    <a:cubicBezTo>
                      <a:pt x="247861" y="69901"/>
                      <a:pt x="275993" y="59217"/>
                      <a:pt x="304137" y="59217"/>
                    </a:cubicBezTo>
                    <a:close/>
                    <a:moveTo>
                      <a:pt x="304196" y="0"/>
                    </a:moveTo>
                    <a:cubicBezTo>
                      <a:pt x="343232" y="0"/>
                      <a:pt x="382257" y="14836"/>
                      <a:pt x="411937" y="44507"/>
                    </a:cubicBezTo>
                    <a:cubicBezTo>
                      <a:pt x="417959" y="50422"/>
                      <a:pt x="417959" y="60059"/>
                      <a:pt x="411937" y="65974"/>
                    </a:cubicBezTo>
                    <a:cubicBezTo>
                      <a:pt x="406010" y="71889"/>
                      <a:pt x="396451" y="71889"/>
                      <a:pt x="390429" y="65974"/>
                    </a:cubicBezTo>
                    <a:cubicBezTo>
                      <a:pt x="342826" y="18461"/>
                      <a:pt x="265494" y="18556"/>
                      <a:pt x="217986" y="65974"/>
                    </a:cubicBezTo>
                    <a:cubicBezTo>
                      <a:pt x="215022" y="68931"/>
                      <a:pt x="211103" y="70362"/>
                      <a:pt x="207184" y="70362"/>
                    </a:cubicBezTo>
                    <a:cubicBezTo>
                      <a:pt x="203265" y="70362"/>
                      <a:pt x="199441" y="68931"/>
                      <a:pt x="196383" y="65974"/>
                    </a:cubicBezTo>
                    <a:cubicBezTo>
                      <a:pt x="190456" y="60059"/>
                      <a:pt x="190456" y="50422"/>
                      <a:pt x="196383" y="44507"/>
                    </a:cubicBezTo>
                    <a:cubicBezTo>
                      <a:pt x="226111" y="14836"/>
                      <a:pt x="265159" y="0"/>
                      <a:pt x="3041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</p:sp>
          <p:sp>
            <p:nvSpPr>
              <p:cNvPr id="100" name="wireless-game-controller_75458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6124399" y="1923338"/>
                <a:ext cx="158326" cy="140950"/>
              </a:xfrm>
              <a:custGeom>
                <a:avLst/>
                <a:gdLst>
                  <a:gd name="T0" fmla="*/ 4774 w 6827"/>
                  <a:gd name="T1" fmla="*/ 2112 h 6087"/>
                  <a:gd name="T2" fmla="*/ 3884 w 6827"/>
                  <a:gd name="T3" fmla="*/ 0 h 6087"/>
                  <a:gd name="T4" fmla="*/ 2052 w 6827"/>
                  <a:gd name="T5" fmla="*/ 1016 h 6087"/>
                  <a:gd name="T6" fmla="*/ 0 w 6827"/>
                  <a:gd name="T7" fmla="*/ 792 h 6087"/>
                  <a:gd name="T8" fmla="*/ 890 w 6827"/>
                  <a:gd name="T9" fmla="*/ 6087 h 6087"/>
                  <a:gd name="T10" fmla="*/ 2722 w 6827"/>
                  <a:gd name="T11" fmla="*/ 5863 h 6087"/>
                  <a:gd name="T12" fmla="*/ 4774 w 6827"/>
                  <a:gd name="T13" fmla="*/ 6087 h 6087"/>
                  <a:gd name="T14" fmla="*/ 4995 w 6827"/>
                  <a:gd name="T15" fmla="*/ 6087 h 6087"/>
                  <a:gd name="T16" fmla="*/ 6827 w 6827"/>
                  <a:gd name="T17" fmla="*/ 3017 h 6087"/>
                  <a:gd name="T18" fmla="*/ 772 w 6827"/>
                  <a:gd name="T19" fmla="*/ 5389 h 6087"/>
                  <a:gd name="T20" fmla="*/ 406 w 6827"/>
                  <a:gd name="T21" fmla="*/ 1490 h 6087"/>
                  <a:gd name="T22" fmla="*/ 772 w 6827"/>
                  <a:gd name="T23" fmla="*/ 5389 h 6087"/>
                  <a:gd name="T24" fmla="*/ 1662 w 6827"/>
                  <a:gd name="T25" fmla="*/ 1197 h 6087"/>
                  <a:gd name="T26" fmla="*/ 1060 w 6827"/>
                  <a:gd name="T27" fmla="*/ 1577 h 6087"/>
                  <a:gd name="T28" fmla="*/ 2316 w 6827"/>
                  <a:gd name="T29" fmla="*/ 5450 h 6087"/>
                  <a:gd name="T30" fmla="*/ 1178 w 6827"/>
                  <a:gd name="T31" fmla="*/ 5681 h 6087"/>
                  <a:gd name="T32" fmla="*/ 2316 w 6827"/>
                  <a:gd name="T33" fmla="*/ 1983 h 6087"/>
                  <a:gd name="T34" fmla="*/ 2824 w 6827"/>
                  <a:gd name="T35" fmla="*/ 5389 h 6087"/>
                  <a:gd name="T36" fmla="*/ 2722 w 6827"/>
                  <a:gd name="T37" fmla="*/ 1697 h 6087"/>
                  <a:gd name="T38" fmla="*/ 2458 w 6827"/>
                  <a:gd name="T39" fmla="*/ 1428 h 6087"/>
                  <a:gd name="T40" fmla="*/ 2824 w 6827"/>
                  <a:gd name="T41" fmla="*/ 1071 h 6087"/>
                  <a:gd name="T42" fmla="*/ 2739 w 6827"/>
                  <a:gd name="T43" fmla="*/ 405 h 6087"/>
                  <a:gd name="T44" fmla="*/ 4088 w 6827"/>
                  <a:gd name="T45" fmla="*/ 785 h 6087"/>
                  <a:gd name="T46" fmla="*/ 2739 w 6827"/>
                  <a:gd name="T47" fmla="*/ 405 h 6087"/>
                  <a:gd name="T48" fmla="*/ 4369 w 6827"/>
                  <a:gd name="T49" fmla="*/ 5451 h 6087"/>
                  <a:gd name="T50" fmla="*/ 3230 w 6827"/>
                  <a:gd name="T51" fmla="*/ 5681 h 6087"/>
                  <a:gd name="T52" fmla="*/ 4369 w 6827"/>
                  <a:gd name="T53" fmla="*/ 1190 h 6087"/>
                  <a:gd name="T54" fmla="*/ 4877 w 6827"/>
                  <a:gd name="T55" fmla="*/ 5389 h 6087"/>
                  <a:gd name="T56" fmla="*/ 4774 w 6827"/>
                  <a:gd name="T57" fmla="*/ 3078 h 6087"/>
                  <a:gd name="T58" fmla="*/ 4877 w 6827"/>
                  <a:gd name="T59" fmla="*/ 5389 h 6087"/>
                  <a:gd name="T60" fmla="*/ 5767 w 6827"/>
                  <a:gd name="T61" fmla="*/ 2517 h 6087"/>
                  <a:gd name="T62" fmla="*/ 5165 w 6827"/>
                  <a:gd name="T63" fmla="*/ 2897 h 6087"/>
                  <a:gd name="T64" fmla="*/ 6421 w 6827"/>
                  <a:gd name="T65" fmla="*/ 5681 h 6087"/>
                  <a:gd name="T66" fmla="*/ 5282 w 6827"/>
                  <a:gd name="T67" fmla="*/ 3303 h 6087"/>
                  <a:gd name="T68" fmla="*/ 6421 w 6827"/>
                  <a:gd name="T69" fmla="*/ 5681 h 6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7" h="6087">
                    <a:moveTo>
                      <a:pt x="5937" y="2112"/>
                    </a:moveTo>
                    <a:lnTo>
                      <a:pt x="4774" y="2112"/>
                    </a:lnTo>
                    <a:lnTo>
                      <a:pt x="4774" y="905"/>
                    </a:lnTo>
                    <a:lnTo>
                      <a:pt x="3884" y="0"/>
                    </a:lnTo>
                    <a:lnTo>
                      <a:pt x="2052" y="0"/>
                    </a:lnTo>
                    <a:lnTo>
                      <a:pt x="2052" y="1016"/>
                    </a:lnTo>
                    <a:lnTo>
                      <a:pt x="1832" y="792"/>
                    </a:lnTo>
                    <a:lnTo>
                      <a:pt x="0" y="792"/>
                    </a:lnTo>
                    <a:lnTo>
                      <a:pt x="0" y="5182"/>
                    </a:lnTo>
                    <a:lnTo>
                      <a:pt x="890" y="6087"/>
                    </a:lnTo>
                    <a:lnTo>
                      <a:pt x="2722" y="6087"/>
                    </a:lnTo>
                    <a:lnTo>
                      <a:pt x="2722" y="5863"/>
                    </a:lnTo>
                    <a:lnTo>
                      <a:pt x="2942" y="6087"/>
                    </a:lnTo>
                    <a:lnTo>
                      <a:pt x="4774" y="6087"/>
                    </a:lnTo>
                    <a:lnTo>
                      <a:pt x="4774" y="5863"/>
                    </a:lnTo>
                    <a:lnTo>
                      <a:pt x="4995" y="6087"/>
                    </a:lnTo>
                    <a:lnTo>
                      <a:pt x="6827" y="6087"/>
                    </a:lnTo>
                    <a:lnTo>
                      <a:pt x="6827" y="3017"/>
                    </a:lnTo>
                    <a:lnTo>
                      <a:pt x="5937" y="2112"/>
                    </a:lnTo>
                    <a:close/>
                    <a:moveTo>
                      <a:pt x="772" y="5389"/>
                    </a:moveTo>
                    <a:lnTo>
                      <a:pt x="406" y="5016"/>
                    </a:lnTo>
                    <a:lnTo>
                      <a:pt x="406" y="1490"/>
                    </a:lnTo>
                    <a:lnTo>
                      <a:pt x="772" y="1863"/>
                    </a:lnTo>
                    <a:lnTo>
                      <a:pt x="772" y="5389"/>
                    </a:lnTo>
                    <a:close/>
                    <a:moveTo>
                      <a:pt x="687" y="1197"/>
                    </a:moveTo>
                    <a:lnTo>
                      <a:pt x="1662" y="1197"/>
                    </a:lnTo>
                    <a:lnTo>
                      <a:pt x="2035" y="1577"/>
                    </a:lnTo>
                    <a:lnTo>
                      <a:pt x="1060" y="1577"/>
                    </a:lnTo>
                    <a:lnTo>
                      <a:pt x="687" y="1197"/>
                    </a:lnTo>
                    <a:close/>
                    <a:moveTo>
                      <a:pt x="2316" y="5450"/>
                    </a:moveTo>
                    <a:lnTo>
                      <a:pt x="2316" y="5681"/>
                    </a:lnTo>
                    <a:lnTo>
                      <a:pt x="1178" y="5681"/>
                    </a:lnTo>
                    <a:lnTo>
                      <a:pt x="1178" y="1983"/>
                    </a:lnTo>
                    <a:lnTo>
                      <a:pt x="2316" y="1983"/>
                    </a:lnTo>
                    <a:lnTo>
                      <a:pt x="2316" y="5450"/>
                    </a:lnTo>
                    <a:close/>
                    <a:moveTo>
                      <a:pt x="2824" y="5389"/>
                    </a:moveTo>
                    <a:lnTo>
                      <a:pt x="2722" y="5285"/>
                    </a:lnTo>
                    <a:lnTo>
                      <a:pt x="2722" y="1697"/>
                    </a:lnTo>
                    <a:lnTo>
                      <a:pt x="2722" y="1697"/>
                    </a:lnTo>
                    <a:lnTo>
                      <a:pt x="2458" y="1428"/>
                    </a:lnTo>
                    <a:lnTo>
                      <a:pt x="2458" y="698"/>
                    </a:lnTo>
                    <a:lnTo>
                      <a:pt x="2824" y="1071"/>
                    </a:lnTo>
                    <a:lnTo>
                      <a:pt x="2824" y="5389"/>
                    </a:lnTo>
                    <a:close/>
                    <a:moveTo>
                      <a:pt x="2739" y="405"/>
                    </a:moveTo>
                    <a:lnTo>
                      <a:pt x="3714" y="405"/>
                    </a:lnTo>
                    <a:lnTo>
                      <a:pt x="4088" y="785"/>
                    </a:lnTo>
                    <a:lnTo>
                      <a:pt x="3112" y="785"/>
                    </a:lnTo>
                    <a:lnTo>
                      <a:pt x="2739" y="405"/>
                    </a:lnTo>
                    <a:close/>
                    <a:moveTo>
                      <a:pt x="4369" y="2112"/>
                    </a:moveTo>
                    <a:lnTo>
                      <a:pt x="4369" y="5451"/>
                    </a:lnTo>
                    <a:lnTo>
                      <a:pt x="4369" y="5681"/>
                    </a:lnTo>
                    <a:lnTo>
                      <a:pt x="3230" y="5681"/>
                    </a:lnTo>
                    <a:lnTo>
                      <a:pt x="3230" y="1190"/>
                    </a:lnTo>
                    <a:lnTo>
                      <a:pt x="4369" y="1190"/>
                    </a:lnTo>
                    <a:lnTo>
                      <a:pt x="4369" y="2112"/>
                    </a:lnTo>
                    <a:close/>
                    <a:moveTo>
                      <a:pt x="4877" y="5389"/>
                    </a:moveTo>
                    <a:lnTo>
                      <a:pt x="4774" y="5285"/>
                    </a:lnTo>
                    <a:lnTo>
                      <a:pt x="4774" y="3078"/>
                    </a:lnTo>
                    <a:lnTo>
                      <a:pt x="4877" y="3183"/>
                    </a:lnTo>
                    <a:lnTo>
                      <a:pt x="4877" y="5389"/>
                    </a:lnTo>
                    <a:close/>
                    <a:moveTo>
                      <a:pt x="4791" y="2517"/>
                    </a:moveTo>
                    <a:lnTo>
                      <a:pt x="5767" y="2517"/>
                    </a:lnTo>
                    <a:lnTo>
                      <a:pt x="6140" y="2897"/>
                    </a:lnTo>
                    <a:lnTo>
                      <a:pt x="5165" y="2897"/>
                    </a:lnTo>
                    <a:lnTo>
                      <a:pt x="4791" y="2517"/>
                    </a:lnTo>
                    <a:close/>
                    <a:moveTo>
                      <a:pt x="6421" y="5681"/>
                    </a:moveTo>
                    <a:lnTo>
                      <a:pt x="5282" y="5681"/>
                    </a:lnTo>
                    <a:lnTo>
                      <a:pt x="5282" y="3303"/>
                    </a:lnTo>
                    <a:lnTo>
                      <a:pt x="6421" y="3303"/>
                    </a:lnTo>
                    <a:lnTo>
                      <a:pt x="6421" y="56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1" name="wireless-game-controller_75458"/>
              <p:cNvSpPr>
                <a:spLocks noChangeAspect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8048634" y="1936730"/>
                <a:ext cx="158326" cy="128135"/>
              </a:xfrm>
              <a:custGeom>
                <a:avLst/>
                <a:gdLst>
                  <a:gd name="T0" fmla="*/ 325000 h 606722"/>
                  <a:gd name="T1" fmla="*/ 325000 h 606722"/>
                  <a:gd name="T2" fmla="*/ 325000 h 606722"/>
                  <a:gd name="T3" fmla="*/ 325000 h 606722"/>
                  <a:gd name="T4" fmla="*/ 325000 h 606722"/>
                  <a:gd name="T5" fmla="*/ 325000 h 606722"/>
                  <a:gd name="T6" fmla="*/ 325000 h 606722"/>
                  <a:gd name="T7" fmla="*/ 325000 h 606722"/>
                  <a:gd name="T8" fmla="*/ 325000 h 606722"/>
                  <a:gd name="T9" fmla="*/ 325000 h 606722"/>
                  <a:gd name="T10" fmla="*/ 325000 h 606722"/>
                  <a:gd name="T11" fmla="*/ 325000 h 606722"/>
                  <a:gd name="T12" fmla="*/ 325000 h 606722"/>
                  <a:gd name="T13" fmla="*/ 325000 h 606722"/>
                  <a:gd name="T14" fmla="*/ 325000 h 606722"/>
                  <a:gd name="T15" fmla="*/ 325000 h 606722"/>
                  <a:gd name="T16" fmla="*/ 325000 h 606722"/>
                  <a:gd name="T17" fmla="*/ 325000 h 606722"/>
                  <a:gd name="T18" fmla="*/ 325000 h 606722"/>
                  <a:gd name="T19" fmla="*/ 325000 h 606722"/>
                  <a:gd name="T20" fmla="*/ 325000 h 606722"/>
                  <a:gd name="T21" fmla="*/ 325000 h 606722"/>
                  <a:gd name="T22" fmla="*/ 325000 h 606722"/>
                  <a:gd name="T23" fmla="*/ 325000 h 606722"/>
                  <a:gd name="T24" fmla="*/ 325000 h 606722"/>
                  <a:gd name="T25" fmla="*/ 325000 h 606722"/>
                  <a:gd name="T26" fmla="*/ 325000 h 606722"/>
                  <a:gd name="T27" fmla="*/ 325000 h 606722"/>
                  <a:gd name="T28" fmla="*/ 325000 h 606722"/>
                  <a:gd name="T29" fmla="*/ 325000 h 606722"/>
                  <a:gd name="T30" fmla="*/ 325000 h 606722"/>
                  <a:gd name="T31" fmla="*/ 325000 h 606722"/>
                  <a:gd name="T32" fmla="*/ 325000 h 606722"/>
                  <a:gd name="T33" fmla="*/ 325000 h 606722"/>
                  <a:gd name="T34" fmla="*/ 325000 h 606722"/>
                  <a:gd name="T35" fmla="*/ 325000 h 606722"/>
                  <a:gd name="T36" fmla="*/ 325000 h 606722"/>
                  <a:gd name="T37" fmla="*/ 325000 h 606722"/>
                  <a:gd name="T38" fmla="*/ 325000 h 606722"/>
                  <a:gd name="T39" fmla="*/ 325000 h 606722"/>
                  <a:gd name="T40" fmla="*/ 325000 h 606722"/>
                  <a:gd name="T41" fmla="*/ 325000 h 606722"/>
                  <a:gd name="T42" fmla="*/ 325000 h 606722"/>
                  <a:gd name="T43" fmla="*/ 325000 h 606722"/>
                  <a:gd name="T44" fmla="*/ 325000 h 606722"/>
                  <a:gd name="T45" fmla="*/ 325000 h 606722"/>
                  <a:gd name="T46" fmla="*/ 325000 h 606722"/>
                  <a:gd name="T47" fmla="*/ 325000 h 606722"/>
                  <a:gd name="T48" fmla="*/ 325000 h 606722"/>
                  <a:gd name="T49" fmla="*/ 325000 h 606722"/>
                  <a:gd name="T50" fmla="*/ 325000 h 606722"/>
                  <a:gd name="T51" fmla="*/ 325000 h 606722"/>
                  <a:gd name="T52" fmla="*/ 325000 h 606722"/>
                  <a:gd name="T53" fmla="*/ 325000 h 606722"/>
                  <a:gd name="T54" fmla="*/ 325000 h 606722"/>
                  <a:gd name="T55" fmla="*/ 325000 h 606722"/>
                  <a:gd name="T56" fmla="*/ 325000 h 606722"/>
                  <a:gd name="T57" fmla="*/ 325000 h 606722"/>
                  <a:gd name="T58" fmla="*/ 325000 h 606722"/>
                  <a:gd name="T59" fmla="*/ 325000 h 606722"/>
                  <a:gd name="T60" fmla="*/ 325000 h 606722"/>
                  <a:gd name="T61" fmla="*/ 325000 h 606722"/>
                  <a:gd name="T62" fmla="*/ 325000 h 606722"/>
                  <a:gd name="T63" fmla="*/ 325000 h 606722"/>
                  <a:gd name="T64" fmla="*/ 325000 h 606722"/>
                  <a:gd name="T65" fmla="*/ 325000 h 606722"/>
                  <a:gd name="T66" fmla="*/ 325000 h 606722"/>
                  <a:gd name="T67" fmla="*/ 325000 h 606722"/>
                  <a:gd name="T68" fmla="*/ 325000 h 606722"/>
                  <a:gd name="T69" fmla="*/ 325000 h 606722"/>
                  <a:gd name="T70" fmla="*/ 325000 h 606722"/>
                  <a:gd name="T71" fmla="*/ 325000 h 606722"/>
                  <a:gd name="T72" fmla="*/ 325000 h 606722"/>
                  <a:gd name="T73" fmla="*/ 325000 h 606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27" h="5534">
                    <a:moveTo>
                      <a:pt x="3982" y="0"/>
                    </a:moveTo>
                    <a:cubicBezTo>
                      <a:pt x="2808" y="0"/>
                      <a:pt x="1800" y="541"/>
                      <a:pt x="1366" y="1313"/>
                    </a:cubicBezTo>
                    <a:cubicBezTo>
                      <a:pt x="558" y="1604"/>
                      <a:pt x="0" y="2229"/>
                      <a:pt x="0" y="2954"/>
                    </a:cubicBezTo>
                    <a:cubicBezTo>
                      <a:pt x="0" y="3510"/>
                      <a:pt x="329" y="4008"/>
                      <a:pt x="847" y="4341"/>
                    </a:cubicBezTo>
                    <a:lnTo>
                      <a:pt x="847" y="5534"/>
                    </a:lnTo>
                    <a:lnTo>
                      <a:pt x="1691" y="4691"/>
                    </a:lnTo>
                    <a:cubicBezTo>
                      <a:pt x="1912" y="4742"/>
                      <a:pt x="2146" y="4770"/>
                      <a:pt x="2389" y="4770"/>
                    </a:cubicBezTo>
                    <a:cubicBezTo>
                      <a:pt x="2990" y="4770"/>
                      <a:pt x="3538" y="4601"/>
                      <a:pt x="3958" y="4324"/>
                    </a:cubicBezTo>
                    <a:cubicBezTo>
                      <a:pt x="3966" y="4324"/>
                      <a:pt x="3974" y="4324"/>
                      <a:pt x="3982" y="4324"/>
                    </a:cubicBezTo>
                    <a:cubicBezTo>
                      <a:pt x="4272" y="4324"/>
                      <a:pt x="4551" y="4291"/>
                      <a:pt x="4814" y="4230"/>
                    </a:cubicBezTo>
                    <a:lnTo>
                      <a:pt x="5818" y="5234"/>
                    </a:lnTo>
                    <a:lnTo>
                      <a:pt x="5818" y="3813"/>
                    </a:lnTo>
                    <a:cubicBezTo>
                      <a:pt x="6435" y="3417"/>
                      <a:pt x="6827" y="2824"/>
                      <a:pt x="6827" y="2162"/>
                    </a:cubicBezTo>
                    <a:cubicBezTo>
                      <a:pt x="6827" y="968"/>
                      <a:pt x="5553" y="0"/>
                      <a:pt x="3982" y="0"/>
                    </a:cubicBezTo>
                    <a:close/>
                    <a:moveTo>
                      <a:pt x="2389" y="4196"/>
                    </a:moveTo>
                    <a:cubicBezTo>
                      <a:pt x="1883" y="4196"/>
                      <a:pt x="1394" y="4045"/>
                      <a:pt x="1047" y="3781"/>
                    </a:cubicBezTo>
                    <a:cubicBezTo>
                      <a:pt x="742" y="3549"/>
                      <a:pt x="574" y="3255"/>
                      <a:pt x="574" y="2954"/>
                    </a:cubicBezTo>
                    <a:cubicBezTo>
                      <a:pt x="574" y="2652"/>
                      <a:pt x="742" y="2359"/>
                      <a:pt x="1047" y="2127"/>
                    </a:cubicBezTo>
                    <a:cubicBezTo>
                      <a:pt x="1077" y="2104"/>
                      <a:pt x="1109" y="2082"/>
                      <a:pt x="1141" y="2061"/>
                    </a:cubicBezTo>
                    <a:cubicBezTo>
                      <a:pt x="1139" y="2094"/>
                      <a:pt x="1138" y="2128"/>
                      <a:pt x="1138" y="2162"/>
                    </a:cubicBezTo>
                    <a:cubicBezTo>
                      <a:pt x="1138" y="3055"/>
                      <a:pt x="1850" y="3821"/>
                      <a:pt x="2866" y="4151"/>
                    </a:cubicBezTo>
                    <a:cubicBezTo>
                      <a:pt x="2711" y="4181"/>
                      <a:pt x="2551" y="4196"/>
                      <a:pt x="2389" y="4196"/>
                    </a:cubicBezTo>
                    <a:close/>
                    <a:moveTo>
                      <a:pt x="2958" y="2503"/>
                    </a:moveTo>
                    <a:lnTo>
                      <a:pt x="2276" y="2503"/>
                    </a:lnTo>
                    <a:lnTo>
                      <a:pt x="2276" y="1821"/>
                    </a:lnTo>
                    <a:lnTo>
                      <a:pt x="2958" y="1821"/>
                    </a:lnTo>
                    <a:lnTo>
                      <a:pt x="2958" y="2503"/>
                    </a:lnTo>
                    <a:close/>
                    <a:moveTo>
                      <a:pt x="4324" y="2503"/>
                    </a:moveTo>
                    <a:lnTo>
                      <a:pt x="3641" y="2503"/>
                    </a:lnTo>
                    <a:lnTo>
                      <a:pt x="3641" y="1821"/>
                    </a:lnTo>
                    <a:lnTo>
                      <a:pt x="4324" y="1821"/>
                    </a:lnTo>
                    <a:lnTo>
                      <a:pt x="4324" y="2503"/>
                    </a:lnTo>
                    <a:close/>
                    <a:moveTo>
                      <a:pt x="5689" y="2503"/>
                    </a:moveTo>
                    <a:lnTo>
                      <a:pt x="5006" y="2503"/>
                    </a:lnTo>
                    <a:lnTo>
                      <a:pt x="5006" y="1821"/>
                    </a:lnTo>
                    <a:lnTo>
                      <a:pt x="5689" y="1821"/>
                    </a:lnTo>
                    <a:lnTo>
                      <a:pt x="5689" y="25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4950685" y="2716796"/>
              <a:ext cx="2290631" cy="365760"/>
              <a:chOff x="5095544" y="2716796"/>
              <a:chExt cx="2290631" cy="365760"/>
            </a:xfrm>
          </p:grpSpPr>
          <p:sp>
            <p:nvSpPr>
              <p:cNvPr id="103" name="椭圆 102"/>
              <p:cNvSpPr/>
              <p:nvPr>
                <p:custDataLst>
                  <p:tags r:id="rId40"/>
                </p:custDataLst>
              </p:nvPr>
            </p:nvSpPr>
            <p:spPr>
              <a:xfrm>
                <a:off x="5095544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4" name="椭圆 103"/>
              <p:cNvSpPr/>
              <p:nvPr>
                <p:custDataLst>
                  <p:tags r:id="rId41"/>
                </p:custDataLst>
              </p:nvPr>
            </p:nvSpPr>
            <p:spPr>
              <a:xfrm>
                <a:off x="7020415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5" name="wireless-game-controller_75458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5201926" y="2821148"/>
                <a:ext cx="152995" cy="158326"/>
              </a:xfrm>
              <a:custGeom>
                <a:avLst/>
                <a:gdLst>
                  <a:gd name="T0" fmla="*/ 1046 w 1046"/>
                  <a:gd name="T1" fmla="*/ 805 h 1084"/>
                  <a:gd name="T2" fmla="*/ 1046 w 1046"/>
                  <a:gd name="T3" fmla="*/ 1019 h 1084"/>
                  <a:gd name="T4" fmla="*/ 1045 w 1046"/>
                  <a:gd name="T5" fmla="*/ 1019 h 1084"/>
                  <a:gd name="T6" fmla="*/ 1031 w 1046"/>
                  <a:gd name="T7" fmla="*/ 1026 h 1084"/>
                  <a:gd name="T8" fmla="*/ 719 w 1046"/>
                  <a:gd name="T9" fmla="*/ 1084 h 1084"/>
                  <a:gd name="T10" fmla="*/ 361 w 1046"/>
                  <a:gd name="T11" fmla="*/ 1027 h 1084"/>
                  <a:gd name="T12" fmla="*/ 346 w 1046"/>
                  <a:gd name="T13" fmla="*/ 1022 h 1084"/>
                  <a:gd name="T14" fmla="*/ 345 w 1046"/>
                  <a:gd name="T15" fmla="*/ 1019 h 1084"/>
                  <a:gd name="T16" fmla="*/ 345 w 1046"/>
                  <a:gd name="T17" fmla="*/ 805 h 1084"/>
                  <a:gd name="T18" fmla="*/ 609 w 1046"/>
                  <a:gd name="T19" fmla="*/ 542 h 1084"/>
                  <a:gd name="T20" fmla="*/ 783 w 1046"/>
                  <a:gd name="T21" fmla="*/ 542 h 1084"/>
                  <a:gd name="T22" fmla="*/ 1046 w 1046"/>
                  <a:gd name="T23" fmla="*/ 805 h 1084"/>
                  <a:gd name="T24" fmla="*/ 353 w 1046"/>
                  <a:gd name="T25" fmla="*/ 656 h 1084"/>
                  <a:gd name="T26" fmla="*/ 91 w 1046"/>
                  <a:gd name="T27" fmla="*/ 438 h 1084"/>
                  <a:gd name="T28" fmla="*/ 0 w 1046"/>
                  <a:gd name="T29" fmla="*/ 257 h 1084"/>
                  <a:gd name="T30" fmla="*/ 309 w 1046"/>
                  <a:gd name="T31" fmla="*/ 0 h 1084"/>
                  <a:gd name="T32" fmla="*/ 589 w 1046"/>
                  <a:gd name="T33" fmla="*/ 147 h 1084"/>
                  <a:gd name="T34" fmla="*/ 696 w 1046"/>
                  <a:gd name="T35" fmla="*/ 117 h 1084"/>
                  <a:gd name="T36" fmla="*/ 902 w 1046"/>
                  <a:gd name="T37" fmla="*/ 322 h 1084"/>
                  <a:gd name="T38" fmla="*/ 696 w 1046"/>
                  <a:gd name="T39" fmla="*/ 528 h 1084"/>
                  <a:gd name="T40" fmla="*/ 527 w 1046"/>
                  <a:gd name="T41" fmla="*/ 439 h 1084"/>
                  <a:gd name="T42" fmla="*/ 387 w 1046"/>
                  <a:gd name="T43" fmla="*/ 505 h 1084"/>
                  <a:gd name="T44" fmla="*/ 343 w 1046"/>
                  <a:gd name="T45" fmla="*/ 511 h 1084"/>
                  <a:gd name="T46" fmla="*/ 380 w 1046"/>
                  <a:gd name="T47" fmla="*/ 629 h 1084"/>
                  <a:gd name="T48" fmla="*/ 375 w 1046"/>
                  <a:gd name="T49" fmla="*/ 651 h 1084"/>
                  <a:gd name="T50" fmla="*/ 360 w 1046"/>
                  <a:gd name="T51" fmla="*/ 657 h 1084"/>
                  <a:gd name="T52" fmla="*/ 353 w 1046"/>
                  <a:gd name="T53" fmla="*/ 656 h 1084"/>
                  <a:gd name="T54" fmla="*/ 326 w 1046"/>
                  <a:gd name="T55" fmla="*/ 601 h 1084"/>
                  <a:gd name="T56" fmla="*/ 297 w 1046"/>
                  <a:gd name="T57" fmla="*/ 496 h 1084"/>
                  <a:gd name="T58" fmla="*/ 301 w 1046"/>
                  <a:gd name="T59" fmla="*/ 479 h 1084"/>
                  <a:gd name="T60" fmla="*/ 317 w 1046"/>
                  <a:gd name="T61" fmla="*/ 471 h 1084"/>
                  <a:gd name="T62" fmla="*/ 378 w 1046"/>
                  <a:gd name="T63" fmla="*/ 464 h 1084"/>
                  <a:gd name="T64" fmla="*/ 506 w 1046"/>
                  <a:gd name="T65" fmla="*/ 401 h 1084"/>
                  <a:gd name="T66" fmla="*/ 490 w 1046"/>
                  <a:gd name="T67" fmla="*/ 322 h 1084"/>
                  <a:gd name="T68" fmla="*/ 555 w 1046"/>
                  <a:gd name="T69" fmla="*/ 173 h 1084"/>
                  <a:gd name="T70" fmla="*/ 309 w 1046"/>
                  <a:gd name="T71" fmla="*/ 42 h 1084"/>
                  <a:gd name="T72" fmla="*/ 42 w 1046"/>
                  <a:gd name="T73" fmla="*/ 257 h 1084"/>
                  <a:gd name="T74" fmla="*/ 122 w 1046"/>
                  <a:gd name="T75" fmla="*/ 409 h 1084"/>
                  <a:gd name="T76" fmla="*/ 128 w 1046"/>
                  <a:gd name="T77" fmla="*/ 419 h 1084"/>
                  <a:gd name="T78" fmla="*/ 326 w 1046"/>
                  <a:gd name="T79" fmla="*/ 601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6" h="1084">
                    <a:moveTo>
                      <a:pt x="1046" y="805"/>
                    </a:moveTo>
                    <a:lnTo>
                      <a:pt x="1046" y="1019"/>
                    </a:lnTo>
                    <a:lnTo>
                      <a:pt x="1045" y="1019"/>
                    </a:lnTo>
                    <a:lnTo>
                      <a:pt x="1031" y="1026"/>
                    </a:lnTo>
                    <a:cubicBezTo>
                      <a:pt x="1024" y="1029"/>
                      <a:pt x="912" y="1084"/>
                      <a:pt x="719" y="1084"/>
                    </a:cubicBezTo>
                    <a:cubicBezTo>
                      <a:pt x="620" y="1084"/>
                      <a:pt x="499" y="1070"/>
                      <a:pt x="361" y="1027"/>
                    </a:cubicBezTo>
                    <a:lnTo>
                      <a:pt x="346" y="1022"/>
                    </a:lnTo>
                    <a:lnTo>
                      <a:pt x="345" y="1019"/>
                    </a:lnTo>
                    <a:lnTo>
                      <a:pt x="345" y="805"/>
                    </a:lnTo>
                    <a:cubicBezTo>
                      <a:pt x="345" y="660"/>
                      <a:pt x="463" y="542"/>
                      <a:pt x="609" y="542"/>
                    </a:cubicBezTo>
                    <a:lnTo>
                      <a:pt x="783" y="542"/>
                    </a:lnTo>
                    <a:cubicBezTo>
                      <a:pt x="928" y="542"/>
                      <a:pt x="1046" y="660"/>
                      <a:pt x="1046" y="805"/>
                    </a:cubicBezTo>
                    <a:close/>
                    <a:moveTo>
                      <a:pt x="353" y="656"/>
                    </a:moveTo>
                    <a:cubicBezTo>
                      <a:pt x="219" y="611"/>
                      <a:pt x="126" y="534"/>
                      <a:pt x="91" y="438"/>
                    </a:cubicBezTo>
                    <a:cubicBezTo>
                      <a:pt x="32" y="390"/>
                      <a:pt x="0" y="325"/>
                      <a:pt x="0" y="257"/>
                    </a:cubicBezTo>
                    <a:cubicBezTo>
                      <a:pt x="0" y="115"/>
                      <a:pt x="139" y="0"/>
                      <a:pt x="309" y="0"/>
                    </a:cubicBezTo>
                    <a:cubicBezTo>
                      <a:pt x="432" y="0"/>
                      <a:pt x="539" y="60"/>
                      <a:pt x="589" y="147"/>
                    </a:cubicBezTo>
                    <a:cubicBezTo>
                      <a:pt x="620" y="128"/>
                      <a:pt x="657" y="117"/>
                      <a:pt x="696" y="117"/>
                    </a:cubicBezTo>
                    <a:cubicBezTo>
                      <a:pt x="809" y="117"/>
                      <a:pt x="902" y="209"/>
                      <a:pt x="902" y="322"/>
                    </a:cubicBezTo>
                    <a:cubicBezTo>
                      <a:pt x="902" y="436"/>
                      <a:pt x="809" y="528"/>
                      <a:pt x="696" y="528"/>
                    </a:cubicBezTo>
                    <a:cubicBezTo>
                      <a:pt x="626" y="528"/>
                      <a:pt x="564" y="493"/>
                      <a:pt x="527" y="439"/>
                    </a:cubicBezTo>
                    <a:cubicBezTo>
                      <a:pt x="489" y="470"/>
                      <a:pt x="441" y="493"/>
                      <a:pt x="387" y="505"/>
                    </a:cubicBezTo>
                    <a:cubicBezTo>
                      <a:pt x="373" y="508"/>
                      <a:pt x="358" y="510"/>
                      <a:pt x="343" y="511"/>
                    </a:cubicBezTo>
                    <a:cubicBezTo>
                      <a:pt x="351" y="542"/>
                      <a:pt x="363" y="581"/>
                      <a:pt x="380" y="629"/>
                    </a:cubicBezTo>
                    <a:cubicBezTo>
                      <a:pt x="382" y="637"/>
                      <a:pt x="380" y="645"/>
                      <a:pt x="375" y="651"/>
                    </a:cubicBezTo>
                    <a:cubicBezTo>
                      <a:pt x="371" y="655"/>
                      <a:pt x="365" y="657"/>
                      <a:pt x="360" y="657"/>
                    </a:cubicBezTo>
                    <a:cubicBezTo>
                      <a:pt x="358" y="657"/>
                      <a:pt x="355" y="657"/>
                      <a:pt x="353" y="656"/>
                    </a:cubicBezTo>
                    <a:close/>
                    <a:moveTo>
                      <a:pt x="326" y="601"/>
                    </a:moveTo>
                    <a:cubicBezTo>
                      <a:pt x="312" y="557"/>
                      <a:pt x="302" y="523"/>
                      <a:pt x="297" y="496"/>
                    </a:cubicBezTo>
                    <a:cubicBezTo>
                      <a:pt x="295" y="490"/>
                      <a:pt x="297" y="484"/>
                      <a:pt x="301" y="479"/>
                    </a:cubicBezTo>
                    <a:cubicBezTo>
                      <a:pt x="305" y="474"/>
                      <a:pt x="310" y="471"/>
                      <a:pt x="317" y="471"/>
                    </a:cubicBezTo>
                    <a:cubicBezTo>
                      <a:pt x="338" y="470"/>
                      <a:pt x="359" y="468"/>
                      <a:pt x="378" y="464"/>
                    </a:cubicBezTo>
                    <a:cubicBezTo>
                      <a:pt x="429" y="453"/>
                      <a:pt x="473" y="431"/>
                      <a:pt x="506" y="401"/>
                    </a:cubicBezTo>
                    <a:cubicBezTo>
                      <a:pt x="496" y="377"/>
                      <a:pt x="490" y="350"/>
                      <a:pt x="490" y="322"/>
                    </a:cubicBezTo>
                    <a:cubicBezTo>
                      <a:pt x="490" y="263"/>
                      <a:pt x="515" y="210"/>
                      <a:pt x="555" y="173"/>
                    </a:cubicBezTo>
                    <a:cubicBezTo>
                      <a:pt x="514" y="96"/>
                      <a:pt x="419" y="42"/>
                      <a:pt x="309" y="42"/>
                    </a:cubicBezTo>
                    <a:cubicBezTo>
                      <a:pt x="162" y="42"/>
                      <a:pt x="42" y="138"/>
                      <a:pt x="42" y="257"/>
                    </a:cubicBezTo>
                    <a:cubicBezTo>
                      <a:pt x="42" y="314"/>
                      <a:pt x="70" y="368"/>
                      <a:pt x="122" y="409"/>
                    </a:cubicBezTo>
                    <a:cubicBezTo>
                      <a:pt x="125" y="411"/>
                      <a:pt x="127" y="415"/>
                      <a:pt x="128" y="419"/>
                    </a:cubicBezTo>
                    <a:cubicBezTo>
                      <a:pt x="155" y="495"/>
                      <a:pt x="224" y="559"/>
                      <a:pt x="326" y="6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  <p:sp>
            <p:nvSpPr>
              <p:cNvPr id="106" name="wireless-game-controller_75458"/>
              <p:cNvSpPr>
                <a:spLocks noChangeAspect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7124132" y="2820634"/>
                <a:ext cx="158326" cy="158085"/>
              </a:xfrm>
              <a:custGeom>
                <a:avLst/>
                <a:gdLst>
                  <a:gd name="connsiteX0" fmla="*/ 31867 w 603264"/>
                  <a:gd name="connsiteY0" fmla="*/ 111987 h 602347"/>
                  <a:gd name="connsiteX1" fmla="*/ 400882 w 603264"/>
                  <a:gd name="connsiteY1" fmla="*/ 111987 h 602347"/>
                  <a:gd name="connsiteX2" fmla="*/ 337149 w 603264"/>
                  <a:gd name="connsiteY2" fmla="*/ 175629 h 602347"/>
                  <a:gd name="connsiteX3" fmla="*/ 63733 w 603264"/>
                  <a:gd name="connsiteY3" fmla="*/ 175629 h 602347"/>
                  <a:gd name="connsiteX4" fmla="*/ 63733 w 603264"/>
                  <a:gd name="connsiteY4" fmla="*/ 538705 h 602347"/>
                  <a:gd name="connsiteX5" fmla="*/ 427332 w 603264"/>
                  <a:gd name="connsiteY5" fmla="*/ 538705 h 602347"/>
                  <a:gd name="connsiteX6" fmla="*/ 427332 w 603264"/>
                  <a:gd name="connsiteY6" fmla="*/ 265523 h 602347"/>
                  <a:gd name="connsiteX7" fmla="*/ 491065 w 603264"/>
                  <a:gd name="connsiteY7" fmla="*/ 201881 h 602347"/>
                  <a:gd name="connsiteX8" fmla="*/ 491065 w 603264"/>
                  <a:gd name="connsiteY8" fmla="*/ 570526 h 602347"/>
                  <a:gd name="connsiteX9" fmla="*/ 459198 w 603264"/>
                  <a:gd name="connsiteY9" fmla="*/ 602347 h 602347"/>
                  <a:gd name="connsiteX10" fmla="*/ 31867 w 603264"/>
                  <a:gd name="connsiteY10" fmla="*/ 602347 h 602347"/>
                  <a:gd name="connsiteX11" fmla="*/ 0 w 603264"/>
                  <a:gd name="connsiteY11" fmla="*/ 570526 h 602347"/>
                  <a:gd name="connsiteX12" fmla="*/ 0 w 603264"/>
                  <a:gd name="connsiteY12" fmla="*/ 143808 h 602347"/>
                  <a:gd name="connsiteX13" fmla="*/ 31867 w 603264"/>
                  <a:gd name="connsiteY13" fmla="*/ 111987 h 602347"/>
                  <a:gd name="connsiteX14" fmla="*/ 358684 w 603264"/>
                  <a:gd name="connsiteY14" fmla="*/ 0 h 602347"/>
                  <a:gd name="connsiteX15" fmla="*/ 565979 w 603264"/>
                  <a:gd name="connsiteY15" fmla="*/ 0 h 602347"/>
                  <a:gd name="connsiteX16" fmla="*/ 603264 w 603264"/>
                  <a:gd name="connsiteY16" fmla="*/ 37070 h 602347"/>
                  <a:gd name="connsiteX17" fmla="*/ 603264 w 603264"/>
                  <a:gd name="connsiteY17" fmla="*/ 244219 h 602347"/>
                  <a:gd name="connsiteX18" fmla="*/ 565979 w 603264"/>
                  <a:gd name="connsiteY18" fmla="*/ 281290 h 602347"/>
                  <a:gd name="connsiteX19" fmla="*/ 528854 w 603264"/>
                  <a:gd name="connsiteY19" fmla="*/ 244219 h 602347"/>
                  <a:gd name="connsiteX20" fmla="*/ 528854 w 603264"/>
                  <a:gd name="connsiteY20" fmla="*/ 126803 h 602347"/>
                  <a:gd name="connsiteX21" fmla="*/ 332553 w 603264"/>
                  <a:gd name="connsiteY21" fmla="*/ 322656 h 602347"/>
                  <a:gd name="connsiteX22" fmla="*/ 306262 w 603264"/>
                  <a:gd name="connsiteY22" fmla="*/ 333634 h 602347"/>
                  <a:gd name="connsiteX23" fmla="*/ 279972 w 603264"/>
                  <a:gd name="connsiteY23" fmla="*/ 322656 h 602347"/>
                  <a:gd name="connsiteX24" fmla="*/ 269137 w 603264"/>
                  <a:gd name="connsiteY24" fmla="*/ 296404 h 602347"/>
                  <a:gd name="connsiteX25" fmla="*/ 279972 w 603264"/>
                  <a:gd name="connsiteY25" fmla="*/ 270153 h 602347"/>
                  <a:gd name="connsiteX26" fmla="*/ 476273 w 603264"/>
                  <a:gd name="connsiteY26" fmla="*/ 74300 h 602347"/>
                  <a:gd name="connsiteX27" fmla="*/ 358684 w 603264"/>
                  <a:gd name="connsiteY27" fmla="*/ 74300 h 602347"/>
                  <a:gd name="connsiteX28" fmla="*/ 321399 w 603264"/>
                  <a:gd name="connsiteY28" fmla="*/ 37070 h 602347"/>
                  <a:gd name="connsiteX29" fmla="*/ 358684 w 603264"/>
                  <a:gd name="connsiteY29" fmla="*/ 0 h 6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3264" h="602347">
                    <a:moveTo>
                      <a:pt x="31867" y="111987"/>
                    </a:moveTo>
                    <a:lnTo>
                      <a:pt x="400882" y="111987"/>
                    </a:lnTo>
                    <a:lnTo>
                      <a:pt x="337149" y="175629"/>
                    </a:lnTo>
                    <a:lnTo>
                      <a:pt x="63733" y="175629"/>
                    </a:lnTo>
                    <a:lnTo>
                      <a:pt x="63733" y="538705"/>
                    </a:lnTo>
                    <a:lnTo>
                      <a:pt x="427332" y="538705"/>
                    </a:lnTo>
                    <a:lnTo>
                      <a:pt x="427332" y="265523"/>
                    </a:lnTo>
                    <a:lnTo>
                      <a:pt x="491065" y="201881"/>
                    </a:lnTo>
                    <a:lnTo>
                      <a:pt x="491065" y="570526"/>
                    </a:lnTo>
                    <a:cubicBezTo>
                      <a:pt x="491065" y="588028"/>
                      <a:pt x="476725" y="602347"/>
                      <a:pt x="459198" y="602347"/>
                    </a:cubicBezTo>
                    <a:lnTo>
                      <a:pt x="31867" y="602347"/>
                    </a:lnTo>
                    <a:cubicBezTo>
                      <a:pt x="14340" y="602347"/>
                      <a:pt x="0" y="588028"/>
                      <a:pt x="0" y="570526"/>
                    </a:cubicBezTo>
                    <a:lnTo>
                      <a:pt x="0" y="143808"/>
                    </a:lnTo>
                    <a:cubicBezTo>
                      <a:pt x="0" y="126147"/>
                      <a:pt x="14340" y="111987"/>
                      <a:pt x="31867" y="111987"/>
                    </a:cubicBezTo>
                    <a:close/>
                    <a:moveTo>
                      <a:pt x="358684" y="0"/>
                    </a:moveTo>
                    <a:lnTo>
                      <a:pt x="565979" y="0"/>
                    </a:lnTo>
                    <a:cubicBezTo>
                      <a:pt x="586534" y="0"/>
                      <a:pt x="603264" y="16706"/>
                      <a:pt x="603264" y="37070"/>
                    </a:cubicBezTo>
                    <a:lnTo>
                      <a:pt x="603264" y="244219"/>
                    </a:lnTo>
                    <a:cubicBezTo>
                      <a:pt x="603264" y="264743"/>
                      <a:pt x="586534" y="281290"/>
                      <a:pt x="565979" y="281290"/>
                    </a:cubicBezTo>
                    <a:cubicBezTo>
                      <a:pt x="545584" y="281290"/>
                      <a:pt x="528854" y="264743"/>
                      <a:pt x="528854" y="244219"/>
                    </a:cubicBezTo>
                    <a:lnTo>
                      <a:pt x="528854" y="126803"/>
                    </a:lnTo>
                    <a:lnTo>
                      <a:pt x="332553" y="322656"/>
                    </a:lnTo>
                    <a:cubicBezTo>
                      <a:pt x="325542" y="329656"/>
                      <a:pt x="316300" y="333634"/>
                      <a:pt x="306262" y="333634"/>
                    </a:cubicBezTo>
                    <a:cubicBezTo>
                      <a:pt x="296383" y="333634"/>
                      <a:pt x="286983" y="329656"/>
                      <a:pt x="279972" y="322656"/>
                    </a:cubicBezTo>
                    <a:cubicBezTo>
                      <a:pt x="272961" y="315656"/>
                      <a:pt x="269137" y="306428"/>
                      <a:pt x="269137" y="296404"/>
                    </a:cubicBezTo>
                    <a:cubicBezTo>
                      <a:pt x="269137" y="286540"/>
                      <a:pt x="272961" y="277153"/>
                      <a:pt x="279972" y="270153"/>
                    </a:cubicBezTo>
                    <a:lnTo>
                      <a:pt x="476273" y="74300"/>
                    </a:lnTo>
                    <a:lnTo>
                      <a:pt x="358684" y="74300"/>
                    </a:lnTo>
                    <a:cubicBezTo>
                      <a:pt x="338129" y="74300"/>
                      <a:pt x="321399" y="57594"/>
                      <a:pt x="321399" y="37070"/>
                    </a:cubicBezTo>
                    <a:cubicBezTo>
                      <a:pt x="321399" y="16706"/>
                      <a:pt x="338129" y="0"/>
                      <a:pt x="3586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616796" y="4071374"/>
            <a:ext cx="2959044" cy="1161573"/>
            <a:chOff x="4616796" y="3829046"/>
            <a:chExt cx="2959044" cy="1161573"/>
          </a:xfrm>
        </p:grpSpPr>
        <p:sp>
          <p:nvSpPr>
            <p:cNvPr id="108" name="椭圆 107"/>
            <p:cNvSpPr/>
            <p:nvPr>
              <p:custDataLst>
                <p:tags r:id="rId44"/>
              </p:custDataLst>
            </p:nvPr>
          </p:nvSpPr>
          <p:spPr>
            <a:xfrm>
              <a:off x="4616796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109" name="椭圆 108"/>
            <p:cNvSpPr/>
            <p:nvPr>
              <p:custDataLst>
                <p:tags r:id="rId45"/>
              </p:custDataLst>
            </p:nvPr>
          </p:nvSpPr>
          <p:spPr>
            <a:xfrm>
              <a:off x="6414267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10" name="文本框 109"/>
            <p:cNvSpPr txBox="1"/>
            <p:nvPr>
              <p:custDataLst>
                <p:tags r:id="rId46"/>
              </p:custDataLst>
            </p:nvPr>
          </p:nvSpPr>
          <p:spPr>
            <a:xfrm>
              <a:off x="6506430" y="4457758"/>
              <a:ext cx="97724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广泛传播</a:t>
              </a:r>
              <a:endPara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111" name="stats-up-graphic_44775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 bwMode="auto">
            <a:xfrm>
              <a:off x="5105974" y="4151560"/>
              <a:ext cx="183217" cy="190543"/>
            </a:xfrm>
            <a:custGeom>
              <a:avLst/>
              <a:gdLst>
                <a:gd name="T0" fmla="*/ 433 w 433"/>
                <a:gd name="T1" fmla="*/ 411 h 451"/>
                <a:gd name="T2" fmla="*/ 393 w 433"/>
                <a:gd name="T3" fmla="*/ 451 h 451"/>
                <a:gd name="T4" fmla="*/ 40 w 433"/>
                <a:gd name="T5" fmla="*/ 451 h 451"/>
                <a:gd name="T6" fmla="*/ 0 w 433"/>
                <a:gd name="T7" fmla="*/ 411 h 451"/>
                <a:gd name="T8" fmla="*/ 0 w 433"/>
                <a:gd name="T9" fmla="*/ 58 h 451"/>
                <a:gd name="T10" fmla="*/ 40 w 433"/>
                <a:gd name="T11" fmla="*/ 18 h 451"/>
                <a:gd name="T12" fmla="*/ 80 w 433"/>
                <a:gd name="T13" fmla="*/ 58 h 451"/>
                <a:gd name="T14" fmla="*/ 80 w 433"/>
                <a:gd name="T15" fmla="*/ 371 h 451"/>
                <a:gd name="T16" fmla="*/ 113 w 433"/>
                <a:gd name="T17" fmla="*/ 371 h 451"/>
                <a:gd name="T18" fmla="*/ 113 w 433"/>
                <a:gd name="T19" fmla="*/ 268 h 451"/>
                <a:gd name="T20" fmla="*/ 153 w 433"/>
                <a:gd name="T21" fmla="*/ 228 h 451"/>
                <a:gd name="T22" fmla="*/ 193 w 433"/>
                <a:gd name="T23" fmla="*/ 268 h 451"/>
                <a:gd name="T24" fmla="*/ 193 w 433"/>
                <a:gd name="T25" fmla="*/ 371 h 451"/>
                <a:gd name="T26" fmla="*/ 223 w 433"/>
                <a:gd name="T27" fmla="*/ 371 h 451"/>
                <a:gd name="T28" fmla="*/ 223 w 433"/>
                <a:gd name="T29" fmla="*/ 195 h 451"/>
                <a:gd name="T30" fmla="*/ 263 w 433"/>
                <a:gd name="T31" fmla="*/ 155 h 451"/>
                <a:gd name="T32" fmla="*/ 303 w 433"/>
                <a:gd name="T33" fmla="*/ 195 h 451"/>
                <a:gd name="T34" fmla="*/ 303 w 433"/>
                <a:gd name="T35" fmla="*/ 371 h 451"/>
                <a:gd name="T36" fmla="*/ 333 w 433"/>
                <a:gd name="T37" fmla="*/ 371 h 451"/>
                <a:gd name="T38" fmla="*/ 333 w 433"/>
                <a:gd name="T39" fmla="*/ 125 h 451"/>
                <a:gd name="T40" fmla="*/ 373 w 433"/>
                <a:gd name="T41" fmla="*/ 85 h 451"/>
                <a:gd name="T42" fmla="*/ 413 w 433"/>
                <a:gd name="T43" fmla="*/ 125 h 451"/>
                <a:gd name="T44" fmla="*/ 413 w 433"/>
                <a:gd name="T45" fmla="*/ 377 h 451"/>
                <a:gd name="T46" fmla="*/ 433 w 433"/>
                <a:gd name="T47" fmla="*/ 411 h 451"/>
                <a:gd name="T48" fmla="*/ 151 w 433"/>
                <a:gd name="T49" fmla="*/ 149 h 451"/>
                <a:gd name="T50" fmla="*/ 161 w 433"/>
                <a:gd name="T51" fmla="*/ 146 h 451"/>
                <a:gd name="T52" fmla="*/ 269 w 433"/>
                <a:gd name="T53" fmla="*/ 78 h 451"/>
                <a:gd name="T54" fmla="*/ 266 w 433"/>
                <a:gd name="T55" fmla="*/ 92 h 451"/>
                <a:gd name="T56" fmla="*/ 281 w 433"/>
                <a:gd name="T57" fmla="*/ 116 h 451"/>
                <a:gd name="T58" fmla="*/ 285 w 433"/>
                <a:gd name="T59" fmla="*/ 116 h 451"/>
                <a:gd name="T60" fmla="*/ 305 w 433"/>
                <a:gd name="T61" fmla="*/ 101 h 451"/>
                <a:gd name="T62" fmla="*/ 319 w 433"/>
                <a:gd name="T63" fmla="*/ 40 h 451"/>
                <a:gd name="T64" fmla="*/ 316 w 433"/>
                <a:gd name="T65" fmla="*/ 25 h 451"/>
                <a:gd name="T66" fmla="*/ 304 w 433"/>
                <a:gd name="T67" fmla="*/ 16 h 451"/>
                <a:gd name="T68" fmla="*/ 244 w 433"/>
                <a:gd name="T69" fmla="*/ 3 h 451"/>
                <a:gd name="T70" fmla="*/ 220 w 433"/>
                <a:gd name="T71" fmla="*/ 18 h 451"/>
                <a:gd name="T72" fmla="*/ 235 w 433"/>
                <a:gd name="T73" fmla="*/ 41 h 451"/>
                <a:gd name="T74" fmla="*/ 248 w 433"/>
                <a:gd name="T75" fmla="*/ 45 h 451"/>
                <a:gd name="T76" fmla="*/ 140 w 433"/>
                <a:gd name="T77" fmla="*/ 112 h 451"/>
                <a:gd name="T78" fmla="*/ 134 w 433"/>
                <a:gd name="T79" fmla="*/ 139 h 451"/>
                <a:gd name="T80" fmla="*/ 151 w 433"/>
                <a:gd name="T81" fmla="*/ 14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51">
                  <a:moveTo>
                    <a:pt x="433" y="411"/>
                  </a:moveTo>
                  <a:cubicBezTo>
                    <a:pt x="433" y="433"/>
                    <a:pt x="415" y="451"/>
                    <a:pt x="393" y="451"/>
                  </a:cubicBezTo>
                  <a:lnTo>
                    <a:pt x="40" y="451"/>
                  </a:lnTo>
                  <a:cubicBezTo>
                    <a:pt x="18" y="451"/>
                    <a:pt x="0" y="433"/>
                    <a:pt x="0" y="411"/>
                  </a:cubicBezTo>
                  <a:lnTo>
                    <a:pt x="0" y="58"/>
                  </a:lnTo>
                  <a:cubicBezTo>
                    <a:pt x="0" y="36"/>
                    <a:pt x="18" y="18"/>
                    <a:pt x="40" y="18"/>
                  </a:cubicBezTo>
                  <a:cubicBezTo>
                    <a:pt x="62" y="18"/>
                    <a:pt x="80" y="36"/>
                    <a:pt x="80" y="58"/>
                  </a:cubicBezTo>
                  <a:lnTo>
                    <a:pt x="80" y="371"/>
                  </a:lnTo>
                  <a:lnTo>
                    <a:pt x="113" y="371"/>
                  </a:lnTo>
                  <a:lnTo>
                    <a:pt x="113" y="268"/>
                  </a:lnTo>
                  <a:cubicBezTo>
                    <a:pt x="113" y="246"/>
                    <a:pt x="131" y="228"/>
                    <a:pt x="153" y="228"/>
                  </a:cubicBezTo>
                  <a:cubicBezTo>
                    <a:pt x="175" y="228"/>
                    <a:pt x="193" y="246"/>
                    <a:pt x="193" y="268"/>
                  </a:cubicBezTo>
                  <a:lnTo>
                    <a:pt x="193" y="371"/>
                  </a:lnTo>
                  <a:lnTo>
                    <a:pt x="223" y="371"/>
                  </a:lnTo>
                  <a:lnTo>
                    <a:pt x="223" y="195"/>
                  </a:lnTo>
                  <a:cubicBezTo>
                    <a:pt x="223" y="173"/>
                    <a:pt x="241" y="155"/>
                    <a:pt x="263" y="155"/>
                  </a:cubicBezTo>
                  <a:cubicBezTo>
                    <a:pt x="285" y="155"/>
                    <a:pt x="303" y="173"/>
                    <a:pt x="303" y="195"/>
                  </a:cubicBezTo>
                  <a:lnTo>
                    <a:pt x="303" y="371"/>
                  </a:lnTo>
                  <a:lnTo>
                    <a:pt x="333" y="371"/>
                  </a:lnTo>
                  <a:lnTo>
                    <a:pt x="333" y="125"/>
                  </a:lnTo>
                  <a:cubicBezTo>
                    <a:pt x="333" y="103"/>
                    <a:pt x="351" y="85"/>
                    <a:pt x="373" y="85"/>
                  </a:cubicBezTo>
                  <a:cubicBezTo>
                    <a:pt x="395" y="85"/>
                    <a:pt x="413" y="103"/>
                    <a:pt x="413" y="125"/>
                  </a:cubicBezTo>
                  <a:lnTo>
                    <a:pt x="413" y="377"/>
                  </a:lnTo>
                  <a:cubicBezTo>
                    <a:pt x="425" y="384"/>
                    <a:pt x="433" y="397"/>
                    <a:pt x="433" y="411"/>
                  </a:cubicBezTo>
                  <a:close/>
                  <a:moveTo>
                    <a:pt x="151" y="149"/>
                  </a:moveTo>
                  <a:cubicBezTo>
                    <a:pt x="154" y="149"/>
                    <a:pt x="158" y="148"/>
                    <a:pt x="161" y="146"/>
                  </a:cubicBezTo>
                  <a:lnTo>
                    <a:pt x="269" y="78"/>
                  </a:lnTo>
                  <a:lnTo>
                    <a:pt x="266" y="92"/>
                  </a:lnTo>
                  <a:cubicBezTo>
                    <a:pt x="263" y="102"/>
                    <a:pt x="270" y="113"/>
                    <a:pt x="281" y="116"/>
                  </a:cubicBezTo>
                  <a:cubicBezTo>
                    <a:pt x="282" y="116"/>
                    <a:pt x="284" y="116"/>
                    <a:pt x="285" y="116"/>
                  </a:cubicBezTo>
                  <a:cubicBezTo>
                    <a:pt x="295" y="116"/>
                    <a:pt x="303" y="110"/>
                    <a:pt x="305" y="101"/>
                  </a:cubicBezTo>
                  <a:lnTo>
                    <a:pt x="319" y="40"/>
                  </a:lnTo>
                  <a:cubicBezTo>
                    <a:pt x="320" y="35"/>
                    <a:pt x="319" y="30"/>
                    <a:pt x="316" y="25"/>
                  </a:cubicBezTo>
                  <a:cubicBezTo>
                    <a:pt x="314" y="21"/>
                    <a:pt x="309" y="18"/>
                    <a:pt x="304" y="16"/>
                  </a:cubicBezTo>
                  <a:lnTo>
                    <a:pt x="244" y="3"/>
                  </a:lnTo>
                  <a:cubicBezTo>
                    <a:pt x="233" y="0"/>
                    <a:pt x="222" y="7"/>
                    <a:pt x="220" y="18"/>
                  </a:cubicBezTo>
                  <a:cubicBezTo>
                    <a:pt x="217" y="28"/>
                    <a:pt x="224" y="39"/>
                    <a:pt x="235" y="41"/>
                  </a:cubicBezTo>
                  <a:lnTo>
                    <a:pt x="248" y="45"/>
                  </a:lnTo>
                  <a:lnTo>
                    <a:pt x="140" y="112"/>
                  </a:lnTo>
                  <a:cubicBezTo>
                    <a:pt x="131" y="118"/>
                    <a:pt x="128" y="130"/>
                    <a:pt x="134" y="139"/>
                  </a:cubicBezTo>
                  <a:cubicBezTo>
                    <a:pt x="138" y="145"/>
                    <a:pt x="144" y="149"/>
                    <a:pt x="151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2" name="stats-up-graphic_44775"/>
            <p:cNvSpPr>
              <a:spLocks noChangeAspect="1"/>
            </p:cNvSpPr>
            <p:nvPr>
              <p:custDataLst>
                <p:tags r:id="rId48"/>
              </p:custDataLst>
            </p:nvPr>
          </p:nvSpPr>
          <p:spPr bwMode="auto">
            <a:xfrm>
              <a:off x="6899146" y="4151704"/>
              <a:ext cx="190543" cy="190256"/>
            </a:xfrm>
            <a:custGeom>
              <a:avLst/>
              <a:gdLst>
                <a:gd name="T0" fmla="*/ 9608 w 10667"/>
                <a:gd name="T1" fmla="*/ 4056 h 10667"/>
                <a:gd name="T2" fmla="*/ 9642 w 10667"/>
                <a:gd name="T3" fmla="*/ 4561 h 10667"/>
                <a:gd name="T4" fmla="*/ 9398 w 10667"/>
                <a:gd name="T5" fmla="*/ 5365 h 10667"/>
                <a:gd name="T6" fmla="*/ 9237 w 10667"/>
                <a:gd name="T7" fmla="*/ 4433 h 10667"/>
                <a:gd name="T8" fmla="*/ 8869 w 10667"/>
                <a:gd name="T9" fmla="*/ 4582 h 10667"/>
                <a:gd name="T10" fmla="*/ 8709 w 10667"/>
                <a:gd name="T11" fmla="*/ 5514 h 10667"/>
                <a:gd name="T12" fmla="*/ 8952 w 10667"/>
                <a:gd name="T13" fmla="*/ 5395 h 10667"/>
                <a:gd name="T14" fmla="*/ 8998 w 10667"/>
                <a:gd name="T15" fmla="*/ 6944 h 10667"/>
                <a:gd name="T16" fmla="*/ 9239 w 10667"/>
                <a:gd name="T17" fmla="*/ 5720 h 10667"/>
                <a:gd name="T18" fmla="*/ 9377 w 10667"/>
                <a:gd name="T19" fmla="*/ 6807 h 10667"/>
                <a:gd name="T20" fmla="*/ 9687 w 10667"/>
                <a:gd name="T21" fmla="*/ 6787 h 10667"/>
                <a:gd name="T22" fmla="*/ 9559 w 10667"/>
                <a:gd name="T23" fmla="*/ 4821 h 10667"/>
                <a:gd name="T24" fmla="*/ 9939 w 10667"/>
                <a:gd name="T25" fmla="*/ 5391 h 10667"/>
                <a:gd name="T26" fmla="*/ 6566 w 10667"/>
                <a:gd name="T27" fmla="*/ 1130 h 10667"/>
                <a:gd name="T28" fmla="*/ 5448 w 10667"/>
                <a:gd name="T29" fmla="*/ 2261 h 10667"/>
                <a:gd name="T30" fmla="*/ 7197 w 10667"/>
                <a:gd name="T31" fmla="*/ 8282 h 10667"/>
                <a:gd name="T32" fmla="*/ 6553 w 10667"/>
                <a:gd name="T33" fmla="*/ 5860 h 10667"/>
                <a:gd name="T34" fmla="*/ 6867 w 10667"/>
                <a:gd name="T35" fmla="*/ 5540 h 10667"/>
                <a:gd name="T36" fmla="*/ 6677 w 10667"/>
                <a:gd name="T37" fmla="*/ 2794 h 10667"/>
                <a:gd name="T38" fmla="*/ 5875 w 10667"/>
                <a:gd name="T39" fmla="*/ 5440 h 10667"/>
                <a:gd name="T40" fmla="*/ 5344 w 10667"/>
                <a:gd name="T41" fmla="*/ 2372 h 10667"/>
                <a:gd name="T42" fmla="*/ 4134 w 10667"/>
                <a:gd name="T43" fmla="*/ 2863 h 10667"/>
                <a:gd name="T44" fmla="*/ 3606 w 10667"/>
                <a:gd name="T45" fmla="*/ 5931 h 10667"/>
                <a:gd name="T46" fmla="*/ 4406 w 10667"/>
                <a:gd name="T47" fmla="*/ 5536 h 10667"/>
                <a:gd name="T48" fmla="*/ 3036 w 10667"/>
                <a:gd name="T49" fmla="*/ 8836 h 10667"/>
                <a:gd name="T50" fmla="*/ 1301 w 10667"/>
                <a:gd name="T51" fmla="*/ 9187 h 10667"/>
                <a:gd name="T52" fmla="*/ 3942 w 10667"/>
                <a:gd name="T53" fmla="*/ 10566 h 10667"/>
                <a:gd name="T54" fmla="*/ 8368 w 10667"/>
                <a:gd name="T55" fmla="*/ 10227 h 10667"/>
                <a:gd name="T56" fmla="*/ 5409 w 10667"/>
                <a:gd name="T57" fmla="*/ 9687 h 10667"/>
                <a:gd name="T58" fmla="*/ 5462 w 10667"/>
                <a:gd name="T59" fmla="*/ 6588 h 10667"/>
                <a:gd name="T60" fmla="*/ 5409 w 10667"/>
                <a:gd name="T61" fmla="*/ 9687 h 10667"/>
                <a:gd name="T62" fmla="*/ 9674 w 10667"/>
                <a:gd name="T63" fmla="*/ 7185 h 10667"/>
                <a:gd name="T64" fmla="*/ 9255 w 10667"/>
                <a:gd name="T65" fmla="*/ 7228 h 10667"/>
                <a:gd name="T66" fmla="*/ 8691 w 10667"/>
                <a:gd name="T67" fmla="*/ 6602 h 10667"/>
                <a:gd name="T68" fmla="*/ 10667 w 10667"/>
                <a:gd name="T69" fmla="*/ 7058 h 10667"/>
                <a:gd name="T70" fmla="*/ 1068 w 10667"/>
                <a:gd name="T71" fmla="*/ 4056 h 10667"/>
                <a:gd name="T72" fmla="*/ 1407 w 10667"/>
                <a:gd name="T73" fmla="*/ 4399 h 10667"/>
                <a:gd name="T74" fmla="*/ 1620 w 10667"/>
                <a:gd name="T75" fmla="*/ 4469 h 10667"/>
                <a:gd name="T76" fmla="*/ 1410 w 10667"/>
                <a:gd name="T77" fmla="*/ 5515 h 10667"/>
                <a:gd name="T78" fmla="*/ 1189 w 10667"/>
                <a:gd name="T79" fmla="*/ 4467 h 10667"/>
                <a:gd name="T80" fmla="*/ 728 w 10667"/>
                <a:gd name="T81" fmla="*/ 5387 h 10667"/>
                <a:gd name="T82" fmla="*/ 967 w 10667"/>
                <a:gd name="T83" fmla="*/ 5399 h 10667"/>
                <a:gd name="T84" fmla="*/ 1088 w 10667"/>
                <a:gd name="T85" fmla="*/ 5407 h 10667"/>
                <a:gd name="T86" fmla="*/ 1148 w 10667"/>
                <a:gd name="T87" fmla="*/ 6944 h 10667"/>
                <a:gd name="T88" fmla="*/ 1411 w 10667"/>
                <a:gd name="T89" fmla="*/ 5714 h 10667"/>
                <a:gd name="T90" fmla="*/ 1671 w 10667"/>
                <a:gd name="T91" fmla="*/ 6954 h 10667"/>
                <a:gd name="T92" fmla="*/ 1743 w 10667"/>
                <a:gd name="T93" fmla="*/ 5493 h 10667"/>
                <a:gd name="T94" fmla="*/ 1838 w 10667"/>
                <a:gd name="T95" fmla="*/ 5396 h 10667"/>
                <a:gd name="T96" fmla="*/ 1780 w 10667"/>
                <a:gd name="T97" fmla="*/ 4561 h 10667"/>
                <a:gd name="T98" fmla="*/ 1813 w 10667"/>
                <a:gd name="T99" fmla="*/ 7185 h 10667"/>
                <a:gd name="T100" fmla="*/ 1394 w 10667"/>
                <a:gd name="T101" fmla="*/ 7228 h 10667"/>
                <a:gd name="T102" fmla="*/ 830 w 10667"/>
                <a:gd name="T103" fmla="*/ 6602 h 10667"/>
                <a:gd name="T104" fmla="*/ 2805 w 10667"/>
                <a:gd name="T105" fmla="*/ 7058 h 10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67" h="10667">
                  <a:moveTo>
                    <a:pt x="8929" y="4056"/>
                  </a:moveTo>
                  <a:cubicBezTo>
                    <a:pt x="8929" y="3866"/>
                    <a:pt x="9081" y="3713"/>
                    <a:pt x="9268" y="3713"/>
                  </a:cubicBezTo>
                  <a:cubicBezTo>
                    <a:pt x="9456" y="3713"/>
                    <a:pt x="9608" y="3866"/>
                    <a:pt x="9608" y="4056"/>
                  </a:cubicBezTo>
                  <a:cubicBezTo>
                    <a:pt x="9608" y="4246"/>
                    <a:pt x="9456" y="4399"/>
                    <a:pt x="9268" y="4399"/>
                  </a:cubicBezTo>
                  <a:cubicBezTo>
                    <a:pt x="9081" y="4399"/>
                    <a:pt x="8929" y="4246"/>
                    <a:pt x="8929" y="4056"/>
                  </a:cubicBezTo>
                  <a:close/>
                  <a:moveTo>
                    <a:pt x="9642" y="4561"/>
                  </a:moveTo>
                  <a:cubicBezTo>
                    <a:pt x="9592" y="4523"/>
                    <a:pt x="9541" y="4489"/>
                    <a:pt x="9482" y="4469"/>
                  </a:cubicBezTo>
                  <a:cubicBezTo>
                    <a:pt x="9427" y="4449"/>
                    <a:pt x="9369" y="4439"/>
                    <a:pt x="9310" y="4434"/>
                  </a:cubicBezTo>
                  <a:lnTo>
                    <a:pt x="9398" y="5365"/>
                  </a:lnTo>
                  <a:lnTo>
                    <a:pt x="9272" y="5515"/>
                  </a:lnTo>
                  <a:lnTo>
                    <a:pt x="9127" y="5365"/>
                  </a:lnTo>
                  <a:lnTo>
                    <a:pt x="9237" y="4433"/>
                  </a:lnTo>
                  <a:cubicBezTo>
                    <a:pt x="9173" y="4435"/>
                    <a:pt x="9110" y="4446"/>
                    <a:pt x="9050" y="4467"/>
                  </a:cubicBezTo>
                  <a:cubicBezTo>
                    <a:pt x="9025" y="4476"/>
                    <a:pt x="9002" y="4487"/>
                    <a:pt x="8979" y="4500"/>
                  </a:cubicBezTo>
                  <a:cubicBezTo>
                    <a:pt x="8940" y="4523"/>
                    <a:pt x="8903" y="4551"/>
                    <a:pt x="8869" y="4582"/>
                  </a:cubicBezTo>
                  <a:cubicBezTo>
                    <a:pt x="8700" y="4734"/>
                    <a:pt x="8609" y="4997"/>
                    <a:pt x="8589" y="5387"/>
                  </a:cubicBezTo>
                  <a:cubicBezTo>
                    <a:pt x="8586" y="5454"/>
                    <a:pt x="8637" y="5511"/>
                    <a:pt x="8703" y="5514"/>
                  </a:cubicBezTo>
                  <a:cubicBezTo>
                    <a:pt x="8705" y="5514"/>
                    <a:pt x="8707" y="5514"/>
                    <a:pt x="8709" y="5514"/>
                  </a:cubicBezTo>
                  <a:cubicBezTo>
                    <a:pt x="8772" y="5514"/>
                    <a:pt x="8825" y="5464"/>
                    <a:pt x="8828" y="5399"/>
                  </a:cubicBezTo>
                  <a:cubicBezTo>
                    <a:pt x="8842" y="5135"/>
                    <a:pt x="8893" y="4938"/>
                    <a:pt x="8978" y="4821"/>
                  </a:cubicBezTo>
                  <a:cubicBezTo>
                    <a:pt x="8972" y="4944"/>
                    <a:pt x="8961" y="5167"/>
                    <a:pt x="8952" y="5395"/>
                  </a:cubicBezTo>
                  <a:cubicBezTo>
                    <a:pt x="8951" y="5399"/>
                    <a:pt x="8950" y="5403"/>
                    <a:pt x="8950" y="5407"/>
                  </a:cubicBezTo>
                  <a:lnTo>
                    <a:pt x="8854" y="6776"/>
                  </a:lnTo>
                  <a:cubicBezTo>
                    <a:pt x="8848" y="6863"/>
                    <a:pt x="8912" y="6938"/>
                    <a:pt x="8998" y="6944"/>
                  </a:cubicBezTo>
                  <a:cubicBezTo>
                    <a:pt x="9002" y="6944"/>
                    <a:pt x="9005" y="6944"/>
                    <a:pt x="9009" y="6944"/>
                  </a:cubicBezTo>
                  <a:cubicBezTo>
                    <a:pt x="9090" y="6944"/>
                    <a:pt x="9158" y="6881"/>
                    <a:pt x="9163" y="6798"/>
                  </a:cubicBezTo>
                  <a:lnTo>
                    <a:pt x="9239" y="5720"/>
                  </a:lnTo>
                  <a:cubicBezTo>
                    <a:pt x="9251" y="5717"/>
                    <a:pt x="9262" y="5714"/>
                    <a:pt x="9273" y="5714"/>
                  </a:cubicBezTo>
                  <a:cubicBezTo>
                    <a:pt x="9284" y="5714"/>
                    <a:pt x="9296" y="5716"/>
                    <a:pt x="9307" y="5717"/>
                  </a:cubicBezTo>
                  <a:lnTo>
                    <a:pt x="9377" y="6807"/>
                  </a:lnTo>
                  <a:cubicBezTo>
                    <a:pt x="9382" y="6890"/>
                    <a:pt x="9451" y="6954"/>
                    <a:pt x="9532" y="6954"/>
                  </a:cubicBezTo>
                  <a:cubicBezTo>
                    <a:pt x="9535" y="6954"/>
                    <a:pt x="9539" y="6954"/>
                    <a:pt x="9542" y="6954"/>
                  </a:cubicBezTo>
                  <a:cubicBezTo>
                    <a:pt x="9628" y="6948"/>
                    <a:pt x="9692" y="6873"/>
                    <a:pt x="9687" y="6787"/>
                  </a:cubicBezTo>
                  <a:lnTo>
                    <a:pt x="9604" y="5493"/>
                  </a:lnTo>
                  <a:cubicBezTo>
                    <a:pt x="9604" y="5486"/>
                    <a:pt x="9602" y="5479"/>
                    <a:pt x="9601" y="5472"/>
                  </a:cubicBezTo>
                  <a:cubicBezTo>
                    <a:pt x="9594" y="5274"/>
                    <a:pt x="9571" y="4981"/>
                    <a:pt x="9559" y="4821"/>
                  </a:cubicBezTo>
                  <a:cubicBezTo>
                    <a:pt x="9645" y="4939"/>
                    <a:pt x="9694" y="5134"/>
                    <a:pt x="9700" y="5396"/>
                  </a:cubicBezTo>
                  <a:cubicBezTo>
                    <a:pt x="9701" y="5462"/>
                    <a:pt x="9754" y="5514"/>
                    <a:pt x="9822" y="5514"/>
                  </a:cubicBezTo>
                  <a:cubicBezTo>
                    <a:pt x="9888" y="5513"/>
                    <a:pt x="9940" y="5458"/>
                    <a:pt x="9939" y="5391"/>
                  </a:cubicBezTo>
                  <a:cubicBezTo>
                    <a:pt x="9931" y="4988"/>
                    <a:pt x="9831" y="4709"/>
                    <a:pt x="9642" y="4561"/>
                  </a:cubicBezTo>
                  <a:close/>
                  <a:moveTo>
                    <a:pt x="5448" y="2261"/>
                  </a:moveTo>
                  <a:cubicBezTo>
                    <a:pt x="6065" y="2261"/>
                    <a:pt x="6566" y="1755"/>
                    <a:pt x="6566" y="1130"/>
                  </a:cubicBezTo>
                  <a:cubicBezTo>
                    <a:pt x="6566" y="506"/>
                    <a:pt x="6065" y="0"/>
                    <a:pt x="5448" y="0"/>
                  </a:cubicBezTo>
                  <a:cubicBezTo>
                    <a:pt x="4832" y="0"/>
                    <a:pt x="4332" y="506"/>
                    <a:pt x="4332" y="1130"/>
                  </a:cubicBezTo>
                  <a:cubicBezTo>
                    <a:pt x="4332" y="1755"/>
                    <a:pt x="4832" y="2261"/>
                    <a:pt x="5448" y="2261"/>
                  </a:cubicBezTo>
                  <a:close/>
                  <a:moveTo>
                    <a:pt x="9566" y="9187"/>
                  </a:moveTo>
                  <a:cubicBezTo>
                    <a:pt x="9566" y="8589"/>
                    <a:pt x="8569" y="8079"/>
                    <a:pt x="7146" y="7846"/>
                  </a:cubicBezTo>
                  <a:lnTo>
                    <a:pt x="7197" y="8282"/>
                  </a:lnTo>
                  <a:cubicBezTo>
                    <a:pt x="7559" y="8431"/>
                    <a:pt x="7781" y="8624"/>
                    <a:pt x="7781" y="8836"/>
                  </a:cubicBezTo>
                  <a:cubicBezTo>
                    <a:pt x="7781" y="9120"/>
                    <a:pt x="7386" y="9369"/>
                    <a:pt x="6788" y="9523"/>
                  </a:cubicBezTo>
                  <a:lnTo>
                    <a:pt x="6553" y="5860"/>
                  </a:lnTo>
                  <a:cubicBezTo>
                    <a:pt x="6552" y="5836"/>
                    <a:pt x="6547" y="5814"/>
                    <a:pt x="6542" y="5791"/>
                  </a:cubicBezTo>
                  <a:cubicBezTo>
                    <a:pt x="6519" y="5139"/>
                    <a:pt x="6446" y="4174"/>
                    <a:pt x="6403" y="3649"/>
                  </a:cubicBezTo>
                  <a:cubicBezTo>
                    <a:pt x="6689" y="4036"/>
                    <a:pt x="6850" y="4677"/>
                    <a:pt x="6867" y="5540"/>
                  </a:cubicBezTo>
                  <a:cubicBezTo>
                    <a:pt x="6872" y="5758"/>
                    <a:pt x="7047" y="5931"/>
                    <a:pt x="7269" y="5931"/>
                  </a:cubicBezTo>
                  <a:cubicBezTo>
                    <a:pt x="7487" y="5926"/>
                    <a:pt x="7660" y="5744"/>
                    <a:pt x="7655" y="5524"/>
                  </a:cubicBezTo>
                  <a:cubicBezTo>
                    <a:pt x="7628" y="4200"/>
                    <a:pt x="7299" y="3281"/>
                    <a:pt x="6677" y="2794"/>
                  </a:cubicBezTo>
                  <a:cubicBezTo>
                    <a:pt x="6515" y="2666"/>
                    <a:pt x="6346" y="2557"/>
                    <a:pt x="6150" y="2489"/>
                  </a:cubicBezTo>
                  <a:cubicBezTo>
                    <a:pt x="5969" y="2425"/>
                    <a:pt x="5778" y="2390"/>
                    <a:pt x="5587" y="2376"/>
                  </a:cubicBezTo>
                  <a:lnTo>
                    <a:pt x="5875" y="5440"/>
                  </a:lnTo>
                  <a:lnTo>
                    <a:pt x="5459" y="5934"/>
                  </a:lnTo>
                  <a:lnTo>
                    <a:pt x="4983" y="5440"/>
                  </a:lnTo>
                  <a:lnTo>
                    <a:pt x="5344" y="2372"/>
                  </a:lnTo>
                  <a:cubicBezTo>
                    <a:pt x="5135" y="2379"/>
                    <a:pt x="4926" y="2413"/>
                    <a:pt x="4729" y="2484"/>
                  </a:cubicBezTo>
                  <a:cubicBezTo>
                    <a:pt x="4648" y="2513"/>
                    <a:pt x="4570" y="2548"/>
                    <a:pt x="4496" y="2592"/>
                  </a:cubicBezTo>
                  <a:cubicBezTo>
                    <a:pt x="4366" y="2669"/>
                    <a:pt x="4247" y="2762"/>
                    <a:pt x="4134" y="2863"/>
                  </a:cubicBezTo>
                  <a:cubicBezTo>
                    <a:pt x="3578" y="3362"/>
                    <a:pt x="3276" y="4228"/>
                    <a:pt x="3213" y="5512"/>
                  </a:cubicBezTo>
                  <a:cubicBezTo>
                    <a:pt x="3202" y="5732"/>
                    <a:pt x="3369" y="5919"/>
                    <a:pt x="3586" y="5930"/>
                  </a:cubicBezTo>
                  <a:cubicBezTo>
                    <a:pt x="3593" y="5931"/>
                    <a:pt x="3600" y="5931"/>
                    <a:pt x="3606" y="5931"/>
                  </a:cubicBezTo>
                  <a:cubicBezTo>
                    <a:pt x="3815" y="5931"/>
                    <a:pt x="3989" y="5765"/>
                    <a:pt x="4000" y="5552"/>
                  </a:cubicBezTo>
                  <a:cubicBezTo>
                    <a:pt x="4043" y="4683"/>
                    <a:pt x="4213" y="4034"/>
                    <a:pt x="4493" y="3649"/>
                  </a:cubicBezTo>
                  <a:cubicBezTo>
                    <a:pt x="4473" y="4053"/>
                    <a:pt x="4437" y="4787"/>
                    <a:pt x="4406" y="5536"/>
                  </a:cubicBezTo>
                  <a:cubicBezTo>
                    <a:pt x="4404" y="5550"/>
                    <a:pt x="4400" y="5563"/>
                    <a:pt x="4399" y="5577"/>
                  </a:cubicBezTo>
                  <a:lnTo>
                    <a:pt x="4121" y="9550"/>
                  </a:lnTo>
                  <a:cubicBezTo>
                    <a:pt x="3469" y="9398"/>
                    <a:pt x="3036" y="9136"/>
                    <a:pt x="3036" y="8836"/>
                  </a:cubicBezTo>
                  <a:cubicBezTo>
                    <a:pt x="3036" y="8606"/>
                    <a:pt x="3298" y="8398"/>
                    <a:pt x="3715" y="8245"/>
                  </a:cubicBezTo>
                  <a:lnTo>
                    <a:pt x="3745" y="7843"/>
                  </a:lnTo>
                  <a:cubicBezTo>
                    <a:pt x="2309" y="8075"/>
                    <a:pt x="1301" y="8586"/>
                    <a:pt x="1301" y="9187"/>
                  </a:cubicBezTo>
                  <a:cubicBezTo>
                    <a:pt x="1301" y="9666"/>
                    <a:pt x="1867" y="9963"/>
                    <a:pt x="2241" y="10125"/>
                  </a:cubicBezTo>
                  <a:cubicBezTo>
                    <a:pt x="2579" y="10272"/>
                    <a:pt x="2936" y="10374"/>
                    <a:pt x="3295" y="10452"/>
                  </a:cubicBezTo>
                  <a:cubicBezTo>
                    <a:pt x="3509" y="10498"/>
                    <a:pt x="3725" y="10536"/>
                    <a:pt x="3942" y="10566"/>
                  </a:cubicBezTo>
                  <a:cubicBezTo>
                    <a:pt x="4438" y="10635"/>
                    <a:pt x="4931" y="10667"/>
                    <a:pt x="5434" y="10667"/>
                  </a:cubicBezTo>
                  <a:cubicBezTo>
                    <a:pt x="5609" y="10667"/>
                    <a:pt x="5784" y="10662"/>
                    <a:pt x="5959" y="10654"/>
                  </a:cubicBezTo>
                  <a:cubicBezTo>
                    <a:pt x="6767" y="10615"/>
                    <a:pt x="7596" y="10506"/>
                    <a:pt x="8368" y="10227"/>
                  </a:cubicBezTo>
                  <a:cubicBezTo>
                    <a:pt x="8794" y="10073"/>
                    <a:pt x="9463" y="9799"/>
                    <a:pt x="9557" y="9286"/>
                  </a:cubicBezTo>
                  <a:cubicBezTo>
                    <a:pt x="9563" y="9253"/>
                    <a:pt x="9566" y="9220"/>
                    <a:pt x="9566" y="9187"/>
                  </a:cubicBezTo>
                  <a:close/>
                  <a:moveTo>
                    <a:pt x="5409" y="9687"/>
                  </a:moveTo>
                  <a:cubicBezTo>
                    <a:pt x="5316" y="9687"/>
                    <a:pt x="5226" y="9685"/>
                    <a:pt x="5136" y="9681"/>
                  </a:cubicBezTo>
                  <a:lnTo>
                    <a:pt x="5351" y="6608"/>
                  </a:lnTo>
                  <a:cubicBezTo>
                    <a:pt x="5390" y="6597"/>
                    <a:pt x="5429" y="6588"/>
                    <a:pt x="5462" y="6588"/>
                  </a:cubicBezTo>
                  <a:cubicBezTo>
                    <a:pt x="5501" y="6588"/>
                    <a:pt x="5539" y="6595"/>
                    <a:pt x="5577" y="6599"/>
                  </a:cubicBezTo>
                  <a:lnTo>
                    <a:pt x="5773" y="9671"/>
                  </a:lnTo>
                  <a:cubicBezTo>
                    <a:pt x="5653" y="9678"/>
                    <a:pt x="5535" y="9687"/>
                    <a:pt x="5409" y="9687"/>
                  </a:cubicBezTo>
                  <a:close/>
                  <a:moveTo>
                    <a:pt x="9863" y="6751"/>
                  </a:moveTo>
                  <a:cubicBezTo>
                    <a:pt x="9985" y="6801"/>
                    <a:pt x="10061" y="6867"/>
                    <a:pt x="10061" y="6939"/>
                  </a:cubicBezTo>
                  <a:cubicBezTo>
                    <a:pt x="10061" y="7043"/>
                    <a:pt x="9905" y="7134"/>
                    <a:pt x="9674" y="7185"/>
                  </a:cubicBezTo>
                  <a:cubicBezTo>
                    <a:pt x="9657" y="7190"/>
                    <a:pt x="9638" y="7195"/>
                    <a:pt x="9619" y="7197"/>
                  </a:cubicBezTo>
                  <a:cubicBezTo>
                    <a:pt x="9614" y="7198"/>
                    <a:pt x="9609" y="7198"/>
                    <a:pt x="9605" y="7198"/>
                  </a:cubicBezTo>
                  <a:cubicBezTo>
                    <a:pt x="9499" y="7217"/>
                    <a:pt x="9382" y="7228"/>
                    <a:pt x="9255" y="7228"/>
                  </a:cubicBezTo>
                  <a:cubicBezTo>
                    <a:pt x="8811" y="7228"/>
                    <a:pt x="8451" y="7098"/>
                    <a:pt x="8451" y="6939"/>
                  </a:cubicBezTo>
                  <a:cubicBezTo>
                    <a:pt x="8451" y="6861"/>
                    <a:pt x="8539" y="6790"/>
                    <a:pt x="8681" y="6739"/>
                  </a:cubicBezTo>
                  <a:lnTo>
                    <a:pt x="8691" y="6602"/>
                  </a:lnTo>
                  <a:cubicBezTo>
                    <a:pt x="8203" y="6681"/>
                    <a:pt x="7861" y="6854"/>
                    <a:pt x="7861" y="7058"/>
                  </a:cubicBezTo>
                  <a:cubicBezTo>
                    <a:pt x="7861" y="7335"/>
                    <a:pt x="8489" y="7560"/>
                    <a:pt x="9264" y="7560"/>
                  </a:cubicBezTo>
                  <a:cubicBezTo>
                    <a:pt x="10039" y="7560"/>
                    <a:pt x="10667" y="7335"/>
                    <a:pt x="10667" y="7058"/>
                  </a:cubicBezTo>
                  <a:cubicBezTo>
                    <a:pt x="10667" y="6855"/>
                    <a:pt x="10328" y="6682"/>
                    <a:pt x="9845" y="6603"/>
                  </a:cubicBezTo>
                  <a:lnTo>
                    <a:pt x="9863" y="6751"/>
                  </a:lnTo>
                  <a:close/>
                  <a:moveTo>
                    <a:pt x="1068" y="4056"/>
                  </a:moveTo>
                  <a:cubicBezTo>
                    <a:pt x="1068" y="3866"/>
                    <a:pt x="1220" y="3713"/>
                    <a:pt x="1407" y="3713"/>
                  </a:cubicBezTo>
                  <a:cubicBezTo>
                    <a:pt x="1594" y="3713"/>
                    <a:pt x="1747" y="3866"/>
                    <a:pt x="1747" y="4056"/>
                  </a:cubicBezTo>
                  <a:cubicBezTo>
                    <a:pt x="1747" y="4246"/>
                    <a:pt x="1594" y="4399"/>
                    <a:pt x="1407" y="4399"/>
                  </a:cubicBezTo>
                  <a:cubicBezTo>
                    <a:pt x="1220" y="4399"/>
                    <a:pt x="1068" y="4246"/>
                    <a:pt x="1068" y="4056"/>
                  </a:cubicBezTo>
                  <a:close/>
                  <a:moveTo>
                    <a:pt x="1780" y="4561"/>
                  </a:moveTo>
                  <a:cubicBezTo>
                    <a:pt x="1731" y="4523"/>
                    <a:pt x="1680" y="4489"/>
                    <a:pt x="1620" y="4469"/>
                  </a:cubicBezTo>
                  <a:cubicBezTo>
                    <a:pt x="1565" y="4449"/>
                    <a:pt x="1507" y="4439"/>
                    <a:pt x="1449" y="4434"/>
                  </a:cubicBezTo>
                  <a:lnTo>
                    <a:pt x="1537" y="5365"/>
                  </a:lnTo>
                  <a:lnTo>
                    <a:pt x="1410" y="5515"/>
                  </a:lnTo>
                  <a:lnTo>
                    <a:pt x="1266" y="5365"/>
                  </a:lnTo>
                  <a:lnTo>
                    <a:pt x="1376" y="4433"/>
                  </a:lnTo>
                  <a:cubicBezTo>
                    <a:pt x="1312" y="4435"/>
                    <a:pt x="1248" y="4446"/>
                    <a:pt x="1189" y="4467"/>
                  </a:cubicBezTo>
                  <a:cubicBezTo>
                    <a:pt x="1164" y="4476"/>
                    <a:pt x="1140" y="4487"/>
                    <a:pt x="1118" y="4500"/>
                  </a:cubicBezTo>
                  <a:cubicBezTo>
                    <a:pt x="1078" y="4523"/>
                    <a:pt x="1042" y="4551"/>
                    <a:pt x="1008" y="4582"/>
                  </a:cubicBezTo>
                  <a:cubicBezTo>
                    <a:pt x="839" y="4734"/>
                    <a:pt x="747" y="4997"/>
                    <a:pt x="728" y="5387"/>
                  </a:cubicBezTo>
                  <a:cubicBezTo>
                    <a:pt x="725" y="5454"/>
                    <a:pt x="775" y="5511"/>
                    <a:pt x="841" y="5514"/>
                  </a:cubicBezTo>
                  <a:cubicBezTo>
                    <a:pt x="843" y="5514"/>
                    <a:pt x="845" y="5514"/>
                    <a:pt x="848" y="5514"/>
                  </a:cubicBezTo>
                  <a:cubicBezTo>
                    <a:pt x="911" y="5514"/>
                    <a:pt x="964" y="5464"/>
                    <a:pt x="967" y="5399"/>
                  </a:cubicBezTo>
                  <a:cubicBezTo>
                    <a:pt x="980" y="5135"/>
                    <a:pt x="1032" y="4938"/>
                    <a:pt x="1117" y="4821"/>
                  </a:cubicBezTo>
                  <a:cubicBezTo>
                    <a:pt x="1111" y="4944"/>
                    <a:pt x="1100" y="5167"/>
                    <a:pt x="1090" y="5395"/>
                  </a:cubicBezTo>
                  <a:cubicBezTo>
                    <a:pt x="1090" y="5399"/>
                    <a:pt x="1089" y="5403"/>
                    <a:pt x="1088" y="5407"/>
                  </a:cubicBezTo>
                  <a:lnTo>
                    <a:pt x="993" y="6776"/>
                  </a:lnTo>
                  <a:cubicBezTo>
                    <a:pt x="987" y="6863"/>
                    <a:pt x="1051" y="6938"/>
                    <a:pt x="1136" y="6944"/>
                  </a:cubicBezTo>
                  <a:cubicBezTo>
                    <a:pt x="1140" y="6944"/>
                    <a:pt x="1144" y="6944"/>
                    <a:pt x="1148" y="6944"/>
                  </a:cubicBezTo>
                  <a:cubicBezTo>
                    <a:pt x="1228" y="6944"/>
                    <a:pt x="1296" y="6881"/>
                    <a:pt x="1302" y="6798"/>
                  </a:cubicBezTo>
                  <a:lnTo>
                    <a:pt x="1378" y="5720"/>
                  </a:lnTo>
                  <a:cubicBezTo>
                    <a:pt x="1389" y="5717"/>
                    <a:pt x="1401" y="5714"/>
                    <a:pt x="1411" y="5714"/>
                  </a:cubicBezTo>
                  <a:cubicBezTo>
                    <a:pt x="1423" y="5714"/>
                    <a:pt x="1435" y="5716"/>
                    <a:pt x="1446" y="5717"/>
                  </a:cubicBezTo>
                  <a:lnTo>
                    <a:pt x="1516" y="6807"/>
                  </a:lnTo>
                  <a:cubicBezTo>
                    <a:pt x="1521" y="6890"/>
                    <a:pt x="1589" y="6954"/>
                    <a:pt x="1671" y="6954"/>
                  </a:cubicBezTo>
                  <a:cubicBezTo>
                    <a:pt x="1674" y="6954"/>
                    <a:pt x="1677" y="6954"/>
                    <a:pt x="1681" y="6954"/>
                  </a:cubicBezTo>
                  <a:cubicBezTo>
                    <a:pt x="1766" y="6948"/>
                    <a:pt x="1831" y="6873"/>
                    <a:pt x="1826" y="6787"/>
                  </a:cubicBezTo>
                  <a:lnTo>
                    <a:pt x="1743" y="5493"/>
                  </a:lnTo>
                  <a:cubicBezTo>
                    <a:pt x="1742" y="5486"/>
                    <a:pt x="1741" y="5479"/>
                    <a:pt x="1739" y="5472"/>
                  </a:cubicBezTo>
                  <a:cubicBezTo>
                    <a:pt x="1732" y="5274"/>
                    <a:pt x="1710" y="4981"/>
                    <a:pt x="1697" y="4821"/>
                  </a:cubicBezTo>
                  <a:cubicBezTo>
                    <a:pt x="1784" y="4939"/>
                    <a:pt x="1833" y="5134"/>
                    <a:pt x="1838" y="5396"/>
                  </a:cubicBezTo>
                  <a:cubicBezTo>
                    <a:pt x="1840" y="5462"/>
                    <a:pt x="1893" y="5514"/>
                    <a:pt x="1960" y="5514"/>
                  </a:cubicBezTo>
                  <a:cubicBezTo>
                    <a:pt x="2027" y="5513"/>
                    <a:pt x="2079" y="5458"/>
                    <a:pt x="2078" y="5391"/>
                  </a:cubicBezTo>
                  <a:cubicBezTo>
                    <a:pt x="2069" y="4988"/>
                    <a:pt x="1969" y="4709"/>
                    <a:pt x="1780" y="4561"/>
                  </a:cubicBezTo>
                  <a:close/>
                  <a:moveTo>
                    <a:pt x="2002" y="6751"/>
                  </a:moveTo>
                  <a:cubicBezTo>
                    <a:pt x="2124" y="6801"/>
                    <a:pt x="2200" y="6867"/>
                    <a:pt x="2200" y="6939"/>
                  </a:cubicBezTo>
                  <a:cubicBezTo>
                    <a:pt x="2200" y="7043"/>
                    <a:pt x="2044" y="7134"/>
                    <a:pt x="1813" y="7185"/>
                  </a:cubicBezTo>
                  <a:cubicBezTo>
                    <a:pt x="1795" y="7190"/>
                    <a:pt x="1777" y="7195"/>
                    <a:pt x="1758" y="7197"/>
                  </a:cubicBezTo>
                  <a:cubicBezTo>
                    <a:pt x="1753" y="7198"/>
                    <a:pt x="1748" y="7198"/>
                    <a:pt x="1743" y="7198"/>
                  </a:cubicBezTo>
                  <a:cubicBezTo>
                    <a:pt x="1637" y="7217"/>
                    <a:pt x="1520" y="7228"/>
                    <a:pt x="1394" y="7228"/>
                  </a:cubicBezTo>
                  <a:cubicBezTo>
                    <a:pt x="950" y="7228"/>
                    <a:pt x="589" y="7098"/>
                    <a:pt x="589" y="6939"/>
                  </a:cubicBezTo>
                  <a:cubicBezTo>
                    <a:pt x="589" y="6861"/>
                    <a:pt x="678" y="6790"/>
                    <a:pt x="820" y="6739"/>
                  </a:cubicBezTo>
                  <a:lnTo>
                    <a:pt x="830" y="6602"/>
                  </a:lnTo>
                  <a:cubicBezTo>
                    <a:pt x="342" y="6681"/>
                    <a:pt x="0" y="6854"/>
                    <a:pt x="0" y="7058"/>
                  </a:cubicBezTo>
                  <a:cubicBezTo>
                    <a:pt x="0" y="7335"/>
                    <a:pt x="628" y="7560"/>
                    <a:pt x="1403" y="7560"/>
                  </a:cubicBezTo>
                  <a:cubicBezTo>
                    <a:pt x="2177" y="7560"/>
                    <a:pt x="2805" y="7335"/>
                    <a:pt x="2805" y="7058"/>
                  </a:cubicBezTo>
                  <a:cubicBezTo>
                    <a:pt x="2805" y="6855"/>
                    <a:pt x="2467" y="6682"/>
                    <a:pt x="1984" y="6603"/>
                  </a:cubicBezTo>
                  <a:lnTo>
                    <a:pt x="2002" y="67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113" name="Title 6"/>
          <p:cNvSpPr txBox="1"/>
          <p:nvPr>
            <p:custDataLst>
              <p:tags r:id="rId49"/>
            </p:custDataLst>
          </p:nvPr>
        </p:nvSpPr>
        <p:spPr>
          <a:xfrm>
            <a:off x="3525837" y="719154"/>
            <a:ext cx="5140326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为什么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选择营销活动？</a:t>
            </a:r>
            <a:endParaRPr lang="zh-CN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sp>
        <p:nvSpPr>
          <p:cNvPr id="114" name="文本框 113"/>
          <p:cNvSpPr txBox="1"/>
          <p:nvPr>
            <p:custDataLst>
              <p:tags r:id="rId50"/>
            </p:custDataLst>
          </p:nvPr>
        </p:nvSpPr>
        <p:spPr>
          <a:xfrm>
            <a:off x="4700270" y="4700270"/>
            <a:ext cx="1045210" cy="30670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dist"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销售提高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</p:spTree>
    <p:custDataLst>
      <p:tags r:id="rId5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15*i*1"/>
  <p:tag name="KSO_WM_BEAUTIFY_FLAG" val="#wm#"/>
  <p:tag name="KSO_WM_TAG_VERSION" val="1.0"/>
  <p:tag name="KSO_WM_CHIP_GROUPID" val="62eb9072295c1bf6da6baf7e"/>
  <p:tag name="KSO_WM_CHIP_XID" val="62eb9073295c1bf6da6baf8f"/>
  <p:tag name="KSO_WM_UNIT_DEC_AREA_ID" val="401c9cf5684149dda8636671bbe4097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9a74a2097784f28993e157c582efb8b"/>
</p:tagLst>
</file>

<file path=ppt/tags/tag64.xml><?xml version="1.0" encoding="utf-8"?>
<p:tagLst xmlns:p="http://schemas.openxmlformats.org/presentationml/2006/main">
  <p:tag name="KSO_WM_UNIT_SUBTYPE" val="w"/>
  <p:tag name="KSO_WM_TEMPLATE_CATEGORY" val="chip"/>
  <p:tag name="KSO_WM_TEMPLATE_INDEX" val="20225364"/>
  <p:tag name="KSO_WM_UNIT_TYPE" val="i"/>
  <p:tag name="KSO_WM_UNIT_INDEX" val="1"/>
  <p:tag name="KSO_WM_UNIT_ID" val="chip20225364_16*i*1"/>
  <p:tag name="KSO_WM_BEAUTIFY_FLAG" val="#wm#"/>
  <p:tag name="KSO_WM_TAG_VERSION" val="1.0"/>
  <p:tag name="KSO_WM_CHIP_GROUPID" val="62eb9072295c1bf6da6baf7e"/>
  <p:tag name="KSO_WM_CHIP_XID" val="62eb9073295c1bf6da6baf8d"/>
  <p:tag name="KSO_WM_UNIT_DEC_AREA_ID" val="0b241af43ffd459ea3639bda70427339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7e7b3c153a043fd9822fff76dc5927c"/>
</p:tagLst>
</file>

<file path=ppt/tags/tag65.xml><?xml version="1.0" encoding="utf-8"?>
<p:tagLst xmlns:p="http://schemas.openxmlformats.org/presentationml/2006/main">
  <p:tag name="KSO_WM_UNIT_SUBTYPE" val="r"/>
  <p:tag name="KSO_WM_TEMPLATE_CATEGORY" val="chip"/>
  <p:tag name="KSO_WM_TEMPLATE_INDEX" val="20225364"/>
  <p:tag name="KSO_WM_UNIT_TYPE" val="i"/>
  <p:tag name="KSO_WM_UNIT_INDEX" val="1"/>
  <p:tag name="KSO_WM_UNIT_ID" val="chip20225364_17*i*1"/>
  <p:tag name="KSO_WM_BEAUTIFY_FLAG" val="#wm#"/>
  <p:tag name="KSO_WM_TAG_VERSION" val="1.0"/>
  <p:tag name="KSO_WM_CHIP_GROUPID" val="62eb9072295c1bf6da6baf7e"/>
  <p:tag name="KSO_WM_CHIP_XID" val="62eb9073295c1bf6da6baf8e"/>
  <p:tag name="KSO_WM_UNIT_DEC_AREA_ID" val="1c9e91e9faf24b39a6afdc3489eb4d47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d650330007c42b69b12e96a6c10fd72"/>
</p:tagLst>
</file>

<file path=ppt/tags/tag66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67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68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劳动节通用可爱卡通风模板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364_1*a*1"/>
  <p:tag name="KSO_WM_TEMPLATE_CATEGORY" val="custom"/>
  <p:tag name="KSO_WM_TEMPLATE_INDEX" val="20225364"/>
  <p:tag name="KSO_WM_UNIT_LAYERLEVEL" val="1"/>
  <p:tag name="KSO_WM_TAG_VERSION" val="1.0"/>
  <p:tag name="KSO_WM_BEAUTIFY_FLAG" val="#wm#"/>
  <p:tag name="KSO_WM_UNIT_DEFAULT_FONT" val="60;66;2"/>
  <p:tag name="KSO_WM_UNIT_BLOCK" val="0"/>
  <p:tag name="KSO_WM_UNIT_DEC_AREA_ID" val="ef7e7117e43a4ad2b9ffcf3c38b3dfca"/>
  <p:tag name="KSO_WM_CHIP_GROUPID" val="619ded4456c5b5f57912a6db"/>
  <p:tag name="KSO_WM_CHIP_XID" val="619ded4456c5b5f57912a6d8"/>
  <p:tag name="KSO_WM_CHIP_FILLAREA_FILL_RULE" val="{&quot;fill_align&quot;:&quot;rb&quot;,&quot;fill_mode&quot;:&quot;adaptive&quot;,&quot;sacle_strategy&quot;:&quot;smart&quot;}"/>
  <p:tag name="KSO_WM_ASSEMBLE_CHIP_INDEX" val="8b76c919d95c4a8094d89cf575c135bd"/>
  <p:tag name="KSO_WM_UNIT_TEXT_FILL_FORE_SCHEMECOLOR_INDEX_BRIGHTNESS" val="-0.25"/>
  <p:tag name="KSO_WM_UNIT_TEXT_FILL_FORE_SCHEMECOLOR_INDEX" val="5"/>
  <p:tag name="KSO_WM_UNIT_TEXT_FILL_TYPE" val="1"/>
  <p:tag name="KSO_WM_TEMPLATE_ASSEMBLE_XID" val="63198a8ef3bab3d766a51685"/>
  <p:tag name="KSO_WM_TEMPLATE_ASSEMBLE_GROUPID" val="62eb9072295c1bf6da6baf7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副标题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5364_1*b*1"/>
  <p:tag name="KSO_WM_TEMPLATE_CATEGORY" val="custom"/>
  <p:tag name="KSO_WM_TEMPLATE_INDEX" val="20225364"/>
  <p:tag name="KSO_WM_UNIT_LAYERLEVEL" val="1"/>
  <p:tag name="KSO_WM_TAG_VERSION" val="1.0"/>
  <p:tag name="KSO_WM_BEAUTIFY_FLAG" val="#wm#"/>
  <p:tag name="KSO_WM_UNIT_DEFAULT_FONT" val="16;18;2"/>
  <p:tag name="KSO_WM_UNIT_BLOCK" val="0"/>
  <p:tag name="KSO_WM_UNIT_DEC_AREA_ID" val="2c8e933044024b0f9fb5c1dce42f8e33"/>
  <p:tag name="KSO_WM_CHIP_GROUPID" val="619ded4456c5b5f57912a6db"/>
  <p:tag name="KSO_WM_CHIP_XID" val="619ded4456c5b5f57912a6d8"/>
  <p:tag name="KSO_WM_CHIP_FILLAREA_FILL_RULE" val="{&quot;fill_align&quot;:&quot;rb&quot;,&quot;fill_mode&quot;:&quot;adaptive&quot;,&quot;sacle_strategy&quot;:&quot;smart&quot;}"/>
  <p:tag name="KSO_WM_ASSEMBLE_CHIP_INDEX" val="8b76c919d95c4a8094d89cf575c135bd"/>
  <p:tag name="KSO_WM_UNIT_TEXT_FILL_FORE_SCHEMECOLOR_INDEX_BRIGHTNESS" val="0.15"/>
  <p:tag name="KSO_WM_UNIT_TEXT_FILL_FORE_SCHEMECOLOR_INDEX" val="13"/>
  <p:tag name="KSO_WM_UNIT_TEXT_FILL_TYPE" val="1"/>
  <p:tag name="KSO_WM_TEMPLATE_ASSEMBLE_XID" val="63198a8ef3bab3d766a51685"/>
  <p:tag name="KSO_WM_TEMPLATE_ASSEMBLE_GROUPID" val="62eb9072295c1bf6da6baf7e"/>
</p:tagLst>
</file>

<file path=ppt/tags/tag71.xml><?xml version="1.0" encoding="utf-8"?>
<p:tagLst xmlns:p="http://schemas.openxmlformats.org/presentationml/2006/main">
  <p:tag name="KSO_WM_UNIT_SUBTYPE" val="a"/>
  <p:tag name="KSO_WM_UNIT_PRESET_TEXT" val="单击此处添加文本具体内容，简明扼要地阐述你的观点"/>
  <p:tag name="KSO_WM_UNIT_NOCLEAR" val="0"/>
  <p:tag name="KSO_WM_UNIT_VALUE" val="7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5364_1*f*1"/>
  <p:tag name="KSO_WM_TEMPLATE_CATEGORY" val="custom"/>
  <p:tag name="KSO_WM_TEMPLATE_INDEX" val="20225364"/>
  <p:tag name="KSO_WM_UNIT_LAYERLEVEL" val="1"/>
  <p:tag name="KSO_WM_TAG_VERSION" val="1.0"/>
  <p:tag name="KSO_WM_BEAUTIFY_FLAG" val="#wm#"/>
  <p:tag name="KSO_WM_UNIT_DEFAULT_FONT" val="14;16;2"/>
  <p:tag name="KSO_WM_UNIT_BLOCK" val="0"/>
  <p:tag name="KSO_WM_UNIT_DEC_AREA_ID" val="f6fd07b53a944519ae43039457fb532d"/>
  <p:tag name="KSO_WM_CHIP_GROUPID" val="619ded4456c5b5f57912a6db"/>
  <p:tag name="KSO_WM_CHIP_XID" val="619ded4456c5b5f57912a6d8"/>
  <p:tag name="KSO_WM_CHIP_FILLAREA_FILL_RULE" val="{&quot;fill_align&quot;:&quot;rb&quot;,&quot;fill_mode&quot;:&quot;adaptive&quot;,&quot;sacle_strategy&quot;:&quot;smart&quot;}"/>
  <p:tag name="KSO_WM_ASSEMBLE_CHIP_INDEX" val="8b76c919d95c4a8094d89cf575c135bd"/>
  <p:tag name="KSO_WM_UNIT_TEXT_FILL_FORE_SCHEMECOLOR_INDEX_BRIGHTNESS" val="0.15"/>
  <p:tag name="KSO_WM_UNIT_TEXT_FILL_FORE_SCHEMECOLOR_INDEX" val="13"/>
  <p:tag name="KSO_WM_UNIT_TEXT_FILL_TYPE" val="1"/>
  <p:tag name="KSO_WM_TEMPLATE_ASSEMBLE_XID" val="63198a8ef3bab3d766a51685"/>
  <p:tag name="KSO_WM_TEMPLATE_ASSEMBLE_GROUPID" val="62eb9072295c1bf6da6baf7e"/>
</p:tagLst>
</file>

<file path=ppt/tags/tag72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</p:tagLst>
</file>

<file path=ppt/tags/tag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5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76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77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78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8*i*1"/>
  <p:tag name="KSO_WM_BEAUTIFY_FLAG" val="#wm#"/>
  <p:tag name="KSO_WM_TAG_VERSION" val="1.0"/>
  <p:tag name="KSO_WM_CHIP_GROUPID" val="62eb9072295c1bf6da6baf7e"/>
  <p:tag name="KSO_WM_CHIP_XID" val="62eb9073295c1bf6da6baf8b"/>
  <p:tag name="KSO_WM_UNIT_DEC_AREA_ID" val="df9e6545332747378bffc75c55b65a3a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b084d27142e4e3299eb0828e27174df"/>
</p:tagLst>
</file>

<file path=ppt/tags/tag79.xml><?xml version="1.0" encoding="utf-8"?>
<p:tagLst xmlns:p="http://schemas.openxmlformats.org/presentationml/2006/main">
  <p:tag name="KSO_WM_UNIT_SUBTYPE" val="r"/>
  <p:tag name="KSO_WM_TEMPLATE_CATEGORY" val="chip"/>
  <p:tag name="KSO_WM_TEMPLATE_INDEX" val="20225364"/>
  <p:tag name="KSO_WM_UNIT_TYPE" val="i"/>
  <p:tag name="KSO_WM_UNIT_INDEX" val="1"/>
  <p:tag name="KSO_WM_UNIT_ID" val="chip20225364_9*i*1"/>
  <p:tag name="KSO_WM_BEAUTIFY_FLAG" val="#wm#"/>
  <p:tag name="KSO_WM_TAG_VERSION" val="1.0"/>
  <p:tag name="KSO_WM_CHIP_GROUPID" val="62eb9072295c1bf6da6baf7e"/>
  <p:tag name="KSO_WM_CHIP_XID" val="62eb9073295c1bf6da6baf89"/>
  <p:tag name="KSO_WM_UNIT_DEC_AREA_ID" val="182489fbd7a44c13b07d8aaedcf9acde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5084fbd1fe74143a3b48d7ab84c558f"/>
</p:tagLst>
</file>

<file path=ppt/tags/tag80.xml><?xml version="1.0" encoding="utf-8"?>
<p:tagLst xmlns:p="http://schemas.openxmlformats.org/presentationml/2006/main">
  <p:tag name="KSO_WM_UNIT_SUBTYPE" val="r"/>
  <p:tag name="KSO_WM_TEMPLATE_CATEGORY" val="chip"/>
  <p:tag name="KSO_WM_TEMPLATE_INDEX" val="20225364"/>
  <p:tag name="KSO_WM_UNIT_TYPE" val="i"/>
  <p:tag name="KSO_WM_UNIT_INDEX" val="1"/>
  <p:tag name="KSO_WM_UNIT_ID" val="chip20225364_12*i*1"/>
  <p:tag name="KSO_WM_BEAUTIFY_FLAG" val="#wm#"/>
  <p:tag name="KSO_WM_TAG_VERSION" val="1.0"/>
  <p:tag name="KSO_WM_CHIP_GROUPID" val="62eb9072295c1bf6da6baf7e"/>
  <p:tag name="KSO_WM_CHIP_XID" val="62eb9073295c1bf6da6baf8a"/>
  <p:tag name="KSO_WM_UNIT_DEC_AREA_ID" val="6adc67d82d2547d9b40a73264803ba54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a6515c431e7469d8df12c5d8793789d"/>
</p:tagLst>
</file>

<file path=ppt/tags/tag81.xml><?xml version="1.0" encoding="utf-8"?>
<p:tagLst xmlns:p="http://schemas.openxmlformats.org/presentationml/2006/main">
  <p:tag name="KSO_WM_UNIT_SUBTYPE" val="t"/>
  <p:tag name="KSO_WM_TEMPLATE_CATEGORY" val="chip"/>
  <p:tag name="KSO_WM_TEMPLATE_INDEX" val="20225364"/>
  <p:tag name="KSO_WM_UNIT_TYPE" val="i"/>
  <p:tag name="KSO_WM_UNIT_INDEX" val="1"/>
  <p:tag name="KSO_WM_UNIT_ID" val="chip20225364_10*i*1"/>
  <p:tag name="KSO_WM_BEAUTIFY_FLAG" val="#wm#"/>
  <p:tag name="KSO_WM_TAG_VERSION" val="1.0"/>
  <p:tag name="KSO_WM_CHIP_GROUPID" val="62eb9072295c1bf6da6baf7e"/>
  <p:tag name="KSO_WM_CHIP_XID" val="62eb9073295c1bf6da6baf87"/>
  <p:tag name="KSO_WM_UNIT_DEC_AREA_ID" val="cdd5446ea93a4d69ae7a806b74520d8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1dc6c8003694cb7803d27f28b976621"/>
</p:tagLst>
</file>

<file path=ppt/tags/tag82.xml><?xml version="1.0" encoding="utf-8"?>
<p:tagLst xmlns:p="http://schemas.openxmlformats.org/presentationml/2006/main">
  <p:tag name="KSO_WM_UNIT_SUBTYPE" val="t"/>
  <p:tag name="KSO_WM_TEMPLATE_CATEGORY" val="chip"/>
  <p:tag name="KSO_WM_TEMPLATE_INDEX" val="20225364"/>
  <p:tag name="KSO_WM_UNIT_TYPE" val="i"/>
  <p:tag name="KSO_WM_UNIT_INDEX" val="1"/>
  <p:tag name="KSO_WM_UNIT_ID" val="chip20225364_11*i*1"/>
  <p:tag name="KSO_WM_BEAUTIFY_FLAG" val="#wm#"/>
  <p:tag name="KSO_WM_TAG_VERSION" val="1.0"/>
  <p:tag name="KSO_WM_CHIP_GROUPID" val="62eb9072295c1bf6da6baf7e"/>
  <p:tag name="KSO_WM_CHIP_XID" val="62eb9073295c1bf6da6baf88"/>
  <p:tag name="KSO_WM_UNIT_DEC_AREA_ID" val="05ef1abdd99548ae954342d964b77960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a83f03ae97b4f5cb7c88357d4767edd"/>
</p:tagLst>
</file>

<file path=ppt/tags/tag83.xml><?xml version="1.0" encoding="utf-8"?>
<p:tagLst xmlns:p="http://schemas.openxmlformats.org/presentationml/2006/main">
  <p:tag name="KSO_WM_UNIT_SUBTYPE" val="t"/>
  <p:tag name="KSO_WM_TEMPLATE_CATEGORY" val="chip"/>
  <p:tag name="KSO_WM_TEMPLATE_INDEX" val="20225364"/>
  <p:tag name="KSO_WM_UNIT_TYPE" val="i"/>
  <p:tag name="KSO_WM_UNIT_INDEX" val="1"/>
  <p:tag name="KSO_WM_UNIT_ID" val="chip20225364_13*i*1"/>
  <p:tag name="KSO_WM_BEAUTIFY_FLAG" val="#wm#"/>
  <p:tag name="KSO_WM_TAG_VERSION" val="1.0"/>
  <p:tag name="KSO_WM_CHIP_GROUPID" val="62eb9072295c1bf6da6baf7e"/>
  <p:tag name="KSO_WM_CHIP_XID" val="62eb9073295c1bf6da6baf86"/>
  <p:tag name="KSO_WM_UNIT_DEC_AREA_ID" val="27d0c01514424ac6a3421ac6a3902e92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467d10c15944e49917f38302d68cbe9"/>
</p:tagLst>
</file>

<file path=ppt/tags/tag84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85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86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87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</p:tagLst>
</file>

<file path=ppt/tags/tag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1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92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93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94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0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01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02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03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4*i*1"/>
  <p:tag name="KSO_WM_BEAUTIFY_FLAG" val="#wm#"/>
  <p:tag name="KSO_WM_TAG_VERSION" val="1.0"/>
  <p:tag name="KSO_WM_CHIP_GROUPID" val="62eb9072295c1bf6da6baf7e"/>
  <p:tag name="KSO_WM_CHIP_XID" val="62eb9073295c1bf6da6baf82"/>
  <p:tag name="KSO_WM_UNIT_DEC_AREA_ID" val="60e01bc5cc6a4695a446c0a1fdb39f8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c598823c0b94325b212735f234a4f5b"/>
</p:tagLst>
</file>

<file path=ppt/tags/tag104.xml><?xml version="1.0" encoding="utf-8"?>
<p:tagLst xmlns:p="http://schemas.openxmlformats.org/presentationml/2006/main">
  <p:tag name="KSO_WM_UNIT_SUBTYPE" val="t"/>
  <p:tag name="KSO_WM_TEMPLATE_CATEGORY" val="chip"/>
  <p:tag name="KSO_WM_TEMPLATE_INDEX" val="20225364"/>
  <p:tag name="KSO_WM_UNIT_TYPE" val="i"/>
  <p:tag name="KSO_WM_UNIT_INDEX" val="1"/>
  <p:tag name="KSO_WM_UNIT_ID" val="chip20225364_5*i*1"/>
  <p:tag name="KSO_WM_BEAUTIFY_FLAG" val="#wm#"/>
  <p:tag name="KSO_WM_TAG_VERSION" val="1.0"/>
  <p:tag name="KSO_WM_CHIP_GROUPID" val="62eb9072295c1bf6da6baf7e"/>
  <p:tag name="KSO_WM_CHIP_XID" val="62eb9073295c1bf6da6baf80"/>
  <p:tag name="KSO_WM_UNIT_DEC_AREA_ID" val="c7326497d131472395df26625055a5c1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51a182a731e430f9746d43558982b5c"/>
</p:tagLst>
</file>

<file path=ppt/tags/tag105.xml><?xml version="1.0" encoding="utf-8"?>
<p:tagLst xmlns:p="http://schemas.openxmlformats.org/presentationml/2006/main">
  <p:tag name="KSO_WM_UNIT_SUBTYPE" val="u"/>
  <p:tag name="KSO_WM_TEMPLATE_CATEGORY" val="chip"/>
  <p:tag name="KSO_WM_TEMPLATE_INDEX" val="20225364"/>
  <p:tag name="KSO_WM_UNIT_TYPE" val="i"/>
  <p:tag name="KSO_WM_UNIT_INDEX" val="1"/>
  <p:tag name="KSO_WM_UNIT_ID" val="chip20225364_6*i*1"/>
  <p:tag name="KSO_WM_BEAUTIFY_FLAG" val="#wm#"/>
  <p:tag name="KSO_WM_TAG_VERSION" val="1.0"/>
  <p:tag name="KSO_WM_CHIP_GROUPID" val="62eb9072295c1bf6da6baf7e"/>
  <p:tag name="KSO_WM_CHIP_XID" val="62eb9073295c1bf6da6baf81"/>
  <p:tag name="KSO_WM_UNIT_DEC_AREA_ID" val="02d182c697824be587514cc0fb74ac6c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124ee31baa54113948439bf1c13bc49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7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08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09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10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11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12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13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</p:tagLst>
</file>

<file path=ppt/tags/tag1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7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18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19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20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</p:tagLst>
</file>

<file path=ppt/tags/tag1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3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24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25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26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</p:tagLst>
</file>

<file path=ppt/tags/tag127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28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29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19*i*1"/>
  <p:tag name="KSO_WM_BEAUTIFY_FLAG" val="#wm#"/>
  <p:tag name="KSO_WM_TAG_VERSION" val="1.0"/>
  <p:tag name="KSO_WM_CHIP_GROUPID" val="62eb9072295c1bf6da6baf7e"/>
  <p:tag name="KSO_WM_CHIP_XID" val="62eb9073295c1bf6da6baf85"/>
  <p:tag name="KSO_WM_UNIT_DEC_AREA_ID" val="ac11b23e14a046eaa5521aec2407265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aef21c784db45c596b2936d98683d4c"/>
</p:tagLst>
</file>

<file path=ppt/tags/tag132.xml><?xml version="1.0" encoding="utf-8"?>
<p:tagLst xmlns:p="http://schemas.openxmlformats.org/presentationml/2006/main">
  <p:tag name="KSO_WM_UNIT_SUBTYPE" val="r"/>
  <p:tag name="KSO_WM_TEMPLATE_CATEGORY" val="chip"/>
  <p:tag name="KSO_WM_TEMPLATE_INDEX" val="20225364"/>
  <p:tag name="KSO_WM_UNIT_TYPE" val="i"/>
  <p:tag name="KSO_WM_UNIT_INDEX" val="1"/>
  <p:tag name="KSO_WM_UNIT_ID" val="chip20225364_20*i*1"/>
  <p:tag name="KSO_WM_BEAUTIFY_FLAG" val="#wm#"/>
  <p:tag name="KSO_WM_TAG_VERSION" val="1.0"/>
  <p:tag name="KSO_WM_CHIP_GROUPID" val="62eb9072295c1bf6da6baf7e"/>
  <p:tag name="KSO_WM_CHIP_XID" val="62eb9073295c1bf6da6baf84"/>
  <p:tag name="KSO_WM_UNIT_DEC_AREA_ID" val="3dbdcded284349e4a6b3c399f4ccd9c8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e480fdb14af4e0ca0d0bc1d27bd3f53"/>
</p:tagLst>
</file>

<file path=ppt/tags/tag133.xml><?xml version="1.0" encoding="utf-8"?>
<p:tagLst xmlns:p="http://schemas.openxmlformats.org/presentationml/2006/main">
  <p:tag name="KSO_WM_UNIT_SUBTYPE" val="t"/>
  <p:tag name="KSO_WM_TEMPLATE_CATEGORY" val="chip"/>
  <p:tag name="KSO_WM_TEMPLATE_INDEX" val="20225364"/>
  <p:tag name="KSO_WM_UNIT_TYPE" val="i"/>
  <p:tag name="KSO_WM_UNIT_INDEX" val="1"/>
  <p:tag name="KSO_WM_UNIT_ID" val="chip20225364_21*i*1"/>
  <p:tag name="KSO_WM_BEAUTIFY_FLAG" val="#wm#"/>
  <p:tag name="KSO_WM_TAG_VERSION" val="1.0"/>
  <p:tag name="KSO_WM_CHIP_GROUPID" val="62eb9072295c1bf6da6baf7e"/>
  <p:tag name="KSO_WM_CHIP_XID" val="62eb9073295c1bf6da6baf83"/>
  <p:tag name="KSO_WM_UNIT_DEC_AREA_ID" val="c9f21b3704b84493a13eb9c5594e3134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3b4a05f48a3417da658d0172eec58ca"/>
</p:tagLst>
</file>

<file path=ppt/tags/tag134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35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36.xml><?xml version="1.0" encoding="utf-8"?>
<p:tagLst xmlns:p="http://schemas.openxmlformats.org/presentationml/2006/main">
  <p:tag name="KSO_WM_UNIT_TEXT_FILL_FORE_SCHEMECOLOR_INDEX_BRIGHTNESS" val="0.15"/>
  <p:tag name="KSO_WM_UNIT_TEXT_FILL_FORE_SCHEMECOLOR_INDEX" val="1"/>
  <p:tag name="KSO_WM_UNIT_TEXT_FILL_TYPE" val="1"/>
</p:tagLst>
</file>

<file path=ppt/tags/tag137.xml><?xml version="1.0" encoding="utf-8"?>
<p:tagLst xmlns:p="http://schemas.openxmlformats.org/presentationml/2006/main">
  <p:tag name="KSO_WM_UNIT_DEFAULT_FONT" val="54;60;2"/>
  <p:tag name="KSO_WM_UNIT_BLOCK" val="0"/>
  <p:tag name="KSO_WM_UNIT_DEC_AREA_ID" val="463e09f17fdd47eeabe7bd903f60a42a"/>
  <p:tag name="KSO_WM_UNIT_ISCONTENTSTITLE" val="0"/>
  <p:tag name="KSO_WM_UNIT_ISNUMDGMTITLE" val="0"/>
  <p:tag name="KSO_WM_UNIT_PRESET_TEXT" val="演讲完毕，感谢观看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364_1*a*1"/>
  <p:tag name="KSO_WM_TEMPLATE_CATEGORY" val="custom"/>
  <p:tag name="KSO_WM_TEMPLATE_INDEX" val="20225364"/>
  <p:tag name="KSO_WM_UNIT_LAYERLEVEL" val="1"/>
  <p:tag name="KSO_WM_TAG_VERSION" val="1.0"/>
  <p:tag name="KSO_WM_BEAUTIFY_FLAG" val="#wm#"/>
  <p:tag name="KSO_WM_CHIP_GROUPID" val="620b5c5ed9f311da4dab65dc"/>
  <p:tag name="KSO_WM_CHIP_XID" val="620b5c5ed9f311da4dab65db"/>
  <p:tag name="KSO_WM_CHIP_FILLAREA_FILL_RULE" val="{&quot;fill_align&quot;:&quot;lm&quot;,&quot;fill_mode&quot;:&quot;adaptive&quot;,&quot;sacle_strategy&quot;:&quot;smart&quot;}"/>
  <p:tag name="KSO_WM_ASSEMBLE_CHIP_INDEX" val="a32aca5a13f340bfb3247498ed725773"/>
  <p:tag name="KSO_WM_UNIT_TEXT_FILL_FORE_SCHEMECOLOR_INDEX_BRIGHTNESS" val="0.15"/>
  <p:tag name="KSO_WM_UNIT_TEXT_FILL_FORE_SCHEMECOLOR_INDEX" val="13"/>
  <p:tag name="KSO_WM_UNIT_TEXT_FILL_TYPE" val="1"/>
  <p:tag name="KSO_WM_TEMPLATE_ASSEMBLE_XID" val="63198a8df3bab3d766a51638"/>
  <p:tag name="KSO_WM_TEMPLATE_ASSEMBLE_GROUPID" val="62eb9072295c1bf6da6baf7e"/>
</p:tagLst>
</file>

<file path=ppt/tags/tag138.xml><?xml version="1.0" encoding="utf-8"?>
<p:tagLst xmlns:p="http://schemas.openxmlformats.org/presentationml/2006/main">
  <p:tag name="KSO_WM_UNIT_DEFAULT_FONT" val="18;22;2"/>
  <p:tag name="KSO_WM_UNIT_BLOCK" val="0"/>
  <p:tag name="KSO_WM_UNIT_DEC_AREA_ID" val="2516bcc934b447b9825b4a9aa664f8c5"/>
  <p:tag name="KSO_WM_UNIT_SUBTYPE" val="a"/>
  <p:tag name="KSO_WM_UNIT_PRESET_TEXT" val="单击此处添加文本具体内容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5364_1*f*1"/>
  <p:tag name="KSO_WM_TEMPLATE_CATEGORY" val="custom"/>
  <p:tag name="KSO_WM_TEMPLATE_INDEX" val="20225364"/>
  <p:tag name="KSO_WM_UNIT_LAYERLEVEL" val="1"/>
  <p:tag name="KSO_WM_TAG_VERSION" val="1.0"/>
  <p:tag name="KSO_WM_BEAUTIFY_FLAG" val="#wm#"/>
  <p:tag name="KSO_WM_CHIP_GROUPID" val="620b5c5ed9f311da4dab65dc"/>
  <p:tag name="KSO_WM_CHIP_XID" val="620b5c5ed9f311da4dab65db"/>
  <p:tag name="KSO_WM_CHIP_FILLAREA_FILL_RULE" val="{&quot;fill_align&quot;:&quot;lm&quot;,&quot;fill_mode&quot;:&quot;adaptive&quot;,&quot;sacle_strategy&quot;:&quot;smart&quot;}"/>
  <p:tag name="KSO_WM_ASSEMBLE_CHIP_INDEX" val="a32aca5a13f340bfb3247498ed725773"/>
  <p:tag name="KSO_WM_UNIT_TEXT_FILL_FORE_SCHEMECOLOR_INDEX_BRIGHTNESS" val="0.15"/>
  <p:tag name="KSO_WM_UNIT_TEXT_FILL_FORE_SCHEMECOLOR_INDEX" val="13"/>
  <p:tag name="KSO_WM_UNIT_TEXT_FILL_TYPE" val="1"/>
  <p:tag name="KSO_WM_TEMPLATE_ASSEMBLE_XID" val="63198a8df3bab3d766a51638"/>
  <p:tag name="KSO_WM_TEMPLATE_ASSEMBLE_GROUPID" val="62eb9072295c1bf6da6baf7e"/>
</p:tagLst>
</file>

<file path=ppt/tags/tag139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20cbef0f0a364004bf595ebb9c03f98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d6b850f57e340a2b06a21a0cb1859a6"/>
  <p:tag name="KSO_WM_SLIDE_BACKGROUND_TYPE" val="general"/>
</p:tagLst>
</file>

<file path=ppt/tags/tag140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SLIDE_BACKGROUND_TYPE" val="general"/>
  <p:tag name="KSO_WM_UNIT_TEXT_FILL_FORE_SCHEMECOLOR_INDEX_BRIGHTNESS" val="0.15"/>
  <p:tag name="KSO_WM_UNIT_TEXT_FILL_FORE_SCHEMECOLOR_INDEX" val="1"/>
  <p:tag name="KSO_WM_UNIT_TEXT_FILL_TYPE" val="1"/>
</p:tagLst>
</file>

<file path=ppt/tags/tag142.xml><?xml version="1.0" encoding="utf-8"?>
<p:tagLst xmlns:p="http://schemas.openxmlformats.org/presentationml/2006/main">
  <p:tag name="KSO_WM_SLIDE_BACKGROUND_TYPE" val="general"/>
  <p:tag name="KSO_WM_UNIT_TEXT_FILL_FORE_SCHEMECOLOR_INDEX_BRIGHTNESS" val="0.15"/>
  <p:tag name="KSO_WM_UNIT_TEXT_FILL_FORE_SCHEMECOLOR_INDEX" val="1"/>
  <p:tag name="KSO_WM_UNIT_TEXT_FILL_TYPE" val="1"/>
</p:tagLst>
</file>

<file path=ppt/tags/tag143.xml><?xml version="1.0" encoding="utf-8"?>
<p:tagLst xmlns:p="http://schemas.openxmlformats.org/presentationml/2006/main">
  <p:tag name="KSO_WM_SLIDE_BACKGROUND_TYPE" val="general"/>
  <p:tag name="KSO_WM_UNIT_TEXT_FILL_FORE_SCHEMECOLOR_INDEX_BRIGHTNESS" val="0.15"/>
  <p:tag name="KSO_WM_UNIT_TEXT_FILL_FORE_SCHEMECOLOR_INDEX" val="1"/>
  <p:tag name="KSO_WM_UNIT_TEXT_FILL_TYPE" val="1"/>
</p:tagLst>
</file>

<file path=ppt/tags/tag144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13683eda794a404699d2be1278cde4f4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d22e90bc4b409581a1e2fcffb293fd"/>
  <p:tag name="KSO_WM_SLIDE_BACKGROUND_TYPE" val="frame"/>
</p:tagLst>
</file>

<file path=ppt/tags/tag1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286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0286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2f6a61c37455bdf62a9584"/>
  <p:tag name="KSO_WM_CHIP_XID" val="612f6a61c37455bdf62a9586"/>
</p:tagLst>
</file>

<file path=ppt/tags/tag146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47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KSO_WM_SLIDE_BACKGROUND_TYPE" val="frame"/>
  <p:tag name="KSO_WM_UNIT_TEXT_FILL_FORE_SCHEMECOLOR_INDEX_BRIGHTNESS" val="0.15"/>
  <p:tag name="KSO_WM_UNIT_TEXT_FILL_FORE_SCHEMECOLOR_INDEX" val="1"/>
  <p:tag name="KSO_WM_UNIT_TEXT_FILL_TYPE" val="1"/>
</p:tagLst>
</file>

<file path=ppt/tags/tag149.xml><?xml version="1.0" encoding="utf-8"?>
<p:tagLst xmlns:p="http://schemas.openxmlformats.org/presentationml/2006/main">
  <p:tag name="KSO_WM_SLIDE_BACKGROUND_TYPE" val="frame"/>
  <p:tag name="KSO_WM_UNIT_TEXT_FILL_FORE_SCHEMECOLOR_INDEX_BRIGHTNESS" val="0.15"/>
  <p:tag name="KSO_WM_UNIT_TEXT_FILL_FORE_SCHEMECOLOR_INDEX" val="1"/>
  <p:tag name="KSO_WM_UNIT_TEXT_FILL_TYPE" val="1"/>
</p:tagLst>
</file>

<file path=ppt/tags/tag150.xml><?xml version="1.0" encoding="utf-8"?>
<p:tagLst xmlns:p="http://schemas.openxmlformats.org/presentationml/2006/main">
  <p:tag name="KSO_WM_SLIDE_BACKGROUND_TYPE" val="frame"/>
  <p:tag name="KSO_WM_UNIT_TEXT_FILL_FORE_SCHEMECOLOR_INDEX_BRIGHTNESS" val="0.15"/>
  <p:tag name="KSO_WM_UNIT_TEXT_FILL_FORE_SCHEMECOLOR_INDEX" val="1"/>
  <p:tag name="KSO_WM_UNIT_TEXT_FILL_TYPE" val="1"/>
</p:tagLst>
</file>

<file path=ppt/tags/tag151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7c3902570ab34a83badd25826e161b1d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b2d9a879fc94228a947dd22d05a1c88"/>
  <p:tag name="KSO_WM_SLIDE_BACKGROUND_TYPE" val="leftRight"/>
</p:tagLst>
</file>

<file path=ppt/tags/tag15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286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286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2f6a61c37455bdf62a9584"/>
  <p:tag name="KSO_WM_CHIP_XID" val="612f6a61c37455bdf62a9587"/>
</p:tagLst>
</file>

<file path=ppt/tags/tag153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SLIDE_BACKGROUND_TYPE" val="leftRight"/>
  <p:tag name="KSO_WM_UNIT_TEXT_FILL_FORE_SCHEMECOLOR_INDEX_BRIGHTNESS" val="0.15"/>
  <p:tag name="KSO_WM_UNIT_TEXT_FILL_FORE_SCHEMECOLOR_INDEX" val="1"/>
  <p:tag name="KSO_WM_UNIT_TEXT_FILL_TYPE" val="1"/>
</p:tagLst>
</file>

<file path=ppt/tags/tag155.xml><?xml version="1.0" encoding="utf-8"?>
<p:tagLst xmlns:p="http://schemas.openxmlformats.org/presentationml/2006/main">
  <p:tag name="KSO_WM_SLIDE_BACKGROUND_TYPE" val="leftRight"/>
  <p:tag name="KSO_WM_UNIT_TEXT_FILL_FORE_SCHEMECOLOR_INDEX_BRIGHTNESS" val="0.15"/>
  <p:tag name="KSO_WM_UNIT_TEXT_FILL_FORE_SCHEMECOLOR_INDEX" val="1"/>
  <p:tag name="KSO_WM_UNIT_TEXT_FILL_TYPE" val="1"/>
</p:tagLst>
</file>

<file path=ppt/tags/tag156.xml><?xml version="1.0" encoding="utf-8"?>
<p:tagLst xmlns:p="http://schemas.openxmlformats.org/presentationml/2006/main">
  <p:tag name="KSO_WM_SLIDE_BACKGROUND_TYPE" val="leftRight"/>
  <p:tag name="KSO_WM_UNIT_TEXT_FILL_FORE_SCHEMECOLOR_INDEX_BRIGHTNESS" val="0.15"/>
  <p:tag name="KSO_WM_UNIT_TEXT_FILL_FORE_SCHEMECOLOR_INDEX" val="1"/>
  <p:tag name="KSO_WM_UNIT_TEXT_FILL_TYPE" val="1"/>
</p:tagLst>
</file>

<file path=ppt/tags/tag157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7dcbada0148a467e8ac3453de139946a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4ed44e6a7db42d1842102412857b15c"/>
  <p:tag name="KSO_WM_SLIDE_BACKGROUND_TYPE" val="topBottom"/>
</p:tagLst>
</file>

<file path=ppt/tags/tag16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286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286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2f6a61c37455bdf62a9584"/>
  <p:tag name="KSO_WM_CHIP_XID" val="612f6a61c37455bdf62a9588"/>
</p:tagLst>
</file>

<file path=ppt/tags/tag161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SLIDE_BACKGROUND_TYPE" val="topBottom"/>
  <p:tag name="KSO_WM_UNIT_TEXT_FILL_FORE_SCHEMECOLOR_INDEX_BRIGHTNESS" val="0.15"/>
  <p:tag name="KSO_WM_UNIT_TEXT_FILL_FORE_SCHEMECOLOR_INDEX" val="1"/>
  <p:tag name="KSO_WM_UNIT_TEXT_FILL_TYPE" val="1"/>
</p:tagLst>
</file>

<file path=ppt/tags/tag163.xml><?xml version="1.0" encoding="utf-8"?>
<p:tagLst xmlns:p="http://schemas.openxmlformats.org/presentationml/2006/main">
  <p:tag name="KSO_WM_SLIDE_BACKGROUND_TYPE" val="topBottom"/>
  <p:tag name="KSO_WM_UNIT_TEXT_FILL_FORE_SCHEMECOLOR_INDEX_BRIGHTNESS" val="0.15"/>
  <p:tag name="KSO_WM_UNIT_TEXT_FILL_FORE_SCHEMECOLOR_INDEX" val="1"/>
  <p:tag name="KSO_WM_UNIT_TEXT_FILL_TYPE" val="1"/>
</p:tagLst>
</file>

<file path=ppt/tags/tag164.xml><?xml version="1.0" encoding="utf-8"?>
<p:tagLst xmlns:p="http://schemas.openxmlformats.org/presentationml/2006/main">
  <p:tag name="KSO_WM_SLIDE_BACKGROUND_TYPE" val="topBottom"/>
  <p:tag name="KSO_WM_UNIT_TEXT_FILL_FORE_SCHEMECOLOR_INDEX_BRIGHTNESS" val="0.15"/>
  <p:tag name="KSO_WM_UNIT_TEXT_FILL_FORE_SCHEMECOLOR_INDEX" val="1"/>
  <p:tag name="KSO_WM_UNIT_TEXT_FILL_TYPE" val="1"/>
</p:tagLst>
</file>

<file path=ppt/tags/tag165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66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67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559c9440d2ad4bd29bbc5b8e4e7052c6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cdef4a7ec384f8fa33ee61b88abc50f"/>
  <p:tag name="KSO_WM_SLIDE_BACKGROUND_TYPE" val="bottomTop"/>
</p:tagLst>
</file>

<file path=ppt/tags/tag16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286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286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2f6a61c37455bdf62a9584"/>
  <p:tag name="KSO_WM_CHIP_XID" val="612f6a61c37455bdf62a9589"/>
</p:tagLst>
</file>

<file path=ppt/tags/tag169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SLIDE_BACKGROUND_TYPE" val="bottomTop"/>
  <p:tag name="KSO_WM_UNIT_TEXT_FILL_FORE_SCHEMECOLOR_INDEX_BRIGHTNESS" val="0.15"/>
  <p:tag name="KSO_WM_UNIT_TEXT_FILL_FORE_SCHEMECOLOR_INDEX" val="1"/>
  <p:tag name="KSO_WM_UNIT_TEXT_FILL_TYPE" val="1"/>
</p:tagLst>
</file>

<file path=ppt/tags/tag171.xml><?xml version="1.0" encoding="utf-8"?>
<p:tagLst xmlns:p="http://schemas.openxmlformats.org/presentationml/2006/main">
  <p:tag name="KSO_WM_SLIDE_BACKGROUND_TYPE" val="bottomTop"/>
  <p:tag name="KSO_WM_UNIT_TEXT_FILL_FORE_SCHEMECOLOR_INDEX_BRIGHTNESS" val="0.15"/>
  <p:tag name="KSO_WM_UNIT_TEXT_FILL_FORE_SCHEMECOLOR_INDEX" val="1"/>
  <p:tag name="KSO_WM_UNIT_TEXT_FILL_TYPE" val="1"/>
</p:tagLst>
</file>

<file path=ppt/tags/tag172.xml><?xml version="1.0" encoding="utf-8"?>
<p:tagLst xmlns:p="http://schemas.openxmlformats.org/presentationml/2006/main">
  <p:tag name="KSO_WM_SLIDE_BACKGROUND_TYPE" val="bottomTop"/>
  <p:tag name="KSO_WM_UNIT_TEXT_FILL_FORE_SCHEMECOLOR_INDEX_BRIGHTNESS" val="0.15"/>
  <p:tag name="KSO_WM_UNIT_TEXT_FILL_FORE_SCHEMECOLOR_INDEX" val="1"/>
  <p:tag name="KSO_WM_UNIT_TEXT_FILL_TYPE" val="1"/>
</p:tagLst>
</file>

<file path=ppt/tags/tag173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5f8900a48e1241cdb658a95e71662364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2b0b27be27241e7a80f2c51de0986ec"/>
  <p:tag name="KSO_WM_SLIDE_BACKGROUND_TYPE" val="navigation"/>
</p:tagLst>
</file>

<file path=ppt/tags/tag17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286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286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2f6a61c37455bdf62a9584"/>
  <p:tag name="KSO_WM_CHIP_XID" val="612f6a61c37455bdf62a958a"/>
</p:tagLst>
</file>

<file path=ppt/tags/tag177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78.xml><?xml version="1.0" encoding="utf-8"?>
<p:tagLst xmlns:p="http://schemas.openxmlformats.org/presentationml/2006/main">
  <p:tag name="KSO_WM_SLIDE_BACKGROUND_TYPE" val="navigation"/>
  <p:tag name="KSO_WM_UNIT_TEXT_FILL_FORE_SCHEMECOLOR_INDEX_BRIGHTNESS" val="0.15"/>
  <p:tag name="KSO_WM_UNIT_TEXT_FILL_FORE_SCHEMECOLOR_INDEX" val="1"/>
  <p:tag name="KSO_WM_UNIT_TEXT_FILL_TYPE" val="1"/>
</p:tagLst>
</file>

<file path=ppt/tags/tag179.xml><?xml version="1.0" encoding="utf-8"?>
<p:tagLst xmlns:p="http://schemas.openxmlformats.org/presentationml/2006/main">
  <p:tag name="KSO_WM_SLIDE_BACKGROUND_TYPE" val="navigation"/>
  <p:tag name="KSO_WM_UNIT_TEXT_FILL_FORE_SCHEMECOLOR_INDEX_BRIGHTNESS" val="0.15"/>
  <p:tag name="KSO_WM_UNIT_TEXT_FILL_FORE_SCHEMECOLOR_INDEX" val="1"/>
  <p:tag name="KSO_WM_UNIT_TEXT_FILL_TYPE" val="1"/>
</p:tagLst>
</file>

<file path=ppt/tags/tag180.xml><?xml version="1.0" encoding="utf-8"?>
<p:tagLst xmlns:p="http://schemas.openxmlformats.org/presentationml/2006/main">
  <p:tag name="KSO_WM_SLIDE_BACKGROUND_TYPE" val="navigation"/>
  <p:tag name="KSO_WM_UNIT_TEXT_FILL_FORE_SCHEMECOLOR_INDEX_BRIGHTNESS" val="0.15"/>
  <p:tag name="KSO_WM_UNIT_TEXT_FILL_FORE_SCHEMECOLOR_INDEX" val="1"/>
  <p:tag name="KSO_WM_UNIT_TEXT_FILL_TYPE" val="1"/>
</p:tagLst>
</file>

<file path=ppt/tags/tag181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82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85.xml><?xml version="1.0" encoding="utf-8"?>
<p:tagLst xmlns:p="http://schemas.openxmlformats.org/presentationml/2006/main">
  <p:tag name="KSO_WM_UNIT_SUBTYPE" val="v"/>
  <p:tag name="KSO_WM_TEMPLATE_CATEGORY" val="chip"/>
  <p:tag name="KSO_WM_TEMPLATE_INDEX" val="20225364"/>
  <p:tag name="KSO_WM_UNIT_TYPE" val="i"/>
  <p:tag name="KSO_WM_UNIT_INDEX" val="1"/>
  <p:tag name="KSO_WM_UNIT_ID" val="chip20225364_2*i*1"/>
  <p:tag name="KSO_WM_BEAUTIFY_FLAG" val="#wm#"/>
  <p:tag name="KSO_WM_TAG_VERSION" val="1.0"/>
  <p:tag name="KSO_WM_CHIP_GROUPID" val="62eb9072295c1bf6da6baf7e"/>
  <p:tag name="KSO_WM_CHIP_XID" val="62eb9073295c1bf6da6baf8c"/>
  <p:tag name="KSO_WM_UNIT_DEC_AREA_ID" val="49d0015223a24a719e73933416c4f4e1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9791c266508840f38b965cc21ba17d95"/>
  <p:tag name="KSO_WM_SLIDE_BACKGROUND_TYPE" val="belt"/>
</p:tagLst>
</file>

<file path=ppt/tags/tag18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286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286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2f6a61c37455bdf62a9584"/>
  <p:tag name="KSO_WM_CHIP_XID" val="612f6a61c37455bdf62a958b"/>
</p:tagLst>
</file>

<file path=ppt/tags/tag187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88.xml><?xml version="1.0" encoding="utf-8"?>
<p:tagLst xmlns:p="http://schemas.openxmlformats.org/presentationml/2006/main">
  <p:tag name="KSO_WM_SLIDE_BACKGROUND_TYPE" val="belt"/>
  <p:tag name="KSO_WM_UNIT_TEXT_FILL_FORE_SCHEMECOLOR_INDEX_BRIGHTNESS" val="0.15"/>
  <p:tag name="KSO_WM_UNIT_TEXT_FILL_FORE_SCHEMECOLOR_INDEX" val="1"/>
  <p:tag name="KSO_WM_UNIT_TEXT_FILL_TYPE" val="1"/>
</p:tagLst>
</file>

<file path=ppt/tags/tag189.xml><?xml version="1.0" encoding="utf-8"?>
<p:tagLst xmlns:p="http://schemas.openxmlformats.org/presentationml/2006/main">
  <p:tag name="KSO_WM_SLIDE_BACKGROUND_TYPE" val="belt"/>
  <p:tag name="KSO_WM_UNIT_TEXT_FILL_FORE_SCHEMECOLOR_INDEX_BRIGHTNESS" val="0.15"/>
  <p:tag name="KSO_WM_UNIT_TEXT_FILL_FORE_SCHEMECOLOR_INDEX" val="1"/>
  <p:tag name="KSO_WM_UNIT_TEXT_FILL_TYPE" val="1"/>
</p:tagLst>
</file>

<file path=ppt/tags/tag190.xml><?xml version="1.0" encoding="utf-8"?>
<p:tagLst xmlns:p="http://schemas.openxmlformats.org/presentationml/2006/main">
  <p:tag name="KSO_WM_SLIDE_BACKGROUND_TYPE" val="belt"/>
  <p:tag name="KSO_WM_UNIT_TEXT_FILL_FORE_SCHEMECOLOR_INDEX_BRIGHTNESS" val="0.15"/>
  <p:tag name="KSO_WM_UNIT_TEXT_FILL_FORE_SCHEMECOLOR_INDEX" val="1"/>
  <p:tag name="KSO_WM_UNIT_TEXT_FILL_TYPE" val="1"/>
</p:tagLst>
</file>

<file path=ppt/tags/tag191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9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5364"/>
</p:tagLst>
</file>

<file path=ppt/tags/tag1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5364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25364"/>
  <p:tag name="KSO_WM_CHIP_COLORING" val="1"/>
</p:tagLst>
</file>

<file path=ppt/tags/tag198.xml><?xml version="1.0" encoding="utf-8"?>
<p:tagLst xmlns:p="http://schemas.openxmlformats.org/presentationml/2006/main">
  <p:tag name="PA" val="v5.2.10"/>
  <p:tag name="KSO_WM_BEAUTIFY_FLAG" val="#wm#"/>
  <p:tag name="KSO_WM_UNIT_ISCONTENTSTITLE" val="0"/>
  <p:tag name="KSO_WM_UNIT_ISNUMDGMTITLE" val="0"/>
  <p:tag name="KSO_WM_UNIT_PRESET_TEXT" val="添加文档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3.0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</p:tagLst>
</file>

<file path=ppt/tags/tag214.xml><?xml version="1.0" encoding="utf-8"?>
<p:tagLst xmlns:p="http://schemas.openxmlformats.org/presentationml/2006/main">
  <p:tag name="KSO_WM_UNIT_PRESET_TEXT" val="单击此处输入你的正文，文字是您思想的提炼，为了最终演示发布的良好效果，请尽量言简意赅的阐述观点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CONTENT_GROUP_TYPE" val="contentchip"/>
</p:tagLst>
</file>

<file path=ppt/tags/tag21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CONTENT_GROUP_TYPE" val="contentchip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UNIT_TYPE" val="i"/>
  <p:tag name="KSO_WM_UNIT_INDEX" val="2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KSO_WM_UNIT_PRESET_TEXT" val="单击此处添加标题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8.xml><?xml version="1.0" encoding="utf-8"?>
<p:tagLst xmlns:p="http://schemas.openxmlformats.org/presentationml/2006/main">
  <p:tag name="PA" val="v5.2.1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23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3.0"/>
  <p:tag name="KSO_WM_UNIT_TYPE" val="i"/>
  <p:tag name="KSO_WM_UNIT_INDEX" val="7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UNIT_TYPE" val="i"/>
  <p:tag name="KSO_WM_UNIT_INDEX" val="6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UNIT_TYPE" val="i"/>
  <p:tag name="KSO_WM_UNIT_INDEX" val="7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UNIT_TYPE" val="i"/>
  <p:tag name="KSO_WM_UNIT_INDEX" val="8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UNIT_TYPE" val="i"/>
  <p:tag name="KSO_WM_UNIT_INDEX" val="9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3.0"/>
  <p:tag name="KSO_WM_UNIT_TYPE" val="i"/>
  <p:tag name="KSO_WM_UNIT_INDEX" val="10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3.0"/>
  <p:tag name="KSO_WM_UNIT_TYPE" val="i"/>
  <p:tag name="KSO_WM_UNIT_INDEX" val="11"/>
</p:tagLst>
</file>

<file path=ppt/tags/tag24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3.0"/>
  <p:tag name="KSO_WM_UNIT_TYPE" val="i"/>
  <p:tag name="KSO_WM_UNIT_INDEX" val="2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3.0"/>
  <p:tag name="KSO_WM_UNIT_TYPE" val="i"/>
  <p:tag name="KSO_WM_UNIT_INDEX" val="1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3.0"/>
  <p:tag name="KSO_WM_UNIT_TYPE" val="i"/>
  <p:tag name="KSO_WM_UNIT_INDEX" val="2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3.0"/>
  <p:tag name="KSO_WM_UNIT_TYPE" val="i"/>
  <p:tag name="KSO_WM_UNIT_INDEX" val="2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3.0"/>
  <p:tag name="KSO_WM_UNIT_TYPE" val="i"/>
  <p:tag name="KSO_WM_UNIT_INDEX" val="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3.0"/>
  <p:tag name="KSO_WM_UNIT_TYPE" val="i"/>
  <p:tag name="KSO_WM_UNIT_INDEX" val="2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3.0"/>
  <p:tag name="KSO_WM_UNIT_TYPE" val="i"/>
  <p:tag name="KSO_WM_UNIT_INDEX" val="2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CONTENT_GROUP_TYPE" val="titlestyle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你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31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CONTENT_GROUP_TYPE" val="contentchip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21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5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895"/>
</p:tagLst>
</file>

<file path=ppt/tags/tag32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895"/>
  <p:tag name="KSO_WM_SPECIAL_SOURCE" val="bdnull"/>
  <p:tag name="KSO_WM_TEMPLATE_THUMBS_INDEX" val="1、9"/>
</p:tagLst>
</file>

<file path=ppt/tags/tag32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3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3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5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5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6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1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66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67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368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69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37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8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0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0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0"/>
</p:tagLst>
</file>

<file path=ppt/tags/tag4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837"/>
</p:tagLst>
</file>

<file path=ppt/tags/tag41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837"/>
</p:tagLst>
</file>

<file path=ppt/tags/tag41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837"/>
  <p:tag name="KSO_WM_TEMPLATE_CATEGORY" val="custom"/>
  <p:tag name="KSO_WM_TEMPLATE_MASTER_TYPE" val="0"/>
</p:tagLst>
</file>

<file path=ppt/tags/tag4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37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4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837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  <p:tag name="KSO_WM_UNIT_ISCONTENTSTITLE" val="0"/>
  <p:tag name="KSO_WM_UNIT_PRESET_TEXT" val="WPS,a click to unlimited possibilities"/>
  <p:tag name="KSO_WM_UNIT_TEXT_TYPE" val="1"/>
</p:tagLst>
</file>

<file path=ppt/tags/tag417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837"/>
  <p:tag name="KSO_WM_TEMPLATE_CATEGORY" val="custom"/>
  <p:tag name="KSO_WM_SLIDE_INDEX" val="1"/>
  <p:tag name="KSO_WM_SLIDE_ID" val="custom20235837_1"/>
  <p:tag name="KSO_WM_TEMPLATE_MASTER_TYPE" val="0"/>
  <p:tag name="KSO_WM_SLIDE_LAYOUT" val="a_b_f"/>
  <p:tag name="KSO_WM_SLIDE_LAYOUT_CNT" val="1_1_1"/>
  <p:tag name="KSO_WM_SLIDE_THEME_ID" val="3326485"/>
  <p:tag name="KSO_WM_SLIDE_THEME_NAME" val="绿色国潮插画中国风主题"/>
</p:tagLst>
</file>

<file path=ppt/tags/tag4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837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</p:tagLst>
</file>

<file path=ppt/tags/tag419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TYPE" val="l_h_i"/>
  <p:tag name="KSO_WM_UNIT_SUBTYPE" val="d"/>
  <p:tag name="KSO_WM_UNIT_INDEX" val="1_2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</p:tagLst>
</file>

<file path=ppt/tags/tag423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</p:tagLst>
</file>

<file path=ppt/tags/tag427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TYPE" val="l_h_i"/>
  <p:tag name="KSO_WM_UNIT_SUBTYPE" val="d"/>
  <p:tag name="KSO_WM_UNIT_INDEX" val="1_3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i*1_3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37_3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37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443.67755126953125,&quot;width&quot;:425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</p:tagLst>
</file>

<file path=ppt/tags/tag431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3"/>
  <p:tag name="KSO_WM_DIAGRAM_GROUP_CODE" val="l1-1"/>
  <p:tag name="KSO_WM_BEAUTIFY_FLAG" val="#wm#"/>
  <p:tag name="KSO_WM_TEMPLATE_INDEX" val="20235837"/>
  <p:tag name="KSO_WM_TEMPLATE_CATEGORY" val="custom"/>
  <p:tag name="KSO_WM_SLIDE_INDEX" val="3"/>
  <p:tag name="KSO_WM_SLIDE_ID" val="custom20235837_3"/>
  <p:tag name="KSO_WM_TEMPLATE_MASTER_TYPE" val="0"/>
  <p:tag name="KSO_WM_SLIDE_LAYOUT" val="a_l"/>
  <p:tag name="KSO_WM_SLIDE_LAYOUT_CNT" val="1_1"/>
  <p:tag name="KSO_WM_SLIDE_DIAGTYPE" val="l"/>
  <p:tag name="KSO_WM_SLIDE_THEME_ID" val="3326485"/>
  <p:tag name="KSO_WM_SLIDE_THEME_NAME" val="绿色国潮插画中国风主题"/>
</p:tagLst>
</file>

<file path=ppt/tags/tag4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37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  <p:tag name="KSO_WM_UNIT_ISCONTENTSTITLE" val="0"/>
  <p:tag name="KSO_WM_UNIT_PRESET_TEXT" val="单击此处&#10;添加章节标题"/>
  <p:tag name="KSO_WM_UNIT_TEXT_TYPE" val="1"/>
</p:tagLst>
</file>

<file path=ppt/tags/tag43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5837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</p:tagLst>
</file>

<file path=ppt/tags/tag43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37"/>
  <p:tag name="KSO_WM_TEMPLATE_CATEGORY" val="custom"/>
  <p:tag name="KSO_WM_SLIDE_INDEX" val="7"/>
  <p:tag name="KSO_WM_SLIDE_ID" val="custom20235837_7"/>
  <p:tag name="KSO_WM_TEMPLATE_MASTER_TYPE" val="0"/>
  <p:tag name="KSO_WM_SLIDE_LAYOUT" val="a_e"/>
  <p:tag name="KSO_WM_SLIDE_LAYOUT_CNT" val="1_1"/>
  <p:tag name="KSO_WM_SLIDE_THEME_ID" val="3326485"/>
  <p:tag name="KSO_WM_SLIDE_THEME_NAME" val="绿色国潮插画中国风主题"/>
</p:tagLst>
</file>

<file path=ppt/tags/tag435.xml><?xml version="1.0" encoding="utf-8"?>
<p:tagLst xmlns:p="http://schemas.openxmlformats.org/presentationml/2006/main">
  <p:tag name="PA" val="v5.2.9"/>
</p:tagLst>
</file>

<file path=ppt/tags/tag436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437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43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439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44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9"/>
  <p:tag name="KSO_WM_UNIT_TYPE" val="i"/>
  <p:tag name="KSO_WM_BEAUTIFY_FLAG" val="#wm#"/>
</p:tagLst>
</file>

<file path=ppt/tags/tag441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10"/>
  <p:tag name="KSO_WM_UNIT_TYPE" val="i"/>
  <p:tag name="KSO_WM_BEAUTIFY_FLAG" val="#wm#"/>
</p:tagLst>
</file>

<file path=ppt/tags/tag442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4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443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44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445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28"/>
  <p:tag name="KSO_WM_UNIT_TYPE" val="f"/>
  <p:tag name="KSO_WM_UNIT_SUBTYPE" val="a"/>
  <p:tag name="KSO_WM_BEAUTIFY_FLAG" val="#wm#"/>
</p:tagLst>
</file>

<file path=ppt/tags/tag44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11"/>
  <p:tag name="KSO_WM_UNIT_TYPE" val="i"/>
  <p:tag name="KSO_WM_BEAUTIFY_FLAG" val="#wm#"/>
</p:tagLst>
</file>

<file path=ppt/tags/tag447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12"/>
  <p:tag name="KSO_WM_UNIT_TYPE" val="i"/>
  <p:tag name="KSO_WM_BEAUTIFY_FLAG" val="#wm#"/>
</p:tagLst>
</file>

<file path=ppt/tags/tag448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449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4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45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451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1"/>
  <p:tag name="KSO_WM_UNIT_TYPE" val="f"/>
  <p:tag name="KSO_WM_UNIT_SUBTYPE" val="a"/>
  <p:tag name="KSO_WM_BEAUTIFY_FLAG" val="#wm#"/>
</p:tagLst>
</file>

<file path=ppt/tags/tag45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13"/>
  <p:tag name="KSO_WM_UNIT_TYPE" val="i"/>
  <p:tag name="KSO_WM_BEAUTIFY_FLAG" val="#wm#"/>
</p:tagLst>
</file>

<file path=ppt/tags/tag45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14"/>
  <p:tag name="KSO_WM_UNIT_TYPE" val="i"/>
  <p:tag name="KSO_WM_BEAUTIFY_FLAG" val="#wm#"/>
</p:tagLst>
</file>

<file path=ppt/tags/tag454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455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4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45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8"/>
  <p:tag name="KSO_WM_UNIT_TYPE" val="i"/>
  <p:tag name="KSO_WM_BEAUTIFY_FLAG" val="#wm#"/>
</p:tagLst>
</file>

<file path=ppt/tags/tag457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58.xml><?xml version="1.0" encoding="utf-8"?>
<p:tagLst xmlns:p="http://schemas.openxmlformats.org/presentationml/2006/main">
  <p:tag name="PA" val="v5.2.9"/>
</p:tagLst>
</file>

<file path=ppt/tags/tag459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460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461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462.xml><?xml version="1.0" encoding="utf-8"?>
<p:tagLst xmlns:p="http://schemas.openxmlformats.org/presentationml/2006/main">
  <p:tag name="KSO_WM_DIAGRAM_VIRTUALLY_FRAME" val="{&quot;height&quot;:337.45,&quot;left&quot;:51.5,&quot;top&quot;:108.7,&quot;width&quot;:856}"/>
</p:tagLst>
</file>

<file path=ppt/tags/tag463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3*l_h_f*1_1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64.xml><?xml version="1.0" encoding="utf-8"?>
<p:tagLst xmlns:p="http://schemas.openxmlformats.org/presentationml/2006/main">
  <p:tag name="KSO_WM_BEAUTIFY_FLAG" val="#wm#"/>
  <p:tag name="KSO_WM_UNIT_TYPE" val="l_h_i"/>
  <p:tag name="KSO_WM_UNIT_INDEX" val="1_1_2"/>
  <p:tag name="KSO_WM_UNIT_ID" val="diagram19882022_3*l_h_i*1_1_2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65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3*l_h_i*1_1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66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3*l_h_a*1_1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67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UNIT_ID" val="diagram19882022_3*l_h_f*1_1_2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68.xml><?xml version="1.0" encoding="utf-8"?>
<p:tagLst xmlns:p="http://schemas.openxmlformats.org/presentationml/2006/main">
  <p:tag name="KSO_WM_BEAUTIFY_FLAG" val="#wm#"/>
  <p:tag name="KSO_WM_UNIT_TYPE" val="l_h_x"/>
  <p:tag name="KSO_WM_UNIT_INDEX" val="1_1_1"/>
  <p:tag name="KSO_WM_UNIT_ID" val="diagram19882022_3*l_h_x*1_1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69.xml><?xml version="1.0" encoding="utf-8"?>
<p:tagLst xmlns:p="http://schemas.openxmlformats.org/presentationml/2006/main">
  <p:tag name="KSO_WM_DIAGRAM_VIRTUALLY_FRAME" val="{&quot;height&quot;:337.45,&quot;left&quot;:51.5,&quot;top&quot;:108.7,&quot;width&quot;:856}"/>
</p:tagLst>
</file>

<file path=ppt/tags/tag470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3*l_h_f*1_2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71.xml><?xml version="1.0" encoding="utf-8"?>
<p:tagLst xmlns:p="http://schemas.openxmlformats.org/presentationml/2006/main">
  <p:tag name="KSO_WM_BEAUTIFY_FLAG" val="#wm#"/>
  <p:tag name="KSO_WM_UNIT_TYPE" val="l_h_i"/>
  <p:tag name="KSO_WM_UNIT_INDEX" val="1_2_2"/>
  <p:tag name="KSO_WM_UNIT_ID" val="diagram19882022_3*l_h_i*1_2_2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72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3*l_h_i*1_2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73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UNIT_ID" val="diagram19882022_3*l_h_f*1_2_2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74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3*l_h_a*1_2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75.xml><?xml version="1.0" encoding="utf-8"?>
<p:tagLst xmlns:p="http://schemas.openxmlformats.org/presentationml/2006/main">
  <p:tag name="KSO_WM_BEAUTIFY_FLAG" val="#wm#"/>
  <p:tag name="KSO_WM_UNIT_TYPE" val="l_h_x"/>
  <p:tag name="KSO_WM_UNIT_INDEX" val="1_2_1"/>
  <p:tag name="KSO_WM_UNIT_ID" val="diagram19882022_3*l_h_x*1_2_1"/>
  <p:tag name="KSO_WM_TEMPLATE_INDEX" val="19882022"/>
  <p:tag name="KSO_WM_TAG_VERSION" val="2.0"/>
  <p:tag name="KSO_WM_DIAGRAM_GROUP_CODE" val="l1-1"/>
  <p:tag name="KSO_WM_DIAGRAM_VIRTUALLY_FRAME" val="{&quot;height&quot;:337.45,&quot;left&quot;:51.5,&quot;top&quot;:108.7,&quot;width&quot;:856}"/>
</p:tagLst>
</file>

<file path=ppt/tags/tag47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77.xml><?xml version="1.0" encoding="utf-8"?>
<p:tagLst xmlns:p="http://schemas.openxmlformats.org/presentationml/2006/main">
  <p:tag name="PA" val="v5.2.9"/>
</p:tagLst>
</file>

<file path=ppt/tags/tag478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47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480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481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48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8"/>
  <p:tag name="KSO_WM_UNIT_TYPE" val="i"/>
  <p:tag name="KSO_WM_BEAUTIFY_FLAG" val="#wm#"/>
</p:tagLst>
</file>

<file path=ppt/tags/tag48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9"/>
  <p:tag name="KSO_WM_UNIT_TYPE" val="i"/>
  <p:tag name="KSO_WM_BEAUTIFY_FLAG" val="#wm#"/>
</p:tagLst>
</file>

<file path=ppt/tags/tag484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4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485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48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487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48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10"/>
  <p:tag name="KSO_WM_UNIT_TYPE" val="i"/>
  <p:tag name="KSO_WM_BEAUTIFY_FLAG" val="#wm#"/>
</p:tagLst>
</file>

<file path=ppt/tags/tag48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11"/>
  <p:tag name="KSO_WM_UNIT_TYPE" val="i"/>
  <p:tag name="KSO_WM_BEAUTIFY_FLAG" val="#wm#"/>
</p:tagLst>
</file>

<file path=ppt/tags/tag490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491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4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49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493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37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  <p:tag name="KSO_WM_UNIT_ISCONTENTSTITLE" val="0"/>
  <p:tag name="KSO_WM_UNIT_PRESET_TEXT" val="单击此处&#10;添加章节标题"/>
  <p:tag name="KSO_WM_UNIT_TEXT_TYPE" val="1"/>
</p:tagLst>
</file>

<file path=ppt/tags/tag49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5837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</p:tagLst>
</file>

<file path=ppt/tags/tag49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37"/>
  <p:tag name="KSO_WM_TEMPLATE_CATEGORY" val="custom"/>
  <p:tag name="KSO_WM_SLIDE_INDEX" val="7"/>
  <p:tag name="KSO_WM_SLIDE_ID" val="custom20235837_7"/>
  <p:tag name="KSO_WM_TEMPLATE_MASTER_TYPE" val="0"/>
  <p:tag name="KSO_WM_SLIDE_LAYOUT" val="a_e"/>
  <p:tag name="KSO_WM_SLIDE_LAYOUT_CNT" val="1_1"/>
  <p:tag name="KSO_WM_SLIDE_THEME_ID" val="3326485"/>
  <p:tag name="KSO_WM_SLIDE_THEME_NAME" val="绿色国潮插画中国风主题"/>
</p:tagLst>
</file>

<file path=ppt/tags/tag497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498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4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0"/>
  <p:tag name="KSO_WM_UNIT_TYPE" val="f"/>
  <p:tag name="KSO_WM_UNIT_SUBTYPE" val="a"/>
  <p:tag name="KSO_WM_BEAUTIFY_FLAG" val="#wm#"/>
</p:tagLst>
</file>

<file path=ppt/tags/tag50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501.xml><?xml version="1.0" encoding="utf-8"?>
<p:tagLst xmlns:p="http://schemas.openxmlformats.org/presentationml/2006/main">
  <p:tag name="PA" val="v5.2.9"/>
</p:tagLst>
</file>

<file path=ppt/tags/tag50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0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0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0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506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50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508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50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10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11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12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513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5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5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516.xml><?xml version="1.0" encoding="utf-8"?>
<p:tagLst xmlns:p="http://schemas.openxmlformats.org/presentationml/2006/main">
  <p:tag name="PA" val="v5.2.9"/>
</p:tagLst>
</file>

<file path=ppt/tags/tag51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1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1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2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21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2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23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2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52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2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27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528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5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5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531.xml><?xml version="1.0" encoding="utf-8"?>
<p:tagLst xmlns:p="http://schemas.openxmlformats.org/presentationml/2006/main">
  <p:tag name="PA" val="v5.2.9"/>
</p:tagLst>
</file>

<file path=ppt/tags/tag53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3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3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3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3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3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3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3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540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41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42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543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5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5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546.xml><?xml version="1.0" encoding="utf-8"?>
<p:tagLst xmlns:p="http://schemas.openxmlformats.org/presentationml/2006/main">
  <p:tag name="PA" val="v5.2.9"/>
</p:tagLst>
</file>

<file path=ppt/tags/tag54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4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4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5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51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5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53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554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5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5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57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558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55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5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6"/>
  <p:tag name="KSO_WM_UNIT_TYPE" val="f"/>
  <p:tag name="KSO_WM_UNIT_SUBTYPE" val="a"/>
  <p:tag name="KSO_WM_BEAUTIFY_FLAG" val="#wm#"/>
</p:tagLst>
</file>

<file path=ppt/tags/tag561.xml><?xml version="1.0" encoding="utf-8"?>
<p:tagLst xmlns:p="http://schemas.openxmlformats.org/presentationml/2006/main">
  <p:tag name="PA" val="v5.2.9"/>
</p:tagLst>
</file>

<file path=ppt/tags/tag56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6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6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6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6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6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6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6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70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571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72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573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5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5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576.xml><?xml version="1.0" encoding="utf-8"?>
<p:tagLst xmlns:p="http://schemas.openxmlformats.org/presentationml/2006/main">
  <p:tag name="PA" val="v5.2.9"/>
</p:tagLst>
</file>

<file path=ppt/tags/tag57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7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7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8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8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8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8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8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585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8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87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588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5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5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591.xml><?xml version="1.0" encoding="utf-8"?>
<p:tagLst xmlns:p="http://schemas.openxmlformats.org/presentationml/2006/main">
  <p:tag name="PA" val="v5.2.9"/>
</p:tagLst>
</file>

<file path=ppt/tags/tag59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59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59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59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9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59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9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9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600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601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02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603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60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6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606.xml><?xml version="1.0" encoding="utf-8"?>
<p:tagLst xmlns:p="http://schemas.openxmlformats.org/presentationml/2006/main">
  <p:tag name="PA" val="v5.2.9"/>
</p:tagLst>
</file>

<file path=ppt/tags/tag60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60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60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61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61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61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61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61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615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61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17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618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6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62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621.xml><?xml version="1.0" encoding="utf-8"?>
<p:tagLst xmlns:p="http://schemas.openxmlformats.org/presentationml/2006/main">
  <p:tag name="PA" val="v5.2.9"/>
</p:tagLst>
</file>

<file path=ppt/tags/tag62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62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62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62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62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62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62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62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630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631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32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633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6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6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2"/>
  <p:tag name="KSO_WM_UNIT_TYPE" val="f"/>
  <p:tag name="KSO_WM_UNIT_SUBTYPE" val="a"/>
  <p:tag name="KSO_WM_BEAUTIFY_FLAG" val="#wm#"/>
</p:tagLst>
</file>

<file path=ppt/tags/tag636.xml><?xml version="1.0" encoding="utf-8"?>
<p:tagLst xmlns:p="http://schemas.openxmlformats.org/presentationml/2006/main">
  <p:tag name="PA" val="v5.2.9"/>
</p:tagLst>
</file>

<file path=ppt/tags/tag63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63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63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64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64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64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64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64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645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64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47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648.xml><?xml version="1.0" encoding="utf-8"?>
<p:tagLst xmlns:p="http://schemas.openxmlformats.org/presentationml/2006/main"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6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6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651.xml><?xml version="1.0" encoding="utf-8"?>
<p:tagLst xmlns:p="http://schemas.openxmlformats.org/presentationml/2006/main">
  <p:tag name="PA" val="v5.2.9"/>
</p:tagLst>
</file>

<file path=ppt/tags/tag65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65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65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65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65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65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65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65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660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661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37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  <p:tag name="KSO_WM_UNIT_ISCONTENTSTITLE" val="0"/>
  <p:tag name="KSO_WM_UNIT_PRESET_TEXT" val="单击此处&#10;添加章节标题"/>
  <p:tag name="KSO_WM_UNIT_TEXT_TYPE" val="1"/>
</p:tagLst>
</file>

<file path=ppt/tags/tag66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5837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37"/>
  <p:tag name="KSO_WM_TEMPLATE_CATEGORY" val="custom"/>
</p:tagLst>
</file>

<file path=ppt/tags/tag66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37"/>
  <p:tag name="KSO_WM_TEMPLATE_CATEGORY" val="custom"/>
  <p:tag name="KSO_WM_SLIDE_INDEX" val="7"/>
  <p:tag name="KSO_WM_SLIDE_ID" val="custom20235837_7"/>
  <p:tag name="KSO_WM_TEMPLATE_MASTER_TYPE" val="0"/>
  <p:tag name="KSO_WM_SLIDE_LAYOUT" val="a_e"/>
  <p:tag name="KSO_WM_SLIDE_LAYOUT_CNT" val="1_1"/>
  <p:tag name="KSO_WM_SLIDE_THEME_ID" val="3326485"/>
  <p:tag name="KSO_WM_SLIDE_THEME_NAME" val="绿色国潮插画中国风主题"/>
</p:tagLst>
</file>

<file path=ppt/tags/tag665.xml><?xml version="1.0" encoding="utf-8"?>
<p:tagLst xmlns:p="http://schemas.openxmlformats.org/presentationml/2006/main">
  <p:tag name="PA" val="v5.2.9"/>
</p:tagLst>
</file>

<file path=ppt/tags/tag666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667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66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66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6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INDEX" val="8"/>
  <p:tag name="KSO_WM_UNIT_TYPE" val="i"/>
  <p:tag name="KSO_WM_BEAUTIFY_FLAG" val="#wm#"/>
</p:tagLst>
</file>

<file path=ppt/tags/tag6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6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0"/>
  <p:tag name="KSO_WM_UNIT_TYPE" val="f"/>
  <p:tag name="KSO_WM_UNIT_SUBTYPE" val="a"/>
  <p:tag name="KSO_WM_BEAUTIFY_FLAG" val="#wm#"/>
</p:tagLst>
</file>

<file path=ppt/tags/tag6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674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6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676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67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678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6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68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68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682.xml><?xml version="1.0" encoding="utf-8"?>
<p:tagLst xmlns:p="http://schemas.openxmlformats.org/presentationml/2006/main">
  <p:tag name="PA" val="v5.2.9"/>
</p:tagLst>
</file>

<file path=ppt/tags/tag68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68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685.xml><?xml version="1.0" encoding="utf-8"?>
<p:tagLst xmlns:p="http://schemas.openxmlformats.org/presentationml/2006/main">
  <p:tag name="PA" val="v5.2.9"/>
</p:tagLst>
</file>

<file path=ppt/tags/tag68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6"/>
  <p:tag name="KSO_WM_UNIT_TYPE" val="i"/>
  <p:tag name="KSO_WM_BEAUTIFY_FLAG" val="#wm#"/>
</p:tagLst>
</file>

<file path=ppt/tags/tag68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7"/>
  <p:tag name="KSO_WM_UNIT_TYPE" val="i"/>
  <p:tag name="KSO_WM_BEAUTIFY_FLAG" val="#wm#"/>
</p:tagLst>
</file>

<file path=ppt/tags/tag688.xml><?xml version="1.0" encoding="utf-8"?>
<p:tagLst xmlns:p="http://schemas.openxmlformats.org/presentationml/2006/main">
  <p:tag name="PA" val="v5.2.9"/>
</p:tagLst>
</file>

<file path=ppt/tags/tag68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16"/>
  <p:tag name="KSO_WM_UNIT_TYPE" val="i"/>
  <p:tag name="KSO_WM_BEAUTIFY_FLAG" val="#wm#"/>
</p:tagLst>
</file>

<file path=ppt/tags/tag69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691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692.xml><?xml version="1.0" encoding="utf-8"?>
<p:tagLst xmlns:p="http://schemas.openxmlformats.org/presentationml/2006/main">
  <p:tag name="PA" val="v5.2.9"/>
</p:tagLst>
</file>

<file path=ppt/tags/tag69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2"/>
  <p:tag name="KSO_WM_UNIT_TYPE" val="i"/>
  <p:tag name="KSO_WM_BEAUTIFY_FLAG" val="#wm#"/>
</p:tagLst>
</file>

<file path=ppt/tags/tag69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3"/>
  <p:tag name="KSO_WM_UNIT_TYPE" val="i"/>
  <p:tag name="KSO_WM_BEAUTIFY_FLAG" val="#wm#"/>
</p:tagLst>
</file>

<file path=ppt/tags/tag695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69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97.xml><?xml version="1.0" encoding="utf-8"?>
<p:tagLst xmlns:p="http://schemas.openxmlformats.org/presentationml/2006/main">
  <p:tag name="PA" val="v5.2.9"/>
</p:tagLst>
</file>

<file path=ppt/tags/tag698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699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700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701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7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INDEX" val="8"/>
  <p:tag name="KSO_WM_UNIT_TYPE" val="i"/>
  <p:tag name="KSO_WM_BEAUTIFY_FLAG" val="#wm#"/>
</p:tagLst>
</file>

<file path=ppt/tags/tag7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70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0"/>
  <p:tag name="KSO_WM_UNIT_TYPE" val="f"/>
  <p:tag name="KSO_WM_UNIT_SUBTYPE" val="a"/>
  <p:tag name="KSO_WM_BEAUTIFY_FLAG" val="#wm#"/>
</p:tagLst>
</file>

<file path=ppt/tags/tag7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706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7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708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7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710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7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71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71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714.xml><?xml version="1.0" encoding="utf-8"?>
<p:tagLst xmlns:p="http://schemas.openxmlformats.org/presentationml/2006/main">
  <p:tag name="PA" val="v5.2.9"/>
</p:tagLst>
</file>

<file path=ppt/tags/tag71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71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717.xml><?xml version="1.0" encoding="utf-8"?>
<p:tagLst xmlns:p="http://schemas.openxmlformats.org/presentationml/2006/main">
  <p:tag name="PA" val="v5.2.9"/>
</p:tagLst>
</file>

<file path=ppt/tags/tag71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6"/>
  <p:tag name="KSO_WM_UNIT_TYPE" val="i"/>
  <p:tag name="KSO_WM_BEAUTIFY_FLAG" val="#wm#"/>
</p:tagLst>
</file>

<file path=ppt/tags/tag71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7"/>
  <p:tag name="KSO_WM_UNIT_TYPE" val="i"/>
  <p:tag name="KSO_WM_BEAUTIFY_FLAG" val="#wm#"/>
</p:tagLst>
</file>

<file path=ppt/tags/tag720.xml><?xml version="1.0" encoding="utf-8"?>
<p:tagLst xmlns:p="http://schemas.openxmlformats.org/presentationml/2006/main">
  <p:tag name="PA" val="v5.2.9"/>
</p:tagLst>
</file>

<file path=ppt/tags/tag72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16"/>
  <p:tag name="KSO_WM_UNIT_TYPE" val="i"/>
  <p:tag name="KSO_WM_BEAUTIFY_FLAG" val="#wm#"/>
</p:tagLst>
</file>

<file path=ppt/tags/tag72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723.xml><?xml version="1.0" encoding="utf-8"?>
<p:tagLst xmlns:p="http://schemas.openxmlformats.org/presentationml/2006/main">
  <p:tag name="PA" val="v5.2.9"/>
</p:tagLst>
</file>

<file path=ppt/tags/tag72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2"/>
  <p:tag name="KSO_WM_UNIT_TYPE" val="i"/>
  <p:tag name="KSO_WM_BEAUTIFY_FLAG" val="#wm#"/>
</p:tagLst>
</file>

<file path=ppt/tags/tag72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3"/>
  <p:tag name="KSO_WM_UNIT_TYPE" val="i"/>
  <p:tag name="KSO_WM_BEAUTIFY_FLAG" val="#wm#"/>
</p:tagLst>
</file>

<file path=ppt/tags/tag726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72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728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29.xml><?xml version="1.0" encoding="utf-8"?>
<p:tagLst xmlns:p="http://schemas.openxmlformats.org/presentationml/2006/main">
  <p:tag name="PA" val="v5.2.9"/>
</p:tagLst>
</file>

<file path=ppt/tags/tag730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731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732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73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73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INDEX" val="8"/>
  <p:tag name="KSO_WM_UNIT_TYPE" val="i"/>
  <p:tag name="KSO_WM_BEAUTIFY_FLAG" val="#wm#"/>
</p:tagLst>
</file>

<file path=ppt/tags/tag7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7"/>
  <p:tag name="KSO_WM_UNIT_TYPE" val="f"/>
  <p:tag name="KSO_WM_UNIT_SUBTYPE" val="a"/>
  <p:tag name="KSO_WM_BEAUTIFY_FLAG" val="#wm#"/>
</p:tagLst>
</file>

<file path=ppt/tags/tag7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9"/>
  <p:tag name="KSO_WM_UNIT_TYPE" val="f"/>
  <p:tag name="KSO_WM_UNIT_SUBTYPE" val="a"/>
  <p:tag name="KSO_WM_BEAUTIFY_FLAG" val="#wm#"/>
</p:tagLst>
</file>

<file path=ppt/tags/tag7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738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7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740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7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742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74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74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74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746.xml><?xml version="1.0" encoding="utf-8"?>
<p:tagLst xmlns:p="http://schemas.openxmlformats.org/presentationml/2006/main">
  <p:tag name="PA" val="v5.2.9"/>
</p:tagLst>
</file>

<file path=ppt/tags/tag74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74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749.xml><?xml version="1.0" encoding="utf-8"?>
<p:tagLst xmlns:p="http://schemas.openxmlformats.org/presentationml/2006/main">
  <p:tag name="PA" val="v5.2.9"/>
</p:tagLst>
</file>

<file path=ppt/tags/tag75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5"/>
  <p:tag name="KSO_WM_UNIT_TYPE" val="i"/>
  <p:tag name="KSO_WM_BEAUTIFY_FLAG" val="#wm#"/>
</p:tagLst>
</file>

<file path=ppt/tags/tag75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6"/>
  <p:tag name="KSO_WM_UNIT_TYPE" val="i"/>
  <p:tag name="KSO_WM_BEAUTIFY_FLAG" val="#wm#"/>
</p:tagLst>
</file>

<file path=ppt/tags/tag752.xml><?xml version="1.0" encoding="utf-8"?>
<p:tagLst xmlns:p="http://schemas.openxmlformats.org/presentationml/2006/main">
  <p:tag name="PA" val="v5.2.9"/>
</p:tagLst>
</file>

<file path=ppt/tags/tag75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16"/>
  <p:tag name="KSO_WM_UNIT_TYPE" val="i"/>
  <p:tag name="KSO_WM_BEAUTIFY_FLAG" val="#wm#"/>
</p:tagLst>
</file>

<file path=ppt/tags/tag75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755.xml><?xml version="1.0" encoding="utf-8"?>
<p:tagLst xmlns:p="http://schemas.openxmlformats.org/presentationml/2006/main">
  <p:tag name="PA" val="v5.2.9"/>
</p:tagLst>
</file>

<file path=ppt/tags/tag75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2"/>
  <p:tag name="KSO_WM_UNIT_TYPE" val="i"/>
  <p:tag name="KSO_WM_BEAUTIFY_FLAG" val="#wm#"/>
</p:tagLst>
</file>

<file path=ppt/tags/tag75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3"/>
  <p:tag name="KSO_WM_UNIT_TYPE" val="i"/>
  <p:tag name="KSO_WM_BEAUTIFY_FLAG" val="#wm#"/>
</p:tagLst>
</file>

<file path=ppt/tags/tag758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759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760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61.xml><?xml version="1.0" encoding="utf-8"?>
<p:tagLst xmlns:p="http://schemas.openxmlformats.org/presentationml/2006/main">
  <p:tag name="PA" val="v5.2.9"/>
</p:tagLst>
</file>

<file path=ppt/tags/tag76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763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764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76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7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INDEX" val="8"/>
  <p:tag name="KSO_WM_UNIT_TYPE" val="i"/>
  <p:tag name="KSO_WM_BEAUTIFY_FLAG" val="#wm#"/>
</p:tagLst>
</file>

<file path=ppt/tags/tag7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7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9"/>
  <p:tag name="KSO_WM_UNIT_TYPE" val="f"/>
  <p:tag name="KSO_WM_UNIT_SUBTYPE" val="a"/>
  <p:tag name="KSO_WM_BEAUTIFY_FLAG" val="#wm#"/>
</p:tagLst>
</file>

<file path=ppt/tags/tag76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770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7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772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7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774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7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776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777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778.xml><?xml version="1.0" encoding="utf-8"?>
<p:tagLst xmlns:p="http://schemas.openxmlformats.org/presentationml/2006/main">
  <p:tag name="PA" val="v5.2.9"/>
</p:tagLst>
</file>

<file path=ppt/tags/tag77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78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781.xml><?xml version="1.0" encoding="utf-8"?>
<p:tagLst xmlns:p="http://schemas.openxmlformats.org/presentationml/2006/main">
  <p:tag name="PA" val="v5.2.9"/>
</p:tagLst>
</file>

<file path=ppt/tags/tag78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6"/>
  <p:tag name="KSO_WM_UNIT_TYPE" val="i"/>
  <p:tag name="KSO_WM_BEAUTIFY_FLAG" val="#wm#"/>
</p:tagLst>
</file>

<file path=ppt/tags/tag78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7"/>
  <p:tag name="KSO_WM_UNIT_TYPE" val="i"/>
  <p:tag name="KSO_WM_BEAUTIFY_FLAG" val="#wm#"/>
</p:tagLst>
</file>

<file path=ppt/tags/tag784.xml><?xml version="1.0" encoding="utf-8"?>
<p:tagLst xmlns:p="http://schemas.openxmlformats.org/presentationml/2006/main">
  <p:tag name="PA" val="v5.2.9"/>
</p:tagLst>
</file>

<file path=ppt/tags/tag78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16"/>
  <p:tag name="KSO_WM_UNIT_TYPE" val="i"/>
  <p:tag name="KSO_WM_BEAUTIFY_FLAG" val="#wm#"/>
</p:tagLst>
</file>

<file path=ppt/tags/tag78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787.xml><?xml version="1.0" encoding="utf-8"?>
<p:tagLst xmlns:p="http://schemas.openxmlformats.org/presentationml/2006/main">
  <p:tag name="PA" val="v5.2.9"/>
</p:tagLst>
</file>

<file path=ppt/tags/tag78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2"/>
  <p:tag name="KSO_WM_UNIT_TYPE" val="i"/>
  <p:tag name="KSO_WM_BEAUTIFY_FLAG" val="#wm#"/>
</p:tagLst>
</file>

<file path=ppt/tags/tag78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3"/>
  <p:tag name="KSO_WM_UNIT_TYPE" val="i"/>
  <p:tag name="KSO_WM_BEAUTIFY_FLAG" val="#wm#"/>
</p:tagLst>
</file>

<file path=ppt/tags/tag790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791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792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93.xml><?xml version="1.0" encoding="utf-8"?>
<p:tagLst xmlns:p="http://schemas.openxmlformats.org/presentationml/2006/main">
  <p:tag name="PA" val="v5.2.9"/>
</p:tagLst>
</file>

<file path=ppt/tags/tag794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795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796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79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7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INDEX" val="8"/>
  <p:tag name="KSO_WM_UNIT_TYPE" val="i"/>
  <p:tag name="KSO_WM_BEAUTIFY_FLAG" val="#wm#"/>
</p:tagLst>
</file>

<file path=ppt/tags/tag7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80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9"/>
  <p:tag name="KSO_WM_UNIT_TYPE" val="f"/>
  <p:tag name="KSO_WM_UNIT_SUBTYPE" val="a"/>
  <p:tag name="KSO_WM_BEAUTIFY_FLAG" val="#wm#"/>
</p:tagLst>
</file>

<file path=ppt/tags/tag8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802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8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804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8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806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8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80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80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810.xml><?xml version="1.0" encoding="utf-8"?>
<p:tagLst xmlns:p="http://schemas.openxmlformats.org/presentationml/2006/main">
  <p:tag name="PA" val="v5.2.9"/>
</p:tagLst>
</file>

<file path=ppt/tags/tag81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81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813.xml><?xml version="1.0" encoding="utf-8"?>
<p:tagLst xmlns:p="http://schemas.openxmlformats.org/presentationml/2006/main">
  <p:tag name="PA" val="v5.2.9"/>
</p:tagLst>
</file>

<file path=ppt/tags/tag81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6"/>
  <p:tag name="KSO_WM_UNIT_TYPE" val="i"/>
  <p:tag name="KSO_WM_BEAUTIFY_FLAG" val="#wm#"/>
</p:tagLst>
</file>

<file path=ppt/tags/tag81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7"/>
  <p:tag name="KSO_WM_UNIT_TYPE" val="i"/>
  <p:tag name="KSO_WM_BEAUTIFY_FLAG" val="#wm#"/>
</p:tagLst>
</file>

<file path=ppt/tags/tag816.xml><?xml version="1.0" encoding="utf-8"?>
<p:tagLst xmlns:p="http://schemas.openxmlformats.org/presentationml/2006/main">
  <p:tag name="PA" val="v5.2.9"/>
</p:tagLst>
</file>

<file path=ppt/tags/tag81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16"/>
  <p:tag name="KSO_WM_UNIT_TYPE" val="i"/>
  <p:tag name="KSO_WM_BEAUTIFY_FLAG" val="#wm#"/>
</p:tagLst>
</file>

<file path=ppt/tags/tag81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819.xml><?xml version="1.0" encoding="utf-8"?>
<p:tagLst xmlns:p="http://schemas.openxmlformats.org/presentationml/2006/main">
  <p:tag name="PA" val="v5.2.9"/>
</p:tagLst>
</file>

<file path=ppt/tags/tag82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2"/>
  <p:tag name="KSO_WM_UNIT_TYPE" val="i"/>
  <p:tag name="KSO_WM_BEAUTIFY_FLAG" val="#wm#"/>
</p:tagLst>
</file>

<file path=ppt/tags/tag82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3"/>
  <p:tag name="KSO_WM_UNIT_TYPE" val="i"/>
  <p:tag name="KSO_WM_BEAUTIFY_FLAG" val="#wm#"/>
</p:tagLst>
</file>

<file path=ppt/tags/tag822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823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824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825.xml><?xml version="1.0" encoding="utf-8"?>
<p:tagLst xmlns:p="http://schemas.openxmlformats.org/presentationml/2006/main">
  <p:tag name="PA" val="v5.2.9"/>
</p:tagLst>
</file>

<file path=ppt/tags/tag826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827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4"/>
  <p:tag name="KSO_WM_UNIT_TYPE" val="i"/>
  <p:tag name="KSO_WM_BEAUTIFY_FLAG" val="#wm#"/>
</p:tagLst>
</file>

<file path=ppt/tags/tag828.xml><?xml version="1.0" encoding="utf-8"?>
<p:tagLst xmlns:p="http://schemas.openxmlformats.org/presentationml/2006/main">
  <p:tag name="PA" val="v5.2.9"/>
  <p:tag name="KSO_WM_UNIT_LINE_FORE_SCHEMECOLOR_INDEX_BRIGHTNESS" val="0"/>
  <p:tag name="KSO_WM_UNIT_LINE_FORE_SCHEMECOLOR_INDEX" val="5"/>
  <p:tag name="KSO_WM_UNIT_LINE_FILL_TYPE" val="2"/>
  <p:tag name="KSO_WM_UNIT_INDEX" val="5"/>
  <p:tag name="KSO_WM_UNIT_TYPE" val="i"/>
  <p:tag name="KSO_WM_BEAUTIFY_FLAG" val="#wm#"/>
</p:tagLst>
</file>

<file path=ppt/tags/tag82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8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INDEX" val="8"/>
  <p:tag name="KSO_WM_UNIT_TYPE" val="i"/>
  <p:tag name="KSO_WM_BEAUTIFY_FLAG" val="#wm#"/>
</p:tagLst>
</file>

<file path=ppt/tags/tag8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8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9"/>
  <p:tag name="KSO_WM_UNIT_TYPE" val="f"/>
  <p:tag name="KSO_WM_UNIT_SUBTYPE" val="a"/>
  <p:tag name="KSO_WM_BEAUTIFY_FLAG" val="#wm#"/>
</p:tagLst>
</file>

<file path=ppt/tags/tag8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834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8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836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8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838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8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84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84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842.xml><?xml version="1.0" encoding="utf-8"?>
<p:tagLst xmlns:p="http://schemas.openxmlformats.org/presentationml/2006/main">
  <p:tag name="PA" val="v5.2.9"/>
</p:tagLst>
</file>

<file path=ppt/tags/tag84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84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845.xml><?xml version="1.0" encoding="utf-8"?>
<p:tagLst xmlns:p="http://schemas.openxmlformats.org/presentationml/2006/main">
  <p:tag name="PA" val="v5.2.9"/>
</p:tagLst>
</file>

<file path=ppt/tags/tag84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6"/>
  <p:tag name="KSO_WM_UNIT_TYPE" val="i"/>
  <p:tag name="KSO_WM_BEAUTIFY_FLAG" val="#wm#"/>
</p:tagLst>
</file>

<file path=ppt/tags/tag84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7"/>
  <p:tag name="KSO_WM_UNIT_TYPE" val="i"/>
  <p:tag name="KSO_WM_BEAUTIFY_FLAG" val="#wm#"/>
</p:tagLst>
</file>

<file path=ppt/tags/tag848.xml><?xml version="1.0" encoding="utf-8"?>
<p:tagLst xmlns:p="http://schemas.openxmlformats.org/presentationml/2006/main">
  <p:tag name="PA" val="v5.2.9"/>
</p:tagLst>
</file>

<file path=ppt/tags/tag84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16"/>
  <p:tag name="KSO_WM_UNIT_TYPE" val="i"/>
  <p:tag name="KSO_WM_BEAUTIFY_FLAG" val="#wm#"/>
</p:tagLst>
</file>

<file path=ppt/tags/tag85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851.xml><?xml version="1.0" encoding="utf-8"?>
<p:tagLst xmlns:p="http://schemas.openxmlformats.org/presentationml/2006/main">
  <p:tag name="PA" val="v5.2.9"/>
</p:tagLst>
</file>

<file path=ppt/tags/tag85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7"/>
  <p:tag name="KSO_WM_UNIT_FILL_TYPE" val="1"/>
  <p:tag name="KSO_WM_UNIT_INDEX" val="22"/>
  <p:tag name="KSO_WM_UNIT_TYPE" val="i"/>
  <p:tag name="KSO_WM_BEAUTIFY_FLAG" val="#wm#"/>
</p:tagLst>
</file>

<file path=ppt/tags/tag85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3"/>
  <p:tag name="KSO_WM_UNIT_TYPE" val="i"/>
  <p:tag name="KSO_WM_BEAUTIFY_FLAG" val="#wm#"/>
</p:tagLst>
</file>

<file path=ppt/tags/tag854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855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856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857.xml><?xml version="1.0" encoding="utf-8"?>
<p:tagLst xmlns:p="http://schemas.openxmlformats.org/presentationml/2006/main">
  <p:tag name="KSO_WM_UNIT_TEXT_LINE_FORE_SCHEMECOLOR_INDEX_BRIGHTNESS" val="0"/>
  <p:tag name="KSO_WM_UNIT_TEXT_LINE_FORE_SCHEMECOLOR_INDEX" val="6"/>
  <p:tag name="KSO_WM_UNIT_TEXT_LINE_FILL_TYPE" val="2"/>
  <p:tag name="KSO_WM_BEAUTIFY_FLAG" val=""/>
</p:tagLst>
</file>

<file path=ppt/tags/tag858.xml><?xml version="1.0" encoding="utf-8"?>
<p:tagLst xmlns:p="http://schemas.openxmlformats.org/presentationml/2006/main">
  <p:tag name="KSO_WM_BEAUTIFY_FLAG" val=""/>
</p:tagLst>
</file>

<file path=ppt/tags/tag859.xml><?xml version="1.0" encoding="utf-8"?>
<p:tagLst xmlns:p="http://schemas.openxmlformats.org/presentationml/2006/main">
  <p:tag name="KSO_WM_BEAUTIFY_FLAG" val=""/>
</p:tagLst>
</file>

<file path=ppt/tags/tag860.xml><?xml version="1.0" encoding="utf-8"?>
<p:tagLst xmlns:p="http://schemas.openxmlformats.org/presentationml/2006/main">
  <p:tag name="KSO_WM_BEAUTIFY_FLAG" val=""/>
</p:tagLst>
</file>

<file path=ppt/tags/tag861.xml><?xml version="1.0" encoding="utf-8"?>
<p:tagLst xmlns:p="http://schemas.openxmlformats.org/presentationml/2006/main">
  <p:tag name="KSO_WM_BEAUTIFY_FLAG" val=""/>
</p:tagLst>
</file>

<file path=ppt/tags/tag862.xml><?xml version="1.0" encoding="utf-8"?>
<p:tagLst xmlns:p="http://schemas.openxmlformats.org/presentationml/2006/main">
  <p:tag name="KSO_WM_BEAUTIFY_FLAG" val=""/>
</p:tagLst>
</file>

<file path=ppt/tags/tag863.xml><?xml version="1.0" encoding="utf-8"?>
<p:tagLst xmlns:p="http://schemas.openxmlformats.org/presentationml/2006/main">
  <p:tag name="KSO_WM_BEAUTIFY_FLAG" val=""/>
</p:tagLst>
</file>

<file path=ppt/tags/tag864.xml><?xml version="1.0" encoding="utf-8"?>
<p:tagLst xmlns:p="http://schemas.openxmlformats.org/presentationml/2006/main">
  <p:tag name="KSO_WM_BEAUTIFY_FLAG" val=""/>
</p:tagLst>
</file>

<file path=ppt/tags/tag865.xml><?xml version="1.0" encoding="utf-8"?>
<p:tagLst xmlns:p="http://schemas.openxmlformats.org/presentationml/2006/main">
  <p:tag name="KSO_WM_BEAUTIFY_FLAG" val=""/>
</p:tagLst>
</file>

<file path=ppt/tags/tag866.xml><?xml version="1.0" encoding="utf-8"?>
<p:tagLst xmlns:p="http://schemas.openxmlformats.org/presentationml/2006/main">
  <p:tag name="KSO_WM_BEAUTIFY_FLAG" val=""/>
</p:tagLst>
</file>

<file path=ppt/tags/tag867.xml><?xml version="1.0" encoding="utf-8"?>
<p:tagLst xmlns:p="http://schemas.openxmlformats.org/presentationml/2006/main">
  <p:tag name="KSO_WM_BEAUTIFY_FLAG" val=""/>
</p:tagLst>
</file>

<file path=ppt/tags/tag868.xml><?xml version="1.0" encoding="utf-8"?>
<p:tagLst xmlns:p="http://schemas.openxmlformats.org/presentationml/2006/main">
  <p:tag name="KSO_WM_BEAUTIFY_FLAG" val=""/>
</p:tagLst>
</file>

<file path=ppt/tags/tag869.xml><?xml version="1.0" encoding="utf-8"?>
<p:tagLst xmlns:p="http://schemas.openxmlformats.org/presentationml/2006/main">
  <p:tag name="KSO_WM_BEAUTIFY_FLAG" val=""/>
</p:tagLst>
</file>

<file path=ppt/tags/tag870.xml><?xml version="1.0" encoding="utf-8"?>
<p:tagLst xmlns:p="http://schemas.openxmlformats.org/presentationml/2006/main">
  <p:tag name="KSO_WM_BEAUTIFY_FLAG" val=""/>
</p:tagLst>
</file>

<file path=ppt/tags/tag871.xml><?xml version="1.0" encoding="utf-8"?>
<p:tagLst xmlns:p="http://schemas.openxmlformats.org/presentationml/2006/main">
  <p:tag name="KSO_WM_BEAUTIFY_FLAG" val=""/>
</p:tagLst>
</file>

<file path=ppt/tags/tag872.xml><?xml version="1.0" encoding="utf-8"?>
<p:tagLst xmlns:p="http://schemas.openxmlformats.org/presentationml/2006/main">
  <p:tag name="KSO_WM_BEAUTIFY_FLAG" val=""/>
</p:tagLst>
</file>

<file path=ppt/tags/tag873.xml><?xml version="1.0" encoding="utf-8"?>
<p:tagLst xmlns:p="http://schemas.openxmlformats.org/presentationml/2006/main">
  <p:tag name="KSO_WM_BEAUTIFY_FLAG" val=""/>
</p:tagLst>
</file>

<file path=ppt/tags/tag874.xml><?xml version="1.0" encoding="utf-8"?>
<p:tagLst xmlns:p="http://schemas.openxmlformats.org/presentationml/2006/main">
  <p:tag name="KSO_WM_BEAUTIFY_FLAG" val=""/>
</p:tagLst>
</file>

<file path=ppt/tags/tag875.xml><?xml version="1.0" encoding="utf-8"?>
<p:tagLst xmlns:p="http://schemas.openxmlformats.org/presentationml/2006/main">
  <p:tag name="KSO_WM_BEAUTIFY_FLAG" val=""/>
</p:tagLst>
</file>

<file path=ppt/tags/tag876.xml><?xml version="1.0" encoding="utf-8"?>
<p:tagLst xmlns:p="http://schemas.openxmlformats.org/presentationml/2006/main">
  <p:tag name="KSO_WM_BEAUTIFY_FLAG" val=""/>
</p:tagLst>
</file>

<file path=ppt/tags/tag877.xml><?xml version="1.0" encoding="utf-8"?>
<p:tagLst xmlns:p="http://schemas.openxmlformats.org/presentationml/2006/main">
  <p:tag name="KSO_WM_BEAUTIFY_FLAG" val=""/>
</p:tagLst>
</file>

<file path=ppt/tags/tag878.xml><?xml version="1.0" encoding="utf-8"?>
<p:tagLst xmlns:p="http://schemas.openxmlformats.org/presentationml/2006/main">
  <p:tag name="KSO_WM_BEAUTIFY_FLAG" val=""/>
</p:tagLst>
</file>

<file path=ppt/tags/tag879.xml><?xml version="1.0" encoding="utf-8"?>
<p:tagLst xmlns:p="http://schemas.openxmlformats.org/presentationml/2006/main">
  <p:tag name="KSO_WM_BEAUTIFY_FLAG" val=""/>
</p:tagLst>
</file>

<file path=ppt/tags/tag880.xml><?xml version="1.0" encoding="utf-8"?>
<p:tagLst xmlns:p="http://schemas.openxmlformats.org/presentationml/2006/main">
  <p:tag name="KSO_WM_BEAUTIFY_FLAG" val=""/>
</p:tagLst>
</file>

<file path=ppt/tags/tag881.xml><?xml version="1.0" encoding="utf-8"?>
<p:tagLst xmlns:p="http://schemas.openxmlformats.org/presentationml/2006/main">
  <p:tag name="KSO_WM_BEAUTIFY_FLAG" val=""/>
</p:tagLst>
</file>

<file path=ppt/tags/tag882.xml><?xml version="1.0" encoding="utf-8"?>
<p:tagLst xmlns:p="http://schemas.openxmlformats.org/presentationml/2006/main">
  <p:tag name="KSO_WM_BEAUTIFY_FLAG" val=""/>
</p:tagLst>
</file>

<file path=ppt/tags/tag883.xml><?xml version="1.0" encoding="utf-8"?>
<p:tagLst xmlns:p="http://schemas.openxmlformats.org/presentationml/2006/main">
  <p:tag name="KSO_WM_BEAUTIFY_FLAG" val=""/>
</p:tagLst>
</file>

<file path=ppt/tags/tag884.xml><?xml version="1.0" encoding="utf-8"?>
<p:tagLst xmlns:p="http://schemas.openxmlformats.org/presentationml/2006/main">
  <p:tag name="KSO_WM_BEAUTIFY_FLAG" val=""/>
</p:tagLst>
</file>

<file path=ppt/tags/tag885.xml><?xml version="1.0" encoding="utf-8"?>
<p:tagLst xmlns:p="http://schemas.openxmlformats.org/presentationml/2006/main">
  <p:tag name="KSO_WM_BEAUTIFY_FLAG" val=""/>
</p:tagLst>
</file>

<file path=ppt/tags/tag886.xml><?xml version="1.0" encoding="utf-8"?>
<p:tagLst xmlns:p="http://schemas.openxmlformats.org/presentationml/2006/main">
  <p:tag name="KSO_WM_BEAUTIFY_FLAG" val=""/>
</p:tagLst>
</file>

<file path=ppt/tags/tag887.xml><?xml version="1.0" encoding="utf-8"?>
<p:tagLst xmlns:p="http://schemas.openxmlformats.org/presentationml/2006/main">
  <p:tag name="KSO_WM_BEAUTIFY_FLAG" val=""/>
</p:tagLst>
</file>

<file path=ppt/tags/tag888.xml><?xml version="1.0" encoding="utf-8"?>
<p:tagLst xmlns:p="http://schemas.openxmlformats.org/presentationml/2006/main">
  <p:tag name="KSO_WM_BEAUTIFY_FLAG" val=""/>
</p:tagLst>
</file>

<file path=ppt/tags/tag889.xml><?xml version="1.0" encoding="utf-8"?>
<p:tagLst xmlns:p="http://schemas.openxmlformats.org/presentationml/2006/main">
  <p:tag name="KSO_WM_BEAUTIFY_FLAG" val=""/>
</p:tagLst>
</file>

<file path=ppt/tags/tag890.xml><?xml version="1.0" encoding="utf-8"?>
<p:tagLst xmlns:p="http://schemas.openxmlformats.org/presentationml/2006/main">
  <p:tag name="KSO_WM_BEAUTIFY_FLAG" val=""/>
</p:tagLst>
</file>

<file path=ppt/tags/tag891.xml><?xml version="1.0" encoding="utf-8"?>
<p:tagLst xmlns:p="http://schemas.openxmlformats.org/presentationml/2006/main">
  <p:tag name="KSO_WM_BEAUTIFY_FLAG" val=""/>
</p:tagLst>
</file>

<file path=ppt/tags/tag892.xml><?xml version="1.0" encoding="utf-8"?>
<p:tagLst xmlns:p="http://schemas.openxmlformats.org/presentationml/2006/main">
  <p:tag name="KSO_WM_BEAUTIFY_FLAG" val=""/>
</p:tagLst>
</file>

<file path=ppt/tags/tag893.xml><?xml version="1.0" encoding="utf-8"?>
<p:tagLst xmlns:p="http://schemas.openxmlformats.org/presentationml/2006/main">
  <p:tag name="KSO_WM_BEAUTIFY_FLAG" val=""/>
</p:tagLst>
</file>

<file path=ppt/tags/tag894.xml><?xml version="1.0" encoding="utf-8"?>
<p:tagLst xmlns:p="http://schemas.openxmlformats.org/presentationml/2006/main">
  <p:tag name="KSO_WM_BEAUTIFY_FLAG" val=""/>
</p:tagLst>
</file>

<file path=ppt/tags/tag895.xml><?xml version="1.0" encoding="utf-8"?>
<p:tagLst xmlns:p="http://schemas.openxmlformats.org/presentationml/2006/main">
  <p:tag name="KSO_WM_BEAUTIFY_FLAG" val=""/>
</p:tagLst>
</file>

<file path=ppt/tags/tag896.xml><?xml version="1.0" encoding="utf-8"?>
<p:tagLst xmlns:p="http://schemas.openxmlformats.org/presentationml/2006/main">
  <p:tag name="KSO_WM_BEAUTIFY_FLAG" val=""/>
</p:tagLst>
</file>

<file path=ppt/tags/tag897.xml><?xml version="1.0" encoding="utf-8"?>
<p:tagLst xmlns:p="http://schemas.openxmlformats.org/presentationml/2006/main">
  <p:tag name="KSO_WM_BEAUTIFY_FLAG" val=""/>
</p:tagLst>
</file>

<file path=ppt/tags/tag898.xml><?xml version="1.0" encoding="utf-8"?>
<p:tagLst xmlns:p="http://schemas.openxmlformats.org/presentationml/2006/main">
  <p:tag name="KSO_WM_BEAUTIFY_FLAG" val=""/>
</p:tagLst>
</file>

<file path=ppt/tags/tag899.xml><?xml version="1.0" encoding="utf-8"?>
<p:tagLst xmlns:p="http://schemas.openxmlformats.org/presentationml/2006/main">
  <p:tag name="KSO_WM_BEAUTIFY_FLAG" val=""/>
</p:tagLst>
</file>

<file path=ppt/tags/tag900.xml><?xml version="1.0" encoding="utf-8"?>
<p:tagLst xmlns:p="http://schemas.openxmlformats.org/presentationml/2006/main">
  <p:tag name="KSO_WM_BEAUTIFY_FLAG" val=""/>
</p:tagLst>
</file>

<file path=ppt/tags/tag901.xml><?xml version="1.0" encoding="utf-8"?>
<p:tagLst xmlns:p="http://schemas.openxmlformats.org/presentationml/2006/main">
  <p:tag name="KSO_WM_BEAUTIFY_FLAG" val=""/>
</p:tagLst>
</file>

<file path=ppt/tags/tag902.xml><?xml version="1.0" encoding="utf-8"?>
<p:tagLst xmlns:p="http://schemas.openxmlformats.org/presentationml/2006/main">
  <p:tag name="KSO_WM_BEAUTIFY_FLAG" val=""/>
</p:tagLst>
</file>

<file path=ppt/tags/tag903.xml><?xml version="1.0" encoding="utf-8"?>
<p:tagLst xmlns:p="http://schemas.openxmlformats.org/presentationml/2006/main">
  <p:tag name="KSO_WM_BEAUTIFY_FLAG" val=""/>
</p:tagLst>
</file>

<file path=ppt/tags/tag904.xml><?xml version="1.0" encoding="utf-8"?>
<p:tagLst xmlns:p="http://schemas.openxmlformats.org/presentationml/2006/main">
  <p:tag name="KSO_WM_BEAUTIFY_FLAG" val=""/>
</p:tagLst>
</file>

<file path=ppt/tags/tag905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8*a*1"/>
  <p:tag name="KSO_WM_TEMPLATE_CATEGORY" val="mixed"/>
  <p:tag name="KSO_WM_TEMPLATE_INDEX" val="20201883"/>
  <p:tag name="KSO_WM_UNIT_LAYERLEVEL" val="1"/>
  <p:tag name="KSO_WM_TAG_VERSION" val="1.0"/>
  <p:tag name="KSO_WM_BEAUTIFY_FLAG" val="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906.xml><?xml version="1.0" encoding="utf-8"?>
<p:tagLst xmlns:p="http://schemas.openxmlformats.org/presentationml/2006/main">
  <p:tag name="KSO_WM_BEAUTIFY_FLAG" val=""/>
</p:tagLst>
</file>

<file path=ppt/tags/tag907.xml><?xml version="1.0" encoding="utf-8"?>
<p:tagLst xmlns:p="http://schemas.openxmlformats.org/presentationml/2006/main">
  <p:tag name="KSO_WM_SLIDE_BACKGROUND_TYPE" val="genera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837"/>
  <p:tag name="KSO_WM_TEMPLATE_CATEGORY" val="custom"/>
  <p:tag name="KSO_WM_SLIDE_INDEX" val="8"/>
  <p:tag name="KSO_WM_SLIDE_ID" val="custom2023583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908.xml><?xml version="1.0" encoding="utf-8"?>
<p:tagLst xmlns:p="http://schemas.openxmlformats.org/presentationml/2006/main">
  <p:tag name="KSO_WPP_MARK_KEY" val="075606f7-7076-4e8d-95cc-c2089ac812ae"/>
  <p:tag name="COMMONDATA" val="eyJjb3VudCI6MSwiaGRpZCI6Ijc2OTk1YzhlZDhiNDkwODZlNTFiY2Q2ZDc0MGRmMzAwIiwidXNlckNvdW50IjoxfQ=="/>
  <p:tag name="commondata" val="eyJjb3VudCI6MiwiaGRpZCI6Ijc2OTk1YzhlZDhiNDkwODZlNTFiY2Q2ZDc0MGRmMzAwIiwidXNlckNvdW50IjoyfQ=="/>
  <p:tag name="FULLTEXTBEAUTIFYED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字魂35号-经典雅黑"/>
        <a:ea typeface="字魂35号-经典雅黑"/>
        <a:cs typeface=""/>
      </a:majorFont>
      <a:minorFont>
        <a:latin typeface="字魂35号-经典雅黑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FCE8A"/>
      </a:dk2>
      <a:lt2>
        <a:srgbClr val="FFF8ED"/>
      </a:lt2>
      <a:accent1>
        <a:srgbClr val="F5AD21"/>
      </a:accent1>
      <a:accent2>
        <a:srgbClr val="FEA283"/>
      </a:accent2>
      <a:accent3>
        <a:srgbClr val="A187BA"/>
      </a:accent3>
      <a:accent4>
        <a:srgbClr val="FD553F"/>
      </a:accent4>
      <a:accent5>
        <a:srgbClr val="F48A00"/>
      </a:accent5>
      <a:accent6>
        <a:srgbClr val="FE7B53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自定义 95">
      <a:dk1>
        <a:srgbClr val="000000"/>
      </a:dk1>
      <a:lt1>
        <a:srgbClr val="FFFFFF"/>
      </a:lt1>
      <a:dk2>
        <a:srgbClr val="482900"/>
      </a:dk2>
      <a:lt2>
        <a:srgbClr val="FFFDF9"/>
      </a:lt2>
      <a:accent1>
        <a:srgbClr val="FFB245"/>
      </a:accent1>
      <a:accent2>
        <a:srgbClr val="FF881F"/>
      </a:accent2>
      <a:accent3>
        <a:srgbClr val="FA734C"/>
      </a:accent3>
      <a:accent4>
        <a:srgbClr val="F55E79"/>
      </a:accent4>
      <a:accent5>
        <a:srgbClr val="EF49A5"/>
      </a:accent5>
      <a:accent6>
        <a:srgbClr val="EA34D2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绿色国潮">
      <a:dk1>
        <a:srgbClr val="000000"/>
      </a:dk1>
      <a:lt1>
        <a:srgbClr val="FFFFFF"/>
      </a:lt1>
      <a:dk2>
        <a:srgbClr val="1F2F10"/>
      </a:dk2>
      <a:lt2>
        <a:srgbClr val="EAF5E2"/>
      </a:lt2>
      <a:accent1>
        <a:srgbClr val="29A4EF"/>
      </a:accent1>
      <a:accent2>
        <a:srgbClr val="EE822F"/>
      </a:accent2>
      <a:accent3>
        <a:srgbClr val="F5B301"/>
      </a:accent3>
      <a:accent4>
        <a:srgbClr val="6EB23C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自定义 9">
      <a:majorFont>
        <a:latin typeface="汉仪中宋简"/>
        <a:ea typeface="汉仪中宋简"/>
        <a:cs typeface=""/>
      </a:majorFont>
      <a:minorFont>
        <a:latin typeface="汉仪中宋简"/>
        <a:ea typeface="汉仪中宋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字魂35号-经典雅黑"/>
        <a:font script="Hebr" typeface="字魂35号-经典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字魂35号-经典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字魂35号-经典雅黑"/>
        <a:font script="Hebr" typeface="字魂35号-经典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字魂35号-经典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4127</Words>
  <Application>WPS 演示</Application>
  <PresentationFormat>宽屏</PresentationFormat>
  <Paragraphs>422</Paragraphs>
  <Slides>26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26</vt:i4>
      </vt:variant>
    </vt:vector>
  </HeadingPairs>
  <TitlesOfParts>
    <vt:vector size="53" baseType="lpstr">
      <vt:lpstr>Arial</vt:lpstr>
      <vt:lpstr>宋体</vt:lpstr>
      <vt:lpstr>Wingdings</vt:lpstr>
      <vt:lpstr>字魂35号-经典雅黑</vt:lpstr>
      <vt:lpstr>黑体</vt:lpstr>
      <vt:lpstr>微软雅黑</vt:lpstr>
      <vt:lpstr>汉仪正圆-55W</vt:lpstr>
      <vt:lpstr>汉仪粗圆 简</vt:lpstr>
      <vt:lpstr>汉仪旗黑-35S</vt:lpstr>
      <vt:lpstr>Calibri</vt:lpstr>
      <vt:lpstr>Wingdings</vt:lpstr>
      <vt:lpstr>汉仪中宋简</vt:lpstr>
      <vt:lpstr>汉仪君黑-75简</vt:lpstr>
      <vt:lpstr>方正悠黑体加粗</vt:lpstr>
      <vt:lpstr>Arial Unicode MS</vt:lpstr>
      <vt:lpstr>方正清刻本悦宋简体</vt:lpstr>
      <vt:lpstr>Bebas Neue</vt:lpstr>
      <vt:lpstr>华文中宋</vt:lpstr>
      <vt:lpstr>华文细黑</vt:lpstr>
      <vt:lpstr>Segoe Print</vt:lpstr>
      <vt:lpstr>汉仪中宋简</vt:lpstr>
      <vt:lpstr>汉仪中黑 简</vt:lpstr>
      <vt:lpstr>思源黑体 Regular</vt:lpstr>
      <vt:lpstr>Office 主题​​</vt:lpstr>
      <vt:lpstr>3_Office 主题​​</vt:lpstr>
      <vt:lpstr>Office 主题</vt:lpstr>
      <vt:lpstr>1_Office 主题​​</vt:lpstr>
      <vt:lpstr>五月节日营销方案</vt:lpstr>
      <vt:lpstr>目录</vt:lpstr>
      <vt:lpstr>五月节日盘点</vt:lpstr>
      <vt:lpstr>PowerPoint 演示文稿</vt:lpstr>
      <vt:lpstr>PowerPoint 演示文稿</vt:lpstr>
      <vt:lpstr>PowerPoint 演示文稿</vt:lpstr>
      <vt:lpstr>节日模板推荐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节日案例分享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133</cp:revision>
  <dcterms:created xsi:type="dcterms:W3CDTF">2019-06-19T02:08:00Z</dcterms:created>
  <dcterms:modified xsi:type="dcterms:W3CDTF">2025-04-30T06:03:44Z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KSOTemplateUUID">
    <vt:lpwstr>v1.0_mb_FSMfX29nsW89bYyDhoUwkA==</vt:lpwstr>
  </property>
  <property fmtid="{D5CDD505-2E9C-101B-9397-08002B2CF9AE}" pid="4" name="ICV">
    <vt:lpwstr>2B324147599644FCB03E6B32F9A9E073</vt:lpwstr>
  </property>
</Properties>
</file>