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</p:sldMasterIdLst>
  <p:notesMasterIdLst>
    <p:notesMasterId r:id="rId6"/>
  </p:notesMasterIdLst>
  <p:handoutMasterIdLst>
    <p:handoutMasterId r:id="rId26"/>
  </p:handoutMasterIdLst>
  <p:sldIdLst>
    <p:sldId id="504" r:id="rId4"/>
    <p:sldId id="505" r:id="rId5"/>
    <p:sldId id="506" r:id="rId7"/>
    <p:sldId id="507" r:id="rId8"/>
    <p:sldId id="508" r:id="rId9"/>
    <p:sldId id="509" r:id="rId10"/>
    <p:sldId id="510" r:id="rId11"/>
    <p:sldId id="511" r:id="rId12"/>
    <p:sldId id="512" r:id="rId13"/>
    <p:sldId id="513" r:id="rId14"/>
    <p:sldId id="514" r:id="rId15"/>
    <p:sldId id="515" r:id="rId16"/>
    <p:sldId id="516" r:id="rId17"/>
    <p:sldId id="517" r:id="rId18"/>
    <p:sldId id="518" r:id="rId19"/>
    <p:sldId id="519" r:id="rId20"/>
    <p:sldId id="520" r:id="rId21"/>
    <p:sldId id="521" r:id="rId22"/>
    <p:sldId id="522" r:id="rId23"/>
    <p:sldId id="523" r:id="rId24"/>
    <p:sldId id="525" r:id="rId25"/>
  </p:sldIdLst>
  <p:sldSz cx="12192000" cy="6858000"/>
  <p:notesSz cx="6858000" cy="9144000"/>
  <p:embeddedFontLst>
    <p:embeddedFont>
      <p:font typeface="微软雅黑" panose="020B0503020204020204" pitchFamily="34" charset="-122"/>
      <p:regular r:id="rId31"/>
    </p:embeddedFont>
  </p:embeddedFontLst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8" userDrawn="1">
          <p15:clr>
            <a:srgbClr val="A4A3A4"/>
          </p15:clr>
        </p15:guide>
        <p15:guide id="2" pos="39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FADA0"/>
    <a:srgbClr val="F0D06B"/>
    <a:srgbClr val="B1CCB6"/>
    <a:srgbClr val="72B1AB"/>
    <a:srgbClr val="B4D2A7"/>
    <a:srgbClr val="1F3E12"/>
    <a:srgbClr val="A9C2AE"/>
    <a:srgbClr val="C2A08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88"/>
        <p:guide pos="396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gs" Target="tags/tag621.xml"/><Relationship Id="rId31" Type="http://schemas.openxmlformats.org/officeDocument/2006/relationships/font" Target="fonts/font1.fntdata"/><Relationship Id="rId30" Type="http://schemas.openxmlformats.org/officeDocument/2006/relationships/commentAuthors" Target="commentAuthors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7" Type="http://schemas.openxmlformats.org/officeDocument/2006/relationships/image" Target="../media/image3.png"/><Relationship Id="rId26" Type="http://schemas.openxmlformats.org/officeDocument/2006/relationships/tags" Target="../tags/tag87.xml"/><Relationship Id="rId25" Type="http://schemas.openxmlformats.org/officeDocument/2006/relationships/tags" Target="../tags/tag86.xml"/><Relationship Id="rId24" Type="http://schemas.openxmlformats.org/officeDocument/2006/relationships/tags" Target="../tags/tag85.xml"/><Relationship Id="rId23" Type="http://schemas.openxmlformats.org/officeDocument/2006/relationships/tags" Target="../tags/tag84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tags" Target="../tags/tag63.xml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4" Type="http://schemas.openxmlformats.org/officeDocument/2006/relationships/tags" Target="../tags/tag105.xml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5" Type="http://schemas.openxmlformats.org/officeDocument/2006/relationships/image" Target="../media/image4.png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tags" Target="../tags/tag106.xml"/><Relationship Id="rId19" Type="http://schemas.openxmlformats.org/officeDocument/2006/relationships/tags" Target="../tags/tag123.xml"/><Relationship Id="rId18" Type="http://schemas.openxmlformats.org/officeDocument/2006/relationships/tags" Target="../tags/tag122.xml"/><Relationship Id="rId17" Type="http://schemas.openxmlformats.org/officeDocument/2006/relationships/tags" Target="../tags/tag121.xml"/><Relationship Id="rId16" Type="http://schemas.openxmlformats.org/officeDocument/2006/relationships/tags" Target="../tags/tag120.xml"/><Relationship Id="rId15" Type="http://schemas.openxmlformats.org/officeDocument/2006/relationships/tags" Target="../tags/tag119.xml"/><Relationship Id="rId14" Type="http://schemas.openxmlformats.org/officeDocument/2006/relationships/tags" Target="../tags/tag118.xml"/><Relationship Id="rId13" Type="http://schemas.openxmlformats.org/officeDocument/2006/relationships/tags" Target="../tags/tag117.xml"/><Relationship Id="rId12" Type="http://schemas.openxmlformats.org/officeDocument/2006/relationships/tags" Target="../tags/tag116.xml"/><Relationship Id="rId11" Type="http://schemas.openxmlformats.org/officeDocument/2006/relationships/tags" Target="../tags/tag115.xml"/><Relationship Id="rId10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42.xml"/><Relationship Id="rId8" Type="http://schemas.openxmlformats.org/officeDocument/2006/relationships/tags" Target="../tags/tag141.xml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tags" Target="../tags/tag165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5" Type="http://schemas.openxmlformats.org/officeDocument/2006/relationships/tags" Target="../tags/tag181.xml"/><Relationship Id="rId24" Type="http://schemas.openxmlformats.org/officeDocument/2006/relationships/image" Target="../media/image5.png"/><Relationship Id="rId23" Type="http://schemas.openxmlformats.org/officeDocument/2006/relationships/tags" Target="../tags/tag180.xml"/><Relationship Id="rId22" Type="http://schemas.openxmlformats.org/officeDocument/2006/relationships/tags" Target="../tags/tag179.xml"/><Relationship Id="rId21" Type="http://schemas.openxmlformats.org/officeDocument/2006/relationships/tags" Target="../tags/tag178.xml"/><Relationship Id="rId20" Type="http://schemas.openxmlformats.org/officeDocument/2006/relationships/tags" Target="../tags/tag177.xml"/><Relationship Id="rId2" Type="http://schemas.openxmlformats.org/officeDocument/2006/relationships/tags" Target="../tags/tag159.xml"/><Relationship Id="rId19" Type="http://schemas.openxmlformats.org/officeDocument/2006/relationships/tags" Target="../tags/tag176.xml"/><Relationship Id="rId18" Type="http://schemas.openxmlformats.org/officeDocument/2006/relationships/tags" Target="../tags/tag175.xml"/><Relationship Id="rId17" Type="http://schemas.openxmlformats.org/officeDocument/2006/relationships/tags" Target="../tags/tag174.xml"/><Relationship Id="rId16" Type="http://schemas.openxmlformats.org/officeDocument/2006/relationships/tags" Target="../tags/tag173.xml"/><Relationship Id="rId15" Type="http://schemas.openxmlformats.org/officeDocument/2006/relationships/tags" Target="../tags/tag172.xml"/><Relationship Id="rId14" Type="http://schemas.openxmlformats.org/officeDocument/2006/relationships/tags" Target="../tags/tag171.xml"/><Relationship Id="rId13" Type="http://schemas.openxmlformats.org/officeDocument/2006/relationships/tags" Target="../tags/tag170.xml"/><Relationship Id="rId12" Type="http://schemas.openxmlformats.org/officeDocument/2006/relationships/tags" Target="../tags/tag169.xml"/><Relationship Id="rId11" Type="http://schemas.openxmlformats.org/officeDocument/2006/relationships/tags" Target="../tags/tag168.xml"/><Relationship Id="rId10" Type="http://schemas.openxmlformats.org/officeDocument/2006/relationships/tags" Target="../tags/tag16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810" y="0"/>
            <a:ext cx="1218819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59155" y="1238885"/>
            <a:ext cx="5213985" cy="239458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838200" y="3926840"/>
            <a:ext cx="5233670" cy="4826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7925" y="5117280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9" name="圆角矩形 28"/>
          <p:cNvSpPr/>
          <p:nvPr>
            <p:custDataLst>
              <p:tags r:id="rId6"/>
            </p:custDataLst>
          </p:nvPr>
        </p:nvSpPr>
        <p:spPr>
          <a:xfrm>
            <a:off x="544195" y="339725"/>
            <a:ext cx="11108055" cy="66929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682750" y="448310"/>
            <a:ext cx="2123440" cy="50419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4262120" y="448310"/>
            <a:ext cx="1810385" cy="50419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日期时间</a:t>
            </a:r>
            <a:endParaRPr lang="zh-CN" altLang="en-US" dirty="0"/>
          </a:p>
        </p:txBody>
      </p:sp>
      <p:sp>
        <p:nvSpPr>
          <p:cNvPr id="18" name="年号占位符 8"/>
          <p:cNvSpPr>
            <a:spLocks noGrp="1"/>
          </p:cNvSpPr>
          <p:nvPr>
            <p:ph type="body" sz="quarter" idx="15" hasCustomPrompt="1"/>
            <p:custDataLst>
              <p:tags r:id="rId9"/>
            </p:custDataLst>
          </p:nvPr>
        </p:nvSpPr>
        <p:spPr>
          <a:xfrm>
            <a:off x="10121265" y="447675"/>
            <a:ext cx="1121410" cy="50419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年号</a:t>
            </a:r>
            <a:endParaRPr lang="zh-CN" altLang="en-US" dirty="0"/>
          </a:p>
        </p:txBody>
      </p:sp>
      <p:cxnSp>
        <p:nvCxnSpPr>
          <p:cNvPr id="27" name="直接连接符 26"/>
          <p:cNvCxnSpPr/>
          <p:nvPr>
            <p:custDataLst>
              <p:tags r:id="rId10"/>
            </p:custDataLst>
          </p:nvPr>
        </p:nvCxnSpPr>
        <p:spPr>
          <a:xfrm flipH="1">
            <a:off x="826135" y="627380"/>
            <a:ext cx="509905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1"/>
            </p:custDataLst>
          </p:nvPr>
        </p:nvCxnSpPr>
        <p:spPr>
          <a:xfrm flipH="1">
            <a:off x="826135" y="755650"/>
            <a:ext cx="318135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12"/>
            </p:custDataLst>
          </p:nvPr>
        </p:nvCxnSpPr>
        <p:spPr>
          <a:xfrm>
            <a:off x="4003040" y="594995"/>
            <a:ext cx="0" cy="200025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>
            <p:custDataLst>
              <p:tags r:id="rId13"/>
            </p:custDataLst>
          </p:nvPr>
        </p:nvCxnSpPr>
        <p:spPr>
          <a:xfrm>
            <a:off x="6253480" y="663575"/>
            <a:ext cx="371348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>
            <p:custDataLst>
              <p:tags r:id="rId14"/>
            </p:custDataLst>
          </p:nvPr>
        </p:nvCxnSpPr>
        <p:spPr>
          <a:xfrm>
            <a:off x="838200" y="4721860"/>
            <a:ext cx="3357245" cy="0"/>
          </a:xfrm>
          <a:prstGeom prst="line">
            <a:avLst/>
          </a:prstGeom>
          <a:ln>
            <a:solidFill>
              <a:schemeClr val="accent2">
                <a:alpha val="2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8" name="任意多边形 57"/>
          <p:cNvSpPr/>
          <p:nvPr>
            <p:custDataLst>
              <p:tags r:id="rId15"/>
            </p:custDataLst>
          </p:nvPr>
        </p:nvSpPr>
        <p:spPr>
          <a:xfrm>
            <a:off x="3409950" y="2348230"/>
            <a:ext cx="8782050" cy="45091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830" h="7102">
                <a:moveTo>
                  <a:pt x="13830" y="0"/>
                </a:moveTo>
                <a:lnTo>
                  <a:pt x="13830" y="7102"/>
                </a:lnTo>
                <a:lnTo>
                  <a:pt x="0" y="7102"/>
                </a:lnTo>
                <a:lnTo>
                  <a:pt x="28" y="7098"/>
                </a:lnTo>
                <a:cubicBezTo>
                  <a:pt x="1534" y="6888"/>
                  <a:pt x="3145" y="6504"/>
                  <a:pt x="4784" y="5939"/>
                </a:cubicBezTo>
                <a:cubicBezTo>
                  <a:pt x="9005" y="4486"/>
                  <a:pt x="12346" y="2202"/>
                  <a:pt x="13829" y="2"/>
                </a:cubicBezTo>
                <a:lnTo>
                  <a:pt x="13830" y="0"/>
                </a:lnTo>
                <a:close/>
              </a:path>
            </a:pathLst>
          </a:custGeom>
          <a:gradFill>
            <a:gsLst>
              <a:gs pos="2000">
                <a:schemeClr val="bg1"/>
              </a:gs>
              <a:gs pos="100000">
                <a:schemeClr val="bg2"/>
              </a:gs>
            </a:gsLst>
            <a:lin ang="140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19"/>
            </p:custDataLst>
          </p:nvPr>
        </p:nvSpPr>
        <p:spPr>
          <a:xfrm>
            <a:off x="6415405" y="1615440"/>
            <a:ext cx="4488180" cy="4488180"/>
          </a:xfrm>
          <a:prstGeom prst="ellipse">
            <a:avLst/>
          </a:prstGeom>
          <a:gradFill>
            <a:gsLst>
              <a:gs pos="35000">
                <a:schemeClr val="accent2">
                  <a:lumMod val="60000"/>
                  <a:lumOff val="40000"/>
                  <a:alpha val="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>
            <p:custDataLst>
              <p:tags r:id="rId20"/>
            </p:custDataLst>
          </p:nvPr>
        </p:nvSpPr>
        <p:spPr>
          <a:xfrm>
            <a:off x="6785610" y="2419350"/>
            <a:ext cx="3208655" cy="320865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十字星 52"/>
          <p:cNvSpPr/>
          <p:nvPr>
            <p:custDataLst>
              <p:tags r:id="rId21"/>
            </p:custDataLst>
          </p:nvPr>
        </p:nvSpPr>
        <p:spPr>
          <a:xfrm rot="660000">
            <a:off x="6447155" y="2379980"/>
            <a:ext cx="368300" cy="368300"/>
          </a:xfrm>
          <a:prstGeom prst="star4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: 形状 22"/>
          <p:cNvSpPr/>
          <p:nvPr>
            <p:custDataLst>
              <p:tags r:id="rId22"/>
            </p:custDataLst>
          </p:nvPr>
        </p:nvSpPr>
        <p:spPr>
          <a:xfrm>
            <a:off x="6496758" y="3671302"/>
            <a:ext cx="645924" cy="1142651"/>
          </a:xfrm>
          <a:custGeom>
            <a:avLst/>
            <a:gdLst>
              <a:gd name="connsiteX0" fmla="*/ 606660 w 645924"/>
              <a:gd name="connsiteY0" fmla="*/ 1064121 h 1142651"/>
              <a:gd name="connsiteX1" fmla="*/ 645924 w 645924"/>
              <a:gd name="connsiteY1" fmla="*/ 1103386 h 1142651"/>
              <a:gd name="connsiteX2" fmla="*/ 606660 w 645924"/>
              <a:gd name="connsiteY2" fmla="*/ 1142651 h 1142651"/>
              <a:gd name="connsiteX3" fmla="*/ 567396 w 645924"/>
              <a:gd name="connsiteY3" fmla="*/ 1103386 h 1142651"/>
              <a:gd name="connsiteX4" fmla="*/ 606660 w 645924"/>
              <a:gd name="connsiteY4" fmla="*/ 1064121 h 1142651"/>
              <a:gd name="connsiteX5" fmla="*/ 417527 w 645924"/>
              <a:gd name="connsiteY5" fmla="*/ 1064121 h 1142651"/>
              <a:gd name="connsiteX6" fmla="*/ 456791 w 645924"/>
              <a:gd name="connsiteY6" fmla="*/ 1103386 h 1142651"/>
              <a:gd name="connsiteX7" fmla="*/ 417527 w 645924"/>
              <a:gd name="connsiteY7" fmla="*/ 1142651 h 1142651"/>
              <a:gd name="connsiteX8" fmla="*/ 378263 w 645924"/>
              <a:gd name="connsiteY8" fmla="*/ 1103386 h 1142651"/>
              <a:gd name="connsiteX9" fmla="*/ 417527 w 645924"/>
              <a:gd name="connsiteY9" fmla="*/ 1064121 h 1142651"/>
              <a:gd name="connsiteX10" fmla="*/ 228396 w 645924"/>
              <a:gd name="connsiteY10" fmla="*/ 1064121 h 1142651"/>
              <a:gd name="connsiteX11" fmla="*/ 267660 w 645924"/>
              <a:gd name="connsiteY11" fmla="*/ 1103386 h 1142651"/>
              <a:gd name="connsiteX12" fmla="*/ 228396 w 645924"/>
              <a:gd name="connsiteY12" fmla="*/ 1142651 h 1142651"/>
              <a:gd name="connsiteX13" fmla="*/ 189132 w 645924"/>
              <a:gd name="connsiteY13" fmla="*/ 1103386 h 1142651"/>
              <a:gd name="connsiteX14" fmla="*/ 228396 w 645924"/>
              <a:gd name="connsiteY14" fmla="*/ 1064121 h 1142651"/>
              <a:gd name="connsiteX15" fmla="*/ 39264 w 645924"/>
              <a:gd name="connsiteY15" fmla="*/ 1064121 h 1142651"/>
              <a:gd name="connsiteX16" fmla="*/ 78528 w 645924"/>
              <a:gd name="connsiteY16" fmla="*/ 1103386 h 1142651"/>
              <a:gd name="connsiteX17" fmla="*/ 39264 w 645924"/>
              <a:gd name="connsiteY17" fmla="*/ 1142651 h 1142651"/>
              <a:gd name="connsiteX18" fmla="*/ 0 w 645924"/>
              <a:gd name="connsiteY18" fmla="*/ 1103386 h 1142651"/>
              <a:gd name="connsiteX19" fmla="*/ 39264 w 645924"/>
              <a:gd name="connsiteY19" fmla="*/ 1064121 h 1142651"/>
              <a:gd name="connsiteX20" fmla="*/ 606660 w 645924"/>
              <a:gd name="connsiteY20" fmla="*/ 851298 h 1142651"/>
              <a:gd name="connsiteX21" fmla="*/ 645924 w 645924"/>
              <a:gd name="connsiteY21" fmla="*/ 890563 h 1142651"/>
              <a:gd name="connsiteX22" fmla="*/ 606660 w 645924"/>
              <a:gd name="connsiteY22" fmla="*/ 929828 h 1142651"/>
              <a:gd name="connsiteX23" fmla="*/ 567396 w 645924"/>
              <a:gd name="connsiteY23" fmla="*/ 890563 h 1142651"/>
              <a:gd name="connsiteX24" fmla="*/ 606660 w 645924"/>
              <a:gd name="connsiteY24" fmla="*/ 851298 h 1142651"/>
              <a:gd name="connsiteX25" fmla="*/ 417527 w 645924"/>
              <a:gd name="connsiteY25" fmla="*/ 851298 h 1142651"/>
              <a:gd name="connsiteX26" fmla="*/ 456791 w 645924"/>
              <a:gd name="connsiteY26" fmla="*/ 890563 h 1142651"/>
              <a:gd name="connsiteX27" fmla="*/ 417527 w 645924"/>
              <a:gd name="connsiteY27" fmla="*/ 929828 h 1142651"/>
              <a:gd name="connsiteX28" fmla="*/ 378263 w 645924"/>
              <a:gd name="connsiteY28" fmla="*/ 890563 h 1142651"/>
              <a:gd name="connsiteX29" fmla="*/ 417527 w 645924"/>
              <a:gd name="connsiteY29" fmla="*/ 851298 h 1142651"/>
              <a:gd name="connsiteX30" fmla="*/ 228396 w 645924"/>
              <a:gd name="connsiteY30" fmla="*/ 851298 h 1142651"/>
              <a:gd name="connsiteX31" fmla="*/ 267660 w 645924"/>
              <a:gd name="connsiteY31" fmla="*/ 890563 h 1142651"/>
              <a:gd name="connsiteX32" fmla="*/ 228396 w 645924"/>
              <a:gd name="connsiteY32" fmla="*/ 929828 h 1142651"/>
              <a:gd name="connsiteX33" fmla="*/ 189132 w 645924"/>
              <a:gd name="connsiteY33" fmla="*/ 890563 h 1142651"/>
              <a:gd name="connsiteX34" fmla="*/ 228396 w 645924"/>
              <a:gd name="connsiteY34" fmla="*/ 851298 h 1142651"/>
              <a:gd name="connsiteX35" fmla="*/ 39264 w 645924"/>
              <a:gd name="connsiteY35" fmla="*/ 851298 h 1142651"/>
              <a:gd name="connsiteX36" fmla="*/ 78528 w 645924"/>
              <a:gd name="connsiteY36" fmla="*/ 890563 h 1142651"/>
              <a:gd name="connsiteX37" fmla="*/ 39264 w 645924"/>
              <a:gd name="connsiteY37" fmla="*/ 929828 h 1142651"/>
              <a:gd name="connsiteX38" fmla="*/ 0 w 645924"/>
              <a:gd name="connsiteY38" fmla="*/ 890563 h 1142651"/>
              <a:gd name="connsiteX39" fmla="*/ 39264 w 645924"/>
              <a:gd name="connsiteY39" fmla="*/ 851298 h 1142651"/>
              <a:gd name="connsiteX40" fmla="*/ 606660 w 645924"/>
              <a:gd name="connsiteY40" fmla="*/ 638473 h 1142651"/>
              <a:gd name="connsiteX41" fmla="*/ 645924 w 645924"/>
              <a:gd name="connsiteY41" fmla="*/ 677738 h 1142651"/>
              <a:gd name="connsiteX42" fmla="*/ 606660 w 645924"/>
              <a:gd name="connsiteY42" fmla="*/ 717003 h 1142651"/>
              <a:gd name="connsiteX43" fmla="*/ 567396 w 645924"/>
              <a:gd name="connsiteY43" fmla="*/ 677738 h 1142651"/>
              <a:gd name="connsiteX44" fmla="*/ 606660 w 645924"/>
              <a:gd name="connsiteY44" fmla="*/ 638473 h 1142651"/>
              <a:gd name="connsiteX45" fmla="*/ 417527 w 645924"/>
              <a:gd name="connsiteY45" fmla="*/ 638473 h 1142651"/>
              <a:gd name="connsiteX46" fmla="*/ 456791 w 645924"/>
              <a:gd name="connsiteY46" fmla="*/ 677738 h 1142651"/>
              <a:gd name="connsiteX47" fmla="*/ 417527 w 645924"/>
              <a:gd name="connsiteY47" fmla="*/ 717003 h 1142651"/>
              <a:gd name="connsiteX48" fmla="*/ 378263 w 645924"/>
              <a:gd name="connsiteY48" fmla="*/ 677738 h 1142651"/>
              <a:gd name="connsiteX49" fmla="*/ 417527 w 645924"/>
              <a:gd name="connsiteY49" fmla="*/ 638473 h 1142651"/>
              <a:gd name="connsiteX50" fmla="*/ 228396 w 645924"/>
              <a:gd name="connsiteY50" fmla="*/ 638473 h 1142651"/>
              <a:gd name="connsiteX51" fmla="*/ 267660 w 645924"/>
              <a:gd name="connsiteY51" fmla="*/ 677738 h 1142651"/>
              <a:gd name="connsiteX52" fmla="*/ 228396 w 645924"/>
              <a:gd name="connsiteY52" fmla="*/ 717003 h 1142651"/>
              <a:gd name="connsiteX53" fmla="*/ 189132 w 645924"/>
              <a:gd name="connsiteY53" fmla="*/ 677738 h 1142651"/>
              <a:gd name="connsiteX54" fmla="*/ 228396 w 645924"/>
              <a:gd name="connsiteY54" fmla="*/ 638473 h 1142651"/>
              <a:gd name="connsiteX55" fmla="*/ 39264 w 645924"/>
              <a:gd name="connsiteY55" fmla="*/ 638473 h 1142651"/>
              <a:gd name="connsiteX56" fmla="*/ 78528 w 645924"/>
              <a:gd name="connsiteY56" fmla="*/ 677738 h 1142651"/>
              <a:gd name="connsiteX57" fmla="*/ 39264 w 645924"/>
              <a:gd name="connsiteY57" fmla="*/ 717003 h 1142651"/>
              <a:gd name="connsiteX58" fmla="*/ 0 w 645924"/>
              <a:gd name="connsiteY58" fmla="*/ 677738 h 1142651"/>
              <a:gd name="connsiteX59" fmla="*/ 39264 w 645924"/>
              <a:gd name="connsiteY59" fmla="*/ 638473 h 1142651"/>
              <a:gd name="connsiteX60" fmla="*/ 606660 w 645924"/>
              <a:gd name="connsiteY60" fmla="*/ 425649 h 1142651"/>
              <a:gd name="connsiteX61" fmla="*/ 645924 w 645924"/>
              <a:gd name="connsiteY61" fmla="*/ 464914 h 1142651"/>
              <a:gd name="connsiteX62" fmla="*/ 606660 w 645924"/>
              <a:gd name="connsiteY62" fmla="*/ 504179 h 1142651"/>
              <a:gd name="connsiteX63" fmla="*/ 567396 w 645924"/>
              <a:gd name="connsiteY63" fmla="*/ 464914 h 1142651"/>
              <a:gd name="connsiteX64" fmla="*/ 606660 w 645924"/>
              <a:gd name="connsiteY64" fmla="*/ 425649 h 1142651"/>
              <a:gd name="connsiteX65" fmla="*/ 417527 w 645924"/>
              <a:gd name="connsiteY65" fmla="*/ 425649 h 1142651"/>
              <a:gd name="connsiteX66" fmla="*/ 456791 w 645924"/>
              <a:gd name="connsiteY66" fmla="*/ 464914 h 1142651"/>
              <a:gd name="connsiteX67" fmla="*/ 417527 w 645924"/>
              <a:gd name="connsiteY67" fmla="*/ 504179 h 1142651"/>
              <a:gd name="connsiteX68" fmla="*/ 378263 w 645924"/>
              <a:gd name="connsiteY68" fmla="*/ 464914 h 1142651"/>
              <a:gd name="connsiteX69" fmla="*/ 417527 w 645924"/>
              <a:gd name="connsiteY69" fmla="*/ 425649 h 1142651"/>
              <a:gd name="connsiteX70" fmla="*/ 228396 w 645924"/>
              <a:gd name="connsiteY70" fmla="*/ 425649 h 1142651"/>
              <a:gd name="connsiteX71" fmla="*/ 267660 w 645924"/>
              <a:gd name="connsiteY71" fmla="*/ 464914 h 1142651"/>
              <a:gd name="connsiteX72" fmla="*/ 228396 w 645924"/>
              <a:gd name="connsiteY72" fmla="*/ 504179 h 1142651"/>
              <a:gd name="connsiteX73" fmla="*/ 189132 w 645924"/>
              <a:gd name="connsiteY73" fmla="*/ 464914 h 1142651"/>
              <a:gd name="connsiteX74" fmla="*/ 228396 w 645924"/>
              <a:gd name="connsiteY74" fmla="*/ 425649 h 1142651"/>
              <a:gd name="connsiteX75" fmla="*/ 39264 w 645924"/>
              <a:gd name="connsiteY75" fmla="*/ 425649 h 1142651"/>
              <a:gd name="connsiteX76" fmla="*/ 78528 w 645924"/>
              <a:gd name="connsiteY76" fmla="*/ 464914 h 1142651"/>
              <a:gd name="connsiteX77" fmla="*/ 39264 w 645924"/>
              <a:gd name="connsiteY77" fmla="*/ 504179 h 1142651"/>
              <a:gd name="connsiteX78" fmla="*/ 0 w 645924"/>
              <a:gd name="connsiteY78" fmla="*/ 464914 h 1142651"/>
              <a:gd name="connsiteX79" fmla="*/ 39264 w 645924"/>
              <a:gd name="connsiteY79" fmla="*/ 425649 h 1142651"/>
              <a:gd name="connsiteX80" fmla="*/ 606660 w 645924"/>
              <a:gd name="connsiteY80" fmla="*/ 212824 h 1142651"/>
              <a:gd name="connsiteX81" fmla="*/ 645924 w 645924"/>
              <a:gd name="connsiteY81" fmla="*/ 252089 h 1142651"/>
              <a:gd name="connsiteX82" fmla="*/ 606660 w 645924"/>
              <a:gd name="connsiteY82" fmla="*/ 291354 h 1142651"/>
              <a:gd name="connsiteX83" fmla="*/ 567396 w 645924"/>
              <a:gd name="connsiteY83" fmla="*/ 252089 h 1142651"/>
              <a:gd name="connsiteX84" fmla="*/ 606660 w 645924"/>
              <a:gd name="connsiteY84" fmla="*/ 212824 h 1142651"/>
              <a:gd name="connsiteX85" fmla="*/ 417527 w 645924"/>
              <a:gd name="connsiteY85" fmla="*/ 212824 h 1142651"/>
              <a:gd name="connsiteX86" fmla="*/ 456791 w 645924"/>
              <a:gd name="connsiteY86" fmla="*/ 252089 h 1142651"/>
              <a:gd name="connsiteX87" fmla="*/ 417527 w 645924"/>
              <a:gd name="connsiteY87" fmla="*/ 291354 h 1142651"/>
              <a:gd name="connsiteX88" fmla="*/ 378263 w 645924"/>
              <a:gd name="connsiteY88" fmla="*/ 252089 h 1142651"/>
              <a:gd name="connsiteX89" fmla="*/ 417527 w 645924"/>
              <a:gd name="connsiteY89" fmla="*/ 212824 h 1142651"/>
              <a:gd name="connsiteX90" fmla="*/ 228396 w 645924"/>
              <a:gd name="connsiteY90" fmla="*/ 212824 h 1142651"/>
              <a:gd name="connsiteX91" fmla="*/ 267660 w 645924"/>
              <a:gd name="connsiteY91" fmla="*/ 252089 h 1142651"/>
              <a:gd name="connsiteX92" fmla="*/ 228396 w 645924"/>
              <a:gd name="connsiteY92" fmla="*/ 291354 h 1142651"/>
              <a:gd name="connsiteX93" fmla="*/ 189132 w 645924"/>
              <a:gd name="connsiteY93" fmla="*/ 252089 h 1142651"/>
              <a:gd name="connsiteX94" fmla="*/ 228396 w 645924"/>
              <a:gd name="connsiteY94" fmla="*/ 212824 h 1142651"/>
              <a:gd name="connsiteX95" fmla="*/ 39264 w 645924"/>
              <a:gd name="connsiteY95" fmla="*/ 212824 h 1142651"/>
              <a:gd name="connsiteX96" fmla="*/ 78528 w 645924"/>
              <a:gd name="connsiteY96" fmla="*/ 252089 h 1142651"/>
              <a:gd name="connsiteX97" fmla="*/ 39264 w 645924"/>
              <a:gd name="connsiteY97" fmla="*/ 291354 h 1142651"/>
              <a:gd name="connsiteX98" fmla="*/ 0 w 645924"/>
              <a:gd name="connsiteY98" fmla="*/ 252089 h 1142651"/>
              <a:gd name="connsiteX99" fmla="*/ 39264 w 645924"/>
              <a:gd name="connsiteY99" fmla="*/ 212824 h 1142651"/>
              <a:gd name="connsiteX100" fmla="*/ 606660 w 645924"/>
              <a:gd name="connsiteY100" fmla="*/ 0 h 1142651"/>
              <a:gd name="connsiteX101" fmla="*/ 645924 w 645924"/>
              <a:gd name="connsiteY101" fmla="*/ 39265 h 1142651"/>
              <a:gd name="connsiteX102" fmla="*/ 606660 w 645924"/>
              <a:gd name="connsiteY102" fmla="*/ 78530 h 1142651"/>
              <a:gd name="connsiteX103" fmla="*/ 567396 w 645924"/>
              <a:gd name="connsiteY103" fmla="*/ 39265 h 1142651"/>
              <a:gd name="connsiteX104" fmla="*/ 606660 w 645924"/>
              <a:gd name="connsiteY104" fmla="*/ 0 h 1142651"/>
              <a:gd name="connsiteX105" fmla="*/ 417527 w 645924"/>
              <a:gd name="connsiteY105" fmla="*/ 0 h 1142651"/>
              <a:gd name="connsiteX106" fmla="*/ 456791 w 645924"/>
              <a:gd name="connsiteY106" fmla="*/ 39265 h 1142651"/>
              <a:gd name="connsiteX107" fmla="*/ 417527 w 645924"/>
              <a:gd name="connsiteY107" fmla="*/ 78530 h 1142651"/>
              <a:gd name="connsiteX108" fmla="*/ 378263 w 645924"/>
              <a:gd name="connsiteY108" fmla="*/ 39265 h 1142651"/>
              <a:gd name="connsiteX109" fmla="*/ 417527 w 645924"/>
              <a:gd name="connsiteY109" fmla="*/ 0 h 1142651"/>
              <a:gd name="connsiteX110" fmla="*/ 228396 w 645924"/>
              <a:gd name="connsiteY110" fmla="*/ 0 h 1142651"/>
              <a:gd name="connsiteX111" fmla="*/ 267660 w 645924"/>
              <a:gd name="connsiteY111" fmla="*/ 39265 h 1142651"/>
              <a:gd name="connsiteX112" fmla="*/ 228396 w 645924"/>
              <a:gd name="connsiteY112" fmla="*/ 78530 h 1142651"/>
              <a:gd name="connsiteX113" fmla="*/ 189132 w 645924"/>
              <a:gd name="connsiteY113" fmla="*/ 39265 h 1142651"/>
              <a:gd name="connsiteX114" fmla="*/ 228396 w 645924"/>
              <a:gd name="connsiteY114" fmla="*/ 0 h 1142651"/>
              <a:gd name="connsiteX115" fmla="*/ 39264 w 645924"/>
              <a:gd name="connsiteY115" fmla="*/ 0 h 1142651"/>
              <a:gd name="connsiteX116" fmla="*/ 78528 w 645924"/>
              <a:gd name="connsiteY116" fmla="*/ 39265 h 1142651"/>
              <a:gd name="connsiteX117" fmla="*/ 39264 w 645924"/>
              <a:gd name="connsiteY117" fmla="*/ 78530 h 1142651"/>
              <a:gd name="connsiteX118" fmla="*/ 0 w 645924"/>
              <a:gd name="connsiteY118" fmla="*/ 39265 h 1142651"/>
              <a:gd name="connsiteX119" fmla="*/ 39264 w 645924"/>
              <a:gd name="connsiteY119" fmla="*/ 0 h 1142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45924" h="1142651">
                <a:moveTo>
                  <a:pt x="606660" y="1064121"/>
                </a:moveTo>
                <a:cubicBezTo>
                  <a:pt x="628345" y="1064121"/>
                  <a:pt x="645924" y="1081701"/>
                  <a:pt x="645924" y="1103386"/>
                </a:cubicBezTo>
                <a:cubicBezTo>
                  <a:pt x="645924" y="1125071"/>
                  <a:pt x="628345" y="1142651"/>
                  <a:pt x="606660" y="1142651"/>
                </a:cubicBezTo>
                <a:cubicBezTo>
                  <a:pt x="584975" y="1142651"/>
                  <a:pt x="567396" y="1125071"/>
                  <a:pt x="567396" y="1103386"/>
                </a:cubicBezTo>
                <a:cubicBezTo>
                  <a:pt x="567396" y="1081701"/>
                  <a:pt x="584975" y="1064121"/>
                  <a:pt x="606660" y="1064121"/>
                </a:cubicBezTo>
                <a:close/>
                <a:moveTo>
                  <a:pt x="417527" y="1064121"/>
                </a:moveTo>
                <a:cubicBezTo>
                  <a:pt x="439212" y="1064121"/>
                  <a:pt x="456791" y="1081701"/>
                  <a:pt x="456791" y="1103386"/>
                </a:cubicBezTo>
                <a:cubicBezTo>
                  <a:pt x="456791" y="1125071"/>
                  <a:pt x="439212" y="1142651"/>
                  <a:pt x="417527" y="1142651"/>
                </a:cubicBezTo>
                <a:cubicBezTo>
                  <a:pt x="395842" y="1142651"/>
                  <a:pt x="378263" y="1125071"/>
                  <a:pt x="378263" y="1103386"/>
                </a:cubicBezTo>
                <a:cubicBezTo>
                  <a:pt x="378263" y="1081701"/>
                  <a:pt x="395842" y="1064121"/>
                  <a:pt x="417527" y="1064121"/>
                </a:cubicBezTo>
                <a:close/>
                <a:moveTo>
                  <a:pt x="228396" y="1064121"/>
                </a:moveTo>
                <a:cubicBezTo>
                  <a:pt x="250081" y="1064121"/>
                  <a:pt x="267660" y="1081701"/>
                  <a:pt x="267660" y="1103386"/>
                </a:cubicBezTo>
                <a:cubicBezTo>
                  <a:pt x="267660" y="1125071"/>
                  <a:pt x="250081" y="1142651"/>
                  <a:pt x="228396" y="1142651"/>
                </a:cubicBezTo>
                <a:cubicBezTo>
                  <a:pt x="206711" y="1142651"/>
                  <a:pt x="189132" y="1125071"/>
                  <a:pt x="189132" y="1103386"/>
                </a:cubicBezTo>
                <a:cubicBezTo>
                  <a:pt x="189132" y="1081701"/>
                  <a:pt x="206711" y="1064121"/>
                  <a:pt x="228396" y="1064121"/>
                </a:cubicBezTo>
                <a:close/>
                <a:moveTo>
                  <a:pt x="39264" y="1064121"/>
                </a:moveTo>
                <a:cubicBezTo>
                  <a:pt x="60949" y="1064121"/>
                  <a:pt x="78528" y="1081701"/>
                  <a:pt x="78528" y="1103386"/>
                </a:cubicBezTo>
                <a:cubicBezTo>
                  <a:pt x="78528" y="1125071"/>
                  <a:pt x="60949" y="1142651"/>
                  <a:pt x="39264" y="1142651"/>
                </a:cubicBezTo>
                <a:cubicBezTo>
                  <a:pt x="17579" y="1142651"/>
                  <a:pt x="0" y="1125071"/>
                  <a:pt x="0" y="1103386"/>
                </a:cubicBezTo>
                <a:cubicBezTo>
                  <a:pt x="0" y="1081701"/>
                  <a:pt x="17579" y="1064121"/>
                  <a:pt x="39264" y="1064121"/>
                </a:cubicBezTo>
                <a:close/>
                <a:moveTo>
                  <a:pt x="606660" y="851298"/>
                </a:moveTo>
                <a:cubicBezTo>
                  <a:pt x="628345" y="851298"/>
                  <a:pt x="645924" y="868878"/>
                  <a:pt x="645924" y="890563"/>
                </a:cubicBezTo>
                <a:cubicBezTo>
                  <a:pt x="645924" y="912248"/>
                  <a:pt x="628345" y="929828"/>
                  <a:pt x="606660" y="929828"/>
                </a:cubicBezTo>
                <a:cubicBezTo>
                  <a:pt x="584975" y="929828"/>
                  <a:pt x="567396" y="912248"/>
                  <a:pt x="567396" y="890563"/>
                </a:cubicBezTo>
                <a:cubicBezTo>
                  <a:pt x="567396" y="868878"/>
                  <a:pt x="584975" y="851298"/>
                  <a:pt x="606660" y="851298"/>
                </a:cubicBezTo>
                <a:close/>
                <a:moveTo>
                  <a:pt x="417527" y="851298"/>
                </a:moveTo>
                <a:cubicBezTo>
                  <a:pt x="439212" y="851298"/>
                  <a:pt x="456791" y="868878"/>
                  <a:pt x="456791" y="890563"/>
                </a:cubicBezTo>
                <a:cubicBezTo>
                  <a:pt x="456791" y="912248"/>
                  <a:pt x="439212" y="929828"/>
                  <a:pt x="417527" y="929828"/>
                </a:cubicBezTo>
                <a:cubicBezTo>
                  <a:pt x="395842" y="929828"/>
                  <a:pt x="378263" y="912248"/>
                  <a:pt x="378263" y="890563"/>
                </a:cubicBezTo>
                <a:cubicBezTo>
                  <a:pt x="378263" y="868878"/>
                  <a:pt x="395842" y="851298"/>
                  <a:pt x="417527" y="851298"/>
                </a:cubicBezTo>
                <a:close/>
                <a:moveTo>
                  <a:pt x="228396" y="851298"/>
                </a:moveTo>
                <a:cubicBezTo>
                  <a:pt x="250081" y="851298"/>
                  <a:pt x="267660" y="868878"/>
                  <a:pt x="267660" y="890563"/>
                </a:cubicBezTo>
                <a:cubicBezTo>
                  <a:pt x="267660" y="912248"/>
                  <a:pt x="250081" y="929828"/>
                  <a:pt x="228396" y="929828"/>
                </a:cubicBezTo>
                <a:cubicBezTo>
                  <a:pt x="206711" y="929828"/>
                  <a:pt x="189132" y="912248"/>
                  <a:pt x="189132" y="890563"/>
                </a:cubicBezTo>
                <a:cubicBezTo>
                  <a:pt x="189132" y="868878"/>
                  <a:pt x="206711" y="851298"/>
                  <a:pt x="228396" y="851298"/>
                </a:cubicBezTo>
                <a:close/>
                <a:moveTo>
                  <a:pt x="39264" y="851298"/>
                </a:moveTo>
                <a:cubicBezTo>
                  <a:pt x="60949" y="851298"/>
                  <a:pt x="78528" y="868878"/>
                  <a:pt x="78528" y="890563"/>
                </a:cubicBezTo>
                <a:cubicBezTo>
                  <a:pt x="78528" y="912248"/>
                  <a:pt x="60949" y="929828"/>
                  <a:pt x="39264" y="929828"/>
                </a:cubicBezTo>
                <a:cubicBezTo>
                  <a:pt x="17579" y="929828"/>
                  <a:pt x="0" y="912248"/>
                  <a:pt x="0" y="890563"/>
                </a:cubicBezTo>
                <a:cubicBezTo>
                  <a:pt x="0" y="868878"/>
                  <a:pt x="17579" y="851298"/>
                  <a:pt x="39264" y="851298"/>
                </a:cubicBezTo>
                <a:close/>
                <a:moveTo>
                  <a:pt x="606660" y="638473"/>
                </a:moveTo>
                <a:cubicBezTo>
                  <a:pt x="628345" y="638473"/>
                  <a:pt x="645924" y="656053"/>
                  <a:pt x="645924" y="677738"/>
                </a:cubicBezTo>
                <a:cubicBezTo>
                  <a:pt x="645924" y="699423"/>
                  <a:pt x="628345" y="717003"/>
                  <a:pt x="606660" y="717003"/>
                </a:cubicBezTo>
                <a:cubicBezTo>
                  <a:pt x="584975" y="717003"/>
                  <a:pt x="567396" y="699423"/>
                  <a:pt x="567396" y="677738"/>
                </a:cubicBezTo>
                <a:cubicBezTo>
                  <a:pt x="567396" y="656053"/>
                  <a:pt x="584975" y="638473"/>
                  <a:pt x="606660" y="638473"/>
                </a:cubicBezTo>
                <a:close/>
                <a:moveTo>
                  <a:pt x="417527" y="638473"/>
                </a:moveTo>
                <a:cubicBezTo>
                  <a:pt x="439212" y="638473"/>
                  <a:pt x="456791" y="656053"/>
                  <a:pt x="456791" y="677738"/>
                </a:cubicBezTo>
                <a:cubicBezTo>
                  <a:pt x="456791" y="699423"/>
                  <a:pt x="439212" y="717003"/>
                  <a:pt x="417527" y="717003"/>
                </a:cubicBezTo>
                <a:cubicBezTo>
                  <a:pt x="395842" y="717003"/>
                  <a:pt x="378263" y="699423"/>
                  <a:pt x="378263" y="677738"/>
                </a:cubicBezTo>
                <a:cubicBezTo>
                  <a:pt x="378263" y="656053"/>
                  <a:pt x="395842" y="638473"/>
                  <a:pt x="417527" y="638473"/>
                </a:cubicBezTo>
                <a:close/>
                <a:moveTo>
                  <a:pt x="228396" y="638473"/>
                </a:moveTo>
                <a:cubicBezTo>
                  <a:pt x="250081" y="638473"/>
                  <a:pt x="267660" y="656053"/>
                  <a:pt x="267660" y="677738"/>
                </a:cubicBezTo>
                <a:cubicBezTo>
                  <a:pt x="267660" y="699423"/>
                  <a:pt x="250081" y="717003"/>
                  <a:pt x="228396" y="717003"/>
                </a:cubicBezTo>
                <a:cubicBezTo>
                  <a:pt x="206711" y="717003"/>
                  <a:pt x="189132" y="699423"/>
                  <a:pt x="189132" y="677738"/>
                </a:cubicBezTo>
                <a:cubicBezTo>
                  <a:pt x="189132" y="656053"/>
                  <a:pt x="206711" y="638473"/>
                  <a:pt x="228396" y="638473"/>
                </a:cubicBezTo>
                <a:close/>
                <a:moveTo>
                  <a:pt x="39264" y="638473"/>
                </a:moveTo>
                <a:cubicBezTo>
                  <a:pt x="60949" y="638473"/>
                  <a:pt x="78528" y="656053"/>
                  <a:pt x="78528" y="677738"/>
                </a:cubicBezTo>
                <a:cubicBezTo>
                  <a:pt x="78528" y="699423"/>
                  <a:pt x="60949" y="717003"/>
                  <a:pt x="39264" y="717003"/>
                </a:cubicBezTo>
                <a:cubicBezTo>
                  <a:pt x="17579" y="717003"/>
                  <a:pt x="0" y="699423"/>
                  <a:pt x="0" y="677738"/>
                </a:cubicBezTo>
                <a:cubicBezTo>
                  <a:pt x="0" y="656053"/>
                  <a:pt x="17579" y="638473"/>
                  <a:pt x="39264" y="638473"/>
                </a:cubicBezTo>
                <a:close/>
                <a:moveTo>
                  <a:pt x="606660" y="425649"/>
                </a:moveTo>
                <a:cubicBezTo>
                  <a:pt x="628345" y="425649"/>
                  <a:pt x="645924" y="443229"/>
                  <a:pt x="645924" y="464914"/>
                </a:cubicBezTo>
                <a:cubicBezTo>
                  <a:pt x="645924" y="486599"/>
                  <a:pt x="628345" y="504179"/>
                  <a:pt x="606660" y="504179"/>
                </a:cubicBezTo>
                <a:cubicBezTo>
                  <a:pt x="584975" y="504179"/>
                  <a:pt x="567396" y="486599"/>
                  <a:pt x="567396" y="464914"/>
                </a:cubicBezTo>
                <a:cubicBezTo>
                  <a:pt x="567396" y="443229"/>
                  <a:pt x="584975" y="425649"/>
                  <a:pt x="606660" y="425649"/>
                </a:cubicBezTo>
                <a:close/>
                <a:moveTo>
                  <a:pt x="417527" y="425649"/>
                </a:moveTo>
                <a:cubicBezTo>
                  <a:pt x="439212" y="425649"/>
                  <a:pt x="456791" y="443229"/>
                  <a:pt x="456791" y="464914"/>
                </a:cubicBezTo>
                <a:cubicBezTo>
                  <a:pt x="456791" y="486599"/>
                  <a:pt x="439212" y="504179"/>
                  <a:pt x="417527" y="504179"/>
                </a:cubicBezTo>
                <a:cubicBezTo>
                  <a:pt x="395842" y="504179"/>
                  <a:pt x="378263" y="486599"/>
                  <a:pt x="378263" y="464914"/>
                </a:cubicBezTo>
                <a:cubicBezTo>
                  <a:pt x="378263" y="443229"/>
                  <a:pt x="395842" y="425649"/>
                  <a:pt x="417527" y="425649"/>
                </a:cubicBezTo>
                <a:close/>
                <a:moveTo>
                  <a:pt x="228396" y="425649"/>
                </a:moveTo>
                <a:cubicBezTo>
                  <a:pt x="250081" y="425649"/>
                  <a:pt x="267660" y="443229"/>
                  <a:pt x="267660" y="464914"/>
                </a:cubicBezTo>
                <a:cubicBezTo>
                  <a:pt x="267660" y="486599"/>
                  <a:pt x="250081" y="504179"/>
                  <a:pt x="228396" y="504179"/>
                </a:cubicBezTo>
                <a:cubicBezTo>
                  <a:pt x="206711" y="504179"/>
                  <a:pt x="189132" y="486599"/>
                  <a:pt x="189132" y="464914"/>
                </a:cubicBezTo>
                <a:cubicBezTo>
                  <a:pt x="189132" y="443229"/>
                  <a:pt x="206711" y="425649"/>
                  <a:pt x="228396" y="425649"/>
                </a:cubicBezTo>
                <a:close/>
                <a:moveTo>
                  <a:pt x="39264" y="425649"/>
                </a:moveTo>
                <a:cubicBezTo>
                  <a:pt x="60949" y="425649"/>
                  <a:pt x="78528" y="443229"/>
                  <a:pt x="78528" y="464914"/>
                </a:cubicBezTo>
                <a:cubicBezTo>
                  <a:pt x="78528" y="486599"/>
                  <a:pt x="60949" y="504179"/>
                  <a:pt x="39264" y="504179"/>
                </a:cubicBezTo>
                <a:cubicBezTo>
                  <a:pt x="17579" y="504179"/>
                  <a:pt x="0" y="486599"/>
                  <a:pt x="0" y="464914"/>
                </a:cubicBezTo>
                <a:cubicBezTo>
                  <a:pt x="0" y="443229"/>
                  <a:pt x="17579" y="425649"/>
                  <a:pt x="39264" y="425649"/>
                </a:cubicBezTo>
                <a:close/>
                <a:moveTo>
                  <a:pt x="606660" y="212824"/>
                </a:moveTo>
                <a:cubicBezTo>
                  <a:pt x="628345" y="212824"/>
                  <a:pt x="645924" y="230404"/>
                  <a:pt x="645924" y="252089"/>
                </a:cubicBezTo>
                <a:cubicBezTo>
                  <a:pt x="645924" y="273774"/>
                  <a:pt x="628345" y="291354"/>
                  <a:pt x="606660" y="291354"/>
                </a:cubicBezTo>
                <a:cubicBezTo>
                  <a:pt x="584975" y="291354"/>
                  <a:pt x="567396" y="273774"/>
                  <a:pt x="567396" y="252089"/>
                </a:cubicBezTo>
                <a:cubicBezTo>
                  <a:pt x="567396" y="230404"/>
                  <a:pt x="584975" y="212824"/>
                  <a:pt x="606660" y="212824"/>
                </a:cubicBezTo>
                <a:close/>
                <a:moveTo>
                  <a:pt x="417527" y="212824"/>
                </a:moveTo>
                <a:cubicBezTo>
                  <a:pt x="439212" y="212824"/>
                  <a:pt x="456791" y="230404"/>
                  <a:pt x="456791" y="252089"/>
                </a:cubicBezTo>
                <a:cubicBezTo>
                  <a:pt x="456791" y="273774"/>
                  <a:pt x="439212" y="291354"/>
                  <a:pt x="417527" y="291354"/>
                </a:cubicBezTo>
                <a:cubicBezTo>
                  <a:pt x="395842" y="291354"/>
                  <a:pt x="378263" y="273774"/>
                  <a:pt x="378263" y="252089"/>
                </a:cubicBezTo>
                <a:cubicBezTo>
                  <a:pt x="378263" y="230404"/>
                  <a:pt x="395842" y="212824"/>
                  <a:pt x="417527" y="212824"/>
                </a:cubicBezTo>
                <a:close/>
                <a:moveTo>
                  <a:pt x="228396" y="212824"/>
                </a:moveTo>
                <a:cubicBezTo>
                  <a:pt x="250081" y="212824"/>
                  <a:pt x="267660" y="230404"/>
                  <a:pt x="267660" y="252089"/>
                </a:cubicBezTo>
                <a:cubicBezTo>
                  <a:pt x="267660" y="273774"/>
                  <a:pt x="250081" y="291354"/>
                  <a:pt x="228396" y="291354"/>
                </a:cubicBezTo>
                <a:cubicBezTo>
                  <a:pt x="206711" y="291354"/>
                  <a:pt x="189132" y="273774"/>
                  <a:pt x="189132" y="252089"/>
                </a:cubicBezTo>
                <a:cubicBezTo>
                  <a:pt x="189132" y="230404"/>
                  <a:pt x="206711" y="212824"/>
                  <a:pt x="228396" y="212824"/>
                </a:cubicBezTo>
                <a:close/>
                <a:moveTo>
                  <a:pt x="39264" y="212824"/>
                </a:moveTo>
                <a:cubicBezTo>
                  <a:pt x="60949" y="212824"/>
                  <a:pt x="78528" y="230404"/>
                  <a:pt x="78528" y="252089"/>
                </a:cubicBezTo>
                <a:cubicBezTo>
                  <a:pt x="78528" y="273774"/>
                  <a:pt x="60949" y="291354"/>
                  <a:pt x="39264" y="291354"/>
                </a:cubicBezTo>
                <a:cubicBezTo>
                  <a:pt x="17579" y="291354"/>
                  <a:pt x="0" y="273774"/>
                  <a:pt x="0" y="252089"/>
                </a:cubicBezTo>
                <a:cubicBezTo>
                  <a:pt x="0" y="230404"/>
                  <a:pt x="17579" y="212824"/>
                  <a:pt x="39264" y="212824"/>
                </a:cubicBezTo>
                <a:close/>
                <a:moveTo>
                  <a:pt x="606660" y="0"/>
                </a:moveTo>
                <a:cubicBezTo>
                  <a:pt x="628345" y="0"/>
                  <a:pt x="645924" y="17580"/>
                  <a:pt x="645924" y="39265"/>
                </a:cubicBezTo>
                <a:cubicBezTo>
                  <a:pt x="645924" y="60950"/>
                  <a:pt x="628345" y="78530"/>
                  <a:pt x="606660" y="78530"/>
                </a:cubicBezTo>
                <a:cubicBezTo>
                  <a:pt x="584975" y="78530"/>
                  <a:pt x="567396" y="60950"/>
                  <a:pt x="567396" y="39265"/>
                </a:cubicBezTo>
                <a:cubicBezTo>
                  <a:pt x="567396" y="17580"/>
                  <a:pt x="584975" y="0"/>
                  <a:pt x="606660" y="0"/>
                </a:cubicBezTo>
                <a:close/>
                <a:moveTo>
                  <a:pt x="417527" y="0"/>
                </a:moveTo>
                <a:cubicBezTo>
                  <a:pt x="439212" y="0"/>
                  <a:pt x="456791" y="17580"/>
                  <a:pt x="456791" y="39265"/>
                </a:cubicBezTo>
                <a:cubicBezTo>
                  <a:pt x="456791" y="60950"/>
                  <a:pt x="439212" y="78530"/>
                  <a:pt x="417527" y="78530"/>
                </a:cubicBezTo>
                <a:cubicBezTo>
                  <a:pt x="395842" y="78530"/>
                  <a:pt x="378263" y="60950"/>
                  <a:pt x="378263" y="39265"/>
                </a:cubicBezTo>
                <a:cubicBezTo>
                  <a:pt x="378263" y="17580"/>
                  <a:pt x="395842" y="0"/>
                  <a:pt x="417527" y="0"/>
                </a:cubicBezTo>
                <a:close/>
                <a:moveTo>
                  <a:pt x="228396" y="0"/>
                </a:moveTo>
                <a:cubicBezTo>
                  <a:pt x="250081" y="0"/>
                  <a:pt x="267660" y="17580"/>
                  <a:pt x="267660" y="39265"/>
                </a:cubicBezTo>
                <a:cubicBezTo>
                  <a:pt x="267660" y="60950"/>
                  <a:pt x="250081" y="78530"/>
                  <a:pt x="228396" y="78530"/>
                </a:cubicBezTo>
                <a:cubicBezTo>
                  <a:pt x="206711" y="78530"/>
                  <a:pt x="189132" y="60950"/>
                  <a:pt x="189132" y="39265"/>
                </a:cubicBezTo>
                <a:cubicBezTo>
                  <a:pt x="189132" y="17580"/>
                  <a:pt x="206711" y="0"/>
                  <a:pt x="228396" y="0"/>
                </a:cubicBezTo>
                <a:close/>
                <a:moveTo>
                  <a:pt x="39264" y="0"/>
                </a:moveTo>
                <a:cubicBezTo>
                  <a:pt x="60949" y="0"/>
                  <a:pt x="78528" y="17580"/>
                  <a:pt x="78528" y="39265"/>
                </a:cubicBezTo>
                <a:cubicBezTo>
                  <a:pt x="78528" y="60950"/>
                  <a:pt x="60949" y="78530"/>
                  <a:pt x="39264" y="78530"/>
                </a:cubicBezTo>
                <a:cubicBezTo>
                  <a:pt x="17579" y="78530"/>
                  <a:pt x="0" y="60950"/>
                  <a:pt x="0" y="39265"/>
                </a:cubicBezTo>
                <a:cubicBezTo>
                  <a:pt x="0" y="17580"/>
                  <a:pt x="17579" y="0"/>
                  <a:pt x="39264" y="0"/>
                </a:cubicBezTo>
                <a:close/>
              </a:path>
            </a:pathLst>
          </a:custGeom>
          <a:solidFill>
            <a:srgbClr val="FFFFFF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十字星 36"/>
          <p:cNvSpPr/>
          <p:nvPr>
            <p:custDataLst>
              <p:tags r:id="rId23"/>
            </p:custDataLst>
          </p:nvPr>
        </p:nvSpPr>
        <p:spPr>
          <a:xfrm rot="660000">
            <a:off x="10162540" y="4550410"/>
            <a:ext cx="368300" cy="368300"/>
          </a:xfrm>
          <a:prstGeom prst="star4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>
            <p:custDataLst>
              <p:tags r:id="rId24"/>
            </p:custDataLst>
          </p:nvPr>
        </p:nvSpPr>
        <p:spPr>
          <a:xfrm>
            <a:off x="635" y="6722110"/>
            <a:ext cx="12191365" cy="13525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>
            <p:custDataLst>
              <p:tags r:id="rId25"/>
            </p:custDataLst>
          </p:nvPr>
        </p:nvSpPr>
        <p:spPr>
          <a:xfrm>
            <a:off x="10250170" y="5077460"/>
            <a:ext cx="1941830" cy="17805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67" h="3461">
                <a:moveTo>
                  <a:pt x="3541" y="0"/>
                </a:moveTo>
                <a:cubicBezTo>
                  <a:pt x="3679" y="0"/>
                  <a:pt x="3814" y="8"/>
                  <a:pt x="3948" y="23"/>
                </a:cubicBezTo>
                <a:lnTo>
                  <a:pt x="3967" y="25"/>
                </a:lnTo>
                <a:lnTo>
                  <a:pt x="3967" y="906"/>
                </a:lnTo>
                <a:lnTo>
                  <a:pt x="3948" y="903"/>
                </a:lnTo>
                <a:cubicBezTo>
                  <a:pt x="3815" y="883"/>
                  <a:pt x="3679" y="872"/>
                  <a:pt x="3541" y="872"/>
                </a:cubicBezTo>
                <a:cubicBezTo>
                  <a:pt x="2101" y="872"/>
                  <a:pt x="928" y="2012"/>
                  <a:pt x="873" y="3439"/>
                </a:cubicBezTo>
                <a:lnTo>
                  <a:pt x="873" y="3461"/>
                </a:lnTo>
                <a:lnTo>
                  <a:pt x="0" y="3461"/>
                </a:lnTo>
                <a:lnTo>
                  <a:pt x="0" y="3451"/>
                </a:lnTo>
                <a:cubicBezTo>
                  <a:pt x="49" y="1537"/>
                  <a:pt x="1616" y="0"/>
                  <a:pt x="3541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20000"/>
            </a:schemeClr>
          </a:solidFill>
        </p:spPr>
        <p:txBody>
          <a:bodyPr vert="horz"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US" altLang="zh-CN" sz="6600" b="1" dirty="0">
              <a:sym typeface="+mn-ea"/>
            </a:endParaRPr>
          </a:p>
        </p:txBody>
      </p:sp>
      <p:pic>
        <p:nvPicPr>
          <p:cNvPr id="9" name="图片 8" descr="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6974840" y="1292860"/>
            <a:ext cx="2829560" cy="4841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3810" y="0"/>
            <a:ext cx="1218819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3"/>
            </p:custDataLst>
          </p:nvPr>
        </p:nvSpPr>
        <p:spPr>
          <a:xfrm>
            <a:off x="3409950" y="2348230"/>
            <a:ext cx="8782050" cy="45091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830" h="7102">
                <a:moveTo>
                  <a:pt x="13830" y="0"/>
                </a:moveTo>
                <a:lnTo>
                  <a:pt x="13830" y="7102"/>
                </a:lnTo>
                <a:lnTo>
                  <a:pt x="0" y="7102"/>
                </a:lnTo>
                <a:lnTo>
                  <a:pt x="28" y="7098"/>
                </a:lnTo>
                <a:cubicBezTo>
                  <a:pt x="1534" y="6888"/>
                  <a:pt x="3145" y="6504"/>
                  <a:pt x="4784" y="5939"/>
                </a:cubicBezTo>
                <a:cubicBezTo>
                  <a:pt x="9005" y="4486"/>
                  <a:pt x="12346" y="2202"/>
                  <a:pt x="13829" y="2"/>
                </a:cubicBezTo>
                <a:lnTo>
                  <a:pt x="13830" y="0"/>
                </a:lnTo>
                <a:close/>
              </a:path>
            </a:pathLst>
          </a:custGeom>
          <a:gradFill>
            <a:gsLst>
              <a:gs pos="2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40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0" name="矩形 59"/>
          <p:cNvSpPr/>
          <p:nvPr>
            <p:custDataLst>
              <p:tags r:id="rId7"/>
            </p:custDataLst>
          </p:nvPr>
        </p:nvSpPr>
        <p:spPr>
          <a:xfrm>
            <a:off x="635" y="6722110"/>
            <a:ext cx="12191365" cy="13525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>
            <p:custDataLst>
              <p:tags r:id="rId8"/>
            </p:custDataLst>
          </p:nvPr>
        </p:nvSpPr>
        <p:spPr>
          <a:xfrm>
            <a:off x="543560" y="876300"/>
            <a:ext cx="11108690" cy="5499100"/>
          </a:xfrm>
          <a:prstGeom prst="roundRect">
            <a:avLst>
              <a:gd name="adj" fmla="val 3150"/>
            </a:avLst>
          </a:prstGeom>
          <a:gradFill>
            <a:gsLst>
              <a:gs pos="0">
                <a:srgbClr val="FFFFFF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>
            <p:custDataLst>
              <p:tags r:id="rId9"/>
            </p:custDataLst>
          </p:nvPr>
        </p:nvSpPr>
        <p:spPr>
          <a:xfrm>
            <a:off x="544195" y="499110"/>
            <a:ext cx="11108055" cy="104584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2993390" y="499110"/>
            <a:ext cx="1492250" cy="1045845"/>
          </a:xfrm>
        </p:spPr>
        <p:txBody>
          <a:bodyPr wrap="square" anchor="ctr" anchorCtr="0">
            <a:normAutofit/>
          </a:bodyPr>
          <a:lstStyle>
            <a:lvl1pPr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cxnSp>
        <p:nvCxnSpPr>
          <p:cNvPr id="27" name="直接连接符 26"/>
          <p:cNvCxnSpPr/>
          <p:nvPr>
            <p:custDataLst>
              <p:tags r:id="rId11"/>
            </p:custDataLst>
          </p:nvPr>
        </p:nvCxnSpPr>
        <p:spPr>
          <a:xfrm flipH="1">
            <a:off x="974725" y="936625"/>
            <a:ext cx="509905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2"/>
            </p:custDataLst>
          </p:nvPr>
        </p:nvCxnSpPr>
        <p:spPr>
          <a:xfrm flipH="1">
            <a:off x="974725" y="1064895"/>
            <a:ext cx="318135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3"/>
            </p:custDataLst>
          </p:nvPr>
        </p:nvCxnSpPr>
        <p:spPr>
          <a:xfrm flipH="1">
            <a:off x="10627995" y="936625"/>
            <a:ext cx="509905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4"/>
            </p:custDataLst>
          </p:nvPr>
        </p:nvCxnSpPr>
        <p:spPr>
          <a:xfrm flipH="1">
            <a:off x="10819765" y="1064895"/>
            <a:ext cx="318135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3810" y="0"/>
            <a:ext cx="1218819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>
            <p:custDataLst>
              <p:tags r:id="rId3"/>
            </p:custDataLst>
          </p:nvPr>
        </p:nvSpPr>
        <p:spPr>
          <a:xfrm flipH="1">
            <a:off x="12700" y="2348230"/>
            <a:ext cx="7765415" cy="45091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830" h="7102">
                <a:moveTo>
                  <a:pt x="13830" y="0"/>
                </a:moveTo>
                <a:lnTo>
                  <a:pt x="13830" y="7102"/>
                </a:lnTo>
                <a:lnTo>
                  <a:pt x="0" y="7102"/>
                </a:lnTo>
                <a:lnTo>
                  <a:pt x="28" y="7098"/>
                </a:lnTo>
                <a:cubicBezTo>
                  <a:pt x="1534" y="6888"/>
                  <a:pt x="3145" y="6504"/>
                  <a:pt x="4784" y="5939"/>
                </a:cubicBezTo>
                <a:cubicBezTo>
                  <a:pt x="9005" y="4486"/>
                  <a:pt x="12346" y="2202"/>
                  <a:pt x="13829" y="2"/>
                </a:cubicBezTo>
                <a:lnTo>
                  <a:pt x="13830" y="0"/>
                </a:lnTo>
                <a:close/>
              </a:path>
            </a:pathLst>
          </a:custGeom>
          <a:gradFill>
            <a:gsLst>
              <a:gs pos="2000">
                <a:schemeClr val="bg1"/>
              </a:gs>
              <a:gs pos="100000">
                <a:schemeClr val="bg2"/>
              </a:gs>
            </a:gsLst>
            <a:lin ang="140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441315" y="2998470"/>
            <a:ext cx="5789295" cy="1128395"/>
          </a:xfrm>
        </p:spPr>
        <p:txBody>
          <a:bodyPr wrap="square" anchor="ctr" anchorCtr="0">
            <a:normAutofit/>
          </a:bodyPr>
          <a:lstStyle>
            <a:lvl1pPr algn="r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5994400" y="4231640"/>
            <a:ext cx="5236210" cy="615950"/>
          </a:xfrm>
        </p:spPr>
        <p:txBody>
          <a:bodyPr wrap="square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5993765" y="1829435"/>
            <a:ext cx="5234305" cy="1124585"/>
          </a:xfrm>
        </p:spPr>
        <p:txBody>
          <a:bodyPr wrap="none" anchor="ctr">
            <a:normAutofit/>
          </a:bodyPr>
          <a:lstStyle>
            <a:lvl1pPr marL="0" indent="0" algn="r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9" name="圆角矩形 28"/>
          <p:cNvSpPr/>
          <p:nvPr>
            <p:custDataLst>
              <p:tags r:id="rId10"/>
            </p:custDataLst>
          </p:nvPr>
        </p:nvSpPr>
        <p:spPr>
          <a:xfrm>
            <a:off x="544195" y="339725"/>
            <a:ext cx="11108055" cy="66929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>
            <p:custDataLst>
              <p:tags r:id="rId11"/>
            </p:custDataLst>
          </p:nvPr>
        </p:nvCxnSpPr>
        <p:spPr>
          <a:xfrm flipH="1">
            <a:off x="826135" y="627380"/>
            <a:ext cx="509905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2"/>
            </p:custDataLst>
          </p:nvPr>
        </p:nvCxnSpPr>
        <p:spPr>
          <a:xfrm flipH="1">
            <a:off x="826135" y="755650"/>
            <a:ext cx="318135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>
            <p:custDataLst>
              <p:tags r:id="rId13"/>
            </p:custDataLst>
          </p:nvPr>
        </p:nvCxnSpPr>
        <p:spPr>
          <a:xfrm>
            <a:off x="1938655" y="666750"/>
            <a:ext cx="81845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10776585" y="627380"/>
            <a:ext cx="509905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15"/>
            </p:custDataLst>
          </p:nvPr>
        </p:nvCxnSpPr>
        <p:spPr>
          <a:xfrm flipH="1">
            <a:off x="10968355" y="755650"/>
            <a:ext cx="318135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>
            <p:custDataLst>
              <p:tags r:id="rId16"/>
            </p:custDataLst>
          </p:nvPr>
        </p:nvSpPr>
        <p:spPr>
          <a:xfrm>
            <a:off x="953770" y="1615440"/>
            <a:ext cx="4488180" cy="4488180"/>
          </a:xfrm>
          <a:prstGeom prst="ellipse">
            <a:avLst/>
          </a:prstGeom>
          <a:gradFill>
            <a:gsLst>
              <a:gs pos="49000">
                <a:schemeClr val="accent3">
                  <a:lumMod val="60000"/>
                  <a:lumOff val="40000"/>
                  <a:alpha val="0"/>
                </a:schemeClr>
              </a:gs>
              <a:gs pos="100000">
                <a:srgbClr val="FFFFFF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>
            <p:custDataLst>
              <p:tags r:id="rId17"/>
            </p:custDataLst>
          </p:nvPr>
        </p:nvSpPr>
        <p:spPr>
          <a:xfrm>
            <a:off x="1382395" y="2450465"/>
            <a:ext cx="3208655" cy="320865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: 形状 22"/>
          <p:cNvSpPr/>
          <p:nvPr>
            <p:custDataLst>
              <p:tags r:id="rId18"/>
            </p:custDataLst>
          </p:nvPr>
        </p:nvSpPr>
        <p:spPr>
          <a:xfrm>
            <a:off x="1680283" y="3543667"/>
            <a:ext cx="645924" cy="1142651"/>
          </a:xfrm>
          <a:custGeom>
            <a:avLst/>
            <a:gdLst>
              <a:gd name="connsiteX0" fmla="*/ 606660 w 645924"/>
              <a:gd name="connsiteY0" fmla="*/ 1064121 h 1142651"/>
              <a:gd name="connsiteX1" fmla="*/ 645924 w 645924"/>
              <a:gd name="connsiteY1" fmla="*/ 1103386 h 1142651"/>
              <a:gd name="connsiteX2" fmla="*/ 606660 w 645924"/>
              <a:gd name="connsiteY2" fmla="*/ 1142651 h 1142651"/>
              <a:gd name="connsiteX3" fmla="*/ 567396 w 645924"/>
              <a:gd name="connsiteY3" fmla="*/ 1103386 h 1142651"/>
              <a:gd name="connsiteX4" fmla="*/ 606660 w 645924"/>
              <a:gd name="connsiteY4" fmla="*/ 1064121 h 1142651"/>
              <a:gd name="connsiteX5" fmla="*/ 417527 w 645924"/>
              <a:gd name="connsiteY5" fmla="*/ 1064121 h 1142651"/>
              <a:gd name="connsiteX6" fmla="*/ 456791 w 645924"/>
              <a:gd name="connsiteY6" fmla="*/ 1103386 h 1142651"/>
              <a:gd name="connsiteX7" fmla="*/ 417527 w 645924"/>
              <a:gd name="connsiteY7" fmla="*/ 1142651 h 1142651"/>
              <a:gd name="connsiteX8" fmla="*/ 378263 w 645924"/>
              <a:gd name="connsiteY8" fmla="*/ 1103386 h 1142651"/>
              <a:gd name="connsiteX9" fmla="*/ 417527 w 645924"/>
              <a:gd name="connsiteY9" fmla="*/ 1064121 h 1142651"/>
              <a:gd name="connsiteX10" fmla="*/ 228396 w 645924"/>
              <a:gd name="connsiteY10" fmla="*/ 1064121 h 1142651"/>
              <a:gd name="connsiteX11" fmla="*/ 267660 w 645924"/>
              <a:gd name="connsiteY11" fmla="*/ 1103386 h 1142651"/>
              <a:gd name="connsiteX12" fmla="*/ 228396 w 645924"/>
              <a:gd name="connsiteY12" fmla="*/ 1142651 h 1142651"/>
              <a:gd name="connsiteX13" fmla="*/ 189132 w 645924"/>
              <a:gd name="connsiteY13" fmla="*/ 1103386 h 1142651"/>
              <a:gd name="connsiteX14" fmla="*/ 228396 w 645924"/>
              <a:gd name="connsiteY14" fmla="*/ 1064121 h 1142651"/>
              <a:gd name="connsiteX15" fmla="*/ 39264 w 645924"/>
              <a:gd name="connsiteY15" fmla="*/ 1064121 h 1142651"/>
              <a:gd name="connsiteX16" fmla="*/ 78528 w 645924"/>
              <a:gd name="connsiteY16" fmla="*/ 1103386 h 1142651"/>
              <a:gd name="connsiteX17" fmla="*/ 39264 w 645924"/>
              <a:gd name="connsiteY17" fmla="*/ 1142651 h 1142651"/>
              <a:gd name="connsiteX18" fmla="*/ 0 w 645924"/>
              <a:gd name="connsiteY18" fmla="*/ 1103386 h 1142651"/>
              <a:gd name="connsiteX19" fmla="*/ 39264 w 645924"/>
              <a:gd name="connsiteY19" fmla="*/ 1064121 h 1142651"/>
              <a:gd name="connsiteX20" fmla="*/ 606660 w 645924"/>
              <a:gd name="connsiteY20" fmla="*/ 851298 h 1142651"/>
              <a:gd name="connsiteX21" fmla="*/ 645924 w 645924"/>
              <a:gd name="connsiteY21" fmla="*/ 890563 h 1142651"/>
              <a:gd name="connsiteX22" fmla="*/ 606660 w 645924"/>
              <a:gd name="connsiteY22" fmla="*/ 929828 h 1142651"/>
              <a:gd name="connsiteX23" fmla="*/ 567396 w 645924"/>
              <a:gd name="connsiteY23" fmla="*/ 890563 h 1142651"/>
              <a:gd name="connsiteX24" fmla="*/ 606660 w 645924"/>
              <a:gd name="connsiteY24" fmla="*/ 851298 h 1142651"/>
              <a:gd name="connsiteX25" fmla="*/ 417527 w 645924"/>
              <a:gd name="connsiteY25" fmla="*/ 851298 h 1142651"/>
              <a:gd name="connsiteX26" fmla="*/ 456791 w 645924"/>
              <a:gd name="connsiteY26" fmla="*/ 890563 h 1142651"/>
              <a:gd name="connsiteX27" fmla="*/ 417527 w 645924"/>
              <a:gd name="connsiteY27" fmla="*/ 929828 h 1142651"/>
              <a:gd name="connsiteX28" fmla="*/ 378263 w 645924"/>
              <a:gd name="connsiteY28" fmla="*/ 890563 h 1142651"/>
              <a:gd name="connsiteX29" fmla="*/ 417527 w 645924"/>
              <a:gd name="connsiteY29" fmla="*/ 851298 h 1142651"/>
              <a:gd name="connsiteX30" fmla="*/ 228396 w 645924"/>
              <a:gd name="connsiteY30" fmla="*/ 851298 h 1142651"/>
              <a:gd name="connsiteX31" fmla="*/ 267660 w 645924"/>
              <a:gd name="connsiteY31" fmla="*/ 890563 h 1142651"/>
              <a:gd name="connsiteX32" fmla="*/ 228396 w 645924"/>
              <a:gd name="connsiteY32" fmla="*/ 929828 h 1142651"/>
              <a:gd name="connsiteX33" fmla="*/ 189132 w 645924"/>
              <a:gd name="connsiteY33" fmla="*/ 890563 h 1142651"/>
              <a:gd name="connsiteX34" fmla="*/ 228396 w 645924"/>
              <a:gd name="connsiteY34" fmla="*/ 851298 h 1142651"/>
              <a:gd name="connsiteX35" fmla="*/ 39264 w 645924"/>
              <a:gd name="connsiteY35" fmla="*/ 851298 h 1142651"/>
              <a:gd name="connsiteX36" fmla="*/ 78528 w 645924"/>
              <a:gd name="connsiteY36" fmla="*/ 890563 h 1142651"/>
              <a:gd name="connsiteX37" fmla="*/ 39264 w 645924"/>
              <a:gd name="connsiteY37" fmla="*/ 929828 h 1142651"/>
              <a:gd name="connsiteX38" fmla="*/ 0 w 645924"/>
              <a:gd name="connsiteY38" fmla="*/ 890563 h 1142651"/>
              <a:gd name="connsiteX39" fmla="*/ 39264 w 645924"/>
              <a:gd name="connsiteY39" fmla="*/ 851298 h 1142651"/>
              <a:gd name="connsiteX40" fmla="*/ 606660 w 645924"/>
              <a:gd name="connsiteY40" fmla="*/ 638473 h 1142651"/>
              <a:gd name="connsiteX41" fmla="*/ 645924 w 645924"/>
              <a:gd name="connsiteY41" fmla="*/ 677738 h 1142651"/>
              <a:gd name="connsiteX42" fmla="*/ 606660 w 645924"/>
              <a:gd name="connsiteY42" fmla="*/ 717003 h 1142651"/>
              <a:gd name="connsiteX43" fmla="*/ 567396 w 645924"/>
              <a:gd name="connsiteY43" fmla="*/ 677738 h 1142651"/>
              <a:gd name="connsiteX44" fmla="*/ 606660 w 645924"/>
              <a:gd name="connsiteY44" fmla="*/ 638473 h 1142651"/>
              <a:gd name="connsiteX45" fmla="*/ 417527 w 645924"/>
              <a:gd name="connsiteY45" fmla="*/ 638473 h 1142651"/>
              <a:gd name="connsiteX46" fmla="*/ 456791 w 645924"/>
              <a:gd name="connsiteY46" fmla="*/ 677738 h 1142651"/>
              <a:gd name="connsiteX47" fmla="*/ 417527 w 645924"/>
              <a:gd name="connsiteY47" fmla="*/ 717003 h 1142651"/>
              <a:gd name="connsiteX48" fmla="*/ 378263 w 645924"/>
              <a:gd name="connsiteY48" fmla="*/ 677738 h 1142651"/>
              <a:gd name="connsiteX49" fmla="*/ 417527 w 645924"/>
              <a:gd name="connsiteY49" fmla="*/ 638473 h 1142651"/>
              <a:gd name="connsiteX50" fmla="*/ 228396 w 645924"/>
              <a:gd name="connsiteY50" fmla="*/ 638473 h 1142651"/>
              <a:gd name="connsiteX51" fmla="*/ 267660 w 645924"/>
              <a:gd name="connsiteY51" fmla="*/ 677738 h 1142651"/>
              <a:gd name="connsiteX52" fmla="*/ 228396 w 645924"/>
              <a:gd name="connsiteY52" fmla="*/ 717003 h 1142651"/>
              <a:gd name="connsiteX53" fmla="*/ 189132 w 645924"/>
              <a:gd name="connsiteY53" fmla="*/ 677738 h 1142651"/>
              <a:gd name="connsiteX54" fmla="*/ 228396 w 645924"/>
              <a:gd name="connsiteY54" fmla="*/ 638473 h 1142651"/>
              <a:gd name="connsiteX55" fmla="*/ 39264 w 645924"/>
              <a:gd name="connsiteY55" fmla="*/ 638473 h 1142651"/>
              <a:gd name="connsiteX56" fmla="*/ 78528 w 645924"/>
              <a:gd name="connsiteY56" fmla="*/ 677738 h 1142651"/>
              <a:gd name="connsiteX57" fmla="*/ 39264 w 645924"/>
              <a:gd name="connsiteY57" fmla="*/ 717003 h 1142651"/>
              <a:gd name="connsiteX58" fmla="*/ 0 w 645924"/>
              <a:gd name="connsiteY58" fmla="*/ 677738 h 1142651"/>
              <a:gd name="connsiteX59" fmla="*/ 39264 w 645924"/>
              <a:gd name="connsiteY59" fmla="*/ 638473 h 1142651"/>
              <a:gd name="connsiteX60" fmla="*/ 606660 w 645924"/>
              <a:gd name="connsiteY60" fmla="*/ 425649 h 1142651"/>
              <a:gd name="connsiteX61" fmla="*/ 645924 w 645924"/>
              <a:gd name="connsiteY61" fmla="*/ 464914 h 1142651"/>
              <a:gd name="connsiteX62" fmla="*/ 606660 w 645924"/>
              <a:gd name="connsiteY62" fmla="*/ 504179 h 1142651"/>
              <a:gd name="connsiteX63" fmla="*/ 567396 w 645924"/>
              <a:gd name="connsiteY63" fmla="*/ 464914 h 1142651"/>
              <a:gd name="connsiteX64" fmla="*/ 606660 w 645924"/>
              <a:gd name="connsiteY64" fmla="*/ 425649 h 1142651"/>
              <a:gd name="connsiteX65" fmla="*/ 417527 w 645924"/>
              <a:gd name="connsiteY65" fmla="*/ 425649 h 1142651"/>
              <a:gd name="connsiteX66" fmla="*/ 456791 w 645924"/>
              <a:gd name="connsiteY66" fmla="*/ 464914 h 1142651"/>
              <a:gd name="connsiteX67" fmla="*/ 417527 w 645924"/>
              <a:gd name="connsiteY67" fmla="*/ 504179 h 1142651"/>
              <a:gd name="connsiteX68" fmla="*/ 378263 w 645924"/>
              <a:gd name="connsiteY68" fmla="*/ 464914 h 1142651"/>
              <a:gd name="connsiteX69" fmla="*/ 417527 w 645924"/>
              <a:gd name="connsiteY69" fmla="*/ 425649 h 1142651"/>
              <a:gd name="connsiteX70" fmla="*/ 228396 w 645924"/>
              <a:gd name="connsiteY70" fmla="*/ 425649 h 1142651"/>
              <a:gd name="connsiteX71" fmla="*/ 267660 w 645924"/>
              <a:gd name="connsiteY71" fmla="*/ 464914 h 1142651"/>
              <a:gd name="connsiteX72" fmla="*/ 228396 w 645924"/>
              <a:gd name="connsiteY72" fmla="*/ 504179 h 1142651"/>
              <a:gd name="connsiteX73" fmla="*/ 189132 w 645924"/>
              <a:gd name="connsiteY73" fmla="*/ 464914 h 1142651"/>
              <a:gd name="connsiteX74" fmla="*/ 228396 w 645924"/>
              <a:gd name="connsiteY74" fmla="*/ 425649 h 1142651"/>
              <a:gd name="connsiteX75" fmla="*/ 39264 w 645924"/>
              <a:gd name="connsiteY75" fmla="*/ 425649 h 1142651"/>
              <a:gd name="connsiteX76" fmla="*/ 78528 w 645924"/>
              <a:gd name="connsiteY76" fmla="*/ 464914 h 1142651"/>
              <a:gd name="connsiteX77" fmla="*/ 39264 w 645924"/>
              <a:gd name="connsiteY77" fmla="*/ 504179 h 1142651"/>
              <a:gd name="connsiteX78" fmla="*/ 0 w 645924"/>
              <a:gd name="connsiteY78" fmla="*/ 464914 h 1142651"/>
              <a:gd name="connsiteX79" fmla="*/ 39264 w 645924"/>
              <a:gd name="connsiteY79" fmla="*/ 425649 h 1142651"/>
              <a:gd name="connsiteX80" fmla="*/ 606660 w 645924"/>
              <a:gd name="connsiteY80" fmla="*/ 212824 h 1142651"/>
              <a:gd name="connsiteX81" fmla="*/ 645924 w 645924"/>
              <a:gd name="connsiteY81" fmla="*/ 252089 h 1142651"/>
              <a:gd name="connsiteX82" fmla="*/ 606660 w 645924"/>
              <a:gd name="connsiteY82" fmla="*/ 291354 h 1142651"/>
              <a:gd name="connsiteX83" fmla="*/ 567396 w 645924"/>
              <a:gd name="connsiteY83" fmla="*/ 252089 h 1142651"/>
              <a:gd name="connsiteX84" fmla="*/ 606660 w 645924"/>
              <a:gd name="connsiteY84" fmla="*/ 212824 h 1142651"/>
              <a:gd name="connsiteX85" fmla="*/ 417527 w 645924"/>
              <a:gd name="connsiteY85" fmla="*/ 212824 h 1142651"/>
              <a:gd name="connsiteX86" fmla="*/ 456791 w 645924"/>
              <a:gd name="connsiteY86" fmla="*/ 252089 h 1142651"/>
              <a:gd name="connsiteX87" fmla="*/ 417527 w 645924"/>
              <a:gd name="connsiteY87" fmla="*/ 291354 h 1142651"/>
              <a:gd name="connsiteX88" fmla="*/ 378263 w 645924"/>
              <a:gd name="connsiteY88" fmla="*/ 252089 h 1142651"/>
              <a:gd name="connsiteX89" fmla="*/ 417527 w 645924"/>
              <a:gd name="connsiteY89" fmla="*/ 212824 h 1142651"/>
              <a:gd name="connsiteX90" fmla="*/ 228396 w 645924"/>
              <a:gd name="connsiteY90" fmla="*/ 212824 h 1142651"/>
              <a:gd name="connsiteX91" fmla="*/ 267660 w 645924"/>
              <a:gd name="connsiteY91" fmla="*/ 252089 h 1142651"/>
              <a:gd name="connsiteX92" fmla="*/ 228396 w 645924"/>
              <a:gd name="connsiteY92" fmla="*/ 291354 h 1142651"/>
              <a:gd name="connsiteX93" fmla="*/ 189132 w 645924"/>
              <a:gd name="connsiteY93" fmla="*/ 252089 h 1142651"/>
              <a:gd name="connsiteX94" fmla="*/ 228396 w 645924"/>
              <a:gd name="connsiteY94" fmla="*/ 212824 h 1142651"/>
              <a:gd name="connsiteX95" fmla="*/ 39264 w 645924"/>
              <a:gd name="connsiteY95" fmla="*/ 212824 h 1142651"/>
              <a:gd name="connsiteX96" fmla="*/ 78528 w 645924"/>
              <a:gd name="connsiteY96" fmla="*/ 252089 h 1142651"/>
              <a:gd name="connsiteX97" fmla="*/ 39264 w 645924"/>
              <a:gd name="connsiteY97" fmla="*/ 291354 h 1142651"/>
              <a:gd name="connsiteX98" fmla="*/ 0 w 645924"/>
              <a:gd name="connsiteY98" fmla="*/ 252089 h 1142651"/>
              <a:gd name="connsiteX99" fmla="*/ 39264 w 645924"/>
              <a:gd name="connsiteY99" fmla="*/ 212824 h 1142651"/>
              <a:gd name="connsiteX100" fmla="*/ 606660 w 645924"/>
              <a:gd name="connsiteY100" fmla="*/ 0 h 1142651"/>
              <a:gd name="connsiteX101" fmla="*/ 645924 w 645924"/>
              <a:gd name="connsiteY101" fmla="*/ 39265 h 1142651"/>
              <a:gd name="connsiteX102" fmla="*/ 606660 w 645924"/>
              <a:gd name="connsiteY102" fmla="*/ 78530 h 1142651"/>
              <a:gd name="connsiteX103" fmla="*/ 567396 w 645924"/>
              <a:gd name="connsiteY103" fmla="*/ 39265 h 1142651"/>
              <a:gd name="connsiteX104" fmla="*/ 606660 w 645924"/>
              <a:gd name="connsiteY104" fmla="*/ 0 h 1142651"/>
              <a:gd name="connsiteX105" fmla="*/ 417527 w 645924"/>
              <a:gd name="connsiteY105" fmla="*/ 0 h 1142651"/>
              <a:gd name="connsiteX106" fmla="*/ 456791 w 645924"/>
              <a:gd name="connsiteY106" fmla="*/ 39265 h 1142651"/>
              <a:gd name="connsiteX107" fmla="*/ 417527 w 645924"/>
              <a:gd name="connsiteY107" fmla="*/ 78530 h 1142651"/>
              <a:gd name="connsiteX108" fmla="*/ 378263 w 645924"/>
              <a:gd name="connsiteY108" fmla="*/ 39265 h 1142651"/>
              <a:gd name="connsiteX109" fmla="*/ 417527 w 645924"/>
              <a:gd name="connsiteY109" fmla="*/ 0 h 1142651"/>
              <a:gd name="connsiteX110" fmla="*/ 228396 w 645924"/>
              <a:gd name="connsiteY110" fmla="*/ 0 h 1142651"/>
              <a:gd name="connsiteX111" fmla="*/ 267660 w 645924"/>
              <a:gd name="connsiteY111" fmla="*/ 39265 h 1142651"/>
              <a:gd name="connsiteX112" fmla="*/ 228396 w 645924"/>
              <a:gd name="connsiteY112" fmla="*/ 78530 h 1142651"/>
              <a:gd name="connsiteX113" fmla="*/ 189132 w 645924"/>
              <a:gd name="connsiteY113" fmla="*/ 39265 h 1142651"/>
              <a:gd name="connsiteX114" fmla="*/ 228396 w 645924"/>
              <a:gd name="connsiteY114" fmla="*/ 0 h 1142651"/>
              <a:gd name="connsiteX115" fmla="*/ 39264 w 645924"/>
              <a:gd name="connsiteY115" fmla="*/ 0 h 1142651"/>
              <a:gd name="connsiteX116" fmla="*/ 78528 w 645924"/>
              <a:gd name="connsiteY116" fmla="*/ 39265 h 1142651"/>
              <a:gd name="connsiteX117" fmla="*/ 39264 w 645924"/>
              <a:gd name="connsiteY117" fmla="*/ 78530 h 1142651"/>
              <a:gd name="connsiteX118" fmla="*/ 0 w 645924"/>
              <a:gd name="connsiteY118" fmla="*/ 39265 h 1142651"/>
              <a:gd name="connsiteX119" fmla="*/ 39264 w 645924"/>
              <a:gd name="connsiteY119" fmla="*/ 0 h 1142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45924" h="1142651">
                <a:moveTo>
                  <a:pt x="606660" y="1064121"/>
                </a:moveTo>
                <a:cubicBezTo>
                  <a:pt x="628345" y="1064121"/>
                  <a:pt x="645924" y="1081701"/>
                  <a:pt x="645924" y="1103386"/>
                </a:cubicBezTo>
                <a:cubicBezTo>
                  <a:pt x="645924" y="1125071"/>
                  <a:pt x="628345" y="1142651"/>
                  <a:pt x="606660" y="1142651"/>
                </a:cubicBezTo>
                <a:cubicBezTo>
                  <a:pt x="584975" y="1142651"/>
                  <a:pt x="567396" y="1125071"/>
                  <a:pt x="567396" y="1103386"/>
                </a:cubicBezTo>
                <a:cubicBezTo>
                  <a:pt x="567396" y="1081701"/>
                  <a:pt x="584975" y="1064121"/>
                  <a:pt x="606660" y="1064121"/>
                </a:cubicBezTo>
                <a:close/>
                <a:moveTo>
                  <a:pt x="417527" y="1064121"/>
                </a:moveTo>
                <a:cubicBezTo>
                  <a:pt x="439212" y="1064121"/>
                  <a:pt x="456791" y="1081701"/>
                  <a:pt x="456791" y="1103386"/>
                </a:cubicBezTo>
                <a:cubicBezTo>
                  <a:pt x="456791" y="1125071"/>
                  <a:pt x="439212" y="1142651"/>
                  <a:pt x="417527" y="1142651"/>
                </a:cubicBezTo>
                <a:cubicBezTo>
                  <a:pt x="395842" y="1142651"/>
                  <a:pt x="378263" y="1125071"/>
                  <a:pt x="378263" y="1103386"/>
                </a:cubicBezTo>
                <a:cubicBezTo>
                  <a:pt x="378263" y="1081701"/>
                  <a:pt x="395842" y="1064121"/>
                  <a:pt x="417527" y="1064121"/>
                </a:cubicBezTo>
                <a:close/>
                <a:moveTo>
                  <a:pt x="228396" y="1064121"/>
                </a:moveTo>
                <a:cubicBezTo>
                  <a:pt x="250081" y="1064121"/>
                  <a:pt x="267660" y="1081701"/>
                  <a:pt x="267660" y="1103386"/>
                </a:cubicBezTo>
                <a:cubicBezTo>
                  <a:pt x="267660" y="1125071"/>
                  <a:pt x="250081" y="1142651"/>
                  <a:pt x="228396" y="1142651"/>
                </a:cubicBezTo>
                <a:cubicBezTo>
                  <a:pt x="206711" y="1142651"/>
                  <a:pt x="189132" y="1125071"/>
                  <a:pt x="189132" y="1103386"/>
                </a:cubicBezTo>
                <a:cubicBezTo>
                  <a:pt x="189132" y="1081701"/>
                  <a:pt x="206711" y="1064121"/>
                  <a:pt x="228396" y="1064121"/>
                </a:cubicBezTo>
                <a:close/>
                <a:moveTo>
                  <a:pt x="39264" y="1064121"/>
                </a:moveTo>
                <a:cubicBezTo>
                  <a:pt x="60949" y="1064121"/>
                  <a:pt x="78528" y="1081701"/>
                  <a:pt x="78528" y="1103386"/>
                </a:cubicBezTo>
                <a:cubicBezTo>
                  <a:pt x="78528" y="1125071"/>
                  <a:pt x="60949" y="1142651"/>
                  <a:pt x="39264" y="1142651"/>
                </a:cubicBezTo>
                <a:cubicBezTo>
                  <a:pt x="17579" y="1142651"/>
                  <a:pt x="0" y="1125071"/>
                  <a:pt x="0" y="1103386"/>
                </a:cubicBezTo>
                <a:cubicBezTo>
                  <a:pt x="0" y="1081701"/>
                  <a:pt x="17579" y="1064121"/>
                  <a:pt x="39264" y="1064121"/>
                </a:cubicBezTo>
                <a:close/>
                <a:moveTo>
                  <a:pt x="606660" y="851298"/>
                </a:moveTo>
                <a:cubicBezTo>
                  <a:pt x="628345" y="851298"/>
                  <a:pt x="645924" y="868878"/>
                  <a:pt x="645924" y="890563"/>
                </a:cubicBezTo>
                <a:cubicBezTo>
                  <a:pt x="645924" y="912248"/>
                  <a:pt x="628345" y="929828"/>
                  <a:pt x="606660" y="929828"/>
                </a:cubicBezTo>
                <a:cubicBezTo>
                  <a:pt x="584975" y="929828"/>
                  <a:pt x="567396" y="912248"/>
                  <a:pt x="567396" y="890563"/>
                </a:cubicBezTo>
                <a:cubicBezTo>
                  <a:pt x="567396" y="868878"/>
                  <a:pt x="584975" y="851298"/>
                  <a:pt x="606660" y="851298"/>
                </a:cubicBezTo>
                <a:close/>
                <a:moveTo>
                  <a:pt x="417527" y="851298"/>
                </a:moveTo>
                <a:cubicBezTo>
                  <a:pt x="439212" y="851298"/>
                  <a:pt x="456791" y="868878"/>
                  <a:pt x="456791" y="890563"/>
                </a:cubicBezTo>
                <a:cubicBezTo>
                  <a:pt x="456791" y="912248"/>
                  <a:pt x="439212" y="929828"/>
                  <a:pt x="417527" y="929828"/>
                </a:cubicBezTo>
                <a:cubicBezTo>
                  <a:pt x="395842" y="929828"/>
                  <a:pt x="378263" y="912248"/>
                  <a:pt x="378263" y="890563"/>
                </a:cubicBezTo>
                <a:cubicBezTo>
                  <a:pt x="378263" y="868878"/>
                  <a:pt x="395842" y="851298"/>
                  <a:pt x="417527" y="851298"/>
                </a:cubicBezTo>
                <a:close/>
                <a:moveTo>
                  <a:pt x="228396" y="851298"/>
                </a:moveTo>
                <a:cubicBezTo>
                  <a:pt x="250081" y="851298"/>
                  <a:pt x="267660" y="868878"/>
                  <a:pt x="267660" y="890563"/>
                </a:cubicBezTo>
                <a:cubicBezTo>
                  <a:pt x="267660" y="912248"/>
                  <a:pt x="250081" y="929828"/>
                  <a:pt x="228396" y="929828"/>
                </a:cubicBezTo>
                <a:cubicBezTo>
                  <a:pt x="206711" y="929828"/>
                  <a:pt x="189132" y="912248"/>
                  <a:pt x="189132" y="890563"/>
                </a:cubicBezTo>
                <a:cubicBezTo>
                  <a:pt x="189132" y="868878"/>
                  <a:pt x="206711" y="851298"/>
                  <a:pt x="228396" y="851298"/>
                </a:cubicBezTo>
                <a:close/>
                <a:moveTo>
                  <a:pt x="39264" y="851298"/>
                </a:moveTo>
                <a:cubicBezTo>
                  <a:pt x="60949" y="851298"/>
                  <a:pt x="78528" y="868878"/>
                  <a:pt x="78528" y="890563"/>
                </a:cubicBezTo>
                <a:cubicBezTo>
                  <a:pt x="78528" y="912248"/>
                  <a:pt x="60949" y="929828"/>
                  <a:pt x="39264" y="929828"/>
                </a:cubicBezTo>
                <a:cubicBezTo>
                  <a:pt x="17579" y="929828"/>
                  <a:pt x="0" y="912248"/>
                  <a:pt x="0" y="890563"/>
                </a:cubicBezTo>
                <a:cubicBezTo>
                  <a:pt x="0" y="868878"/>
                  <a:pt x="17579" y="851298"/>
                  <a:pt x="39264" y="851298"/>
                </a:cubicBezTo>
                <a:close/>
                <a:moveTo>
                  <a:pt x="606660" y="638473"/>
                </a:moveTo>
                <a:cubicBezTo>
                  <a:pt x="628345" y="638473"/>
                  <a:pt x="645924" y="656053"/>
                  <a:pt x="645924" y="677738"/>
                </a:cubicBezTo>
                <a:cubicBezTo>
                  <a:pt x="645924" y="699423"/>
                  <a:pt x="628345" y="717003"/>
                  <a:pt x="606660" y="717003"/>
                </a:cubicBezTo>
                <a:cubicBezTo>
                  <a:pt x="584975" y="717003"/>
                  <a:pt x="567396" y="699423"/>
                  <a:pt x="567396" y="677738"/>
                </a:cubicBezTo>
                <a:cubicBezTo>
                  <a:pt x="567396" y="656053"/>
                  <a:pt x="584975" y="638473"/>
                  <a:pt x="606660" y="638473"/>
                </a:cubicBezTo>
                <a:close/>
                <a:moveTo>
                  <a:pt x="417527" y="638473"/>
                </a:moveTo>
                <a:cubicBezTo>
                  <a:pt x="439212" y="638473"/>
                  <a:pt x="456791" y="656053"/>
                  <a:pt x="456791" y="677738"/>
                </a:cubicBezTo>
                <a:cubicBezTo>
                  <a:pt x="456791" y="699423"/>
                  <a:pt x="439212" y="717003"/>
                  <a:pt x="417527" y="717003"/>
                </a:cubicBezTo>
                <a:cubicBezTo>
                  <a:pt x="395842" y="717003"/>
                  <a:pt x="378263" y="699423"/>
                  <a:pt x="378263" y="677738"/>
                </a:cubicBezTo>
                <a:cubicBezTo>
                  <a:pt x="378263" y="656053"/>
                  <a:pt x="395842" y="638473"/>
                  <a:pt x="417527" y="638473"/>
                </a:cubicBezTo>
                <a:close/>
                <a:moveTo>
                  <a:pt x="228396" y="638473"/>
                </a:moveTo>
                <a:cubicBezTo>
                  <a:pt x="250081" y="638473"/>
                  <a:pt x="267660" y="656053"/>
                  <a:pt x="267660" y="677738"/>
                </a:cubicBezTo>
                <a:cubicBezTo>
                  <a:pt x="267660" y="699423"/>
                  <a:pt x="250081" y="717003"/>
                  <a:pt x="228396" y="717003"/>
                </a:cubicBezTo>
                <a:cubicBezTo>
                  <a:pt x="206711" y="717003"/>
                  <a:pt x="189132" y="699423"/>
                  <a:pt x="189132" y="677738"/>
                </a:cubicBezTo>
                <a:cubicBezTo>
                  <a:pt x="189132" y="656053"/>
                  <a:pt x="206711" y="638473"/>
                  <a:pt x="228396" y="638473"/>
                </a:cubicBezTo>
                <a:close/>
                <a:moveTo>
                  <a:pt x="39264" y="638473"/>
                </a:moveTo>
                <a:cubicBezTo>
                  <a:pt x="60949" y="638473"/>
                  <a:pt x="78528" y="656053"/>
                  <a:pt x="78528" y="677738"/>
                </a:cubicBezTo>
                <a:cubicBezTo>
                  <a:pt x="78528" y="699423"/>
                  <a:pt x="60949" y="717003"/>
                  <a:pt x="39264" y="717003"/>
                </a:cubicBezTo>
                <a:cubicBezTo>
                  <a:pt x="17579" y="717003"/>
                  <a:pt x="0" y="699423"/>
                  <a:pt x="0" y="677738"/>
                </a:cubicBezTo>
                <a:cubicBezTo>
                  <a:pt x="0" y="656053"/>
                  <a:pt x="17579" y="638473"/>
                  <a:pt x="39264" y="638473"/>
                </a:cubicBezTo>
                <a:close/>
                <a:moveTo>
                  <a:pt x="606660" y="425649"/>
                </a:moveTo>
                <a:cubicBezTo>
                  <a:pt x="628345" y="425649"/>
                  <a:pt x="645924" y="443229"/>
                  <a:pt x="645924" y="464914"/>
                </a:cubicBezTo>
                <a:cubicBezTo>
                  <a:pt x="645924" y="486599"/>
                  <a:pt x="628345" y="504179"/>
                  <a:pt x="606660" y="504179"/>
                </a:cubicBezTo>
                <a:cubicBezTo>
                  <a:pt x="584975" y="504179"/>
                  <a:pt x="567396" y="486599"/>
                  <a:pt x="567396" y="464914"/>
                </a:cubicBezTo>
                <a:cubicBezTo>
                  <a:pt x="567396" y="443229"/>
                  <a:pt x="584975" y="425649"/>
                  <a:pt x="606660" y="425649"/>
                </a:cubicBezTo>
                <a:close/>
                <a:moveTo>
                  <a:pt x="417527" y="425649"/>
                </a:moveTo>
                <a:cubicBezTo>
                  <a:pt x="439212" y="425649"/>
                  <a:pt x="456791" y="443229"/>
                  <a:pt x="456791" y="464914"/>
                </a:cubicBezTo>
                <a:cubicBezTo>
                  <a:pt x="456791" y="486599"/>
                  <a:pt x="439212" y="504179"/>
                  <a:pt x="417527" y="504179"/>
                </a:cubicBezTo>
                <a:cubicBezTo>
                  <a:pt x="395842" y="504179"/>
                  <a:pt x="378263" y="486599"/>
                  <a:pt x="378263" y="464914"/>
                </a:cubicBezTo>
                <a:cubicBezTo>
                  <a:pt x="378263" y="443229"/>
                  <a:pt x="395842" y="425649"/>
                  <a:pt x="417527" y="425649"/>
                </a:cubicBezTo>
                <a:close/>
                <a:moveTo>
                  <a:pt x="228396" y="425649"/>
                </a:moveTo>
                <a:cubicBezTo>
                  <a:pt x="250081" y="425649"/>
                  <a:pt x="267660" y="443229"/>
                  <a:pt x="267660" y="464914"/>
                </a:cubicBezTo>
                <a:cubicBezTo>
                  <a:pt x="267660" y="486599"/>
                  <a:pt x="250081" y="504179"/>
                  <a:pt x="228396" y="504179"/>
                </a:cubicBezTo>
                <a:cubicBezTo>
                  <a:pt x="206711" y="504179"/>
                  <a:pt x="189132" y="486599"/>
                  <a:pt x="189132" y="464914"/>
                </a:cubicBezTo>
                <a:cubicBezTo>
                  <a:pt x="189132" y="443229"/>
                  <a:pt x="206711" y="425649"/>
                  <a:pt x="228396" y="425649"/>
                </a:cubicBezTo>
                <a:close/>
                <a:moveTo>
                  <a:pt x="39264" y="425649"/>
                </a:moveTo>
                <a:cubicBezTo>
                  <a:pt x="60949" y="425649"/>
                  <a:pt x="78528" y="443229"/>
                  <a:pt x="78528" y="464914"/>
                </a:cubicBezTo>
                <a:cubicBezTo>
                  <a:pt x="78528" y="486599"/>
                  <a:pt x="60949" y="504179"/>
                  <a:pt x="39264" y="504179"/>
                </a:cubicBezTo>
                <a:cubicBezTo>
                  <a:pt x="17579" y="504179"/>
                  <a:pt x="0" y="486599"/>
                  <a:pt x="0" y="464914"/>
                </a:cubicBezTo>
                <a:cubicBezTo>
                  <a:pt x="0" y="443229"/>
                  <a:pt x="17579" y="425649"/>
                  <a:pt x="39264" y="425649"/>
                </a:cubicBezTo>
                <a:close/>
                <a:moveTo>
                  <a:pt x="606660" y="212824"/>
                </a:moveTo>
                <a:cubicBezTo>
                  <a:pt x="628345" y="212824"/>
                  <a:pt x="645924" y="230404"/>
                  <a:pt x="645924" y="252089"/>
                </a:cubicBezTo>
                <a:cubicBezTo>
                  <a:pt x="645924" y="273774"/>
                  <a:pt x="628345" y="291354"/>
                  <a:pt x="606660" y="291354"/>
                </a:cubicBezTo>
                <a:cubicBezTo>
                  <a:pt x="584975" y="291354"/>
                  <a:pt x="567396" y="273774"/>
                  <a:pt x="567396" y="252089"/>
                </a:cubicBezTo>
                <a:cubicBezTo>
                  <a:pt x="567396" y="230404"/>
                  <a:pt x="584975" y="212824"/>
                  <a:pt x="606660" y="212824"/>
                </a:cubicBezTo>
                <a:close/>
                <a:moveTo>
                  <a:pt x="417527" y="212824"/>
                </a:moveTo>
                <a:cubicBezTo>
                  <a:pt x="439212" y="212824"/>
                  <a:pt x="456791" y="230404"/>
                  <a:pt x="456791" y="252089"/>
                </a:cubicBezTo>
                <a:cubicBezTo>
                  <a:pt x="456791" y="273774"/>
                  <a:pt x="439212" y="291354"/>
                  <a:pt x="417527" y="291354"/>
                </a:cubicBezTo>
                <a:cubicBezTo>
                  <a:pt x="395842" y="291354"/>
                  <a:pt x="378263" y="273774"/>
                  <a:pt x="378263" y="252089"/>
                </a:cubicBezTo>
                <a:cubicBezTo>
                  <a:pt x="378263" y="230404"/>
                  <a:pt x="395842" y="212824"/>
                  <a:pt x="417527" y="212824"/>
                </a:cubicBezTo>
                <a:close/>
                <a:moveTo>
                  <a:pt x="228396" y="212824"/>
                </a:moveTo>
                <a:cubicBezTo>
                  <a:pt x="250081" y="212824"/>
                  <a:pt x="267660" y="230404"/>
                  <a:pt x="267660" y="252089"/>
                </a:cubicBezTo>
                <a:cubicBezTo>
                  <a:pt x="267660" y="273774"/>
                  <a:pt x="250081" y="291354"/>
                  <a:pt x="228396" y="291354"/>
                </a:cubicBezTo>
                <a:cubicBezTo>
                  <a:pt x="206711" y="291354"/>
                  <a:pt x="189132" y="273774"/>
                  <a:pt x="189132" y="252089"/>
                </a:cubicBezTo>
                <a:cubicBezTo>
                  <a:pt x="189132" y="230404"/>
                  <a:pt x="206711" y="212824"/>
                  <a:pt x="228396" y="212824"/>
                </a:cubicBezTo>
                <a:close/>
                <a:moveTo>
                  <a:pt x="39264" y="212824"/>
                </a:moveTo>
                <a:cubicBezTo>
                  <a:pt x="60949" y="212824"/>
                  <a:pt x="78528" y="230404"/>
                  <a:pt x="78528" y="252089"/>
                </a:cubicBezTo>
                <a:cubicBezTo>
                  <a:pt x="78528" y="273774"/>
                  <a:pt x="60949" y="291354"/>
                  <a:pt x="39264" y="291354"/>
                </a:cubicBezTo>
                <a:cubicBezTo>
                  <a:pt x="17579" y="291354"/>
                  <a:pt x="0" y="273774"/>
                  <a:pt x="0" y="252089"/>
                </a:cubicBezTo>
                <a:cubicBezTo>
                  <a:pt x="0" y="230404"/>
                  <a:pt x="17579" y="212824"/>
                  <a:pt x="39264" y="212824"/>
                </a:cubicBezTo>
                <a:close/>
                <a:moveTo>
                  <a:pt x="606660" y="0"/>
                </a:moveTo>
                <a:cubicBezTo>
                  <a:pt x="628345" y="0"/>
                  <a:pt x="645924" y="17580"/>
                  <a:pt x="645924" y="39265"/>
                </a:cubicBezTo>
                <a:cubicBezTo>
                  <a:pt x="645924" y="60950"/>
                  <a:pt x="628345" y="78530"/>
                  <a:pt x="606660" y="78530"/>
                </a:cubicBezTo>
                <a:cubicBezTo>
                  <a:pt x="584975" y="78530"/>
                  <a:pt x="567396" y="60950"/>
                  <a:pt x="567396" y="39265"/>
                </a:cubicBezTo>
                <a:cubicBezTo>
                  <a:pt x="567396" y="17580"/>
                  <a:pt x="584975" y="0"/>
                  <a:pt x="606660" y="0"/>
                </a:cubicBezTo>
                <a:close/>
                <a:moveTo>
                  <a:pt x="417527" y="0"/>
                </a:moveTo>
                <a:cubicBezTo>
                  <a:pt x="439212" y="0"/>
                  <a:pt x="456791" y="17580"/>
                  <a:pt x="456791" y="39265"/>
                </a:cubicBezTo>
                <a:cubicBezTo>
                  <a:pt x="456791" y="60950"/>
                  <a:pt x="439212" y="78530"/>
                  <a:pt x="417527" y="78530"/>
                </a:cubicBezTo>
                <a:cubicBezTo>
                  <a:pt x="395842" y="78530"/>
                  <a:pt x="378263" y="60950"/>
                  <a:pt x="378263" y="39265"/>
                </a:cubicBezTo>
                <a:cubicBezTo>
                  <a:pt x="378263" y="17580"/>
                  <a:pt x="395842" y="0"/>
                  <a:pt x="417527" y="0"/>
                </a:cubicBezTo>
                <a:close/>
                <a:moveTo>
                  <a:pt x="228396" y="0"/>
                </a:moveTo>
                <a:cubicBezTo>
                  <a:pt x="250081" y="0"/>
                  <a:pt x="267660" y="17580"/>
                  <a:pt x="267660" y="39265"/>
                </a:cubicBezTo>
                <a:cubicBezTo>
                  <a:pt x="267660" y="60950"/>
                  <a:pt x="250081" y="78530"/>
                  <a:pt x="228396" y="78530"/>
                </a:cubicBezTo>
                <a:cubicBezTo>
                  <a:pt x="206711" y="78530"/>
                  <a:pt x="189132" y="60950"/>
                  <a:pt x="189132" y="39265"/>
                </a:cubicBezTo>
                <a:cubicBezTo>
                  <a:pt x="189132" y="17580"/>
                  <a:pt x="206711" y="0"/>
                  <a:pt x="228396" y="0"/>
                </a:cubicBezTo>
                <a:close/>
                <a:moveTo>
                  <a:pt x="39264" y="0"/>
                </a:moveTo>
                <a:cubicBezTo>
                  <a:pt x="60949" y="0"/>
                  <a:pt x="78528" y="17580"/>
                  <a:pt x="78528" y="39265"/>
                </a:cubicBezTo>
                <a:cubicBezTo>
                  <a:pt x="78528" y="60950"/>
                  <a:pt x="60949" y="78530"/>
                  <a:pt x="39264" y="78530"/>
                </a:cubicBezTo>
                <a:cubicBezTo>
                  <a:pt x="17579" y="78530"/>
                  <a:pt x="0" y="60950"/>
                  <a:pt x="0" y="39265"/>
                </a:cubicBezTo>
                <a:cubicBezTo>
                  <a:pt x="0" y="17580"/>
                  <a:pt x="17579" y="0"/>
                  <a:pt x="39264" y="0"/>
                </a:cubicBezTo>
                <a:close/>
              </a:path>
            </a:pathLst>
          </a:custGeom>
          <a:solidFill>
            <a:srgbClr val="FFFFFF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55" name="直接连接符 54"/>
          <p:cNvCxnSpPr/>
          <p:nvPr>
            <p:custDataLst>
              <p:tags r:id="rId19"/>
            </p:custDataLst>
          </p:nvPr>
        </p:nvCxnSpPr>
        <p:spPr>
          <a:xfrm>
            <a:off x="8442960" y="5241925"/>
            <a:ext cx="2785110" cy="0"/>
          </a:xfrm>
          <a:prstGeom prst="line">
            <a:avLst/>
          </a:prstGeom>
          <a:ln>
            <a:solidFill>
              <a:schemeClr val="accent2">
                <a:alpha val="2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7" name="十字星 36"/>
          <p:cNvSpPr/>
          <p:nvPr>
            <p:custDataLst>
              <p:tags r:id="rId20"/>
            </p:custDataLst>
          </p:nvPr>
        </p:nvSpPr>
        <p:spPr>
          <a:xfrm rot="660000">
            <a:off x="4755515" y="3675380"/>
            <a:ext cx="368300" cy="368300"/>
          </a:xfrm>
          <a:prstGeom prst="star4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十字星 52"/>
          <p:cNvSpPr/>
          <p:nvPr>
            <p:custDataLst>
              <p:tags r:id="rId21"/>
            </p:custDataLst>
          </p:nvPr>
        </p:nvSpPr>
        <p:spPr>
          <a:xfrm rot="660000">
            <a:off x="1125220" y="2546985"/>
            <a:ext cx="368300" cy="368300"/>
          </a:xfrm>
          <a:prstGeom prst="star4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22"/>
            </p:custDataLst>
          </p:nvPr>
        </p:nvSpPr>
        <p:spPr>
          <a:xfrm>
            <a:off x="635" y="6722110"/>
            <a:ext cx="12191365" cy="13525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>
            <p:custDataLst>
              <p:tags r:id="rId23"/>
            </p:custDataLst>
          </p:nvPr>
        </p:nvSpPr>
        <p:spPr>
          <a:xfrm flipH="1">
            <a:off x="12700" y="5413375"/>
            <a:ext cx="1512570" cy="14446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67" h="3461">
                <a:moveTo>
                  <a:pt x="3541" y="0"/>
                </a:moveTo>
                <a:cubicBezTo>
                  <a:pt x="3679" y="0"/>
                  <a:pt x="3814" y="8"/>
                  <a:pt x="3948" y="23"/>
                </a:cubicBezTo>
                <a:lnTo>
                  <a:pt x="3967" y="25"/>
                </a:lnTo>
                <a:lnTo>
                  <a:pt x="3967" y="906"/>
                </a:lnTo>
                <a:lnTo>
                  <a:pt x="3948" y="903"/>
                </a:lnTo>
                <a:cubicBezTo>
                  <a:pt x="3815" y="883"/>
                  <a:pt x="3679" y="872"/>
                  <a:pt x="3541" y="872"/>
                </a:cubicBezTo>
                <a:cubicBezTo>
                  <a:pt x="2101" y="872"/>
                  <a:pt x="928" y="2012"/>
                  <a:pt x="873" y="3439"/>
                </a:cubicBezTo>
                <a:lnTo>
                  <a:pt x="873" y="3461"/>
                </a:lnTo>
                <a:lnTo>
                  <a:pt x="0" y="3461"/>
                </a:lnTo>
                <a:lnTo>
                  <a:pt x="0" y="3451"/>
                </a:lnTo>
                <a:cubicBezTo>
                  <a:pt x="49" y="1537"/>
                  <a:pt x="1616" y="0"/>
                  <a:pt x="3541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20000"/>
            </a:schemeClr>
          </a:solidFill>
        </p:spPr>
        <p:txBody>
          <a:bodyPr vert="horz"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US" altLang="zh-CN" sz="6600" b="1" dirty="0">
              <a:sym typeface="+mn-ea"/>
            </a:endParaRPr>
          </a:p>
        </p:txBody>
      </p:sp>
      <p:pic>
        <p:nvPicPr>
          <p:cNvPr id="7" name="图片 6" descr="2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525270" y="1177290"/>
            <a:ext cx="2529840" cy="51784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810" y="0"/>
            <a:ext cx="1218819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544195" y="339725"/>
            <a:ext cx="11108055" cy="66929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>
            <p:custDataLst>
              <p:tags r:id="rId4"/>
            </p:custDataLst>
          </p:nvPr>
        </p:nvCxnSpPr>
        <p:spPr>
          <a:xfrm flipH="1">
            <a:off x="826135" y="627380"/>
            <a:ext cx="509905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5"/>
            </p:custDataLst>
          </p:nvPr>
        </p:nvCxnSpPr>
        <p:spPr>
          <a:xfrm flipH="1">
            <a:off x="826135" y="755650"/>
            <a:ext cx="318135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>
            <p:custDataLst>
              <p:tags r:id="rId6"/>
            </p:custDataLst>
          </p:nvPr>
        </p:nvCxnSpPr>
        <p:spPr>
          <a:xfrm>
            <a:off x="6073140" y="660400"/>
            <a:ext cx="5212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8" name="任意多边形 57"/>
          <p:cNvSpPr/>
          <p:nvPr>
            <p:custDataLst>
              <p:tags r:id="rId7"/>
            </p:custDataLst>
          </p:nvPr>
        </p:nvSpPr>
        <p:spPr>
          <a:xfrm>
            <a:off x="3409950" y="2348230"/>
            <a:ext cx="8782050" cy="45091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830" h="7102">
                <a:moveTo>
                  <a:pt x="13830" y="0"/>
                </a:moveTo>
                <a:lnTo>
                  <a:pt x="13830" y="7102"/>
                </a:lnTo>
                <a:lnTo>
                  <a:pt x="0" y="7102"/>
                </a:lnTo>
                <a:lnTo>
                  <a:pt x="28" y="7098"/>
                </a:lnTo>
                <a:cubicBezTo>
                  <a:pt x="1534" y="6888"/>
                  <a:pt x="3145" y="6504"/>
                  <a:pt x="4784" y="5939"/>
                </a:cubicBezTo>
                <a:cubicBezTo>
                  <a:pt x="9005" y="4486"/>
                  <a:pt x="12346" y="2202"/>
                  <a:pt x="13829" y="2"/>
                </a:cubicBezTo>
                <a:lnTo>
                  <a:pt x="13830" y="0"/>
                </a:lnTo>
                <a:close/>
              </a:path>
            </a:pathLst>
          </a:custGeom>
          <a:gradFill>
            <a:gsLst>
              <a:gs pos="2000">
                <a:schemeClr val="bg1"/>
              </a:gs>
              <a:gs pos="100000">
                <a:schemeClr val="bg2"/>
              </a:gs>
            </a:gsLst>
            <a:lin ang="140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0" name="矩形 59"/>
          <p:cNvSpPr/>
          <p:nvPr>
            <p:custDataLst>
              <p:tags r:id="rId8"/>
            </p:custDataLst>
          </p:nvPr>
        </p:nvSpPr>
        <p:spPr>
          <a:xfrm>
            <a:off x="635" y="6722110"/>
            <a:ext cx="12191365" cy="13525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>
            <p:custDataLst>
              <p:tags r:id="rId9"/>
            </p:custDataLst>
          </p:nvPr>
        </p:nvSpPr>
        <p:spPr>
          <a:xfrm>
            <a:off x="10250170" y="5077460"/>
            <a:ext cx="1941830" cy="17805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67" h="3461">
                <a:moveTo>
                  <a:pt x="3541" y="0"/>
                </a:moveTo>
                <a:cubicBezTo>
                  <a:pt x="3679" y="0"/>
                  <a:pt x="3814" y="8"/>
                  <a:pt x="3948" y="23"/>
                </a:cubicBezTo>
                <a:lnTo>
                  <a:pt x="3967" y="25"/>
                </a:lnTo>
                <a:lnTo>
                  <a:pt x="3967" y="906"/>
                </a:lnTo>
                <a:lnTo>
                  <a:pt x="3948" y="903"/>
                </a:lnTo>
                <a:cubicBezTo>
                  <a:pt x="3815" y="883"/>
                  <a:pt x="3679" y="872"/>
                  <a:pt x="3541" y="872"/>
                </a:cubicBezTo>
                <a:cubicBezTo>
                  <a:pt x="2101" y="872"/>
                  <a:pt x="928" y="2012"/>
                  <a:pt x="873" y="3439"/>
                </a:cubicBezTo>
                <a:lnTo>
                  <a:pt x="873" y="3461"/>
                </a:lnTo>
                <a:lnTo>
                  <a:pt x="0" y="3461"/>
                </a:lnTo>
                <a:lnTo>
                  <a:pt x="0" y="3451"/>
                </a:lnTo>
                <a:cubicBezTo>
                  <a:pt x="49" y="1537"/>
                  <a:pt x="1616" y="0"/>
                  <a:pt x="3541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20000"/>
            </a:schemeClr>
          </a:solidFill>
        </p:spPr>
        <p:txBody>
          <a:bodyPr vert="horz"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US" altLang="zh-CN" sz="6600" b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838200" y="2946400"/>
            <a:ext cx="6278880" cy="1344295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660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>
                <a:sym typeface="+mn-ea"/>
              </a:rPr>
              <a:t>编辑标题</a:t>
            </a:r>
            <a:endParaRPr lang="zh-CN" altLang="en-US" dirty="0">
              <a:sym typeface="+mn-ea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1"/>
            </p:custDataLst>
          </p:nvPr>
        </p:nvSpPr>
        <p:spPr>
          <a:xfrm>
            <a:off x="838200" y="1424305"/>
            <a:ext cx="5945505" cy="1437005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83055" y="452755"/>
            <a:ext cx="2252980" cy="50419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4" hasCustomPrompt="1"/>
            <p:custDataLst>
              <p:tags r:id="rId16"/>
            </p:custDataLst>
          </p:nvPr>
        </p:nvSpPr>
        <p:spPr>
          <a:xfrm>
            <a:off x="4389120" y="452755"/>
            <a:ext cx="1485265" cy="50419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日期时间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837927" y="4350200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>
            <p:custDataLst>
              <p:tags r:id="rId18"/>
            </p:custDataLst>
          </p:nvPr>
        </p:nvCxnSpPr>
        <p:spPr>
          <a:xfrm>
            <a:off x="4003040" y="594995"/>
            <a:ext cx="0" cy="200025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2" name="椭圆 41"/>
          <p:cNvSpPr/>
          <p:nvPr>
            <p:custDataLst>
              <p:tags r:id="rId19"/>
            </p:custDataLst>
          </p:nvPr>
        </p:nvSpPr>
        <p:spPr>
          <a:xfrm>
            <a:off x="7552055" y="2348230"/>
            <a:ext cx="3208655" cy="320865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: 形状 22"/>
          <p:cNvSpPr/>
          <p:nvPr>
            <p:custDataLst>
              <p:tags r:id="rId20"/>
            </p:custDataLst>
          </p:nvPr>
        </p:nvSpPr>
        <p:spPr>
          <a:xfrm>
            <a:off x="7811843" y="3537317"/>
            <a:ext cx="645924" cy="1142651"/>
          </a:xfrm>
          <a:custGeom>
            <a:avLst/>
            <a:gdLst>
              <a:gd name="connsiteX0" fmla="*/ 606660 w 645924"/>
              <a:gd name="connsiteY0" fmla="*/ 1064121 h 1142651"/>
              <a:gd name="connsiteX1" fmla="*/ 645924 w 645924"/>
              <a:gd name="connsiteY1" fmla="*/ 1103386 h 1142651"/>
              <a:gd name="connsiteX2" fmla="*/ 606660 w 645924"/>
              <a:gd name="connsiteY2" fmla="*/ 1142651 h 1142651"/>
              <a:gd name="connsiteX3" fmla="*/ 567396 w 645924"/>
              <a:gd name="connsiteY3" fmla="*/ 1103386 h 1142651"/>
              <a:gd name="connsiteX4" fmla="*/ 606660 w 645924"/>
              <a:gd name="connsiteY4" fmla="*/ 1064121 h 1142651"/>
              <a:gd name="connsiteX5" fmla="*/ 417527 w 645924"/>
              <a:gd name="connsiteY5" fmla="*/ 1064121 h 1142651"/>
              <a:gd name="connsiteX6" fmla="*/ 456791 w 645924"/>
              <a:gd name="connsiteY6" fmla="*/ 1103386 h 1142651"/>
              <a:gd name="connsiteX7" fmla="*/ 417527 w 645924"/>
              <a:gd name="connsiteY7" fmla="*/ 1142651 h 1142651"/>
              <a:gd name="connsiteX8" fmla="*/ 378263 w 645924"/>
              <a:gd name="connsiteY8" fmla="*/ 1103386 h 1142651"/>
              <a:gd name="connsiteX9" fmla="*/ 417527 w 645924"/>
              <a:gd name="connsiteY9" fmla="*/ 1064121 h 1142651"/>
              <a:gd name="connsiteX10" fmla="*/ 228396 w 645924"/>
              <a:gd name="connsiteY10" fmla="*/ 1064121 h 1142651"/>
              <a:gd name="connsiteX11" fmla="*/ 267660 w 645924"/>
              <a:gd name="connsiteY11" fmla="*/ 1103386 h 1142651"/>
              <a:gd name="connsiteX12" fmla="*/ 228396 w 645924"/>
              <a:gd name="connsiteY12" fmla="*/ 1142651 h 1142651"/>
              <a:gd name="connsiteX13" fmla="*/ 189132 w 645924"/>
              <a:gd name="connsiteY13" fmla="*/ 1103386 h 1142651"/>
              <a:gd name="connsiteX14" fmla="*/ 228396 w 645924"/>
              <a:gd name="connsiteY14" fmla="*/ 1064121 h 1142651"/>
              <a:gd name="connsiteX15" fmla="*/ 39264 w 645924"/>
              <a:gd name="connsiteY15" fmla="*/ 1064121 h 1142651"/>
              <a:gd name="connsiteX16" fmla="*/ 78528 w 645924"/>
              <a:gd name="connsiteY16" fmla="*/ 1103386 h 1142651"/>
              <a:gd name="connsiteX17" fmla="*/ 39264 w 645924"/>
              <a:gd name="connsiteY17" fmla="*/ 1142651 h 1142651"/>
              <a:gd name="connsiteX18" fmla="*/ 0 w 645924"/>
              <a:gd name="connsiteY18" fmla="*/ 1103386 h 1142651"/>
              <a:gd name="connsiteX19" fmla="*/ 39264 w 645924"/>
              <a:gd name="connsiteY19" fmla="*/ 1064121 h 1142651"/>
              <a:gd name="connsiteX20" fmla="*/ 606660 w 645924"/>
              <a:gd name="connsiteY20" fmla="*/ 851298 h 1142651"/>
              <a:gd name="connsiteX21" fmla="*/ 645924 w 645924"/>
              <a:gd name="connsiteY21" fmla="*/ 890563 h 1142651"/>
              <a:gd name="connsiteX22" fmla="*/ 606660 w 645924"/>
              <a:gd name="connsiteY22" fmla="*/ 929828 h 1142651"/>
              <a:gd name="connsiteX23" fmla="*/ 567396 w 645924"/>
              <a:gd name="connsiteY23" fmla="*/ 890563 h 1142651"/>
              <a:gd name="connsiteX24" fmla="*/ 606660 w 645924"/>
              <a:gd name="connsiteY24" fmla="*/ 851298 h 1142651"/>
              <a:gd name="connsiteX25" fmla="*/ 417527 w 645924"/>
              <a:gd name="connsiteY25" fmla="*/ 851298 h 1142651"/>
              <a:gd name="connsiteX26" fmla="*/ 456791 w 645924"/>
              <a:gd name="connsiteY26" fmla="*/ 890563 h 1142651"/>
              <a:gd name="connsiteX27" fmla="*/ 417527 w 645924"/>
              <a:gd name="connsiteY27" fmla="*/ 929828 h 1142651"/>
              <a:gd name="connsiteX28" fmla="*/ 378263 w 645924"/>
              <a:gd name="connsiteY28" fmla="*/ 890563 h 1142651"/>
              <a:gd name="connsiteX29" fmla="*/ 417527 w 645924"/>
              <a:gd name="connsiteY29" fmla="*/ 851298 h 1142651"/>
              <a:gd name="connsiteX30" fmla="*/ 228396 w 645924"/>
              <a:gd name="connsiteY30" fmla="*/ 851298 h 1142651"/>
              <a:gd name="connsiteX31" fmla="*/ 267660 w 645924"/>
              <a:gd name="connsiteY31" fmla="*/ 890563 h 1142651"/>
              <a:gd name="connsiteX32" fmla="*/ 228396 w 645924"/>
              <a:gd name="connsiteY32" fmla="*/ 929828 h 1142651"/>
              <a:gd name="connsiteX33" fmla="*/ 189132 w 645924"/>
              <a:gd name="connsiteY33" fmla="*/ 890563 h 1142651"/>
              <a:gd name="connsiteX34" fmla="*/ 228396 w 645924"/>
              <a:gd name="connsiteY34" fmla="*/ 851298 h 1142651"/>
              <a:gd name="connsiteX35" fmla="*/ 39264 w 645924"/>
              <a:gd name="connsiteY35" fmla="*/ 851298 h 1142651"/>
              <a:gd name="connsiteX36" fmla="*/ 78528 w 645924"/>
              <a:gd name="connsiteY36" fmla="*/ 890563 h 1142651"/>
              <a:gd name="connsiteX37" fmla="*/ 39264 w 645924"/>
              <a:gd name="connsiteY37" fmla="*/ 929828 h 1142651"/>
              <a:gd name="connsiteX38" fmla="*/ 0 w 645924"/>
              <a:gd name="connsiteY38" fmla="*/ 890563 h 1142651"/>
              <a:gd name="connsiteX39" fmla="*/ 39264 w 645924"/>
              <a:gd name="connsiteY39" fmla="*/ 851298 h 1142651"/>
              <a:gd name="connsiteX40" fmla="*/ 606660 w 645924"/>
              <a:gd name="connsiteY40" fmla="*/ 638473 h 1142651"/>
              <a:gd name="connsiteX41" fmla="*/ 645924 w 645924"/>
              <a:gd name="connsiteY41" fmla="*/ 677738 h 1142651"/>
              <a:gd name="connsiteX42" fmla="*/ 606660 w 645924"/>
              <a:gd name="connsiteY42" fmla="*/ 717003 h 1142651"/>
              <a:gd name="connsiteX43" fmla="*/ 567396 w 645924"/>
              <a:gd name="connsiteY43" fmla="*/ 677738 h 1142651"/>
              <a:gd name="connsiteX44" fmla="*/ 606660 w 645924"/>
              <a:gd name="connsiteY44" fmla="*/ 638473 h 1142651"/>
              <a:gd name="connsiteX45" fmla="*/ 417527 w 645924"/>
              <a:gd name="connsiteY45" fmla="*/ 638473 h 1142651"/>
              <a:gd name="connsiteX46" fmla="*/ 456791 w 645924"/>
              <a:gd name="connsiteY46" fmla="*/ 677738 h 1142651"/>
              <a:gd name="connsiteX47" fmla="*/ 417527 w 645924"/>
              <a:gd name="connsiteY47" fmla="*/ 717003 h 1142651"/>
              <a:gd name="connsiteX48" fmla="*/ 378263 w 645924"/>
              <a:gd name="connsiteY48" fmla="*/ 677738 h 1142651"/>
              <a:gd name="connsiteX49" fmla="*/ 417527 w 645924"/>
              <a:gd name="connsiteY49" fmla="*/ 638473 h 1142651"/>
              <a:gd name="connsiteX50" fmla="*/ 228396 w 645924"/>
              <a:gd name="connsiteY50" fmla="*/ 638473 h 1142651"/>
              <a:gd name="connsiteX51" fmla="*/ 267660 w 645924"/>
              <a:gd name="connsiteY51" fmla="*/ 677738 h 1142651"/>
              <a:gd name="connsiteX52" fmla="*/ 228396 w 645924"/>
              <a:gd name="connsiteY52" fmla="*/ 717003 h 1142651"/>
              <a:gd name="connsiteX53" fmla="*/ 189132 w 645924"/>
              <a:gd name="connsiteY53" fmla="*/ 677738 h 1142651"/>
              <a:gd name="connsiteX54" fmla="*/ 228396 w 645924"/>
              <a:gd name="connsiteY54" fmla="*/ 638473 h 1142651"/>
              <a:gd name="connsiteX55" fmla="*/ 39264 w 645924"/>
              <a:gd name="connsiteY55" fmla="*/ 638473 h 1142651"/>
              <a:gd name="connsiteX56" fmla="*/ 78528 w 645924"/>
              <a:gd name="connsiteY56" fmla="*/ 677738 h 1142651"/>
              <a:gd name="connsiteX57" fmla="*/ 39264 w 645924"/>
              <a:gd name="connsiteY57" fmla="*/ 717003 h 1142651"/>
              <a:gd name="connsiteX58" fmla="*/ 0 w 645924"/>
              <a:gd name="connsiteY58" fmla="*/ 677738 h 1142651"/>
              <a:gd name="connsiteX59" fmla="*/ 39264 w 645924"/>
              <a:gd name="connsiteY59" fmla="*/ 638473 h 1142651"/>
              <a:gd name="connsiteX60" fmla="*/ 606660 w 645924"/>
              <a:gd name="connsiteY60" fmla="*/ 425649 h 1142651"/>
              <a:gd name="connsiteX61" fmla="*/ 645924 w 645924"/>
              <a:gd name="connsiteY61" fmla="*/ 464914 h 1142651"/>
              <a:gd name="connsiteX62" fmla="*/ 606660 w 645924"/>
              <a:gd name="connsiteY62" fmla="*/ 504179 h 1142651"/>
              <a:gd name="connsiteX63" fmla="*/ 567396 w 645924"/>
              <a:gd name="connsiteY63" fmla="*/ 464914 h 1142651"/>
              <a:gd name="connsiteX64" fmla="*/ 606660 w 645924"/>
              <a:gd name="connsiteY64" fmla="*/ 425649 h 1142651"/>
              <a:gd name="connsiteX65" fmla="*/ 417527 w 645924"/>
              <a:gd name="connsiteY65" fmla="*/ 425649 h 1142651"/>
              <a:gd name="connsiteX66" fmla="*/ 456791 w 645924"/>
              <a:gd name="connsiteY66" fmla="*/ 464914 h 1142651"/>
              <a:gd name="connsiteX67" fmla="*/ 417527 w 645924"/>
              <a:gd name="connsiteY67" fmla="*/ 504179 h 1142651"/>
              <a:gd name="connsiteX68" fmla="*/ 378263 w 645924"/>
              <a:gd name="connsiteY68" fmla="*/ 464914 h 1142651"/>
              <a:gd name="connsiteX69" fmla="*/ 417527 w 645924"/>
              <a:gd name="connsiteY69" fmla="*/ 425649 h 1142651"/>
              <a:gd name="connsiteX70" fmla="*/ 228396 w 645924"/>
              <a:gd name="connsiteY70" fmla="*/ 425649 h 1142651"/>
              <a:gd name="connsiteX71" fmla="*/ 267660 w 645924"/>
              <a:gd name="connsiteY71" fmla="*/ 464914 h 1142651"/>
              <a:gd name="connsiteX72" fmla="*/ 228396 w 645924"/>
              <a:gd name="connsiteY72" fmla="*/ 504179 h 1142651"/>
              <a:gd name="connsiteX73" fmla="*/ 189132 w 645924"/>
              <a:gd name="connsiteY73" fmla="*/ 464914 h 1142651"/>
              <a:gd name="connsiteX74" fmla="*/ 228396 w 645924"/>
              <a:gd name="connsiteY74" fmla="*/ 425649 h 1142651"/>
              <a:gd name="connsiteX75" fmla="*/ 39264 w 645924"/>
              <a:gd name="connsiteY75" fmla="*/ 425649 h 1142651"/>
              <a:gd name="connsiteX76" fmla="*/ 78528 w 645924"/>
              <a:gd name="connsiteY76" fmla="*/ 464914 h 1142651"/>
              <a:gd name="connsiteX77" fmla="*/ 39264 w 645924"/>
              <a:gd name="connsiteY77" fmla="*/ 504179 h 1142651"/>
              <a:gd name="connsiteX78" fmla="*/ 0 w 645924"/>
              <a:gd name="connsiteY78" fmla="*/ 464914 h 1142651"/>
              <a:gd name="connsiteX79" fmla="*/ 39264 w 645924"/>
              <a:gd name="connsiteY79" fmla="*/ 425649 h 1142651"/>
              <a:gd name="connsiteX80" fmla="*/ 606660 w 645924"/>
              <a:gd name="connsiteY80" fmla="*/ 212824 h 1142651"/>
              <a:gd name="connsiteX81" fmla="*/ 645924 w 645924"/>
              <a:gd name="connsiteY81" fmla="*/ 252089 h 1142651"/>
              <a:gd name="connsiteX82" fmla="*/ 606660 w 645924"/>
              <a:gd name="connsiteY82" fmla="*/ 291354 h 1142651"/>
              <a:gd name="connsiteX83" fmla="*/ 567396 w 645924"/>
              <a:gd name="connsiteY83" fmla="*/ 252089 h 1142651"/>
              <a:gd name="connsiteX84" fmla="*/ 606660 w 645924"/>
              <a:gd name="connsiteY84" fmla="*/ 212824 h 1142651"/>
              <a:gd name="connsiteX85" fmla="*/ 417527 w 645924"/>
              <a:gd name="connsiteY85" fmla="*/ 212824 h 1142651"/>
              <a:gd name="connsiteX86" fmla="*/ 456791 w 645924"/>
              <a:gd name="connsiteY86" fmla="*/ 252089 h 1142651"/>
              <a:gd name="connsiteX87" fmla="*/ 417527 w 645924"/>
              <a:gd name="connsiteY87" fmla="*/ 291354 h 1142651"/>
              <a:gd name="connsiteX88" fmla="*/ 378263 w 645924"/>
              <a:gd name="connsiteY88" fmla="*/ 252089 h 1142651"/>
              <a:gd name="connsiteX89" fmla="*/ 417527 w 645924"/>
              <a:gd name="connsiteY89" fmla="*/ 212824 h 1142651"/>
              <a:gd name="connsiteX90" fmla="*/ 228396 w 645924"/>
              <a:gd name="connsiteY90" fmla="*/ 212824 h 1142651"/>
              <a:gd name="connsiteX91" fmla="*/ 267660 w 645924"/>
              <a:gd name="connsiteY91" fmla="*/ 252089 h 1142651"/>
              <a:gd name="connsiteX92" fmla="*/ 228396 w 645924"/>
              <a:gd name="connsiteY92" fmla="*/ 291354 h 1142651"/>
              <a:gd name="connsiteX93" fmla="*/ 189132 w 645924"/>
              <a:gd name="connsiteY93" fmla="*/ 252089 h 1142651"/>
              <a:gd name="connsiteX94" fmla="*/ 228396 w 645924"/>
              <a:gd name="connsiteY94" fmla="*/ 212824 h 1142651"/>
              <a:gd name="connsiteX95" fmla="*/ 39264 w 645924"/>
              <a:gd name="connsiteY95" fmla="*/ 212824 h 1142651"/>
              <a:gd name="connsiteX96" fmla="*/ 78528 w 645924"/>
              <a:gd name="connsiteY96" fmla="*/ 252089 h 1142651"/>
              <a:gd name="connsiteX97" fmla="*/ 39264 w 645924"/>
              <a:gd name="connsiteY97" fmla="*/ 291354 h 1142651"/>
              <a:gd name="connsiteX98" fmla="*/ 0 w 645924"/>
              <a:gd name="connsiteY98" fmla="*/ 252089 h 1142651"/>
              <a:gd name="connsiteX99" fmla="*/ 39264 w 645924"/>
              <a:gd name="connsiteY99" fmla="*/ 212824 h 1142651"/>
              <a:gd name="connsiteX100" fmla="*/ 606660 w 645924"/>
              <a:gd name="connsiteY100" fmla="*/ 0 h 1142651"/>
              <a:gd name="connsiteX101" fmla="*/ 645924 w 645924"/>
              <a:gd name="connsiteY101" fmla="*/ 39265 h 1142651"/>
              <a:gd name="connsiteX102" fmla="*/ 606660 w 645924"/>
              <a:gd name="connsiteY102" fmla="*/ 78530 h 1142651"/>
              <a:gd name="connsiteX103" fmla="*/ 567396 w 645924"/>
              <a:gd name="connsiteY103" fmla="*/ 39265 h 1142651"/>
              <a:gd name="connsiteX104" fmla="*/ 606660 w 645924"/>
              <a:gd name="connsiteY104" fmla="*/ 0 h 1142651"/>
              <a:gd name="connsiteX105" fmla="*/ 417527 w 645924"/>
              <a:gd name="connsiteY105" fmla="*/ 0 h 1142651"/>
              <a:gd name="connsiteX106" fmla="*/ 456791 w 645924"/>
              <a:gd name="connsiteY106" fmla="*/ 39265 h 1142651"/>
              <a:gd name="connsiteX107" fmla="*/ 417527 w 645924"/>
              <a:gd name="connsiteY107" fmla="*/ 78530 h 1142651"/>
              <a:gd name="connsiteX108" fmla="*/ 378263 w 645924"/>
              <a:gd name="connsiteY108" fmla="*/ 39265 h 1142651"/>
              <a:gd name="connsiteX109" fmla="*/ 417527 w 645924"/>
              <a:gd name="connsiteY109" fmla="*/ 0 h 1142651"/>
              <a:gd name="connsiteX110" fmla="*/ 228396 w 645924"/>
              <a:gd name="connsiteY110" fmla="*/ 0 h 1142651"/>
              <a:gd name="connsiteX111" fmla="*/ 267660 w 645924"/>
              <a:gd name="connsiteY111" fmla="*/ 39265 h 1142651"/>
              <a:gd name="connsiteX112" fmla="*/ 228396 w 645924"/>
              <a:gd name="connsiteY112" fmla="*/ 78530 h 1142651"/>
              <a:gd name="connsiteX113" fmla="*/ 189132 w 645924"/>
              <a:gd name="connsiteY113" fmla="*/ 39265 h 1142651"/>
              <a:gd name="connsiteX114" fmla="*/ 228396 w 645924"/>
              <a:gd name="connsiteY114" fmla="*/ 0 h 1142651"/>
              <a:gd name="connsiteX115" fmla="*/ 39264 w 645924"/>
              <a:gd name="connsiteY115" fmla="*/ 0 h 1142651"/>
              <a:gd name="connsiteX116" fmla="*/ 78528 w 645924"/>
              <a:gd name="connsiteY116" fmla="*/ 39265 h 1142651"/>
              <a:gd name="connsiteX117" fmla="*/ 39264 w 645924"/>
              <a:gd name="connsiteY117" fmla="*/ 78530 h 1142651"/>
              <a:gd name="connsiteX118" fmla="*/ 0 w 645924"/>
              <a:gd name="connsiteY118" fmla="*/ 39265 h 1142651"/>
              <a:gd name="connsiteX119" fmla="*/ 39264 w 645924"/>
              <a:gd name="connsiteY119" fmla="*/ 0 h 1142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45924" h="1142651">
                <a:moveTo>
                  <a:pt x="606660" y="1064121"/>
                </a:moveTo>
                <a:cubicBezTo>
                  <a:pt x="628345" y="1064121"/>
                  <a:pt x="645924" y="1081701"/>
                  <a:pt x="645924" y="1103386"/>
                </a:cubicBezTo>
                <a:cubicBezTo>
                  <a:pt x="645924" y="1125071"/>
                  <a:pt x="628345" y="1142651"/>
                  <a:pt x="606660" y="1142651"/>
                </a:cubicBezTo>
                <a:cubicBezTo>
                  <a:pt x="584975" y="1142651"/>
                  <a:pt x="567396" y="1125071"/>
                  <a:pt x="567396" y="1103386"/>
                </a:cubicBezTo>
                <a:cubicBezTo>
                  <a:pt x="567396" y="1081701"/>
                  <a:pt x="584975" y="1064121"/>
                  <a:pt x="606660" y="1064121"/>
                </a:cubicBezTo>
                <a:close/>
                <a:moveTo>
                  <a:pt x="417527" y="1064121"/>
                </a:moveTo>
                <a:cubicBezTo>
                  <a:pt x="439212" y="1064121"/>
                  <a:pt x="456791" y="1081701"/>
                  <a:pt x="456791" y="1103386"/>
                </a:cubicBezTo>
                <a:cubicBezTo>
                  <a:pt x="456791" y="1125071"/>
                  <a:pt x="439212" y="1142651"/>
                  <a:pt x="417527" y="1142651"/>
                </a:cubicBezTo>
                <a:cubicBezTo>
                  <a:pt x="395842" y="1142651"/>
                  <a:pt x="378263" y="1125071"/>
                  <a:pt x="378263" y="1103386"/>
                </a:cubicBezTo>
                <a:cubicBezTo>
                  <a:pt x="378263" y="1081701"/>
                  <a:pt x="395842" y="1064121"/>
                  <a:pt x="417527" y="1064121"/>
                </a:cubicBezTo>
                <a:close/>
                <a:moveTo>
                  <a:pt x="228396" y="1064121"/>
                </a:moveTo>
                <a:cubicBezTo>
                  <a:pt x="250081" y="1064121"/>
                  <a:pt x="267660" y="1081701"/>
                  <a:pt x="267660" y="1103386"/>
                </a:cubicBezTo>
                <a:cubicBezTo>
                  <a:pt x="267660" y="1125071"/>
                  <a:pt x="250081" y="1142651"/>
                  <a:pt x="228396" y="1142651"/>
                </a:cubicBezTo>
                <a:cubicBezTo>
                  <a:pt x="206711" y="1142651"/>
                  <a:pt x="189132" y="1125071"/>
                  <a:pt x="189132" y="1103386"/>
                </a:cubicBezTo>
                <a:cubicBezTo>
                  <a:pt x="189132" y="1081701"/>
                  <a:pt x="206711" y="1064121"/>
                  <a:pt x="228396" y="1064121"/>
                </a:cubicBezTo>
                <a:close/>
                <a:moveTo>
                  <a:pt x="39264" y="1064121"/>
                </a:moveTo>
                <a:cubicBezTo>
                  <a:pt x="60949" y="1064121"/>
                  <a:pt x="78528" y="1081701"/>
                  <a:pt x="78528" y="1103386"/>
                </a:cubicBezTo>
                <a:cubicBezTo>
                  <a:pt x="78528" y="1125071"/>
                  <a:pt x="60949" y="1142651"/>
                  <a:pt x="39264" y="1142651"/>
                </a:cubicBezTo>
                <a:cubicBezTo>
                  <a:pt x="17579" y="1142651"/>
                  <a:pt x="0" y="1125071"/>
                  <a:pt x="0" y="1103386"/>
                </a:cubicBezTo>
                <a:cubicBezTo>
                  <a:pt x="0" y="1081701"/>
                  <a:pt x="17579" y="1064121"/>
                  <a:pt x="39264" y="1064121"/>
                </a:cubicBezTo>
                <a:close/>
                <a:moveTo>
                  <a:pt x="606660" y="851298"/>
                </a:moveTo>
                <a:cubicBezTo>
                  <a:pt x="628345" y="851298"/>
                  <a:pt x="645924" y="868878"/>
                  <a:pt x="645924" y="890563"/>
                </a:cubicBezTo>
                <a:cubicBezTo>
                  <a:pt x="645924" y="912248"/>
                  <a:pt x="628345" y="929828"/>
                  <a:pt x="606660" y="929828"/>
                </a:cubicBezTo>
                <a:cubicBezTo>
                  <a:pt x="584975" y="929828"/>
                  <a:pt x="567396" y="912248"/>
                  <a:pt x="567396" y="890563"/>
                </a:cubicBezTo>
                <a:cubicBezTo>
                  <a:pt x="567396" y="868878"/>
                  <a:pt x="584975" y="851298"/>
                  <a:pt x="606660" y="851298"/>
                </a:cubicBezTo>
                <a:close/>
                <a:moveTo>
                  <a:pt x="417527" y="851298"/>
                </a:moveTo>
                <a:cubicBezTo>
                  <a:pt x="439212" y="851298"/>
                  <a:pt x="456791" y="868878"/>
                  <a:pt x="456791" y="890563"/>
                </a:cubicBezTo>
                <a:cubicBezTo>
                  <a:pt x="456791" y="912248"/>
                  <a:pt x="439212" y="929828"/>
                  <a:pt x="417527" y="929828"/>
                </a:cubicBezTo>
                <a:cubicBezTo>
                  <a:pt x="395842" y="929828"/>
                  <a:pt x="378263" y="912248"/>
                  <a:pt x="378263" y="890563"/>
                </a:cubicBezTo>
                <a:cubicBezTo>
                  <a:pt x="378263" y="868878"/>
                  <a:pt x="395842" y="851298"/>
                  <a:pt x="417527" y="851298"/>
                </a:cubicBezTo>
                <a:close/>
                <a:moveTo>
                  <a:pt x="228396" y="851298"/>
                </a:moveTo>
                <a:cubicBezTo>
                  <a:pt x="250081" y="851298"/>
                  <a:pt x="267660" y="868878"/>
                  <a:pt x="267660" y="890563"/>
                </a:cubicBezTo>
                <a:cubicBezTo>
                  <a:pt x="267660" y="912248"/>
                  <a:pt x="250081" y="929828"/>
                  <a:pt x="228396" y="929828"/>
                </a:cubicBezTo>
                <a:cubicBezTo>
                  <a:pt x="206711" y="929828"/>
                  <a:pt x="189132" y="912248"/>
                  <a:pt x="189132" y="890563"/>
                </a:cubicBezTo>
                <a:cubicBezTo>
                  <a:pt x="189132" y="868878"/>
                  <a:pt x="206711" y="851298"/>
                  <a:pt x="228396" y="851298"/>
                </a:cubicBezTo>
                <a:close/>
                <a:moveTo>
                  <a:pt x="39264" y="851298"/>
                </a:moveTo>
                <a:cubicBezTo>
                  <a:pt x="60949" y="851298"/>
                  <a:pt x="78528" y="868878"/>
                  <a:pt x="78528" y="890563"/>
                </a:cubicBezTo>
                <a:cubicBezTo>
                  <a:pt x="78528" y="912248"/>
                  <a:pt x="60949" y="929828"/>
                  <a:pt x="39264" y="929828"/>
                </a:cubicBezTo>
                <a:cubicBezTo>
                  <a:pt x="17579" y="929828"/>
                  <a:pt x="0" y="912248"/>
                  <a:pt x="0" y="890563"/>
                </a:cubicBezTo>
                <a:cubicBezTo>
                  <a:pt x="0" y="868878"/>
                  <a:pt x="17579" y="851298"/>
                  <a:pt x="39264" y="851298"/>
                </a:cubicBezTo>
                <a:close/>
                <a:moveTo>
                  <a:pt x="606660" y="638473"/>
                </a:moveTo>
                <a:cubicBezTo>
                  <a:pt x="628345" y="638473"/>
                  <a:pt x="645924" y="656053"/>
                  <a:pt x="645924" y="677738"/>
                </a:cubicBezTo>
                <a:cubicBezTo>
                  <a:pt x="645924" y="699423"/>
                  <a:pt x="628345" y="717003"/>
                  <a:pt x="606660" y="717003"/>
                </a:cubicBezTo>
                <a:cubicBezTo>
                  <a:pt x="584975" y="717003"/>
                  <a:pt x="567396" y="699423"/>
                  <a:pt x="567396" y="677738"/>
                </a:cubicBezTo>
                <a:cubicBezTo>
                  <a:pt x="567396" y="656053"/>
                  <a:pt x="584975" y="638473"/>
                  <a:pt x="606660" y="638473"/>
                </a:cubicBezTo>
                <a:close/>
                <a:moveTo>
                  <a:pt x="417527" y="638473"/>
                </a:moveTo>
                <a:cubicBezTo>
                  <a:pt x="439212" y="638473"/>
                  <a:pt x="456791" y="656053"/>
                  <a:pt x="456791" y="677738"/>
                </a:cubicBezTo>
                <a:cubicBezTo>
                  <a:pt x="456791" y="699423"/>
                  <a:pt x="439212" y="717003"/>
                  <a:pt x="417527" y="717003"/>
                </a:cubicBezTo>
                <a:cubicBezTo>
                  <a:pt x="395842" y="717003"/>
                  <a:pt x="378263" y="699423"/>
                  <a:pt x="378263" y="677738"/>
                </a:cubicBezTo>
                <a:cubicBezTo>
                  <a:pt x="378263" y="656053"/>
                  <a:pt x="395842" y="638473"/>
                  <a:pt x="417527" y="638473"/>
                </a:cubicBezTo>
                <a:close/>
                <a:moveTo>
                  <a:pt x="228396" y="638473"/>
                </a:moveTo>
                <a:cubicBezTo>
                  <a:pt x="250081" y="638473"/>
                  <a:pt x="267660" y="656053"/>
                  <a:pt x="267660" y="677738"/>
                </a:cubicBezTo>
                <a:cubicBezTo>
                  <a:pt x="267660" y="699423"/>
                  <a:pt x="250081" y="717003"/>
                  <a:pt x="228396" y="717003"/>
                </a:cubicBezTo>
                <a:cubicBezTo>
                  <a:pt x="206711" y="717003"/>
                  <a:pt x="189132" y="699423"/>
                  <a:pt x="189132" y="677738"/>
                </a:cubicBezTo>
                <a:cubicBezTo>
                  <a:pt x="189132" y="656053"/>
                  <a:pt x="206711" y="638473"/>
                  <a:pt x="228396" y="638473"/>
                </a:cubicBezTo>
                <a:close/>
                <a:moveTo>
                  <a:pt x="39264" y="638473"/>
                </a:moveTo>
                <a:cubicBezTo>
                  <a:pt x="60949" y="638473"/>
                  <a:pt x="78528" y="656053"/>
                  <a:pt x="78528" y="677738"/>
                </a:cubicBezTo>
                <a:cubicBezTo>
                  <a:pt x="78528" y="699423"/>
                  <a:pt x="60949" y="717003"/>
                  <a:pt x="39264" y="717003"/>
                </a:cubicBezTo>
                <a:cubicBezTo>
                  <a:pt x="17579" y="717003"/>
                  <a:pt x="0" y="699423"/>
                  <a:pt x="0" y="677738"/>
                </a:cubicBezTo>
                <a:cubicBezTo>
                  <a:pt x="0" y="656053"/>
                  <a:pt x="17579" y="638473"/>
                  <a:pt x="39264" y="638473"/>
                </a:cubicBezTo>
                <a:close/>
                <a:moveTo>
                  <a:pt x="606660" y="425649"/>
                </a:moveTo>
                <a:cubicBezTo>
                  <a:pt x="628345" y="425649"/>
                  <a:pt x="645924" y="443229"/>
                  <a:pt x="645924" y="464914"/>
                </a:cubicBezTo>
                <a:cubicBezTo>
                  <a:pt x="645924" y="486599"/>
                  <a:pt x="628345" y="504179"/>
                  <a:pt x="606660" y="504179"/>
                </a:cubicBezTo>
                <a:cubicBezTo>
                  <a:pt x="584975" y="504179"/>
                  <a:pt x="567396" y="486599"/>
                  <a:pt x="567396" y="464914"/>
                </a:cubicBezTo>
                <a:cubicBezTo>
                  <a:pt x="567396" y="443229"/>
                  <a:pt x="584975" y="425649"/>
                  <a:pt x="606660" y="425649"/>
                </a:cubicBezTo>
                <a:close/>
                <a:moveTo>
                  <a:pt x="417527" y="425649"/>
                </a:moveTo>
                <a:cubicBezTo>
                  <a:pt x="439212" y="425649"/>
                  <a:pt x="456791" y="443229"/>
                  <a:pt x="456791" y="464914"/>
                </a:cubicBezTo>
                <a:cubicBezTo>
                  <a:pt x="456791" y="486599"/>
                  <a:pt x="439212" y="504179"/>
                  <a:pt x="417527" y="504179"/>
                </a:cubicBezTo>
                <a:cubicBezTo>
                  <a:pt x="395842" y="504179"/>
                  <a:pt x="378263" y="486599"/>
                  <a:pt x="378263" y="464914"/>
                </a:cubicBezTo>
                <a:cubicBezTo>
                  <a:pt x="378263" y="443229"/>
                  <a:pt x="395842" y="425649"/>
                  <a:pt x="417527" y="425649"/>
                </a:cubicBezTo>
                <a:close/>
                <a:moveTo>
                  <a:pt x="228396" y="425649"/>
                </a:moveTo>
                <a:cubicBezTo>
                  <a:pt x="250081" y="425649"/>
                  <a:pt x="267660" y="443229"/>
                  <a:pt x="267660" y="464914"/>
                </a:cubicBezTo>
                <a:cubicBezTo>
                  <a:pt x="267660" y="486599"/>
                  <a:pt x="250081" y="504179"/>
                  <a:pt x="228396" y="504179"/>
                </a:cubicBezTo>
                <a:cubicBezTo>
                  <a:pt x="206711" y="504179"/>
                  <a:pt x="189132" y="486599"/>
                  <a:pt x="189132" y="464914"/>
                </a:cubicBezTo>
                <a:cubicBezTo>
                  <a:pt x="189132" y="443229"/>
                  <a:pt x="206711" y="425649"/>
                  <a:pt x="228396" y="425649"/>
                </a:cubicBezTo>
                <a:close/>
                <a:moveTo>
                  <a:pt x="39264" y="425649"/>
                </a:moveTo>
                <a:cubicBezTo>
                  <a:pt x="60949" y="425649"/>
                  <a:pt x="78528" y="443229"/>
                  <a:pt x="78528" y="464914"/>
                </a:cubicBezTo>
                <a:cubicBezTo>
                  <a:pt x="78528" y="486599"/>
                  <a:pt x="60949" y="504179"/>
                  <a:pt x="39264" y="504179"/>
                </a:cubicBezTo>
                <a:cubicBezTo>
                  <a:pt x="17579" y="504179"/>
                  <a:pt x="0" y="486599"/>
                  <a:pt x="0" y="464914"/>
                </a:cubicBezTo>
                <a:cubicBezTo>
                  <a:pt x="0" y="443229"/>
                  <a:pt x="17579" y="425649"/>
                  <a:pt x="39264" y="425649"/>
                </a:cubicBezTo>
                <a:close/>
                <a:moveTo>
                  <a:pt x="606660" y="212824"/>
                </a:moveTo>
                <a:cubicBezTo>
                  <a:pt x="628345" y="212824"/>
                  <a:pt x="645924" y="230404"/>
                  <a:pt x="645924" y="252089"/>
                </a:cubicBezTo>
                <a:cubicBezTo>
                  <a:pt x="645924" y="273774"/>
                  <a:pt x="628345" y="291354"/>
                  <a:pt x="606660" y="291354"/>
                </a:cubicBezTo>
                <a:cubicBezTo>
                  <a:pt x="584975" y="291354"/>
                  <a:pt x="567396" y="273774"/>
                  <a:pt x="567396" y="252089"/>
                </a:cubicBezTo>
                <a:cubicBezTo>
                  <a:pt x="567396" y="230404"/>
                  <a:pt x="584975" y="212824"/>
                  <a:pt x="606660" y="212824"/>
                </a:cubicBezTo>
                <a:close/>
                <a:moveTo>
                  <a:pt x="417527" y="212824"/>
                </a:moveTo>
                <a:cubicBezTo>
                  <a:pt x="439212" y="212824"/>
                  <a:pt x="456791" y="230404"/>
                  <a:pt x="456791" y="252089"/>
                </a:cubicBezTo>
                <a:cubicBezTo>
                  <a:pt x="456791" y="273774"/>
                  <a:pt x="439212" y="291354"/>
                  <a:pt x="417527" y="291354"/>
                </a:cubicBezTo>
                <a:cubicBezTo>
                  <a:pt x="395842" y="291354"/>
                  <a:pt x="378263" y="273774"/>
                  <a:pt x="378263" y="252089"/>
                </a:cubicBezTo>
                <a:cubicBezTo>
                  <a:pt x="378263" y="230404"/>
                  <a:pt x="395842" y="212824"/>
                  <a:pt x="417527" y="212824"/>
                </a:cubicBezTo>
                <a:close/>
                <a:moveTo>
                  <a:pt x="228396" y="212824"/>
                </a:moveTo>
                <a:cubicBezTo>
                  <a:pt x="250081" y="212824"/>
                  <a:pt x="267660" y="230404"/>
                  <a:pt x="267660" y="252089"/>
                </a:cubicBezTo>
                <a:cubicBezTo>
                  <a:pt x="267660" y="273774"/>
                  <a:pt x="250081" y="291354"/>
                  <a:pt x="228396" y="291354"/>
                </a:cubicBezTo>
                <a:cubicBezTo>
                  <a:pt x="206711" y="291354"/>
                  <a:pt x="189132" y="273774"/>
                  <a:pt x="189132" y="252089"/>
                </a:cubicBezTo>
                <a:cubicBezTo>
                  <a:pt x="189132" y="230404"/>
                  <a:pt x="206711" y="212824"/>
                  <a:pt x="228396" y="212824"/>
                </a:cubicBezTo>
                <a:close/>
                <a:moveTo>
                  <a:pt x="39264" y="212824"/>
                </a:moveTo>
                <a:cubicBezTo>
                  <a:pt x="60949" y="212824"/>
                  <a:pt x="78528" y="230404"/>
                  <a:pt x="78528" y="252089"/>
                </a:cubicBezTo>
                <a:cubicBezTo>
                  <a:pt x="78528" y="273774"/>
                  <a:pt x="60949" y="291354"/>
                  <a:pt x="39264" y="291354"/>
                </a:cubicBezTo>
                <a:cubicBezTo>
                  <a:pt x="17579" y="291354"/>
                  <a:pt x="0" y="273774"/>
                  <a:pt x="0" y="252089"/>
                </a:cubicBezTo>
                <a:cubicBezTo>
                  <a:pt x="0" y="230404"/>
                  <a:pt x="17579" y="212824"/>
                  <a:pt x="39264" y="212824"/>
                </a:cubicBezTo>
                <a:close/>
                <a:moveTo>
                  <a:pt x="606660" y="0"/>
                </a:moveTo>
                <a:cubicBezTo>
                  <a:pt x="628345" y="0"/>
                  <a:pt x="645924" y="17580"/>
                  <a:pt x="645924" y="39265"/>
                </a:cubicBezTo>
                <a:cubicBezTo>
                  <a:pt x="645924" y="60950"/>
                  <a:pt x="628345" y="78530"/>
                  <a:pt x="606660" y="78530"/>
                </a:cubicBezTo>
                <a:cubicBezTo>
                  <a:pt x="584975" y="78530"/>
                  <a:pt x="567396" y="60950"/>
                  <a:pt x="567396" y="39265"/>
                </a:cubicBezTo>
                <a:cubicBezTo>
                  <a:pt x="567396" y="17580"/>
                  <a:pt x="584975" y="0"/>
                  <a:pt x="606660" y="0"/>
                </a:cubicBezTo>
                <a:close/>
                <a:moveTo>
                  <a:pt x="417527" y="0"/>
                </a:moveTo>
                <a:cubicBezTo>
                  <a:pt x="439212" y="0"/>
                  <a:pt x="456791" y="17580"/>
                  <a:pt x="456791" y="39265"/>
                </a:cubicBezTo>
                <a:cubicBezTo>
                  <a:pt x="456791" y="60950"/>
                  <a:pt x="439212" y="78530"/>
                  <a:pt x="417527" y="78530"/>
                </a:cubicBezTo>
                <a:cubicBezTo>
                  <a:pt x="395842" y="78530"/>
                  <a:pt x="378263" y="60950"/>
                  <a:pt x="378263" y="39265"/>
                </a:cubicBezTo>
                <a:cubicBezTo>
                  <a:pt x="378263" y="17580"/>
                  <a:pt x="395842" y="0"/>
                  <a:pt x="417527" y="0"/>
                </a:cubicBezTo>
                <a:close/>
                <a:moveTo>
                  <a:pt x="228396" y="0"/>
                </a:moveTo>
                <a:cubicBezTo>
                  <a:pt x="250081" y="0"/>
                  <a:pt x="267660" y="17580"/>
                  <a:pt x="267660" y="39265"/>
                </a:cubicBezTo>
                <a:cubicBezTo>
                  <a:pt x="267660" y="60950"/>
                  <a:pt x="250081" y="78530"/>
                  <a:pt x="228396" y="78530"/>
                </a:cubicBezTo>
                <a:cubicBezTo>
                  <a:pt x="206711" y="78530"/>
                  <a:pt x="189132" y="60950"/>
                  <a:pt x="189132" y="39265"/>
                </a:cubicBezTo>
                <a:cubicBezTo>
                  <a:pt x="189132" y="17580"/>
                  <a:pt x="206711" y="0"/>
                  <a:pt x="228396" y="0"/>
                </a:cubicBezTo>
                <a:close/>
                <a:moveTo>
                  <a:pt x="39264" y="0"/>
                </a:moveTo>
                <a:cubicBezTo>
                  <a:pt x="60949" y="0"/>
                  <a:pt x="78528" y="17580"/>
                  <a:pt x="78528" y="39265"/>
                </a:cubicBezTo>
                <a:cubicBezTo>
                  <a:pt x="78528" y="60950"/>
                  <a:pt x="60949" y="78530"/>
                  <a:pt x="39264" y="78530"/>
                </a:cubicBezTo>
                <a:cubicBezTo>
                  <a:pt x="17579" y="78530"/>
                  <a:pt x="0" y="60950"/>
                  <a:pt x="0" y="39265"/>
                </a:cubicBezTo>
                <a:cubicBezTo>
                  <a:pt x="0" y="17580"/>
                  <a:pt x="17579" y="0"/>
                  <a:pt x="39264" y="0"/>
                </a:cubicBezTo>
                <a:close/>
              </a:path>
            </a:pathLst>
          </a:custGeom>
          <a:solidFill>
            <a:srgbClr val="FFFFFF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十字星 52"/>
          <p:cNvSpPr/>
          <p:nvPr>
            <p:custDataLst>
              <p:tags r:id="rId21"/>
            </p:custDataLst>
          </p:nvPr>
        </p:nvSpPr>
        <p:spPr>
          <a:xfrm rot="660000">
            <a:off x="7411720" y="2440940"/>
            <a:ext cx="368300" cy="368300"/>
          </a:xfrm>
          <a:prstGeom prst="star4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5" name="直接连接符 54"/>
          <p:cNvCxnSpPr/>
          <p:nvPr>
            <p:custDataLst>
              <p:tags r:id="rId22"/>
            </p:custDataLst>
          </p:nvPr>
        </p:nvCxnSpPr>
        <p:spPr>
          <a:xfrm>
            <a:off x="838200" y="5428615"/>
            <a:ext cx="3357245" cy="0"/>
          </a:xfrm>
          <a:prstGeom prst="line">
            <a:avLst/>
          </a:prstGeom>
          <a:ln>
            <a:solidFill>
              <a:schemeClr val="accent2">
                <a:alpha val="2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9" name="图片 8" descr="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115935" y="1424305"/>
            <a:ext cx="2134235" cy="4762500"/>
          </a:xfrm>
          <a:prstGeom prst="rect">
            <a:avLst/>
          </a:prstGeom>
        </p:spPr>
      </p:pic>
      <p:sp>
        <p:nvSpPr>
          <p:cNvPr id="37" name="十字星 36"/>
          <p:cNvSpPr/>
          <p:nvPr>
            <p:custDataLst>
              <p:tags r:id="rId25"/>
            </p:custDataLst>
          </p:nvPr>
        </p:nvSpPr>
        <p:spPr>
          <a:xfrm rot="660000">
            <a:off x="10110470" y="3844290"/>
            <a:ext cx="368300" cy="368300"/>
          </a:xfrm>
          <a:prstGeom prst="star4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2.png"/><Relationship Id="rId18" Type="http://schemas.openxmlformats.org/officeDocument/2006/relationships/image" Target="../media/image1.jpeg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20" Type="http://schemas.openxmlformats.org/officeDocument/2006/relationships/tags" Target="../tags/tag190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89.xml"/><Relationship Id="rId18" Type="http://schemas.openxmlformats.org/officeDocument/2006/relationships/tags" Target="../tags/tag188.xml"/><Relationship Id="rId17" Type="http://schemas.openxmlformats.org/officeDocument/2006/relationships/tags" Target="../tags/tag187.xml"/><Relationship Id="rId16" Type="http://schemas.openxmlformats.org/officeDocument/2006/relationships/tags" Target="../tags/tag186.xml"/><Relationship Id="rId15" Type="http://schemas.openxmlformats.org/officeDocument/2006/relationships/tags" Target="../tags/tag185.xml"/><Relationship Id="rId14" Type="http://schemas.openxmlformats.org/officeDocument/2006/relationships/tags" Target="../tags/tag184.xml"/><Relationship Id="rId13" Type="http://schemas.openxmlformats.org/officeDocument/2006/relationships/tags" Target="../tags/tag183.xml"/><Relationship Id="rId12" Type="http://schemas.openxmlformats.org/officeDocument/2006/relationships/tags" Target="../tags/tag18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59896913f262b165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 rot="5400000">
            <a:off x="2708910" y="-2708275"/>
            <a:ext cx="6859270" cy="12276455"/>
          </a:xfrm>
          <a:prstGeom prst="rect">
            <a:avLst/>
          </a:prstGeom>
        </p:spPr>
      </p:pic>
      <p:pic>
        <p:nvPicPr>
          <p:cNvPr id="9" name="图片 8" descr="favicon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393680" y="292735"/>
            <a:ext cx="1269365" cy="3155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3810" y="0"/>
            <a:ext cx="12188190" cy="6857365"/>
          </a:xfrm>
          <a:prstGeom prst="rect">
            <a:avLst/>
          </a:prstGeom>
          <a:gradFill>
            <a:gsLst>
              <a:gs pos="0">
                <a:schemeClr val="bg1"/>
              </a:gs>
              <a:gs pos="89000">
                <a:schemeClr val="bg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>
            <p:custDataLst>
              <p:tags r:id="rId13"/>
            </p:custDataLst>
          </p:nvPr>
        </p:nvSpPr>
        <p:spPr>
          <a:xfrm>
            <a:off x="3409950" y="3916680"/>
            <a:ext cx="8782050" cy="2940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830" h="7102">
                <a:moveTo>
                  <a:pt x="13830" y="0"/>
                </a:moveTo>
                <a:lnTo>
                  <a:pt x="13830" y="7102"/>
                </a:lnTo>
                <a:lnTo>
                  <a:pt x="0" y="7102"/>
                </a:lnTo>
                <a:lnTo>
                  <a:pt x="28" y="7098"/>
                </a:lnTo>
                <a:cubicBezTo>
                  <a:pt x="1534" y="6888"/>
                  <a:pt x="3145" y="6504"/>
                  <a:pt x="4784" y="5939"/>
                </a:cubicBezTo>
                <a:cubicBezTo>
                  <a:pt x="9005" y="4486"/>
                  <a:pt x="12346" y="2202"/>
                  <a:pt x="13829" y="2"/>
                </a:cubicBezTo>
                <a:lnTo>
                  <a:pt x="13830" y="0"/>
                </a:lnTo>
                <a:close/>
              </a:path>
            </a:pathLst>
          </a:custGeom>
          <a:gradFill>
            <a:gsLst>
              <a:gs pos="2000">
                <a:schemeClr val="accent3">
                  <a:lumMod val="20000"/>
                  <a:lumOff val="80000"/>
                  <a:alpha val="46000"/>
                </a:schemeClr>
              </a:gs>
              <a:gs pos="100000">
                <a:schemeClr val="accent3">
                  <a:lumMod val="20000"/>
                  <a:lumOff val="80000"/>
                  <a:alpha val="0"/>
                </a:schemeClr>
              </a:gs>
            </a:gsLst>
            <a:lin ang="140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9"/>
            </p:custDataLst>
          </p:nvPr>
        </p:nvSpPr>
        <p:spPr>
          <a:xfrm>
            <a:off x="635" y="6722110"/>
            <a:ext cx="12191365" cy="13525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93.xml"/><Relationship Id="rId3" Type="http://schemas.openxmlformats.org/officeDocument/2006/relationships/image" Target="../media/image6.png"/><Relationship Id="rId2" Type="http://schemas.openxmlformats.org/officeDocument/2006/relationships/tags" Target="../tags/tag192.xml"/><Relationship Id="rId1" Type="http://schemas.openxmlformats.org/officeDocument/2006/relationships/tags" Target="../tags/tag19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96.xml"/><Relationship Id="rId3" Type="http://schemas.openxmlformats.org/officeDocument/2006/relationships/image" Target="../media/image6.png"/><Relationship Id="rId2" Type="http://schemas.openxmlformats.org/officeDocument/2006/relationships/tags" Target="../tags/tag195.xml"/><Relationship Id="rId1" Type="http://schemas.openxmlformats.org/officeDocument/2006/relationships/tags" Target="../tags/tag19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6" Type="http://schemas.openxmlformats.org/officeDocument/2006/relationships/notesSlide" Target="../notesSlides/notesSlide2.xml"/><Relationship Id="rId25" Type="http://schemas.openxmlformats.org/officeDocument/2006/relationships/slideLayout" Target="../slideLayouts/slideLayout19.xml"/><Relationship Id="rId24" Type="http://schemas.openxmlformats.org/officeDocument/2006/relationships/tags" Target="../tags/tag219.xml"/><Relationship Id="rId23" Type="http://schemas.openxmlformats.org/officeDocument/2006/relationships/tags" Target="../tags/tag218.xml"/><Relationship Id="rId22" Type="http://schemas.openxmlformats.org/officeDocument/2006/relationships/tags" Target="../tags/tag217.xml"/><Relationship Id="rId21" Type="http://schemas.openxmlformats.org/officeDocument/2006/relationships/tags" Target="../tags/tag216.xml"/><Relationship Id="rId20" Type="http://schemas.openxmlformats.org/officeDocument/2006/relationships/tags" Target="../tags/tag215.xml"/><Relationship Id="rId2" Type="http://schemas.openxmlformats.org/officeDocument/2006/relationships/image" Target="../media/image7.png"/><Relationship Id="rId19" Type="http://schemas.openxmlformats.org/officeDocument/2006/relationships/tags" Target="../tags/tag214.xml"/><Relationship Id="rId18" Type="http://schemas.openxmlformats.org/officeDocument/2006/relationships/tags" Target="../tags/tag213.xml"/><Relationship Id="rId17" Type="http://schemas.openxmlformats.org/officeDocument/2006/relationships/tags" Target="../tags/tag212.xml"/><Relationship Id="rId16" Type="http://schemas.openxmlformats.org/officeDocument/2006/relationships/tags" Target="../tags/tag211.xml"/><Relationship Id="rId15" Type="http://schemas.openxmlformats.org/officeDocument/2006/relationships/tags" Target="../tags/tag210.xml"/><Relationship Id="rId14" Type="http://schemas.openxmlformats.org/officeDocument/2006/relationships/tags" Target="../tags/tag209.xml"/><Relationship Id="rId13" Type="http://schemas.openxmlformats.org/officeDocument/2006/relationships/tags" Target="../tags/tag208.xml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tags" Target="../tags/tag19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1" Type="http://schemas.openxmlformats.org/officeDocument/2006/relationships/notesSlide" Target="../notesSlides/notesSlide3.xml"/><Relationship Id="rId20" Type="http://schemas.openxmlformats.org/officeDocument/2006/relationships/slideLayout" Target="../slideLayouts/slideLayout19.xml"/><Relationship Id="rId2" Type="http://schemas.openxmlformats.org/officeDocument/2006/relationships/image" Target="../media/image7.png"/><Relationship Id="rId19" Type="http://schemas.openxmlformats.org/officeDocument/2006/relationships/tags" Target="../tags/tag237.xml"/><Relationship Id="rId18" Type="http://schemas.openxmlformats.org/officeDocument/2006/relationships/tags" Target="../tags/tag236.xml"/><Relationship Id="rId17" Type="http://schemas.openxmlformats.org/officeDocument/2006/relationships/tags" Target="../tags/tag235.xml"/><Relationship Id="rId16" Type="http://schemas.openxmlformats.org/officeDocument/2006/relationships/tags" Target="../tags/tag234.xml"/><Relationship Id="rId15" Type="http://schemas.openxmlformats.org/officeDocument/2006/relationships/tags" Target="../tags/tag233.xml"/><Relationship Id="rId14" Type="http://schemas.openxmlformats.org/officeDocument/2006/relationships/tags" Target="../tags/tag232.xml"/><Relationship Id="rId13" Type="http://schemas.openxmlformats.org/officeDocument/2006/relationships/tags" Target="../tags/tag231.xml"/><Relationship Id="rId12" Type="http://schemas.openxmlformats.org/officeDocument/2006/relationships/tags" Target="../tags/tag230.xml"/><Relationship Id="rId11" Type="http://schemas.openxmlformats.org/officeDocument/2006/relationships/tags" Target="../tags/tag229.xml"/><Relationship Id="rId10" Type="http://schemas.openxmlformats.org/officeDocument/2006/relationships/tags" Target="../tags/tag228.xml"/><Relationship Id="rId1" Type="http://schemas.openxmlformats.org/officeDocument/2006/relationships/tags" Target="../tags/tag220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240.xml"/><Relationship Id="rId3" Type="http://schemas.openxmlformats.org/officeDocument/2006/relationships/image" Target="../media/image6.png"/><Relationship Id="rId2" Type="http://schemas.openxmlformats.org/officeDocument/2006/relationships/tags" Target="../tags/tag239.xml"/><Relationship Id="rId1" Type="http://schemas.openxmlformats.org/officeDocument/2006/relationships/tags" Target="../tags/tag23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48.xml"/><Relationship Id="rId8" Type="http://schemas.openxmlformats.org/officeDocument/2006/relationships/tags" Target="../tags/tag247.xml"/><Relationship Id="rId7" Type="http://schemas.openxmlformats.org/officeDocument/2006/relationships/tags" Target="../tags/tag246.xml"/><Relationship Id="rId6" Type="http://schemas.openxmlformats.org/officeDocument/2006/relationships/tags" Target="../tags/tag245.xml"/><Relationship Id="rId5" Type="http://schemas.openxmlformats.org/officeDocument/2006/relationships/tags" Target="../tags/tag244.xml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2" Type="http://schemas.openxmlformats.org/officeDocument/2006/relationships/notesSlide" Target="../notesSlides/notesSlide5.xml"/><Relationship Id="rId21" Type="http://schemas.openxmlformats.org/officeDocument/2006/relationships/slideLayout" Target="../slideLayouts/slideLayout19.xml"/><Relationship Id="rId20" Type="http://schemas.openxmlformats.org/officeDocument/2006/relationships/tags" Target="../tags/tag256.xml"/><Relationship Id="rId2" Type="http://schemas.openxmlformats.org/officeDocument/2006/relationships/image" Target="../media/image7.png"/><Relationship Id="rId19" Type="http://schemas.openxmlformats.org/officeDocument/2006/relationships/image" Target="../media/image10.png"/><Relationship Id="rId18" Type="http://schemas.openxmlformats.org/officeDocument/2006/relationships/tags" Target="../tags/tag255.xml"/><Relationship Id="rId17" Type="http://schemas.openxmlformats.org/officeDocument/2006/relationships/tags" Target="../tags/tag254.xml"/><Relationship Id="rId16" Type="http://schemas.openxmlformats.org/officeDocument/2006/relationships/image" Target="../media/image9.png"/><Relationship Id="rId15" Type="http://schemas.openxmlformats.org/officeDocument/2006/relationships/tags" Target="../tags/tag253.xml"/><Relationship Id="rId14" Type="http://schemas.openxmlformats.org/officeDocument/2006/relationships/tags" Target="../tags/tag252.xml"/><Relationship Id="rId13" Type="http://schemas.openxmlformats.org/officeDocument/2006/relationships/image" Target="../media/image8.png"/><Relationship Id="rId12" Type="http://schemas.openxmlformats.org/officeDocument/2006/relationships/tags" Target="../tags/tag251.xml"/><Relationship Id="rId11" Type="http://schemas.openxmlformats.org/officeDocument/2006/relationships/tags" Target="../tags/tag250.xml"/><Relationship Id="rId10" Type="http://schemas.openxmlformats.org/officeDocument/2006/relationships/tags" Target="../tags/tag249.xml"/><Relationship Id="rId1" Type="http://schemas.openxmlformats.org/officeDocument/2006/relationships/tags" Target="../tags/tag24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64.xml"/><Relationship Id="rId8" Type="http://schemas.openxmlformats.org/officeDocument/2006/relationships/tags" Target="../tags/tag263.xml"/><Relationship Id="rId7" Type="http://schemas.openxmlformats.org/officeDocument/2006/relationships/tags" Target="../tags/tag262.xml"/><Relationship Id="rId6" Type="http://schemas.openxmlformats.org/officeDocument/2006/relationships/tags" Target="../tags/tag261.xml"/><Relationship Id="rId5" Type="http://schemas.openxmlformats.org/officeDocument/2006/relationships/tags" Target="../tags/tag260.xml"/><Relationship Id="rId4" Type="http://schemas.openxmlformats.org/officeDocument/2006/relationships/tags" Target="../tags/tag259.xml"/><Relationship Id="rId3" Type="http://schemas.openxmlformats.org/officeDocument/2006/relationships/tags" Target="../tags/tag258.xml"/><Relationship Id="rId22" Type="http://schemas.openxmlformats.org/officeDocument/2006/relationships/notesSlide" Target="../notesSlides/notesSlide6.xml"/><Relationship Id="rId21" Type="http://schemas.openxmlformats.org/officeDocument/2006/relationships/slideLayout" Target="../slideLayouts/slideLayout19.xml"/><Relationship Id="rId20" Type="http://schemas.openxmlformats.org/officeDocument/2006/relationships/tags" Target="../tags/tag272.xml"/><Relationship Id="rId2" Type="http://schemas.openxmlformats.org/officeDocument/2006/relationships/image" Target="../media/image7.png"/><Relationship Id="rId19" Type="http://schemas.openxmlformats.org/officeDocument/2006/relationships/image" Target="../media/image13.jpeg"/><Relationship Id="rId18" Type="http://schemas.openxmlformats.org/officeDocument/2006/relationships/tags" Target="../tags/tag271.xml"/><Relationship Id="rId17" Type="http://schemas.openxmlformats.org/officeDocument/2006/relationships/tags" Target="../tags/tag270.xml"/><Relationship Id="rId16" Type="http://schemas.openxmlformats.org/officeDocument/2006/relationships/image" Target="../media/image12.jpeg"/><Relationship Id="rId15" Type="http://schemas.openxmlformats.org/officeDocument/2006/relationships/tags" Target="../tags/tag269.xml"/><Relationship Id="rId14" Type="http://schemas.openxmlformats.org/officeDocument/2006/relationships/tags" Target="../tags/tag268.xml"/><Relationship Id="rId13" Type="http://schemas.openxmlformats.org/officeDocument/2006/relationships/image" Target="../media/image11.png"/><Relationship Id="rId12" Type="http://schemas.openxmlformats.org/officeDocument/2006/relationships/tags" Target="../tags/tag267.xml"/><Relationship Id="rId11" Type="http://schemas.openxmlformats.org/officeDocument/2006/relationships/tags" Target="../tags/tag266.xml"/><Relationship Id="rId10" Type="http://schemas.openxmlformats.org/officeDocument/2006/relationships/tags" Target="../tags/tag265.xml"/><Relationship Id="rId1" Type="http://schemas.openxmlformats.org/officeDocument/2006/relationships/tags" Target="../tags/tag25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80.xml"/><Relationship Id="rId8" Type="http://schemas.openxmlformats.org/officeDocument/2006/relationships/tags" Target="../tags/tag279.xml"/><Relationship Id="rId7" Type="http://schemas.openxmlformats.org/officeDocument/2006/relationships/tags" Target="../tags/tag278.xml"/><Relationship Id="rId6" Type="http://schemas.openxmlformats.org/officeDocument/2006/relationships/tags" Target="../tags/tag277.xml"/><Relationship Id="rId5" Type="http://schemas.openxmlformats.org/officeDocument/2006/relationships/tags" Target="../tags/tag276.xml"/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2" Type="http://schemas.openxmlformats.org/officeDocument/2006/relationships/notesSlide" Target="../notesSlides/notesSlide7.xml"/><Relationship Id="rId21" Type="http://schemas.openxmlformats.org/officeDocument/2006/relationships/slideLayout" Target="../slideLayouts/slideLayout19.xml"/><Relationship Id="rId20" Type="http://schemas.openxmlformats.org/officeDocument/2006/relationships/tags" Target="../tags/tag288.xml"/><Relationship Id="rId2" Type="http://schemas.openxmlformats.org/officeDocument/2006/relationships/image" Target="../media/image7.png"/><Relationship Id="rId19" Type="http://schemas.openxmlformats.org/officeDocument/2006/relationships/image" Target="../media/image16.png"/><Relationship Id="rId18" Type="http://schemas.openxmlformats.org/officeDocument/2006/relationships/tags" Target="../tags/tag287.xml"/><Relationship Id="rId17" Type="http://schemas.openxmlformats.org/officeDocument/2006/relationships/image" Target="../media/image15.png"/><Relationship Id="rId16" Type="http://schemas.openxmlformats.org/officeDocument/2006/relationships/tags" Target="../tags/tag286.xml"/><Relationship Id="rId15" Type="http://schemas.openxmlformats.org/officeDocument/2006/relationships/tags" Target="../tags/tag285.xml"/><Relationship Id="rId14" Type="http://schemas.openxmlformats.org/officeDocument/2006/relationships/tags" Target="../tags/tag284.xml"/><Relationship Id="rId13" Type="http://schemas.openxmlformats.org/officeDocument/2006/relationships/image" Target="../media/image14.png"/><Relationship Id="rId12" Type="http://schemas.openxmlformats.org/officeDocument/2006/relationships/tags" Target="../tags/tag283.xml"/><Relationship Id="rId11" Type="http://schemas.openxmlformats.org/officeDocument/2006/relationships/tags" Target="../tags/tag282.xml"/><Relationship Id="rId10" Type="http://schemas.openxmlformats.org/officeDocument/2006/relationships/tags" Target="../tags/tag281.xml"/><Relationship Id="rId1" Type="http://schemas.openxmlformats.org/officeDocument/2006/relationships/tags" Target="../tags/tag27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96.xml"/><Relationship Id="rId8" Type="http://schemas.openxmlformats.org/officeDocument/2006/relationships/tags" Target="../tags/tag295.xml"/><Relationship Id="rId7" Type="http://schemas.openxmlformats.org/officeDocument/2006/relationships/tags" Target="../tags/tag294.xml"/><Relationship Id="rId6" Type="http://schemas.openxmlformats.org/officeDocument/2006/relationships/tags" Target="../tags/tag293.xml"/><Relationship Id="rId5" Type="http://schemas.openxmlformats.org/officeDocument/2006/relationships/tags" Target="../tags/tag292.xml"/><Relationship Id="rId4" Type="http://schemas.openxmlformats.org/officeDocument/2006/relationships/tags" Target="../tags/tag291.xml"/><Relationship Id="rId3" Type="http://schemas.openxmlformats.org/officeDocument/2006/relationships/tags" Target="../tags/tag290.xml"/><Relationship Id="rId22" Type="http://schemas.openxmlformats.org/officeDocument/2006/relationships/notesSlide" Target="../notesSlides/notesSlide8.xml"/><Relationship Id="rId21" Type="http://schemas.openxmlformats.org/officeDocument/2006/relationships/slideLayout" Target="../slideLayouts/slideLayout19.xml"/><Relationship Id="rId20" Type="http://schemas.openxmlformats.org/officeDocument/2006/relationships/tags" Target="../tags/tag304.xml"/><Relationship Id="rId2" Type="http://schemas.openxmlformats.org/officeDocument/2006/relationships/image" Target="../media/image7.png"/><Relationship Id="rId19" Type="http://schemas.openxmlformats.org/officeDocument/2006/relationships/image" Target="../media/image19.jpeg"/><Relationship Id="rId18" Type="http://schemas.openxmlformats.org/officeDocument/2006/relationships/tags" Target="../tags/tag303.xml"/><Relationship Id="rId17" Type="http://schemas.openxmlformats.org/officeDocument/2006/relationships/tags" Target="../tags/tag302.xml"/><Relationship Id="rId16" Type="http://schemas.openxmlformats.org/officeDocument/2006/relationships/image" Target="../media/image18.jpeg"/><Relationship Id="rId15" Type="http://schemas.openxmlformats.org/officeDocument/2006/relationships/tags" Target="../tags/tag301.xml"/><Relationship Id="rId14" Type="http://schemas.openxmlformats.org/officeDocument/2006/relationships/tags" Target="../tags/tag300.xml"/><Relationship Id="rId13" Type="http://schemas.openxmlformats.org/officeDocument/2006/relationships/image" Target="../media/image17.jpeg"/><Relationship Id="rId12" Type="http://schemas.openxmlformats.org/officeDocument/2006/relationships/tags" Target="../tags/tag299.xml"/><Relationship Id="rId11" Type="http://schemas.openxmlformats.org/officeDocument/2006/relationships/tags" Target="../tags/tag298.xml"/><Relationship Id="rId10" Type="http://schemas.openxmlformats.org/officeDocument/2006/relationships/tags" Target="../tags/tag297.xml"/><Relationship Id="rId1" Type="http://schemas.openxmlformats.org/officeDocument/2006/relationships/tags" Target="../tags/tag28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2" Type="http://schemas.openxmlformats.org/officeDocument/2006/relationships/notesSlide" Target="../notesSlides/notesSlide9.xml"/><Relationship Id="rId21" Type="http://schemas.openxmlformats.org/officeDocument/2006/relationships/slideLayout" Target="../slideLayouts/slideLayout19.xml"/><Relationship Id="rId20" Type="http://schemas.openxmlformats.org/officeDocument/2006/relationships/tags" Target="../tags/tag320.xml"/><Relationship Id="rId2" Type="http://schemas.openxmlformats.org/officeDocument/2006/relationships/image" Target="../media/image7.png"/><Relationship Id="rId19" Type="http://schemas.openxmlformats.org/officeDocument/2006/relationships/image" Target="../media/image22.png"/><Relationship Id="rId18" Type="http://schemas.openxmlformats.org/officeDocument/2006/relationships/tags" Target="../tags/tag319.xml"/><Relationship Id="rId17" Type="http://schemas.openxmlformats.org/officeDocument/2006/relationships/image" Target="../media/image21.png"/><Relationship Id="rId16" Type="http://schemas.openxmlformats.org/officeDocument/2006/relationships/tags" Target="../tags/tag318.xml"/><Relationship Id="rId15" Type="http://schemas.openxmlformats.org/officeDocument/2006/relationships/tags" Target="../tags/tag317.xml"/><Relationship Id="rId14" Type="http://schemas.openxmlformats.org/officeDocument/2006/relationships/tags" Target="../tags/tag316.xml"/><Relationship Id="rId13" Type="http://schemas.openxmlformats.org/officeDocument/2006/relationships/image" Target="../media/image20.jpeg"/><Relationship Id="rId12" Type="http://schemas.openxmlformats.org/officeDocument/2006/relationships/tags" Target="../tags/tag315.xml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28.xml"/><Relationship Id="rId8" Type="http://schemas.openxmlformats.org/officeDocument/2006/relationships/tags" Target="../tags/tag327.xml"/><Relationship Id="rId7" Type="http://schemas.openxmlformats.org/officeDocument/2006/relationships/tags" Target="../tags/tag326.xml"/><Relationship Id="rId6" Type="http://schemas.openxmlformats.org/officeDocument/2006/relationships/tags" Target="../tags/tag325.xml"/><Relationship Id="rId5" Type="http://schemas.openxmlformats.org/officeDocument/2006/relationships/tags" Target="../tags/tag324.xml"/><Relationship Id="rId4" Type="http://schemas.openxmlformats.org/officeDocument/2006/relationships/tags" Target="../tags/tag323.xml"/><Relationship Id="rId3" Type="http://schemas.openxmlformats.org/officeDocument/2006/relationships/tags" Target="../tags/tag322.xml"/><Relationship Id="rId22" Type="http://schemas.openxmlformats.org/officeDocument/2006/relationships/notesSlide" Target="../notesSlides/notesSlide10.xml"/><Relationship Id="rId21" Type="http://schemas.openxmlformats.org/officeDocument/2006/relationships/slideLayout" Target="../slideLayouts/slideLayout19.xml"/><Relationship Id="rId20" Type="http://schemas.openxmlformats.org/officeDocument/2006/relationships/tags" Target="../tags/tag336.xml"/><Relationship Id="rId2" Type="http://schemas.openxmlformats.org/officeDocument/2006/relationships/image" Target="../media/image7.png"/><Relationship Id="rId19" Type="http://schemas.openxmlformats.org/officeDocument/2006/relationships/image" Target="../media/image25.png"/><Relationship Id="rId18" Type="http://schemas.openxmlformats.org/officeDocument/2006/relationships/tags" Target="../tags/tag335.xml"/><Relationship Id="rId17" Type="http://schemas.openxmlformats.org/officeDocument/2006/relationships/image" Target="../media/image24.png"/><Relationship Id="rId16" Type="http://schemas.openxmlformats.org/officeDocument/2006/relationships/tags" Target="../tags/tag334.xml"/><Relationship Id="rId15" Type="http://schemas.openxmlformats.org/officeDocument/2006/relationships/tags" Target="../tags/tag333.xml"/><Relationship Id="rId14" Type="http://schemas.openxmlformats.org/officeDocument/2006/relationships/tags" Target="../tags/tag332.xml"/><Relationship Id="rId13" Type="http://schemas.openxmlformats.org/officeDocument/2006/relationships/image" Target="../media/image23.jpeg"/><Relationship Id="rId12" Type="http://schemas.openxmlformats.org/officeDocument/2006/relationships/tags" Target="../tags/tag331.xml"/><Relationship Id="rId11" Type="http://schemas.openxmlformats.org/officeDocument/2006/relationships/tags" Target="../tags/tag330.xml"/><Relationship Id="rId10" Type="http://schemas.openxmlformats.org/officeDocument/2006/relationships/tags" Target="../tags/tag329.xml"/><Relationship Id="rId1" Type="http://schemas.openxmlformats.org/officeDocument/2006/relationships/tags" Target="../tags/tag32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44.xml"/><Relationship Id="rId8" Type="http://schemas.openxmlformats.org/officeDocument/2006/relationships/tags" Target="../tags/tag343.xml"/><Relationship Id="rId7" Type="http://schemas.openxmlformats.org/officeDocument/2006/relationships/tags" Target="../tags/tag342.xml"/><Relationship Id="rId6" Type="http://schemas.openxmlformats.org/officeDocument/2006/relationships/tags" Target="../tags/tag341.xml"/><Relationship Id="rId5" Type="http://schemas.openxmlformats.org/officeDocument/2006/relationships/tags" Target="../tags/tag340.xml"/><Relationship Id="rId4" Type="http://schemas.openxmlformats.org/officeDocument/2006/relationships/tags" Target="../tags/tag339.xml"/><Relationship Id="rId3" Type="http://schemas.openxmlformats.org/officeDocument/2006/relationships/tags" Target="../tags/tag338.xml"/><Relationship Id="rId22" Type="http://schemas.openxmlformats.org/officeDocument/2006/relationships/notesSlide" Target="../notesSlides/notesSlide11.xml"/><Relationship Id="rId21" Type="http://schemas.openxmlformats.org/officeDocument/2006/relationships/slideLayout" Target="../slideLayouts/slideLayout19.xml"/><Relationship Id="rId20" Type="http://schemas.openxmlformats.org/officeDocument/2006/relationships/tags" Target="../tags/tag352.xml"/><Relationship Id="rId2" Type="http://schemas.openxmlformats.org/officeDocument/2006/relationships/image" Target="../media/image7.png"/><Relationship Id="rId19" Type="http://schemas.openxmlformats.org/officeDocument/2006/relationships/image" Target="../media/image28.png"/><Relationship Id="rId18" Type="http://schemas.openxmlformats.org/officeDocument/2006/relationships/tags" Target="../tags/tag351.xml"/><Relationship Id="rId17" Type="http://schemas.openxmlformats.org/officeDocument/2006/relationships/tags" Target="../tags/tag350.xml"/><Relationship Id="rId16" Type="http://schemas.openxmlformats.org/officeDocument/2006/relationships/image" Target="../media/image27.png"/><Relationship Id="rId15" Type="http://schemas.openxmlformats.org/officeDocument/2006/relationships/tags" Target="../tags/tag349.xml"/><Relationship Id="rId14" Type="http://schemas.openxmlformats.org/officeDocument/2006/relationships/tags" Target="../tags/tag348.xml"/><Relationship Id="rId13" Type="http://schemas.openxmlformats.org/officeDocument/2006/relationships/image" Target="../media/image26.jpeg"/><Relationship Id="rId12" Type="http://schemas.openxmlformats.org/officeDocument/2006/relationships/tags" Target="../tags/tag347.xml"/><Relationship Id="rId11" Type="http://schemas.openxmlformats.org/officeDocument/2006/relationships/tags" Target="../tags/tag346.xml"/><Relationship Id="rId10" Type="http://schemas.openxmlformats.org/officeDocument/2006/relationships/tags" Target="../tags/tag345.xml"/><Relationship Id="rId1" Type="http://schemas.openxmlformats.org/officeDocument/2006/relationships/tags" Target="../tags/tag33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60.xml"/><Relationship Id="rId8" Type="http://schemas.openxmlformats.org/officeDocument/2006/relationships/tags" Target="../tags/tag359.xml"/><Relationship Id="rId7" Type="http://schemas.openxmlformats.org/officeDocument/2006/relationships/tags" Target="../tags/tag358.xml"/><Relationship Id="rId6" Type="http://schemas.openxmlformats.org/officeDocument/2006/relationships/tags" Target="../tags/tag357.xml"/><Relationship Id="rId5" Type="http://schemas.openxmlformats.org/officeDocument/2006/relationships/tags" Target="../tags/tag356.xml"/><Relationship Id="rId4" Type="http://schemas.openxmlformats.org/officeDocument/2006/relationships/tags" Target="../tags/tag355.xml"/><Relationship Id="rId3" Type="http://schemas.openxmlformats.org/officeDocument/2006/relationships/tags" Target="../tags/tag354.xml"/><Relationship Id="rId22" Type="http://schemas.openxmlformats.org/officeDocument/2006/relationships/notesSlide" Target="../notesSlides/notesSlide12.xml"/><Relationship Id="rId21" Type="http://schemas.openxmlformats.org/officeDocument/2006/relationships/slideLayout" Target="../slideLayouts/slideLayout19.xml"/><Relationship Id="rId20" Type="http://schemas.openxmlformats.org/officeDocument/2006/relationships/tags" Target="../tags/tag368.xml"/><Relationship Id="rId2" Type="http://schemas.openxmlformats.org/officeDocument/2006/relationships/image" Target="../media/image7.png"/><Relationship Id="rId19" Type="http://schemas.openxmlformats.org/officeDocument/2006/relationships/image" Target="../media/image31.jpeg"/><Relationship Id="rId18" Type="http://schemas.openxmlformats.org/officeDocument/2006/relationships/tags" Target="../tags/tag367.xml"/><Relationship Id="rId17" Type="http://schemas.openxmlformats.org/officeDocument/2006/relationships/image" Target="../media/image30.png"/><Relationship Id="rId16" Type="http://schemas.openxmlformats.org/officeDocument/2006/relationships/tags" Target="../tags/tag366.xml"/><Relationship Id="rId15" Type="http://schemas.openxmlformats.org/officeDocument/2006/relationships/tags" Target="../tags/tag365.xml"/><Relationship Id="rId14" Type="http://schemas.openxmlformats.org/officeDocument/2006/relationships/tags" Target="../tags/tag364.xml"/><Relationship Id="rId13" Type="http://schemas.openxmlformats.org/officeDocument/2006/relationships/image" Target="../media/image29.jpeg"/><Relationship Id="rId12" Type="http://schemas.openxmlformats.org/officeDocument/2006/relationships/tags" Target="../tags/tag363.xml"/><Relationship Id="rId11" Type="http://schemas.openxmlformats.org/officeDocument/2006/relationships/tags" Target="../tags/tag362.xml"/><Relationship Id="rId10" Type="http://schemas.openxmlformats.org/officeDocument/2006/relationships/tags" Target="../tags/tag361.xml"/><Relationship Id="rId1" Type="http://schemas.openxmlformats.org/officeDocument/2006/relationships/tags" Target="../tags/tag353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371.xml"/><Relationship Id="rId3" Type="http://schemas.openxmlformats.org/officeDocument/2006/relationships/image" Target="../media/image6.png"/><Relationship Id="rId2" Type="http://schemas.openxmlformats.org/officeDocument/2006/relationships/tags" Target="../tags/tag370.xml"/><Relationship Id="rId1" Type="http://schemas.openxmlformats.org/officeDocument/2006/relationships/tags" Target="../tags/tag36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79.xml"/><Relationship Id="rId8" Type="http://schemas.openxmlformats.org/officeDocument/2006/relationships/tags" Target="../tags/tag378.xml"/><Relationship Id="rId7" Type="http://schemas.openxmlformats.org/officeDocument/2006/relationships/tags" Target="../tags/tag377.xml"/><Relationship Id="rId6" Type="http://schemas.openxmlformats.org/officeDocument/2006/relationships/tags" Target="../tags/tag376.xml"/><Relationship Id="rId5" Type="http://schemas.openxmlformats.org/officeDocument/2006/relationships/tags" Target="../tags/tag375.xml"/><Relationship Id="rId40" Type="http://schemas.openxmlformats.org/officeDocument/2006/relationships/notesSlide" Target="../notesSlides/notesSlide14.xml"/><Relationship Id="rId4" Type="http://schemas.openxmlformats.org/officeDocument/2006/relationships/tags" Target="../tags/tag374.xml"/><Relationship Id="rId39" Type="http://schemas.openxmlformats.org/officeDocument/2006/relationships/slideLayout" Target="../slideLayouts/slideLayout19.xml"/><Relationship Id="rId38" Type="http://schemas.openxmlformats.org/officeDocument/2006/relationships/tags" Target="../tags/tag404.xml"/><Relationship Id="rId37" Type="http://schemas.openxmlformats.org/officeDocument/2006/relationships/image" Target="../media/image35.jpeg"/><Relationship Id="rId36" Type="http://schemas.openxmlformats.org/officeDocument/2006/relationships/tags" Target="../tags/tag403.xml"/><Relationship Id="rId35" Type="http://schemas.openxmlformats.org/officeDocument/2006/relationships/image" Target="../media/image34.png"/><Relationship Id="rId34" Type="http://schemas.openxmlformats.org/officeDocument/2006/relationships/tags" Target="../tags/tag402.xml"/><Relationship Id="rId33" Type="http://schemas.openxmlformats.org/officeDocument/2006/relationships/tags" Target="../tags/tag401.xml"/><Relationship Id="rId32" Type="http://schemas.openxmlformats.org/officeDocument/2006/relationships/tags" Target="../tags/tag400.xml"/><Relationship Id="rId31" Type="http://schemas.openxmlformats.org/officeDocument/2006/relationships/tags" Target="../tags/tag399.xml"/><Relationship Id="rId30" Type="http://schemas.openxmlformats.org/officeDocument/2006/relationships/tags" Target="../tags/tag398.xml"/><Relationship Id="rId3" Type="http://schemas.openxmlformats.org/officeDocument/2006/relationships/tags" Target="../tags/tag373.xml"/><Relationship Id="rId29" Type="http://schemas.openxmlformats.org/officeDocument/2006/relationships/tags" Target="../tags/tag397.xml"/><Relationship Id="rId28" Type="http://schemas.openxmlformats.org/officeDocument/2006/relationships/tags" Target="../tags/tag396.xml"/><Relationship Id="rId27" Type="http://schemas.openxmlformats.org/officeDocument/2006/relationships/tags" Target="../tags/tag395.xml"/><Relationship Id="rId26" Type="http://schemas.openxmlformats.org/officeDocument/2006/relationships/tags" Target="../tags/tag394.xml"/><Relationship Id="rId25" Type="http://schemas.openxmlformats.org/officeDocument/2006/relationships/tags" Target="../tags/tag393.xml"/><Relationship Id="rId24" Type="http://schemas.openxmlformats.org/officeDocument/2006/relationships/tags" Target="../tags/tag392.xml"/><Relationship Id="rId23" Type="http://schemas.openxmlformats.org/officeDocument/2006/relationships/tags" Target="../tags/tag391.xml"/><Relationship Id="rId22" Type="http://schemas.openxmlformats.org/officeDocument/2006/relationships/tags" Target="../tags/tag390.xml"/><Relationship Id="rId21" Type="http://schemas.openxmlformats.org/officeDocument/2006/relationships/tags" Target="../tags/tag389.xml"/><Relationship Id="rId20" Type="http://schemas.openxmlformats.org/officeDocument/2006/relationships/image" Target="../media/image33.jpeg"/><Relationship Id="rId2" Type="http://schemas.openxmlformats.org/officeDocument/2006/relationships/image" Target="../media/image7.png"/><Relationship Id="rId19" Type="http://schemas.openxmlformats.org/officeDocument/2006/relationships/tags" Target="../tags/tag388.xml"/><Relationship Id="rId18" Type="http://schemas.openxmlformats.org/officeDocument/2006/relationships/tags" Target="../tags/tag387.xml"/><Relationship Id="rId17" Type="http://schemas.openxmlformats.org/officeDocument/2006/relationships/image" Target="../media/image32.png"/><Relationship Id="rId16" Type="http://schemas.openxmlformats.org/officeDocument/2006/relationships/tags" Target="../tags/tag386.xml"/><Relationship Id="rId15" Type="http://schemas.openxmlformats.org/officeDocument/2006/relationships/tags" Target="../tags/tag385.xml"/><Relationship Id="rId14" Type="http://schemas.openxmlformats.org/officeDocument/2006/relationships/tags" Target="../tags/tag384.xml"/><Relationship Id="rId13" Type="http://schemas.openxmlformats.org/officeDocument/2006/relationships/tags" Target="../tags/tag383.xml"/><Relationship Id="rId12" Type="http://schemas.openxmlformats.org/officeDocument/2006/relationships/tags" Target="../tags/tag382.xml"/><Relationship Id="rId11" Type="http://schemas.openxmlformats.org/officeDocument/2006/relationships/tags" Target="../tags/tag381.xml"/><Relationship Id="rId10" Type="http://schemas.openxmlformats.org/officeDocument/2006/relationships/tags" Target="../tags/tag380.xml"/><Relationship Id="rId1" Type="http://schemas.openxmlformats.org/officeDocument/2006/relationships/tags" Target="../tags/tag37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12.xml"/><Relationship Id="rId8" Type="http://schemas.openxmlformats.org/officeDocument/2006/relationships/tags" Target="../tags/tag411.xml"/><Relationship Id="rId7" Type="http://schemas.openxmlformats.org/officeDocument/2006/relationships/tags" Target="../tags/tag410.xml"/><Relationship Id="rId6" Type="http://schemas.openxmlformats.org/officeDocument/2006/relationships/tags" Target="../tags/tag409.xml"/><Relationship Id="rId5" Type="http://schemas.openxmlformats.org/officeDocument/2006/relationships/tags" Target="../tags/tag408.xml"/><Relationship Id="rId40" Type="http://schemas.openxmlformats.org/officeDocument/2006/relationships/notesSlide" Target="../notesSlides/notesSlide15.xml"/><Relationship Id="rId4" Type="http://schemas.openxmlformats.org/officeDocument/2006/relationships/tags" Target="../tags/tag407.xml"/><Relationship Id="rId39" Type="http://schemas.openxmlformats.org/officeDocument/2006/relationships/slideLayout" Target="../slideLayouts/slideLayout19.xml"/><Relationship Id="rId38" Type="http://schemas.openxmlformats.org/officeDocument/2006/relationships/tags" Target="../tags/tag437.xml"/><Relationship Id="rId37" Type="http://schemas.openxmlformats.org/officeDocument/2006/relationships/tags" Target="../tags/tag436.xml"/><Relationship Id="rId36" Type="http://schemas.openxmlformats.org/officeDocument/2006/relationships/tags" Target="../tags/tag435.xml"/><Relationship Id="rId35" Type="http://schemas.openxmlformats.org/officeDocument/2006/relationships/tags" Target="../tags/tag434.xml"/><Relationship Id="rId34" Type="http://schemas.openxmlformats.org/officeDocument/2006/relationships/tags" Target="../tags/tag433.xml"/><Relationship Id="rId33" Type="http://schemas.openxmlformats.org/officeDocument/2006/relationships/image" Target="../media/image39.png"/><Relationship Id="rId32" Type="http://schemas.openxmlformats.org/officeDocument/2006/relationships/tags" Target="../tags/tag432.xml"/><Relationship Id="rId31" Type="http://schemas.openxmlformats.org/officeDocument/2006/relationships/image" Target="../media/image38.png"/><Relationship Id="rId30" Type="http://schemas.openxmlformats.org/officeDocument/2006/relationships/tags" Target="../tags/tag431.xml"/><Relationship Id="rId3" Type="http://schemas.openxmlformats.org/officeDocument/2006/relationships/tags" Target="../tags/tag406.xml"/><Relationship Id="rId29" Type="http://schemas.openxmlformats.org/officeDocument/2006/relationships/tags" Target="../tags/tag430.xml"/><Relationship Id="rId28" Type="http://schemas.openxmlformats.org/officeDocument/2006/relationships/tags" Target="../tags/tag429.xml"/><Relationship Id="rId27" Type="http://schemas.openxmlformats.org/officeDocument/2006/relationships/tags" Target="../tags/tag428.xml"/><Relationship Id="rId26" Type="http://schemas.openxmlformats.org/officeDocument/2006/relationships/tags" Target="../tags/tag427.xml"/><Relationship Id="rId25" Type="http://schemas.openxmlformats.org/officeDocument/2006/relationships/tags" Target="../tags/tag426.xml"/><Relationship Id="rId24" Type="http://schemas.openxmlformats.org/officeDocument/2006/relationships/tags" Target="../tags/tag425.xml"/><Relationship Id="rId23" Type="http://schemas.openxmlformats.org/officeDocument/2006/relationships/tags" Target="../tags/tag424.xml"/><Relationship Id="rId22" Type="http://schemas.openxmlformats.org/officeDocument/2006/relationships/tags" Target="../tags/tag423.xml"/><Relationship Id="rId21" Type="http://schemas.openxmlformats.org/officeDocument/2006/relationships/tags" Target="../tags/tag422.xml"/><Relationship Id="rId20" Type="http://schemas.openxmlformats.org/officeDocument/2006/relationships/image" Target="../media/image37.jpeg"/><Relationship Id="rId2" Type="http://schemas.openxmlformats.org/officeDocument/2006/relationships/image" Target="../media/image7.png"/><Relationship Id="rId19" Type="http://schemas.openxmlformats.org/officeDocument/2006/relationships/tags" Target="../tags/tag421.xml"/><Relationship Id="rId18" Type="http://schemas.openxmlformats.org/officeDocument/2006/relationships/tags" Target="../tags/tag420.xml"/><Relationship Id="rId17" Type="http://schemas.openxmlformats.org/officeDocument/2006/relationships/image" Target="../media/image36.png"/><Relationship Id="rId16" Type="http://schemas.openxmlformats.org/officeDocument/2006/relationships/tags" Target="../tags/tag419.xml"/><Relationship Id="rId15" Type="http://schemas.openxmlformats.org/officeDocument/2006/relationships/tags" Target="../tags/tag418.xml"/><Relationship Id="rId14" Type="http://schemas.openxmlformats.org/officeDocument/2006/relationships/tags" Target="../tags/tag417.xml"/><Relationship Id="rId13" Type="http://schemas.openxmlformats.org/officeDocument/2006/relationships/tags" Target="../tags/tag416.xml"/><Relationship Id="rId12" Type="http://schemas.openxmlformats.org/officeDocument/2006/relationships/tags" Target="../tags/tag415.xml"/><Relationship Id="rId11" Type="http://schemas.openxmlformats.org/officeDocument/2006/relationships/tags" Target="../tags/tag414.xml"/><Relationship Id="rId10" Type="http://schemas.openxmlformats.org/officeDocument/2006/relationships/tags" Target="../tags/tag413.xml"/><Relationship Id="rId1" Type="http://schemas.openxmlformats.org/officeDocument/2006/relationships/tags" Target="../tags/tag40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445.xml"/><Relationship Id="rId8" Type="http://schemas.openxmlformats.org/officeDocument/2006/relationships/tags" Target="../tags/tag444.xml"/><Relationship Id="rId7" Type="http://schemas.openxmlformats.org/officeDocument/2006/relationships/tags" Target="../tags/tag443.xml"/><Relationship Id="rId6" Type="http://schemas.openxmlformats.org/officeDocument/2006/relationships/tags" Target="../tags/tag442.xml"/><Relationship Id="rId5" Type="http://schemas.openxmlformats.org/officeDocument/2006/relationships/tags" Target="../tags/tag441.xml"/><Relationship Id="rId40" Type="http://schemas.openxmlformats.org/officeDocument/2006/relationships/notesSlide" Target="../notesSlides/notesSlide16.xml"/><Relationship Id="rId4" Type="http://schemas.openxmlformats.org/officeDocument/2006/relationships/tags" Target="../tags/tag440.xml"/><Relationship Id="rId39" Type="http://schemas.openxmlformats.org/officeDocument/2006/relationships/slideLayout" Target="../slideLayouts/slideLayout19.xml"/><Relationship Id="rId38" Type="http://schemas.openxmlformats.org/officeDocument/2006/relationships/tags" Target="../tags/tag470.xml"/><Relationship Id="rId37" Type="http://schemas.openxmlformats.org/officeDocument/2006/relationships/tags" Target="../tags/tag469.xml"/><Relationship Id="rId36" Type="http://schemas.openxmlformats.org/officeDocument/2006/relationships/tags" Target="../tags/tag468.xml"/><Relationship Id="rId35" Type="http://schemas.openxmlformats.org/officeDocument/2006/relationships/tags" Target="../tags/tag467.xml"/><Relationship Id="rId34" Type="http://schemas.openxmlformats.org/officeDocument/2006/relationships/tags" Target="../tags/tag466.xml"/><Relationship Id="rId33" Type="http://schemas.openxmlformats.org/officeDocument/2006/relationships/image" Target="../media/image43.png"/><Relationship Id="rId32" Type="http://schemas.openxmlformats.org/officeDocument/2006/relationships/tags" Target="../tags/tag465.xml"/><Relationship Id="rId31" Type="http://schemas.openxmlformats.org/officeDocument/2006/relationships/image" Target="../media/image42.png"/><Relationship Id="rId30" Type="http://schemas.openxmlformats.org/officeDocument/2006/relationships/tags" Target="../tags/tag464.xml"/><Relationship Id="rId3" Type="http://schemas.openxmlformats.org/officeDocument/2006/relationships/tags" Target="../tags/tag439.xml"/><Relationship Id="rId29" Type="http://schemas.openxmlformats.org/officeDocument/2006/relationships/tags" Target="../tags/tag463.xml"/><Relationship Id="rId28" Type="http://schemas.openxmlformats.org/officeDocument/2006/relationships/tags" Target="../tags/tag462.xml"/><Relationship Id="rId27" Type="http://schemas.openxmlformats.org/officeDocument/2006/relationships/tags" Target="../tags/tag461.xml"/><Relationship Id="rId26" Type="http://schemas.openxmlformats.org/officeDocument/2006/relationships/tags" Target="../tags/tag460.xml"/><Relationship Id="rId25" Type="http://schemas.openxmlformats.org/officeDocument/2006/relationships/tags" Target="../tags/tag459.xml"/><Relationship Id="rId24" Type="http://schemas.openxmlformats.org/officeDocument/2006/relationships/tags" Target="../tags/tag458.xml"/><Relationship Id="rId23" Type="http://schemas.openxmlformats.org/officeDocument/2006/relationships/tags" Target="../tags/tag457.xml"/><Relationship Id="rId22" Type="http://schemas.openxmlformats.org/officeDocument/2006/relationships/tags" Target="../tags/tag456.xml"/><Relationship Id="rId21" Type="http://schemas.openxmlformats.org/officeDocument/2006/relationships/tags" Target="../tags/tag455.xml"/><Relationship Id="rId20" Type="http://schemas.openxmlformats.org/officeDocument/2006/relationships/image" Target="../media/image41.jpeg"/><Relationship Id="rId2" Type="http://schemas.openxmlformats.org/officeDocument/2006/relationships/image" Target="../media/image7.png"/><Relationship Id="rId19" Type="http://schemas.openxmlformats.org/officeDocument/2006/relationships/tags" Target="../tags/tag454.xml"/><Relationship Id="rId18" Type="http://schemas.openxmlformats.org/officeDocument/2006/relationships/tags" Target="../tags/tag453.xml"/><Relationship Id="rId17" Type="http://schemas.openxmlformats.org/officeDocument/2006/relationships/image" Target="../media/image40.png"/><Relationship Id="rId16" Type="http://schemas.openxmlformats.org/officeDocument/2006/relationships/tags" Target="../tags/tag452.xml"/><Relationship Id="rId15" Type="http://schemas.openxmlformats.org/officeDocument/2006/relationships/tags" Target="../tags/tag451.xml"/><Relationship Id="rId14" Type="http://schemas.openxmlformats.org/officeDocument/2006/relationships/tags" Target="../tags/tag450.xml"/><Relationship Id="rId13" Type="http://schemas.openxmlformats.org/officeDocument/2006/relationships/tags" Target="../tags/tag449.xml"/><Relationship Id="rId12" Type="http://schemas.openxmlformats.org/officeDocument/2006/relationships/tags" Target="../tags/tag448.xml"/><Relationship Id="rId11" Type="http://schemas.openxmlformats.org/officeDocument/2006/relationships/tags" Target="../tags/tag447.xml"/><Relationship Id="rId10" Type="http://schemas.openxmlformats.org/officeDocument/2006/relationships/tags" Target="../tags/tag446.xml"/><Relationship Id="rId1" Type="http://schemas.openxmlformats.org/officeDocument/2006/relationships/tags" Target="../tags/tag438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78.xml"/><Relationship Id="rId8" Type="http://schemas.openxmlformats.org/officeDocument/2006/relationships/tags" Target="../tags/tag477.xml"/><Relationship Id="rId7" Type="http://schemas.openxmlformats.org/officeDocument/2006/relationships/tags" Target="../tags/tag476.xml"/><Relationship Id="rId6" Type="http://schemas.openxmlformats.org/officeDocument/2006/relationships/tags" Target="../tags/tag475.xml"/><Relationship Id="rId5" Type="http://schemas.openxmlformats.org/officeDocument/2006/relationships/tags" Target="../tags/tag474.xml"/><Relationship Id="rId40" Type="http://schemas.openxmlformats.org/officeDocument/2006/relationships/notesSlide" Target="../notesSlides/notesSlide17.xml"/><Relationship Id="rId4" Type="http://schemas.openxmlformats.org/officeDocument/2006/relationships/tags" Target="../tags/tag473.xml"/><Relationship Id="rId39" Type="http://schemas.openxmlformats.org/officeDocument/2006/relationships/slideLayout" Target="../slideLayouts/slideLayout19.xml"/><Relationship Id="rId38" Type="http://schemas.openxmlformats.org/officeDocument/2006/relationships/tags" Target="../tags/tag503.xml"/><Relationship Id="rId37" Type="http://schemas.openxmlformats.org/officeDocument/2006/relationships/tags" Target="../tags/tag502.xml"/><Relationship Id="rId36" Type="http://schemas.openxmlformats.org/officeDocument/2006/relationships/tags" Target="../tags/tag501.xml"/><Relationship Id="rId35" Type="http://schemas.openxmlformats.org/officeDocument/2006/relationships/tags" Target="../tags/tag500.xml"/><Relationship Id="rId34" Type="http://schemas.openxmlformats.org/officeDocument/2006/relationships/tags" Target="../tags/tag499.xml"/><Relationship Id="rId33" Type="http://schemas.openxmlformats.org/officeDocument/2006/relationships/image" Target="../media/image47.jpeg"/><Relationship Id="rId32" Type="http://schemas.openxmlformats.org/officeDocument/2006/relationships/tags" Target="../tags/tag498.xml"/><Relationship Id="rId31" Type="http://schemas.openxmlformats.org/officeDocument/2006/relationships/image" Target="../media/image46.png"/><Relationship Id="rId30" Type="http://schemas.openxmlformats.org/officeDocument/2006/relationships/tags" Target="../tags/tag497.xml"/><Relationship Id="rId3" Type="http://schemas.openxmlformats.org/officeDocument/2006/relationships/tags" Target="../tags/tag472.xml"/><Relationship Id="rId29" Type="http://schemas.openxmlformats.org/officeDocument/2006/relationships/image" Target="../media/image45.jpeg"/><Relationship Id="rId28" Type="http://schemas.openxmlformats.org/officeDocument/2006/relationships/tags" Target="../tags/tag496.xml"/><Relationship Id="rId27" Type="http://schemas.openxmlformats.org/officeDocument/2006/relationships/tags" Target="../tags/tag495.xml"/><Relationship Id="rId26" Type="http://schemas.openxmlformats.org/officeDocument/2006/relationships/tags" Target="../tags/tag494.xml"/><Relationship Id="rId25" Type="http://schemas.openxmlformats.org/officeDocument/2006/relationships/tags" Target="../tags/tag493.xml"/><Relationship Id="rId24" Type="http://schemas.openxmlformats.org/officeDocument/2006/relationships/tags" Target="../tags/tag492.xml"/><Relationship Id="rId23" Type="http://schemas.openxmlformats.org/officeDocument/2006/relationships/tags" Target="../tags/tag491.xml"/><Relationship Id="rId22" Type="http://schemas.openxmlformats.org/officeDocument/2006/relationships/tags" Target="../tags/tag490.xml"/><Relationship Id="rId21" Type="http://schemas.openxmlformats.org/officeDocument/2006/relationships/tags" Target="../tags/tag489.xml"/><Relationship Id="rId20" Type="http://schemas.openxmlformats.org/officeDocument/2006/relationships/tags" Target="../tags/tag488.xml"/><Relationship Id="rId2" Type="http://schemas.openxmlformats.org/officeDocument/2006/relationships/image" Target="../media/image7.png"/><Relationship Id="rId19" Type="http://schemas.openxmlformats.org/officeDocument/2006/relationships/tags" Target="../tags/tag487.xml"/><Relationship Id="rId18" Type="http://schemas.openxmlformats.org/officeDocument/2006/relationships/tags" Target="../tags/tag486.xml"/><Relationship Id="rId17" Type="http://schemas.openxmlformats.org/officeDocument/2006/relationships/image" Target="../media/image44.png"/><Relationship Id="rId16" Type="http://schemas.openxmlformats.org/officeDocument/2006/relationships/tags" Target="../tags/tag485.xml"/><Relationship Id="rId15" Type="http://schemas.openxmlformats.org/officeDocument/2006/relationships/tags" Target="../tags/tag484.xml"/><Relationship Id="rId14" Type="http://schemas.openxmlformats.org/officeDocument/2006/relationships/tags" Target="../tags/tag483.xml"/><Relationship Id="rId13" Type="http://schemas.openxmlformats.org/officeDocument/2006/relationships/tags" Target="../tags/tag482.xml"/><Relationship Id="rId12" Type="http://schemas.openxmlformats.org/officeDocument/2006/relationships/tags" Target="../tags/tag481.xml"/><Relationship Id="rId11" Type="http://schemas.openxmlformats.org/officeDocument/2006/relationships/tags" Target="../tags/tag480.xml"/><Relationship Id="rId10" Type="http://schemas.openxmlformats.org/officeDocument/2006/relationships/tags" Target="../tags/tag479.xml"/><Relationship Id="rId1" Type="http://schemas.openxmlformats.org/officeDocument/2006/relationships/tags" Target="../tags/tag47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11.xml"/><Relationship Id="rId8" Type="http://schemas.openxmlformats.org/officeDocument/2006/relationships/tags" Target="../tags/tag510.xml"/><Relationship Id="rId7" Type="http://schemas.openxmlformats.org/officeDocument/2006/relationships/tags" Target="../tags/tag509.xml"/><Relationship Id="rId6" Type="http://schemas.openxmlformats.org/officeDocument/2006/relationships/tags" Target="../tags/tag508.xml"/><Relationship Id="rId5" Type="http://schemas.openxmlformats.org/officeDocument/2006/relationships/tags" Target="../tags/tag507.xml"/><Relationship Id="rId40" Type="http://schemas.openxmlformats.org/officeDocument/2006/relationships/notesSlide" Target="../notesSlides/notesSlide18.xml"/><Relationship Id="rId4" Type="http://schemas.openxmlformats.org/officeDocument/2006/relationships/tags" Target="../tags/tag506.xml"/><Relationship Id="rId39" Type="http://schemas.openxmlformats.org/officeDocument/2006/relationships/slideLayout" Target="../slideLayouts/slideLayout19.xml"/><Relationship Id="rId38" Type="http://schemas.openxmlformats.org/officeDocument/2006/relationships/tags" Target="../tags/tag536.xml"/><Relationship Id="rId37" Type="http://schemas.openxmlformats.org/officeDocument/2006/relationships/tags" Target="../tags/tag535.xml"/><Relationship Id="rId36" Type="http://schemas.openxmlformats.org/officeDocument/2006/relationships/tags" Target="../tags/tag534.xml"/><Relationship Id="rId35" Type="http://schemas.openxmlformats.org/officeDocument/2006/relationships/tags" Target="../tags/tag533.xml"/><Relationship Id="rId34" Type="http://schemas.openxmlformats.org/officeDocument/2006/relationships/tags" Target="../tags/tag532.xml"/><Relationship Id="rId33" Type="http://schemas.openxmlformats.org/officeDocument/2006/relationships/image" Target="../media/image51.jpeg"/><Relationship Id="rId32" Type="http://schemas.openxmlformats.org/officeDocument/2006/relationships/tags" Target="../tags/tag531.xml"/><Relationship Id="rId31" Type="http://schemas.openxmlformats.org/officeDocument/2006/relationships/image" Target="../media/image50.jpeg"/><Relationship Id="rId30" Type="http://schemas.openxmlformats.org/officeDocument/2006/relationships/tags" Target="../tags/tag530.xml"/><Relationship Id="rId3" Type="http://schemas.openxmlformats.org/officeDocument/2006/relationships/tags" Target="../tags/tag505.xml"/><Relationship Id="rId29" Type="http://schemas.openxmlformats.org/officeDocument/2006/relationships/image" Target="../media/image49.jpeg"/><Relationship Id="rId28" Type="http://schemas.openxmlformats.org/officeDocument/2006/relationships/tags" Target="../tags/tag529.xml"/><Relationship Id="rId27" Type="http://schemas.openxmlformats.org/officeDocument/2006/relationships/tags" Target="../tags/tag528.xml"/><Relationship Id="rId26" Type="http://schemas.openxmlformats.org/officeDocument/2006/relationships/tags" Target="../tags/tag527.xml"/><Relationship Id="rId25" Type="http://schemas.openxmlformats.org/officeDocument/2006/relationships/tags" Target="../tags/tag526.xml"/><Relationship Id="rId24" Type="http://schemas.openxmlformats.org/officeDocument/2006/relationships/tags" Target="../tags/tag525.xml"/><Relationship Id="rId23" Type="http://schemas.openxmlformats.org/officeDocument/2006/relationships/tags" Target="../tags/tag524.xml"/><Relationship Id="rId22" Type="http://schemas.openxmlformats.org/officeDocument/2006/relationships/tags" Target="../tags/tag523.xml"/><Relationship Id="rId21" Type="http://schemas.openxmlformats.org/officeDocument/2006/relationships/tags" Target="../tags/tag522.xml"/><Relationship Id="rId20" Type="http://schemas.openxmlformats.org/officeDocument/2006/relationships/tags" Target="../tags/tag521.xml"/><Relationship Id="rId2" Type="http://schemas.openxmlformats.org/officeDocument/2006/relationships/image" Target="../media/image7.png"/><Relationship Id="rId19" Type="http://schemas.openxmlformats.org/officeDocument/2006/relationships/tags" Target="../tags/tag520.xml"/><Relationship Id="rId18" Type="http://schemas.openxmlformats.org/officeDocument/2006/relationships/tags" Target="../tags/tag519.xml"/><Relationship Id="rId17" Type="http://schemas.openxmlformats.org/officeDocument/2006/relationships/image" Target="../media/image48.png"/><Relationship Id="rId16" Type="http://schemas.openxmlformats.org/officeDocument/2006/relationships/tags" Target="../tags/tag518.xml"/><Relationship Id="rId15" Type="http://schemas.openxmlformats.org/officeDocument/2006/relationships/tags" Target="../tags/tag517.xml"/><Relationship Id="rId14" Type="http://schemas.openxmlformats.org/officeDocument/2006/relationships/tags" Target="../tags/tag516.xml"/><Relationship Id="rId13" Type="http://schemas.openxmlformats.org/officeDocument/2006/relationships/tags" Target="../tags/tag515.xml"/><Relationship Id="rId12" Type="http://schemas.openxmlformats.org/officeDocument/2006/relationships/tags" Target="../tags/tag514.xml"/><Relationship Id="rId11" Type="http://schemas.openxmlformats.org/officeDocument/2006/relationships/tags" Target="../tags/tag513.xml"/><Relationship Id="rId10" Type="http://schemas.openxmlformats.org/officeDocument/2006/relationships/tags" Target="../tags/tag512.xml"/><Relationship Id="rId1" Type="http://schemas.openxmlformats.org/officeDocument/2006/relationships/tags" Target="../tags/tag50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544.xml"/><Relationship Id="rId8" Type="http://schemas.openxmlformats.org/officeDocument/2006/relationships/tags" Target="../tags/tag543.xml"/><Relationship Id="rId7" Type="http://schemas.openxmlformats.org/officeDocument/2006/relationships/tags" Target="../tags/tag542.xml"/><Relationship Id="rId6" Type="http://schemas.openxmlformats.org/officeDocument/2006/relationships/tags" Target="../tags/tag541.xml"/><Relationship Id="rId5" Type="http://schemas.openxmlformats.org/officeDocument/2006/relationships/tags" Target="../tags/tag540.xml"/><Relationship Id="rId40" Type="http://schemas.openxmlformats.org/officeDocument/2006/relationships/notesSlide" Target="../notesSlides/notesSlide19.xml"/><Relationship Id="rId4" Type="http://schemas.openxmlformats.org/officeDocument/2006/relationships/tags" Target="../tags/tag539.xml"/><Relationship Id="rId39" Type="http://schemas.openxmlformats.org/officeDocument/2006/relationships/slideLayout" Target="../slideLayouts/slideLayout19.xml"/><Relationship Id="rId38" Type="http://schemas.openxmlformats.org/officeDocument/2006/relationships/tags" Target="../tags/tag569.xml"/><Relationship Id="rId37" Type="http://schemas.openxmlformats.org/officeDocument/2006/relationships/tags" Target="../tags/tag568.xml"/><Relationship Id="rId36" Type="http://schemas.openxmlformats.org/officeDocument/2006/relationships/tags" Target="../tags/tag567.xml"/><Relationship Id="rId35" Type="http://schemas.openxmlformats.org/officeDocument/2006/relationships/tags" Target="../tags/tag566.xml"/><Relationship Id="rId34" Type="http://schemas.openxmlformats.org/officeDocument/2006/relationships/tags" Target="../tags/tag565.xml"/><Relationship Id="rId33" Type="http://schemas.openxmlformats.org/officeDocument/2006/relationships/image" Target="../media/image55.jpeg"/><Relationship Id="rId32" Type="http://schemas.openxmlformats.org/officeDocument/2006/relationships/tags" Target="../tags/tag564.xml"/><Relationship Id="rId31" Type="http://schemas.openxmlformats.org/officeDocument/2006/relationships/image" Target="../media/image54.png"/><Relationship Id="rId30" Type="http://schemas.openxmlformats.org/officeDocument/2006/relationships/tags" Target="../tags/tag563.xml"/><Relationship Id="rId3" Type="http://schemas.openxmlformats.org/officeDocument/2006/relationships/tags" Target="../tags/tag538.xml"/><Relationship Id="rId29" Type="http://schemas.openxmlformats.org/officeDocument/2006/relationships/image" Target="../media/image53.jpeg"/><Relationship Id="rId28" Type="http://schemas.openxmlformats.org/officeDocument/2006/relationships/tags" Target="../tags/tag562.xml"/><Relationship Id="rId27" Type="http://schemas.openxmlformats.org/officeDocument/2006/relationships/tags" Target="../tags/tag561.xml"/><Relationship Id="rId26" Type="http://schemas.openxmlformats.org/officeDocument/2006/relationships/tags" Target="../tags/tag560.xml"/><Relationship Id="rId25" Type="http://schemas.openxmlformats.org/officeDocument/2006/relationships/tags" Target="../tags/tag559.xml"/><Relationship Id="rId24" Type="http://schemas.openxmlformats.org/officeDocument/2006/relationships/tags" Target="../tags/tag558.xml"/><Relationship Id="rId23" Type="http://schemas.openxmlformats.org/officeDocument/2006/relationships/tags" Target="../tags/tag557.xml"/><Relationship Id="rId22" Type="http://schemas.openxmlformats.org/officeDocument/2006/relationships/tags" Target="../tags/tag556.xml"/><Relationship Id="rId21" Type="http://schemas.openxmlformats.org/officeDocument/2006/relationships/tags" Target="../tags/tag555.xml"/><Relationship Id="rId20" Type="http://schemas.openxmlformats.org/officeDocument/2006/relationships/tags" Target="../tags/tag554.xml"/><Relationship Id="rId2" Type="http://schemas.openxmlformats.org/officeDocument/2006/relationships/image" Target="../media/image7.png"/><Relationship Id="rId19" Type="http://schemas.openxmlformats.org/officeDocument/2006/relationships/tags" Target="../tags/tag553.xml"/><Relationship Id="rId18" Type="http://schemas.openxmlformats.org/officeDocument/2006/relationships/tags" Target="../tags/tag552.xml"/><Relationship Id="rId17" Type="http://schemas.openxmlformats.org/officeDocument/2006/relationships/image" Target="../media/image52.png"/><Relationship Id="rId16" Type="http://schemas.openxmlformats.org/officeDocument/2006/relationships/tags" Target="../tags/tag551.xml"/><Relationship Id="rId15" Type="http://schemas.openxmlformats.org/officeDocument/2006/relationships/tags" Target="../tags/tag550.xml"/><Relationship Id="rId14" Type="http://schemas.openxmlformats.org/officeDocument/2006/relationships/tags" Target="../tags/tag549.xml"/><Relationship Id="rId13" Type="http://schemas.openxmlformats.org/officeDocument/2006/relationships/tags" Target="../tags/tag548.xml"/><Relationship Id="rId12" Type="http://schemas.openxmlformats.org/officeDocument/2006/relationships/tags" Target="../tags/tag547.xml"/><Relationship Id="rId11" Type="http://schemas.openxmlformats.org/officeDocument/2006/relationships/tags" Target="../tags/tag546.xml"/><Relationship Id="rId10" Type="http://schemas.openxmlformats.org/officeDocument/2006/relationships/tags" Target="../tags/tag545.xml"/><Relationship Id="rId1" Type="http://schemas.openxmlformats.org/officeDocument/2006/relationships/tags" Target="../tags/tag53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578.xml"/><Relationship Id="rId8" Type="http://schemas.openxmlformats.org/officeDocument/2006/relationships/tags" Target="../tags/tag577.xml"/><Relationship Id="rId7" Type="http://schemas.openxmlformats.org/officeDocument/2006/relationships/tags" Target="../tags/tag576.xml"/><Relationship Id="rId6" Type="http://schemas.openxmlformats.org/officeDocument/2006/relationships/tags" Target="../tags/tag575.xml"/><Relationship Id="rId53" Type="http://schemas.openxmlformats.org/officeDocument/2006/relationships/notesSlide" Target="../notesSlides/notesSlide20.xml"/><Relationship Id="rId52" Type="http://schemas.openxmlformats.org/officeDocument/2006/relationships/slideLayout" Target="../slideLayouts/slideLayout13.xml"/><Relationship Id="rId51" Type="http://schemas.openxmlformats.org/officeDocument/2006/relationships/tags" Target="../tags/tag620.xml"/><Relationship Id="rId50" Type="http://schemas.openxmlformats.org/officeDocument/2006/relationships/tags" Target="../tags/tag619.xml"/><Relationship Id="rId5" Type="http://schemas.openxmlformats.org/officeDocument/2006/relationships/tags" Target="../tags/tag574.xml"/><Relationship Id="rId49" Type="http://schemas.openxmlformats.org/officeDocument/2006/relationships/tags" Target="../tags/tag618.xml"/><Relationship Id="rId48" Type="http://schemas.openxmlformats.org/officeDocument/2006/relationships/tags" Target="../tags/tag617.xml"/><Relationship Id="rId47" Type="http://schemas.openxmlformats.org/officeDocument/2006/relationships/tags" Target="../tags/tag616.xml"/><Relationship Id="rId46" Type="http://schemas.openxmlformats.org/officeDocument/2006/relationships/tags" Target="../tags/tag615.xml"/><Relationship Id="rId45" Type="http://schemas.openxmlformats.org/officeDocument/2006/relationships/tags" Target="../tags/tag614.xml"/><Relationship Id="rId44" Type="http://schemas.openxmlformats.org/officeDocument/2006/relationships/tags" Target="../tags/tag613.xml"/><Relationship Id="rId43" Type="http://schemas.openxmlformats.org/officeDocument/2006/relationships/tags" Target="../tags/tag612.xml"/><Relationship Id="rId42" Type="http://schemas.openxmlformats.org/officeDocument/2006/relationships/tags" Target="../tags/tag611.xml"/><Relationship Id="rId41" Type="http://schemas.openxmlformats.org/officeDocument/2006/relationships/tags" Target="../tags/tag610.xml"/><Relationship Id="rId40" Type="http://schemas.openxmlformats.org/officeDocument/2006/relationships/tags" Target="../tags/tag609.xml"/><Relationship Id="rId4" Type="http://schemas.openxmlformats.org/officeDocument/2006/relationships/tags" Target="../tags/tag573.xml"/><Relationship Id="rId39" Type="http://schemas.openxmlformats.org/officeDocument/2006/relationships/tags" Target="../tags/tag608.xml"/><Relationship Id="rId38" Type="http://schemas.openxmlformats.org/officeDocument/2006/relationships/tags" Target="../tags/tag607.xml"/><Relationship Id="rId37" Type="http://schemas.openxmlformats.org/officeDocument/2006/relationships/tags" Target="../tags/tag606.xml"/><Relationship Id="rId36" Type="http://schemas.openxmlformats.org/officeDocument/2006/relationships/tags" Target="../tags/tag605.xml"/><Relationship Id="rId35" Type="http://schemas.openxmlformats.org/officeDocument/2006/relationships/tags" Target="../tags/tag604.xml"/><Relationship Id="rId34" Type="http://schemas.openxmlformats.org/officeDocument/2006/relationships/tags" Target="../tags/tag603.xml"/><Relationship Id="rId33" Type="http://schemas.openxmlformats.org/officeDocument/2006/relationships/tags" Target="../tags/tag602.xml"/><Relationship Id="rId32" Type="http://schemas.openxmlformats.org/officeDocument/2006/relationships/tags" Target="../tags/tag601.xml"/><Relationship Id="rId31" Type="http://schemas.openxmlformats.org/officeDocument/2006/relationships/tags" Target="../tags/tag600.xml"/><Relationship Id="rId30" Type="http://schemas.openxmlformats.org/officeDocument/2006/relationships/tags" Target="../tags/tag599.xml"/><Relationship Id="rId3" Type="http://schemas.openxmlformats.org/officeDocument/2006/relationships/tags" Target="../tags/tag572.xml"/><Relationship Id="rId29" Type="http://schemas.openxmlformats.org/officeDocument/2006/relationships/tags" Target="../tags/tag598.xml"/><Relationship Id="rId28" Type="http://schemas.openxmlformats.org/officeDocument/2006/relationships/tags" Target="../tags/tag597.xml"/><Relationship Id="rId27" Type="http://schemas.openxmlformats.org/officeDocument/2006/relationships/tags" Target="../tags/tag596.xml"/><Relationship Id="rId26" Type="http://schemas.openxmlformats.org/officeDocument/2006/relationships/tags" Target="../tags/tag595.xml"/><Relationship Id="rId25" Type="http://schemas.openxmlformats.org/officeDocument/2006/relationships/tags" Target="../tags/tag594.xml"/><Relationship Id="rId24" Type="http://schemas.openxmlformats.org/officeDocument/2006/relationships/tags" Target="../tags/tag593.xml"/><Relationship Id="rId23" Type="http://schemas.openxmlformats.org/officeDocument/2006/relationships/tags" Target="../tags/tag592.xml"/><Relationship Id="rId22" Type="http://schemas.openxmlformats.org/officeDocument/2006/relationships/tags" Target="../tags/tag591.xml"/><Relationship Id="rId21" Type="http://schemas.openxmlformats.org/officeDocument/2006/relationships/tags" Target="../tags/tag590.xml"/><Relationship Id="rId20" Type="http://schemas.openxmlformats.org/officeDocument/2006/relationships/tags" Target="../tags/tag589.xml"/><Relationship Id="rId2" Type="http://schemas.openxmlformats.org/officeDocument/2006/relationships/tags" Target="../tags/tag571.xml"/><Relationship Id="rId19" Type="http://schemas.openxmlformats.org/officeDocument/2006/relationships/tags" Target="../tags/tag588.xml"/><Relationship Id="rId18" Type="http://schemas.openxmlformats.org/officeDocument/2006/relationships/tags" Target="../tags/tag587.xml"/><Relationship Id="rId17" Type="http://schemas.openxmlformats.org/officeDocument/2006/relationships/tags" Target="../tags/tag586.xml"/><Relationship Id="rId16" Type="http://schemas.openxmlformats.org/officeDocument/2006/relationships/tags" Target="../tags/tag585.xml"/><Relationship Id="rId15" Type="http://schemas.openxmlformats.org/officeDocument/2006/relationships/tags" Target="../tags/tag584.xml"/><Relationship Id="rId14" Type="http://schemas.openxmlformats.org/officeDocument/2006/relationships/tags" Target="../tags/tag583.xml"/><Relationship Id="rId13" Type="http://schemas.openxmlformats.org/officeDocument/2006/relationships/tags" Target="../tags/tag582.xml"/><Relationship Id="rId12" Type="http://schemas.openxmlformats.org/officeDocument/2006/relationships/tags" Target="../tags/tag581.xml"/><Relationship Id="rId11" Type="http://schemas.openxmlformats.org/officeDocument/2006/relationships/tags" Target="../tags/tag580.xml"/><Relationship Id="rId10" Type="http://schemas.openxmlformats.org/officeDocument/2006/relationships/tags" Target="../tags/tag579.xml"/><Relationship Id="rId1" Type="http://schemas.openxmlformats.org/officeDocument/2006/relationships/tags" Target="../tags/tag5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000"/>
              <a:t>四月营销指南</a:t>
            </a:r>
            <a:endParaRPr lang="zh-CN" altLang="en-US" sz="6000"/>
          </a:p>
        </p:txBody>
      </p:sp>
      <p:sp>
        <p:nvSpPr>
          <p:cNvPr id="28" name="署名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837925" y="3945705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wrap="square" lIns="0" tIns="0" rIns="0" bIns="0" rtlCol="0" anchor="ctr">
            <a:normAutofit fontScale="9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zh-CN" altLang="en-US" sz="1600">
                <a:solidFill>
                  <a:schemeClr val="bg1"/>
                </a:solidFill>
              </a:rPr>
              <a:t>品牌传播 | 公众号引流 | 活跃粉丝</a:t>
            </a:r>
            <a:endParaRPr lang="zh-CN" altLang="en-US" sz="160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75" y="192405"/>
            <a:ext cx="11417935" cy="8769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/>
              <a:t>四月节日盘点</a:t>
            </a:r>
            <a:endParaRPr lang="zh-CN" altLang="en-US"/>
          </a:p>
        </p:txBody>
      </p:sp>
      <p:sp>
        <p:nvSpPr>
          <p:cNvPr id="18" name="节编号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5993765" y="1829435"/>
            <a:ext cx="5234305" cy="1124585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tx1"/>
                </a:solidFill>
              </a:rPr>
              <a:t>PART ONE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75" y="192405"/>
            <a:ext cx="11417935" cy="8769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212" y="1019"/>
              <a:ext cx="401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四月节日盘点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>
            <p:custDataLst>
              <p:tags r:id="rId7"/>
            </p:custDataLst>
          </p:nvPr>
        </p:nvGrpSpPr>
        <p:grpSpPr>
          <a:xfrm>
            <a:off x="377825" y="1655445"/>
            <a:ext cx="3746500" cy="4583430"/>
            <a:chOff x="582" y="2559"/>
            <a:chExt cx="5900" cy="7218"/>
          </a:xfrm>
        </p:grpSpPr>
        <p:sp>
          <p:nvSpPr>
            <p:cNvPr id="6" name="矩形 47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82" y="6362"/>
              <a:ext cx="5900" cy="341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1、电商行业：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愚人节反套路营销，以“愚人不愚价”为切入点，利用H5微传单进行店铺促销优惠宣传；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2、亲子教育：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举办愚人节欢乐派对，利用H5微传单制作精美活动邀请，邀请家长和孩子一起参与活动；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3、各类行业：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以“搞怪、小丑”为切入点，利用愚人节头像装扮小游戏，植入品牌元素进行传播；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4、餐饮/商超便利：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借助节日气氛，利用整蛊小游戏/愚人节幸运抽奖活动，以优惠券设奖，吸引用户参与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985" y="2559"/>
              <a:ext cx="3095" cy="3214"/>
              <a:chOff x="1797" y="2559"/>
              <a:chExt cx="3095" cy="3214"/>
            </a:xfrm>
          </p:grpSpPr>
          <p:sp>
            <p:nvSpPr>
              <p:cNvPr id="9" name="PA-椭圆 8"/>
              <p:cNvSpPr/>
              <p:nvPr>
                <p:custDataLst>
                  <p:tags r:id="rId9"/>
                </p:custDataLst>
              </p:nvPr>
            </p:nvSpPr>
            <p:spPr>
              <a:xfrm>
                <a:off x="2293" y="3670"/>
                <a:ext cx="2103" cy="2103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1F3E1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17" name="PA-直接连接符 16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1797" y="3279"/>
                <a:ext cx="3095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lt1">
                    <a:lumMod val="65000"/>
                  </a:schemeClr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  <p:sp>
            <p:nvSpPr>
              <p:cNvPr id="5" name="文本框 4"/>
              <p:cNvSpPr txBox="1"/>
              <p:nvPr>
                <p:custDataLst>
                  <p:tags r:id="rId11"/>
                </p:custDataLst>
              </p:nvPr>
            </p:nvSpPr>
            <p:spPr bwMode="auto">
              <a:xfrm>
                <a:off x="2115" y="2559"/>
                <a:ext cx="2459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lvl="0" algn="dist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宜：搞怪营销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  <p:sp>
            <p:nvSpPr>
              <p:cNvPr id="59" name="文本框 58"/>
              <p:cNvSpPr txBox="1"/>
              <p:nvPr>
                <p:custDataLst>
                  <p:tags r:id="rId12"/>
                </p:custDataLst>
              </p:nvPr>
            </p:nvSpPr>
            <p:spPr bwMode="auto">
              <a:xfrm>
                <a:off x="2590" y="4394"/>
                <a:ext cx="1508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dirty="0">
                    <a:solidFill>
                      <a:schemeClr val="lt1"/>
                    </a:solidFill>
                    <a:sym typeface="+mn-ea"/>
                  </a:rPr>
                  <a:t>愚人节</a:t>
                </a:r>
                <a:endParaRPr lang="zh-CN" altLang="en-US" sz="1200" dirty="0">
                  <a:solidFill>
                    <a:schemeClr val="lt1"/>
                  </a:solidFill>
                  <a:sym typeface="+mn-ea"/>
                </a:endParaRPr>
              </a:p>
            </p:txBody>
          </p:sp>
        </p:grpSp>
      </p:grpSp>
      <p:grpSp>
        <p:nvGrpSpPr>
          <p:cNvPr id="39" name="组合 38"/>
          <p:cNvGrpSpPr/>
          <p:nvPr>
            <p:custDataLst>
              <p:tags r:id="rId13"/>
            </p:custDataLst>
          </p:nvPr>
        </p:nvGrpSpPr>
        <p:grpSpPr>
          <a:xfrm>
            <a:off x="4418965" y="1655445"/>
            <a:ext cx="3747770" cy="4322445"/>
            <a:chOff x="6867" y="2607"/>
            <a:chExt cx="5902" cy="6807"/>
          </a:xfrm>
        </p:grpSpPr>
        <p:grpSp>
          <p:nvGrpSpPr>
            <p:cNvPr id="36" name="组合 35"/>
            <p:cNvGrpSpPr/>
            <p:nvPr/>
          </p:nvGrpSpPr>
          <p:grpSpPr>
            <a:xfrm>
              <a:off x="8270" y="2607"/>
              <a:ext cx="3095" cy="3214"/>
              <a:chOff x="5816" y="2559"/>
              <a:chExt cx="3095" cy="3214"/>
            </a:xfrm>
          </p:grpSpPr>
          <p:sp>
            <p:nvSpPr>
              <p:cNvPr id="10" name="PA-椭圆 9"/>
              <p:cNvSpPr/>
              <p:nvPr>
                <p:custDataLst>
                  <p:tags r:id="rId14"/>
                </p:custDataLst>
              </p:nvPr>
            </p:nvSpPr>
            <p:spPr>
              <a:xfrm>
                <a:off x="6312" y="3670"/>
                <a:ext cx="2103" cy="2103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1200" kern="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18" name="PA-直接连接符 17"/>
              <p:cNvCxnSpPr/>
              <p:nvPr>
                <p:custDataLst>
                  <p:tags r:id="rId15"/>
                </p:custDataLst>
              </p:nvPr>
            </p:nvCxnSpPr>
            <p:spPr>
              <a:xfrm>
                <a:off x="5816" y="3279"/>
                <a:ext cx="3095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lt1">
                    <a:lumMod val="65000"/>
                  </a:schemeClr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  <p:sp>
            <p:nvSpPr>
              <p:cNvPr id="8" name="文本框 7"/>
              <p:cNvSpPr txBox="1"/>
              <p:nvPr>
                <p:custDataLst>
                  <p:tags r:id="rId16"/>
                </p:custDataLst>
              </p:nvPr>
            </p:nvSpPr>
            <p:spPr bwMode="auto">
              <a:xfrm>
                <a:off x="6609" y="4394"/>
                <a:ext cx="1508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dirty="0">
                    <a:solidFill>
                      <a:schemeClr val="tx1"/>
                    </a:solidFill>
                    <a:sym typeface="+mn-ea"/>
                  </a:rPr>
                  <a:t>清明节</a:t>
                </a:r>
                <a:endParaRPr lang="zh-CN" altLang="en-US" sz="1200" dirty="0">
                  <a:solidFill>
                    <a:schemeClr val="tx1"/>
                  </a:solidFill>
                  <a:sym typeface="+mn-ea"/>
                </a:endParaRPr>
              </a:p>
            </p:txBody>
          </p:sp>
          <p:sp>
            <p:nvSpPr>
              <p:cNvPr id="30" name="文本框 29"/>
              <p:cNvSpPr txBox="1"/>
              <p:nvPr>
                <p:custDataLst>
                  <p:tags r:id="rId17"/>
                </p:custDataLst>
              </p:nvPr>
            </p:nvSpPr>
            <p:spPr bwMode="auto">
              <a:xfrm>
                <a:off x="6134" y="2559"/>
                <a:ext cx="2459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p>
                <a:pPr lvl="0" algn="dist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宜：节气营销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</p:grpSp>
        <p:sp>
          <p:nvSpPr>
            <p:cNvPr id="31" name="矩形 47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867" y="6362"/>
              <a:ext cx="5902" cy="305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1、各类行业：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以节气宣传或习俗科普为主题，利用H5微传单，结合品牌进行传播；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2、新媒体行业：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开展缅怀先人、云祭祀等话题，结合互动游戏玩法，引导用户参与话题讨论；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3、旅游行业：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主打清明踏青出游套餐，结合拼团/砍价/游戏玩法，吸引用户购买；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4、食品/百货：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借助清明吃青团的习俗/主打雨季必备用品，结合拼团/砍价玩法进行促销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63280" y="1655445"/>
            <a:ext cx="3523615" cy="3629660"/>
            <a:chOff x="13314" y="2607"/>
            <a:chExt cx="5549" cy="5716"/>
          </a:xfrm>
        </p:grpSpPr>
        <p:grpSp>
          <p:nvGrpSpPr>
            <p:cNvPr id="12" name="组合 11"/>
            <p:cNvGrpSpPr/>
            <p:nvPr/>
          </p:nvGrpSpPr>
          <p:grpSpPr>
            <a:xfrm>
              <a:off x="14538" y="2607"/>
              <a:ext cx="3095" cy="3214"/>
              <a:chOff x="10173" y="2559"/>
              <a:chExt cx="3095" cy="3214"/>
            </a:xfrm>
          </p:grpSpPr>
          <p:sp>
            <p:nvSpPr>
              <p:cNvPr id="13" name="PA-椭圆 10"/>
              <p:cNvSpPr/>
              <p:nvPr>
                <p:custDataLst>
                  <p:tags r:id="rId19"/>
                </p:custDataLst>
              </p:nvPr>
            </p:nvSpPr>
            <p:spPr>
              <a:xfrm>
                <a:off x="10672" y="3670"/>
                <a:ext cx="2103" cy="2103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algn="ctr"/>
                <a:endParaRPr lang="zh-CN" altLang="en-US" sz="1200" kern="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14" name="PA-直接连接符 18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10173" y="3279"/>
                <a:ext cx="3095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lt1">
                    <a:lumMod val="65000"/>
                  </a:schemeClr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  <p:sp>
            <p:nvSpPr>
              <p:cNvPr id="15" name="文本框 14"/>
              <p:cNvSpPr txBox="1"/>
              <p:nvPr>
                <p:custDataLst>
                  <p:tags r:id="rId21"/>
                </p:custDataLst>
              </p:nvPr>
            </p:nvSpPr>
            <p:spPr bwMode="auto">
              <a:xfrm>
                <a:off x="10479" y="2559"/>
                <a:ext cx="2459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p>
                <a:pPr lvl="0" algn="dist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宜：知识营销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  <p:sp>
            <p:nvSpPr>
              <p:cNvPr id="16" name="文本框 15"/>
              <p:cNvSpPr txBox="1"/>
              <p:nvPr>
                <p:custDataLst>
                  <p:tags r:id="rId22"/>
                </p:custDataLst>
              </p:nvPr>
            </p:nvSpPr>
            <p:spPr bwMode="auto">
              <a:xfrm>
                <a:off x="10673" y="4397"/>
                <a:ext cx="2102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dirty="0">
                    <a:solidFill>
                      <a:schemeClr val="lt1"/>
                    </a:solidFill>
                    <a:sym typeface="+mn-ea"/>
                  </a:rPr>
                  <a:t>世界读书日</a:t>
                </a:r>
                <a:endParaRPr lang="zh-CN" altLang="en-US" sz="1200" dirty="0">
                  <a:solidFill>
                    <a:schemeClr val="lt1"/>
                  </a:solidFill>
                  <a:sym typeface="+mn-ea"/>
                </a:endParaRPr>
              </a:p>
            </p:txBody>
          </p:sp>
        </p:grpSp>
        <p:sp>
          <p:nvSpPr>
            <p:cNvPr id="20" name="矩形 47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3314" y="6362"/>
              <a:ext cx="5549" cy="196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1、图书出版：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主打人生必读书籍清单，结合H5微传单进行图书推荐；或结合拼团玩法进行图书限时优惠活动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2、教培/知识付费：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创建读书打卡群或线上课程打卡群，结合签到打卡玩法，提高用户留存率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</p:grpSp>
    </p:spTree>
    <p:custDataLst>
      <p:tags r:id="rId2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199" y="1019"/>
              <a:ext cx="401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四月节日盘点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>
            <p:custDataLst>
              <p:tags r:id="rId7"/>
            </p:custDataLst>
          </p:nvPr>
        </p:nvGrpSpPr>
        <p:grpSpPr>
          <a:xfrm>
            <a:off x="377825" y="1655445"/>
            <a:ext cx="3746500" cy="3429635"/>
            <a:chOff x="582" y="2559"/>
            <a:chExt cx="5900" cy="5401"/>
          </a:xfrm>
        </p:grpSpPr>
        <p:sp>
          <p:nvSpPr>
            <p:cNvPr id="6" name="矩形 47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82" y="6362"/>
              <a:ext cx="5900" cy="15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1、各类行业：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以节气宣传为主题，利用H5微传单，进行品牌传播、企业宣传或新品促销；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2、日用百货：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结合节气特色，主打雨季必备用品，利用拼团/砍价玩法进行促销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985" y="2559"/>
              <a:ext cx="3095" cy="3214"/>
              <a:chOff x="1797" y="2559"/>
              <a:chExt cx="3095" cy="3214"/>
            </a:xfrm>
          </p:grpSpPr>
          <p:sp>
            <p:nvSpPr>
              <p:cNvPr id="9" name="PA-椭圆 8"/>
              <p:cNvSpPr/>
              <p:nvPr>
                <p:custDataLst>
                  <p:tags r:id="rId9"/>
                </p:custDataLst>
              </p:nvPr>
            </p:nvSpPr>
            <p:spPr>
              <a:xfrm>
                <a:off x="2293" y="3670"/>
                <a:ext cx="2103" cy="2103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1F3E1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17" name="PA-直接连接符 16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1797" y="3279"/>
                <a:ext cx="3095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lt1">
                    <a:lumMod val="65000"/>
                  </a:schemeClr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  <p:sp>
            <p:nvSpPr>
              <p:cNvPr id="5" name="文本框 4"/>
              <p:cNvSpPr txBox="1"/>
              <p:nvPr>
                <p:custDataLst>
                  <p:tags r:id="rId11"/>
                </p:custDataLst>
              </p:nvPr>
            </p:nvSpPr>
            <p:spPr bwMode="auto">
              <a:xfrm>
                <a:off x="2115" y="2559"/>
                <a:ext cx="2459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lvl="0" algn="dist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宜：节气营销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  <p:sp>
            <p:nvSpPr>
              <p:cNvPr id="59" name="文本框 58"/>
              <p:cNvSpPr txBox="1"/>
              <p:nvPr>
                <p:custDataLst>
                  <p:tags r:id="rId12"/>
                </p:custDataLst>
              </p:nvPr>
            </p:nvSpPr>
            <p:spPr bwMode="auto">
              <a:xfrm>
                <a:off x="2590" y="4394"/>
                <a:ext cx="1508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dirty="0">
                    <a:solidFill>
                      <a:schemeClr val="lt1"/>
                    </a:solidFill>
                    <a:sym typeface="+mn-ea"/>
                  </a:rPr>
                  <a:t>谷雨</a:t>
                </a:r>
                <a:endParaRPr lang="zh-CN" altLang="en-US" sz="1200" dirty="0">
                  <a:solidFill>
                    <a:schemeClr val="lt1"/>
                  </a:solidFill>
                  <a:sym typeface="+mn-ea"/>
                </a:endParaRPr>
              </a:p>
            </p:txBody>
          </p:sp>
        </p:grpSp>
      </p:grpSp>
      <p:grpSp>
        <p:nvGrpSpPr>
          <p:cNvPr id="39" name="组合 38"/>
          <p:cNvGrpSpPr/>
          <p:nvPr>
            <p:custDataLst>
              <p:tags r:id="rId13"/>
            </p:custDataLst>
          </p:nvPr>
        </p:nvGrpSpPr>
        <p:grpSpPr>
          <a:xfrm>
            <a:off x="4418965" y="1655445"/>
            <a:ext cx="3747600" cy="3860800"/>
            <a:chOff x="6867" y="2607"/>
            <a:chExt cx="5902" cy="6080"/>
          </a:xfrm>
        </p:grpSpPr>
        <p:grpSp>
          <p:nvGrpSpPr>
            <p:cNvPr id="36" name="组合 35"/>
            <p:cNvGrpSpPr/>
            <p:nvPr/>
          </p:nvGrpSpPr>
          <p:grpSpPr>
            <a:xfrm>
              <a:off x="8270" y="2607"/>
              <a:ext cx="3095" cy="3214"/>
              <a:chOff x="5816" y="2559"/>
              <a:chExt cx="3095" cy="3214"/>
            </a:xfrm>
          </p:grpSpPr>
          <p:sp>
            <p:nvSpPr>
              <p:cNvPr id="10" name="PA-椭圆 9"/>
              <p:cNvSpPr/>
              <p:nvPr>
                <p:custDataLst>
                  <p:tags r:id="rId14"/>
                </p:custDataLst>
              </p:nvPr>
            </p:nvSpPr>
            <p:spPr>
              <a:xfrm>
                <a:off x="6312" y="3670"/>
                <a:ext cx="2103" cy="2103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1200" kern="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18" name="PA-直接连接符 17"/>
              <p:cNvCxnSpPr/>
              <p:nvPr>
                <p:custDataLst>
                  <p:tags r:id="rId15"/>
                </p:custDataLst>
              </p:nvPr>
            </p:nvCxnSpPr>
            <p:spPr>
              <a:xfrm>
                <a:off x="5816" y="3279"/>
                <a:ext cx="3095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lt1">
                    <a:lumMod val="65000"/>
                  </a:schemeClr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  <p:sp>
            <p:nvSpPr>
              <p:cNvPr id="8" name="文本框 7"/>
              <p:cNvSpPr txBox="1"/>
              <p:nvPr>
                <p:custDataLst>
                  <p:tags r:id="rId16"/>
                </p:custDataLst>
              </p:nvPr>
            </p:nvSpPr>
            <p:spPr bwMode="auto">
              <a:xfrm>
                <a:off x="6312" y="4394"/>
                <a:ext cx="2104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dirty="0">
                    <a:solidFill>
                      <a:schemeClr val="tx1"/>
                    </a:solidFill>
                    <a:sym typeface="+mn-ea"/>
                  </a:rPr>
                  <a:t>世界地球日</a:t>
                </a:r>
                <a:endParaRPr lang="zh-CN" altLang="en-US" sz="1200" dirty="0">
                  <a:solidFill>
                    <a:schemeClr val="tx1"/>
                  </a:solidFill>
                  <a:sym typeface="+mn-ea"/>
                </a:endParaRPr>
              </a:p>
            </p:txBody>
          </p:sp>
          <p:sp>
            <p:nvSpPr>
              <p:cNvPr id="30" name="文本框 29"/>
              <p:cNvSpPr txBox="1"/>
              <p:nvPr>
                <p:custDataLst>
                  <p:tags r:id="rId17"/>
                </p:custDataLst>
              </p:nvPr>
            </p:nvSpPr>
            <p:spPr bwMode="auto">
              <a:xfrm>
                <a:off x="6134" y="2559"/>
                <a:ext cx="2459" cy="5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p>
                <a:pPr lvl="0" algn="dist">
                  <a:buClrTx/>
                  <a:buSzTx/>
                  <a:buFontTx/>
                </a:pPr>
                <a:r>
                  <a:rPr lang="zh-CN" altLang="en-US" b="1" dirty="0">
                    <a:solidFill>
                      <a:schemeClr val="tx1"/>
                    </a:solidFill>
                    <a:sym typeface="+mn-lt"/>
                  </a:rPr>
                  <a:t>宜：绿色营销</a:t>
                </a:r>
                <a:endParaRPr lang="zh-CN" altLang="en-US" b="1" dirty="0">
                  <a:solidFill>
                    <a:schemeClr val="tx1"/>
                  </a:solidFill>
                  <a:sym typeface="+mn-lt"/>
                </a:endParaRPr>
              </a:p>
            </p:txBody>
          </p:sp>
        </p:grpSp>
        <p:sp>
          <p:nvSpPr>
            <p:cNvPr id="31" name="矩形 47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867" y="6362"/>
              <a:ext cx="5902" cy="23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1、政府组织：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开展环保、垃圾分类、爱护动物主题活动，结合H5微传单或互动游戏，进行节日宣传科普；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2、教育行业：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举办地球日</a:t>
              </a:r>
              <a:r>
                <a:rPr lang="en-US" altLang="zh-CN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/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环保知识竞答，结合答题玩法，引导学生参与活动以达到宣传科普的效果；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en-US" altLang="zh-CN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3</a:t>
              </a:r>
              <a:r>
                <a:rPr lang="zh-CN" altLang="en-US" sz="1200" b="1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、公益组织：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举办公益作品征集活动，如爱护地球绘画比赛等，结合投票玩法，通过线上活动进行宣传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</p:grp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/>
              <a:t>节日模板推荐</a:t>
            </a:r>
            <a:endParaRPr lang="zh-CN" altLang="en-US"/>
          </a:p>
        </p:txBody>
      </p:sp>
      <p:sp>
        <p:nvSpPr>
          <p:cNvPr id="18" name="节编号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5993765" y="1829435"/>
            <a:ext cx="5234305" cy="1124585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tx1"/>
                </a:solidFill>
              </a:rPr>
              <a:t>PART TWO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75" y="192405"/>
            <a:ext cx="11417935" cy="8769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9001" y="1019"/>
              <a:ext cx="2598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愚人节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236980" y="1209675"/>
            <a:ext cx="9716770" cy="633730"/>
            <a:chOff x="2122" y="1893"/>
            <a:chExt cx="15302" cy="1022"/>
          </a:xfrm>
        </p:grpSpPr>
        <p:sp>
          <p:nvSpPr>
            <p:cNvPr id="12" name="矩形 11"/>
            <p:cNvSpPr/>
            <p:nvPr>
              <p:custDataLst>
                <p:tags r:id="rId7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8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 bwMode="auto"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搞怪营销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4572" y="1959"/>
              <a:ext cx="12852" cy="8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1、电商行业：愚人节反套路营销，以“愚人不愚价”为切入点，利用H5微传单进行店铺促销优惠宣传；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2、亲子教育：举办愚人节欢乐派对，利用H5微传单制作精美活动邀请，邀请家长孩子一起参与活动；</a:t>
              </a:r>
              <a:endParaRPr lang="zh-CN" altLang="en-US" sz="1200" dirty="0" smtClean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48650" y="2098675"/>
            <a:ext cx="2205990" cy="3930650"/>
            <a:chOff x="12990" y="3305"/>
            <a:chExt cx="3474" cy="6190"/>
          </a:xfrm>
        </p:grpSpPr>
        <p:sp>
          <p:nvSpPr>
            <p:cNvPr id="86" name="矩形 85"/>
            <p:cNvSpPr/>
            <p:nvPr>
              <p:custDataLst>
                <p:tags r:id="rId11"/>
              </p:custDataLst>
            </p:nvPr>
          </p:nvSpPr>
          <p:spPr>
            <a:xfrm>
              <a:off x="12990" y="9012"/>
              <a:ext cx="3474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愚人节幼儿园活动邀请函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3" name="图片 22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3248" y="3305"/>
              <a:ext cx="2944" cy="526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" name="组合 4"/>
          <p:cNvGrpSpPr/>
          <p:nvPr/>
        </p:nvGrpSpPr>
        <p:grpSpPr>
          <a:xfrm>
            <a:off x="776605" y="2098675"/>
            <a:ext cx="2016125" cy="3930015"/>
            <a:chOff x="1223" y="3305"/>
            <a:chExt cx="3175" cy="6189"/>
          </a:xfrm>
        </p:grpSpPr>
        <p:sp>
          <p:nvSpPr>
            <p:cNvPr id="50" name="矩形 49"/>
            <p:cNvSpPr/>
            <p:nvPr>
              <p:custDataLst>
                <p:tags r:id="rId14"/>
              </p:custDataLst>
            </p:nvPr>
          </p:nvSpPr>
          <p:spPr>
            <a:xfrm>
              <a:off x="1223" y="9011"/>
              <a:ext cx="317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波普风愚人节促销宣传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1355" y="3305"/>
              <a:ext cx="2959" cy="53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" name="组合 5"/>
          <p:cNvGrpSpPr/>
          <p:nvPr/>
        </p:nvGrpSpPr>
        <p:grpSpPr>
          <a:xfrm>
            <a:off x="4586605" y="2101215"/>
            <a:ext cx="2005965" cy="3927475"/>
            <a:chOff x="7223" y="3309"/>
            <a:chExt cx="3159" cy="6185"/>
          </a:xfrm>
        </p:grpSpPr>
        <p:sp>
          <p:nvSpPr>
            <p:cNvPr id="46" name="矩形 45"/>
            <p:cNvSpPr/>
            <p:nvPr>
              <p:custDataLst>
                <p:tags r:id="rId17"/>
              </p:custDataLst>
            </p:nvPr>
          </p:nvSpPr>
          <p:spPr>
            <a:xfrm>
              <a:off x="7223" y="9011"/>
              <a:ext cx="3159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卡通风愚人节电商促销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7261" y="3309"/>
              <a:ext cx="3026" cy="537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9001" y="1019"/>
              <a:ext cx="2598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愚人节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236980" y="1209675"/>
            <a:ext cx="9716770" cy="633730"/>
            <a:chOff x="2122" y="1893"/>
            <a:chExt cx="15302" cy="1022"/>
          </a:xfrm>
        </p:grpSpPr>
        <p:sp>
          <p:nvSpPr>
            <p:cNvPr id="12" name="矩形 11"/>
            <p:cNvSpPr/>
            <p:nvPr>
              <p:custDataLst>
                <p:tags r:id="rId7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8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 bwMode="auto"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搞怪营销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4572" y="1959"/>
              <a:ext cx="12852" cy="8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3、各类行业：以“搞怪、小丑”为切入点，利用愚人节头像装扮小游戏，植入品牌元素进行传播；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4、餐饮/商超便利：借助节日气氛，利用整蛊小游戏/愚人节幸运抽奖活动，以优惠券设奖，吸引用户参与</a:t>
              </a:r>
              <a:endParaRPr lang="zh-CN" altLang="en-US" sz="1200" dirty="0" smtClean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48928" y="2110105"/>
            <a:ext cx="2257233" cy="3919220"/>
            <a:chOff x="12990" y="3323"/>
            <a:chExt cx="3555" cy="6172"/>
          </a:xfrm>
        </p:grpSpPr>
        <p:sp>
          <p:nvSpPr>
            <p:cNvPr id="86" name="矩形 85"/>
            <p:cNvSpPr/>
            <p:nvPr>
              <p:custDataLst>
                <p:tags r:id="rId11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愚人节抽奖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3" name="图片 22" descr="D:\a工作文件\02活动指导方案\2.月活动指导方案\4月\图\愚人抽奖.png愚人抽奖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/>
            <a:stretch>
              <a:fillRect/>
            </a:stretch>
          </p:blipFill>
          <p:spPr>
            <a:xfrm>
              <a:off x="13248" y="3323"/>
              <a:ext cx="2944" cy="535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6" name="组合 25"/>
          <p:cNvGrpSpPr/>
          <p:nvPr/>
        </p:nvGrpSpPr>
        <p:grpSpPr>
          <a:xfrm>
            <a:off x="843915" y="2137410"/>
            <a:ext cx="1895475" cy="3891915"/>
            <a:chOff x="1329" y="3366"/>
            <a:chExt cx="2985" cy="6129"/>
          </a:xfrm>
        </p:grpSpPr>
        <p:sp>
          <p:nvSpPr>
            <p:cNvPr id="50" name="矩形 49"/>
            <p:cNvSpPr/>
            <p:nvPr>
              <p:custDataLst>
                <p:tags r:id="rId14"/>
              </p:custDataLst>
            </p:nvPr>
          </p:nvSpPr>
          <p:spPr>
            <a:xfrm>
              <a:off x="1329" y="9012"/>
              <a:ext cx="2958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愚人节头像装扮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4" name="图片 23" descr="D:\a工作文件\02活动指导方案\2.月活动指导方案\4月\图\愚人 头像.jpg愚人 头像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rcRect/>
            <a:stretch>
              <a:fillRect/>
            </a:stretch>
          </p:blipFill>
          <p:spPr>
            <a:xfrm>
              <a:off x="1355" y="3366"/>
              <a:ext cx="2959" cy="525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7" name="组合 26"/>
          <p:cNvGrpSpPr/>
          <p:nvPr/>
        </p:nvGrpSpPr>
        <p:grpSpPr>
          <a:xfrm>
            <a:off x="4610735" y="2101850"/>
            <a:ext cx="1921510" cy="3927097"/>
            <a:chOff x="7261" y="3310"/>
            <a:chExt cx="3026" cy="6184"/>
          </a:xfrm>
        </p:grpSpPr>
        <p:sp>
          <p:nvSpPr>
            <p:cNvPr id="46" name="矩形 45"/>
            <p:cNvSpPr/>
            <p:nvPr>
              <p:custDataLst>
                <p:tags r:id="rId17"/>
              </p:custDataLst>
            </p:nvPr>
          </p:nvSpPr>
          <p:spPr>
            <a:xfrm>
              <a:off x="7261" y="9011"/>
              <a:ext cx="302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愚人节整蛊游戏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5" name="图片 24" descr="D:\a工作文件\02活动指导方案\2.月活动指导方案\4月\图\愚人游戏.jpg愚人游戏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rcRect/>
            <a:stretch>
              <a:fillRect/>
            </a:stretch>
          </p:blipFill>
          <p:spPr>
            <a:xfrm>
              <a:off x="7261" y="3310"/>
              <a:ext cx="3026" cy="537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9001" y="1019"/>
              <a:ext cx="2598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清明节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236980" y="1209675"/>
            <a:ext cx="9716770" cy="633730"/>
            <a:chOff x="2122" y="1893"/>
            <a:chExt cx="15302" cy="1022"/>
          </a:xfrm>
        </p:grpSpPr>
        <p:sp>
          <p:nvSpPr>
            <p:cNvPr id="12" name="矩形 11"/>
            <p:cNvSpPr/>
            <p:nvPr>
              <p:custDataLst>
                <p:tags r:id="rId7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8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 bwMode="auto"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节气营销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4572" y="1959"/>
              <a:ext cx="12852" cy="8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1、各类行业：以节气宣传或习俗科普为主题，利用H5微传单，结合品牌进行传播；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2、新媒体行业：开展缅怀先人、云祭祀等话题，结合互动游戏玩法，引导用户参与话题讨论；</a:t>
              </a:r>
              <a:endParaRPr lang="zh-CN" altLang="en-US" sz="1200" dirty="0" smtClean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39125" y="2098675"/>
            <a:ext cx="2257411" cy="3919220"/>
            <a:chOff x="12990" y="3323"/>
            <a:chExt cx="3555" cy="6172"/>
          </a:xfrm>
        </p:grpSpPr>
        <p:sp>
          <p:nvSpPr>
            <p:cNvPr id="86" name="矩形 85"/>
            <p:cNvSpPr/>
            <p:nvPr>
              <p:custDataLst>
                <p:tags r:id="rId11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清明云祭祀游戏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3" name="图片 22" descr="D:\a工作文件\02活动指导方案\2.月活动指导方案\4月\图\清明云祭祀.png清明云祭祀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/>
            <a:stretch>
              <a:fillRect/>
            </a:stretch>
          </p:blipFill>
          <p:spPr>
            <a:xfrm>
              <a:off x="13248" y="3323"/>
              <a:ext cx="2944" cy="537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0" name="矩形 49"/>
          <p:cNvSpPr/>
          <p:nvPr>
            <p:custDataLst>
              <p:tags r:id="rId14"/>
            </p:custDataLst>
          </p:nvPr>
        </p:nvSpPr>
        <p:spPr>
          <a:xfrm>
            <a:off x="852805" y="5715635"/>
            <a:ext cx="1878330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清明节图文宣传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5"/>
            </p:custDataLst>
          </p:nvPr>
        </p:nvSpPr>
        <p:spPr>
          <a:xfrm>
            <a:off x="4610735" y="5721985"/>
            <a:ext cx="192087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清明节习俗科普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52805" y="2098675"/>
            <a:ext cx="1878330" cy="34143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4610735" y="2098675"/>
            <a:ext cx="1921510" cy="34137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9001" y="1019"/>
              <a:ext cx="2598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清明节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236980" y="1209675"/>
            <a:ext cx="9716770" cy="633730"/>
            <a:chOff x="2122" y="1893"/>
            <a:chExt cx="15302" cy="1022"/>
          </a:xfrm>
        </p:grpSpPr>
        <p:sp>
          <p:nvSpPr>
            <p:cNvPr id="12" name="矩形 11"/>
            <p:cNvSpPr/>
            <p:nvPr>
              <p:custDataLst>
                <p:tags r:id="rId7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8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 bwMode="auto"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节气营销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4572" y="1959"/>
              <a:ext cx="12852" cy="8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3、旅游行业：主打清明踏青出游套餐，结合拼团/砍价/游戏玩法，吸引用户购买；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4、食品/百货：借助清明吃青团的习俗/主打雨季必备用品，结合拼团/砍价玩法进行促销</a:t>
              </a:r>
              <a:endParaRPr lang="zh-CN" altLang="en-US" sz="1200" dirty="0" smtClean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48928" y="2110105"/>
            <a:ext cx="2257233" cy="3919220"/>
            <a:chOff x="12990" y="3323"/>
            <a:chExt cx="3555" cy="6172"/>
          </a:xfrm>
        </p:grpSpPr>
        <p:sp>
          <p:nvSpPr>
            <p:cNvPr id="86" name="矩形 85"/>
            <p:cNvSpPr/>
            <p:nvPr>
              <p:custDataLst>
                <p:tags r:id="rId11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砍价活动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3" name="图片 22" descr="D:\a工作文件\02活动指导方案\2.月活动指导方案\4月\图\清明砍价.jpg清明砍价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/>
            <a:stretch>
              <a:fillRect/>
            </a:stretch>
          </p:blipFill>
          <p:spPr>
            <a:xfrm>
              <a:off x="13248" y="3323"/>
              <a:ext cx="2943" cy="535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6" name="组合 25"/>
          <p:cNvGrpSpPr/>
          <p:nvPr/>
        </p:nvGrpSpPr>
        <p:grpSpPr>
          <a:xfrm>
            <a:off x="852170" y="2138680"/>
            <a:ext cx="1878330" cy="3890010"/>
            <a:chOff x="1356" y="3366"/>
            <a:chExt cx="2958" cy="6126"/>
          </a:xfrm>
        </p:grpSpPr>
        <p:sp>
          <p:nvSpPr>
            <p:cNvPr id="50" name="矩形 49"/>
            <p:cNvSpPr/>
            <p:nvPr>
              <p:custDataLst>
                <p:tags r:id="rId14"/>
              </p:custDataLst>
            </p:nvPr>
          </p:nvSpPr>
          <p:spPr>
            <a:xfrm>
              <a:off x="1356" y="9009"/>
              <a:ext cx="2958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清明组团游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4" name="图片 23" descr="D:\a工作文件\02活动指导方案\2.月活动指导方案\4月\图\清明组团游.jpg清明组团游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rcRect/>
            <a:stretch>
              <a:fillRect/>
            </a:stretch>
          </p:blipFill>
          <p:spPr>
            <a:xfrm>
              <a:off x="1356" y="3366"/>
              <a:ext cx="2958" cy="525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7" name="组合 26"/>
          <p:cNvGrpSpPr/>
          <p:nvPr/>
        </p:nvGrpSpPr>
        <p:grpSpPr>
          <a:xfrm>
            <a:off x="4610735" y="2101850"/>
            <a:ext cx="1921510" cy="3927097"/>
            <a:chOff x="7261" y="3310"/>
            <a:chExt cx="3026" cy="6184"/>
          </a:xfrm>
        </p:grpSpPr>
        <p:sp>
          <p:nvSpPr>
            <p:cNvPr id="46" name="矩形 45"/>
            <p:cNvSpPr/>
            <p:nvPr>
              <p:custDataLst>
                <p:tags r:id="rId17"/>
              </p:custDataLst>
            </p:nvPr>
          </p:nvSpPr>
          <p:spPr>
            <a:xfrm>
              <a:off x="7261" y="9011"/>
              <a:ext cx="302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清明踏春游戏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5" name="图片 24" descr="D:\a工作文件\02活动指导方案\2.月活动指导方案\4月\图\清明踏青游.jpg清明踏青游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rcRect/>
            <a:stretch>
              <a:fillRect/>
            </a:stretch>
          </p:blipFill>
          <p:spPr>
            <a:xfrm>
              <a:off x="7261" y="3310"/>
              <a:ext cx="3026" cy="537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378" y="1019"/>
              <a:ext cx="3635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世界读书日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236980" y="1209675"/>
            <a:ext cx="9716770" cy="633730"/>
            <a:chOff x="2122" y="1893"/>
            <a:chExt cx="15302" cy="1022"/>
          </a:xfrm>
        </p:grpSpPr>
        <p:sp>
          <p:nvSpPr>
            <p:cNvPr id="12" name="矩形 11"/>
            <p:cNvSpPr/>
            <p:nvPr>
              <p:custDataLst>
                <p:tags r:id="rId7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8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 bwMode="auto"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知识营销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4572" y="1959"/>
              <a:ext cx="12852" cy="8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1、图书出版：主打人生必读书籍清单，结合H5微传单进行图书推荐；或结合答题玩法以书券设奖吸引用户参与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2、教培/知识付费：创建读书打卡群或线上课程打卡群，结合签到打卡玩法，提高用户留存率</a:t>
              </a:r>
              <a:endParaRPr lang="zh-CN" altLang="en-US" sz="1200" dirty="0" smtClean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48928" y="2111375"/>
            <a:ext cx="2257039" cy="3917950"/>
            <a:chOff x="12990" y="3325"/>
            <a:chExt cx="3555" cy="6170"/>
          </a:xfrm>
        </p:grpSpPr>
        <p:sp>
          <p:nvSpPr>
            <p:cNvPr id="86" name="矩形 85"/>
            <p:cNvSpPr/>
            <p:nvPr>
              <p:custDataLst>
                <p:tags r:id="rId11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日历打卡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3" name="图片 22" descr="D:\a工作文件\02活动指导方案\2.月活动指导方案\4月\图\读书日打卡.jpg读书日打卡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/>
            <a:stretch>
              <a:fillRect/>
            </a:stretch>
          </p:blipFill>
          <p:spPr>
            <a:xfrm>
              <a:off x="13248" y="3325"/>
              <a:ext cx="2942" cy="535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0" name="矩形 49"/>
          <p:cNvSpPr/>
          <p:nvPr>
            <p:custDataLst>
              <p:tags r:id="rId14"/>
            </p:custDataLst>
          </p:nvPr>
        </p:nvSpPr>
        <p:spPr>
          <a:xfrm>
            <a:off x="835025" y="5723890"/>
            <a:ext cx="1878330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好书推荐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5"/>
            </p:custDataLst>
          </p:nvPr>
        </p:nvSpPr>
        <p:spPr>
          <a:xfrm>
            <a:off x="4611370" y="5723890"/>
            <a:ext cx="192087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答题活动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6" name="图片 5" descr="D:\a工作文件\02活动指导方案\2.月活动指导方案\4月\图\读书日 答题.png读书日 答题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4611053" y="2101850"/>
            <a:ext cx="1920240" cy="34093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35025" y="2145665"/>
            <a:ext cx="1878330" cy="33648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9322" y="1019"/>
              <a:ext cx="1748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谷雨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236980" y="1209675"/>
            <a:ext cx="9716770" cy="633730"/>
            <a:chOff x="2122" y="1893"/>
            <a:chExt cx="15302" cy="1022"/>
          </a:xfrm>
        </p:grpSpPr>
        <p:sp>
          <p:nvSpPr>
            <p:cNvPr id="12" name="矩形 11"/>
            <p:cNvSpPr/>
            <p:nvPr>
              <p:custDataLst>
                <p:tags r:id="rId7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8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 bwMode="auto"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节气营销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4572" y="1959"/>
              <a:ext cx="12852" cy="8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1、各类行业：以节气宣传为主题，利用H5微传单，进行品牌传播、企业宣传或新品促销；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2、日用百货：结合节气特色，主打雨季必备用品，结合拼团/砍价玩法进行促销</a:t>
              </a:r>
              <a:endParaRPr lang="zh-CN" altLang="en-US" sz="1200" dirty="0" smtClean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58175" y="2098675"/>
            <a:ext cx="2257411" cy="3919220"/>
            <a:chOff x="12990" y="3323"/>
            <a:chExt cx="3555" cy="6172"/>
          </a:xfrm>
        </p:grpSpPr>
        <p:sp>
          <p:nvSpPr>
            <p:cNvPr id="86" name="矩形 85"/>
            <p:cNvSpPr/>
            <p:nvPr>
              <p:custDataLst>
                <p:tags r:id="rId11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天天拼团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3" name="图片 22" descr="D:\a工作文件\02活动指导方案\2.月活动指导方案\4月\图\拼团.jpg拼团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/>
            <a:stretch>
              <a:fillRect/>
            </a:stretch>
          </p:blipFill>
          <p:spPr>
            <a:xfrm>
              <a:off x="13248" y="3323"/>
              <a:ext cx="2943" cy="537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0" name="矩形 49"/>
          <p:cNvSpPr/>
          <p:nvPr>
            <p:custDataLst>
              <p:tags r:id="rId14"/>
            </p:custDataLst>
          </p:nvPr>
        </p:nvSpPr>
        <p:spPr>
          <a:xfrm>
            <a:off x="852805" y="5715635"/>
            <a:ext cx="1878330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谷雨企业宣传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5"/>
            </p:custDataLst>
          </p:nvPr>
        </p:nvSpPr>
        <p:spPr>
          <a:xfrm>
            <a:off x="4610735" y="5721985"/>
            <a:ext cx="192087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谷雨节气宣传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52805" y="2098675"/>
            <a:ext cx="1878330" cy="34137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4610735" y="2098675"/>
            <a:ext cx="1921510" cy="34143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378" y="1019"/>
              <a:ext cx="3635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世界地球日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236980" y="1209675"/>
            <a:ext cx="9716135" cy="633730"/>
            <a:chOff x="2122" y="1893"/>
            <a:chExt cx="15301" cy="1022"/>
          </a:xfrm>
        </p:grpSpPr>
        <p:sp>
          <p:nvSpPr>
            <p:cNvPr id="12" name="矩形 11"/>
            <p:cNvSpPr/>
            <p:nvPr>
              <p:custDataLst>
                <p:tags r:id="rId7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8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 bwMode="auto"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绿色营销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4571" y="2143"/>
              <a:ext cx="12852" cy="5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5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1、政府组织：开展环保、垃圾分类、爱护动物主题活动，结合H5微传单或互动游戏，进行节日宣传科普；</a:t>
              </a:r>
              <a:endParaRPr lang="zh-CN" altLang="en-US" sz="1200" dirty="0" smtClean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48928" y="2110740"/>
            <a:ext cx="2257233" cy="3918585"/>
            <a:chOff x="12990" y="3324"/>
            <a:chExt cx="3555" cy="6171"/>
          </a:xfrm>
        </p:grpSpPr>
        <p:sp>
          <p:nvSpPr>
            <p:cNvPr id="86" name="矩形 85"/>
            <p:cNvSpPr/>
            <p:nvPr>
              <p:custDataLst>
                <p:tags r:id="rId11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环保小游戏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3" name="图片 22" descr="D:\a工作文件\02活动指导方案\2.月活动指导方案\4月\图\地球日环保.jpg地球日环保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/>
            <a:stretch>
              <a:fillRect/>
            </a:stretch>
          </p:blipFill>
          <p:spPr>
            <a:xfrm>
              <a:off x="13248" y="3324"/>
              <a:ext cx="2943" cy="535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0" name="矩形 49"/>
          <p:cNvSpPr/>
          <p:nvPr>
            <p:custDataLst>
              <p:tags r:id="rId14"/>
            </p:custDataLst>
          </p:nvPr>
        </p:nvSpPr>
        <p:spPr>
          <a:xfrm>
            <a:off x="835025" y="5723890"/>
            <a:ext cx="1878330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地球日公益宣传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52170" y="2138680"/>
            <a:ext cx="1877695" cy="33743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/>
          <p:cNvSpPr/>
          <p:nvPr>
            <p:custDataLst>
              <p:tags r:id="rId17"/>
            </p:custDataLst>
          </p:nvPr>
        </p:nvSpPr>
        <p:spPr>
          <a:xfrm>
            <a:off x="4632325" y="5701030"/>
            <a:ext cx="1878330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垃圾分类游戏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11" name="图片 10" descr="D:\a工作文件\02活动指导方案\2.月活动指导方案\4月\图\地球日垃圾.gif地球日垃圾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/>
          <a:stretch>
            <a:fillRect/>
          </a:stretch>
        </p:blipFill>
        <p:spPr>
          <a:xfrm>
            <a:off x="4632325" y="2138680"/>
            <a:ext cx="1877695" cy="33324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378" y="1019"/>
              <a:ext cx="3635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世界地球日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236980" y="1209675"/>
            <a:ext cx="9716135" cy="633730"/>
            <a:chOff x="2122" y="1893"/>
            <a:chExt cx="15301" cy="1022"/>
          </a:xfrm>
        </p:grpSpPr>
        <p:sp>
          <p:nvSpPr>
            <p:cNvPr id="12" name="矩形 11"/>
            <p:cNvSpPr/>
            <p:nvPr>
              <p:custDataLst>
                <p:tags r:id="rId7"/>
              </p:custDataLst>
            </p:nvPr>
          </p:nvSpPr>
          <p:spPr>
            <a:xfrm>
              <a:off x="2122" y="1893"/>
              <a:ext cx="1991" cy="1022"/>
            </a:xfrm>
            <a:prstGeom prst="rect">
              <a:avLst/>
            </a:prstGeom>
            <a:noFill/>
            <a:ln w="222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8"/>
              </p:custDataLst>
            </p:nvPr>
          </p:nvSpPr>
          <p:spPr>
            <a:xfrm>
              <a:off x="4114" y="1893"/>
              <a:ext cx="13309" cy="102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 bwMode="auto">
            <a:xfrm>
              <a:off x="2165" y="2107"/>
              <a:ext cx="1949" cy="5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+mn-ea"/>
                </a:rPr>
                <a:t>绿色营销</a:t>
              </a:r>
              <a:endParaRPr lang="zh-CN" altLang="en-US" b="1" dirty="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4571" y="2034"/>
              <a:ext cx="12852" cy="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2、教育行业：举办环保知识竞答大赛，结合答题玩法，引导学生参与活动以达到宣传科普的效果；</a:t>
              </a:r>
              <a:endParaRPr lang="zh-CN" altLang="en-US" sz="1200" dirty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  <a:p>
              <a:pPr lvl="0" algn="l" fontAlgn="auto">
                <a:lnSpc>
                  <a:spcPct val="100000"/>
                </a:lnSpc>
                <a:buClrTx/>
                <a:buSzTx/>
                <a:buFontTx/>
              </a:pPr>
              <a:r>
                <a:rPr lang="en-US" altLang="zh-CN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3</a:t>
              </a:r>
              <a:r>
                <a:rPr lang="zh-CN" altLang="en-US" sz="1200" dirty="0">
                  <a:solidFill>
                    <a:schemeClr val="tx1"/>
                  </a:solidFill>
                  <a:cs typeface="微软雅黑" panose="020B0503020204020204" pitchFamily="34" charset="-122"/>
                  <a:sym typeface="+mn-lt"/>
                </a:rPr>
                <a:t>、公益组织：举办公益作品征集活动，如爱护地球绘画比赛等，结合投票玩法，通过线上活动进行宣传</a:t>
              </a:r>
              <a:endParaRPr lang="zh-CN" altLang="en-US" sz="1200" dirty="0" smtClean="0">
                <a:solidFill>
                  <a:schemeClr val="tx1"/>
                </a:solidFill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18608" y="2167255"/>
            <a:ext cx="2257233" cy="3918585"/>
            <a:chOff x="12990" y="3324"/>
            <a:chExt cx="3555" cy="6171"/>
          </a:xfrm>
        </p:grpSpPr>
        <p:sp>
          <p:nvSpPr>
            <p:cNvPr id="86" name="矩形 85"/>
            <p:cNvSpPr/>
            <p:nvPr>
              <p:custDataLst>
                <p:tags r:id="rId11"/>
              </p:custDataLst>
            </p:nvPr>
          </p:nvSpPr>
          <p:spPr>
            <a:xfrm>
              <a:off x="12990" y="9012"/>
              <a:ext cx="3555" cy="48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sym typeface="+mn-ea"/>
                </a:rPr>
                <a:t>环保答题活动</a:t>
              </a:r>
              <a:endParaRPr lang="zh-CN" altLang="en-US" sz="1400" dirty="0">
                <a:solidFill>
                  <a:schemeClr val="tx1"/>
                </a:solidFill>
                <a:sym typeface="+mn-ea"/>
              </a:endParaRPr>
            </a:p>
          </p:txBody>
        </p:sp>
        <p:pic>
          <p:nvPicPr>
            <p:cNvPr id="23" name="图片 22" descr="D:\a工作文件\02活动指导方案\2.月活动指导方案\4月\图\地球日答题.jpg地球日答题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/>
            <a:stretch>
              <a:fillRect/>
            </a:stretch>
          </p:blipFill>
          <p:spPr>
            <a:xfrm>
              <a:off x="13248" y="3324"/>
              <a:ext cx="2942" cy="535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0" name="矩形 49"/>
          <p:cNvSpPr/>
          <p:nvPr>
            <p:custDataLst>
              <p:tags r:id="rId14"/>
            </p:custDataLst>
          </p:nvPr>
        </p:nvSpPr>
        <p:spPr>
          <a:xfrm>
            <a:off x="835025" y="5723890"/>
            <a:ext cx="1878330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世界地球日知识问答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5"/>
            </p:custDataLst>
          </p:nvPr>
        </p:nvSpPr>
        <p:spPr>
          <a:xfrm>
            <a:off x="8220710" y="5777865"/>
            <a:ext cx="1920875" cy="3067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1400" dirty="0">
                <a:solidFill>
                  <a:schemeClr val="tx1"/>
                </a:solidFill>
                <a:sym typeface="+mn-ea"/>
              </a:rPr>
              <a:t>地球日绘画比赛</a:t>
            </a:r>
            <a:endParaRPr lang="zh-CN" altLang="en-US" sz="14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图片 4" descr="D:\a工作文件\02活动指导方案\2.月活动指导方案\2022年\4月\图\4.4.png4.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852488" y="2159635"/>
            <a:ext cx="1877060" cy="33324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D:\a工作文件\02活动指导方案\2.月活动指导方案\2022年\4月\图\4.5.jpg4.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/>
          <a:stretch>
            <a:fillRect/>
          </a:stretch>
        </p:blipFill>
        <p:spPr>
          <a:xfrm>
            <a:off x="8221028" y="2158365"/>
            <a:ext cx="1920240" cy="34093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/>
              <a:t>节日案例分享</a:t>
            </a:r>
            <a:endParaRPr lang="zh-CN" altLang="en-US"/>
          </a:p>
        </p:txBody>
      </p:sp>
      <p:sp>
        <p:nvSpPr>
          <p:cNvPr id="18" name="节编号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5993765" y="1829435"/>
            <a:ext cx="5234305" cy="1124585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tx1"/>
                </a:solidFill>
              </a:rPr>
              <a:t>PART THREE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75" y="192405"/>
            <a:ext cx="11417935" cy="8769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405" y="1019"/>
              <a:ext cx="3464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愚人节案例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44525" y="1270635"/>
            <a:ext cx="4660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 defTabSz="914400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微软雅黑" panose="020B0503020204020204" pitchFamily="34" charset="-122"/>
                <a:sym typeface="+mn-ea"/>
              </a:rPr>
              <a:t>HALO CAFE愚乐剧场[食品饮料]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" name="稻壳儿设计师PPT@老油条PPT_1"/>
          <p:cNvSpPr/>
          <p:nvPr>
            <p:custDataLst>
              <p:tags r:id="rId8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5FAD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稻壳儿设计师PPT@老油条PPT_8"/>
          <p:cNvGrpSpPr/>
          <p:nvPr/>
        </p:nvGrpSpPr>
        <p:grpSpPr>
          <a:xfrm>
            <a:off x="673735" y="4538980"/>
            <a:ext cx="4359412" cy="1437005"/>
            <a:chOff x="1239567" y="5120513"/>
            <a:chExt cx="3844845" cy="1437005"/>
          </a:xfrm>
        </p:grpSpPr>
        <p:sp>
          <p:nvSpPr>
            <p:cNvPr id="21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53482" y="5120513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cs typeface="Bebas Neue" pitchFamily="34" charset="0"/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239567" y="5432933"/>
              <a:ext cx="3843604" cy="112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[品牌</a:t>
              </a:r>
              <a:r>
                <a:rPr lang="en-US" altLang="zh-CN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/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商品推广]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活动页面元素设置成跟品牌和门店商品相关，结合愚人节做活动，促进品牌</a:t>
              </a:r>
              <a:r>
                <a:rPr lang="en-US" altLang="zh-CN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/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商品推广；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[线下兑奖]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引导中奖玩家到线下门店进行兑奖，有利于门店引流和促进付费转化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36" name="稻壳儿设计师PPT@老油条PPT_10"/>
          <p:cNvGrpSpPr/>
          <p:nvPr/>
        </p:nvGrpSpPr>
        <p:grpSpPr>
          <a:xfrm>
            <a:off x="933636" y="2533818"/>
            <a:ext cx="2167890" cy="681355"/>
            <a:chOff x="1424920" y="5124958"/>
            <a:chExt cx="2167890" cy="681355"/>
          </a:xfrm>
        </p:grpSpPr>
        <p:sp>
          <p:nvSpPr>
            <p:cNvPr id="40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124958"/>
              <a:ext cx="110236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438013"/>
              <a:ext cx="2167890" cy="3683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HALO CAFE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/>
        </p:nvGrpSpPr>
        <p:grpSpPr>
          <a:xfrm>
            <a:off x="3830013" y="2534453"/>
            <a:ext cx="1453515" cy="957580"/>
            <a:chOff x="1424920" y="5124958"/>
            <a:chExt cx="1453515" cy="957580"/>
          </a:xfrm>
        </p:grpSpPr>
        <p:sp>
          <p:nvSpPr>
            <p:cNvPr id="44" name="TextBox 40"/>
            <p:cNvSpPr txBox="1"/>
            <p:nvPr>
              <p:custDataLst>
                <p:tags r:id="rId13"/>
              </p:custDataLst>
            </p:nvPr>
          </p:nvSpPr>
          <p:spPr>
            <a:xfrm>
              <a:off x="1424920" y="512495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27" name="TextBox 41"/>
            <p:cNvSpPr txBox="1"/>
            <p:nvPr>
              <p:custDataLst>
                <p:tags r:id="rId14"/>
              </p:custDataLst>
            </p:nvPr>
          </p:nvSpPr>
          <p:spPr>
            <a:xfrm>
              <a:off x="1432540" y="543737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愚人节·不整你整谁</a:t>
              </a:r>
              <a:endParaRPr lang="zh-CN" altLang="en-US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5833745" y="1566545"/>
            <a:ext cx="5875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</a:rPr>
              <a:t>8427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</a:rPr>
              <a:t>8126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获奖人数：</a:t>
            </a:r>
            <a:r>
              <a:rPr lang="en-US" sz="1800" b="1">
                <a:solidFill>
                  <a:schemeClr val="tx1"/>
                </a:solidFill>
                <a:cs typeface="微软雅黑" panose="020B0503020204020204" pitchFamily="34" charset="-122"/>
              </a:rPr>
              <a:t>4550</a:t>
            </a:r>
            <a:endParaRPr lang="en-US" altLang="zh-CN" sz="1800" b="1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70" name="图片 69" descr="D:\a工作文件\02活动指导方案\2.月活动指导方案\2022年\4月\图\案1.0.png案1.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3616325" y="3625850"/>
            <a:ext cx="1147445" cy="1147445"/>
          </a:xfrm>
          <a:prstGeom prst="rect">
            <a:avLst/>
          </a:prstGeom>
        </p:spPr>
      </p:pic>
      <p:sp>
        <p:nvSpPr>
          <p:cNvPr id="54" name="稻壳儿设计师PPT@老油条PPT_14"/>
          <p:cNvSpPr txBox="1"/>
          <p:nvPr>
            <p:custDataLst>
              <p:tags r:id="rId18"/>
            </p:custDataLst>
          </p:nvPr>
        </p:nvSpPr>
        <p:spPr>
          <a:xfrm>
            <a:off x="1015365" y="1844040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dk1"/>
                </a:solidFill>
                <a:cs typeface="微软雅黑" panose="020B0503020204020204" pitchFamily="34" charset="-122"/>
                <a:sym typeface="Bebas Neue" pitchFamily="34" charset="0"/>
              </a:rPr>
              <a:t>品牌传播  门店引流</a:t>
            </a:r>
            <a:endParaRPr lang="zh-CN" altLang="en-US" sz="2400" b="1" spc="300" dirty="0">
              <a:solidFill>
                <a:schemeClr val="dk1"/>
              </a:solidFill>
              <a:cs typeface="微软雅黑" panose="020B0503020204020204" pitchFamily="34" charset="-122"/>
              <a:sym typeface="Bebas Neue" pitchFamily="34" charset="0"/>
            </a:endParaRPr>
          </a:p>
        </p:txBody>
      </p:sp>
      <p:pic>
        <p:nvPicPr>
          <p:cNvPr id="59" name="图片 58" descr="D:\a工作文件\02活动指导方案\2.月活动指导方案\2022年\4月\图\案1.1.jpg案1.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 b="4235"/>
          <a:stretch>
            <a:fillRect/>
          </a:stretch>
        </p:blipFill>
        <p:spPr>
          <a:xfrm>
            <a:off x="5928995" y="2271395"/>
            <a:ext cx="1801495" cy="3704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PA-组合 24"/>
          <p:cNvGrpSpPr/>
          <p:nvPr>
            <p:custDataLst>
              <p:tags r:id="rId21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2" name="PA-椭圆 25"/>
            <p:cNvSpPr/>
            <p:nvPr>
              <p:custDataLst>
                <p:tags r:id="rId22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33" name="PA-任意多边形 5"/>
            <p:cNvSpPr/>
            <p:nvPr>
              <p:custDataLst>
                <p:tags r:id="rId23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38" name="PA-组合 24"/>
          <p:cNvGrpSpPr/>
          <p:nvPr>
            <p:custDataLst>
              <p:tags r:id="rId24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9" name="PA-椭圆 25"/>
            <p:cNvSpPr/>
            <p:nvPr>
              <p:custDataLst>
                <p:tags r:id="rId25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41" name="PA-任意多边形 5"/>
            <p:cNvSpPr/>
            <p:nvPr>
              <p:custDataLst>
                <p:tags r:id="rId26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45" name="PA-组合 24"/>
          <p:cNvGrpSpPr/>
          <p:nvPr>
            <p:custDataLst>
              <p:tags r:id="rId27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51" name="PA-椭圆 25"/>
            <p:cNvSpPr/>
            <p:nvPr>
              <p:custDataLst>
                <p:tags r:id="rId28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52" name="PA-任意多边形 5"/>
            <p:cNvSpPr/>
            <p:nvPr>
              <p:custDataLst>
                <p:tags r:id="rId29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2300" y="3614420"/>
            <a:ext cx="1408430" cy="386715"/>
            <a:chOff x="5554" y="5576"/>
            <a:chExt cx="2218" cy="609"/>
          </a:xfrm>
        </p:grpSpPr>
        <p:sp>
          <p:nvSpPr>
            <p:cNvPr id="72" name="TextBox 40"/>
            <p:cNvSpPr txBox="1"/>
            <p:nvPr>
              <p:custDataLst>
                <p:tags r:id="rId30"/>
              </p:custDataLst>
            </p:nvPr>
          </p:nvSpPr>
          <p:spPr>
            <a:xfrm>
              <a:off x="6044" y="5605"/>
              <a:ext cx="172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体验活动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grpSp>
          <p:nvGrpSpPr>
            <p:cNvPr id="53" name="PA-组合 24"/>
            <p:cNvGrpSpPr/>
            <p:nvPr>
              <p:custDataLst>
                <p:tags r:id="rId31"/>
              </p:custDataLst>
            </p:nvPr>
          </p:nvGrpSpPr>
          <p:grpSpPr>
            <a:xfrm>
              <a:off x="5554" y="5576"/>
              <a:ext cx="490" cy="490"/>
              <a:chOff x="6357956" y="1849004"/>
              <a:chExt cx="831273" cy="831273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55" name="PA-椭圆 25"/>
              <p:cNvSpPr/>
              <p:nvPr>
                <p:custDataLst>
                  <p:tags r:id="rId32"/>
                </p:custDataLst>
              </p:nvPr>
            </p:nvSpPr>
            <p:spPr>
              <a:xfrm>
                <a:off x="6357956" y="1849004"/>
                <a:ext cx="831273" cy="83127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  <p:sp>
            <p:nvSpPr>
              <p:cNvPr id="56" name="PA-任意多边形 5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6616083" y="2123050"/>
                <a:ext cx="315017" cy="283178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vert="horz" wrap="square" lIns="91423" tIns="45711" rIns="91423" bIns="45711" numCol="1" anchor="t" anchorCtr="0" compatLnSpc="1"/>
              <a:p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</p:grpSp>
      </p:grpSp>
      <p:pic>
        <p:nvPicPr>
          <p:cNvPr id="5" name="图片 4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tretch>
            <a:fillRect/>
          </a:stretch>
        </p:blipFill>
        <p:spPr>
          <a:xfrm>
            <a:off x="9467215" y="2271395"/>
            <a:ext cx="1914525" cy="38989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7" name="图片 56" descr="D:\a工作文件\02活动指导方案\2.月活动指导方案\2022年\4月\图\案1.2.jpg案1.2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/>
          <a:srcRect/>
          <a:stretch>
            <a:fillRect/>
          </a:stretch>
        </p:blipFill>
        <p:spPr>
          <a:xfrm>
            <a:off x="7590155" y="2142490"/>
            <a:ext cx="2009140" cy="41255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405" y="1019"/>
              <a:ext cx="3464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清明节案例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95020" y="1249680"/>
            <a:ext cx="4696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微软雅黑" panose="020B0503020204020204" pitchFamily="34" charset="-122"/>
                <a:sym typeface="+mn-ea"/>
              </a:rPr>
              <a:t>清明寻春意[食品饮料]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" name="稻壳儿设计师PPT@老油条PPT_1"/>
          <p:cNvSpPr/>
          <p:nvPr>
            <p:custDataLst>
              <p:tags r:id="rId8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5FAD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稻壳儿设计师PPT@老油条PPT_8"/>
          <p:cNvGrpSpPr/>
          <p:nvPr/>
        </p:nvGrpSpPr>
        <p:grpSpPr>
          <a:xfrm>
            <a:off x="673735" y="4538980"/>
            <a:ext cx="4359412" cy="1953895"/>
            <a:chOff x="1239567" y="5120513"/>
            <a:chExt cx="3844845" cy="1953895"/>
          </a:xfrm>
        </p:grpSpPr>
        <p:sp>
          <p:nvSpPr>
            <p:cNvPr id="21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53482" y="5120513"/>
              <a:ext cx="363093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239567" y="5432933"/>
              <a:ext cx="3843604" cy="164147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[奖项吸引]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以大额现金红包、实物礼品设奖，对用户的吸引力较大；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[品牌展示]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活动首页露出主办单位的企业</a:t>
              </a:r>
              <a:r>
                <a:rPr lang="en-US" altLang="zh-CN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logo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，用户进入活动即可看到，有利于企业品牌宣传；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3、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[联系信息收集]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领取实物奖品需要中奖者填写联系信息，方便邮寄，同时有利于收集用户线索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36" name="稻壳儿设计师PPT@老油条PPT_10"/>
          <p:cNvGrpSpPr/>
          <p:nvPr/>
        </p:nvGrpSpPr>
        <p:grpSpPr>
          <a:xfrm>
            <a:off x="933636" y="2476668"/>
            <a:ext cx="2167890" cy="699135"/>
            <a:chOff x="1424920" y="5067808"/>
            <a:chExt cx="2167890" cy="699135"/>
          </a:xfrm>
        </p:grpSpPr>
        <p:sp>
          <p:nvSpPr>
            <p:cNvPr id="40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06780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398643"/>
              <a:ext cx="216789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Tulip丹麦郁金香</a:t>
              </a:r>
              <a:endParaRPr lang="zh-CN" altLang="en-US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/>
        </p:nvGrpSpPr>
        <p:grpSpPr>
          <a:xfrm>
            <a:off x="3830013" y="2515403"/>
            <a:ext cx="1453515" cy="660400"/>
            <a:chOff x="1424920" y="5105908"/>
            <a:chExt cx="1453515" cy="660400"/>
          </a:xfrm>
        </p:grpSpPr>
        <p:sp>
          <p:nvSpPr>
            <p:cNvPr id="44" name="TextBox 40"/>
            <p:cNvSpPr txBox="1"/>
            <p:nvPr>
              <p:custDataLst>
                <p:tags r:id="rId13"/>
              </p:custDataLst>
            </p:nvPr>
          </p:nvSpPr>
          <p:spPr>
            <a:xfrm>
              <a:off x="1424920" y="5105908"/>
              <a:ext cx="10972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27" name="TextBox 41"/>
            <p:cNvSpPr txBox="1"/>
            <p:nvPr>
              <p:custDataLst>
                <p:tags r:id="rId14"/>
              </p:custDataLst>
            </p:nvPr>
          </p:nvSpPr>
          <p:spPr>
            <a:xfrm>
              <a:off x="1432540" y="5398008"/>
              <a:ext cx="14458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清明寻春意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5824220" y="1539875"/>
            <a:ext cx="5875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</a:rPr>
              <a:t>6880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</a:rPr>
              <a:t>6465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获奖人数：</a:t>
            </a:r>
            <a:r>
              <a:rPr lang="en-US" sz="1800" b="1">
                <a:solidFill>
                  <a:schemeClr val="tx1"/>
                </a:solidFill>
                <a:cs typeface="微软雅黑" panose="020B0503020204020204" pitchFamily="34" charset="-122"/>
              </a:rPr>
              <a:t>1017</a:t>
            </a:r>
            <a:endParaRPr lang="en-US" altLang="zh-CN" sz="1800" b="1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70" name="图片 69" descr="D:\a工作文件\02活动指导方案\2.月活动指导方案\2022年\4月\图\案2.0.png案2.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3615690" y="3577590"/>
            <a:ext cx="1148080" cy="1148080"/>
          </a:xfrm>
          <a:prstGeom prst="rect">
            <a:avLst/>
          </a:prstGeom>
        </p:spPr>
      </p:pic>
      <p:sp>
        <p:nvSpPr>
          <p:cNvPr id="54" name="稻壳儿设计师PPT@老油条PPT_14"/>
          <p:cNvSpPr txBox="1"/>
          <p:nvPr>
            <p:custDataLst>
              <p:tags r:id="rId18"/>
            </p:custDataLst>
          </p:nvPr>
        </p:nvSpPr>
        <p:spPr>
          <a:xfrm>
            <a:off x="1015365" y="1844040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dk1"/>
                </a:solidFill>
                <a:cs typeface="微软雅黑" panose="020B0503020204020204" pitchFamily="34" charset="-122"/>
                <a:sym typeface="Bebas Neue" pitchFamily="34" charset="0"/>
              </a:rPr>
              <a:t>品牌传播  信息留存</a:t>
            </a:r>
            <a:endParaRPr lang="zh-CN" altLang="en-US" sz="2400" b="1" spc="300" dirty="0">
              <a:solidFill>
                <a:schemeClr val="dk1"/>
              </a:solidFill>
              <a:cs typeface="微软雅黑" panose="020B0503020204020204" pitchFamily="34" charset="-122"/>
              <a:sym typeface="Bebas Neue" pitchFamily="34" charset="0"/>
            </a:endParaRPr>
          </a:p>
        </p:txBody>
      </p:sp>
      <p:pic>
        <p:nvPicPr>
          <p:cNvPr id="59" name="图片 58" descr="D:\a工作文件\02活动指导方案\2.月活动指导方案\2022年\4月\图\案2.1.jpg案2.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 b="3266"/>
          <a:stretch>
            <a:fillRect/>
          </a:stretch>
        </p:blipFill>
        <p:spPr>
          <a:xfrm>
            <a:off x="5970270" y="2287905"/>
            <a:ext cx="1741170" cy="37433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PA-组合 24"/>
          <p:cNvGrpSpPr/>
          <p:nvPr>
            <p:custDataLst>
              <p:tags r:id="rId21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2" name="PA-椭圆 25"/>
            <p:cNvSpPr/>
            <p:nvPr>
              <p:custDataLst>
                <p:tags r:id="rId22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33" name="PA-任意多边形 5"/>
            <p:cNvSpPr/>
            <p:nvPr>
              <p:custDataLst>
                <p:tags r:id="rId23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38" name="PA-组合 24"/>
          <p:cNvGrpSpPr/>
          <p:nvPr>
            <p:custDataLst>
              <p:tags r:id="rId24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9" name="PA-椭圆 25"/>
            <p:cNvSpPr/>
            <p:nvPr>
              <p:custDataLst>
                <p:tags r:id="rId25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41" name="PA-任意多边形 5"/>
            <p:cNvSpPr/>
            <p:nvPr>
              <p:custDataLst>
                <p:tags r:id="rId26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45" name="PA-组合 24"/>
          <p:cNvGrpSpPr/>
          <p:nvPr>
            <p:custDataLst>
              <p:tags r:id="rId27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51" name="PA-椭圆 25"/>
            <p:cNvSpPr/>
            <p:nvPr>
              <p:custDataLst>
                <p:tags r:id="rId28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52" name="PA-任意多边形 5"/>
            <p:cNvSpPr/>
            <p:nvPr>
              <p:custDataLst>
                <p:tags r:id="rId29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9257665" y="2290445"/>
            <a:ext cx="1978025" cy="38442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0" name="图片 59" descr="D:\a工作文件\02活动指导方案\2.月活动指导方案\2022年\4月\图\案2.2.jpg案2.2"/>
          <p:cNvPicPr/>
          <p:nvPr>
            <p:custDataLst>
              <p:tags r:id="rId32"/>
            </p:custDataLst>
          </p:nvPr>
        </p:nvPicPr>
        <p:blipFill>
          <a:blip r:embed="rId33"/>
          <a:srcRect/>
          <a:stretch>
            <a:fillRect/>
          </a:stretch>
        </p:blipFill>
        <p:spPr>
          <a:xfrm>
            <a:off x="7599680" y="2146300"/>
            <a:ext cx="2008800" cy="4125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22300" y="3614420"/>
            <a:ext cx="1408430" cy="386715"/>
            <a:chOff x="5554" y="5576"/>
            <a:chExt cx="2218" cy="609"/>
          </a:xfrm>
        </p:grpSpPr>
        <p:sp>
          <p:nvSpPr>
            <p:cNvPr id="7" name="TextBox 40"/>
            <p:cNvSpPr txBox="1"/>
            <p:nvPr>
              <p:custDataLst>
                <p:tags r:id="rId34"/>
              </p:custDataLst>
            </p:nvPr>
          </p:nvSpPr>
          <p:spPr>
            <a:xfrm>
              <a:off x="6044" y="5605"/>
              <a:ext cx="172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体验活动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grpSp>
          <p:nvGrpSpPr>
            <p:cNvPr id="8" name="PA-组合 24"/>
            <p:cNvGrpSpPr/>
            <p:nvPr>
              <p:custDataLst>
                <p:tags r:id="rId35"/>
              </p:custDataLst>
            </p:nvPr>
          </p:nvGrpSpPr>
          <p:grpSpPr>
            <a:xfrm>
              <a:off x="5554" y="5576"/>
              <a:ext cx="490" cy="490"/>
              <a:chOff x="6357956" y="1849004"/>
              <a:chExt cx="831273" cy="831273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2" name="PA-椭圆 2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357956" y="1849004"/>
                <a:ext cx="831273" cy="83127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  <p:sp>
            <p:nvSpPr>
              <p:cNvPr id="13" name="PA-任意多边形 5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6616083" y="2123050"/>
                <a:ext cx="315017" cy="283178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vert="horz" wrap="square" lIns="91423" tIns="45711" rIns="91423" bIns="45711" numCol="1" anchor="t" anchorCtr="0" compatLnSpc="1"/>
              <a:p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</p:grpSp>
      </p:grpSp>
    </p:spTree>
    <p:custDataLst>
      <p:tags r:id="rId3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405" y="1019"/>
              <a:ext cx="3464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复活节案例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36930" y="1249680"/>
            <a:ext cx="5384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微软雅黑" panose="020B0503020204020204" pitchFamily="34" charset="-122"/>
                <a:sym typeface="+mn-ea"/>
              </a:rPr>
              <a:t>瑞思复活节彩蛋大派送[教培行业]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" name="稻壳儿设计师PPT@老油条PPT_1"/>
          <p:cNvSpPr/>
          <p:nvPr>
            <p:custDataLst>
              <p:tags r:id="rId8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5FAD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稻壳儿设计师PPT@老油条PPT_8"/>
          <p:cNvGrpSpPr/>
          <p:nvPr/>
        </p:nvGrpSpPr>
        <p:grpSpPr>
          <a:xfrm>
            <a:off x="682625" y="4538980"/>
            <a:ext cx="4359412" cy="1437005"/>
            <a:chOff x="1239567" y="5120513"/>
            <a:chExt cx="3844845" cy="1437005"/>
          </a:xfrm>
        </p:grpSpPr>
        <p:sp>
          <p:nvSpPr>
            <p:cNvPr id="21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53482" y="5120513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cs typeface="Bebas Neue" pitchFamily="34" charset="0"/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239567" y="5432933"/>
              <a:ext cx="3843604" cy="112458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[轮播拼团信息]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轮播成功拼团信息，增加活动可信度，增强用户购买欲；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  <a:p>
              <a:pPr lvl="0" algn="l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[联系信息收集]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参与拼团需要用户填写联系信息，有利于收集用户线索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36" name="稻壳儿设计师PPT@老油条PPT_10"/>
          <p:cNvGrpSpPr/>
          <p:nvPr/>
        </p:nvGrpSpPr>
        <p:grpSpPr>
          <a:xfrm>
            <a:off x="933636" y="2476668"/>
            <a:ext cx="2167890" cy="720090"/>
            <a:chOff x="1424920" y="5124958"/>
            <a:chExt cx="2167890" cy="720090"/>
          </a:xfrm>
        </p:grpSpPr>
        <p:sp>
          <p:nvSpPr>
            <p:cNvPr id="40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12495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476748"/>
              <a:ext cx="216789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瑞德教育集团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/>
        </p:nvGrpSpPr>
        <p:grpSpPr>
          <a:xfrm>
            <a:off x="3830013" y="2477303"/>
            <a:ext cx="1453515" cy="719455"/>
            <a:chOff x="1424920" y="5124958"/>
            <a:chExt cx="1453515" cy="719455"/>
          </a:xfrm>
        </p:grpSpPr>
        <p:sp>
          <p:nvSpPr>
            <p:cNvPr id="44" name="TextBox 40"/>
            <p:cNvSpPr txBox="1"/>
            <p:nvPr>
              <p:custDataLst>
                <p:tags r:id="rId13"/>
              </p:custDataLst>
            </p:nvPr>
          </p:nvSpPr>
          <p:spPr>
            <a:xfrm>
              <a:off x="1424920" y="512495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27" name="TextBox 41"/>
            <p:cNvSpPr txBox="1"/>
            <p:nvPr>
              <p:custDataLst>
                <p:tags r:id="rId14"/>
              </p:custDataLst>
            </p:nvPr>
          </p:nvSpPr>
          <p:spPr>
            <a:xfrm>
              <a:off x="1432540" y="5476113"/>
              <a:ext cx="14458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阶梯拼团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5824220" y="1539875"/>
            <a:ext cx="5875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</a:rPr>
              <a:t>1264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</a:rPr>
              <a:t>772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获奖人数：</a:t>
            </a:r>
            <a:r>
              <a:rPr lang="en-US" sz="1800" b="1">
                <a:solidFill>
                  <a:schemeClr val="tx1"/>
                </a:solidFill>
                <a:cs typeface="微软雅黑" panose="020B0503020204020204" pitchFamily="34" charset="-122"/>
              </a:rPr>
              <a:t>518</a:t>
            </a:r>
            <a:endParaRPr lang="en-US" altLang="zh-CN" sz="1800" b="1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70" name="图片 69" descr="D:\a工作文件\02活动指导方案\2.月活动指导方案\4月\图\3.0.1.png3.0.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3683000" y="3635375"/>
            <a:ext cx="1080770" cy="1080770"/>
          </a:xfrm>
          <a:prstGeom prst="rect">
            <a:avLst/>
          </a:prstGeom>
        </p:spPr>
      </p:pic>
      <p:sp>
        <p:nvSpPr>
          <p:cNvPr id="54" name="稻壳儿设计师PPT@老油条PPT_14"/>
          <p:cNvSpPr txBox="1"/>
          <p:nvPr>
            <p:custDataLst>
              <p:tags r:id="rId18"/>
            </p:custDataLst>
          </p:nvPr>
        </p:nvSpPr>
        <p:spPr>
          <a:xfrm>
            <a:off x="1015365" y="1844040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dk1"/>
                </a:solidFill>
                <a:cs typeface="微软雅黑" panose="020B0503020204020204" pitchFamily="34" charset="-122"/>
                <a:sym typeface="Bebas Neue" pitchFamily="34" charset="0"/>
              </a:rPr>
              <a:t>促进转化  信息留存</a:t>
            </a:r>
            <a:endParaRPr lang="zh-CN" altLang="en-US" sz="2400" b="1" spc="300" dirty="0">
              <a:solidFill>
                <a:schemeClr val="dk1"/>
              </a:solidFill>
              <a:cs typeface="微软雅黑" panose="020B0503020204020204" pitchFamily="34" charset="-122"/>
              <a:sym typeface="Bebas Neue" pitchFamily="34" charset="0"/>
            </a:endParaRPr>
          </a:p>
        </p:txBody>
      </p:sp>
      <p:pic>
        <p:nvPicPr>
          <p:cNvPr id="59" name="图片 58" descr="D:\a工作文件\02活动指导方案\2.月活动指导方案\4月\图\3.jpg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896610" y="2312035"/>
            <a:ext cx="1833245" cy="38696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PA-组合 24"/>
          <p:cNvGrpSpPr/>
          <p:nvPr>
            <p:custDataLst>
              <p:tags r:id="rId21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2" name="PA-椭圆 25"/>
            <p:cNvSpPr/>
            <p:nvPr>
              <p:custDataLst>
                <p:tags r:id="rId22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33" name="PA-任意多边形 5"/>
            <p:cNvSpPr/>
            <p:nvPr>
              <p:custDataLst>
                <p:tags r:id="rId23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38" name="PA-组合 24"/>
          <p:cNvGrpSpPr/>
          <p:nvPr>
            <p:custDataLst>
              <p:tags r:id="rId24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9" name="PA-椭圆 25"/>
            <p:cNvSpPr/>
            <p:nvPr>
              <p:custDataLst>
                <p:tags r:id="rId25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41" name="PA-任意多边形 5"/>
            <p:cNvSpPr/>
            <p:nvPr>
              <p:custDataLst>
                <p:tags r:id="rId26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45" name="PA-组合 24"/>
          <p:cNvGrpSpPr/>
          <p:nvPr>
            <p:custDataLst>
              <p:tags r:id="rId27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51" name="PA-椭圆 25"/>
            <p:cNvSpPr/>
            <p:nvPr>
              <p:custDataLst>
                <p:tags r:id="rId28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52" name="PA-任意多边形 5"/>
            <p:cNvSpPr/>
            <p:nvPr>
              <p:custDataLst>
                <p:tags r:id="rId29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9194800" y="2287270"/>
            <a:ext cx="2066290" cy="38944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/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7533005" y="2173605"/>
            <a:ext cx="2008800" cy="4125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7" name="组合 6"/>
          <p:cNvGrpSpPr/>
          <p:nvPr/>
        </p:nvGrpSpPr>
        <p:grpSpPr>
          <a:xfrm>
            <a:off x="622300" y="3614420"/>
            <a:ext cx="1408430" cy="386715"/>
            <a:chOff x="5554" y="5576"/>
            <a:chExt cx="2218" cy="609"/>
          </a:xfrm>
        </p:grpSpPr>
        <p:sp>
          <p:nvSpPr>
            <p:cNvPr id="8" name="TextBox 40"/>
            <p:cNvSpPr txBox="1"/>
            <p:nvPr>
              <p:custDataLst>
                <p:tags r:id="rId34"/>
              </p:custDataLst>
            </p:nvPr>
          </p:nvSpPr>
          <p:spPr>
            <a:xfrm>
              <a:off x="6044" y="5605"/>
              <a:ext cx="172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体验活动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grpSp>
          <p:nvGrpSpPr>
            <p:cNvPr id="12" name="PA-组合 24"/>
            <p:cNvGrpSpPr/>
            <p:nvPr>
              <p:custDataLst>
                <p:tags r:id="rId35"/>
              </p:custDataLst>
            </p:nvPr>
          </p:nvGrpSpPr>
          <p:grpSpPr>
            <a:xfrm>
              <a:off x="5554" y="5576"/>
              <a:ext cx="490" cy="490"/>
              <a:chOff x="6357956" y="1849004"/>
              <a:chExt cx="831273" cy="831273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3" name="PA-椭圆 2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357956" y="1849004"/>
                <a:ext cx="831273" cy="83127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  <p:sp>
            <p:nvSpPr>
              <p:cNvPr id="14" name="PA-任意多边形 5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6616083" y="2123050"/>
                <a:ext cx="315017" cy="283178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vert="horz" wrap="square" lIns="91423" tIns="45711" rIns="91423" bIns="45711" numCol="1" anchor="t" anchorCtr="0" compatLnSpc="1"/>
              <a:p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</p:grpSp>
      </p:grpSp>
    </p:spTree>
    <p:custDataLst>
      <p:tags r:id="rId3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115" y="1019"/>
              <a:ext cx="405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世界读书日案例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36930" y="1249045"/>
            <a:ext cx="50406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微软雅黑" panose="020B0503020204020204" pitchFamily="34" charset="-122"/>
                <a:sym typeface="+mn-ea"/>
              </a:rPr>
              <a:t>世界读书日，好书送不停[零售]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" name="稻壳儿设计师PPT@老油条PPT_1"/>
          <p:cNvSpPr/>
          <p:nvPr>
            <p:custDataLst>
              <p:tags r:id="rId8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5FAD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稻壳儿设计师PPT@老油条PPT_8"/>
          <p:cNvGrpSpPr/>
          <p:nvPr/>
        </p:nvGrpSpPr>
        <p:grpSpPr>
          <a:xfrm>
            <a:off x="682625" y="4538980"/>
            <a:ext cx="4359412" cy="1437005"/>
            <a:chOff x="1239567" y="5120513"/>
            <a:chExt cx="3844845" cy="1437005"/>
          </a:xfrm>
        </p:grpSpPr>
        <p:sp>
          <p:nvSpPr>
            <p:cNvPr id="21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53482" y="5120513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cs typeface="Bebas Neue" pitchFamily="34" charset="0"/>
                  <a:sym typeface="Bebas Neue" pitchFamily="34" charset="0"/>
                </a:rPr>
                <a:t>活动</a:t>
              </a: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亮点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239567" y="5432933"/>
              <a:ext cx="3843604" cy="112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[奖项吸引]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以实体书、优惠券和VIP月卡设奖，比较契合读书日的节日氛围，同时对用户的吸引力较大；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  <a:p>
              <a:pPr lvl="0" algn="l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[联系信息收集]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获得纸质书籍的客户需填写相关信息领取奖品，有利于收集用户线索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36" name="稻壳儿设计师PPT@老油条PPT_10"/>
          <p:cNvGrpSpPr/>
          <p:nvPr/>
        </p:nvGrpSpPr>
        <p:grpSpPr>
          <a:xfrm>
            <a:off x="933636" y="2533818"/>
            <a:ext cx="2682875" cy="641985"/>
            <a:chOff x="1424920" y="5124958"/>
            <a:chExt cx="2682875" cy="641985"/>
          </a:xfrm>
        </p:grpSpPr>
        <p:sp>
          <p:nvSpPr>
            <p:cNvPr id="40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124958"/>
              <a:ext cx="10972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cs typeface="Bebas Neue" pitchFamily="34" charset="0"/>
                  <a:sym typeface="Bebas Neue" pitchFamily="34" charset="0"/>
                </a:rPr>
                <a:t>主办</a:t>
              </a: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单位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398643"/>
              <a:ext cx="268287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中石化“油中感谢”</a:t>
              </a:r>
              <a:endParaRPr lang="zh-CN" altLang="en-US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/>
        </p:nvGrpSpPr>
        <p:grpSpPr>
          <a:xfrm>
            <a:off x="3830013" y="2534453"/>
            <a:ext cx="1453515" cy="641350"/>
            <a:chOff x="1424920" y="5124958"/>
            <a:chExt cx="1453515" cy="641350"/>
          </a:xfrm>
        </p:grpSpPr>
        <p:sp>
          <p:nvSpPr>
            <p:cNvPr id="44" name="TextBox 40"/>
            <p:cNvSpPr txBox="1"/>
            <p:nvPr>
              <p:custDataLst>
                <p:tags r:id="rId13"/>
              </p:custDataLst>
            </p:nvPr>
          </p:nvSpPr>
          <p:spPr>
            <a:xfrm>
              <a:off x="1424920" y="5124958"/>
              <a:ext cx="10972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cs typeface="Bebas Neue" pitchFamily="34" charset="0"/>
                  <a:sym typeface="Bebas Neue" pitchFamily="34" charset="0"/>
                </a:rPr>
                <a:t>采用</a:t>
              </a: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27" name="TextBox 41"/>
            <p:cNvSpPr txBox="1"/>
            <p:nvPr>
              <p:custDataLst>
                <p:tags r:id="rId14"/>
              </p:custDataLst>
            </p:nvPr>
          </p:nvSpPr>
          <p:spPr>
            <a:xfrm>
              <a:off x="1432540" y="5398008"/>
              <a:ext cx="14458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砸金蛋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5824220" y="1539875"/>
            <a:ext cx="5875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</a:rPr>
              <a:t>19823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18600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获奖人数：</a:t>
            </a:r>
            <a:r>
              <a:rPr lang="en-US" sz="1800" b="1">
                <a:solidFill>
                  <a:schemeClr val="tx1"/>
                </a:solidFill>
                <a:cs typeface="微软雅黑" panose="020B0503020204020204" pitchFamily="34" charset="-122"/>
              </a:rPr>
              <a:t>4081</a:t>
            </a:r>
            <a:endParaRPr lang="en-US" altLang="zh-CN" sz="1800" b="1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70" name="图片 69" descr="D:\a工作文件\02活动指导方案\2.月活动指导方案\4月\图\6.0.1.png6.0.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3633470" y="3614420"/>
            <a:ext cx="1130300" cy="1130300"/>
          </a:xfrm>
          <a:prstGeom prst="rect">
            <a:avLst/>
          </a:prstGeom>
        </p:spPr>
      </p:pic>
      <p:sp>
        <p:nvSpPr>
          <p:cNvPr id="54" name="稻壳儿设计师PPT@老油条PPT_14"/>
          <p:cNvSpPr txBox="1"/>
          <p:nvPr>
            <p:custDataLst>
              <p:tags r:id="rId18"/>
            </p:custDataLst>
          </p:nvPr>
        </p:nvSpPr>
        <p:spPr>
          <a:xfrm>
            <a:off x="723900" y="1844040"/>
            <a:ext cx="41624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dk1"/>
                </a:solidFill>
                <a:cs typeface="微软雅黑" panose="020B0503020204020204" pitchFamily="34" charset="-122"/>
                <a:sym typeface="Bebas Neue" pitchFamily="34" charset="0"/>
              </a:rPr>
              <a:t>活动宣传  用户线索收集</a:t>
            </a:r>
            <a:endParaRPr lang="zh-CN" altLang="en-US" sz="2400" b="1" spc="300" dirty="0">
              <a:solidFill>
                <a:schemeClr val="dk1"/>
              </a:solidFill>
              <a:cs typeface="微软雅黑" panose="020B0503020204020204" pitchFamily="34" charset="-122"/>
              <a:sym typeface="Bebas Neue" pitchFamily="34" charset="0"/>
            </a:endParaRPr>
          </a:p>
        </p:txBody>
      </p:sp>
      <p:grpSp>
        <p:nvGrpSpPr>
          <p:cNvPr id="31" name="PA-组合 24"/>
          <p:cNvGrpSpPr/>
          <p:nvPr>
            <p:custDataLst>
              <p:tags r:id="rId19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2" name="PA-椭圆 25"/>
            <p:cNvSpPr/>
            <p:nvPr>
              <p:custDataLst>
                <p:tags r:id="rId20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33" name="PA-任意多边形 5"/>
            <p:cNvSpPr/>
            <p:nvPr>
              <p:custDataLst>
                <p:tags r:id="rId21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38" name="PA-组合 24"/>
          <p:cNvGrpSpPr/>
          <p:nvPr>
            <p:custDataLst>
              <p:tags r:id="rId22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9" name="PA-椭圆 25"/>
            <p:cNvSpPr/>
            <p:nvPr>
              <p:custDataLst>
                <p:tags r:id="rId23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41" name="PA-任意多边形 5"/>
            <p:cNvSpPr/>
            <p:nvPr>
              <p:custDataLst>
                <p:tags r:id="rId24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45" name="PA-组合 24"/>
          <p:cNvGrpSpPr/>
          <p:nvPr>
            <p:custDataLst>
              <p:tags r:id="rId25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51" name="PA-椭圆 25"/>
            <p:cNvSpPr/>
            <p:nvPr>
              <p:custDataLst>
                <p:tags r:id="rId26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52" name="PA-任意多边形 5"/>
            <p:cNvSpPr/>
            <p:nvPr>
              <p:custDataLst>
                <p:tags r:id="rId27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7" name="图片 6" descr="D:\a工作文件\02活动指导方案\2.月活动指导方案\4月\图\6.jpg6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rcRect/>
          <a:stretch>
            <a:fillRect/>
          </a:stretch>
        </p:blipFill>
        <p:spPr>
          <a:xfrm>
            <a:off x="6024880" y="2322830"/>
            <a:ext cx="2028825" cy="38519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9322435" y="2323465"/>
            <a:ext cx="1966595" cy="38614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D:\a工作文件\02活动指导方案\2.月活动指导方案\4月\图\6.0.jpg6.0"/>
          <p:cNvPicPr/>
          <p:nvPr>
            <p:custDataLst>
              <p:tags r:id="rId32"/>
            </p:custDataLst>
          </p:nvPr>
        </p:nvPicPr>
        <p:blipFill>
          <a:blip r:embed="rId33"/>
          <a:srcRect/>
          <a:stretch>
            <a:fillRect/>
          </a:stretch>
        </p:blipFill>
        <p:spPr>
          <a:xfrm>
            <a:off x="7543800" y="2176145"/>
            <a:ext cx="2008800" cy="4125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622300" y="3614420"/>
            <a:ext cx="1408430" cy="386715"/>
            <a:chOff x="5554" y="5576"/>
            <a:chExt cx="2218" cy="609"/>
          </a:xfrm>
        </p:grpSpPr>
        <p:sp>
          <p:nvSpPr>
            <p:cNvPr id="12" name="TextBox 40"/>
            <p:cNvSpPr txBox="1"/>
            <p:nvPr>
              <p:custDataLst>
                <p:tags r:id="rId34"/>
              </p:custDataLst>
            </p:nvPr>
          </p:nvSpPr>
          <p:spPr>
            <a:xfrm>
              <a:off x="6044" y="5605"/>
              <a:ext cx="172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体验活动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grpSp>
          <p:nvGrpSpPr>
            <p:cNvPr id="13" name="PA-组合 24"/>
            <p:cNvGrpSpPr/>
            <p:nvPr>
              <p:custDataLst>
                <p:tags r:id="rId35"/>
              </p:custDataLst>
            </p:nvPr>
          </p:nvGrpSpPr>
          <p:grpSpPr>
            <a:xfrm>
              <a:off x="5554" y="5576"/>
              <a:ext cx="490" cy="490"/>
              <a:chOff x="6357956" y="1849004"/>
              <a:chExt cx="831273" cy="831273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4" name="PA-椭圆 2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357956" y="1849004"/>
                <a:ext cx="831273" cy="83127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  <p:sp>
            <p:nvSpPr>
              <p:cNvPr id="15" name="PA-任意多边形 5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6616083" y="2123050"/>
                <a:ext cx="315017" cy="283178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vert="horz" wrap="square" lIns="91423" tIns="45711" rIns="91423" bIns="45711" numCol="1" anchor="t" anchorCtr="0" compatLnSpc="1"/>
              <a:p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</p:grpSp>
      </p:grpSp>
    </p:spTree>
    <p:custDataLst>
      <p:tags r:id="rId3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405" y="1019"/>
              <a:ext cx="3464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谷雨案例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07085" y="1249045"/>
            <a:ext cx="4352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微软雅黑" panose="020B0503020204020204" pitchFamily="34" charset="-122"/>
                <a:sym typeface="+mn-ea"/>
              </a:rPr>
              <a:t>谷雨答题活动赢大奖[政府组织]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" name="稻壳儿设计师PPT@老油条PPT_1"/>
          <p:cNvSpPr/>
          <p:nvPr>
            <p:custDataLst>
              <p:tags r:id="rId8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5FAD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稻壳儿设计师PPT@老油条PPT_8"/>
          <p:cNvGrpSpPr/>
          <p:nvPr/>
        </p:nvGrpSpPr>
        <p:grpSpPr>
          <a:xfrm>
            <a:off x="682625" y="4538980"/>
            <a:ext cx="4358005" cy="1953895"/>
            <a:chOff x="1239567" y="5120513"/>
            <a:chExt cx="3843604" cy="1953895"/>
          </a:xfrm>
        </p:grpSpPr>
        <p:sp>
          <p:nvSpPr>
            <p:cNvPr id="21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53482" y="5120513"/>
              <a:ext cx="967762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活动亮点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239567" y="5432933"/>
              <a:ext cx="3843604" cy="164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[公众号推荐]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公众号文章嵌入活动二维码，为活动增加热度，同时增强与公众号粉丝的互动性；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  <a:p>
              <a:pPr lvl="0" algn="l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[微信红包奖品]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以微信红包设奖，奖品成本较低，对用户的吸引力较大，有利于吸引更多用户参与答题；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  <a:p>
              <a:pPr lvl="0" algn="l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3、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[联系信息收集]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开启参与活动前填写联系信息功能，有利于收集用户线索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36" name="稻壳儿设计师PPT@老油条PPT_10"/>
          <p:cNvGrpSpPr/>
          <p:nvPr/>
        </p:nvGrpSpPr>
        <p:grpSpPr>
          <a:xfrm>
            <a:off x="933636" y="2452538"/>
            <a:ext cx="2167890" cy="670560"/>
            <a:chOff x="1424920" y="5124958"/>
            <a:chExt cx="2167890" cy="670560"/>
          </a:xfrm>
        </p:grpSpPr>
        <p:sp>
          <p:nvSpPr>
            <p:cNvPr id="40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12495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主办单位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427218"/>
              <a:ext cx="216789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文化京西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/>
        </p:nvGrpSpPr>
        <p:grpSpPr>
          <a:xfrm>
            <a:off x="3830013" y="2477303"/>
            <a:ext cx="1453515" cy="950595"/>
            <a:chOff x="1424920" y="5124958"/>
            <a:chExt cx="1453515" cy="950595"/>
          </a:xfrm>
        </p:grpSpPr>
        <p:sp>
          <p:nvSpPr>
            <p:cNvPr id="44" name="TextBox 40"/>
            <p:cNvSpPr txBox="1"/>
            <p:nvPr>
              <p:custDataLst>
                <p:tags r:id="rId13"/>
              </p:custDataLst>
            </p:nvPr>
          </p:nvSpPr>
          <p:spPr>
            <a:xfrm>
              <a:off x="1424920" y="5124958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采用活动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sp>
          <p:nvSpPr>
            <p:cNvPr id="27" name="TextBox 41"/>
            <p:cNvSpPr txBox="1"/>
            <p:nvPr>
              <p:custDataLst>
                <p:tags r:id="rId14"/>
              </p:custDataLst>
            </p:nvPr>
          </p:nvSpPr>
          <p:spPr>
            <a:xfrm>
              <a:off x="1432540" y="5430393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打卡“答”人挑战赛</a:t>
              </a:r>
              <a:endParaRPr lang="zh-CN" altLang="en-US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5824220" y="1539875"/>
            <a:ext cx="5875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</a:rPr>
              <a:t>6147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</a:rPr>
              <a:t>5679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获奖人数：</a:t>
            </a:r>
            <a:r>
              <a:rPr lang="en-US" sz="1800" b="1">
                <a:solidFill>
                  <a:schemeClr val="tx1"/>
                </a:solidFill>
                <a:cs typeface="微软雅黑" panose="020B0503020204020204" pitchFamily="34" charset="-122"/>
              </a:rPr>
              <a:t>2011</a:t>
            </a:r>
            <a:endParaRPr lang="en-US" altLang="zh-CN" sz="1800" b="1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70" name="图片 69" descr="D:\a工作文件\02活动指导方案\2.月活动指导方案\2022年\4月\图\案4.0.png案4.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3662680" y="3614420"/>
            <a:ext cx="1101725" cy="1101725"/>
          </a:xfrm>
          <a:prstGeom prst="rect">
            <a:avLst/>
          </a:prstGeom>
        </p:spPr>
      </p:pic>
      <p:sp>
        <p:nvSpPr>
          <p:cNvPr id="54" name="稻壳儿设计师PPT@老油条PPT_14"/>
          <p:cNvSpPr txBox="1"/>
          <p:nvPr>
            <p:custDataLst>
              <p:tags r:id="rId18"/>
            </p:custDataLst>
          </p:nvPr>
        </p:nvSpPr>
        <p:spPr>
          <a:xfrm>
            <a:off x="1015365" y="1844040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dk1"/>
                </a:solidFill>
                <a:cs typeface="微软雅黑" panose="020B0503020204020204" pitchFamily="34" charset="-122"/>
                <a:sym typeface="Bebas Neue" pitchFamily="34" charset="0"/>
              </a:rPr>
              <a:t>品牌传播  活跃粉丝</a:t>
            </a:r>
            <a:endParaRPr lang="zh-CN" altLang="en-US" sz="2400" b="1" spc="300" dirty="0">
              <a:solidFill>
                <a:schemeClr val="dk1"/>
              </a:solidFill>
              <a:cs typeface="微软雅黑" panose="020B0503020204020204" pitchFamily="34" charset="-122"/>
              <a:sym typeface="Bebas Neue" pitchFamily="34" charset="0"/>
            </a:endParaRPr>
          </a:p>
        </p:txBody>
      </p:sp>
      <p:grpSp>
        <p:nvGrpSpPr>
          <p:cNvPr id="31" name="PA-组合 24"/>
          <p:cNvGrpSpPr/>
          <p:nvPr>
            <p:custDataLst>
              <p:tags r:id="rId19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2" name="PA-椭圆 25"/>
            <p:cNvSpPr/>
            <p:nvPr>
              <p:custDataLst>
                <p:tags r:id="rId20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33" name="PA-任意多边形 5"/>
            <p:cNvSpPr/>
            <p:nvPr>
              <p:custDataLst>
                <p:tags r:id="rId21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38" name="PA-组合 24"/>
          <p:cNvGrpSpPr/>
          <p:nvPr>
            <p:custDataLst>
              <p:tags r:id="rId22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9" name="PA-椭圆 25"/>
            <p:cNvSpPr/>
            <p:nvPr>
              <p:custDataLst>
                <p:tags r:id="rId23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41" name="PA-任意多边形 5"/>
            <p:cNvSpPr/>
            <p:nvPr>
              <p:custDataLst>
                <p:tags r:id="rId24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45" name="PA-组合 24"/>
          <p:cNvGrpSpPr/>
          <p:nvPr>
            <p:custDataLst>
              <p:tags r:id="rId25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51" name="PA-椭圆 25"/>
            <p:cNvSpPr/>
            <p:nvPr>
              <p:custDataLst>
                <p:tags r:id="rId26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52" name="PA-任意多边形 5"/>
            <p:cNvSpPr/>
            <p:nvPr>
              <p:custDataLst>
                <p:tags r:id="rId27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6" name="图片 5" descr="D:\a工作文件\02活动指导方案\2.月活动指导方案\2022年\4月\图\案4.3.jpg案4.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rcRect/>
          <a:stretch>
            <a:fillRect/>
          </a:stretch>
        </p:blipFill>
        <p:spPr>
          <a:xfrm>
            <a:off x="9364345" y="2214880"/>
            <a:ext cx="1816735" cy="39135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D:\a工作文件\02活动指导方案\2.月活动指导方案\2022年\4月\图\案4.1.jpg案4.1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rcRect/>
          <a:stretch>
            <a:fillRect/>
          </a:stretch>
        </p:blipFill>
        <p:spPr>
          <a:xfrm>
            <a:off x="6020435" y="2214880"/>
            <a:ext cx="1779270" cy="39141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 descr="D:\a工作文件\02活动指导方案\2.月活动指导方案\2022年\4月\图\案4.2.jpg案4.2"/>
          <p:cNvPicPr/>
          <p:nvPr>
            <p:custDataLst>
              <p:tags r:id="rId32"/>
            </p:custDataLst>
          </p:nvPr>
        </p:nvPicPr>
        <p:blipFill>
          <a:blip r:embed="rId33"/>
          <a:srcRect/>
          <a:stretch>
            <a:fillRect/>
          </a:stretch>
        </p:blipFill>
        <p:spPr>
          <a:xfrm>
            <a:off x="7590155" y="2100580"/>
            <a:ext cx="2008800" cy="4125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622300" y="3614420"/>
            <a:ext cx="1408430" cy="386715"/>
            <a:chOff x="5554" y="5576"/>
            <a:chExt cx="2218" cy="609"/>
          </a:xfrm>
        </p:grpSpPr>
        <p:sp>
          <p:nvSpPr>
            <p:cNvPr id="12" name="TextBox 40"/>
            <p:cNvSpPr txBox="1"/>
            <p:nvPr>
              <p:custDataLst>
                <p:tags r:id="rId34"/>
              </p:custDataLst>
            </p:nvPr>
          </p:nvSpPr>
          <p:spPr>
            <a:xfrm>
              <a:off x="6044" y="5605"/>
              <a:ext cx="172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体验活动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grpSp>
          <p:nvGrpSpPr>
            <p:cNvPr id="13" name="PA-组合 24"/>
            <p:cNvGrpSpPr/>
            <p:nvPr>
              <p:custDataLst>
                <p:tags r:id="rId35"/>
              </p:custDataLst>
            </p:nvPr>
          </p:nvGrpSpPr>
          <p:grpSpPr>
            <a:xfrm>
              <a:off x="5554" y="5576"/>
              <a:ext cx="490" cy="490"/>
              <a:chOff x="6357956" y="1849004"/>
              <a:chExt cx="831273" cy="831273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4" name="PA-椭圆 2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357956" y="1849004"/>
                <a:ext cx="831273" cy="83127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  <p:sp>
            <p:nvSpPr>
              <p:cNvPr id="15" name="PA-任意多边形 5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6616083" y="2123050"/>
                <a:ext cx="315017" cy="283178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vert="horz" wrap="square" lIns="91423" tIns="45711" rIns="91423" bIns="45711" numCol="1" anchor="t" anchorCtr="0" compatLnSpc="1"/>
              <a:p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</p:grpSp>
      </p:grpSp>
    </p:spTree>
    <p:custDataLst>
      <p:tags r:id="rId3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grpSp>
        <p:nvGrpSpPr>
          <p:cNvPr id="4" name="PA-组合 3"/>
          <p:cNvGrpSpPr/>
          <p:nvPr>
            <p:custDataLst>
              <p:tags r:id="rId3"/>
            </p:custDataLst>
          </p:nvPr>
        </p:nvGrpSpPr>
        <p:grpSpPr>
          <a:xfrm>
            <a:off x="1879600" y="697230"/>
            <a:ext cx="8575040" cy="460375"/>
            <a:chOff x="3444" y="1019"/>
            <a:chExt cx="13504" cy="725"/>
          </a:xfrm>
        </p:grpSpPr>
        <p:sp>
          <p:nvSpPr>
            <p:cNvPr id="2" name="PA-文本框 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115" y="1019"/>
              <a:ext cx="4059" cy="7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rmAutofit/>
            </a:bodyPr>
            <a:lstStyle/>
            <a:p>
              <a:pPr lvl="0" algn="dist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+mj-ea"/>
                  <a:sym typeface="Arial" panose="020B0604020202020204" pitchFamily="34" charset="0"/>
                </a:rPr>
                <a:t>世界地球日案例</a:t>
              </a:r>
              <a:endPara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Arial" panose="020B0604020202020204" pitchFamily="34" charset="0"/>
              </a:endParaRPr>
            </a:p>
          </p:txBody>
        </p:sp>
        <p:cxnSp>
          <p:nvCxnSpPr>
            <p:cNvPr id="3" name="PA-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3444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A-直接连接符 28"/>
            <p:cNvCxnSpPr/>
            <p:nvPr>
              <p:custDataLst>
                <p:tags r:id="rId6"/>
              </p:custDataLst>
            </p:nvPr>
          </p:nvCxnSpPr>
          <p:spPr>
            <a:xfrm>
              <a:off x="12437" y="1489"/>
              <a:ext cx="4511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28345" y="1249680"/>
            <a:ext cx="50406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微软雅黑" panose="020B0503020204020204" pitchFamily="3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schemeClr val="tx1"/>
                </a:solidFill>
                <a:effectLst/>
                <a:latin typeface="+mn-lt"/>
                <a:ea typeface="+mn-ea"/>
                <a:cs typeface="微软雅黑" panose="020B0503020204020204" pitchFamily="34" charset="-122"/>
                <a:sym typeface="+mn-ea"/>
              </a:rPr>
              <a:t>地球日环保知识问答[政府组织]</a:t>
            </a:r>
            <a:endParaRPr lang="zh-CN" altLang="en-US" sz="2400" b="0" dirty="0">
              <a:solidFill>
                <a:schemeClr val="tx1"/>
              </a:solidFill>
              <a:effectLst/>
              <a:latin typeface="+mn-lt"/>
              <a:ea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" name="稻壳儿设计师PPT@老油条PPT_1"/>
          <p:cNvSpPr/>
          <p:nvPr>
            <p:custDataLst>
              <p:tags r:id="rId8"/>
            </p:custDataLst>
          </p:nvPr>
        </p:nvSpPr>
        <p:spPr>
          <a:xfrm>
            <a:off x="682625" y="1801495"/>
            <a:ext cx="4250055" cy="546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5FAD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稻壳儿设计师PPT@老油条PPT_8"/>
          <p:cNvGrpSpPr/>
          <p:nvPr/>
        </p:nvGrpSpPr>
        <p:grpSpPr>
          <a:xfrm>
            <a:off x="690880" y="4545965"/>
            <a:ext cx="4359412" cy="1437005"/>
            <a:chOff x="1239567" y="5120513"/>
            <a:chExt cx="3844845" cy="1437005"/>
          </a:xfrm>
        </p:grpSpPr>
        <p:sp>
          <p:nvSpPr>
            <p:cNvPr id="21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1453482" y="5120513"/>
              <a:ext cx="3630930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cs typeface="Bebas Neue" pitchFamily="34" charset="0"/>
                  <a:sym typeface="Bebas Neue" pitchFamily="34" charset="0"/>
                </a:rPr>
                <a:t>活动</a:t>
              </a: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亮点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26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1239567" y="5432933"/>
              <a:ext cx="3843604" cy="112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1、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[微信红包奖品]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以微信红包设奖，奖品成本较低，对用户的吸引力较大，有利于吸引更多用户参与答题；2、</a:t>
              </a:r>
              <a:r>
                <a:rPr lang="zh-CN" alt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  <a:sym typeface="+mn-ea"/>
                </a:rPr>
                <a:t>[品牌展示]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活动首页露出主办单位的企业</a:t>
              </a:r>
              <a:r>
                <a:rPr lang="en-US" altLang="zh-CN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logo</a:t>
              </a:r>
              <a:r>
                <a:rPr lang="zh-CN" altLang="en-US" sz="1400" dirty="0">
                  <a:solidFill>
                    <a:schemeClr val="tx1"/>
                  </a:solidFill>
                  <a:cs typeface="微软雅黑" panose="020B0503020204020204" pitchFamily="34" charset="-122"/>
                  <a:sym typeface="+mn-ea"/>
                </a:rPr>
                <a:t>，用户进入活动即可看到，有利于企业品牌宣传</a:t>
              </a:r>
              <a:endPara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36" name="稻壳儿设计师PPT@老油条PPT_10"/>
          <p:cNvGrpSpPr/>
          <p:nvPr/>
        </p:nvGrpSpPr>
        <p:grpSpPr>
          <a:xfrm>
            <a:off x="933636" y="2533818"/>
            <a:ext cx="2167890" cy="918845"/>
            <a:chOff x="1424920" y="5124958"/>
            <a:chExt cx="2167890" cy="918845"/>
          </a:xfrm>
        </p:grpSpPr>
        <p:sp>
          <p:nvSpPr>
            <p:cNvPr id="40" name="TextBox 40"/>
            <p:cNvSpPr txBox="1"/>
            <p:nvPr>
              <p:custDataLst>
                <p:tags r:id="rId11"/>
              </p:custDataLst>
            </p:nvPr>
          </p:nvSpPr>
          <p:spPr>
            <a:xfrm>
              <a:off x="1424920" y="5124958"/>
              <a:ext cx="10972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cs typeface="Bebas Neue" pitchFamily="34" charset="0"/>
                  <a:sym typeface="Bebas Neue" pitchFamily="34" charset="0"/>
                </a:rPr>
                <a:t>主办</a:t>
              </a: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单位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12"/>
              </p:custDataLst>
            </p:nvPr>
          </p:nvSpPr>
          <p:spPr>
            <a:xfrm>
              <a:off x="1424920" y="5398643"/>
              <a:ext cx="2167890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重庆市江北区生态环境局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43" name="稻壳儿设计师PPT@老油条PPT_12"/>
          <p:cNvGrpSpPr/>
          <p:nvPr/>
        </p:nvGrpSpPr>
        <p:grpSpPr>
          <a:xfrm>
            <a:off x="3830013" y="2534453"/>
            <a:ext cx="1453515" cy="900430"/>
            <a:chOff x="1424920" y="5124958"/>
            <a:chExt cx="1453515" cy="900430"/>
          </a:xfrm>
        </p:grpSpPr>
        <p:sp>
          <p:nvSpPr>
            <p:cNvPr id="44" name="TextBox 40"/>
            <p:cNvSpPr txBox="1"/>
            <p:nvPr>
              <p:custDataLst>
                <p:tags r:id="rId13"/>
              </p:custDataLst>
            </p:nvPr>
          </p:nvSpPr>
          <p:spPr>
            <a:xfrm>
              <a:off x="1424920" y="5124958"/>
              <a:ext cx="10972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采用</a:t>
              </a:r>
              <a:r>
                <a:rPr lang="zh-CN" altLang="en-US" b="1" dirty="0">
                  <a:solidFill>
                    <a:schemeClr val="tx1"/>
                  </a:solidFill>
                  <a:cs typeface="Bebas Neue" pitchFamily="34" charset="0"/>
                  <a:sym typeface="Bebas Neue" pitchFamily="34" charset="0"/>
                </a:rPr>
                <a:t>活动</a:t>
              </a:r>
              <a:endParaRPr lang="zh-CN" altLang="en-US" b="1" dirty="0">
                <a:solidFill>
                  <a:schemeClr val="tx1"/>
                </a:solidFill>
                <a:cs typeface="Bebas Neue" pitchFamily="34" charset="0"/>
                <a:sym typeface="Bebas Neue" pitchFamily="34" charset="0"/>
              </a:endParaRPr>
            </a:p>
          </p:txBody>
        </p:sp>
        <p:sp>
          <p:nvSpPr>
            <p:cNvPr id="27" name="TextBox 41"/>
            <p:cNvSpPr txBox="1"/>
            <p:nvPr>
              <p:custDataLst>
                <p:tags r:id="rId14"/>
              </p:custDataLst>
            </p:nvPr>
          </p:nvSpPr>
          <p:spPr>
            <a:xfrm>
              <a:off x="1432540" y="5380228"/>
              <a:ext cx="1445895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世界地球日知识问答</a:t>
              </a:r>
              <a:endParaRPr lang="zh-CN" altLang="en-US" dirty="0">
                <a:solidFill>
                  <a:schemeClr val="tx1"/>
                </a:solidFill>
                <a:sym typeface="+mn-ea"/>
              </a:endParaRPr>
            </a:p>
          </p:txBody>
        </p:sp>
      </p:grp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5824220" y="1566545"/>
            <a:ext cx="5875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浏览人数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</a:rPr>
              <a:t>10619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  <a:cs typeface="微软雅黑" panose="020B0503020204020204" pitchFamily="34" charset="-122"/>
              </a:rPr>
              <a:t>参与人数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：</a:t>
            </a:r>
            <a:r>
              <a:rPr lang="en-US" b="1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9994</a:t>
            </a:r>
            <a:r>
              <a:rPr lang="zh-CN" altLang="en-US">
                <a:solidFill>
                  <a:schemeClr val="tx1"/>
                </a:solidFill>
                <a:cs typeface="微软雅黑" panose="020B0503020204020204" pitchFamily="34" charset="-122"/>
              </a:rPr>
              <a:t>  获奖人数：</a:t>
            </a:r>
            <a:r>
              <a:rPr lang="en-US" sz="1800" b="1">
                <a:solidFill>
                  <a:schemeClr val="tx1"/>
                </a:solidFill>
                <a:cs typeface="微软雅黑" panose="020B0503020204020204" pitchFamily="34" charset="-122"/>
              </a:rPr>
              <a:t>4093</a:t>
            </a:r>
            <a:endParaRPr lang="en-US" altLang="zh-CN" sz="1800" b="1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70" name="图片 69" descr="D:\a工作文件\02活动指导方案\2.月活动指导方案\2022年\4月\图\案5.0.png案5.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3653155" y="3624580"/>
            <a:ext cx="1110615" cy="1110615"/>
          </a:xfrm>
          <a:prstGeom prst="rect">
            <a:avLst/>
          </a:prstGeom>
        </p:spPr>
      </p:pic>
      <p:sp>
        <p:nvSpPr>
          <p:cNvPr id="54" name="稻壳儿设计师PPT@老油条PPT_14"/>
          <p:cNvSpPr txBox="1"/>
          <p:nvPr>
            <p:custDataLst>
              <p:tags r:id="rId18"/>
            </p:custDataLst>
          </p:nvPr>
        </p:nvSpPr>
        <p:spPr>
          <a:xfrm>
            <a:off x="1015365" y="1844040"/>
            <a:ext cx="3674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dist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solidFill>
                  <a:schemeClr val="dk1"/>
                </a:solidFill>
                <a:cs typeface="微软雅黑" panose="020B0503020204020204" pitchFamily="34" charset="-122"/>
                <a:sym typeface="Bebas Neue" pitchFamily="34" charset="0"/>
              </a:rPr>
              <a:t>品牌传播  知识宣传</a:t>
            </a:r>
            <a:endParaRPr lang="zh-CN" altLang="en-US" sz="2400" b="1" spc="300" dirty="0">
              <a:solidFill>
                <a:schemeClr val="dk1"/>
              </a:solidFill>
              <a:cs typeface="微软雅黑" panose="020B0503020204020204" pitchFamily="34" charset="-122"/>
              <a:sym typeface="Bebas Neue" pitchFamily="34" charset="0"/>
            </a:endParaRPr>
          </a:p>
        </p:txBody>
      </p:sp>
      <p:grpSp>
        <p:nvGrpSpPr>
          <p:cNvPr id="31" name="PA-组合 24"/>
          <p:cNvGrpSpPr/>
          <p:nvPr>
            <p:custDataLst>
              <p:tags r:id="rId19"/>
            </p:custDataLst>
          </p:nvPr>
        </p:nvGrpSpPr>
        <p:grpSpPr>
          <a:xfrm>
            <a:off x="62230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2" name="PA-椭圆 25"/>
            <p:cNvSpPr/>
            <p:nvPr>
              <p:custDataLst>
                <p:tags r:id="rId20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33" name="PA-任意多边形 5"/>
            <p:cNvSpPr/>
            <p:nvPr>
              <p:custDataLst>
                <p:tags r:id="rId21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38" name="PA-组合 24"/>
          <p:cNvGrpSpPr/>
          <p:nvPr>
            <p:custDataLst>
              <p:tags r:id="rId22"/>
            </p:custDataLst>
          </p:nvPr>
        </p:nvGrpSpPr>
        <p:grpSpPr>
          <a:xfrm>
            <a:off x="622300" y="454025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39" name="PA-椭圆 25"/>
            <p:cNvSpPr/>
            <p:nvPr>
              <p:custDataLst>
                <p:tags r:id="rId23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41" name="PA-任意多边形 5"/>
            <p:cNvSpPr/>
            <p:nvPr>
              <p:custDataLst>
                <p:tags r:id="rId24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grpSp>
        <p:nvGrpSpPr>
          <p:cNvPr id="45" name="PA-组合 24"/>
          <p:cNvGrpSpPr/>
          <p:nvPr>
            <p:custDataLst>
              <p:tags r:id="rId25"/>
            </p:custDataLst>
          </p:nvPr>
        </p:nvGrpSpPr>
        <p:grpSpPr>
          <a:xfrm>
            <a:off x="3519170" y="2517140"/>
            <a:ext cx="311150" cy="311150"/>
            <a:chOff x="6357956" y="1849004"/>
            <a:chExt cx="831273" cy="831273"/>
          </a:xfrm>
          <a:solidFill>
            <a:schemeClr val="accent1">
              <a:lumMod val="75000"/>
            </a:schemeClr>
          </a:solidFill>
        </p:grpSpPr>
        <p:sp>
          <p:nvSpPr>
            <p:cNvPr id="51" name="PA-椭圆 25"/>
            <p:cNvSpPr/>
            <p:nvPr>
              <p:custDataLst>
                <p:tags r:id="rId26"/>
              </p:custDataLst>
            </p:nvPr>
          </p:nvSpPr>
          <p:spPr>
            <a:xfrm>
              <a:off x="6357956" y="1849004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  <p:sp>
          <p:nvSpPr>
            <p:cNvPr id="52" name="PA-任意多边形 5"/>
            <p:cNvSpPr/>
            <p:nvPr>
              <p:custDataLst>
                <p:tags r:id="rId27"/>
              </p:custDataLst>
            </p:nvPr>
          </p:nvSpPr>
          <p:spPr bwMode="auto">
            <a:xfrm>
              <a:off x="6616083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vert="horz" wrap="square" lIns="91423" tIns="45711" rIns="91423" bIns="45711" numCol="1" anchor="t" anchorCtr="0" compatLnSpc="1"/>
            <a:p>
              <a:endParaRPr lang="en-GB" sz="1200">
                <a:solidFill>
                  <a:srgbClr val="1F3E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华文中宋" panose="02010600040101010101" charset="-122"/>
              </a:endParaRPr>
            </a:p>
          </p:txBody>
        </p:sp>
      </p:grpSp>
      <p:pic>
        <p:nvPicPr>
          <p:cNvPr id="7" name="图片 6" descr="D:\a工作文件\02活动指导方案\2.月活动指导方案\2022年\4月\图\案5.1.jpg案5.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rcRect/>
          <a:stretch>
            <a:fillRect/>
          </a:stretch>
        </p:blipFill>
        <p:spPr>
          <a:xfrm>
            <a:off x="5939790" y="2222500"/>
            <a:ext cx="1805940" cy="39160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9166860" y="2221865"/>
            <a:ext cx="2181860" cy="39160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D:\a工作文件\02活动指导方案\2.月活动指导方案\2022年\4月\图\案5.2.jpg案5.2"/>
          <p:cNvPicPr/>
          <p:nvPr>
            <p:custDataLst>
              <p:tags r:id="rId32"/>
            </p:custDataLst>
          </p:nvPr>
        </p:nvPicPr>
        <p:blipFill>
          <a:blip r:embed="rId33"/>
          <a:srcRect/>
          <a:stretch>
            <a:fillRect/>
          </a:stretch>
        </p:blipFill>
        <p:spPr>
          <a:xfrm>
            <a:off x="7598410" y="2108200"/>
            <a:ext cx="2008800" cy="4125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22300" y="3614420"/>
            <a:ext cx="1408430" cy="386715"/>
            <a:chOff x="5554" y="5576"/>
            <a:chExt cx="2218" cy="609"/>
          </a:xfrm>
        </p:grpSpPr>
        <p:sp>
          <p:nvSpPr>
            <p:cNvPr id="11" name="TextBox 40"/>
            <p:cNvSpPr txBox="1"/>
            <p:nvPr>
              <p:custDataLst>
                <p:tags r:id="rId34"/>
              </p:custDataLst>
            </p:nvPr>
          </p:nvSpPr>
          <p:spPr>
            <a:xfrm>
              <a:off x="6044" y="5605"/>
              <a:ext cx="172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 defTabSz="91440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sym typeface="Bebas Neue" pitchFamily="34" charset="0"/>
                </a:rPr>
                <a:t>体验活动</a:t>
              </a:r>
              <a:endParaRPr lang="zh-CN" altLang="en-US" b="1" dirty="0">
                <a:solidFill>
                  <a:schemeClr val="tx1"/>
                </a:solidFill>
                <a:sym typeface="Bebas Neue" pitchFamily="34" charset="0"/>
              </a:endParaRPr>
            </a:p>
          </p:txBody>
        </p:sp>
        <p:grpSp>
          <p:nvGrpSpPr>
            <p:cNvPr id="13" name="PA-组合 24"/>
            <p:cNvGrpSpPr/>
            <p:nvPr>
              <p:custDataLst>
                <p:tags r:id="rId35"/>
              </p:custDataLst>
            </p:nvPr>
          </p:nvGrpSpPr>
          <p:grpSpPr>
            <a:xfrm>
              <a:off x="5554" y="5576"/>
              <a:ext cx="490" cy="490"/>
              <a:chOff x="6357956" y="1849004"/>
              <a:chExt cx="831273" cy="831273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4" name="PA-椭圆 2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357956" y="1849004"/>
                <a:ext cx="831273" cy="83127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  <p:sp>
            <p:nvSpPr>
              <p:cNvPr id="15" name="PA-任意多边形 5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6616083" y="2123050"/>
                <a:ext cx="315017" cy="283178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vert="horz" wrap="square" lIns="91423" tIns="45711" rIns="91423" bIns="45711" numCol="1" anchor="t" anchorCtr="0" compatLnSpc="1"/>
              <a:p>
                <a:endParaRPr lang="en-GB" sz="1200">
                  <a:solidFill>
                    <a:srgbClr val="1F3E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中宋" panose="02010600040101010101" charset="-122"/>
                  <a:sym typeface="华文中宋" panose="02010600040101010101" charset="-122"/>
                </a:endParaRPr>
              </a:p>
            </p:txBody>
          </p:sp>
        </p:grpSp>
      </p:grpSp>
    </p:spTree>
    <p:custDataLst>
      <p:tags r:id="rId3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: 形状 102"/>
          <p:cNvSpPr/>
          <p:nvPr>
            <p:custDataLst>
              <p:tags r:id="rId1"/>
            </p:custDataLst>
          </p:nvPr>
        </p:nvSpPr>
        <p:spPr>
          <a:xfrm>
            <a:off x="3016885" y="1905"/>
            <a:ext cx="6177915" cy="69088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rgbClr val="E5774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rgbClr val="FFF59D"/>
              </a:solidFill>
              <a:effectLst/>
              <a:latin typeface="汉仪中黑 简" panose="00020600040101010101" charset="-122"/>
              <a:ea typeface="汉仪中黑 简" panose="00020600040101010101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6835" y="1587500"/>
            <a:ext cx="12582525" cy="4634865"/>
            <a:chOff x="121" y="2500"/>
            <a:chExt cx="19815" cy="7299"/>
          </a:xfrm>
        </p:grpSpPr>
        <p:sp>
          <p:nvSpPr>
            <p:cNvPr id="25" name="矩形 24"/>
            <p:cNvSpPr/>
            <p:nvPr>
              <p:custDataLst>
                <p:tags r:id="rId2"/>
              </p:custDataLst>
            </p:nvPr>
          </p:nvSpPr>
          <p:spPr>
            <a:xfrm>
              <a:off x="121" y="2500"/>
              <a:ext cx="19001" cy="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>
              <p:custDataLst>
                <p:tags r:id="rId3"/>
              </p:custDataLst>
            </p:nvPr>
          </p:nvSpPr>
          <p:spPr>
            <a:xfrm>
              <a:off x="14383" y="4923"/>
              <a:ext cx="3262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5000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-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50000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4"/>
              </p:custDataLst>
            </p:nvPr>
          </p:nvSpPr>
          <p:spPr>
            <a:xfrm>
              <a:off x="14383" y="5776"/>
              <a:ext cx="4177" cy="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一次性使用，每次付费只能定制一款活动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49" name="文本框 48"/>
            <p:cNvSpPr txBox="1"/>
            <p:nvPr>
              <p:custDataLst>
                <p:tags r:id="rId5"/>
              </p:custDataLst>
            </p:nvPr>
          </p:nvSpPr>
          <p:spPr>
            <a:xfrm>
              <a:off x="14383" y="6660"/>
              <a:ext cx="547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需不断与技术人员沟通，耗时2-3个月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57" name="文本框 56"/>
            <p:cNvSpPr txBox="1"/>
            <p:nvPr>
              <p:custDataLst>
                <p:tags r:id="rId6"/>
              </p:custDataLst>
            </p:nvPr>
          </p:nvSpPr>
          <p:spPr>
            <a:xfrm>
              <a:off x="14383" y="7474"/>
              <a:ext cx="4845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每次修改需联系乙方，处理周期长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58" name="文本框 25"/>
            <p:cNvSpPr txBox="1"/>
            <p:nvPr>
              <p:custDataLst>
                <p:tags r:id="rId7"/>
              </p:custDataLst>
            </p:nvPr>
          </p:nvSpPr>
          <p:spPr>
            <a:xfrm>
              <a:off x="14044" y="4033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bg2">
                      <a:lumMod val="50000"/>
                      <a:alpha val="69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传统定制</a:t>
              </a:r>
              <a:endParaRPr lang="zh-CN" altLang="en-US" sz="2400" b="1" dirty="0">
                <a:solidFill>
                  <a:schemeClr val="bg2">
                    <a:lumMod val="50000"/>
                    <a:alpha val="69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27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2567" y="3755"/>
              <a:ext cx="25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rgbClr val="F5826F"/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营销活动</a:t>
              </a:r>
              <a:endParaRPr lang="zh-CN" altLang="en-US" sz="2400" b="1" dirty="0">
                <a:solidFill>
                  <a:srgbClr val="F5826F"/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0" name="文本框 59"/>
            <p:cNvSpPr txBox="1"/>
            <p:nvPr>
              <p:custDataLst>
                <p:tags r:id="rId9"/>
              </p:custDataLst>
            </p:nvPr>
          </p:nvSpPr>
          <p:spPr>
            <a:xfrm>
              <a:off x="186" y="4878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价格实惠，买两年送两年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1" name="文本框 60"/>
            <p:cNvSpPr txBox="1"/>
            <p:nvPr>
              <p:custDataLst>
                <p:tags r:id="rId10"/>
              </p:custDataLst>
            </p:nvPr>
          </p:nvSpPr>
          <p:spPr>
            <a:xfrm>
              <a:off x="480" y="5863"/>
              <a:ext cx="4110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任意创建活动，持续享受VIP服务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2" name="文本框 61"/>
            <p:cNvSpPr txBox="1"/>
            <p:nvPr>
              <p:custDataLst>
                <p:tags r:id="rId11"/>
              </p:custDataLst>
            </p:nvPr>
          </p:nvSpPr>
          <p:spPr>
            <a:xfrm>
              <a:off x="186" y="6677"/>
              <a:ext cx="4404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10分钟创建活动，一键发布使用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12"/>
              </p:custDataLst>
            </p:nvPr>
          </p:nvSpPr>
          <p:spPr>
            <a:xfrm>
              <a:off x="808" y="7492"/>
              <a:ext cx="3782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活动期间随意修改活动设置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64" name="文本框 63"/>
            <p:cNvSpPr txBox="1"/>
            <p:nvPr>
              <p:custDataLst>
                <p:tags r:id="rId13"/>
              </p:custDataLst>
            </p:nvPr>
          </p:nvSpPr>
          <p:spPr>
            <a:xfrm>
              <a:off x="381" y="8306"/>
              <a:ext cx="4209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r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品牌公司保障，7*24小时安全监控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658" y="5004"/>
              <a:ext cx="155" cy="3739"/>
              <a:chOff x="2957872" y="3177732"/>
              <a:chExt cx="98404" cy="2374207"/>
            </a:xfrm>
            <a:effectLst/>
          </p:grpSpPr>
          <p:cxnSp>
            <p:nvCxnSpPr>
              <p:cNvPr id="29" name="直接连接符 28"/>
              <p:cNvCxnSpPr>
                <a:endCxn id="71" idx="4"/>
              </p:cNvCxnSpPr>
              <p:nvPr>
                <p:custDataLst>
                  <p:tags r:id="rId14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rgbClr val="2C1E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椭圆 66"/>
              <p:cNvSpPr/>
              <p:nvPr>
                <p:custDataLst>
                  <p:tags r:id="rId15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68" name="椭圆 67"/>
              <p:cNvSpPr/>
              <p:nvPr>
                <p:custDataLst>
                  <p:tags r:id="rId16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69" name="椭圆 68"/>
              <p:cNvSpPr/>
              <p:nvPr>
                <p:custDataLst>
                  <p:tags r:id="rId17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0" name="椭圆 69"/>
              <p:cNvSpPr/>
              <p:nvPr>
                <p:custDataLst>
                  <p:tags r:id="rId18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  <p:sp>
            <p:nvSpPr>
              <p:cNvPr id="71" name="椭圆 70"/>
              <p:cNvSpPr/>
              <p:nvPr>
                <p:custDataLst>
                  <p:tags r:id="rId19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noFill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14196" y="5004"/>
              <a:ext cx="155" cy="3739"/>
              <a:chOff x="2957872" y="3177732"/>
              <a:chExt cx="98404" cy="2374207"/>
            </a:xfrm>
          </p:grpSpPr>
          <p:cxnSp>
            <p:nvCxnSpPr>
              <p:cNvPr id="73" name="直接连接符 72"/>
              <p:cNvCxnSpPr>
                <a:endCxn id="59" idx="4"/>
              </p:cNvCxnSpPr>
              <p:nvPr>
                <p:custDataLst>
                  <p:tags r:id="rId20"/>
                </p:custDataLst>
              </p:nvPr>
            </p:nvCxnSpPr>
            <p:spPr>
              <a:xfrm>
                <a:off x="3007074" y="3226934"/>
                <a:ext cx="0" cy="2325005"/>
              </a:xfrm>
              <a:prstGeom prst="line">
                <a:avLst/>
              </a:prstGeom>
              <a:ln>
                <a:solidFill>
                  <a:srgbClr val="2C1E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椭圆 73"/>
              <p:cNvSpPr/>
              <p:nvPr>
                <p:custDataLst>
                  <p:tags r:id="rId21"/>
                </p:custDataLst>
              </p:nvPr>
            </p:nvSpPr>
            <p:spPr>
              <a:xfrm>
                <a:off x="2957872" y="3177732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椭圆 74"/>
              <p:cNvSpPr/>
              <p:nvPr>
                <p:custDataLst>
                  <p:tags r:id="rId22"/>
                </p:custDataLst>
              </p:nvPr>
            </p:nvSpPr>
            <p:spPr>
              <a:xfrm>
                <a:off x="2957872" y="3815471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31" name="椭圆 30"/>
              <p:cNvSpPr/>
              <p:nvPr>
                <p:custDataLst>
                  <p:tags r:id="rId23"/>
                </p:custDataLst>
              </p:nvPr>
            </p:nvSpPr>
            <p:spPr>
              <a:xfrm>
                <a:off x="2957872" y="4327056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32" name="椭圆 31"/>
              <p:cNvSpPr/>
              <p:nvPr>
                <p:custDataLst>
                  <p:tags r:id="rId24"/>
                </p:custDataLst>
              </p:nvPr>
            </p:nvSpPr>
            <p:spPr>
              <a:xfrm>
                <a:off x="2957872" y="4846400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  <p:sp>
            <p:nvSpPr>
              <p:cNvPr id="59" name="椭圆 58"/>
              <p:cNvSpPr/>
              <p:nvPr>
                <p:custDataLst>
                  <p:tags r:id="rId25"/>
                </p:custDataLst>
              </p:nvPr>
            </p:nvSpPr>
            <p:spPr>
              <a:xfrm>
                <a:off x="2957872" y="5453535"/>
                <a:ext cx="98404" cy="9840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C1E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966AB7"/>
                  </a:solidFill>
                </a:endParaRPr>
              </a:p>
            </p:txBody>
          </p:sp>
        </p:grpSp>
        <p:sp>
          <p:nvSpPr>
            <p:cNvPr id="34" name="文本框 33"/>
            <p:cNvSpPr txBox="1"/>
            <p:nvPr>
              <p:custDataLst>
                <p:tags r:id="rId26"/>
              </p:custDataLst>
            </p:nvPr>
          </p:nvSpPr>
          <p:spPr>
            <a:xfrm>
              <a:off x="14383" y="8374"/>
              <a:ext cx="5553" cy="4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思源黑体 Regular" panose="020B0500000000000000" pitchFamily="34" charset="-122"/>
                  <a:sym typeface="+mn-ea"/>
                </a:rPr>
                <a:t>皮包公司多，安全风险大，维护要收费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</p:grpSp>
      <p:sp>
        <p:nvSpPr>
          <p:cNvPr id="35" name="任意多边形: 形状 102"/>
          <p:cNvSpPr/>
          <p:nvPr>
            <p:custDataLst>
              <p:tags r:id="rId27"/>
            </p:custDataLst>
          </p:nvPr>
        </p:nvSpPr>
        <p:spPr>
          <a:xfrm>
            <a:off x="3007360" y="0"/>
            <a:ext cx="6177915" cy="6858000"/>
          </a:xfrm>
          <a:custGeom>
            <a:avLst/>
            <a:gdLst>
              <a:gd name="connsiteX0" fmla="*/ 0 w 6177851"/>
              <a:gd name="connsiteY0" fmla="*/ 0 h 6858000"/>
              <a:gd name="connsiteX1" fmla="*/ 6177851 w 6177851"/>
              <a:gd name="connsiteY1" fmla="*/ 0 h 6858000"/>
              <a:gd name="connsiteX2" fmla="*/ 6126295 w 6177851"/>
              <a:gd name="connsiteY2" fmla="*/ 131609 h 6858000"/>
              <a:gd name="connsiteX3" fmla="*/ 5631067 w 6177851"/>
              <a:gd name="connsiteY3" fmla="*/ 3429000 h 6858000"/>
              <a:gd name="connsiteX4" fmla="*/ 6126295 w 6177851"/>
              <a:gd name="connsiteY4" fmla="*/ 6726391 h 6858000"/>
              <a:gd name="connsiteX5" fmla="*/ 6177851 w 6177851"/>
              <a:gd name="connsiteY5" fmla="*/ 6858000 h 6858000"/>
              <a:gd name="connsiteX6" fmla="*/ 0 w 6177851"/>
              <a:gd name="connsiteY6" fmla="*/ 6858000 h 6858000"/>
              <a:gd name="connsiteX7" fmla="*/ 51556 w 6177851"/>
              <a:gd name="connsiteY7" fmla="*/ 6726391 h 6858000"/>
              <a:gd name="connsiteX8" fmla="*/ 546784 w 6177851"/>
              <a:gd name="connsiteY8" fmla="*/ 3429000 h 6858000"/>
              <a:gd name="connsiteX9" fmla="*/ 51556 w 6177851"/>
              <a:gd name="connsiteY9" fmla="*/ 131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7851" h="6858000">
                <a:moveTo>
                  <a:pt x="0" y="0"/>
                </a:moveTo>
                <a:lnTo>
                  <a:pt x="6177851" y="0"/>
                </a:lnTo>
                <a:lnTo>
                  <a:pt x="6126295" y="131609"/>
                </a:lnTo>
                <a:cubicBezTo>
                  <a:pt x="5822066" y="946483"/>
                  <a:pt x="5631067" y="2122009"/>
                  <a:pt x="5631067" y="3429000"/>
                </a:cubicBezTo>
                <a:cubicBezTo>
                  <a:pt x="5631067" y="4735992"/>
                  <a:pt x="5822066" y="5911517"/>
                  <a:pt x="6126295" y="6726391"/>
                </a:cubicBezTo>
                <a:lnTo>
                  <a:pt x="6177851" y="6858000"/>
                </a:lnTo>
                <a:lnTo>
                  <a:pt x="0" y="6858000"/>
                </a:lnTo>
                <a:lnTo>
                  <a:pt x="51556" y="6726391"/>
                </a:lnTo>
                <a:cubicBezTo>
                  <a:pt x="355785" y="5911517"/>
                  <a:pt x="546784" y="4735992"/>
                  <a:pt x="546784" y="3429000"/>
                </a:cubicBezTo>
                <a:cubicBezTo>
                  <a:pt x="546784" y="2122009"/>
                  <a:pt x="355785" y="946483"/>
                  <a:pt x="51556" y="131609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5"/>
              </a:solidFill>
              <a:effectLst/>
            </a:endParaRPr>
          </a:p>
        </p:txBody>
      </p:sp>
      <p:sp>
        <p:nvSpPr>
          <p:cNvPr id="36" name="文本框 35"/>
          <p:cNvSpPr txBox="1"/>
          <p:nvPr>
            <p:custDataLst>
              <p:tags r:id="rId28"/>
            </p:custDataLst>
          </p:nvPr>
        </p:nvSpPr>
        <p:spPr>
          <a:xfrm>
            <a:off x="3596640" y="5765800"/>
            <a:ext cx="5183505" cy="33718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价格实惠、即建即用、持续服务、灵活修改、安全可靠</a:t>
            </a:r>
            <a:endParaRPr lang="zh-CN" altLang="en-US" sz="1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660383" y="2018913"/>
            <a:ext cx="4986905" cy="1583091"/>
            <a:chOff x="3647048" y="1817917"/>
            <a:chExt cx="4986905" cy="1583091"/>
          </a:xfrm>
        </p:grpSpPr>
        <p:sp>
          <p:nvSpPr>
            <p:cNvPr id="38" name="文本框 37"/>
            <p:cNvSpPr txBox="1"/>
            <p:nvPr>
              <p:custDataLst>
                <p:tags r:id="rId29"/>
              </p:custDataLst>
            </p:nvPr>
          </p:nvSpPr>
          <p:spPr>
            <a:xfrm>
              <a:off x="3647048" y="2210664"/>
              <a:ext cx="1039905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创建</a:t>
              </a: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游戏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39" name="文本框 38"/>
            <p:cNvSpPr txBox="1"/>
            <p:nvPr>
              <p:custDataLst>
                <p:tags r:id="rId30"/>
              </p:custDataLst>
            </p:nvPr>
          </p:nvSpPr>
          <p:spPr>
            <a:xfrm>
              <a:off x="5572208" y="2210664"/>
              <a:ext cx="1039905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品牌植入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31"/>
              </p:custDataLst>
            </p:nvPr>
          </p:nvSpPr>
          <p:spPr>
            <a:xfrm>
              <a:off x="7407131" y="2210664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发布公众号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32"/>
              </p:custDataLst>
            </p:nvPr>
          </p:nvSpPr>
          <p:spPr>
            <a:xfrm>
              <a:off x="4490143" y="3109543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发送给朋友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42" name="文本框 41"/>
            <p:cNvSpPr txBox="1"/>
            <p:nvPr>
              <p:custDataLst>
                <p:tags r:id="rId33"/>
              </p:custDataLst>
            </p:nvPr>
          </p:nvSpPr>
          <p:spPr>
            <a:xfrm>
              <a:off x="6445025" y="3109543"/>
              <a:ext cx="1226822" cy="2914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分享社群</a:t>
              </a:r>
              <a:endParaRPr lang="zh-CN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988250" y="1817917"/>
              <a:ext cx="4215500" cy="365760"/>
              <a:chOff x="4095177" y="1817917"/>
              <a:chExt cx="4215500" cy="365760"/>
            </a:xfrm>
          </p:grpSpPr>
          <p:sp>
            <p:nvSpPr>
              <p:cNvPr id="44" name="椭圆 43"/>
              <p:cNvSpPr/>
              <p:nvPr>
                <p:custDataLst>
                  <p:tags r:id="rId34"/>
                </p:custDataLst>
              </p:nvPr>
            </p:nvSpPr>
            <p:spPr>
              <a:xfrm>
                <a:off x="409517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5" name="椭圆 4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02004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6" name="椭圆 45"/>
              <p:cNvSpPr/>
              <p:nvPr>
                <p:custDataLst>
                  <p:tags r:id="rId36"/>
                </p:custDataLst>
              </p:nvPr>
            </p:nvSpPr>
            <p:spPr>
              <a:xfrm>
                <a:off x="7944917" y="1817917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7" name="wireless-game-controller_75458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4198894" y="1937659"/>
                <a:ext cx="158326" cy="126277"/>
              </a:xfrm>
              <a:custGeom>
                <a:avLst/>
                <a:gdLst>
                  <a:gd name="connsiteX0" fmla="*/ 457745 w 608415"/>
                  <a:gd name="connsiteY0" fmla="*/ 362801 h 485261"/>
                  <a:gd name="connsiteX1" fmla="*/ 434896 w 608415"/>
                  <a:gd name="connsiteY1" fmla="*/ 385613 h 485261"/>
                  <a:gd name="connsiteX2" fmla="*/ 457745 w 608415"/>
                  <a:gd name="connsiteY2" fmla="*/ 408330 h 485261"/>
                  <a:gd name="connsiteX3" fmla="*/ 480594 w 608415"/>
                  <a:gd name="connsiteY3" fmla="*/ 385613 h 485261"/>
                  <a:gd name="connsiteX4" fmla="*/ 457745 w 608415"/>
                  <a:gd name="connsiteY4" fmla="*/ 362801 h 485261"/>
                  <a:gd name="connsiteX5" fmla="*/ 504782 w 608415"/>
                  <a:gd name="connsiteY5" fmla="*/ 315841 h 485261"/>
                  <a:gd name="connsiteX6" fmla="*/ 481933 w 608415"/>
                  <a:gd name="connsiteY6" fmla="*/ 338653 h 485261"/>
                  <a:gd name="connsiteX7" fmla="*/ 504782 w 608415"/>
                  <a:gd name="connsiteY7" fmla="*/ 361369 h 485261"/>
                  <a:gd name="connsiteX8" fmla="*/ 527631 w 608415"/>
                  <a:gd name="connsiteY8" fmla="*/ 338653 h 485261"/>
                  <a:gd name="connsiteX9" fmla="*/ 504782 w 608415"/>
                  <a:gd name="connsiteY9" fmla="*/ 315841 h 485261"/>
                  <a:gd name="connsiteX10" fmla="*/ 410709 w 608415"/>
                  <a:gd name="connsiteY10" fmla="*/ 315841 h 485261"/>
                  <a:gd name="connsiteX11" fmla="*/ 387955 w 608415"/>
                  <a:gd name="connsiteY11" fmla="*/ 338653 h 485261"/>
                  <a:gd name="connsiteX12" fmla="*/ 410709 w 608415"/>
                  <a:gd name="connsiteY12" fmla="*/ 361369 h 485261"/>
                  <a:gd name="connsiteX13" fmla="*/ 433558 w 608415"/>
                  <a:gd name="connsiteY13" fmla="*/ 338653 h 485261"/>
                  <a:gd name="connsiteX14" fmla="*/ 410709 w 608415"/>
                  <a:gd name="connsiteY14" fmla="*/ 315841 h 485261"/>
                  <a:gd name="connsiteX15" fmla="*/ 457745 w 608415"/>
                  <a:gd name="connsiteY15" fmla="*/ 268880 h 485261"/>
                  <a:gd name="connsiteX16" fmla="*/ 434896 w 608415"/>
                  <a:gd name="connsiteY16" fmla="*/ 291692 h 485261"/>
                  <a:gd name="connsiteX17" fmla="*/ 457745 w 608415"/>
                  <a:gd name="connsiteY17" fmla="*/ 314409 h 485261"/>
                  <a:gd name="connsiteX18" fmla="*/ 480594 w 608415"/>
                  <a:gd name="connsiteY18" fmla="*/ 291692 h 485261"/>
                  <a:gd name="connsiteX19" fmla="*/ 457745 w 608415"/>
                  <a:gd name="connsiteY19" fmla="*/ 268880 h 485261"/>
                  <a:gd name="connsiteX20" fmla="*/ 131932 w 608415"/>
                  <a:gd name="connsiteY20" fmla="*/ 267926 h 485261"/>
                  <a:gd name="connsiteX21" fmla="*/ 121511 w 608415"/>
                  <a:gd name="connsiteY21" fmla="*/ 278330 h 485261"/>
                  <a:gd name="connsiteX22" fmla="*/ 121511 w 608415"/>
                  <a:gd name="connsiteY22" fmla="*/ 313264 h 485261"/>
                  <a:gd name="connsiteX23" fmla="*/ 86425 w 608415"/>
                  <a:gd name="connsiteY23" fmla="*/ 313264 h 485261"/>
                  <a:gd name="connsiteX24" fmla="*/ 76004 w 608415"/>
                  <a:gd name="connsiteY24" fmla="*/ 323763 h 485261"/>
                  <a:gd name="connsiteX25" fmla="*/ 76004 w 608415"/>
                  <a:gd name="connsiteY25" fmla="*/ 353543 h 485261"/>
                  <a:gd name="connsiteX26" fmla="*/ 86425 w 608415"/>
                  <a:gd name="connsiteY26" fmla="*/ 363946 h 485261"/>
                  <a:gd name="connsiteX27" fmla="*/ 121511 w 608415"/>
                  <a:gd name="connsiteY27" fmla="*/ 363946 h 485261"/>
                  <a:gd name="connsiteX28" fmla="*/ 121511 w 608415"/>
                  <a:gd name="connsiteY28" fmla="*/ 398976 h 485261"/>
                  <a:gd name="connsiteX29" fmla="*/ 131932 w 608415"/>
                  <a:gd name="connsiteY29" fmla="*/ 409380 h 485261"/>
                  <a:gd name="connsiteX30" fmla="*/ 161855 w 608415"/>
                  <a:gd name="connsiteY30" fmla="*/ 409380 h 485261"/>
                  <a:gd name="connsiteX31" fmla="*/ 172276 w 608415"/>
                  <a:gd name="connsiteY31" fmla="*/ 398976 h 485261"/>
                  <a:gd name="connsiteX32" fmla="*/ 172276 w 608415"/>
                  <a:gd name="connsiteY32" fmla="*/ 363946 h 485261"/>
                  <a:gd name="connsiteX33" fmla="*/ 207266 w 608415"/>
                  <a:gd name="connsiteY33" fmla="*/ 363946 h 485261"/>
                  <a:gd name="connsiteX34" fmla="*/ 217687 w 608415"/>
                  <a:gd name="connsiteY34" fmla="*/ 353543 h 485261"/>
                  <a:gd name="connsiteX35" fmla="*/ 217687 w 608415"/>
                  <a:gd name="connsiteY35" fmla="*/ 323763 h 485261"/>
                  <a:gd name="connsiteX36" fmla="*/ 207266 w 608415"/>
                  <a:gd name="connsiteY36" fmla="*/ 313264 h 485261"/>
                  <a:gd name="connsiteX37" fmla="*/ 172276 w 608415"/>
                  <a:gd name="connsiteY37" fmla="*/ 313264 h 485261"/>
                  <a:gd name="connsiteX38" fmla="*/ 172276 w 608415"/>
                  <a:gd name="connsiteY38" fmla="*/ 278330 h 485261"/>
                  <a:gd name="connsiteX39" fmla="*/ 161855 w 608415"/>
                  <a:gd name="connsiteY39" fmla="*/ 267926 h 485261"/>
                  <a:gd name="connsiteX40" fmla="*/ 286043 w 608415"/>
                  <a:gd name="connsiteY40" fmla="*/ 155297 h 485261"/>
                  <a:gd name="connsiteX41" fmla="*/ 322276 w 608415"/>
                  <a:gd name="connsiteY41" fmla="*/ 155297 h 485261"/>
                  <a:gd name="connsiteX42" fmla="*/ 332697 w 608415"/>
                  <a:gd name="connsiteY42" fmla="*/ 165701 h 485261"/>
                  <a:gd name="connsiteX43" fmla="*/ 332697 w 608415"/>
                  <a:gd name="connsiteY43" fmla="*/ 191949 h 485261"/>
                  <a:gd name="connsiteX44" fmla="*/ 461474 w 608415"/>
                  <a:gd name="connsiteY44" fmla="*/ 191949 h 485261"/>
                  <a:gd name="connsiteX45" fmla="*/ 608415 w 608415"/>
                  <a:gd name="connsiteY45" fmla="*/ 338653 h 485261"/>
                  <a:gd name="connsiteX46" fmla="*/ 461474 w 608415"/>
                  <a:gd name="connsiteY46" fmla="*/ 485261 h 485261"/>
                  <a:gd name="connsiteX47" fmla="*/ 331359 w 608415"/>
                  <a:gd name="connsiteY47" fmla="*/ 406421 h 485261"/>
                  <a:gd name="connsiteX48" fmla="*/ 277056 w 608415"/>
                  <a:gd name="connsiteY48" fmla="*/ 406421 h 485261"/>
                  <a:gd name="connsiteX49" fmla="*/ 146846 w 608415"/>
                  <a:gd name="connsiteY49" fmla="*/ 485261 h 485261"/>
                  <a:gd name="connsiteX50" fmla="*/ 0 w 608415"/>
                  <a:gd name="connsiteY50" fmla="*/ 338653 h 485261"/>
                  <a:gd name="connsiteX51" fmla="*/ 146846 w 608415"/>
                  <a:gd name="connsiteY51" fmla="*/ 191949 h 485261"/>
                  <a:gd name="connsiteX52" fmla="*/ 275622 w 608415"/>
                  <a:gd name="connsiteY52" fmla="*/ 191949 h 485261"/>
                  <a:gd name="connsiteX53" fmla="*/ 275622 w 608415"/>
                  <a:gd name="connsiteY53" fmla="*/ 165701 h 485261"/>
                  <a:gd name="connsiteX54" fmla="*/ 286043 w 608415"/>
                  <a:gd name="connsiteY54" fmla="*/ 155297 h 485261"/>
                  <a:gd name="connsiteX55" fmla="*/ 304137 w 608415"/>
                  <a:gd name="connsiteY55" fmla="*/ 59217 h 485261"/>
                  <a:gd name="connsiteX56" fmla="*/ 381900 w 608415"/>
                  <a:gd name="connsiteY56" fmla="*/ 91270 h 485261"/>
                  <a:gd name="connsiteX57" fmla="*/ 381900 w 608415"/>
                  <a:gd name="connsiteY57" fmla="*/ 112830 h 485261"/>
                  <a:gd name="connsiteX58" fmla="*/ 371097 w 608415"/>
                  <a:gd name="connsiteY58" fmla="*/ 117219 h 485261"/>
                  <a:gd name="connsiteX59" fmla="*/ 360389 w 608415"/>
                  <a:gd name="connsiteY59" fmla="*/ 112830 h 485261"/>
                  <a:gd name="connsiteX60" fmla="*/ 247956 w 608415"/>
                  <a:gd name="connsiteY60" fmla="*/ 112830 h 485261"/>
                  <a:gd name="connsiteX61" fmla="*/ 226445 w 608415"/>
                  <a:gd name="connsiteY61" fmla="*/ 112830 h 485261"/>
                  <a:gd name="connsiteX62" fmla="*/ 226445 w 608415"/>
                  <a:gd name="connsiteY62" fmla="*/ 91270 h 485261"/>
                  <a:gd name="connsiteX63" fmla="*/ 304137 w 608415"/>
                  <a:gd name="connsiteY63" fmla="*/ 59217 h 485261"/>
                  <a:gd name="connsiteX64" fmla="*/ 304196 w 608415"/>
                  <a:gd name="connsiteY64" fmla="*/ 0 h 485261"/>
                  <a:gd name="connsiteX65" fmla="*/ 411937 w 608415"/>
                  <a:gd name="connsiteY65" fmla="*/ 44507 h 485261"/>
                  <a:gd name="connsiteX66" fmla="*/ 411937 w 608415"/>
                  <a:gd name="connsiteY66" fmla="*/ 65974 h 485261"/>
                  <a:gd name="connsiteX67" fmla="*/ 390429 w 608415"/>
                  <a:gd name="connsiteY67" fmla="*/ 65974 h 485261"/>
                  <a:gd name="connsiteX68" fmla="*/ 217986 w 608415"/>
                  <a:gd name="connsiteY68" fmla="*/ 65974 h 485261"/>
                  <a:gd name="connsiteX69" fmla="*/ 207184 w 608415"/>
                  <a:gd name="connsiteY69" fmla="*/ 70362 h 485261"/>
                  <a:gd name="connsiteX70" fmla="*/ 196383 w 608415"/>
                  <a:gd name="connsiteY70" fmla="*/ 65974 h 485261"/>
                  <a:gd name="connsiteX71" fmla="*/ 196383 w 608415"/>
                  <a:gd name="connsiteY71" fmla="*/ 44507 h 485261"/>
                  <a:gd name="connsiteX72" fmla="*/ 304196 w 608415"/>
                  <a:gd name="connsiteY72" fmla="*/ 0 h 485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608415" h="485261">
                    <a:moveTo>
                      <a:pt x="457745" y="362801"/>
                    </a:moveTo>
                    <a:cubicBezTo>
                      <a:pt x="445126" y="362801"/>
                      <a:pt x="434896" y="373014"/>
                      <a:pt x="434896" y="385613"/>
                    </a:cubicBezTo>
                    <a:cubicBezTo>
                      <a:pt x="434896" y="398117"/>
                      <a:pt x="445126" y="408330"/>
                      <a:pt x="457745" y="408330"/>
                    </a:cubicBezTo>
                    <a:cubicBezTo>
                      <a:pt x="470365" y="408330"/>
                      <a:pt x="480594" y="398117"/>
                      <a:pt x="480594" y="385613"/>
                    </a:cubicBezTo>
                    <a:cubicBezTo>
                      <a:pt x="480594" y="373014"/>
                      <a:pt x="470365" y="362801"/>
                      <a:pt x="457745" y="362801"/>
                    </a:cubicBezTo>
                    <a:close/>
                    <a:moveTo>
                      <a:pt x="504782" y="315841"/>
                    </a:moveTo>
                    <a:cubicBezTo>
                      <a:pt x="492162" y="315841"/>
                      <a:pt x="481933" y="326054"/>
                      <a:pt x="481933" y="338653"/>
                    </a:cubicBezTo>
                    <a:cubicBezTo>
                      <a:pt x="481933" y="351156"/>
                      <a:pt x="492162" y="361369"/>
                      <a:pt x="504782" y="361369"/>
                    </a:cubicBezTo>
                    <a:cubicBezTo>
                      <a:pt x="517401" y="361369"/>
                      <a:pt x="527631" y="351156"/>
                      <a:pt x="527631" y="338653"/>
                    </a:cubicBezTo>
                    <a:cubicBezTo>
                      <a:pt x="527631" y="326054"/>
                      <a:pt x="517401" y="315841"/>
                      <a:pt x="504782" y="315841"/>
                    </a:cubicBezTo>
                    <a:close/>
                    <a:moveTo>
                      <a:pt x="410709" y="315841"/>
                    </a:moveTo>
                    <a:cubicBezTo>
                      <a:pt x="398089" y="315841"/>
                      <a:pt x="387955" y="326054"/>
                      <a:pt x="387955" y="338653"/>
                    </a:cubicBezTo>
                    <a:cubicBezTo>
                      <a:pt x="387955" y="351156"/>
                      <a:pt x="398089" y="361369"/>
                      <a:pt x="410709" y="361369"/>
                    </a:cubicBezTo>
                    <a:cubicBezTo>
                      <a:pt x="423328" y="361369"/>
                      <a:pt x="433558" y="351156"/>
                      <a:pt x="433558" y="338653"/>
                    </a:cubicBezTo>
                    <a:cubicBezTo>
                      <a:pt x="433558" y="326054"/>
                      <a:pt x="423328" y="315841"/>
                      <a:pt x="410709" y="315841"/>
                    </a:cubicBezTo>
                    <a:close/>
                    <a:moveTo>
                      <a:pt x="457745" y="268880"/>
                    </a:moveTo>
                    <a:cubicBezTo>
                      <a:pt x="445126" y="268880"/>
                      <a:pt x="434896" y="279093"/>
                      <a:pt x="434896" y="291692"/>
                    </a:cubicBezTo>
                    <a:cubicBezTo>
                      <a:pt x="434896" y="304291"/>
                      <a:pt x="445126" y="314409"/>
                      <a:pt x="457745" y="314409"/>
                    </a:cubicBezTo>
                    <a:cubicBezTo>
                      <a:pt x="470365" y="314409"/>
                      <a:pt x="480594" y="304291"/>
                      <a:pt x="480594" y="291692"/>
                    </a:cubicBezTo>
                    <a:cubicBezTo>
                      <a:pt x="480594" y="279093"/>
                      <a:pt x="470365" y="268880"/>
                      <a:pt x="457745" y="268880"/>
                    </a:cubicBezTo>
                    <a:close/>
                    <a:moveTo>
                      <a:pt x="131932" y="267926"/>
                    </a:moveTo>
                    <a:cubicBezTo>
                      <a:pt x="126195" y="267926"/>
                      <a:pt x="121511" y="272603"/>
                      <a:pt x="121511" y="278330"/>
                    </a:cubicBezTo>
                    <a:lnTo>
                      <a:pt x="121511" y="313264"/>
                    </a:lnTo>
                    <a:lnTo>
                      <a:pt x="86425" y="313264"/>
                    </a:lnTo>
                    <a:cubicBezTo>
                      <a:pt x="80689" y="313264"/>
                      <a:pt x="76004" y="317941"/>
                      <a:pt x="76004" y="323763"/>
                    </a:cubicBezTo>
                    <a:lnTo>
                      <a:pt x="76004" y="353543"/>
                    </a:lnTo>
                    <a:cubicBezTo>
                      <a:pt x="76004" y="359270"/>
                      <a:pt x="80689" y="363946"/>
                      <a:pt x="86425" y="363946"/>
                    </a:cubicBezTo>
                    <a:lnTo>
                      <a:pt x="121511" y="363946"/>
                    </a:lnTo>
                    <a:lnTo>
                      <a:pt x="121511" y="398976"/>
                    </a:lnTo>
                    <a:cubicBezTo>
                      <a:pt x="121511" y="404703"/>
                      <a:pt x="126195" y="409380"/>
                      <a:pt x="131932" y="409380"/>
                    </a:cubicBezTo>
                    <a:lnTo>
                      <a:pt x="161855" y="409380"/>
                    </a:lnTo>
                    <a:cubicBezTo>
                      <a:pt x="167591" y="409380"/>
                      <a:pt x="172276" y="404703"/>
                      <a:pt x="172276" y="398976"/>
                    </a:cubicBezTo>
                    <a:lnTo>
                      <a:pt x="172276" y="363946"/>
                    </a:lnTo>
                    <a:lnTo>
                      <a:pt x="207266" y="363946"/>
                    </a:lnTo>
                    <a:cubicBezTo>
                      <a:pt x="213003" y="363946"/>
                      <a:pt x="217687" y="359270"/>
                      <a:pt x="217687" y="353543"/>
                    </a:cubicBezTo>
                    <a:lnTo>
                      <a:pt x="217687" y="323763"/>
                    </a:lnTo>
                    <a:cubicBezTo>
                      <a:pt x="217687" y="317941"/>
                      <a:pt x="213003" y="313264"/>
                      <a:pt x="207266" y="313264"/>
                    </a:cubicBezTo>
                    <a:lnTo>
                      <a:pt x="172276" y="313264"/>
                    </a:lnTo>
                    <a:lnTo>
                      <a:pt x="172276" y="278330"/>
                    </a:lnTo>
                    <a:cubicBezTo>
                      <a:pt x="172276" y="272603"/>
                      <a:pt x="167591" y="267926"/>
                      <a:pt x="161855" y="267926"/>
                    </a:cubicBezTo>
                    <a:close/>
                    <a:moveTo>
                      <a:pt x="286043" y="155297"/>
                    </a:moveTo>
                    <a:lnTo>
                      <a:pt x="322276" y="155297"/>
                    </a:lnTo>
                    <a:cubicBezTo>
                      <a:pt x="328108" y="155297"/>
                      <a:pt x="332697" y="159974"/>
                      <a:pt x="332697" y="165701"/>
                    </a:cubicBezTo>
                    <a:lnTo>
                      <a:pt x="332697" y="191949"/>
                    </a:lnTo>
                    <a:lnTo>
                      <a:pt x="461474" y="191949"/>
                    </a:lnTo>
                    <a:cubicBezTo>
                      <a:pt x="542640" y="191949"/>
                      <a:pt x="608415" y="257617"/>
                      <a:pt x="608415" y="338653"/>
                    </a:cubicBezTo>
                    <a:cubicBezTo>
                      <a:pt x="608415" y="419593"/>
                      <a:pt x="542640" y="485261"/>
                      <a:pt x="461474" y="485261"/>
                    </a:cubicBezTo>
                    <a:cubicBezTo>
                      <a:pt x="404877" y="485261"/>
                      <a:pt x="355833" y="453286"/>
                      <a:pt x="331359" y="406421"/>
                    </a:cubicBezTo>
                    <a:lnTo>
                      <a:pt x="277056" y="406421"/>
                    </a:lnTo>
                    <a:cubicBezTo>
                      <a:pt x="252486" y="453286"/>
                      <a:pt x="203442" y="485261"/>
                      <a:pt x="146846" y="485261"/>
                    </a:cubicBezTo>
                    <a:cubicBezTo>
                      <a:pt x="65775" y="485261"/>
                      <a:pt x="0" y="419593"/>
                      <a:pt x="0" y="338653"/>
                    </a:cubicBezTo>
                    <a:cubicBezTo>
                      <a:pt x="0" y="257617"/>
                      <a:pt x="65775" y="191949"/>
                      <a:pt x="146846" y="191949"/>
                    </a:cubicBezTo>
                    <a:lnTo>
                      <a:pt x="275622" y="191949"/>
                    </a:lnTo>
                    <a:lnTo>
                      <a:pt x="275622" y="165701"/>
                    </a:lnTo>
                    <a:cubicBezTo>
                      <a:pt x="275622" y="159974"/>
                      <a:pt x="280307" y="155297"/>
                      <a:pt x="286043" y="155297"/>
                    </a:cubicBezTo>
                    <a:close/>
                    <a:moveTo>
                      <a:pt x="304137" y="59217"/>
                    </a:moveTo>
                    <a:cubicBezTo>
                      <a:pt x="332281" y="59217"/>
                      <a:pt x="360437" y="69901"/>
                      <a:pt x="381900" y="91270"/>
                    </a:cubicBezTo>
                    <a:cubicBezTo>
                      <a:pt x="387828" y="97280"/>
                      <a:pt x="387828" y="106820"/>
                      <a:pt x="381900" y="112830"/>
                    </a:cubicBezTo>
                    <a:cubicBezTo>
                      <a:pt x="378937" y="115788"/>
                      <a:pt x="375017" y="117219"/>
                      <a:pt x="371097" y="117219"/>
                    </a:cubicBezTo>
                    <a:cubicBezTo>
                      <a:pt x="367177" y="117219"/>
                      <a:pt x="363353" y="115788"/>
                      <a:pt x="360389" y="112830"/>
                    </a:cubicBezTo>
                    <a:cubicBezTo>
                      <a:pt x="329413" y="81921"/>
                      <a:pt x="278932" y="81921"/>
                      <a:pt x="247956" y="112830"/>
                    </a:cubicBezTo>
                    <a:cubicBezTo>
                      <a:pt x="242028" y="118745"/>
                      <a:pt x="232372" y="118745"/>
                      <a:pt x="226445" y="112830"/>
                    </a:cubicBezTo>
                    <a:cubicBezTo>
                      <a:pt x="220517" y="106820"/>
                      <a:pt x="220517" y="97280"/>
                      <a:pt x="226445" y="91270"/>
                    </a:cubicBezTo>
                    <a:cubicBezTo>
                      <a:pt x="247861" y="69901"/>
                      <a:pt x="275993" y="59217"/>
                      <a:pt x="304137" y="59217"/>
                    </a:cubicBezTo>
                    <a:close/>
                    <a:moveTo>
                      <a:pt x="304196" y="0"/>
                    </a:moveTo>
                    <a:cubicBezTo>
                      <a:pt x="343232" y="0"/>
                      <a:pt x="382257" y="14836"/>
                      <a:pt x="411937" y="44507"/>
                    </a:cubicBezTo>
                    <a:cubicBezTo>
                      <a:pt x="417959" y="50422"/>
                      <a:pt x="417959" y="60059"/>
                      <a:pt x="411937" y="65974"/>
                    </a:cubicBezTo>
                    <a:cubicBezTo>
                      <a:pt x="406010" y="71889"/>
                      <a:pt x="396451" y="71889"/>
                      <a:pt x="390429" y="65974"/>
                    </a:cubicBezTo>
                    <a:cubicBezTo>
                      <a:pt x="342826" y="18461"/>
                      <a:pt x="265494" y="18556"/>
                      <a:pt x="217986" y="65974"/>
                    </a:cubicBezTo>
                    <a:cubicBezTo>
                      <a:pt x="215022" y="68931"/>
                      <a:pt x="211103" y="70362"/>
                      <a:pt x="207184" y="70362"/>
                    </a:cubicBezTo>
                    <a:cubicBezTo>
                      <a:pt x="203265" y="70362"/>
                      <a:pt x="199441" y="68931"/>
                      <a:pt x="196383" y="65974"/>
                    </a:cubicBezTo>
                    <a:cubicBezTo>
                      <a:pt x="190456" y="60059"/>
                      <a:pt x="190456" y="50422"/>
                      <a:pt x="196383" y="44507"/>
                    </a:cubicBezTo>
                    <a:cubicBezTo>
                      <a:pt x="226111" y="14836"/>
                      <a:pt x="265159" y="0"/>
                      <a:pt x="3041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</p:sp>
          <p:sp>
            <p:nvSpPr>
              <p:cNvPr id="48" name="wireless-game-controller_75458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6124399" y="1923338"/>
                <a:ext cx="158326" cy="140950"/>
              </a:xfrm>
              <a:custGeom>
                <a:avLst/>
                <a:gdLst>
                  <a:gd name="T0" fmla="*/ 4774 w 6827"/>
                  <a:gd name="T1" fmla="*/ 2112 h 6087"/>
                  <a:gd name="T2" fmla="*/ 3884 w 6827"/>
                  <a:gd name="T3" fmla="*/ 0 h 6087"/>
                  <a:gd name="T4" fmla="*/ 2052 w 6827"/>
                  <a:gd name="T5" fmla="*/ 1016 h 6087"/>
                  <a:gd name="T6" fmla="*/ 0 w 6827"/>
                  <a:gd name="T7" fmla="*/ 792 h 6087"/>
                  <a:gd name="T8" fmla="*/ 890 w 6827"/>
                  <a:gd name="T9" fmla="*/ 6087 h 6087"/>
                  <a:gd name="T10" fmla="*/ 2722 w 6827"/>
                  <a:gd name="T11" fmla="*/ 5863 h 6087"/>
                  <a:gd name="T12" fmla="*/ 4774 w 6827"/>
                  <a:gd name="T13" fmla="*/ 6087 h 6087"/>
                  <a:gd name="T14" fmla="*/ 4995 w 6827"/>
                  <a:gd name="T15" fmla="*/ 6087 h 6087"/>
                  <a:gd name="T16" fmla="*/ 6827 w 6827"/>
                  <a:gd name="T17" fmla="*/ 3017 h 6087"/>
                  <a:gd name="T18" fmla="*/ 772 w 6827"/>
                  <a:gd name="T19" fmla="*/ 5389 h 6087"/>
                  <a:gd name="T20" fmla="*/ 406 w 6827"/>
                  <a:gd name="T21" fmla="*/ 1490 h 6087"/>
                  <a:gd name="T22" fmla="*/ 772 w 6827"/>
                  <a:gd name="T23" fmla="*/ 5389 h 6087"/>
                  <a:gd name="T24" fmla="*/ 1662 w 6827"/>
                  <a:gd name="T25" fmla="*/ 1197 h 6087"/>
                  <a:gd name="T26" fmla="*/ 1060 w 6827"/>
                  <a:gd name="T27" fmla="*/ 1577 h 6087"/>
                  <a:gd name="T28" fmla="*/ 2316 w 6827"/>
                  <a:gd name="T29" fmla="*/ 5450 h 6087"/>
                  <a:gd name="T30" fmla="*/ 1178 w 6827"/>
                  <a:gd name="T31" fmla="*/ 5681 h 6087"/>
                  <a:gd name="T32" fmla="*/ 2316 w 6827"/>
                  <a:gd name="T33" fmla="*/ 1983 h 6087"/>
                  <a:gd name="T34" fmla="*/ 2824 w 6827"/>
                  <a:gd name="T35" fmla="*/ 5389 h 6087"/>
                  <a:gd name="T36" fmla="*/ 2722 w 6827"/>
                  <a:gd name="T37" fmla="*/ 1697 h 6087"/>
                  <a:gd name="T38" fmla="*/ 2458 w 6827"/>
                  <a:gd name="T39" fmla="*/ 1428 h 6087"/>
                  <a:gd name="T40" fmla="*/ 2824 w 6827"/>
                  <a:gd name="T41" fmla="*/ 1071 h 6087"/>
                  <a:gd name="T42" fmla="*/ 2739 w 6827"/>
                  <a:gd name="T43" fmla="*/ 405 h 6087"/>
                  <a:gd name="T44" fmla="*/ 4088 w 6827"/>
                  <a:gd name="T45" fmla="*/ 785 h 6087"/>
                  <a:gd name="T46" fmla="*/ 2739 w 6827"/>
                  <a:gd name="T47" fmla="*/ 405 h 6087"/>
                  <a:gd name="T48" fmla="*/ 4369 w 6827"/>
                  <a:gd name="T49" fmla="*/ 5451 h 6087"/>
                  <a:gd name="T50" fmla="*/ 3230 w 6827"/>
                  <a:gd name="T51" fmla="*/ 5681 h 6087"/>
                  <a:gd name="T52" fmla="*/ 4369 w 6827"/>
                  <a:gd name="T53" fmla="*/ 1190 h 6087"/>
                  <a:gd name="T54" fmla="*/ 4877 w 6827"/>
                  <a:gd name="T55" fmla="*/ 5389 h 6087"/>
                  <a:gd name="T56" fmla="*/ 4774 w 6827"/>
                  <a:gd name="T57" fmla="*/ 3078 h 6087"/>
                  <a:gd name="T58" fmla="*/ 4877 w 6827"/>
                  <a:gd name="T59" fmla="*/ 5389 h 6087"/>
                  <a:gd name="T60" fmla="*/ 5767 w 6827"/>
                  <a:gd name="T61" fmla="*/ 2517 h 6087"/>
                  <a:gd name="T62" fmla="*/ 5165 w 6827"/>
                  <a:gd name="T63" fmla="*/ 2897 h 6087"/>
                  <a:gd name="T64" fmla="*/ 6421 w 6827"/>
                  <a:gd name="T65" fmla="*/ 5681 h 6087"/>
                  <a:gd name="T66" fmla="*/ 5282 w 6827"/>
                  <a:gd name="T67" fmla="*/ 3303 h 6087"/>
                  <a:gd name="T68" fmla="*/ 6421 w 6827"/>
                  <a:gd name="T69" fmla="*/ 5681 h 6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827" h="6087">
                    <a:moveTo>
                      <a:pt x="5937" y="2112"/>
                    </a:moveTo>
                    <a:lnTo>
                      <a:pt x="4774" y="2112"/>
                    </a:lnTo>
                    <a:lnTo>
                      <a:pt x="4774" y="905"/>
                    </a:lnTo>
                    <a:lnTo>
                      <a:pt x="3884" y="0"/>
                    </a:lnTo>
                    <a:lnTo>
                      <a:pt x="2052" y="0"/>
                    </a:lnTo>
                    <a:lnTo>
                      <a:pt x="2052" y="1016"/>
                    </a:lnTo>
                    <a:lnTo>
                      <a:pt x="1832" y="792"/>
                    </a:lnTo>
                    <a:lnTo>
                      <a:pt x="0" y="792"/>
                    </a:lnTo>
                    <a:lnTo>
                      <a:pt x="0" y="5182"/>
                    </a:lnTo>
                    <a:lnTo>
                      <a:pt x="890" y="6087"/>
                    </a:lnTo>
                    <a:lnTo>
                      <a:pt x="2722" y="6087"/>
                    </a:lnTo>
                    <a:lnTo>
                      <a:pt x="2722" y="5863"/>
                    </a:lnTo>
                    <a:lnTo>
                      <a:pt x="2942" y="6087"/>
                    </a:lnTo>
                    <a:lnTo>
                      <a:pt x="4774" y="6087"/>
                    </a:lnTo>
                    <a:lnTo>
                      <a:pt x="4774" y="5863"/>
                    </a:lnTo>
                    <a:lnTo>
                      <a:pt x="4995" y="6087"/>
                    </a:lnTo>
                    <a:lnTo>
                      <a:pt x="6827" y="6087"/>
                    </a:lnTo>
                    <a:lnTo>
                      <a:pt x="6827" y="3017"/>
                    </a:lnTo>
                    <a:lnTo>
                      <a:pt x="5937" y="2112"/>
                    </a:lnTo>
                    <a:close/>
                    <a:moveTo>
                      <a:pt x="772" y="5389"/>
                    </a:moveTo>
                    <a:lnTo>
                      <a:pt x="406" y="5016"/>
                    </a:lnTo>
                    <a:lnTo>
                      <a:pt x="406" y="1490"/>
                    </a:lnTo>
                    <a:lnTo>
                      <a:pt x="772" y="1863"/>
                    </a:lnTo>
                    <a:lnTo>
                      <a:pt x="772" y="5389"/>
                    </a:lnTo>
                    <a:close/>
                    <a:moveTo>
                      <a:pt x="687" y="1197"/>
                    </a:moveTo>
                    <a:lnTo>
                      <a:pt x="1662" y="1197"/>
                    </a:lnTo>
                    <a:lnTo>
                      <a:pt x="2035" y="1577"/>
                    </a:lnTo>
                    <a:lnTo>
                      <a:pt x="1060" y="1577"/>
                    </a:lnTo>
                    <a:lnTo>
                      <a:pt x="687" y="1197"/>
                    </a:lnTo>
                    <a:close/>
                    <a:moveTo>
                      <a:pt x="2316" y="5450"/>
                    </a:moveTo>
                    <a:lnTo>
                      <a:pt x="2316" y="5681"/>
                    </a:lnTo>
                    <a:lnTo>
                      <a:pt x="1178" y="5681"/>
                    </a:lnTo>
                    <a:lnTo>
                      <a:pt x="1178" y="1983"/>
                    </a:lnTo>
                    <a:lnTo>
                      <a:pt x="2316" y="1983"/>
                    </a:lnTo>
                    <a:lnTo>
                      <a:pt x="2316" y="5450"/>
                    </a:lnTo>
                    <a:close/>
                    <a:moveTo>
                      <a:pt x="2824" y="5389"/>
                    </a:moveTo>
                    <a:lnTo>
                      <a:pt x="2722" y="5285"/>
                    </a:lnTo>
                    <a:lnTo>
                      <a:pt x="2722" y="1697"/>
                    </a:lnTo>
                    <a:lnTo>
                      <a:pt x="2722" y="1697"/>
                    </a:lnTo>
                    <a:lnTo>
                      <a:pt x="2458" y="1428"/>
                    </a:lnTo>
                    <a:lnTo>
                      <a:pt x="2458" y="698"/>
                    </a:lnTo>
                    <a:lnTo>
                      <a:pt x="2824" y="1071"/>
                    </a:lnTo>
                    <a:lnTo>
                      <a:pt x="2824" y="5389"/>
                    </a:lnTo>
                    <a:close/>
                    <a:moveTo>
                      <a:pt x="2739" y="405"/>
                    </a:moveTo>
                    <a:lnTo>
                      <a:pt x="3714" y="405"/>
                    </a:lnTo>
                    <a:lnTo>
                      <a:pt x="4088" y="785"/>
                    </a:lnTo>
                    <a:lnTo>
                      <a:pt x="3112" y="785"/>
                    </a:lnTo>
                    <a:lnTo>
                      <a:pt x="2739" y="405"/>
                    </a:lnTo>
                    <a:close/>
                    <a:moveTo>
                      <a:pt x="4369" y="2112"/>
                    </a:moveTo>
                    <a:lnTo>
                      <a:pt x="4369" y="5451"/>
                    </a:lnTo>
                    <a:lnTo>
                      <a:pt x="4369" y="5681"/>
                    </a:lnTo>
                    <a:lnTo>
                      <a:pt x="3230" y="5681"/>
                    </a:lnTo>
                    <a:lnTo>
                      <a:pt x="3230" y="1190"/>
                    </a:lnTo>
                    <a:lnTo>
                      <a:pt x="4369" y="1190"/>
                    </a:lnTo>
                    <a:lnTo>
                      <a:pt x="4369" y="2112"/>
                    </a:lnTo>
                    <a:close/>
                    <a:moveTo>
                      <a:pt x="4877" y="5389"/>
                    </a:moveTo>
                    <a:lnTo>
                      <a:pt x="4774" y="5285"/>
                    </a:lnTo>
                    <a:lnTo>
                      <a:pt x="4774" y="3078"/>
                    </a:lnTo>
                    <a:lnTo>
                      <a:pt x="4877" y="3183"/>
                    </a:lnTo>
                    <a:lnTo>
                      <a:pt x="4877" y="5389"/>
                    </a:lnTo>
                    <a:close/>
                    <a:moveTo>
                      <a:pt x="4791" y="2517"/>
                    </a:moveTo>
                    <a:lnTo>
                      <a:pt x="5767" y="2517"/>
                    </a:lnTo>
                    <a:lnTo>
                      <a:pt x="6140" y="2897"/>
                    </a:lnTo>
                    <a:lnTo>
                      <a:pt x="5165" y="2897"/>
                    </a:lnTo>
                    <a:lnTo>
                      <a:pt x="4791" y="2517"/>
                    </a:lnTo>
                    <a:close/>
                    <a:moveTo>
                      <a:pt x="6421" y="5681"/>
                    </a:moveTo>
                    <a:lnTo>
                      <a:pt x="5282" y="5681"/>
                    </a:lnTo>
                    <a:lnTo>
                      <a:pt x="5282" y="3303"/>
                    </a:lnTo>
                    <a:lnTo>
                      <a:pt x="6421" y="3303"/>
                    </a:lnTo>
                    <a:lnTo>
                      <a:pt x="6421" y="56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0" name="wireless-game-controller_75458"/>
              <p:cNvSpPr>
                <a:spLocks noChangeAspect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8048634" y="1936730"/>
                <a:ext cx="158326" cy="128135"/>
              </a:xfrm>
              <a:custGeom>
                <a:avLst/>
                <a:gdLst>
                  <a:gd name="T0" fmla="*/ 325000 h 606722"/>
                  <a:gd name="T1" fmla="*/ 325000 h 606722"/>
                  <a:gd name="T2" fmla="*/ 325000 h 606722"/>
                  <a:gd name="T3" fmla="*/ 325000 h 606722"/>
                  <a:gd name="T4" fmla="*/ 325000 h 606722"/>
                  <a:gd name="T5" fmla="*/ 325000 h 606722"/>
                  <a:gd name="T6" fmla="*/ 325000 h 606722"/>
                  <a:gd name="T7" fmla="*/ 325000 h 606722"/>
                  <a:gd name="T8" fmla="*/ 325000 h 606722"/>
                  <a:gd name="T9" fmla="*/ 325000 h 606722"/>
                  <a:gd name="T10" fmla="*/ 325000 h 606722"/>
                  <a:gd name="T11" fmla="*/ 325000 h 606722"/>
                  <a:gd name="T12" fmla="*/ 325000 h 606722"/>
                  <a:gd name="T13" fmla="*/ 325000 h 606722"/>
                  <a:gd name="T14" fmla="*/ 325000 h 606722"/>
                  <a:gd name="T15" fmla="*/ 325000 h 606722"/>
                  <a:gd name="T16" fmla="*/ 325000 h 606722"/>
                  <a:gd name="T17" fmla="*/ 325000 h 606722"/>
                  <a:gd name="T18" fmla="*/ 325000 h 606722"/>
                  <a:gd name="T19" fmla="*/ 325000 h 606722"/>
                  <a:gd name="T20" fmla="*/ 325000 h 606722"/>
                  <a:gd name="T21" fmla="*/ 325000 h 606722"/>
                  <a:gd name="T22" fmla="*/ 325000 h 606722"/>
                  <a:gd name="T23" fmla="*/ 325000 h 606722"/>
                  <a:gd name="T24" fmla="*/ 325000 h 606722"/>
                  <a:gd name="T25" fmla="*/ 325000 h 606722"/>
                  <a:gd name="T26" fmla="*/ 325000 h 606722"/>
                  <a:gd name="T27" fmla="*/ 325000 h 606722"/>
                  <a:gd name="T28" fmla="*/ 325000 h 606722"/>
                  <a:gd name="T29" fmla="*/ 325000 h 606722"/>
                  <a:gd name="T30" fmla="*/ 325000 h 606722"/>
                  <a:gd name="T31" fmla="*/ 325000 h 606722"/>
                  <a:gd name="T32" fmla="*/ 325000 h 606722"/>
                  <a:gd name="T33" fmla="*/ 325000 h 606722"/>
                  <a:gd name="T34" fmla="*/ 325000 h 606722"/>
                  <a:gd name="T35" fmla="*/ 325000 h 606722"/>
                  <a:gd name="T36" fmla="*/ 325000 h 606722"/>
                  <a:gd name="T37" fmla="*/ 325000 h 606722"/>
                  <a:gd name="T38" fmla="*/ 325000 h 606722"/>
                  <a:gd name="T39" fmla="*/ 325000 h 606722"/>
                  <a:gd name="T40" fmla="*/ 325000 h 606722"/>
                  <a:gd name="T41" fmla="*/ 325000 h 606722"/>
                  <a:gd name="T42" fmla="*/ 325000 h 606722"/>
                  <a:gd name="T43" fmla="*/ 325000 h 606722"/>
                  <a:gd name="T44" fmla="*/ 325000 h 606722"/>
                  <a:gd name="T45" fmla="*/ 325000 h 606722"/>
                  <a:gd name="T46" fmla="*/ 325000 h 606722"/>
                  <a:gd name="T47" fmla="*/ 325000 h 606722"/>
                  <a:gd name="T48" fmla="*/ 325000 h 606722"/>
                  <a:gd name="T49" fmla="*/ 325000 h 606722"/>
                  <a:gd name="T50" fmla="*/ 325000 h 606722"/>
                  <a:gd name="T51" fmla="*/ 325000 h 606722"/>
                  <a:gd name="T52" fmla="*/ 325000 h 606722"/>
                  <a:gd name="T53" fmla="*/ 325000 h 606722"/>
                  <a:gd name="T54" fmla="*/ 325000 h 606722"/>
                  <a:gd name="T55" fmla="*/ 325000 h 606722"/>
                  <a:gd name="T56" fmla="*/ 325000 h 606722"/>
                  <a:gd name="T57" fmla="*/ 325000 h 606722"/>
                  <a:gd name="T58" fmla="*/ 325000 h 606722"/>
                  <a:gd name="T59" fmla="*/ 325000 h 606722"/>
                  <a:gd name="T60" fmla="*/ 325000 h 606722"/>
                  <a:gd name="T61" fmla="*/ 325000 h 606722"/>
                  <a:gd name="T62" fmla="*/ 325000 h 606722"/>
                  <a:gd name="T63" fmla="*/ 325000 h 606722"/>
                  <a:gd name="T64" fmla="*/ 325000 h 606722"/>
                  <a:gd name="T65" fmla="*/ 325000 h 606722"/>
                  <a:gd name="T66" fmla="*/ 325000 h 606722"/>
                  <a:gd name="T67" fmla="*/ 325000 h 606722"/>
                  <a:gd name="T68" fmla="*/ 325000 h 606722"/>
                  <a:gd name="T69" fmla="*/ 325000 h 606722"/>
                  <a:gd name="T70" fmla="*/ 325000 h 606722"/>
                  <a:gd name="T71" fmla="*/ 325000 h 606722"/>
                  <a:gd name="T72" fmla="*/ 325000 h 606722"/>
                  <a:gd name="T73" fmla="*/ 325000 h 606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27" h="5534">
                    <a:moveTo>
                      <a:pt x="3982" y="0"/>
                    </a:moveTo>
                    <a:cubicBezTo>
                      <a:pt x="2808" y="0"/>
                      <a:pt x="1800" y="541"/>
                      <a:pt x="1366" y="1313"/>
                    </a:cubicBezTo>
                    <a:cubicBezTo>
                      <a:pt x="558" y="1604"/>
                      <a:pt x="0" y="2229"/>
                      <a:pt x="0" y="2954"/>
                    </a:cubicBezTo>
                    <a:cubicBezTo>
                      <a:pt x="0" y="3510"/>
                      <a:pt x="329" y="4008"/>
                      <a:pt x="847" y="4341"/>
                    </a:cubicBezTo>
                    <a:lnTo>
                      <a:pt x="847" y="5534"/>
                    </a:lnTo>
                    <a:lnTo>
                      <a:pt x="1691" y="4691"/>
                    </a:lnTo>
                    <a:cubicBezTo>
                      <a:pt x="1912" y="4742"/>
                      <a:pt x="2146" y="4770"/>
                      <a:pt x="2389" y="4770"/>
                    </a:cubicBezTo>
                    <a:cubicBezTo>
                      <a:pt x="2990" y="4770"/>
                      <a:pt x="3538" y="4601"/>
                      <a:pt x="3958" y="4324"/>
                    </a:cubicBezTo>
                    <a:cubicBezTo>
                      <a:pt x="3966" y="4324"/>
                      <a:pt x="3974" y="4324"/>
                      <a:pt x="3982" y="4324"/>
                    </a:cubicBezTo>
                    <a:cubicBezTo>
                      <a:pt x="4272" y="4324"/>
                      <a:pt x="4551" y="4291"/>
                      <a:pt x="4814" y="4230"/>
                    </a:cubicBezTo>
                    <a:lnTo>
                      <a:pt x="5818" y="5234"/>
                    </a:lnTo>
                    <a:lnTo>
                      <a:pt x="5818" y="3813"/>
                    </a:lnTo>
                    <a:cubicBezTo>
                      <a:pt x="6435" y="3417"/>
                      <a:pt x="6827" y="2824"/>
                      <a:pt x="6827" y="2162"/>
                    </a:cubicBezTo>
                    <a:cubicBezTo>
                      <a:pt x="6827" y="968"/>
                      <a:pt x="5553" y="0"/>
                      <a:pt x="3982" y="0"/>
                    </a:cubicBezTo>
                    <a:close/>
                    <a:moveTo>
                      <a:pt x="2389" y="4196"/>
                    </a:moveTo>
                    <a:cubicBezTo>
                      <a:pt x="1883" y="4196"/>
                      <a:pt x="1394" y="4045"/>
                      <a:pt x="1047" y="3781"/>
                    </a:cubicBezTo>
                    <a:cubicBezTo>
                      <a:pt x="742" y="3549"/>
                      <a:pt x="574" y="3255"/>
                      <a:pt x="574" y="2954"/>
                    </a:cubicBezTo>
                    <a:cubicBezTo>
                      <a:pt x="574" y="2652"/>
                      <a:pt x="742" y="2359"/>
                      <a:pt x="1047" y="2127"/>
                    </a:cubicBezTo>
                    <a:cubicBezTo>
                      <a:pt x="1077" y="2104"/>
                      <a:pt x="1109" y="2082"/>
                      <a:pt x="1141" y="2061"/>
                    </a:cubicBezTo>
                    <a:cubicBezTo>
                      <a:pt x="1139" y="2094"/>
                      <a:pt x="1138" y="2128"/>
                      <a:pt x="1138" y="2162"/>
                    </a:cubicBezTo>
                    <a:cubicBezTo>
                      <a:pt x="1138" y="3055"/>
                      <a:pt x="1850" y="3821"/>
                      <a:pt x="2866" y="4151"/>
                    </a:cubicBezTo>
                    <a:cubicBezTo>
                      <a:pt x="2711" y="4181"/>
                      <a:pt x="2551" y="4196"/>
                      <a:pt x="2389" y="4196"/>
                    </a:cubicBezTo>
                    <a:close/>
                    <a:moveTo>
                      <a:pt x="2958" y="2503"/>
                    </a:moveTo>
                    <a:lnTo>
                      <a:pt x="2276" y="2503"/>
                    </a:lnTo>
                    <a:lnTo>
                      <a:pt x="2276" y="1821"/>
                    </a:lnTo>
                    <a:lnTo>
                      <a:pt x="2958" y="1821"/>
                    </a:lnTo>
                    <a:lnTo>
                      <a:pt x="2958" y="2503"/>
                    </a:lnTo>
                    <a:close/>
                    <a:moveTo>
                      <a:pt x="4324" y="2503"/>
                    </a:moveTo>
                    <a:lnTo>
                      <a:pt x="3641" y="2503"/>
                    </a:lnTo>
                    <a:lnTo>
                      <a:pt x="3641" y="1821"/>
                    </a:lnTo>
                    <a:lnTo>
                      <a:pt x="4324" y="1821"/>
                    </a:lnTo>
                    <a:lnTo>
                      <a:pt x="4324" y="2503"/>
                    </a:lnTo>
                    <a:close/>
                    <a:moveTo>
                      <a:pt x="5689" y="2503"/>
                    </a:moveTo>
                    <a:lnTo>
                      <a:pt x="5006" y="2503"/>
                    </a:lnTo>
                    <a:lnTo>
                      <a:pt x="5006" y="1821"/>
                    </a:lnTo>
                    <a:lnTo>
                      <a:pt x="5689" y="1821"/>
                    </a:lnTo>
                    <a:lnTo>
                      <a:pt x="5689" y="25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4950685" y="2716796"/>
              <a:ext cx="2290631" cy="365760"/>
              <a:chOff x="5095544" y="2716796"/>
              <a:chExt cx="2290631" cy="365760"/>
            </a:xfrm>
          </p:grpSpPr>
          <p:sp>
            <p:nvSpPr>
              <p:cNvPr id="52" name="椭圆 51"/>
              <p:cNvSpPr/>
              <p:nvPr>
                <p:custDataLst>
                  <p:tags r:id="rId40"/>
                </p:custDataLst>
              </p:nvPr>
            </p:nvSpPr>
            <p:spPr>
              <a:xfrm>
                <a:off x="5095544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3" name="椭圆 52"/>
              <p:cNvSpPr/>
              <p:nvPr>
                <p:custDataLst>
                  <p:tags r:id="rId41"/>
                </p:custDataLst>
              </p:nvPr>
            </p:nvSpPr>
            <p:spPr>
              <a:xfrm>
                <a:off x="7020415" y="271679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4" name="wireless-game-controller_75458"/>
              <p:cNvSpPr>
                <a:spLocks noChangeAspect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5201926" y="2821148"/>
                <a:ext cx="152995" cy="158326"/>
              </a:xfrm>
              <a:custGeom>
                <a:avLst/>
                <a:gdLst>
                  <a:gd name="T0" fmla="*/ 1046 w 1046"/>
                  <a:gd name="T1" fmla="*/ 805 h 1084"/>
                  <a:gd name="T2" fmla="*/ 1046 w 1046"/>
                  <a:gd name="T3" fmla="*/ 1019 h 1084"/>
                  <a:gd name="T4" fmla="*/ 1045 w 1046"/>
                  <a:gd name="T5" fmla="*/ 1019 h 1084"/>
                  <a:gd name="T6" fmla="*/ 1031 w 1046"/>
                  <a:gd name="T7" fmla="*/ 1026 h 1084"/>
                  <a:gd name="T8" fmla="*/ 719 w 1046"/>
                  <a:gd name="T9" fmla="*/ 1084 h 1084"/>
                  <a:gd name="T10" fmla="*/ 361 w 1046"/>
                  <a:gd name="T11" fmla="*/ 1027 h 1084"/>
                  <a:gd name="T12" fmla="*/ 346 w 1046"/>
                  <a:gd name="T13" fmla="*/ 1022 h 1084"/>
                  <a:gd name="T14" fmla="*/ 345 w 1046"/>
                  <a:gd name="T15" fmla="*/ 1019 h 1084"/>
                  <a:gd name="T16" fmla="*/ 345 w 1046"/>
                  <a:gd name="T17" fmla="*/ 805 h 1084"/>
                  <a:gd name="T18" fmla="*/ 609 w 1046"/>
                  <a:gd name="T19" fmla="*/ 542 h 1084"/>
                  <a:gd name="T20" fmla="*/ 783 w 1046"/>
                  <a:gd name="T21" fmla="*/ 542 h 1084"/>
                  <a:gd name="T22" fmla="*/ 1046 w 1046"/>
                  <a:gd name="T23" fmla="*/ 805 h 1084"/>
                  <a:gd name="T24" fmla="*/ 353 w 1046"/>
                  <a:gd name="T25" fmla="*/ 656 h 1084"/>
                  <a:gd name="T26" fmla="*/ 91 w 1046"/>
                  <a:gd name="T27" fmla="*/ 438 h 1084"/>
                  <a:gd name="T28" fmla="*/ 0 w 1046"/>
                  <a:gd name="T29" fmla="*/ 257 h 1084"/>
                  <a:gd name="T30" fmla="*/ 309 w 1046"/>
                  <a:gd name="T31" fmla="*/ 0 h 1084"/>
                  <a:gd name="T32" fmla="*/ 589 w 1046"/>
                  <a:gd name="T33" fmla="*/ 147 h 1084"/>
                  <a:gd name="T34" fmla="*/ 696 w 1046"/>
                  <a:gd name="T35" fmla="*/ 117 h 1084"/>
                  <a:gd name="T36" fmla="*/ 902 w 1046"/>
                  <a:gd name="T37" fmla="*/ 322 h 1084"/>
                  <a:gd name="T38" fmla="*/ 696 w 1046"/>
                  <a:gd name="T39" fmla="*/ 528 h 1084"/>
                  <a:gd name="T40" fmla="*/ 527 w 1046"/>
                  <a:gd name="T41" fmla="*/ 439 h 1084"/>
                  <a:gd name="T42" fmla="*/ 387 w 1046"/>
                  <a:gd name="T43" fmla="*/ 505 h 1084"/>
                  <a:gd name="T44" fmla="*/ 343 w 1046"/>
                  <a:gd name="T45" fmla="*/ 511 h 1084"/>
                  <a:gd name="T46" fmla="*/ 380 w 1046"/>
                  <a:gd name="T47" fmla="*/ 629 h 1084"/>
                  <a:gd name="T48" fmla="*/ 375 w 1046"/>
                  <a:gd name="T49" fmla="*/ 651 h 1084"/>
                  <a:gd name="T50" fmla="*/ 360 w 1046"/>
                  <a:gd name="T51" fmla="*/ 657 h 1084"/>
                  <a:gd name="T52" fmla="*/ 353 w 1046"/>
                  <a:gd name="T53" fmla="*/ 656 h 1084"/>
                  <a:gd name="T54" fmla="*/ 326 w 1046"/>
                  <a:gd name="T55" fmla="*/ 601 h 1084"/>
                  <a:gd name="T56" fmla="*/ 297 w 1046"/>
                  <a:gd name="T57" fmla="*/ 496 h 1084"/>
                  <a:gd name="T58" fmla="*/ 301 w 1046"/>
                  <a:gd name="T59" fmla="*/ 479 h 1084"/>
                  <a:gd name="T60" fmla="*/ 317 w 1046"/>
                  <a:gd name="T61" fmla="*/ 471 h 1084"/>
                  <a:gd name="T62" fmla="*/ 378 w 1046"/>
                  <a:gd name="T63" fmla="*/ 464 h 1084"/>
                  <a:gd name="T64" fmla="*/ 506 w 1046"/>
                  <a:gd name="T65" fmla="*/ 401 h 1084"/>
                  <a:gd name="T66" fmla="*/ 490 w 1046"/>
                  <a:gd name="T67" fmla="*/ 322 h 1084"/>
                  <a:gd name="T68" fmla="*/ 555 w 1046"/>
                  <a:gd name="T69" fmla="*/ 173 h 1084"/>
                  <a:gd name="T70" fmla="*/ 309 w 1046"/>
                  <a:gd name="T71" fmla="*/ 42 h 1084"/>
                  <a:gd name="T72" fmla="*/ 42 w 1046"/>
                  <a:gd name="T73" fmla="*/ 257 h 1084"/>
                  <a:gd name="T74" fmla="*/ 122 w 1046"/>
                  <a:gd name="T75" fmla="*/ 409 h 1084"/>
                  <a:gd name="T76" fmla="*/ 128 w 1046"/>
                  <a:gd name="T77" fmla="*/ 419 h 1084"/>
                  <a:gd name="T78" fmla="*/ 326 w 1046"/>
                  <a:gd name="T79" fmla="*/ 601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46" h="1084">
                    <a:moveTo>
                      <a:pt x="1046" y="805"/>
                    </a:moveTo>
                    <a:lnTo>
                      <a:pt x="1046" y="1019"/>
                    </a:lnTo>
                    <a:lnTo>
                      <a:pt x="1045" y="1019"/>
                    </a:lnTo>
                    <a:lnTo>
                      <a:pt x="1031" y="1026"/>
                    </a:lnTo>
                    <a:cubicBezTo>
                      <a:pt x="1024" y="1029"/>
                      <a:pt x="912" y="1084"/>
                      <a:pt x="719" y="1084"/>
                    </a:cubicBezTo>
                    <a:cubicBezTo>
                      <a:pt x="620" y="1084"/>
                      <a:pt x="499" y="1070"/>
                      <a:pt x="361" y="1027"/>
                    </a:cubicBezTo>
                    <a:lnTo>
                      <a:pt x="346" y="1022"/>
                    </a:lnTo>
                    <a:lnTo>
                      <a:pt x="345" y="1019"/>
                    </a:lnTo>
                    <a:lnTo>
                      <a:pt x="345" y="805"/>
                    </a:lnTo>
                    <a:cubicBezTo>
                      <a:pt x="345" y="660"/>
                      <a:pt x="463" y="542"/>
                      <a:pt x="609" y="542"/>
                    </a:cubicBezTo>
                    <a:lnTo>
                      <a:pt x="783" y="542"/>
                    </a:lnTo>
                    <a:cubicBezTo>
                      <a:pt x="928" y="542"/>
                      <a:pt x="1046" y="660"/>
                      <a:pt x="1046" y="805"/>
                    </a:cubicBezTo>
                    <a:close/>
                    <a:moveTo>
                      <a:pt x="353" y="656"/>
                    </a:moveTo>
                    <a:cubicBezTo>
                      <a:pt x="219" y="611"/>
                      <a:pt x="126" y="534"/>
                      <a:pt x="91" y="438"/>
                    </a:cubicBezTo>
                    <a:cubicBezTo>
                      <a:pt x="32" y="390"/>
                      <a:pt x="0" y="325"/>
                      <a:pt x="0" y="257"/>
                    </a:cubicBezTo>
                    <a:cubicBezTo>
                      <a:pt x="0" y="115"/>
                      <a:pt x="139" y="0"/>
                      <a:pt x="309" y="0"/>
                    </a:cubicBezTo>
                    <a:cubicBezTo>
                      <a:pt x="432" y="0"/>
                      <a:pt x="539" y="60"/>
                      <a:pt x="589" y="147"/>
                    </a:cubicBezTo>
                    <a:cubicBezTo>
                      <a:pt x="620" y="128"/>
                      <a:pt x="657" y="117"/>
                      <a:pt x="696" y="117"/>
                    </a:cubicBezTo>
                    <a:cubicBezTo>
                      <a:pt x="809" y="117"/>
                      <a:pt x="902" y="209"/>
                      <a:pt x="902" y="322"/>
                    </a:cubicBezTo>
                    <a:cubicBezTo>
                      <a:pt x="902" y="436"/>
                      <a:pt x="809" y="528"/>
                      <a:pt x="696" y="528"/>
                    </a:cubicBezTo>
                    <a:cubicBezTo>
                      <a:pt x="626" y="528"/>
                      <a:pt x="564" y="493"/>
                      <a:pt x="527" y="439"/>
                    </a:cubicBezTo>
                    <a:cubicBezTo>
                      <a:pt x="489" y="470"/>
                      <a:pt x="441" y="493"/>
                      <a:pt x="387" y="505"/>
                    </a:cubicBezTo>
                    <a:cubicBezTo>
                      <a:pt x="373" y="508"/>
                      <a:pt x="358" y="510"/>
                      <a:pt x="343" y="511"/>
                    </a:cubicBezTo>
                    <a:cubicBezTo>
                      <a:pt x="351" y="542"/>
                      <a:pt x="363" y="581"/>
                      <a:pt x="380" y="629"/>
                    </a:cubicBezTo>
                    <a:cubicBezTo>
                      <a:pt x="382" y="637"/>
                      <a:pt x="380" y="645"/>
                      <a:pt x="375" y="651"/>
                    </a:cubicBezTo>
                    <a:cubicBezTo>
                      <a:pt x="371" y="655"/>
                      <a:pt x="365" y="657"/>
                      <a:pt x="360" y="657"/>
                    </a:cubicBezTo>
                    <a:cubicBezTo>
                      <a:pt x="358" y="657"/>
                      <a:pt x="355" y="657"/>
                      <a:pt x="353" y="656"/>
                    </a:cubicBezTo>
                    <a:close/>
                    <a:moveTo>
                      <a:pt x="326" y="601"/>
                    </a:moveTo>
                    <a:cubicBezTo>
                      <a:pt x="312" y="557"/>
                      <a:pt x="302" y="523"/>
                      <a:pt x="297" y="496"/>
                    </a:cubicBezTo>
                    <a:cubicBezTo>
                      <a:pt x="295" y="490"/>
                      <a:pt x="297" y="484"/>
                      <a:pt x="301" y="479"/>
                    </a:cubicBezTo>
                    <a:cubicBezTo>
                      <a:pt x="305" y="474"/>
                      <a:pt x="310" y="471"/>
                      <a:pt x="317" y="471"/>
                    </a:cubicBezTo>
                    <a:cubicBezTo>
                      <a:pt x="338" y="470"/>
                      <a:pt x="359" y="468"/>
                      <a:pt x="378" y="464"/>
                    </a:cubicBezTo>
                    <a:cubicBezTo>
                      <a:pt x="429" y="453"/>
                      <a:pt x="473" y="431"/>
                      <a:pt x="506" y="401"/>
                    </a:cubicBezTo>
                    <a:cubicBezTo>
                      <a:pt x="496" y="377"/>
                      <a:pt x="490" y="350"/>
                      <a:pt x="490" y="322"/>
                    </a:cubicBezTo>
                    <a:cubicBezTo>
                      <a:pt x="490" y="263"/>
                      <a:pt x="515" y="210"/>
                      <a:pt x="555" y="173"/>
                    </a:cubicBezTo>
                    <a:cubicBezTo>
                      <a:pt x="514" y="96"/>
                      <a:pt x="419" y="42"/>
                      <a:pt x="309" y="42"/>
                    </a:cubicBezTo>
                    <a:cubicBezTo>
                      <a:pt x="162" y="42"/>
                      <a:pt x="42" y="138"/>
                      <a:pt x="42" y="257"/>
                    </a:cubicBezTo>
                    <a:cubicBezTo>
                      <a:pt x="42" y="314"/>
                      <a:pt x="70" y="368"/>
                      <a:pt x="122" y="409"/>
                    </a:cubicBezTo>
                    <a:cubicBezTo>
                      <a:pt x="125" y="411"/>
                      <a:pt x="127" y="415"/>
                      <a:pt x="128" y="419"/>
                    </a:cubicBezTo>
                    <a:cubicBezTo>
                      <a:pt x="155" y="495"/>
                      <a:pt x="224" y="559"/>
                      <a:pt x="326" y="6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  <p:sp>
            <p:nvSpPr>
              <p:cNvPr id="55" name="wireless-game-controller_75458"/>
              <p:cNvSpPr>
                <a:spLocks noChangeAspect="1"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7124132" y="2820634"/>
                <a:ext cx="158326" cy="158085"/>
              </a:xfrm>
              <a:custGeom>
                <a:avLst/>
                <a:gdLst>
                  <a:gd name="connsiteX0" fmla="*/ 31867 w 603264"/>
                  <a:gd name="connsiteY0" fmla="*/ 111987 h 602347"/>
                  <a:gd name="connsiteX1" fmla="*/ 400882 w 603264"/>
                  <a:gd name="connsiteY1" fmla="*/ 111987 h 602347"/>
                  <a:gd name="connsiteX2" fmla="*/ 337149 w 603264"/>
                  <a:gd name="connsiteY2" fmla="*/ 175629 h 602347"/>
                  <a:gd name="connsiteX3" fmla="*/ 63733 w 603264"/>
                  <a:gd name="connsiteY3" fmla="*/ 175629 h 602347"/>
                  <a:gd name="connsiteX4" fmla="*/ 63733 w 603264"/>
                  <a:gd name="connsiteY4" fmla="*/ 538705 h 602347"/>
                  <a:gd name="connsiteX5" fmla="*/ 427332 w 603264"/>
                  <a:gd name="connsiteY5" fmla="*/ 538705 h 602347"/>
                  <a:gd name="connsiteX6" fmla="*/ 427332 w 603264"/>
                  <a:gd name="connsiteY6" fmla="*/ 265523 h 602347"/>
                  <a:gd name="connsiteX7" fmla="*/ 491065 w 603264"/>
                  <a:gd name="connsiteY7" fmla="*/ 201881 h 602347"/>
                  <a:gd name="connsiteX8" fmla="*/ 491065 w 603264"/>
                  <a:gd name="connsiteY8" fmla="*/ 570526 h 602347"/>
                  <a:gd name="connsiteX9" fmla="*/ 459198 w 603264"/>
                  <a:gd name="connsiteY9" fmla="*/ 602347 h 602347"/>
                  <a:gd name="connsiteX10" fmla="*/ 31867 w 603264"/>
                  <a:gd name="connsiteY10" fmla="*/ 602347 h 602347"/>
                  <a:gd name="connsiteX11" fmla="*/ 0 w 603264"/>
                  <a:gd name="connsiteY11" fmla="*/ 570526 h 602347"/>
                  <a:gd name="connsiteX12" fmla="*/ 0 w 603264"/>
                  <a:gd name="connsiteY12" fmla="*/ 143808 h 602347"/>
                  <a:gd name="connsiteX13" fmla="*/ 31867 w 603264"/>
                  <a:gd name="connsiteY13" fmla="*/ 111987 h 602347"/>
                  <a:gd name="connsiteX14" fmla="*/ 358684 w 603264"/>
                  <a:gd name="connsiteY14" fmla="*/ 0 h 602347"/>
                  <a:gd name="connsiteX15" fmla="*/ 565979 w 603264"/>
                  <a:gd name="connsiteY15" fmla="*/ 0 h 602347"/>
                  <a:gd name="connsiteX16" fmla="*/ 603264 w 603264"/>
                  <a:gd name="connsiteY16" fmla="*/ 37070 h 602347"/>
                  <a:gd name="connsiteX17" fmla="*/ 603264 w 603264"/>
                  <a:gd name="connsiteY17" fmla="*/ 244219 h 602347"/>
                  <a:gd name="connsiteX18" fmla="*/ 565979 w 603264"/>
                  <a:gd name="connsiteY18" fmla="*/ 281290 h 602347"/>
                  <a:gd name="connsiteX19" fmla="*/ 528854 w 603264"/>
                  <a:gd name="connsiteY19" fmla="*/ 244219 h 602347"/>
                  <a:gd name="connsiteX20" fmla="*/ 528854 w 603264"/>
                  <a:gd name="connsiteY20" fmla="*/ 126803 h 602347"/>
                  <a:gd name="connsiteX21" fmla="*/ 332553 w 603264"/>
                  <a:gd name="connsiteY21" fmla="*/ 322656 h 602347"/>
                  <a:gd name="connsiteX22" fmla="*/ 306262 w 603264"/>
                  <a:gd name="connsiteY22" fmla="*/ 333634 h 602347"/>
                  <a:gd name="connsiteX23" fmla="*/ 279972 w 603264"/>
                  <a:gd name="connsiteY23" fmla="*/ 322656 h 602347"/>
                  <a:gd name="connsiteX24" fmla="*/ 269137 w 603264"/>
                  <a:gd name="connsiteY24" fmla="*/ 296404 h 602347"/>
                  <a:gd name="connsiteX25" fmla="*/ 279972 w 603264"/>
                  <a:gd name="connsiteY25" fmla="*/ 270153 h 602347"/>
                  <a:gd name="connsiteX26" fmla="*/ 476273 w 603264"/>
                  <a:gd name="connsiteY26" fmla="*/ 74300 h 602347"/>
                  <a:gd name="connsiteX27" fmla="*/ 358684 w 603264"/>
                  <a:gd name="connsiteY27" fmla="*/ 74300 h 602347"/>
                  <a:gd name="connsiteX28" fmla="*/ 321399 w 603264"/>
                  <a:gd name="connsiteY28" fmla="*/ 37070 h 602347"/>
                  <a:gd name="connsiteX29" fmla="*/ 358684 w 603264"/>
                  <a:gd name="connsiteY29" fmla="*/ 0 h 602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03264" h="602347">
                    <a:moveTo>
                      <a:pt x="31867" y="111987"/>
                    </a:moveTo>
                    <a:lnTo>
                      <a:pt x="400882" y="111987"/>
                    </a:lnTo>
                    <a:lnTo>
                      <a:pt x="337149" y="175629"/>
                    </a:lnTo>
                    <a:lnTo>
                      <a:pt x="63733" y="175629"/>
                    </a:lnTo>
                    <a:lnTo>
                      <a:pt x="63733" y="538705"/>
                    </a:lnTo>
                    <a:lnTo>
                      <a:pt x="427332" y="538705"/>
                    </a:lnTo>
                    <a:lnTo>
                      <a:pt x="427332" y="265523"/>
                    </a:lnTo>
                    <a:lnTo>
                      <a:pt x="491065" y="201881"/>
                    </a:lnTo>
                    <a:lnTo>
                      <a:pt x="491065" y="570526"/>
                    </a:lnTo>
                    <a:cubicBezTo>
                      <a:pt x="491065" y="588028"/>
                      <a:pt x="476725" y="602347"/>
                      <a:pt x="459198" y="602347"/>
                    </a:cubicBezTo>
                    <a:lnTo>
                      <a:pt x="31867" y="602347"/>
                    </a:lnTo>
                    <a:cubicBezTo>
                      <a:pt x="14340" y="602347"/>
                      <a:pt x="0" y="588028"/>
                      <a:pt x="0" y="570526"/>
                    </a:cubicBezTo>
                    <a:lnTo>
                      <a:pt x="0" y="143808"/>
                    </a:lnTo>
                    <a:cubicBezTo>
                      <a:pt x="0" y="126147"/>
                      <a:pt x="14340" y="111987"/>
                      <a:pt x="31867" y="111987"/>
                    </a:cubicBezTo>
                    <a:close/>
                    <a:moveTo>
                      <a:pt x="358684" y="0"/>
                    </a:moveTo>
                    <a:lnTo>
                      <a:pt x="565979" y="0"/>
                    </a:lnTo>
                    <a:cubicBezTo>
                      <a:pt x="586534" y="0"/>
                      <a:pt x="603264" y="16706"/>
                      <a:pt x="603264" y="37070"/>
                    </a:cubicBezTo>
                    <a:lnTo>
                      <a:pt x="603264" y="244219"/>
                    </a:lnTo>
                    <a:cubicBezTo>
                      <a:pt x="603264" y="264743"/>
                      <a:pt x="586534" y="281290"/>
                      <a:pt x="565979" y="281290"/>
                    </a:cubicBezTo>
                    <a:cubicBezTo>
                      <a:pt x="545584" y="281290"/>
                      <a:pt x="528854" y="264743"/>
                      <a:pt x="528854" y="244219"/>
                    </a:cubicBezTo>
                    <a:lnTo>
                      <a:pt x="528854" y="126803"/>
                    </a:lnTo>
                    <a:lnTo>
                      <a:pt x="332553" y="322656"/>
                    </a:lnTo>
                    <a:cubicBezTo>
                      <a:pt x="325542" y="329656"/>
                      <a:pt x="316300" y="333634"/>
                      <a:pt x="306262" y="333634"/>
                    </a:cubicBezTo>
                    <a:cubicBezTo>
                      <a:pt x="296383" y="333634"/>
                      <a:pt x="286983" y="329656"/>
                      <a:pt x="279972" y="322656"/>
                    </a:cubicBezTo>
                    <a:cubicBezTo>
                      <a:pt x="272961" y="315656"/>
                      <a:pt x="269137" y="306428"/>
                      <a:pt x="269137" y="296404"/>
                    </a:cubicBezTo>
                    <a:cubicBezTo>
                      <a:pt x="269137" y="286540"/>
                      <a:pt x="272961" y="277153"/>
                      <a:pt x="279972" y="270153"/>
                    </a:cubicBezTo>
                    <a:lnTo>
                      <a:pt x="476273" y="74300"/>
                    </a:lnTo>
                    <a:lnTo>
                      <a:pt x="358684" y="74300"/>
                    </a:lnTo>
                    <a:cubicBezTo>
                      <a:pt x="338129" y="74300"/>
                      <a:pt x="321399" y="57594"/>
                      <a:pt x="321399" y="37070"/>
                    </a:cubicBezTo>
                    <a:cubicBezTo>
                      <a:pt x="321399" y="16706"/>
                      <a:pt x="338129" y="0"/>
                      <a:pt x="3586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5826F"/>
                </a:solidFill>
              </a:ln>
            </p:spPr>
            <p:txBody>
              <a:bodyPr>
                <a:no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4616796" y="4071374"/>
            <a:ext cx="2959044" cy="1161573"/>
            <a:chOff x="4616796" y="3829046"/>
            <a:chExt cx="2959044" cy="1161573"/>
          </a:xfrm>
        </p:grpSpPr>
        <p:sp>
          <p:nvSpPr>
            <p:cNvPr id="63" name="椭圆 62"/>
            <p:cNvSpPr/>
            <p:nvPr>
              <p:custDataLst>
                <p:tags r:id="rId44"/>
              </p:custDataLst>
            </p:nvPr>
          </p:nvSpPr>
          <p:spPr>
            <a:xfrm>
              <a:off x="4616796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rgbClr val="F5826F"/>
                </a:gs>
                <a:gs pos="100000">
                  <a:srgbClr val="F5826F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zh-CN" altLang="en-US">
                <a:solidFill>
                  <a:schemeClr val="accent6">
                    <a:lumMod val="60000"/>
                    <a:lumOff val="40000"/>
                  </a:schemeClr>
                </a:solidFill>
                <a:effectLst/>
              </a:endParaRPr>
            </a:p>
          </p:txBody>
        </p:sp>
        <p:sp>
          <p:nvSpPr>
            <p:cNvPr id="66" name="椭圆 65"/>
            <p:cNvSpPr/>
            <p:nvPr>
              <p:custDataLst>
                <p:tags r:id="rId45"/>
              </p:custDataLst>
            </p:nvPr>
          </p:nvSpPr>
          <p:spPr>
            <a:xfrm>
              <a:off x="6414267" y="3829046"/>
              <a:ext cx="1161573" cy="1161573"/>
            </a:xfrm>
            <a:prstGeom prst="ellipse">
              <a:avLst/>
            </a:prstGeom>
            <a:gradFill>
              <a:gsLst>
                <a:gs pos="0">
                  <a:srgbClr val="F5826F"/>
                </a:gs>
                <a:gs pos="100000">
                  <a:srgbClr val="F5826F"/>
                </a:gs>
              </a:gsLst>
              <a:lin ang="5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90" name="文本框 89"/>
            <p:cNvSpPr txBox="1"/>
            <p:nvPr>
              <p:custDataLst>
                <p:tags r:id="rId46"/>
              </p:custDataLst>
            </p:nvPr>
          </p:nvSpPr>
          <p:spPr>
            <a:xfrm>
              <a:off x="6506430" y="4457758"/>
              <a:ext cx="977246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dist">
                <a:defRPr>
                  <a:gradFill flip="none" rotWithShape="1">
                    <a:gsLst>
                      <a:gs pos="22000">
                        <a:schemeClr val="accent1"/>
                      </a:gs>
                      <a:gs pos="36000">
                        <a:schemeClr val="accent2"/>
                      </a:gs>
                      <a:gs pos="66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atin typeface="华文细黑" panose="02010600040101010101" charset="-122"/>
                  <a:ea typeface="华文细黑" panose="02010600040101010101" charset="-122"/>
                </a:defRPr>
              </a:lvl1pPr>
            </a:lstStyle>
            <a:p>
              <a:pPr lvl="0" algn="dist">
                <a:buClrTx/>
                <a:buSzTx/>
                <a:buFontTx/>
              </a:pP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思源黑体 Regular" panose="020B0500000000000000" pitchFamily="34" charset="-122"/>
                  <a:sym typeface="+mn-ea"/>
                </a:rPr>
                <a:t>广泛传播</a:t>
              </a:r>
              <a:endPara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endParaRPr>
            </a:p>
          </p:txBody>
        </p:sp>
        <p:sp>
          <p:nvSpPr>
            <p:cNvPr id="94" name="stats-up-graphic_44775"/>
            <p:cNvSpPr>
              <a:spLocks noChangeAspect="1"/>
            </p:cNvSpPr>
            <p:nvPr>
              <p:custDataLst>
                <p:tags r:id="rId47"/>
              </p:custDataLst>
            </p:nvPr>
          </p:nvSpPr>
          <p:spPr bwMode="auto">
            <a:xfrm>
              <a:off x="5105974" y="4151560"/>
              <a:ext cx="183217" cy="190543"/>
            </a:xfrm>
            <a:custGeom>
              <a:avLst/>
              <a:gdLst>
                <a:gd name="T0" fmla="*/ 433 w 433"/>
                <a:gd name="T1" fmla="*/ 411 h 451"/>
                <a:gd name="T2" fmla="*/ 393 w 433"/>
                <a:gd name="T3" fmla="*/ 451 h 451"/>
                <a:gd name="T4" fmla="*/ 40 w 433"/>
                <a:gd name="T5" fmla="*/ 451 h 451"/>
                <a:gd name="T6" fmla="*/ 0 w 433"/>
                <a:gd name="T7" fmla="*/ 411 h 451"/>
                <a:gd name="T8" fmla="*/ 0 w 433"/>
                <a:gd name="T9" fmla="*/ 58 h 451"/>
                <a:gd name="T10" fmla="*/ 40 w 433"/>
                <a:gd name="T11" fmla="*/ 18 h 451"/>
                <a:gd name="T12" fmla="*/ 80 w 433"/>
                <a:gd name="T13" fmla="*/ 58 h 451"/>
                <a:gd name="T14" fmla="*/ 80 w 433"/>
                <a:gd name="T15" fmla="*/ 371 h 451"/>
                <a:gd name="T16" fmla="*/ 113 w 433"/>
                <a:gd name="T17" fmla="*/ 371 h 451"/>
                <a:gd name="T18" fmla="*/ 113 w 433"/>
                <a:gd name="T19" fmla="*/ 268 h 451"/>
                <a:gd name="T20" fmla="*/ 153 w 433"/>
                <a:gd name="T21" fmla="*/ 228 h 451"/>
                <a:gd name="T22" fmla="*/ 193 w 433"/>
                <a:gd name="T23" fmla="*/ 268 h 451"/>
                <a:gd name="T24" fmla="*/ 193 w 433"/>
                <a:gd name="T25" fmla="*/ 371 h 451"/>
                <a:gd name="T26" fmla="*/ 223 w 433"/>
                <a:gd name="T27" fmla="*/ 371 h 451"/>
                <a:gd name="T28" fmla="*/ 223 w 433"/>
                <a:gd name="T29" fmla="*/ 195 h 451"/>
                <a:gd name="T30" fmla="*/ 263 w 433"/>
                <a:gd name="T31" fmla="*/ 155 h 451"/>
                <a:gd name="T32" fmla="*/ 303 w 433"/>
                <a:gd name="T33" fmla="*/ 195 h 451"/>
                <a:gd name="T34" fmla="*/ 303 w 433"/>
                <a:gd name="T35" fmla="*/ 371 h 451"/>
                <a:gd name="T36" fmla="*/ 333 w 433"/>
                <a:gd name="T37" fmla="*/ 371 h 451"/>
                <a:gd name="T38" fmla="*/ 333 w 433"/>
                <a:gd name="T39" fmla="*/ 125 h 451"/>
                <a:gd name="T40" fmla="*/ 373 w 433"/>
                <a:gd name="T41" fmla="*/ 85 h 451"/>
                <a:gd name="T42" fmla="*/ 413 w 433"/>
                <a:gd name="T43" fmla="*/ 125 h 451"/>
                <a:gd name="T44" fmla="*/ 413 w 433"/>
                <a:gd name="T45" fmla="*/ 377 h 451"/>
                <a:gd name="T46" fmla="*/ 433 w 433"/>
                <a:gd name="T47" fmla="*/ 411 h 451"/>
                <a:gd name="T48" fmla="*/ 151 w 433"/>
                <a:gd name="T49" fmla="*/ 149 h 451"/>
                <a:gd name="T50" fmla="*/ 161 w 433"/>
                <a:gd name="T51" fmla="*/ 146 h 451"/>
                <a:gd name="T52" fmla="*/ 269 w 433"/>
                <a:gd name="T53" fmla="*/ 78 h 451"/>
                <a:gd name="T54" fmla="*/ 266 w 433"/>
                <a:gd name="T55" fmla="*/ 92 h 451"/>
                <a:gd name="T56" fmla="*/ 281 w 433"/>
                <a:gd name="T57" fmla="*/ 116 h 451"/>
                <a:gd name="T58" fmla="*/ 285 w 433"/>
                <a:gd name="T59" fmla="*/ 116 h 451"/>
                <a:gd name="T60" fmla="*/ 305 w 433"/>
                <a:gd name="T61" fmla="*/ 101 h 451"/>
                <a:gd name="T62" fmla="*/ 319 w 433"/>
                <a:gd name="T63" fmla="*/ 40 h 451"/>
                <a:gd name="T64" fmla="*/ 316 w 433"/>
                <a:gd name="T65" fmla="*/ 25 h 451"/>
                <a:gd name="T66" fmla="*/ 304 w 433"/>
                <a:gd name="T67" fmla="*/ 16 h 451"/>
                <a:gd name="T68" fmla="*/ 244 w 433"/>
                <a:gd name="T69" fmla="*/ 3 h 451"/>
                <a:gd name="T70" fmla="*/ 220 w 433"/>
                <a:gd name="T71" fmla="*/ 18 h 451"/>
                <a:gd name="T72" fmla="*/ 235 w 433"/>
                <a:gd name="T73" fmla="*/ 41 h 451"/>
                <a:gd name="T74" fmla="*/ 248 w 433"/>
                <a:gd name="T75" fmla="*/ 45 h 451"/>
                <a:gd name="T76" fmla="*/ 140 w 433"/>
                <a:gd name="T77" fmla="*/ 112 h 451"/>
                <a:gd name="T78" fmla="*/ 134 w 433"/>
                <a:gd name="T79" fmla="*/ 139 h 451"/>
                <a:gd name="T80" fmla="*/ 151 w 433"/>
                <a:gd name="T81" fmla="*/ 149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3" h="451">
                  <a:moveTo>
                    <a:pt x="433" y="411"/>
                  </a:moveTo>
                  <a:cubicBezTo>
                    <a:pt x="433" y="433"/>
                    <a:pt x="415" y="451"/>
                    <a:pt x="393" y="451"/>
                  </a:cubicBezTo>
                  <a:lnTo>
                    <a:pt x="40" y="451"/>
                  </a:lnTo>
                  <a:cubicBezTo>
                    <a:pt x="18" y="451"/>
                    <a:pt x="0" y="433"/>
                    <a:pt x="0" y="411"/>
                  </a:cubicBezTo>
                  <a:lnTo>
                    <a:pt x="0" y="58"/>
                  </a:lnTo>
                  <a:cubicBezTo>
                    <a:pt x="0" y="36"/>
                    <a:pt x="18" y="18"/>
                    <a:pt x="40" y="18"/>
                  </a:cubicBezTo>
                  <a:cubicBezTo>
                    <a:pt x="62" y="18"/>
                    <a:pt x="80" y="36"/>
                    <a:pt x="80" y="58"/>
                  </a:cubicBezTo>
                  <a:lnTo>
                    <a:pt x="80" y="371"/>
                  </a:lnTo>
                  <a:lnTo>
                    <a:pt x="113" y="371"/>
                  </a:lnTo>
                  <a:lnTo>
                    <a:pt x="113" y="268"/>
                  </a:lnTo>
                  <a:cubicBezTo>
                    <a:pt x="113" y="246"/>
                    <a:pt x="131" y="228"/>
                    <a:pt x="153" y="228"/>
                  </a:cubicBezTo>
                  <a:cubicBezTo>
                    <a:pt x="175" y="228"/>
                    <a:pt x="193" y="246"/>
                    <a:pt x="193" y="268"/>
                  </a:cubicBezTo>
                  <a:lnTo>
                    <a:pt x="193" y="371"/>
                  </a:lnTo>
                  <a:lnTo>
                    <a:pt x="223" y="371"/>
                  </a:lnTo>
                  <a:lnTo>
                    <a:pt x="223" y="195"/>
                  </a:lnTo>
                  <a:cubicBezTo>
                    <a:pt x="223" y="173"/>
                    <a:pt x="241" y="155"/>
                    <a:pt x="263" y="155"/>
                  </a:cubicBezTo>
                  <a:cubicBezTo>
                    <a:pt x="285" y="155"/>
                    <a:pt x="303" y="173"/>
                    <a:pt x="303" y="195"/>
                  </a:cubicBezTo>
                  <a:lnTo>
                    <a:pt x="303" y="371"/>
                  </a:lnTo>
                  <a:lnTo>
                    <a:pt x="333" y="371"/>
                  </a:lnTo>
                  <a:lnTo>
                    <a:pt x="333" y="125"/>
                  </a:lnTo>
                  <a:cubicBezTo>
                    <a:pt x="333" y="103"/>
                    <a:pt x="351" y="85"/>
                    <a:pt x="373" y="85"/>
                  </a:cubicBezTo>
                  <a:cubicBezTo>
                    <a:pt x="395" y="85"/>
                    <a:pt x="413" y="103"/>
                    <a:pt x="413" y="125"/>
                  </a:cubicBezTo>
                  <a:lnTo>
                    <a:pt x="413" y="377"/>
                  </a:lnTo>
                  <a:cubicBezTo>
                    <a:pt x="425" y="384"/>
                    <a:pt x="433" y="397"/>
                    <a:pt x="433" y="411"/>
                  </a:cubicBezTo>
                  <a:close/>
                  <a:moveTo>
                    <a:pt x="151" y="149"/>
                  </a:moveTo>
                  <a:cubicBezTo>
                    <a:pt x="154" y="149"/>
                    <a:pt x="158" y="148"/>
                    <a:pt x="161" y="146"/>
                  </a:cubicBezTo>
                  <a:lnTo>
                    <a:pt x="269" y="78"/>
                  </a:lnTo>
                  <a:lnTo>
                    <a:pt x="266" y="92"/>
                  </a:lnTo>
                  <a:cubicBezTo>
                    <a:pt x="263" y="102"/>
                    <a:pt x="270" y="113"/>
                    <a:pt x="281" y="116"/>
                  </a:cubicBezTo>
                  <a:cubicBezTo>
                    <a:pt x="282" y="116"/>
                    <a:pt x="284" y="116"/>
                    <a:pt x="285" y="116"/>
                  </a:cubicBezTo>
                  <a:cubicBezTo>
                    <a:pt x="295" y="116"/>
                    <a:pt x="303" y="110"/>
                    <a:pt x="305" y="101"/>
                  </a:cubicBezTo>
                  <a:lnTo>
                    <a:pt x="319" y="40"/>
                  </a:lnTo>
                  <a:cubicBezTo>
                    <a:pt x="320" y="35"/>
                    <a:pt x="319" y="30"/>
                    <a:pt x="316" y="25"/>
                  </a:cubicBezTo>
                  <a:cubicBezTo>
                    <a:pt x="314" y="21"/>
                    <a:pt x="309" y="18"/>
                    <a:pt x="304" y="16"/>
                  </a:cubicBezTo>
                  <a:lnTo>
                    <a:pt x="244" y="3"/>
                  </a:lnTo>
                  <a:cubicBezTo>
                    <a:pt x="233" y="0"/>
                    <a:pt x="222" y="7"/>
                    <a:pt x="220" y="18"/>
                  </a:cubicBezTo>
                  <a:cubicBezTo>
                    <a:pt x="217" y="28"/>
                    <a:pt x="224" y="39"/>
                    <a:pt x="235" y="41"/>
                  </a:cubicBezTo>
                  <a:lnTo>
                    <a:pt x="248" y="45"/>
                  </a:lnTo>
                  <a:lnTo>
                    <a:pt x="140" y="112"/>
                  </a:lnTo>
                  <a:cubicBezTo>
                    <a:pt x="131" y="118"/>
                    <a:pt x="128" y="130"/>
                    <a:pt x="134" y="139"/>
                  </a:cubicBezTo>
                  <a:cubicBezTo>
                    <a:pt x="138" y="145"/>
                    <a:pt x="144" y="149"/>
                    <a:pt x="151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5" name="stats-up-graphic_44775"/>
            <p:cNvSpPr>
              <a:spLocks noChangeAspect="1"/>
            </p:cNvSpPr>
            <p:nvPr>
              <p:custDataLst>
                <p:tags r:id="rId48"/>
              </p:custDataLst>
            </p:nvPr>
          </p:nvSpPr>
          <p:spPr bwMode="auto">
            <a:xfrm>
              <a:off x="6899146" y="4151704"/>
              <a:ext cx="190543" cy="190256"/>
            </a:xfrm>
            <a:custGeom>
              <a:avLst/>
              <a:gdLst>
                <a:gd name="T0" fmla="*/ 9608 w 10667"/>
                <a:gd name="T1" fmla="*/ 4056 h 10667"/>
                <a:gd name="T2" fmla="*/ 9642 w 10667"/>
                <a:gd name="T3" fmla="*/ 4561 h 10667"/>
                <a:gd name="T4" fmla="*/ 9398 w 10667"/>
                <a:gd name="T5" fmla="*/ 5365 h 10667"/>
                <a:gd name="T6" fmla="*/ 9237 w 10667"/>
                <a:gd name="T7" fmla="*/ 4433 h 10667"/>
                <a:gd name="T8" fmla="*/ 8869 w 10667"/>
                <a:gd name="T9" fmla="*/ 4582 h 10667"/>
                <a:gd name="T10" fmla="*/ 8709 w 10667"/>
                <a:gd name="T11" fmla="*/ 5514 h 10667"/>
                <a:gd name="T12" fmla="*/ 8952 w 10667"/>
                <a:gd name="T13" fmla="*/ 5395 h 10667"/>
                <a:gd name="T14" fmla="*/ 8998 w 10667"/>
                <a:gd name="T15" fmla="*/ 6944 h 10667"/>
                <a:gd name="T16" fmla="*/ 9239 w 10667"/>
                <a:gd name="T17" fmla="*/ 5720 h 10667"/>
                <a:gd name="T18" fmla="*/ 9377 w 10667"/>
                <a:gd name="T19" fmla="*/ 6807 h 10667"/>
                <a:gd name="T20" fmla="*/ 9687 w 10667"/>
                <a:gd name="T21" fmla="*/ 6787 h 10667"/>
                <a:gd name="T22" fmla="*/ 9559 w 10667"/>
                <a:gd name="T23" fmla="*/ 4821 h 10667"/>
                <a:gd name="T24" fmla="*/ 9939 w 10667"/>
                <a:gd name="T25" fmla="*/ 5391 h 10667"/>
                <a:gd name="T26" fmla="*/ 6566 w 10667"/>
                <a:gd name="T27" fmla="*/ 1130 h 10667"/>
                <a:gd name="T28" fmla="*/ 5448 w 10667"/>
                <a:gd name="T29" fmla="*/ 2261 h 10667"/>
                <a:gd name="T30" fmla="*/ 7197 w 10667"/>
                <a:gd name="T31" fmla="*/ 8282 h 10667"/>
                <a:gd name="T32" fmla="*/ 6553 w 10667"/>
                <a:gd name="T33" fmla="*/ 5860 h 10667"/>
                <a:gd name="T34" fmla="*/ 6867 w 10667"/>
                <a:gd name="T35" fmla="*/ 5540 h 10667"/>
                <a:gd name="T36" fmla="*/ 6677 w 10667"/>
                <a:gd name="T37" fmla="*/ 2794 h 10667"/>
                <a:gd name="T38" fmla="*/ 5875 w 10667"/>
                <a:gd name="T39" fmla="*/ 5440 h 10667"/>
                <a:gd name="T40" fmla="*/ 5344 w 10667"/>
                <a:gd name="T41" fmla="*/ 2372 h 10667"/>
                <a:gd name="T42" fmla="*/ 4134 w 10667"/>
                <a:gd name="T43" fmla="*/ 2863 h 10667"/>
                <a:gd name="T44" fmla="*/ 3606 w 10667"/>
                <a:gd name="T45" fmla="*/ 5931 h 10667"/>
                <a:gd name="T46" fmla="*/ 4406 w 10667"/>
                <a:gd name="T47" fmla="*/ 5536 h 10667"/>
                <a:gd name="T48" fmla="*/ 3036 w 10667"/>
                <a:gd name="T49" fmla="*/ 8836 h 10667"/>
                <a:gd name="T50" fmla="*/ 1301 w 10667"/>
                <a:gd name="T51" fmla="*/ 9187 h 10667"/>
                <a:gd name="T52" fmla="*/ 3942 w 10667"/>
                <a:gd name="T53" fmla="*/ 10566 h 10667"/>
                <a:gd name="T54" fmla="*/ 8368 w 10667"/>
                <a:gd name="T55" fmla="*/ 10227 h 10667"/>
                <a:gd name="T56" fmla="*/ 5409 w 10667"/>
                <a:gd name="T57" fmla="*/ 9687 h 10667"/>
                <a:gd name="T58" fmla="*/ 5462 w 10667"/>
                <a:gd name="T59" fmla="*/ 6588 h 10667"/>
                <a:gd name="T60" fmla="*/ 5409 w 10667"/>
                <a:gd name="T61" fmla="*/ 9687 h 10667"/>
                <a:gd name="T62" fmla="*/ 9674 w 10667"/>
                <a:gd name="T63" fmla="*/ 7185 h 10667"/>
                <a:gd name="T64" fmla="*/ 9255 w 10667"/>
                <a:gd name="T65" fmla="*/ 7228 h 10667"/>
                <a:gd name="T66" fmla="*/ 8691 w 10667"/>
                <a:gd name="T67" fmla="*/ 6602 h 10667"/>
                <a:gd name="T68" fmla="*/ 10667 w 10667"/>
                <a:gd name="T69" fmla="*/ 7058 h 10667"/>
                <a:gd name="T70" fmla="*/ 1068 w 10667"/>
                <a:gd name="T71" fmla="*/ 4056 h 10667"/>
                <a:gd name="T72" fmla="*/ 1407 w 10667"/>
                <a:gd name="T73" fmla="*/ 4399 h 10667"/>
                <a:gd name="T74" fmla="*/ 1620 w 10667"/>
                <a:gd name="T75" fmla="*/ 4469 h 10667"/>
                <a:gd name="T76" fmla="*/ 1410 w 10667"/>
                <a:gd name="T77" fmla="*/ 5515 h 10667"/>
                <a:gd name="T78" fmla="*/ 1189 w 10667"/>
                <a:gd name="T79" fmla="*/ 4467 h 10667"/>
                <a:gd name="T80" fmla="*/ 728 w 10667"/>
                <a:gd name="T81" fmla="*/ 5387 h 10667"/>
                <a:gd name="T82" fmla="*/ 967 w 10667"/>
                <a:gd name="T83" fmla="*/ 5399 h 10667"/>
                <a:gd name="T84" fmla="*/ 1088 w 10667"/>
                <a:gd name="T85" fmla="*/ 5407 h 10667"/>
                <a:gd name="T86" fmla="*/ 1148 w 10667"/>
                <a:gd name="T87" fmla="*/ 6944 h 10667"/>
                <a:gd name="T88" fmla="*/ 1411 w 10667"/>
                <a:gd name="T89" fmla="*/ 5714 h 10667"/>
                <a:gd name="T90" fmla="*/ 1671 w 10667"/>
                <a:gd name="T91" fmla="*/ 6954 h 10667"/>
                <a:gd name="T92" fmla="*/ 1743 w 10667"/>
                <a:gd name="T93" fmla="*/ 5493 h 10667"/>
                <a:gd name="T94" fmla="*/ 1838 w 10667"/>
                <a:gd name="T95" fmla="*/ 5396 h 10667"/>
                <a:gd name="T96" fmla="*/ 1780 w 10667"/>
                <a:gd name="T97" fmla="*/ 4561 h 10667"/>
                <a:gd name="T98" fmla="*/ 1813 w 10667"/>
                <a:gd name="T99" fmla="*/ 7185 h 10667"/>
                <a:gd name="T100" fmla="*/ 1394 w 10667"/>
                <a:gd name="T101" fmla="*/ 7228 h 10667"/>
                <a:gd name="T102" fmla="*/ 830 w 10667"/>
                <a:gd name="T103" fmla="*/ 6602 h 10667"/>
                <a:gd name="T104" fmla="*/ 2805 w 10667"/>
                <a:gd name="T105" fmla="*/ 7058 h 10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67" h="10667">
                  <a:moveTo>
                    <a:pt x="8929" y="4056"/>
                  </a:moveTo>
                  <a:cubicBezTo>
                    <a:pt x="8929" y="3866"/>
                    <a:pt x="9081" y="3713"/>
                    <a:pt x="9268" y="3713"/>
                  </a:cubicBezTo>
                  <a:cubicBezTo>
                    <a:pt x="9456" y="3713"/>
                    <a:pt x="9608" y="3866"/>
                    <a:pt x="9608" y="4056"/>
                  </a:cubicBezTo>
                  <a:cubicBezTo>
                    <a:pt x="9608" y="4246"/>
                    <a:pt x="9456" y="4399"/>
                    <a:pt x="9268" y="4399"/>
                  </a:cubicBezTo>
                  <a:cubicBezTo>
                    <a:pt x="9081" y="4399"/>
                    <a:pt x="8929" y="4246"/>
                    <a:pt x="8929" y="4056"/>
                  </a:cubicBezTo>
                  <a:close/>
                  <a:moveTo>
                    <a:pt x="9642" y="4561"/>
                  </a:moveTo>
                  <a:cubicBezTo>
                    <a:pt x="9592" y="4523"/>
                    <a:pt x="9541" y="4489"/>
                    <a:pt x="9482" y="4469"/>
                  </a:cubicBezTo>
                  <a:cubicBezTo>
                    <a:pt x="9427" y="4449"/>
                    <a:pt x="9369" y="4439"/>
                    <a:pt x="9310" y="4434"/>
                  </a:cubicBezTo>
                  <a:lnTo>
                    <a:pt x="9398" y="5365"/>
                  </a:lnTo>
                  <a:lnTo>
                    <a:pt x="9272" y="5515"/>
                  </a:lnTo>
                  <a:lnTo>
                    <a:pt x="9127" y="5365"/>
                  </a:lnTo>
                  <a:lnTo>
                    <a:pt x="9237" y="4433"/>
                  </a:lnTo>
                  <a:cubicBezTo>
                    <a:pt x="9173" y="4435"/>
                    <a:pt x="9110" y="4446"/>
                    <a:pt x="9050" y="4467"/>
                  </a:cubicBezTo>
                  <a:cubicBezTo>
                    <a:pt x="9025" y="4476"/>
                    <a:pt x="9002" y="4487"/>
                    <a:pt x="8979" y="4500"/>
                  </a:cubicBezTo>
                  <a:cubicBezTo>
                    <a:pt x="8940" y="4523"/>
                    <a:pt x="8903" y="4551"/>
                    <a:pt x="8869" y="4582"/>
                  </a:cubicBezTo>
                  <a:cubicBezTo>
                    <a:pt x="8700" y="4734"/>
                    <a:pt x="8609" y="4997"/>
                    <a:pt x="8589" y="5387"/>
                  </a:cubicBezTo>
                  <a:cubicBezTo>
                    <a:pt x="8586" y="5454"/>
                    <a:pt x="8637" y="5511"/>
                    <a:pt x="8703" y="5514"/>
                  </a:cubicBezTo>
                  <a:cubicBezTo>
                    <a:pt x="8705" y="5514"/>
                    <a:pt x="8707" y="5514"/>
                    <a:pt x="8709" y="5514"/>
                  </a:cubicBezTo>
                  <a:cubicBezTo>
                    <a:pt x="8772" y="5514"/>
                    <a:pt x="8825" y="5464"/>
                    <a:pt x="8828" y="5399"/>
                  </a:cubicBezTo>
                  <a:cubicBezTo>
                    <a:pt x="8842" y="5135"/>
                    <a:pt x="8893" y="4938"/>
                    <a:pt x="8978" y="4821"/>
                  </a:cubicBezTo>
                  <a:cubicBezTo>
                    <a:pt x="8972" y="4944"/>
                    <a:pt x="8961" y="5167"/>
                    <a:pt x="8952" y="5395"/>
                  </a:cubicBezTo>
                  <a:cubicBezTo>
                    <a:pt x="8951" y="5399"/>
                    <a:pt x="8950" y="5403"/>
                    <a:pt x="8950" y="5407"/>
                  </a:cubicBezTo>
                  <a:lnTo>
                    <a:pt x="8854" y="6776"/>
                  </a:lnTo>
                  <a:cubicBezTo>
                    <a:pt x="8848" y="6863"/>
                    <a:pt x="8912" y="6938"/>
                    <a:pt x="8998" y="6944"/>
                  </a:cubicBezTo>
                  <a:cubicBezTo>
                    <a:pt x="9002" y="6944"/>
                    <a:pt x="9005" y="6944"/>
                    <a:pt x="9009" y="6944"/>
                  </a:cubicBezTo>
                  <a:cubicBezTo>
                    <a:pt x="9090" y="6944"/>
                    <a:pt x="9158" y="6881"/>
                    <a:pt x="9163" y="6798"/>
                  </a:cubicBezTo>
                  <a:lnTo>
                    <a:pt x="9239" y="5720"/>
                  </a:lnTo>
                  <a:cubicBezTo>
                    <a:pt x="9251" y="5717"/>
                    <a:pt x="9262" y="5714"/>
                    <a:pt x="9273" y="5714"/>
                  </a:cubicBezTo>
                  <a:cubicBezTo>
                    <a:pt x="9284" y="5714"/>
                    <a:pt x="9296" y="5716"/>
                    <a:pt x="9307" y="5717"/>
                  </a:cubicBezTo>
                  <a:lnTo>
                    <a:pt x="9377" y="6807"/>
                  </a:lnTo>
                  <a:cubicBezTo>
                    <a:pt x="9382" y="6890"/>
                    <a:pt x="9451" y="6954"/>
                    <a:pt x="9532" y="6954"/>
                  </a:cubicBezTo>
                  <a:cubicBezTo>
                    <a:pt x="9535" y="6954"/>
                    <a:pt x="9539" y="6954"/>
                    <a:pt x="9542" y="6954"/>
                  </a:cubicBezTo>
                  <a:cubicBezTo>
                    <a:pt x="9628" y="6948"/>
                    <a:pt x="9692" y="6873"/>
                    <a:pt x="9687" y="6787"/>
                  </a:cubicBezTo>
                  <a:lnTo>
                    <a:pt x="9604" y="5493"/>
                  </a:lnTo>
                  <a:cubicBezTo>
                    <a:pt x="9604" y="5486"/>
                    <a:pt x="9602" y="5479"/>
                    <a:pt x="9601" y="5472"/>
                  </a:cubicBezTo>
                  <a:cubicBezTo>
                    <a:pt x="9594" y="5274"/>
                    <a:pt x="9571" y="4981"/>
                    <a:pt x="9559" y="4821"/>
                  </a:cubicBezTo>
                  <a:cubicBezTo>
                    <a:pt x="9645" y="4939"/>
                    <a:pt x="9694" y="5134"/>
                    <a:pt x="9700" y="5396"/>
                  </a:cubicBezTo>
                  <a:cubicBezTo>
                    <a:pt x="9701" y="5462"/>
                    <a:pt x="9754" y="5514"/>
                    <a:pt x="9822" y="5514"/>
                  </a:cubicBezTo>
                  <a:cubicBezTo>
                    <a:pt x="9888" y="5513"/>
                    <a:pt x="9940" y="5458"/>
                    <a:pt x="9939" y="5391"/>
                  </a:cubicBezTo>
                  <a:cubicBezTo>
                    <a:pt x="9931" y="4988"/>
                    <a:pt x="9831" y="4709"/>
                    <a:pt x="9642" y="4561"/>
                  </a:cubicBezTo>
                  <a:close/>
                  <a:moveTo>
                    <a:pt x="5448" y="2261"/>
                  </a:moveTo>
                  <a:cubicBezTo>
                    <a:pt x="6065" y="2261"/>
                    <a:pt x="6566" y="1755"/>
                    <a:pt x="6566" y="1130"/>
                  </a:cubicBezTo>
                  <a:cubicBezTo>
                    <a:pt x="6566" y="506"/>
                    <a:pt x="6065" y="0"/>
                    <a:pt x="5448" y="0"/>
                  </a:cubicBezTo>
                  <a:cubicBezTo>
                    <a:pt x="4832" y="0"/>
                    <a:pt x="4332" y="506"/>
                    <a:pt x="4332" y="1130"/>
                  </a:cubicBezTo>
                  <a:cubicBezTo>
                    <a:pt x="4332" y="1755"/>
                    <a:pt x="4832" y="2261"/>
                    <a:pt x="5448" y="2261"/>
                  </a:cubicBezTo>
                  <a:close/>
                  <a:moveTo>
                    <a:pt x="9566" y="9187"/>
                  </a:moveTo>
                  <a:cubicBezTo>
                    <a:pt x="9566" y="8589"/>
                    <a:pt x="8569" y="8079"/>
                    <a:pt x="7146" y="7846"/>
                  </a:cubicBezTo>
                  <a:lnTo>
                    <a:pt x="7197" y="8282"/>
                  </a:lnTo>
                  <a:cubicBezTo>
                    <a:pt x="7559" y="8431"/>
                    <a:pt x="7781" y="8624"/>
                    <a:pt x="7781" y="8836"/>
                  </a:cubicBezTo>
                  <a:cubicBezTo>
                    <a:pt x="7781" y="9120"/>
                    <a:pt x="7386" y="9369"/>
                    <a:pt x="6788" y="9523"/>
                  </a:cubicBezTo>
                  <a:lnTo>
                    <a:pt x="6553" y="5860"/>
                  </a:lnTo>
                  <a:cubicBezTo>
                    <a:pt x="6552" y="5836"/>
                    <a:pt x="6547" y="5814"/>
                    <a:pt x="6542" y="5791"/>
                  </a:cubicBezTo>
                  <a:cubicBezTo>
                    <a:pt x="6519" y="5139"/>
                    <a:pt x="6446" y="4174"/>
                    <a:pt x="6403" y="3649"/>
                  </a:cubicBezTo>
                  <a:cubicBezTo>
                    <a:pt x="6689" y="4036"/>
                    <a:pt x="6850" y="4677"/>
                    <a:pt x="6867" y="5540"/>
                  </a:cubicBezTo>
                  <a:cubicBezTo>
                    <a:pt x="6872" y="5758"/>
                    <a:pt x="7047" y="5931"/>
                    <a:pt x="7269" y="5931"/>
                  </a:cubicBezTo>
                  <a:cubicBezTo>
                    <a:pt x="7487" y="5926"/>
                    <a:pt x="7660" y="5744"/>
                    <a:pt x="7655" y="5524"/>
                  </a:cubicBezTo>
                  <a:cubicBezTo>
                    <a:pt x="7628" y="4200"/>
                    <a:pt x="7299" y="3281"/>
                    <a:pt x="6677" y="2794"/>
                  </a:cubicBezTo>
                  <a:cubicBezTo>
                    <a:pt x="6515" y="2666"/>
                    <a:pt x="6346" y="2557"/>
                    <a:pt x="6150" y="2489"/>
                  </a:cubicBezTo>
                  <a:cubicBezTo>
                    <a:pt x="5969" y="2425"/>
                    <a:pt x="5778" y="2390"/>
                    <a:pt x="5587" y="2376"/>
                  </a:cubicBezTo>
                  <a:lnTo>
                    <a:pt x="5875" y="5440"/>
                  </a:lnTo>
                  <a:lnTo>
                    <a:pt x="5459" y="5934"/>
                  </a:lnTo>
                  <a:lnTo>
                    <a:pt x="4983" y="5440"/>
                  </a:lnTo>
                  <a:lnTo>
                    <a:pt x="5344" y="2372"/>
                  </a:lnTo>
                  <a:cubicBezTo>
                    <a:pt x="5135" y="2379"/>
                    <a:pt x="4926" y="2413"/>
                    <a:pt x="4729" y="2484"/>
                  </a:cubicBezTo>
                  <a:cubicBezTo>
                    <a:pt x="4648" y="2513"/>
                    <a:pt x="4570" y="2548"/>
                    <a:pt x="4496" y="2592"/>
                  </a:cubicBezTo>
                  <a:cubicBezTo>
                    <a:pt x="4366" y="2669"/>
                    <a:pt x="4247" y="2762"/>
                    <a:pt x="4134" y="2863"/>
                  </a:cubicBezTo>
                  <a:cubicBezTo>
                    <a:pt x="3578" y="3362"/>
                    <a:pt x="3276" y="4228"/>
                    <a:pt x="3213" y="5512"/>
                  </a:cubicBezTo>
                  <a:cubicBezTo>
                    <a:pt x="3202" y="5732"/>
                    <a:pt x="3369" y="5919"/>
                    <a:pt x="3586" y="5930"/>
                  </a:cubicBezTo>
                  <a:cubicBezTo>
                    <a:pt x="3593" y="5931"/>
                    <a:pt x="3600" y="5931"/>
                    <a:pt x="3606" y="5931"/>
                  </a:cubicBezTo>
                  <a:cubicBezTo>
                    <a:pt x="3815" y="5931"/>
                    <a:pt x="3989" y="5765"/>
                    <a:pt x="4000" y="5552"/>
                  </a:cubicBezTo>
                  <a:cubicBezTo>
                    <a:pt x="4043" y="4683"/>
                    <a:pt x="4213" y="4034"/>
                    <a:pt x="4493" y="3649"/>
                  </a:cubicBezTo>
                  <a:cubicBezTo>
                    <a:pt x="4473" y="4053"/>
                    <a:pt x="4437" y="4787"/>
                    <a:pt x="4406" y="5536"/>
                  </a:cubicBezTo>
                  <a:cubicBezTo>
                    <a:pt x="4404" y="5550"/>
                    <a:pt x="4400" y="5563"/>
                    <a:pt x="4399" y="5577"/>
                  </a:cubicBezTo>
                  <a:lnTo>
                    <a:pt x="4121" y="9550"/>
                  </a:lnTo>
                  <a:cubicBezTo>
                    <a:pt x="3469" y="9398"/>
                    <a:pt x="3036" y="9136"/>
                    <a:pt x="3036" y="8836"/>
                  </a:cubicBezTo>
                  <a:cubicBezTo>
                    <a:pt x="3036" y="8606"/>
                    <a:pt x="3298" y="8398"/>
                    <a:pt x="3715" y="8245"/>
                  </a:cubicBezTo>
                  <a:lnTo>
                    <a:pt x="3745" y="7843"/>
                  </a:lnTo>
                  <a:cubicBezTo>
                    <a:pt x="2309" y="8075"/>
                    <a:pt x="1301" y="8586"/>
                    <a:pt x="1301" y="9187"/>
                  </a:cubicBezTo>
                  <a:cubicBezTo>
                    <a:pt x="1301" y="9666"/>
                    <a:pt x="1867" y="9963"/>
                    <a:pt x="2241" y="10125"/>
                  </a:cubicBezTo>
                  <a:cubicBezTo>
                    <a:pt x="2579" y="10272"/>
                    <a:pt x="2936" y="10374"/>
                    <a:pt x="3295" y="10452"/>
                  </a:cubicBezTo>
                  <a:cubicBezTo>
                    <a:pt x="3509" y="10498"/>
                    <a:pt x="3725" y="10536"/>
                    <a:pt x="3942" y="10566"/>
                  </a:cubicBezTo>
                  <a:cubicBezTo>
                    <a:pt x="4438" y="10635"/>
                    <a:pt x="4931" y="10667"/>
                    <a:pt x="5434" y="10667"/>
                  </a:cubicBezTo>
                  <a:cubicBezTo>
                    <a:pt x="5609" y="10667"/>
                    <a:pt x="5784" y="10662"/>
                    <a:pt x="5959" y="10654"/>
                  </a:cubicBezTo>
                  <a:cubicBezTo>
                    <a:pt x="6767" y="10615"/>
                    <a:pt x="7596" y="10506"/>
                    <a:pt x="8368" y="10227"/>
                  </a:cubicBezTo>
                  <a:cubicBezTo>
                    <a:pt x="8794" y="10073"/>
                    <a:pt x="9463" y="9799"/>
                    <a:pt x="9557" y="9286"/>
                  </a:cubicBezTo>
                  <a:cubicBezTo>
                    <a:pt x="9563" y="9253"/>
                    <a:pt x="9566" y="9220"/>
                    <a:pt x="9566" y="9187"/>
                  </a:cubicBezTo>
                  <a:close/>
                  <a:moveTo>
                    <a:pt x="5409" y="9687"/>
                  </a:moveTo>
                  <a:cubicBezTo>
                    <a:pt x="5316" y="9687"/>
                    <a:pt x="5226" y="9685"/>
                    <a:pt x="5136" y="9681"/>
                  </a:cubicBezTo>
                  <a:lnTo>
                    <a:pt x="5351" y="6608"/>
                  </a:lnTo>
                  <a:cubicBezTo>
                    <a:pt x="5390" y="6597"/>
                    <a:pt x="5429" y="6588"/>
                    <a:pt x="5462" y="6588"/>
                  </a:cubicBezTo>
                  <a:cubicBezTo>
                    <a:pt x="5501" y="6588"/>
                    <a:pt x="5539" y="6595"/>
                    <a:pt x="5577" y="6599"/>
                  </a:cubicBezTo>
                  <a:lnTo>
                    <a:pt x="5773" y="9671"/>
                  </a:lnTo>
                  <a:cubicBezTo>
                    <a:pt x="5653" y="9678"/>
                    <a:pt x="5535" y="9687"/>
                    <a:pt x="5409" y="9687"/>
                  </a:cubicBezTo>
                  <a:close/>
                  <a:moveTo>
                    <a:pt x="9863" y="6751"/>
                  </a:moveTo>
                  <a:cubicBezTo>
                    <a:pt x="9985" y="6801"/>
                    <a:pt x="10061" y="6867"/>
                    <a:pt x="10061" y="6939"/>
                  </a:cubicBezTo>
                  <a:cubicBezTo>
                    <a:pt x="10061" y="7043"/>
                    <a:pt x="9905" y="7134"/>
                    <a:pt x="9674" y="7185"/>
                  </a:cubicBezTo>
                  <a:cubicBezTo>
                    <a:pt x="9657" y="7190"/>
                    <a:pt x="9638" y="7195"/>
                    <a:pt x="9619" y="7197"/>
                  </a:cubicBezTo>
                  <a:cubicBezTo>
                    <a:pt x="9614" y="7198"/>
                    <a:pt x="9609" y="7198"/>
                    <a:pt x="9605" y="7198"/>
                  </a:cubicBezTo>
                  <a:cubicBezTo>
                    <a:pt x="9499" y="7217"/>
                    <a:pt x="9382" y="7228"/>
                    <a:pt x="9255" y="7228"/>
                  </a:cubicBezTo>
                  <a:cubicBezTo>
                    <a:pt x="8811" y="7228"/>
                    <a:pt x="8451" y="7098"/>
                    <a:pt x="8451" y="6939"/>
                  </a:cubicBezTo>
                  <a:cubicBezTo>
                    <a:pt x="8451" y="6861"/>
                    <a:pt x="8539" y="6790"/>
                    <a:pt x="8681" y="6739"/>
                  </a:cubicBezTo>
                  <a:lnTo>
                    <a:pt x="8691" y="6602"/>
                  </a:lnTo>
                  <a:cubicBezTo>
                    <a:pt x="8203" y="6681"/>
                    <a:pt x="7861" y="6854"/>
                    <a:pt x="7861" y="7058"/>
                  </a:cubicBezTo>
                  <a:cubicBezTo>
                    <a:pt x="7861" y="7335"/>
                    <a:pt x="8489" y="7560"/>
                    <a:pt x="9264" y="7560"/>
                  </a:cubicBezTo>
                  <a:cubicBezTo>
                    <a:pt x="10039" y="7560"/>
                    <a:pt x="10667" y="7335"/>
                    <a:pt x="10667" y="7058"/>
                  </a:cubicBezTo>
                  <a:cubicBezTo>
                    <a:pt x="10667" y="6855"/>
                    <a:pt x="10328" y="6682"/>
                    <a:pt x="9845" y="6603"/>
                  </a:cubicBezTo>
                  <a:lnTo>
                    <a:pt x="9863" y="6751"/>
                  </a:lnTo>
                  <a:close/>
                  <a:moveTo>
                    <a:pt x="1068" y="4056"/>
                  </a:moveTo>
                  <a:cubicBezTo>
                    <a:pt x="1068" y="3866"/>
                    <a:pt x="1220" y="3713"/>
                    <a:pt x="1407" y="3713"/>
                  </a:cubicBezTo>
                  <a:cubicBezTo>
                    <a:pt x="1594" y="3713"/>
                    <a:pt x="1747" y="3866"/>
                    <a:pt x="1747" y="4056"/>
                  </a:cubicBezTo>
                  <a:cubicBezTo>
                    <a:pt x="1747" y="4246"/>
                    <a:pt x="1594" y="4399"/>
                    <a:pt x="1407" y="4399"/>
                  </a:cubicBezTo>
                  <a:cubicBezTo>
                    <a:pt x="1220" y="4399"/>
                    <a:pt x="1068" y="4246"/>
                    <a:pt x="1068" y="4056"/>
                  </a:cubicBezTo>
                  <a:close/>
                  <a:moveTo>
                    <a:pt x="1780" y="4561"/>
                  </a:moveTo>
                  <a:cubicBezTo>
                    <a:pt x="1731" y="4523"/>
                    <a:pt x="1680" y="4489"/>
                    <a:pt x="1620" y="4469"/>
                  </a:cubicBezTo>
                  <a:cubicBezTo>
                    <a:pt x="1565" y="4449"/>
                    <a:pt x="1507" y="4439"/>
                    <a:pt x="1449" y="4434"/>
                  </a:cubicBezTo>
                  <a:lnTo>
                    <a:pt x="1537" y="5365"/>
                  </a:lnTo>
                  <a:lnTo>
                    <a:pt x="1410" y="5515"/>
                  </a:lnTo>
                  <a:lnTo>
                    <a:pt x="1266" y="5365"/>
                  </a:lnTo>
                  <a:lnTo>
                    <a:pt x="1376" y="4433"/>
                  </a:lnTo>
                  <a:cubicBezTo>
                    <a:pt x="1312" y="4435"/>
                    <a:pt x="1248" y="4446"/>
                    <a:pt x="1189" y="4467"/>
                  </a:cubicBezTo>
                  <a:cubicBezTo>
                    <a:pt x="1164" y="4476"/>
                    <a:pt x="1140" y="4487"/>
                    <a:pt x="1118" y="4500"/>
                  </a:cubicBezTo>
                  <a:cubicBezTo>
                    <a:pt x="1078" y="4523"/>
                    <a:pt x="1042" y="4551"/>
                    <a:pt x="1008" y="4582"/>
                  </a:cubicBezTo>
                  <a:cubicBezTo>
                    <a:pt x="839" y="4734"/>
                    <a:pt x="747" y="4997"/>
                    <a:pt x="728" y="5387"/>
                  </a:cubicBezTo>
                  <a:cubicBezTo>
                    <a:pt x="725" y="5454"/>
                    <a:pt x="775" y="5511"/>
                    <a:pt x="841" y="5514"/>
                  </a:cubicBezTo>
                  <a:cubicBezTo>
                    <a:pt x="843" y="5514"/>
                    <a:pt x="845" y="5514"/>
                    <a:pt x="848" y="5514"/>
                  </a:cubicBezTo>
                  <a:cubicBezTo>
                    <a:pt x="911" y="5514"/>
                    <a:pt x="964" y="5464"/>
                    <a:pt x="967" y="5399"/>
                  </a:cubicBezTo>
                  <a:cubicBezTo>
                    <a:pt x="980" y="5135"/>
                    <a:pt x="1032" y="4938"/>
                    <a:pt x="1117" y="4821"/>
                  </a:cubicBezTo>
                  <a:cubicBezTo>
                    <a:pt x="1111" y="4944"/>
                    <a:pt x="1100" y="5167"/>
                    <a:pt x="1090" y="5395"/>
                  </a:cubicBezTo>
                  <a:cubicBezTo>
                    <a:pt x="1090" y="5399"/>
                    <a:pt x="1089" y="5403"/>
                    <a:pt x="1088" y="5407"/>
                  </a:cubicBezTo>
                  <a:lnTo>
                    <a:pt x="993" y="6776"/>
                  </a:lnTo>
                  <a:cubicBezTo>
                    <a:pt x="987" y="6863"/>
                    <a:pt x="1051" y="6938"/>
                    <a:pt x="1136" y="6944"/>
                  </a:cubicBezTo>
                  <a:cubicBezTo>
                    <a:pt x="1140" y="6944"/>
                    <a:pt x="1144" y="6944"/>
                    <a:pt x="1148" y="6944"/>
                  </a:cubicBezTo>
                  <a:cubicBezTo>
                    <a:pt x="1228" y="6944"/>
                    <a:pt x="1296" y="6881"/>
                    <a:pt x="1302" y="6798"/>
                  </a:cubicBezTo>
                  <a:lnTo>
                    <a:pt x="1378" y="5720"/>
                  </a:lnTo>
                  <a:cubicBezTo>
                    <a:pt x="1389" y="5717"/>
                    <a:pt x="1401" y="5714"/>
                    <a:pt x="1411" y="5714"/>
                  </a:cubicBezTo>
                  <a:cubicBezTo>
                    <a:pt x="1423" y="5714"/>
                    <a:pt x="1435" y="5716"/>
                    <a:pt x="1446" y="5717"/>
                  </a:cubicBezTo>
                  <a:lnTo>
                    <a:pt x="1516" y="6807"/>
                  </a:lnTo>
                  <a:cubicBezTo>
                    <a:pt x="1521" y="6890"/>
                    <a:pt x="1589" y="6954"/>
                    <a:pt x="1671" y="6954"/>
                  </a:cubicBezTo>
                  <a:cubicBezTo>
                    <a:pt x="1674" y="6954"/>
                    <a:pt x="1677" y="6954"/>
                    <a:pt x="1681" y="6954"/>
                  </a:cubicBezTo>
                  <a:cubicBezTo>
                    <a:pt x="1766" y="6948"/>
                    <a:pt x="1831" y="6873"/>
                    <a:pt x="1826" y="6787"/>
                  </a:cubicBezTo>
                  <a:lnTo>
                    <a:pt x="1743" y="5493"/>
                  </a:lnTo>
                  <a:cubicBezTo>
                    <a:pt x="1742" y="5486"/>
                    <a:pt x="1741" y="5479"/>
                    <a:pt x="1739" y="5472"/>
                  </a:cubicBezTo>
                  <a:cubicBezTo>
                    <a:pt x="1732" y="5274"/>
                    <a:pt x="1710" y="4981"/>
                    <a:pt x="1697" y="4821"/>
                  </a:cubicBezTo>
                  <a:cubicBezTo>
                    <a:pt x="1784" y="4939"/>
                    <a:pt x="1833" y="5134"/>
                    <a:pt x="1838" y="5396"/>
                  </a:cubicBezTo>
                  <a:cubicBezTo>
                    <a:pt x="1840" y="5462"/>
                    <a:pt x="1893" y="5514"/>
                    <a:pt x="1960" y="5514"/>
                  </a:cubicBezTo>
                  <a:cubicBezTo>
                    <a:pt x="2027" y="5513"/>
                    <a:pt x="2079" y="5458"/>
                    <a:pt x="2078" y="5391"/>
                  </a:cubicBezTo>
                  <a:cubicBezTo>
                    <a:pt x="2069" y="4988"/>
                    <a:pt x="1969" y="4709"/>
                    <a:pt x="1780" y="4561"/>
                  </a:cubicBezTo>
                  <a:close/>
                  <a:moveTo>
                    <a:pt x="2002" y="6751"/>
                  </a:moveTo>
                  <a:cubicBezTo>
                    <a:pt x="2124" y="6801"/>
                    <a:pt x="2200" y="6867"/>
                    <a:pt x="2200" y="6939"/>
                  </a:cubicBezTo>
                  <a:cubicBezTo>
                    <a:pt x="2200" y="7043"/>
                    <a:pt x="2044" y="7134"/>
                    <a:pt x="1813" y="7185"/>
                  </a:cubicBezTo>
                  <a:cubicBezTo>
                    <a:pt x="1795" y="7190"/>
                    <a:pt x="1777" y="7195"/>
                    <a:pt x="1758" y="7197"/>
                  </a:cubicBezTo>
                  <a:cubicBezTo>
                    <a:pt x="1753" y="7198"/>
                    <a:pt x="1748" y="7198"/>
                    <a:pt x="1743" y="7198"/>
                  </a:cubicBezTo>
                  <a:cubicBezTo>
                    <a:pt x="1637" y="7217"/>
                    <a:pt x="1520" y="7228"/>
                    <a:pt x="1394" y="7228"/>
                  </a:cubicBezTo>
                  <a:cubicBezTo>
                    <a:pt x="950" y="7228"/>
                    <a:pt x="589" y="7098"/>
                    <a:pt x="589" y="6939"/>
                  </a:cubicBezTo>
                  <a:cubicBezTo>
                    <a:pt x="589" y="6861"/>
                    <a:pt x="678" y="6790"/>
                    <a:pt x="820" y="6739"/>
                  </a:cubicBezTo>
                  <a:lnTo>
                    <a:pt x="830" y="6602"/>
                  </a:lnTo>
                  <a:cubicBezTo>
                    <a:pt x="342" y="6681"/>
                    <a:pt x="0" y="6854"/>
                    <a:pt x="0" y="7058"/>
                  </a:cubicBezTo>
                  <a:cubicBezTo>
                    <a:pt x="0" y="7335"/>
                    <a:pt x="628" y="7560"/>
                    <a:pt x="1403" y="7560"/>
                  </a:cubicBezTo>
                  <a:cubicBezTo>
                    <a:pt x="2177" y="7560"/>
                    <a:pt x="2805" y="7335"/>
                    <a:pt x="2805" y="7058"/>
                  </a:cubicBezTo>
                  <a:cubicBezTo>
                    <a:pt x="2805" y="6855"/>
                    <a:pt x="2467" y="6682"/>
                    <a:pt x="1984" y="6603"/>
                  </a:cubicBezTo>
                  <a:lnTo>
                    <a:pt x="2002" y="67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zh-CN" altLang="en-US">
                <a:solidFill>
                  <a:schemeClr val="bg1"/>
                </a:solidFill>
                <a:effectLst/>
              </a:endParaRPr>
            </a:p>
          </p:txBody>
        </p:sp>
      </p:grpSp>
      <p:sp>
        <p:nvSpPr>
          <p:cNvPr id="96" name="Title 6"/>
          <p:cNvSpPr txBox="1"/>
          <p:nvPr>
            <p:custDataLst>
              <p:tags r:id="rId49"/>
            </p:custDataLst>
          </p:nvPr>
        </p:nvSpPr>
        <p:spPr>
          <a:xfrm>
            <a:off x="3525837" y="719154"/>
            <a:ext cx="5140326" cy="6451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为什么</a:t>
            </a: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选择营销活动？</a:t>
            </a:r>
            <a:endParaRPr lang="zh-CN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  <p:sp>
        <p:nvSpPr>
          <p:cNvPr id="98" name="文本框 97"/>
          <p:cNvSpPr txBox="1"/>
          <p:nvPr>
            <p:custDataLst>
              <p:tags r:id="rId50"/>
            </p:custDataLst>
          </p:nvPr>
        </p:nvSpPr>
        <p:spPr>
          <a:xfrm>
            <a:off x="4700270" y="4700270"/>
            <a:ext cx="1045210" cy="30670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charset="-122"/>
                <a:ea typeface="华文细黑" panose="02010600040101010101" charset="-122"/>
              </a:defRPr>
            </a:lvl1pPr>
          </a:lstStyle>
          <a:p>
            <a:pPr lvl="0" algn="dist">
              <a:buClrTx/>
              <a:buSzTx/>
              <a:buFontTx/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思源黑体 Regular" panose="020B0500000000000000" pitchFamily="34" charset="-122"/>
                <a:sym typeface="+mn-ea"/>
              </a:rPr>
              <a:t>销售提高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思源黑体 Regular" panose="020B0500000000000000" pitchFamily="34" charset="-122"/>
              <a:sym typeface="+mn-ea"/>
            </a:endParaRPr>
          </a:p>
        </p:txBody>
      </p:sp>
    </p:spTree>
    <p:custDataLst>
      <p:tags r:id="rId5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母版标题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f"/>
  <p:tag name="KSO_WM_UNIT_SUBTYPE" val="g"/>
  <p:tag name="KSO_WM_UNIT_INDEX" val="4"/>
  <p:tag name="KSO_WM_BEAUTIFY_FLAG" val="#wm#"/>
  <p:tag name="KSO_WM_TAG_VERSION" val="3.0"/>
  <p:tag name="KSO_WM_UNIT_PRESET_TEXT" val="公司名"/>
  <p:tag name="KSO_WM_UNIT_ID" val="_1*f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f"/>
  <p:tag name="KSO_WM_UNIT_SUBTYPE" val="c"/>
  <p:tag name="KSO_WM_UNIT_INDEX" val="2"/>
  <p:tag name="KSO_WM_BEAUTIFY_FLAG" val="#wm#"/>
  <p:tag name="KSO_WM_TAG_VERSION" val="3.0"/>
  <p:tag name="KSO_WM_UNIT_PRESET_TEXT" val="日期时间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f"/>
  <p:tag name="KSO_WM_UNIT_SUBTYPE" val="e"/>
  <p:tag name="KSO_WM_UNIT_INDEX" val="3"/>
  <p:tag name="KSO_WM_BEAUTIFY_FLAG" val="#wm#"/>
  <p:tag name="KSO_WM_TAG_VERSION" val="3.0"/>
  <p:tag name="KSO_WM_UNIT_PRESET_TEXT" val="年号"/>
  <p:tag name="KSO_WM_UNIT_ID" val="_1*f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1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5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36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37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38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3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7"/>
</p:tagLst>
</file>

<file path=ppt/tags/tag1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9"/>
</p:tagLst>
</file>

<file path=ppt/tags/tag169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.xml><?xml version="1.0" encoding="utf-8"?>
<p:tagLst xmlns:p="http://schemas.openxmlformats.org/presentationml/2006/main">
  <p:tag name="KSO_WM_UNIT_TYPE" val="f"/>
  <p:tag name="KSO_WM_UNIT_SUBTYPE" val="g"/>
  <p:tag name="KSO_WM_UNIT_INDEX" val="3"/>
  <p:tag name="KSO_WM_BEAUTIFY_FLAG" val="#wm#"/>
  <p:tag name="KSO_WM_TAG_VERSION" val="3.0"/>
  <p:tag name="KSO_WM_UNIT_PRESET_TEXT" val="公司名"/>
  <p:tag name="KSO_WM_UNIT_ID" val="_11*f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.xml><?xml version="1.0" encoding="utf-8"?>
<p:tagLst xmlns:p="http://schemas.openxmlformats.org/presentationml/2006/main">
  <p:tag name="KSO_WM_UNIT_TYPE" val="f"/>
  <p:tag name="KSO_WM_UNIT_SUBTYPE" val="c"/>
  <p:tag name="KSO_WM_UNIT_INDEX" val="2"/>
  <p:tag name="KSO_WM_BEAUTIFY_FLAG" val="#wm#"/>
  <p:tag name="KSO_WM_TAG_VERSION" val="3.0"/>
  <p:tag name="KSO_WM_UNIT_PRESET_TEXT" val="日期时间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030"/>
</p:tagLst>
</file>

<file path=ppt/tags/tag18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6030"/>
</p:tagLst>
</file>

<file path=ppt/tags/tag18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6030"/>
  <p:tag name="KSO_WM_TEMPLATE_CATEGORY" val="custom"/>
  <p:tag name="KSO_WM_TEMPLATE_MASTER_TYPE" val="0"/>
</p:tagLst>
</file>

<file path=ppt/tags/tag19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30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0"/>
  <p:tag name="KSO_WM_TEMPLATE_CATEGORY" val="custom"/>
  <p:tag name="KSO_WM_UNIT_ISCONTENTSTITLE" val="0"/>
  <p:tag name="KSO_WM_UNIT_PRESET_TEXT" val="单击此处&#10;添加文档标题"/>
  <p:tag name="KSO_WM_UNIT_TEXT_TYPE" val="1"/>
</p:tagLst>
</file>

<file path=ppt/tags/tag19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6030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0"/>
  <p:tag name="KSO_WM_TEMPLATE_CATEGORY" val="custom"/>
</p:tagLst>
</file>

<file path=ppt/tags/tag193.xml><?xml version="1.0" encoding="utf-8"?>
<p:tagLst xmlns:p="http://schemas.openxmlformats.org/presentationml/2006/main">
  <p:tag name="KSO_WM_TEMPLATE_THUMBS_INDEX" val="1、9"/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30"/>
  <p:tag name="KSO_WM_TEMPLATE_CATEGORY" val="custom"/>
  <p:tag name="KSO_WM_SLIDE_INDEX" val="1"/>
  <p:tag name="KSO_WM_SLIDE_ID" val="custom20236030_1"/>
  <p:tag name="KSO_WM_TEMPLATE_MASTER_TYPE" val="0"/>
  <p:tag name="KSO_WM_SLIDE_LAYOUT" val="a_b_f"/>
  <p:tag name="KSO_WM_SLIDE_LAYOUT_CNT" val="1_1_4"/>
  <p:tag name="KSO_WM_SLIDE_THEME_ID" val="3330257"/>
  <p:tag name="KSO_WM_SLIDE_THEME_NAME" val="小清新绿色植物职场办公"/>
</p:tagLst>
</file>

<file path=ppt/tags/tag19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3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0"/>
  <p:tag name="KSO_WM_TEMPLATE_CATEGORY" val="custom"/>
  <p:tag name="KSO_WM_UNIT_ISCONTENTSTITLE" val="0"/>
  <p:tag name="KSO_WM_UNIT_PRESET_TEXT" val="添加章节标题"/>
  <p:tag name="KSO_WM_UNIT_TEXT_TYPE" val="1"/>
</p:tagLst>
</file>

<file path=ppt/tags/tag19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03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0"/>
  <p:tag name="KSO_WM_TEMPLATE_CATEGORY" val="custom"/>
</p:tagLst>
</file>

<file path=ppt/tags/tag196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30"/>
  <p:tag name="KSO_WM_TEMPLATE_CATEGORY" val="custom"/>
  <p:tag name="KSO_WM_SLIDE_INDEX" val="7"/>
  <p:tag name="KSO_WM_SLIDE_ID" val="custom20236030_7"/>
  <p:tag name="KSO_WM_TEMPLATE_MASTER_TYPE" val="0"/>
  <p:tag name="KSO_WM_SLIDE_LAYOUT" val="a_b_e"/>
  <p:tag name="KSO_WM_SLIDE_LAYOUT_CNT" val="1_1_1"/>
  <p:tag name="KSO_WM_SLIDE_THEME_ID" val="3330257"/>
  <p:tag name="KSO_WM_SLIDE_THEME_NAME" val="小清新绿色植物职场办公"/>
</p:tagLst>
</file>

<file path=ppt/tags/tag19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22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PA" val="v5.2.9"/>
</p:tagLst>
</file>

<file path=ppt/tags/tag199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200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01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02.xml><?xml version="1.0" encoding="utf-8"?>
<p:tagLst xmlns:p="http://schemas.openxmlformats.org/presentationml/2006/main">
  <p:tag name="KSO_WM_DIAGRAM_VIRTUALLY_FRAME" val="{&quot;height&quot;:342.75,&quot;left&quot;:29.75,&quot;top&quot;:130.35,&quot;width&quot;:914.1}"/>
</p:tagLst>
</file>

<file path=ppt/tags/tag203.xml><?xml version="1.0" encoding="utf-8"?>
<p:tagLst xmlns:p="http://schemas.openxmlformats.org/presentationml/2006/main">
  <p:tag name="KSO_WM_DIAGRAM_VIRTUALLY_FRAME" val="{&quot;height&quot;:342.75,&quot;left&quot;:29.75,&quot;top&quot;:130.35,&quot;width&quot;:914.1}"/>
  <p:tag name="KSO_WM_UNIT_TEXT_FILL_FORE_SCHEMECOLOR_INDEX_BRIGHTNESS" val="0"/>
  <p:tag name="KSO_WM_UNIT_TEXT_FILL_FORE_SCHEMECOLOR_INDEX" val="13"/>
  <p:tag name="KSO_WM_UNIT_TEXT_FILL_TYPE" val="1"/>
  <p:tag name="KSO_WM_UNIT_INDEX" val="28"/>
  <p:tag name="KSO_WM_UNIT_TYPE" val="f"/>
  <p:tag name="KSO_WM_UNIT_SUBTYPE" val="a"/>
  <p:tag name="KSO_WM_BEAUTIFY_FLAG" val="#wm#"/>
</p:tagLst>
</file>

<file path=ppt/tags/tag204.xml><?xml version="1.0" encoding="utf-8"?>
<p:tagLst xmlns:p="http://schemas.openxmlformats.org/presentationml/2006/main">
  <p:tag name="PA" val="v5.2.9"/>
  <p:tag name="KSO_WM_DIAGRAM_VIRTUALLY_FRAME" val="{&quot;height&quot;:342.75,&quot;left&quot;:29.75,&quot;top&quot;:130.35,&quot;width&quot;:914.1}"/>
  <p:tag name="KSO_WM_UNIT_FILL_FORE_SCHEMECOLOR_INDEX_BRIGHTNESS" val="0"/>
  <p:tag name="KSO_WM_UNIT_FILL_FORE_SCHEMECOLOR_INDEX" val="8"/>
  <p:tag name="KSO_WM_UNIT_FILL_TYPE" val="1"/>
  <p:tag name="KSO_WM_UNIT_INDEX" val="12"/>
  <p:tag name="KSO_WM_UNIT_TYPE" val="i"/>
  <p:tag name="KSO_WM_BEAUTIFY_FLAG" val="#wm#"/>
</p:tagLst>
</file>

<file path=ppt/tags/tag205.xml><?xml version="1.0" encoding="utf-8"?>
<p:tagLst xmlns:p="http://schemas.openxmlformats.org/presentationml/2006/main">
  <p:tag name="PA" val="v5.2.9"/>
  <p:tag name="KSO_WM_DIAGRAM_VIRTUALLY_FRAME" val="{&quot;height&quot;:342.75,&quot;left&quot;:29.75,&quot;top&quot;:130.35,&quot;width&quot;:914.1}"/>
  <p:tag name="KSO_WM_UNIT_LINE_FORE_SCHEMECOLOR_INDEX_BRIGHTNESS" val="-0.35"/>
  <p:tag name="KSO_WM_UNIT_LINE_FORE_SCHEMECOLOR_INDEX" val="14"/>
  <p:tag name="KSO_WM_UNIT_LINE_FILL_TYPE" val="2"/>
  <p:tag name="KSO_WM_UNIT_INDEX" val="9"/>
  <p:tag name="KSO_WM_UNIT_TYPE" val="i"/>
  <p:tag name="KSO_WM_BEAUTIFY_FLAG" val="#wm#"/>
</p:tagLst>
</file>

<file path=ppt/tags/tag206.xml><?xml version="1.0" encoding="utf-8"?>
<p:tagLst xmlns:p="http://schemas.openxmlformats.org/presentationml/2006/main">
  <p:tag name="KSO_WM_DIAGRAM_VIRTUALLY_FRAME" val="{&quot;height&quot;:342.75,&quot;left&quot;:29.75,&quot;top&quot;:130.35,&quot;width&quot;:914.1}"/>
  <p:tag name="KSO_WM_UNIT_TEXT_FILL_FORE_SCHEMECOLOR_INDEX_BRIGHTNESS" val="0.25"/>
  <p:tag name="KSO_WM_UNIT_TEXT_FILL_FORE_SCHEMECOLOR_INDEX" val="13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207.xml><?xml version="1.0" encoding="utf-8"?>
<p:tagLst xmlns:p="http://schemas.openxmlformats.org/presentationml/2006/main">
  <p:tag name="KSO_WM_DIAGRAM_VIRTUALLY_FRAME" val="{&quot;height&quot;:342.75,&quot;left&quot;:29.75,&quot;top&quot;:130.35,&quot;width&quot;:914.1}"/>
  <p:tag name="KSO_WM_UNIT_TEXT_FILL_FORE_SCHEMECOLOR_INDEX_BRIGHTNESS" val="0"/>
  <p:tag name="KSO_WM_UNIT_TEXT_FILL_FORE_SCHEMECOLOR_INDEX" val="14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208.xml><?xml version="1.0" encoding="utf-8"?>
<p:tagLst xmlns:p="http://schemas.openxmlformats.org/presentationml/2006/main">
  <p:tag name="KSO_WM_DIAGRAM_VIRTUALLY_FRAME" val="{&quot;height&quot;:342.75,&quot;left&quot;:29.75,&quot;top&quot;:130.35,&quot;width&quot;:914.1}"/>
</p:tagLst>
</file>

<file path=ppt/tags/tag209.xml><?xml version="1.0" encoding="utf-8"?>
<p:tagLst xmlns:p="http://schemas.openxmlformats.org/presentationml/2006/main">
  <p:tag name="PA" val="v5.2.9"/>
  <p:tag name="KSO_WM_DIAGRAM_VIRTUALLY_FRAME" val="{&quot;height&quot;:342.75,&quot;left&quot;:29.75,&quot;top&quot;:130.35,&quot;width&quot;:914.1}"/>
  <p:tag name="KSO_WM_UNIT_FILL_FORE_SCHEMECOLOR_INDEX_BRIGHTNESS" val="0"/>
  <p:tag name="KSO_WM_UNIT_FILL_FORE_SCHEMECOLOR_INDEX" val="5"/>
  <p:tag name="KSO_WM_UNIT_FILL_TYPE" val="1"/>
  <p:tag name="KSO_WM_UNIT_INDEX" val="13"/>
  <p:tag name="KSO_WM_UNIT_TYPE" val="i"/>
  <p:tag name="KSO_WM_BEAUTIFY_FLAG" val="#wm#"/>
</p:tagLst>
</file>

<file path=ppt/tags/tag210.xml><?xml version="1.0" encoding="utf-8"?>
<p:tagLst xmlns:p="http://schemas.openxmlformats.org/presentationml/2006/main">
  <p:tag name="PA" val="v5.2.9"/>
  <p:tag name="KSO_WM_DIAGRAM_VIRTUALLY_FRAME" val="{&quot;height&quot;:342.75,&quot;left&quot;:29.75,&quot;top&quot;:130.35,&quot;width&quot;:914.1}"/>
  <p:tag name="KSO_WM_UNIT_LINE_FORE_SCHEMECOLOR_INDEX_BRIGHTNESS" val="-0.35"/>
  <p:tag name="KSO_WM_UNIT_LINE_FORE_SCHEMECOLOR_INDEX" val="14"/>
  <p:tag name="KSO_WM_UNIT_LINE_FILL_TYPE" val="2"/>
  <p:tag name="KSO_WM_UNIT_INDEX" val="10"/>
  <p:tag name="KSO_WM_UNIT_TYPE" val="i"/>
  <p:tag name="KSO_WM_BEAUTIFY_FLAG" val="#wm#"/>
</p:tagLst>
</file>

<file path=ppt/tags/tag211.xml><?xml version="1.0" encoding="utf-8"?>
<p:tagLst xmlns:p="http://schemas.openxmlformats.org/presentationml/2006/main">
  <p:tag name="KSO_WM_DIAGRAM_VIRTUALLY_FRAME" val="{&quot;height&quot;:342.75,&quot;left&quot;:29.75,&quot;top&quot;:130.35,&quot;width&quot;:914.1}"/>
  <p:tag name="KSO_WM_UNIT_TEXT_FILL_FORE_SCHEMECOLOR_INDEX_BRIGHTNESS" val="0"/>
  <p:tag name="KSO_WM_UNIT_TEXT_FILL_FORE_SCHEMECOLOR_INDEX" val="14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212.xml><?xml version="1.0" encoding="utf-8"?>
<p:tagLst xmlns:p="http://schemas.openxmlformats.org/presentationml/2006/main">
  <p:tag name="KSO_WM_DIAGRAM_VIRTUALLY_FRAME" val="{&quot;height&quot;:342.75,&quot;left&quot;:29.75,&quot;top&quot;:130.35,&quot;width&quot;:914.1}"/>
  <p:tag name="KSO_WM_UNIT_TEXT_FILL_FORE_SCHEMECOLOR_INDEX_BRIGHTNESS" val="0.25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213.xml><?xml version="1.0" encoding="utf-8"?>
<p:tagLst xmlns:p="http://schemas.openxmlformats.org/presentationml/2006/main">
  <p:tag name="KSO_WM_DIAGRAM_VIRTUALLY_FRAME" val="{&quot;height&quot;:342.75,&quot;left&quot;:29.75,&quot;top&quot;:130.35,&quot;width&quot;:914.1}"/>
  <p:tag name="KSO_WM_UNIT_TEXT_FILL_FORE_SCHEMECOLOR_INDEX_BRIGHTNESS" val="0"/>
  <p:tag name="KSO_WM_UNIT_TEXT_FILL_FORE_SCHEMECOLOR_INDEX" val="13"/>
  <p:tag name="KSO_WM_UNIT_TEXT_FILL_TYPE" val="1"/>
  <p:tag name="KSO_WM_UNIT_INDEX" val="21"/>
  <p:tag name="KSO_WM_UNIT_TYPE" val="f"/>
  <p:tag name="KSO_WM_UNIT_SUBTYPE" val="a"/>
  <p:tag name="KSO_WM_BEAUTIFY_FLAG" val="#wm#"/>
</p:tagLst>
</file>

<file path=ppt/tags/tag21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8"/>
  <p:tag name="KSO_WM_UNIT_FILL_TYPE" val="1"/>
  <p:tag name="KSO_WM_UNIT_INDEX" val="14"/>
  <p:tag name="KSO_WM_UNIT_TYPE" val="i"/>
  <p:tag name="KSO_WM_BEAUTIFY_FLAG" val="#wm#"/>
</p:tagLst>
</file>

<file path=ppt/tags/tag215.xml><?xml version="1.0" encoding="utf-8"?>
<p:tagLst xmlns:p="http://schemas.openxmlformats.org/presentationml/2006/main">
  <p:tag name="PA" val="v5.2.9"/>
  <p:tag name="KSO_WM_UNIT_LINE_FORE_SCHEMECOLOR_INDEX_BRIGHTNESS" val="-0.35"/>
  <p:tag name="KSO_WM_UNIT_LINE_FORE_SCHEMECOLOR_INDEX" val="14"/>
  <p:tag name="KSO_WM_UNIT_LINE_FILL_TYPE" val="2"/>
  <p:tag name="KSO_WM_UNIT_INDEX" val="11"/>
  <p:tag name="KSO_WM_UNIT_TYPE" val="i"/>
  <p:tag name="KSO_WM_BEAUTIFY_FLAG" val="#wm#"/>
</p:tagLst>
</file>

<file path=ppt/tags/tag216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217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2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4"/>
  <p:tag name="KSO_WM_UNIT_TYPE" val="f"/>
  <p:tag name="KSO_WM_UNIT_SUBTYPE" val="a"/>
  <p:tag name="KSO_WM_BEAUTIFY_FLAG" val="#wm#"/>
</p:tagLst>
</file>

<file path=ppt/tags/tag219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14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PA" val="v5.2.9"/>
</p:tagLst>
</file>

<file path=ppt/tags/tag222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223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24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25.xml><?xml version="1.0" encoding="utf-8"?>
<p:tagLst xmlns:p="http://schemas.openxmlformats.org/presentationml/2006/main">
  <p:tag name="KSO_WM_DIAGRAM_VIRTUALLY_FRAME" val="{&quot;height&quot;:304,&quot;left&quot;:29.75,&quot;top&quot;:130.35,&quot;width&quot;:613.2866141732284}"/>
</p:tagLst>
</file>

<file path=ppt/tags/tag2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4"/>
  <p:tag name="KSO_WM_UNIT_TYPE" val="f"/>
  <p:tag name="KSO_WM_UNIT_SUBTYPE" val="a"/>
  <p:tag name="KSO_WM_BEAUTIFY_FLAG" val="#wm#"/>
</p:tagLst>
</file>

<file path=ppt/tags/tag227.xml><?xml version="1.0" encoding="utf-8"?>
<p:tagLst xmlns:p="http://schemas.openxmlformats.org/presentationml/2006/main">
  <p:tag name="PA" val="v5.2.9"/>
  <p:tag name="KSO_WM_DIAGRAM_VIRTUALLY_FRAME" val="{&quot;height&quot;:304,&quot;left&quot;:29.75,&quot;top&quot;:130.35,&quot;width&quot;:613.2866141732284}"/>
  <p:tag name="KSO_WM_UNIT_FILL_FORE_SCHEMECOLOR_INDEX_BRIGHTNESS" val="0"/>
  <p:tag name="KSO_WM_UNIT_FILL_FORE_SCHEMECOLOR_INDEX" val="5"/>
  <p:tag name="KSO_WM_UNIT_FILL_TYPE" val="1"/>
  <p:tag name="KSO_WM_UNIT_INDEX" val="10"/>
  <p:tag name="KSO_WM_UNIT_TYPE" val="i"/>
  <p:tag name="KSO_WM_BEAUTIFY_FLAG" val="#wm#"/>
</p:tagLst>
</file>

<file path=ppt/tags/tag228.xml><?xml version="1.0" encoding="utf-8"?>
<p:tagLst xmlns:p="http://schemas.openxmlformats.org/presentationml/2006/main">
  <p:tag name="PA" val="v5.2.9"/>
  <p:tag name="KSO_WM_DIAGRAM_VIRTUALLY_FRAME" val="{&quot;height&quot;:304,&quot;left&quot;:29.75,&quot;top&quot;:130.35,&quot;width&quot;:613.2866141732284}"/>
  <p:tag name="KSO_WM_UNIT_LINE_FORE_SCHEMECOLOR_INDEX_BRIGHTNESS" val="-0.35"/>
  <p:tag name="KSO_WM_UNIT_LINE_FORE_SCHEMECOLOR_INDEX" val="14"/>
  <p:tag name="KSO_WM_UNIT_LINE_FILL_TYPE" val="2"/>
  <p:tag name="KSO_WM_UNIT_INDEX" val="8"/>
  <p:tag name="KSO_WM_UNIT_TYPE" val="i"/>
  <p:tag name="KSO_WM_BEAUTIFY_FLAG" val="#wm#"/>
</p:tagLst>
</file>

<file path=ppt/tags/tag229.xml><?xml version="1.0" encoding="utf-8"?>
<p:tagLst xmlns:p="http://schemas.openxmlformats.org/presentationml/2006/main">
  <p:tag name="KSO_WM_DIAGRAM_VIRTUALLY_FRAME" val="{&quot;height&quot;:304,&quot;left&quot;:29.75,&quot;top&quot;:130.35,&quot;width&quot;:613.2866141732284}"/>
  <p:tag name="KSO_WM_UNIT_TEXT_FILL_FORE_SCHEMECOLOR_INDEX_BRIGHTNESS" val="0.25"/>
  <p:tag name="KSO_WM_UNIT_TEXT_FILL_FORE_SCHEMECOLOR_INDEX" val="13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230.xml><?xml version="1.0" encoding="utf-8"?>
<p:tagLst xmlns:p="http://schemas.openxmlformats.org/presentationml/2006/main">
  <p:tag name="KSO_WM_DIAGRAM_VIRTUALLY_FRAME" val="{&quot;height&quot;:304,&quot;left&quot;:29.75,&quot;top&quot;:130.35,&quot;width&quot;:613.2866141732284}"/>
  <p:tag name="KSO_WM_UNIT_TEXT_FILL_FORE_SCHEMECOLOR_INDEX_BRIGHTNESS" val="0"/>
  <p:tag name="KSO_WM_UNIT_TEXT_FILL_FORE_SCHEMECOLOR_INDEX" val="14"/>
  <p:tag name="KSO_WM_UNIT_TEXT_FILL_TYPE" val="1"/>
  <p:tag name="KSO_WM_UNIT_INDEX" val="12"/>
  <p:tag name="KSO_WM_UNIT_TYPE" val="f"/>
  <p:tag name="KSO_WM_UNIT_SUBTYPE" val="a"/>
  <p:tag name="KSO_WM_BEAUTIFY_FLAG" val="#wm#"/>
</p:tagLst>
</file>

<file path=ppt/tags/tag231.xml><?xml version="1.0" encoding="utf-8"?>
<p:tagLst xmlns:p="http://schemas.openxmlformats.org/presentationml/2006/main">
  <p:tag name="KSO_WM_DIAGRAM_VIRTUALLY_FRAME" val="{&quot;height&quot;:304,&quot;left&quot;:29.75,&quot;top&quot;:130.35,&quot;width&quot;:613.2866141732284}"/>
</p:tagLst>
</file>

<file path=ppt/tags/tag232.xml><?xml version="1.0" encoding="utf-8"?>
<p:tagLst xmlns:p="http://schemas.openxmlformats.org/presentationml/2006/main">
  <p:tag name="PA" val="v5.2.9"/>
  <p:tag name="KSO_WM_DIAGRAM_VIRTUALLY_FRAME" val="{&quot;height&quot;:304,&quot;left&quot;:29.75,&quot;top&quot;:130.35,&quot;width&quot;:613.2866141732284}"/>
  <p:tag name="KSO_WM_UNIT_FILL_FORE_SCHEMECOLOR_INDEX_BRIGHTNESS" val="0"/>
  <p:tag name="KSO_WM_UNIT_FILL_FORE_SCHEMECOLOR_INDEX" val="8"/>
  <p:tag name="KSO_WM_UNIT_FILL_TYPE" val="1"/>
  <p:tag name="KSO_WM_UNIT_INDEX" val="11"/>
  <p:tag name="KSO_WM_UNIT_TYPE" val="i"/>
  <p:tag name="KSO_WM_BEAUTIFY_FLAG" val="#wm#"/>
</p:tagLst>
</file>

<file path=ppt/tags/tag233.xml><?xml version="1.0" encoding="utf-8"?>
<p:tagLst xmlns:p="http://schemas.openxmlformats.org/presentationml/2006/main">
  <p:tag name="PA" val="v5.2.9"/>
  <p:tag name="KSO_WM_DIAGRAM_VIRTUALLY_FRAME" val="{&quot;height&quot;:304,&quot;left&quot;:29.75,&quot;top&quot;:130.35,&quot;width&quot;:613.2866141732284}"/>
  <p:tag name="KSO_WM_UNIT_LINE_FORE_SCHEMECOLOR_INDEX_BRIGHTNESS" val="-0.35"/>
  <p:tag name="KSO_WM_UNIT_LINE_FORE_SCHEMECOLOR_INDEX" val="14"/>
  <p:tag name="KSO_WM_UNIT_LINE_FILL_TYPE" val="2"/>
  <p:tag name="KSO_WM_UNIT_INDEX" val="9"/>
  <p:tag name="KSO_WM_UNIT_TYPE" val="i"/>
  <p:tag name="KSO_WM_BEAUTIFY_FLAG" val="#wm#"/>
</p:tagLst>
</file>

<file path=ppt/tags/tag234.xml><?xml version="1.0" encoding="utf-8"?>
<p:tagLst xmlns:p="http://schemas.openxmlformats.org/presentationml/2006/main">
  <p:tag name="KSO_WM_DIAGRAM_VIRTUALLY_FRAME" val="{&quot;height&quot;:304,&quot;left&quot;:29.75,&quot;top&quot;:130.35,&quot;width&quot;:613.2866141732284}"/>
  <p:tag name="KSO_WM_UNIT_TEXT_FILL_FORE_SCHEMECOLOR_INDEX_BRIGHTNESS" val="0"/>
  <p:tag name="KSO_WM_UNIT_TEXT_FILL_FORE_SCHEMECOLOR_INDEX" val="14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235.xml><?xml version="1.0" encoding="utf-8"?>
<p:tagLst xmlns:p="http://schemas.openxmlformats.org/presentationml/2006/main">
  <p:tag name="KSO_WM_DIAGRAM_VIRTUALLY_FRAME" val="{&quot;height&quot;:304,&quot;left&quot;:29.75,&quot;top&quot;:130.35,&quot;width&quot;:613.2866141732284}"/>
  <p:tag name="KSO_WM_UNIT_TEXT_FILL_FORE_SCHEMECOLOR_INDEX_BRIGHTNESS" val="0.25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2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237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3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0"/>
  <p:tag name="KSO_WM_TEMPLATE_CATEGORY" val="custom"/>
  <p:tag name="KSO_WM_UNIT_ISCONTENTSTITLE" val="0"/>
  <p:tag name="KSO_WM_UNIT_PRESET_TEXT" val="添加章节标题"/>
  <p:tag name="KSO_WM_UNIT_TEXT_TYPE" val="1"/>
</p:tagLst>
</file>

<file path=ppt/tags/tag23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03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0"/>
  <p:tag name="KSO_WM_TEMPLATE_CATEGORY" val="custom"/>
</p:tagLst>
</file>

<file path=ppt/tags/tag240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30"/>
  <p:tag name="KSO_WM_TEMPLATE_CATEGORY" val="custom"/>
  <p:tag name="KSO_WM_SLIDE_INDEX" val="7"/>
  <p:tag name="KSO_WM_SLIDE_ID" val="custom20236030_7"/>
  <p:tag name="KSO_WM_TEMPLATE_MASTER_TYPE" val="0"/>
  <p:tag name="KSO_WM_SLIDE_LAYOUT" val="a_b_e"/>
  <p:tag name="KSO_WM_SLIDE_LAYOUT_CNT" val="1_1_1"/>
  <p:tag name="KSO_WM_SLIDE_THEME_ID" val="3330257"/>
  <p:tag name="KSO_WM_SLIDE_THEME_NAME" val="小清新绿色植物职场办公"/>
</p:tagLst>
</file>

<file path=ppt/tags/tag24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17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PA" val="v5.2.9"/>
</p:tagLst>
</file>

<file path=ppt/tags/tag243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244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45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46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247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2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0"/>
  <p:tag name="KSO_WM_UNIT_TYPE" val="f"/>
  <p:tag name="KSO_WM_UNIT_SUBTYPE" val="a"/>
  <p:tag name="KSO_WM_BEAUTIFY_FLAG" val="#wm#"/>
</p:tagLst>
</file>

<file path=ppt/tags/tag24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250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251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52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253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54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255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256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15"/>
  <p:tag name="KSO_WM_UNIT_LAYERLEVEL" val="1"/>
  <p:tag name="KSO_WM_TAG_VERSION" val="1.0"/>
  <p:tag name="KSO_WM_BEAUTIFY_FLAG" val="#wm#"/>
</p:tagLst>
</file>

<file path=ppt/tags/tag258.xml><?xml version="1.0" encoding="utf-8"?>
<p:tagLst xmlns:p="http://schemas.openxmlformats.org/presentationml/2006/main">
  <p:tag name="PA" val="v5.2.9"/>
</p:tagLst>
</file>

<file path=ppt/tags/tag259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260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61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62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263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26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26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3"/>
  <p:tag name="KSO_WM_UNIT_TYPE" val="f"/>
  <p:tag name="KSO_WM_UNIT_SUBTYPE" val="a"/>
  <p:tag name="KSO_WM_BEAUTIFY_FLAG" val="#wm#"/>
</p:tagLst>
</file>

<file path=ppt/tags/tag266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267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68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269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70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271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72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7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15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PA" val="v5.2.9"/>
</p:tagLst>
</file>

<file path=ppt/tags/tag275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276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77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78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279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28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28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5"/>
  <p:tag name="KSO_WM_UNIT_TYPE" val="f"/>
  <p:tag name="KSO_WM_UNIT_SUBTYPE" val="a"/>
  <p:tag name="KSO_WM_BEAUTIFY_FLAG" val="#wm#"/>
</p:tagLst>
</file>

<file path=ppt/tags/tag282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283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84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285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286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87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88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8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15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PA" val="v5.2.9"/>
</p:tagLst>
</file>

<file path=ppt/tags/tag291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292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293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294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295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29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29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5"/>
  <p:tag name="KSO_WM_UNIT_TYPE" val="f"/>
  <p:tag name="KSO_WM_UNIT_SUBTYPE" val="a"/>
  <p:tag name="KSO_WM_BEAUTIFY_FLAG" val="#wm#"/>
</p:tagLst>
</file>

<file path=ppt/tags/tag298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299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300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301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302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303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304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0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17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PA" val="v5.2.9"/>
</p:tagLst>
</file>

<file path=ppt/tags/tag307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08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309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310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311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31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0"/>
  <p:tag name="KSO_WM_UNIT_TYPE" val="f"/>
  <p:tag name="KSO_WM_UNIT_SUBTYPE" val="a"/>
  <p:tag name="KSO_WM_BEAUTIFY_FLAG" val="#wm#"/>
</p:tagLst>
</file>

<file path=ppt/tags/tag31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314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315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316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317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318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319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320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2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15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PA" val="v5.2.9"/>
</p:tagLst>
</file>

<file path=ppt/tags/tag323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24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325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326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327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32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3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5"/>
  <p:tag name="KSO_WM_UNIT_TYPE" val="f"/>
  <p:tag name="KSO_WM_UNIT_SUBTYPE" val="a"/>
  <p:tag name="KSO_WM_BEAUTIFY_FLAG" val="#wm#"/>
</p:tagLst>
</file>

<file path=ppt/tags/tag330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331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332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333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334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335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336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3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16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PA" val="v5.2.9"/>
</p:tagLst>
</file>

<file path=ppt/tags/tag339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40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341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342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343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34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3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346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347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348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349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350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351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352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5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15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PA" val="v5.2.9"/>
</p:tagLst>
</file>

<file path=ppt/tags/tag355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56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357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358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6"/>
  <p:tag name="KSO_WM_UNIT_TYPE" val="i"/>
  <p:tag name="KSO_WM_BEAUTIFY_FLAG" val="#wm#"/>
</p:tagLst>
</file>

<file path=ppt/tags/tag359.xml><?xml version="1.0" encoding="utf-8"?>
<p:tagLst xmlns:p="http://schemas.openxmlformats.org/presentationml/2006/main"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INDEX" val="7"/>
  <p:tag name="KSO_WM_UNIT_TYPE" val="i"/>
  <p:tag name="KSO_WM_BEAUTIFY_FLAG" val="#wm#"/>
</p:tagLst>
</file>

<file path=ppt/tags/tag36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8"/>
  <p:tag name="KSO_WM_UNIT_TYPE" val="f"/>
  <p:tag name="KSO_WM_UNIT_SUBTYPE" val="a"/>
  <p:tag name="KSO_WM_BEAUTIFY_FLAG" val="#wm#"/>
</p:tagLst>
</file>

<file path=ppt/tags/tag36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5"/>
  <p:tag name="KSO_WM_UNIT_TYPE" val="f"/>
  <p:tag name="KSO_WM_UNIT_SUBTYPE" val="a"/>
  <p:tag name="KSO_WM_BEAUTIFY_FLAG" val="#wm#"/>
</p:tagLst>
</file>

<file path=ppt/tags/tag362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8"/>
  <p:tag name="KSO_WM_UNIT_TYPE" val="f"/>
  <p:tag name="KSO_WM_UNIT_SUBTYPE" val="a"/>
  <p:tag name="KSO_WM_BEAUTIFY_FLAG" val="#wm#"/>
</p:tagLst>
</file>

<file path=ppt/tags/tag363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364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365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  <p:tag name="KSO_WM_UNIT_INDEX" val="17"/>
  <p:tag name="KSO_WM_UNIT_TYPE" val="f"/>
  <p:tag name="KSO_WM_UNIT_SUBTYPE" val="a"/>
  <p:tag name="KSO_WM_BEAUTIFY_FLAG" val="#wm#"/>
</p:tagLst>
</file>

<file path=ppt/tags/tag366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367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368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6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03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0"/>
  <p:tag name="KSO_WM_TEMPLATE_CATEGORY" val="custom"/>
  <p:tag name="KSO_WM_UNIT_ISCONTENTSTITLE" val="0"/>
  <p:tag name="KSO_WM_UNIT_PRESET_TEXT" val="添加章节标题"/>
  <p:tag name="KSO_WM_UNIT_TEXT_TYPE" val="1"/>
</p:tagLst>
</file>

<file path=ppt/tags/tag37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03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30"/>
  <p:tag name="KSO_WM_TEMPLATE_CATEGORY" val="custom"/>
</p:tagLst>
</file>

<file path=ppt/tags/tag371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30"/>
  <p:tag name="KSO_WM_TEMPLATE_CATEGORY" val="custom"/>
  <p:tag name="KSO_WM_SLIDE_INDEX" val="7"/>
  <p:tag name="KSO_WM_SLIDE_ID" val="custom20236030_7"/>
  <p:tag name="KSO_WM_TEMPLATE_MASTER_TYPE" val="0"/>
  <p:tag name="KSO_WM_SLIDE_LAYOUT" val="a_b_e"/>
  <p:tag name="KSO_WM_SLIDE_LAYOUT_CNT" val="1_1_1"/>
  <p:tag name="KSO_WM_SLIDE_THEME_ID" val="3330257"/>
  <p:tag name="KSO_WM_SLIDE_THEME_NAME" val="小清新绿色植物职场办公"/>
</p:tagLst>
</file>

<file path=ppt/tags/tag37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25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PA" val="v5.2.9"/>
</p:tagLst>
</file>

<file path=ppt/tags/tag374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375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376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37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37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INDEX" val="8"/>
  <p:tag name="KSO_WM_UNIT_TYPE" val="i"/>
  <p:tag name="KSO_WM_BEAUTIFY_FLAG" val="#wm#"/>
</p:tagLst>
</file>

<file path=ppt/tags/tag379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26"/>
  <p:tag name="KSO_WM_UNIT_TYPE" val="f"/>
  <p:tag name="KSO_WM_UNIT_SUBTYPE" val="a"/>
  <p:tag name="KSO_WM_BEAUTIFY_FLAG" val="#wm#"/>
</p:tagLst>
</file>

<file path=ppt/tags/tag38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30"/>
  <p:tag name="KSO_WM_UNIT_TYPE" val="f"/>
  <p:tag name="KSO_WM_UNIT_SUBTYPE" val="a"/>
  <p:tag name="KSO_WM_BEAUTIFY_FLAG" val="#wm#"/>
</p:tagLst>
</file>

<file path=ppt/tags/tag38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382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38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384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38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386.xml><?xml version="1.0" encoding="utf-8"?>
<p:tagLst xmlns:p="http://schemas.openxmlformats.org/presentationml/2006/main">
  <p:tag name="KSO_WM_UNIT_INDEX" val="22"/>
  <p:tag name="KSO_WM_UNIT_TYPE" val="i"/>
  <p:tag name="KSO_WM_UNIT_SUBTYPE" val="j"/>
  <p:tag name="KSO_WM_BEAUTIFY_FLAG" val="#wm#"/>
</p:tagLst>
</file>

<file path=ppt/tags/tag387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388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389.xml><?xml version="1.0" encoding="utf-8"?>
<p:tagLst xmlns:p="http://schemas.openxmlformats.org/presentationml/2006/main">
  <p:tag name="PA" val="v5.2.9"/>
</p:tagLst>
</file>

<file path=ppt/tags/tag39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3"/>
  <p:tag name="KSO_WM_UNIT_TYPE" val="i"/>
  <p:tag name="KSO_WM_BEAUTIFY_FLAG" val="#wm#"/>
</p:tagLst>
</file>

<file path=ppt/tags/tag391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392.xml><?xml version="1.0" encoding="utf-8"?>
<p:tagLst xmlns:p="http://schemas.openxmlformats.org/presentationml/2006/main">
  <p:tag name="PA" val="v5.2.9"/>
</p:tagLst>
</file>

<file path=ppt/tags/tag393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7"/>
  <p:tag name="KSO_WM_UNIT_TYPE" val="i"/>
  <p:tag name="KSO_WM_BEAUTIFY_FLAG" val="#wm#"/>
</p:tagLst>
</file>

<file path=ppt/tags/tag39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8"/>
  <p:tag name="KSO_WM_UNIT_TYPE" val="i"/>
  <p:tag name="KSO_WM_BEAUTIFY_FLAG" val="#wm#"/>
</p:tagLst>
</file>

<file path=ppt/tags/tag395.xml><?xml version="1.0" encoding="utf-8"?>
<p:tagLst xmlns:p="http://schemas.openxmlformats.org/presentationml/2006/main">
  <p:tag name="PA" val="v5.2.9"/>
</p:tagLst>
</file>

<file path=ppt/tags/tag39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4"/>
  <p:tag name="KSO_WM_UNIT_TYPE" val="i"/>
  <p:tag name="KSO_WM_BEAUTIFY_FLAG" val="#wm#"/>
</p:tagLst>
</file>

<file path=ppt/tags/tag397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39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3"/>
  <p:tag name="KSO_WM_UNIT_TYPE" val="f"/>
  <p:tag name="KSO_WM_UNIT_SUBTYPE" val="a"/>
  <p:tag name="KSO_WM_BEAUTIFY_FLAG" val="#wm#"/>
</p:tagLst>
</file>

<file path=ppt/tags/tag399.xml><?xml version="1.0" encoding="utf-8"?>
<p:tagLst xmlns:p="http://schemas.openxmlformats.org/presentationml/2006/main">
  <p:tag name="PA" val="v5.2.9"/>
</p:tagLst>
</file>

<file path=ppt/tags/tag40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1"/>
  <p:tag name="KSO_WM_UNIT_TYPE" val="i"/>
  <p:tag name="KSO_WM_BEAUTIFY_FLAG" val="#wm#"/>
</p:tagLst>
</file>

<file path=ppt/tags/tag401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4"/>
  <p:tag name="KSO_WM_UNIT_TYPE" val="i"/>
  <p:tag name="KSO_WM_BEAUTIFY_FLAG" val="#wm#"/>
</p:tagLst>
</file>

<file path=ppt/tags/tag402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403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404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0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25"/>
  <p:tag name="KSO_WM_UNIT_LAYERLEVEL" val="1"/>
  <p:tag name="KSO_WM_TAG_VERSION" val="1.0"/>
  <p:tag name="KSO_WM_BEAUTIFY_FLAG" val="#wm#"/>
</p:tagLst>
</file>

<file path=ppt/tags/tag406.xml><?xml version="1.0" encoding="utf-8"?>
<p:tagLst xmlns:p="http://schemas.openxmlformats.org/presentationml/2006/main">
  <p:tag name="PA" val="v5.2.9"/>
</p:tagLst>
</file>

<file path=ppt/tags/tag407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408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409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41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41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INDEX" val="8"/>
  <p:tag name="KSO_WM_UNIT_TYPE" val="i"/>
  <p:tag name="KSO_WM_BEAUTIFY_FLAG" val="#wm#"/>
</p:tagLst>
</file>

<file path=ppt/tags/tag41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6"/>
  <p:tag name="KSO_WM_UNIT_TYPE" val="f"/>
  <p:tag name="KSO_WM_UNIT_SUBTYPE" val="a"/>
  <p:tag name="KSO_WM_BEAUTIFY_FLAG" val="#wm#"/>
</p:tagLst>
</file>

<file path=ppt/tags/tag41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31"/>
  <p:tag name="KSO_WM_UNIT_TYPE" val="f"/>
  <p:tag name="KSO_WM_UNIT_SUBTYPE" val="a"/>
  <p:tag name="KSO_WM_BEAUTIFY_FLAG" val="#wm#"/>
</p:tagLst>
</file>

<file path=ppt/tags/tag4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415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41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417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4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419.xml><?xml version="1.0" encoding="utf-8"?>
<p:tagLst xmlns:p="http://schemas.openxmlformats.org/presentationml/2006/main">
  <p:tag name="KSO_WM_UNIT_INDEX" val="21"/>
  <p:tag name="KSO_WM_UNIT_TYPE" val="i"/>
  <p:tag name="KSO_WM_UNIT_SUBTYPE" val="j"/>
  <p:tag name="KSO_WM_BEAUTIFY_FLAG" val="#wm#"/>
</p:tagLst>
</file>

<file path=ppt/tags/tag420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421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422.xml><?xml version="1.0" encoding="utf-8"?>
<p:tagLst xmlns:p="http://schemas.openxmlformats.org/presentationml/2006/main">
  <p:tag name="PA" val="v5.2.9"/>
</p:tagLst>
</file>

<file path=ppt/tags/tag423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5"/>
  <p:tag name="KSO_WM_UNIT_TYPE" val="i"/>
  <p:tag name="KSO_WM_BEAUTIFY_FLAG" val="#wm#"/>
</p:tagLst>
</file>

<file path=ppt/tags/tag42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425.xml><?xml version="1.0" encoding="utf-8"?>
<p:tagLst xmlns:p="http://schemas.openxmlformats.org/presentationml/2006/main">
  <p:tag name="PA" val="v5.2.9"/>
</p:tagLst>
</file>

<file path=ppt/tags/tag42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7"/>
  <p:tag name="KSO_WM_UNIT_TYPE" val="i"/>
  <p:tag name="KSO_WM_BEAUTIFY_FLAG" val="#wm#"/>
</p:tagLst>
</file>

<file path=ppt/tags/tag427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8"/>
  <p:tag name="KSO_WM_UNIT_TYPE" val="i"/>
  <p:tag name="KSO_WM_BEAUTIFY_FLAG" val="#wm#"/>
</p:tagLst>
</file>

<file path=ppt/tags/tag428.xml><?xml version="1.0" encoding="utf-8"?>
<p:tagLst xmlns:p="http://schemas.openxmlformats.org/presentationml/2006/main">
  <p:tag name="PA" val="v5.2.9"/>
</p:tagLst>
</file>

<file path=ppt/tags/tag429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6"/>
  <p:tag name="KSO_WM_UNIT_TYPE" val="i"/>
  <p:tag name="KSO_WM_BEAUTIFY_FLAG" val="#wm#"/>
</p:tagLst>
</file>

<file path=ppt/tags/tag43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431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432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4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3"/>
  <p:tag name="KSO_WM_UNIT_TYPE" val="f"/>
  <p:tag name="KSO_WM_UNIT_SUBTYPE" val="a"/>
  <p:tag name="KSO_WM_BEAUTIFY_FLAG" val="#wm#"/>
</p:tagLst>
</file>

<file path=ppt/tags/tag434.xml><?xml version="1.0" encoding="utf-8"?>
<p:tagLst xmlns:p="http://schemas.openxmlformats.org/presentationml/2006/main">
  <p:tag name="PA" val="v5.2.9"/>
</p:tagLst>
</file>

<file path=ppt/tags/tag435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2"/>
  <p:tag name="KSO_WM_UNIT_TYPE" val="i"/>
  <p:tag name="KSO_WM_BEAUTIFY_FLAG" val="#wm#"/>
</p:tagLst>
</file>

<file path=ppt/tags/tag43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4"/>
  <p:tag name="KSO_WM_UNIT_TYPE" val="i"/>
  <p:tag name="KSO_WM_BEAUTIFY_FLAG" val="#wm#"/>
</p:tagLst>
</file>

<file path=ppt/tags/tag437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3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25"/>
  <p:tag name="KSO_WM_UNIT_LAYERLEVEL" val="1"/>
  <p:tag name="KSO_WM_TAG_VERSION" val="1.0"/>
  <p:tag name="KSO_WM_BEAUTIFY_FLAG" val="#wm#"/>
</p:tagLst>
</file>

<file path=ppt/tags/tag439.xml><?xml version="1.0" encoding="utf-8"?>
<p:tagLst xmlns:p="http://schemas.openxmlformats.org/presentationml/2006/main">
  <p:tag name="PA" val="v5.2.9"/>
</p:tagLst>
</file>

<file path=ppt/tags/tag440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441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442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44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4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INDEX" val="8"/>
  <p:tag name="KSO_WM_UNIT_TYPE" val="i"/>
  <p:tag name="KSO_WM_BEAUTIFY_FLAG" val="#wm#"/>
</p:tagLst>
</file>

<file path=ppt/tags/tag445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  <p:tag name="KSO_WM_UNIT_INDEX" val="26"/>
  <p:tag name="KSO_WM_UNIT_TYPE" val="f"/>
  <p:tag name="KSO_WM_UNIT_SUBTYPE" val="a"/>
  <p:tag name="KSO_WM_BEAUTIFY_FLAG" val="#wm#"/>
</p:tagLst>
</file>

<file path=ppt/tags/tag4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30"/>
  <p:tag name="KSO_WM_UNIT_TYPE" val="f"/>
  <p:tag name="KSO_WM_UNIT_SUBTYPE" val="a"/>
  <p:tag name="KSO_WM_BEAUTIFY_FLAG" val="#wm#"/>
</p:tagLst>
</file>

<file path=ppt/tags/tag44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448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44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450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45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452.xml><?xml version="1.0" encoding="utf-8"?>
<p:tagLst xmlns:p="http://schemas.openxmlformats.org/presentationml/2006/main">
  <p:tag name="KSO_WM_UNIT_INDEX" val="23"/>
  <p:tag name="KSO_WM_UNIT_TYPE" val="i"/>
  <p:tag name="KSO_WM_UNIT_SUBTYPE" val="j"/>
  <p:tag name="KSO_WM_BEAUTIFY_FLAG" val="#wm#"/>
</p:tagLst>
</file>

<file path=ppt/tags/tag453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454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455.xml><?xml version="1.0" encoding="utf-8"?>
<p:tagLst xmlns:p="http://schemas.openxmlformats.org/presentationml/2006/main">
  <p:tag name="PA" val="v5.2.9"/>
</p:tagLst>
</file>

<file path=ppt/tags/tag456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5"/>
  <p:tag name="KSO_WM_UNIT_TYPE" val="i"/>
  <p:tag name="KSO_WM_BEAUTIFY_FLAG" val="#wm#"/>
</p:tagLst>
</file>

<file path=ppt/tags/tag457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458.xml><?xml version="1.0" encoding="utf-8"?>
<p:tagLst xmlns:p="http://schemas.openxmlformats.org/presentationml/2006/main">
  <p:tag name="PA" val="v5.2.9"/>
</p:tagLst>
</file>

<file path=ppt/tags/tag459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7"/>
  <p:tag name="KSO_WM_UNIT_TYPE" val="i"/>
  <p:tag name="KSO_WM_BEAUTIFY_FLAG" val="#wm#"/>
</p:tagLst>
</file>

<file path=ppt/tags/tag46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8"/>
  <p:tag name="KSO_WM_UNIT_TYPE" val="i"/>
  <p:tag name="KSO_WM_BEAUTIFY_FLAG" val="#wm#"/>
</p:tagLst>
</file>

<file path=ppt/tags/tag461.xml><?xml version="1.0" encoding="utf-8"?>
<p:tagLst xmlns:p="http://schemas.openxmlformats.org/presentationml/2006/main">
  <p:tag name="PA" val="v5.2.9"/>
</p:tagLst>
</file>

<file path=ppt/tags/tag462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6"/>
  <p:tag name="KSO_WM_UNIT_TYPE" val="i"/>
  <p:tag name="KSO_WM_BEAUTIFY_FLAG" val="#wm#"/>
</p:tagLst>
</file>

<file path=ppt/tags/tag463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464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465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46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2"/>
  <p:tag name="KSO_WM_UNIT_TYPE" val="f"/>
  <p:tag name="KSO_WM_UNIT_SUBTYPE" val="a"/>
  <p:tag name="KSO_WM_BEAUTIFY_FLAG" val="#wm#"/>
</p:tagLst>
</file>

<file path=ppt/tags/tag467.xml><?xml version="1.0" encoding="utf-8"?>
<p:tagLst xmlns:p="http://schemas.openxmlformats.org/presentationml/2006/main">
  <p:tag name="PA" val="v5.2.9"/>
</p:tagLst>
</file>

<file path=ppt/tags/tag468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1"/>
  <p:tag name="KSO_WM_UNIT_TYPE" val="i"/>
  <p:tag name="KSO_WM_BEAUTIFY_FLAG" val="#wm#"/>
</p:tagLst>
</file>

<file path=ppt/tags/tag469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4"/>
  <p:tag name="KSO_WM_UNIT_TYPE" val="i"/>
  <p:tag name="KSO_WM_BEAUTIFY_FLAG" val="#wm#"/>
</p:tagLst>
</file>

<file path=ppt/tags/tag470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7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25"/>
  <p:tag name="KSO_WM_UNIT_LAYERLEVEL" val="1"/>
  <p:tag name="KSO_WM_TAG_VERSION" val="1.0"/>
  <p:tag name="KSO_WM_BEAUTIFY_FLAG" val="#wm#"/>
</p:tagLst>
</file>

<file path=ppt/tags/tag472.xml><?xml version="1.0" encoding="utf-8"?>
<p:tagLst xmlns:p="http://schemas.openxmlformats.org/presentationml/2006/main">
  <p:tag name="PA" val="v5.2.9"/>
</p:tagLst>
</file>

<file path=ppt/tags/tag473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474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475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47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4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INDEX" val="8"/>
  <p:tag name="KSO_WM_UNIT_TYPE" val="i"/>
  <p:tag name="KSO_WM_BEAUTIFY_FLAG" val="#wm#"/>
</p:tagLst>
</file>

<file path=ppt/tags/tag47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6"/>
  <p:tag name="KSO_WM_UNIT_TYPE" val="f"/>
  <p:tag name="KSO_WM_UNIT_SUBTYPE" val="a"/>
  <p:tag name="KSO_WM_BEAUTIFY_FLAG" val="#wm#"/>
</p:tagLst>
</file>

<file path=ppt/tags/tag47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30"/>
  <p:tag name="KSO_WM_UNIT_TYPE" val="f"/>
  <p:tag name="KSO_WM_UNIT_SUBTYPE" val="a"/>
  <p:tag name="KSO_WM_BEAUTIFY_FLAG" val="#wm#"/>
</p:tagLst>
</file>

<file path=ppt/tags/tag48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481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48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483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48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485.xml><?xml version="1.0" encoding="utf-8"?>
<p:tagLst xmlns:p="http://schemas.openxmlformats.org/presentationml/2006/main">
  <p:tag name="KSO_WM_UNIT_INDEX" val="21"/>
  <p:tag name="KSO_WM_UNIT_TYPE" val="i"/>
  <p:tag name="KSO_WM_UNIT_SUBTYPE" val="j"/>
  <p:tag name="KSO_WM_BEAUTIFY_FLAG" val="#wm#"/>
</p:tagLst>
</file>

<file path=ppt/tags/tag486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487.xml><?xml version="1.0" encoding="utf-8"?>
<p:tagLst xmlns:p="http://schemas.openxmlformats.org/presentationml/2006/main">
  <p:tag name="PA" val="v5.2.9"/>
</p:tagLst>
</file>

<file path=ppt/tags/tag488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3"/>
  <p:tag name="KSO_WM_UNIT_TYPE" val="i"/>
  <p:tag name="KSO_WM_BEAUTIFY_FLAG" val="#wm#"/>
</p:tagLst>
</file>

<file path=ppt/tags/tag489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490.xml><?xml version="1.0" encoding="utf-8"?>
<p:tagLst xmlns:p="http://schemas.openxmlformats.org/presentationml/2006/main">
  <p:tag name="PA" val="v5.2.9"/>
</p:tagLst>
</file>

<file path=ppt/tags/tag491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7"/>
  <p:tag name="KSO_WM_UNIT_TYPE" val="i"/>
  <p:tag name="KSO_WM_BEAUTIFY_FLAG" val="#wm#"/>
</p:tagLst>
</file>

<file path=ppt/tags/tag492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8"/>
  <p:tag name="KSO_WM_UNIT_TYPE" val="i"/>
  <p:tag name="KSO_WM_BEAUTIFY_FLAG" val="#wm#"/>
</p:tagLst>
</file>

<file path=ppt/tags/tag493.xml><?xml version="1.0" encoding="utf-8"?>
<p:tagLst xmlns:p="http://schemas.openxmlformats.org/presentationml/2006/main">
  <p:tag name="PA" val="v5.2.9"/>
</p:tagLst>
</file>

<file path=ppt/tags/tag49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4"/>
  <p:tag name="KSO_WM_UNIT_TYPE" val="i"/>
  <p:tag name="KSO_WM_BEAUTIFY_FLAG" val="#wm#"/>
</p:tagLst>
</file>

<file path=ppt/tags/tag495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496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497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498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4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3"/>
  <p:tag name="KSO_WM_UNIT_TYPE" val="f"/>
  <p:tag name="KSO_WM_UNIT_SUBTYPE" val="a"/>
  <p:tag name="KSO_WM_BEAUTIFY_FLAG" val="#wm#"/>
</p:tagLst>
</file>

<file path=ppt/tags/tag500.xml><?xml version="1.0" encoding="utf-8"?>
<p:tagLst xmlns:p="http://schemas.openxmlformats.org/presentationml/2006/main">
  <p:tag name="PA" val="v5.2.9"/>
</p:tagLst>
</file>

<file path=ppt/tags/tag501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2"/>
  <p:tag name="KSO_WM_UNIT_TYPE" val="i"/>
  <p:tag name="KSO_WM_BEAUTIFY_FLAG" val="#wm#"/>
</p:tagLst>
</file>

<file path=ppt/tags/tag502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4"/>
  <p:tag name="KSO_WM_UNIT_TYPE" val="i"/>
  <p:tag name="KSO_WM_BEAUTIFY_FLAG" val="#wm#"/>
</p:tagLst>
</file>

<file path=ppt/tags/tag503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0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25"/>
  <p:tag name="KSO_WM_UNIT_LAYERLEVEL" val="1"/>
  <p:tag name="KSO_WM_TAG_VERSION" val="1.0"/>
  <p:tag name="KSO_WM_BEAUTIFY_FLAG" val="#wm#"/>
</p:tagLst>
</file>

<file path=ppt/tags/tag505.xml><?xml version="1.0" encoding="utf-8"?>
<p:tagLst xmlns:p="http://schemas.openxmlformats.org/presentationml/2006/main">
  <p:tag name="PA" val="v5.2.9"/>
</p:tagLst>
</file>

<file path=ppt/tags/tag506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507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508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50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5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INDEX" val="8"/>
  <p:tag name="KSO_WM_UNIT_TYPE" val="i"/>
  <p:tag name="KSO_WM_BEAUTIFY_FLAG" val="#wm#"/>
</p:tagLst>
</file>

<file path=ppt/tags/tag51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8"/>
  <p:tag name="KSO_WM_UNIT_TYPE" val="f"/>
  <p:tag name="KSO_WM_UNIT_SUBTYPE" val="a"/>
  <p:tag name="KSO_WM_BEAUTIFY_FLAG" val="#wm#"/>
</p:tagLst>
</file>

<file path=ppt/tags/tag51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31"/>
  <p:tag name="KSO_WM_UNIT_TYPE" val="f"/>
  <p:tag name="KSO_WM_UNIT_SUBTYPE" val="a"/>
  <p:tag name="KSO_WM_BEAUTIFY_FLAG" val="#wm#"/>
</p:tagLst>
</file>

<file path=ppt/tags/tag51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3"/>
  <p:tag name="KSO_WM_UNIT_TYPE" val="f"/>
  <p:tag name="KSO_WM_UNIT_SUBTYPE" val="a"/>
  <p:tag name="KSO_WM_BEAUTIFY_FLAG" val="#wm#"/>
</p:tagLst>
</file>

<file path=ppt/tags/tag514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51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4"/>
  <p:tag name="KSO_WM_UNIT_TYPE" val="f"/>
  <p:tag name="KSO_WM_UNIT_SUBTYPE" val="a"/>
  <p:tag name="KSO_WM_BEAUTIFY_FLAG" val="#wm#"/>
</p:tagLst>
</file>

<file path=ppt/tags/tag516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51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518.xml><?xml version="1.0" encoding="utf-8"?>
<p:tagLst xmlns:p="http://schemas.openxmlformats.org/presentationml/2006/main">
  <p:tag name="KSO_WM_UNIT_INDEX" val="21"/>
  <p:tag name="KSO_WM_UNIT_TYPE" val="i"/>
  <p:tag name="KSO_WM_UNIT_SUBTYPE" val="j"/>
  <p:tag name="KSO_WM_BEAUTIFY_FLAG" val="#wm#"/>
</p:tagLst>
</file>

<file path=ppt/tags/tag519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520.xml><?xml version="1.0" encoding="utf-8"?>
<p:tagLst xmlns:p="http://schemas.openxmlformats.org/presentationml/2006/main">
  <p:tag name="PA" val="v5.2.9"/>
</p:tagLst>
</file>

<file path=ppt/tags/tag521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5"/>
  <p:tag name="KSO_WM_UNIT_TYPE" val="i"/>
  <p:tag name="KSO_WM_BEAUTIFY_FLAG" val="#wm#"/>
</p:tagLst>
</file>

<file path=ppt/tags/tag522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523.xml><?xml version="1.0" encoding="utf-8"?>
<p:tagLst xmlns:p="http://schemas.openxmlformats.org/presentationml/2006/main">
  <p:tag name="PA" val="v5.2.9"/>
</p:tagLst>
</file>

<file path=ppt/tags/tag52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6"/>
  <p:tag name="KSO_WM_UNIT_TYPE" val="i"/>
  <p:tag name="KSO_WM_BEAUTIFY_FLAG" val="#wm#"/>
</p:tagLst>
</file>

<file path=ppt/tags/tag525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7"/>
  <p:tag name="KSO_WM_UNIT_TYPE" val="i"/>
  <p:tag name="KSO_WM_BEAUTIFY_FLAG" val="#wm#"/>
</p:tagLst>
</file>

<file path=ppt/tags/tag526.xml><?xml version="1.0" encoding="utf-8"?>
<p:tagLst xmlns:p="http://schemas.openxmlformats.org/presentationml/2006/main">
  <p:tag name="PA" val="v5.2.9"/>
</p:tagLst>
</file>

<file path=ppt/tags/tag527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6"/>
  <p:tag name="KSO_WM_UNIT_TYPE" val="i"/>
  <p:tag name="KSO_WM_BEAUTIFY_FLAG" val="#wm#"/>
</p:tagLst>
</file>

<file path=ppt/tags/tag528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529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530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531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53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3"/>
  <p:tag name="KSO_WM_UNIT_TYPE" val="f"/>
  <p:tag name="KSO_WM_UNIT_SUBTYPE" val="a"/>
  <p:tag name="KSO_WM_BEAUTIFY_FLAG" val="#wm#"/>
</p:tagLst>
</file>

<file path=ppt/tags/tag533.xml><?xml version="1.0" encoding="utf-8"?>
<p:tagLst xmlns:p="http://schemas.openxmlformats.org/presentationml/2006/main">
  <p:tag name="PA" val="v5.2.9"/>
</p:tagLst>
</file>

<file path=ppt/tags/tag53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2"/>
  <p:tag name="KSO_WM_UNIT_TYPE" val="i"/>
  <p:tag name="KSO_WM_BEAUTIFY_FLAG" val="#wm#"/>
</p:tagLst>
</file>

<file path=ppt/tags/tag535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4"/>
  <p:tag name="KSO_WM_UNIT_TYPE" val="i"/>
  <p:tag name="KSO_WM_BEAUTIFY_FLAG" val="#wm#"/>
</p:tagLst>
</file>

<file path=ppt/tags/tag536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3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j"/>
  <p:tag name="KSO_WM_UNIT_INDEX" val="25"/>
  <p:tag name="KSO_WM_UNIT_LAYERLEVEL" val="1"/>
  <p:tag name="KSO_WM_TAG_VERSION" val="1.0"/>
  <p:tag name="KSO_WM_BEAUTIFY_FLAG" val="#wm#"/>
</p:tagLst>
</file>

<file path=ppt/tags/tag538.xml><?xml version="1.0" encoding="utf-8"?>
<p:tagLst xmlns:p="http://schemas.openxmlformats.org/presentationml/2006/main">
  <p:tag name="PA" val="v5.2.9"/>
</p:tagLst>
</file>

<file path=ppt/tags/tag539.xml><?xml version="1.0" encoding="utf-8"?>
<p:tagLst xmlns:p="http://schemas.openxmlformats.org/presentationml/2006/main">
  <p:tag name="PA" val="v5.2.9"/>
  <p:tag name="KSO_WM_UNIT_TEXT_FILL_FORE_SCHEMECOLOR_INDEX_BRIGHTNESS" val="0"/>
  <p:tag name="KSO_WM_UNIT_TEXT_FILL_FORE_SCHEMECOLOR_INDEX" val="13"/>
  <p:tag name="KSO_WM_UNIT_TEXT_FILL_TYPE" val="1"/>
  <p:tag name="KSO_WM_UNIT_INDEX" val="3"/>
  <p:tag name="KSO_WM_UNIT_TYPE" val="a"/>
  <p:tag name="KSO_WM_BEAUTIFY_FLAG" val="#wm#"/>
</p:tagLst>
</file>

<file path=ppt/tags/tag540.xml><?xml version="1.0" encoding="utf-8"?>
<p:tagLst xmlns:p="http://schemas.openxmlformats.org/presentationml/2006/main">
  <p:tag name="PA" val="v5.2.9"/>
  <p:tag name="KSO_WM_UNIT_INDEX" val="4"/>
  <p:tag name="KSO_WM_UNIT_TYPE" val="i"/>
  <p:tag name="KSO_WM_BEAUTIFY_FLAG" val="#wm#"/>
</p:tagLst>
</file>

<file path=ppt/tags/tag541.xml><?xml version="1.0" encoding="utf-8"?>
<p:tagLst xmlns:p="http://schemas.openxmlformats.org/presentationml/2006/main">
  <p:tag name="PA" val="v5.2.9"/>
  <p:tag name="KSO_WM_UNIT_INDEX" val="5"/>
  <p:tag name="KSO_WM_UNIT_TYPE" val="i"/>
  <p:tag name="KSO_WM_BEAUTIFY_FLAG" val="#wm#"/>
</p:tagLst>
</file>

<file path=ppt/tags/tag54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6"/>
  <p:tag name="KSO_WM_UNIT_TYPE" val="f"/>
  <p:tag name="KSO_WM_UNIT_SUBTYPE" val="a"/>
  <p:tag name="KSO_WM_BEAUTIFY_FLAG" val="#wm#"/>
</p:tagLst>
</file>

<file path=ppt/tags/tag54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INDEX" val="8"/>
  <p:tag name="KSO_WM_UNIT_TYPE" val="i"/>
  <p:tag name="KSO_WM_BEAUTIFY_FLAG" val="#wm#"/>
</p:tagLst>
</file>

<file path=ppt/tags/tag54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7"/>
  <p:tag name="KSO_WM_UNIT_TYPE" val="f"/>
  <p:tag name="KSO_WM_UNIT_SUBTYPE" val="a"/>
  <p:tag name="KSO_WM_BEAUTIFY_FLAG" val="#wm#"/>
</p:tagLst>
</file>

<file path=ppt/tags/tag5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9"/>
  <p:tag name="KSO_WM_UNIT_TYPE" val="f"/>
  <p:tag name="KSO_WM_UNIT_SUBTYPE" val="a"/>
  <p:tag name="KSO_WM_BEAUTIFY_FLAG" val="#wm#"/>
</p:tagLst>
</file>

<file path=ppt/tags/tag5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5"/>
  <p:tag name="KSO_WM_UNIT_TYPE" val="f"/>
  <p:tag name="KSO_WM_UNIT_SUBTYPE" val="a"/>
  <p:tag name="KSO_WM_BEAUTIFY_FLAG" val="#wm#"/>
</p:tagLst>
</file>

<file path=ppt/tags/tag547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20"/>
  <p:tag name="KSO_WM_UNIT_TYPE" val="f"/>
  <p:tag name="KSO_WM_UNIT_SUBTYPE" val="a"/>
  <p:tag name="KSO_WM_BEAUTIFY_FLAG" val="#wm#"/>
</p:tagLst>
</file>

<file path=ppt/tags/tag5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16"/>
  <p:tag name="KSO_WM_UNIT_TYPE" val="f"/>
  <p:tag name="KSO_WM_UNIT_SUBTYPE" val="a"/>
  <p:tag name="KSO_WM_BEAUTIFY_FLAG" val="#wm#"/>
</p:tagLst>
</file>

<file path=ppt/tags/tag549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  <p:tag name="KSO_WM_UNIT_INDEX" val="19"/>
  <p:tag name="KSO_WM_UNIT_TYPE" val="f"/>
  <p:tag name="KSO_WM_UNIT_SUBTYPE" val="a"/>
  <p:tag name="KSO_WM_BEAUTIFY_FLAG" val="#wm#"/>
</p:tagLst>
</file>

<file path=ppt/tags/tag55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7"/>
  <p:tag name="KSO_WM_UNIT_TYPE" val="f"/>
  <p:tag name="KSO_WM_UNIT_SUBTYPE" val="a"/>
  <p:tag name="KSO_WM_BEAUTIFY_FLAG" val="#wm#"/>
</p:tagLst>
</file>

<file path=ppt/tags/tag551.xml><?xml version="1.0" encoding="utf-8"?>
<p:tagLst xmlns:p="http://schemas.openxmlformats.org/presentationml/2006/main">
  <p:tag name="KSO_WM_UNIT_INDEX" val="22"/>
  <p:tag name="KSO_WM_UNIT_TYPE" val="i"/>
  <p:tag name="KSO_WM_UNIT_SUBTYPE" val="j"/>
  <p:tag name="KSO_WM_BEAUTIFY_FLAG" val="#wm#"/>
</p:tagLst>
</file>

<file path=ppt/tags/tag552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  <p:tag name="KSO_WM_UNIT_INDEX" val="9"/>
  <p:tag name="KSO_WM_UNIT_TYPE" val="f"/>
  <p:tag name="KSO_WM_UNIT_SUBTYPE" val="a"/>
  <p:tag name="KSO_WM_BEAUTIFY_FLAG" val="#wm#"/>
</p:tagLst>
</file>

<file path=ppt/tags/tag553.xml><?xml version="1.0" encoding="utf-8"?>
<p:tagLst xmlns:p="http://schemas.openxmlformats.org/presentationml/2006/main">
  <p:tag name="PA" val="v5.2.9"/>
</p:tagLst>
</file>

<file path=ppt/tags/tag554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3"/>
  <p:tag name="KSO_WM_UNIT_TYPE" val="i"/>
  <p:tag name="KSO_WM_BEAUTIFY_FLAG" val="#wm#"/>
</p:tagLst>
</file>

<file path=ppt/tags/tag555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7"/>
  <p:tag name="KSO_WM_UNIT_TYPE" val="i"/>
  <p:tag name="KSO_WM_BEAUTIFY_FLAG" val="#wm#"/>
</p:tagLst>
</file>

<file path=ppt/tags/tag556.xml><?xml version="1.0" encoding="utf-8"?>
<p:tagLst xmlns:p="http://schemas.openxmlformats.org/presentationml/2006/main">
  <p:tag name="PA" val="v5.2.9"/>
</p:tagLst>
</file>

<file path=ppt/tags/tag557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6"/>
  <p:tag name="KSO_WM_UNIT_TYPE" val="i"/>
  <p:tag name="KSO_WM_BEAUTIFY_FLAG" val="#wm#"/>
</p:tagLst>
</file>

<file path=ppt/tags/tag558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8"/>
  <p:tag name="KSO_WM_UNIT_TYPE" val="i"/>
  <p:tag name="KSO_WM_BEAUTIFY_FLAG" val="#wm#"/>
</p:tagLst>
</file>

<file path=ppt/tags/tag559.xml><?xml version="1.0" encoding="utf-8"?>
<p:tagLst xmlns:p="http://schemas.openxmlformats.org/presentationml/2006/main">
  <p:tag name="PA" val="v5.2.9"/>
</p:tagLst>
</file>

<file path=ppt/tags/tag560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14"/>
  <p:tag name="KSO_WM_UNIT_TYPE" val="i"/>
  <p:tag name="KSO_WM_BEAUTIFY_FLAG" val="#wm#"/>
</p:tagLst>
</file>

<file path=ppt/tags/tag561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18"/>
  <p:tag name="KSO_WM_UNIT_TYPE" val="i"/>
  <p:tag name="KSO_WM_BEAUTIFY_FLAG" val="#wm#"/>
</p:tagLst>
</file>

<file path=ppt/tags/tag562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563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564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56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INDEX" val="23"/>
  <p:tag name="KSO_WM_UNIT_TYPE" val="f"/>
  <p:tag name="KSO_WM_UNIT_SUBTYPE" val="a"/>
  <p:tag name="KSO_WM_BEAUTIFY_FLAG" val="#wm#"/>
</p:tagLst>
</file>

<file path=ppt/tags/tag566.xml><?xml version="1.0" encoding="utf-8"?>
<p:tagLst xmlns:p="http://schemas.openxmlformats.org/presentationml/2006/main">
  <p:tag name="PA" val="v5.2.9"/>
</p:tagLst>
</file>

<file path=ppt/tags/tag567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5"/>
  <p:tag name="KSO_WM_UNIT_FILL_TYPE" val="1"/>
  <p:tag name="KSO_WM_UNIT_INDEX" val="21"/>
  <p:tag name="KSO_WM_UNIT_TYPE" val="i"/>
  <p:tag name="KSO_WM_BEAUTIFY_FLAG" val="#wm#"/>
</p:tagLst>
</file>

<file path=ppt/tags/tag568.xml><?xml version="1.0" encoding="utf-8"?>
<p:tagLst xmlns:p="http://schemas.openxmlformats.org/presentationml/2006/main">
  <p:tag name="PA" val="v5.2.9"/>
  <p:tag name="KSO_WM_UNIT_FILL_FORE_SCHEMECOLOR_INDEX_BRIGHTNESS" val="0"/>
  <p:tag name="KSO_WM_UNIT_FILL_FORE_SCHEMECOLOR_INDEX" val="14"/>
  <p:tag name="KSO_WM_UNIT_FILL_TYPE" val="1"/>
  <p:tag name="KSO_WM_UNIT_INDEX" val="24"/>
  <p:tag name="KSO_WM_UNIT_TYPE" val="i"/>
  <p:tag name="KSO_WM_BEAUTIFY_FLAG" val="#wm#"/>
</p:tagLst>
</file>

<file path=ppt/tags/tag569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70.xml><?xml version="1.0" encoding="utf-8"?>
<p:tagLst xmlns:p="http://schemas.openxmlformats.org/presentationml/2006/main">
  <p:tag name="KSO_WM_UNIT_TEXT_LINE_FORE_SCHEMECOLOR_INDEX_BRIGHTNESS" val="0"/>
  <p:tag name="KSO_WM_UNIT_TEXT_LINE_FORE_SCHEMECOLOR_INDEX" val="6"/>
  <p:tag name="KSO_WM_UNIT_TEXT_LINE_FILL_TYPE" val="2"/>
  <p:tag name="KSO_WM_BEAUTIFY_FLAG" val=""/>
</p:tagLst>
</file>

<file path=ppt/tags/tag571.xml><?xml version="1.0" encoding="utf-8"?>
<p:tagLst xmlns:p="http://schemas.openxmlformats.org/presentationml/2006/main">
  <p:tag name="KSO_WM_BEAUTIFY_FLAG" val=""/>
</p:tagLst>
</file>

<file path=ppt/tags/tag572.xml><?xml version="1.0" encoding="utf-8"?>
<p:tagLst xmlns:p="http://schemas.openxmlformats.org/presentationml/2006/main">
  <p:tag name="KSO_WM_BEAUTIFY_FLAG" val=""/>
</p:tagLst>
</file>

<file path=ppt/tags/tag573.xml><?xml version="1.0" encoding="utf-8"?>
<p:tagLst xmlns:p="http://schemas.openxmlformats.org/presentationml/2006/main">
  <p:tag name="KSO_WM_BEAUTIFY_FLAG" val=""/>
</p:tagLst>
</file>

<file path=ppt/tags/tag574.xml><?xml version="1.0" encoding="utf-8"?>
<p:tagLst xmlns:p="http://schemas.openxmlformats.org/presentationml/2006/main">
  <p:tag name="KSO_WM_BEAUTIFY_FLAG" val=""/>
</p:tagLst>
</file>

<file path=ppt/tags/tag575.xml><?xml version="1.0" encoding="utf-8"?>
<p:tagLst xmlns:p="http://schemas.openxmlformats.org/presentationml/2006/main">
  <p:tag name="KSO_WM_BEAUTIFY_FLAG" val=""/>
</p:tagLst>
</file>

<file path=ppt/tags/tag576.xml><?xml version="1.0" encoding="utf-8"?>
<p:tagLst xmlns:p="http://schemas.openxmlformats.org/presentationml/2006/main">
  <p:tag name="KSO_WM_BEAUTIFY_FLAG" val=""/>
</p:tagLst>
</file>

<file path=ppt/tags/tag577.xml><?xml version="1.0" encoding="utf-8"?>
<p:tagLst xmlns:p="http://schemas.openxmlformats.org/presentationml/2006/main">
  <p:tag name="KSO_WM_BEAUTIFY_FLAG" val=""/>
</p:tagLst>
</file>

<file path=ppt/tags/tag578.xml><?xml version="1.0" encoding="utf-8"?>
<p:tagLst xmlns:p="http://schemas.openxmlformats.org/presentationml/2006/main">
  <p:tag name="KSO_WM_BEAUTIFY_FLAG" val=""/>
</p:tagLst>
</file>

<file path=ppt/tags/tag579.xml><?xml version="1.0" encoding="utf-8"?>
<p:tagLst xmlns:p="http://schemas.openxmlformats.org/presentationml/2006/main">
  <p:tag name="KSO_WM_BEAUTIFY_FLAG" val=""/>
</p:tagLst>
</file>

<file path=ppt/tags/tag580.xml><?xml version="1.0" encoding="utf-8"?>
<p:tagLst xmlns:p="http://schemas.openxmlformats.org/presentationml/2006/main">
  <p:tag name="KSO_WM_BEAUTIFY_FLAG" val=""/>
</p:tagLst>
</file>

<file path=ppt/tags/tag581.xml><?xml version="1.0" encoding="utf-8"?>
<p:tagLst xmlns:p="http://schemas.openxmlformats.org/presentationml/2006/main">
  <p:tag name="KSO_WM_BEAUTIFY_FLAG" val=""/>
</p:tagLst>
</file>

<file path=ppt/tags/tag582.xml><?xml version="1.0" encoding="utf-8"?>
<p:tagLst xmlns:p="http://schemas.openxmlformats.org/presentationml/2006/main">
  <p:tag name="KSO_WM_BEAUTIFY_FLAG" val=""/>
</p:tagLst>
</file>

<file path=ppt/tags/tag583.xml><?xml version="1.0" encoding="utf-8"?>
<p:tagLst xmlns:p="http://schemas.openxmlformats.org/presentationml/2006/main">
  <p:tag name="KSO_WM_BEAUTIFY_FLAG" val=""/>
</p:tagLst>
</file>

<file path=ppt/tags/tag584.xml><?xml version="1.0" encoding="utf-8"?>
<p:tagLst xmlns:p="http://schemas.openxmlformats.org/presentationml/2006/main">
  <p:tag name="KSO_WM_BEAUTIFY_FLAG" val=""/>
</p:tagLst>
</file>

<file path=ppt/tags/tag585.xml><?xml version="1.0" encoding="utf-8"?>
<p:tagLst xmlns:p="http://schemas.openxmlformats.org/presentationml/2006/main">
  <p:tag name="KSO_WM_BEAUTIFY_FLAG" val=""/>
</p:tagLst>
</file>

<file path=ppt/tags/tag586.xml><?xml version="1.0" encoding="utf-8"?>
<p:tagLst xmlns:p="http://schemas.openxmlformats.org/presentationml/2006/main">
  <p:tag name="KSO_WM_BEAUTIFY_FLAG" val=""/>
</p:tagLst>
</file>

<file path=ppt/tags/tag587.xml><?xml version="1.0" encoding="utf-8"?>
<p:tagLst xmlns:p="http://schemas.openxmlformats.org/presentationml/2006/main">
  <p:tag name="KSO_WM_BEAUTIFY_FLAG" val=""/>
</p:tagLst>
</file>

<file path=ppt/tags/tag588.xml><?xml version="1.0" encoding="utf-8"?>
<p:tagLst xmlns:p="http://schemas.openxmlformats.org/presentationml/2006/main">
  <p:tag name="KSO_WM_BEAUTIFY_FLAG" val=""/>
</p:tagLst>
</file>

<file path=ppt/tags/tag589.xml><?xml version="1.0" encoding="utf-8"?>
<p:tagLst xmlns:p="http://schemas.openxmlformats.org/presentationml/2006/main">
  <p:tag name="KSO_WM_BEAUTIFY_FLAG" val=""/>
</p:tagLst>
</file>

<file path=ppt/tags/tag590.xml><?xml version="1.0" encoding="utf-8"?>
<p:tagLst xmlns:p="http://schemas.openxmlformats.org/presentationml/2006/main">
  <p:tag name="KSO_WM_BEAUTIFY_FLAG" val=""/>
</p:tagLst>
</file>

<file path=ppt/tags/tag591.xml><?xml version="1.0" encoding="utf-8"?>
<p:tagLst xmlns:p="http://schemas.openxmlformats.org/presentationml/2006/main">
  <p:tag name="KSO_WM_BEAUTIFY_FLAG" val=""/>
</p:tagLst>
</file>

<file path=ppt/tags/tag592.xml><?xml version="1.0" encoding="utf-8"?>
<p:tagLst xmlns:p="http://schemas.openxmlformats.org/presentationml/2006/main">
  <p:tag name="KSO_WM_BEAUTIFY_FLAG" val=""/>
</p:tagLst>
</file>

<file path=ppt/tags/tag593.xml><?xml version="1.0" encoding="utf-8"?>
<p:tagLst xmlns:p="http://schemas.openxmlformats.org/presentationml/2006/main">
  <p:tag name="KSO_WM_BEAUTIFY_FLAG" val=""/>
</p:tagLst>
</file>

<file path=ppt/tags/tag594.xml><?xml version="1.0" encoding="utf-8"?>
<p:tagLst xmlns:p="http://schemas.openxmlformats.org/presentationml/2006/main">
  <p:tag name="KSO_WM_BEAUTIFY_FLAG" val=""/>
</p:tagLst>
</file>

<file path=ppt/tags/tag595.xml><?xml version="1.0" encoding="utf-8"?>
<p:tagLst xmlns:p="http://schemas.openxmlformats.org/presentationml/2006/main">
  <p:tag name="KSO_WM_BEAUTIFY_FLAG" val=""/>
</p:tagLst>
</file>

<file path=ppt/tags/tag596.xml><?xml version="1.0" encoding="utf-8"?>
<p:tagLst xmlns:p="http://schemas.openxmlformats.org/presentationml/2006/main">
  <p:tag name="KSO_WM_BEAUTIFY_FLAG" val=""/>
</p:tagLst>
</file>

<file path=ppt/tags/tag597.xml><?xml version="1.0" encoding="utf-8"?>
<p:tagLst xmlns:p="http://schemas.openxmlformats.org/presentationml/2006/main">
  <p:tag name="KSO_WM_BEAUTIFY_FLAG" val=""/>
</p:tagLst>
</file>

<file path=ppt/tags/tag598.xml><?xml version="1.0" encoding="utf-8"?>
<p:tagLst xmlns:p="http://schemas.openxmlformats.org/presentationml/2006/main">
  <p:tag name="KSO_WM_BEAUTIFY_FLAG" val=""/>
</p:tagLst>
</file>

<file path=ppt/tags/tag599.xml><?xml version="1.0" encoding="utf-8"?>
<p:tagLst xmlns:p="http://schemas.openxmlformats.org/presentationml/2006/main">
  <p:tag name="KSO_WM_BEAUTIFY_FLAG" val=""/>
</p:tagLst>
</file>

<file path=ppt/tags/tag600.xml><?xml version="1.0" encoding="utf-8"?>
<p:tagLst xmlns:p="http://schemas.openxmlformats.org/presentationml/2006/main">
  <p:tag name="KSO_WM_BEAUTIFY_FLAG" val=""/>
</p:tagLst>
</file>

<file path=ppt/tags/tag601.xml><?xml version="1.0" encoding="utf-8"?>
<p:tagLst xmlns:p="http://schemas.openxmlformats.org/presentationml/2006/main">
  <p:tag name="KSO_WM_BEAUTIFY_FLAG" val=""/>
</p:tagLst>
</file>

<file path=ppt/tags/tag602.xml><?xml version="1.0" encoding="utf-8"?>
<p:tagLst xmlns:p="http://schemas.openxmlformats.org/presentationml/2006/main">
  <p:tag name="KSO_WM_BEAUTIFY_FLAG" val=""/>
</p:tagLst>
</file>

<file path=ppt/tags/tag603.xml><?xml version="1.0" encoding="utf-8"?>
<p:tagLst xmlns:p="http://schemas.openxmlformats.org/presentationml/2006/main">
  <p:tag name="KSO_WM_BEAUTIFY_FLAG" val=""/>
</p:tagLst>
</file>

<file path=ppt/tags/tag604.xml><?xml version="1.0" encoding="utf-8"?>
<p:tagLst xmlns:p="http://schemas.openxmlformats.org/presentationml/2006/main">
  <p:tag name="KSO_WM_BEAUTIFY_FLAG" val=""/>
</p:tagLst>
</file>

<file path=ppt/tags/tag605.xml><?xml version="1.0" encoding="utf-8"?>
<p:tagLst xmlns:p="http://schemas.openxmlformats.org/presentationml/2006/main">
  <p:tag name="KSO_WM_BEAUTIFY_FLAG" val=""/>
</p:tagLst>
</file>

<file path=ppt/tags/tag606.xml><?xml version="1.0" encoding="utf-8"?>
<p:tagLst xmlns:p="http://schemas.openxmlformats.org/presentationml/2006/main">
  <p:tag name="KSO_WM_BEAUTIFY_FLAG" val=""/>
</p:tagLst>
</file>

<file path=ppt/tags/tag607.xml><?xml version="1.0" encoding="utf-8"?>
<p:tagLst xmlns:p="http://schemas.openxmlformats.org/presentationml/2006/main">
  <p:tag name="KSO_WM_BEAUTIFY_FLAG" val=""/>
</p:tagLst>
</file>

<file path=ppt/tags/tag608.xml><?xml version="1.0" encoding="utf-8"?>
<p:tagLst xmlns:p="http://schemas.openxmlformats.org/presentationml/2006/main">
  <p:tag name="KSO_WM_BEAUTIFY_FLAG" val=""/>
</p:tagLst>
</file>

<file path=ppt/tags/tag609.xml><?xml version="1.0" encoding="utf-8"?>
<p:tagLst xmlns:p="http://schemas.openxmlformats.org/presentationml/2006/main">
  <p:tag name="KSO_WM_BEAUTIFY_FLAG" val=""/>
</p:tagLst>
</file>

<file path=ppt/tags/tag610.xml><?xml version="1.0" encoding="utf-8"?>
<p:tagLst xmlns:p="http://schemas.openxmlformats.org/presentationml/2006/main">
  <p:tag name="KSO_WM_BEAUTIFY_FLAG" val=""/>
</p:tagLst>
</file>

<file path=ppt/tags/tag611.xml><?xml version="1.0" encoding="utf-8"?>
<p:tagLst xmlns:p="http://schemas.openxmlformats.org/presentationml/2006/main">
  <p:tag name="KSO_WM_BEAUTIFY_FLAG" val=""/>
</p:tagLst>
</file>

<file path=ppt/tags/tag612.xml><?xml version="1.0" encoding="utf-8"?>
<p:tagLst xmlns:p="http://schemas.openxmlformats.org/presentationml/2006/main">
  <p:tag name="KSO_WM_BEAUTIFY_FLAG" val=""/>
</p:tagLst>
</file>

<file path=ppt/tags/tag613.xml><?xml version="1.0" encoding="utf-8"?>
<p:tagLst xmlns:p="http://schemas.openxmlformats.org/presentationml/2006/main">
  <p:tag name="KSO_WM_BEAUTIFY_FLAG" val=""/>
</p:tagLst>
</file>

<file path=ppt/tags/tag614.xml><?xml version="1.0" encoding="utf-8"?>
<p:tagLst xmlns:p="http://schemas.openxmlformats.org/presentationml/2006/main">
  <p:tag name="KSO_WM_BEAUTIFY_FLAG" val=""/>
</p:tagLst>
</file>

<file path=ppt/tags/tag615.xml><?xml version="1.0" encoding="utf-8"?>
<p:tagLst xmlns:p="http://schemas.openxmlformats.org/presentationml/2006/main">
  <p:tag name="KSO_WM_BEAUTIFY_FLAG" val=""/>
</p:tagLst>
</file>

<file path=ppt/tags/tag616.xml><?xml version="1.0" encoding="utf-8"?>
<p:tagLst xmlns:p="http://schemas.openxmlformats.org/presentationml/2006/main">
  <p:tag name="KSO_WM_BEAUTIFY_FLAG" val=""/>
</p:tagLst>
</file>

<file path=ppt/tags/tag617.xml><?xml version="1.0" encoding="utf-8"?>
<p:tagLst xmlns:p="http://schemas.openxmlformats.org/presentationml/2006/main">
  <p:tag name="KSO_WM_BEAUTIFY_FLAG" val=""/>
</p:tagLst>
</file>

<file path=ppt/tags/tag618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NOCLEAR" val="0"/>
  <p:tag name="KSO_WM_UNIT_VALUE" val="3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98*a*1"/>
  <p:tag name="KSO_WM_TEMPLATE_CATEGORY" val="mixed"/>
  <p:tag name="KSO_WM_TEMPLATE_INDEX" val="20201883"/>
  <p:tag name="KSO_WM_UNIT_LAYERLEVEL" val="1"/>
  <p:tag name="KSO_WM_TAG_VERSION" val="1.0"/>
  <p:tag name="KSO_WM_BEAUTIFY_FLAG" val=""/>
  <p:tag name="KSO_WM_UNIT_PRESET_TEXT" val="单击此处输入正文标题内容"/>
  <p:tag name="KSO_WM_UNIT_TEXTBOXSTYLE_GUID" val="{b7ac5097-dede-4cbb-aabe-df0a49354ae8}"/>
  <p:tag name="KSO_WM_UNIT_TEXTBOXSTYLE_TEMPLATEID" val="3131121"/>
  <p:tag name="KSO_WM_UNIT_TEXTBOXSTYLE_TYPE" val="3"/>
</p:tagLst>
</file>

<file path=ppt/tags/tag619.xml><?xml version="1.0" encoding="utf-8"?>
<p:tagLst xmlns:p="http://schemas.openxmlformats.org/presentationml/2006/main">
  <p:tag name="KSO_WM_BEAUTIFY_FLAG" val=""/>
</p:tagLst>
</file>

<file path=ppt/tags/tag620.xml><?xml version="1.0" encoding="utf-8"?>
<p:tagLst xmlns:p="http://schemas.openxmlformats.org/presentationml/2006/main">
  <p:tag name="KSO_WM_SLIDE_BACKGROUND_TYPE" val="general"/>
  <p:tag name="KSO_WM_SLIDE_BK_DARK_LIGHT" val="2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6030"/>
  <p:tag name="KSO_WM_TEMPLATE_CATEGORY" val="custom"/>
  <p:tag name="KSO_WM_SLIDE_INDEX" val="8"/>
  <p:tag name="KSO_WM_SLIDE_ID" val="custom20236030_8"/>
  <p:tag name="KSO_WM_TEMPLATE_MASTER_TYPE" val="0"/>
  <p:tag name="KSO_WM_SLIDE_LAYOUT" val="a_f"/>
  <p:tag name="KSO_WM_SLIDE_LAYOUT_CNT" val="1_1"/>
  <p:tag name="KSO_WM_SLIDE_SIZE" val="850*457"/>
  <p:tag name="KSO_WM_SLIDE_POSITION" val="54*28"/>
  <p:tag name="resource_record_key" val="{&quot;13&quot;:[4364915],&quot;65&quot;:[20236030]}"/>
</p:tagLst>
</file>

<file path=ppt/tags/tag621.xml><?xml version="1.0" encoding="utf-8"?>
<p:tagLst xmlns:p="http://schemas.openxmlformats.org/presentationml/2006/main">
  <p:tag name="KSO_WPP_MARK_KEY" val="28e746d4-014c-48c0-a6fe-06b403a9d05f"/>
  <p:tag name="COMMONDATA" val="eyJjb3VudCI6MSwiaGRpZCI6Ijc2OTk1YzhlZDhiNDkwODZlNTFiY2Q2ZDc0MGRmMzAwIiwidXNlckNvdW50IjoxfQ=="/>
  <p:tag name="commondata" val="eyJjb3VudCI6MiwiaGRpZCI6Ijc2OTk1YzhlZDhiNDkwODZlNTFiY2Q2ZDc0MGRmMzAwIiwidXNlckNvdW50IjoyfQ=="/>
  <p:tag name="resource_record_key" val="{&quot;13&quot;:[20419701,19948770,4563120,20419716,4364974,20419712,20419718,4563129,4364952,20419730,4364915,4364947],&quot;65&quot;:[20236030],&quot;71&quot;:[76235679512]}"/>
</p:tagLst>
</file>

<file path=ppt/theme/theme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33930"/>
      </a:dk2>
      <a:lt2>
        <a:srgbClr val="F6FCFA"/>
      </a:lt2>
      <a:accent1>
        <a:srgbClr val="318F79"/>
      </a:accent1>
      <a:accent2>
        <a:srgbClr val="60BA91"/>
      </a:accent2>
      <a:accent3>
        <a:srgbClr val="78B47F"/>
      </a:accent3>
      <a:accent4>
        <a:srgbClr val="83A45A"/>
      </a:accent4>
      <a:accent5>
        <a:srgbClr val="A8A95A"/>
      </a:accent5>
      <a:accent6>
        <a:srgbClr val="C0A348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小清新绿色植物职场办公">
  <a:themeElements>
    <a:clrScheme name="自定义 241">
      <a:dk1>
        <a:sysClr val="windowText" lastClr="000000"/>
      </a:dk1>
      <a:lt1>
        <a:sysClr val="window" lastClr="FFFFFF"/>
      </a:lt1>
      <a:dk2>
        <a:srgbClr val="3F3F3F"/>
      </a:dk2>
      <a:lt2>
        <a:srgbClr val="E8F3D4"/>
      </a:lt2>
      <a:accent1>
        <a:srgbClr val="8BA969"/>
      </a:accent1>
      <a:accent2>
        <a:srgbClr val="8AB833"/>
      </a:accent2>
      <a:accent3>
        <a:srgbClr val="C0CF3A"/>
      </a:accent3>
      <a:accent4>
        <a:srgbClr val="B6AA8C"/>
      </a:accent4>
      <a:accent5>
        <a:srgbClr val="FFC000"/>
      </a:accent5>
      <a:accent6>
        <a:srgbClr val="F9A846"/>
      </a:accent6>
      <a:hlink>
        <a:srgbClr val="6B9F25"/>
      </a:hlink>
      <a:folHlink>
        <a:srgbClr val="BA6906"/>
      </a:folHlink>
    </a:clrScheme>
    <a:fontScheme name="自定义 78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3021</Words>
  <Application>WPS 演示</Application>
  <PresentationFormat>宽屏</PresentationFormat>
  <Paragraphs>344</Paragraphs>
  <Slides>21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方正悠黑体加粗</vt:lpstr>
      <vt:lpstr>Arial Unicode MS</vt:lpstr>
      <vt:lpstr>方正清刻本悦宋简体</vt:lpstr>
      <vt:lpstr>Bebas Neue</vt:lpstr>
      <vt:lpstr>Segoe Print</vt:lpstr>
      <vt:lpstr>华文中宋</vt:lpstr>
      <vt:lpstr>华文细黑</vt:lpstr>
      <vt:lpstr>Wingdings</vt:lpstr>
      <vt:lpstr>汉仪中黑 简</vt:lpstr>
      <vt:lpstr>思源黑体 Regular</vt:lpstr>
      <vt:lpstr>黑体</vt:lpstr>
      <vt:lpstr>Office 主题​​</vt:lpstr>
      <vt:lpstr>小清新绿色植物职场办公</vt:lpstr>
      <vt:lpstr>四月营销指南</vt:lpstr>
      <vt:lpstr>四月节日盘点</vt:lpstr>
      <vt:lpstr>PowerPoint 演示文稿</vt:lpstr>
      <vt:lpstr>PowerPoint 演示文稿</vt:lpstr>
      <vt:lpstr>节日模板推荐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节日案例分享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为什么选择凡科互动？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Administrator</cp:lastModifiedBy>
  <cp:revision>143</cp:revision>
  <dcterms:created xsi:type="dcterms:W3CDTF">2019-06-19T02:08:00Z</dcterms:created>
  <dcterms:modified xsi:type="dcterms:W3CDTF">2025-04-01T07:58:33Z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KSOTemplateUUID">
    <vt:lpwstr>v1.0_mb_3hvlUxJ48dkYTibgakK1CQ==</vt:lpwstr>
  </property>
  <property fmtid="{D5CDD505-2E9C-101B-9397-08002B2CF9AE}" pid="4" name="ICV">
    <vt:lpwstr>012021EAEFF340F884FCFB2DD7714971_13</vt:lpwstr>
  </property>
</Properties>
</file>