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3"/>
    <p:sldMasterId id="2147483679" r:id="rId4"/>
  </p:sldMasterIdLst>
  <p:notesMasterIdLst>
    <p:notesMasterId r:id="rId9"/>
  </p:notesMasterIdLst>
  <p:handoutMasterIdLst>
    <p:handoutMasterId r:id="rId25"/>
  </p:handoutMasterIdLst>
  <p:sldIdLst>
    <p:sldId id="2435" r:id="rId5"/>
    <p:sldId id="2436" r:id="rId6"/>
    <p:sldId id="2437" r:id="rId7"/>
    <p:sldId id="2438" r:id="rId8"/>
    <p:sldId id="2439" r:id="rId10"/>
    <p:sldId id="2440" r:id="rId11"/>
    <p:sldId id="2441" r:id="rId12"/>
    <p:sldId id="2442" r:id="rId13"/>
    <p:sldId id="2443" r:id="rId14"/>
    <p:sldId id="2444" r:id="rId15"/>
    <p:sldId id="2446" r:id="rId16"/>
    <p:sldId id="2447" r:id="rId17"/>
    <p:sldId id="2448" r:id="rId18"/>
    <p:sldId id="2457" r:id="rId19"/>
    <p:sldId id="2450" r:id="rId20"/>
    <p:sldId id="2452" r:id="rId21"/>
    <p:sldId id="2453" r:id="rId22"/>
    <p:sldId id="2458" r:id="rId23"/>
    <p:sldId id="2459" r:id="rId24"/>
  </p:sldIdLst>
  <p:sldSz cx="12192000" cy="6858000"/>
  <p:notesSz cx="6858000" cy="9144000"/>
  <p:embeddedFontLst>
    <p:embeddedFont>
      <p:font typeface="微软雅黑" panose="020B0503020204020204" charset="-122"/>
      <p:regular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等线" panose="02010600030101010101" pitchFamily="2" charset="-122"/>
      <p:regular r:id="rId35"/>
    </p:embeddedFont>
    <p:embeddedFont>
      <p:font typeface="汉仪雅酷黑-65J" panose="00020600040101010101" charset="-122"/>
      <p:regular r:id="rId36"/>
    </p:embeddedFont>
    <p:embeddedFont>
      <p:font typeface="等线 Light" panose="02010600030101010101" charset="-122"/>
      <p:regular r:id="rId37"/>
    </p:embeddedFont>
  </p:embeddedFontLst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AF90"/>
    <a:srgbClr val="F5826F"/>
    <a:srgbClr val="D5EAE5"/>
    <a:srgbClr val="A9DAAE"/>
    <a:srgbClr val="F691A0"/>
    <a:srgbClr val="E2F0D9"/>
    <a:srgbClr val="F8CCCD"/>
    <a:srgbClr val="3A8E63"/>
    <a:srgbClr val="2E283A"/>
    <a:srgbClr val="FBDD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849" autoAdjust="0"/>
  </p:normalViewPr>
  <p:slideViewPr>
    <p:cSldViewPr snapToGrid="0">
      <p:cViewPr varScale="1">
        <p:scale>
          <a:sx n="106" d="100"/>
          <a:sy n="106" d="100"/>
        </p:scale>
        <p:origin x="7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8" Type="http://schemas.openxmlformats.org/officeDocument/2006/relationships/tags" Target="tags/tag511.xml"/><Relationship Id="rId37" Type="http://schemas.openxmlformats.org/officeDocument/2006/relationships/font" Target="fonts/font8.fntdata"/><Relationship Id="rId36" Type="http://schemas.openxmlformats.org/officeDocument/2006/relationships/font" Target="fonts/font7.fntdata"/><Relationship Id="rId35" Type="http://schemas.openxmlformats.org/officeDocument/2006/relationships/font" Target="fonts/font6.fntdata"/><Relationship Id="rId34" Type="http://schemas.openxmlformats.org/officeDocument/2006/relationships/font" Target="fonts/font5.fntdata"/><Relationship Id="rId33" Type="http://schemas.openxmlformats.org/officeDocument/2006/relationships/font" Target="fonts/font4.fntdata"/><Relationship Id="rId32" Type="http://schemas.openxmlformats.org/officeDocument/2006/relationships/font" Target="fonts/font3.fntdata"/><Relationship Id="rId31" Type="http://schemas.openxmlformats.org/officeDocument/2006/relationships/font" Target="fonts/font2.fntdata"/><Relationship Id="rId30" Type="http://schemas.openxmlformats.org/officeDocument/2006/relationships/font" Target="fonts/font1.fntdata"/><Relationship Id="rId3" Type="http://schemas.openxmlformats.org/officeDocument/2006/relationships/slideMaster" Target="slideMasters/slideMaster2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1207EB-0AAE-49F6-92E0-49F382EFEE8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C4D233-1F18-4358-98AB-EA97A34CA33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先输入文字，后复制粘贴为图片，淡化字体颜色。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F0C4D233-1F18-4358-98AB-EA97A34CA33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先输入文字，后复制粘贴为图片，淡化字体颜色。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F0C4D233-1F18-4358-98AB-EA97A34CA33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image" Target="file:///C:\Users\1V994W2\PycharmProjects\PPT_Background_Generation/pic_temp/pic_sup.png" TargetMode="Externa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3.png"/><Relationship Id="rId5" Type="http://schemas.openxmlformats.org/officeDocument/2006/relationships/tags" Target="../tags/tag11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10.xml"/><Relationship Id="rId12" Type="http://schemas.openxmlformats.org/officeDocument/2006/relationships/tags" Target="../tags/tag16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image" Target="file:///C:\Users\1V994W2\PycharmProjects\PPT_Background_Generation/pic_temp/pic_half_right.png" TargetMode="External"/><Relationship Id="rId6" Type="http://schemas.openxmlformats.org/officeDocument/2006/relationships/image" Target="../media/image5.png"/><Relationship Id="rId5" Type="http://schemas.openxmlformats.org/officeDocument/2006/relationships/tags" Target="../tags/tag18.xml"/><Relationship Id="rId4" Type="http://schemas.openxmlformats.org/officeDocument/2006/relationships/image" Target="file:///C:\Users\1V994W2\PycharmProjects\PPT_Background_Generation/pic_temp/pic_half_left.png" TargetMode="External"/><Relationship Id="rId3" Type="http://schemas.openxmlformats.org/officeDocument/2006/relationships/image" Target="../media/image4.png"/><Relationship Id="rId2" Type="http://schemas.openxmlformats.org/officeDocument/2006/relationships/tags" Target="../tags/tag17.xml"/><Relationship Id="rId14" Type="http://schemas.openxmlformats.org/officeDocument/2006/relationships/tags" Target="../tags/tag25.xml"/><Relationship Id="rId13" Type="http://schemas.openxmlformats.org/officeDocument/2006/relationships/tags" Target="../tags/tag24.xml"/><Relationship Id="rId12" Type="http://schemas.openxmlformats.org/officeDocument/2006/relationships/tags" Target="../tags/tag23.xml"/><Relationship Id="rId11" Type="http://schemas.openxmlformats.org/officeDocument/2006/relationships/tags" Target="../tags/tag22.xml"/><Relationship Id="rId10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3.png"/><Relationship Id="rId5" Type="http://schemas.openxmlformats.org/officeDocument/2006/relationships/tags" Target="../tags/tag27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26.xml"/><Relationship Id="rId13" Type="http://schemas.openxmlformats.org/officeDocument/2006/relationships/tags" Target="../tags/tag33.xml"/><Relationship Id="rId12" Type="http://schemas.openxmlformats.org/officeDocument/2006/relationships/tags" Target="../tags/tag32.xml"/><Relationship Id="rId11" Type="http://schemas.openxmlformats.org/officeDocument/2006/relationships/tags" Target="../tags/tag31.xml"/><Relationship Id="rId10" Type="http://schemas.openxmlformats.org/officeDocument/2006/relationships/tags" Target="../tags/tag30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3.png"/><Relationship Id="rId5" Type="http://schemas.openxmlformats.org/officeDocument/2006/relationships/tags" Target="../tags/tag35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34.xml"/><Relationship Id="rId15" Type="http://schemas.openxmlformats.org/officeDocument/2006/relationships/tags" Target="../tags/tag43.xml"/><Relationship Id="rId14" Type="http://schemas.openxmlformats.org/officeDocument/2006/relationships/tags" Target="../tags/tag42.xml"/><Relationship Id="rId13" Type="http://schemas.openxmlformats.org/officeDocument/2006/relationships/tags" Target="../tags/tag41.xml"/><Relationship Id="rId12" Type="http://schemas.openxmlformats.org/officeDocument/2006/relationships/tags" Target="../tags/tag40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49.xml"/><Relationship Id="rId8" Type="http://schemas.openxmlformats.org/officeDocument/2006/relationships/tags" Target="../tags/tag48.xml"/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image" Target="file:///C:\Users\1V994W2\Documents\Tencent%20Files\574576071\FileRecv\&#25340;&#35013;&#32032;&#26448;\forleft%201-23\\19\subject_holdright_192,0,0_0_staid_full_0.png" TargetMode="External"/><Relationship Id="rId3" Type="http://schemas.openxmlformats.org/officeDocument/2006/relationships/image" Target="../media/image6.png"/><Relationship Id="rId2" Type="http://schemas.openxmlformats.org/officeDocument/2006/relationships/tags" Target="../tags/tag44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56.xml"/><Relationship Id="rId8" Type="http://schemas.openxmlformats.org/officeDocument/2006/relationships/tags" Target="../tags/tag55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3.png"/><Relationship Id="rId5" Type="http://schemas.openxmlformats.org/officeDocument/2006/relationships/tags" Target="../tags/tag54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53.xml"/><Relationship Id="rId13" Type="http://schemas.openxmlformats.org/officeDocument/2006/relationships/tags" Target="../tags/tag60.xml"/><Relationship Id="rId12" Type="http://schemas.openxmlformats.org/officeDocument/2006/relationships/tags" Target="../tags/tag59.xml"/><Relationship Id="rId11" Type="http://schemas.openxmlformats.org/officeDocument/2006/relationships/tags" Target="../tags/tag58.xml"/><Relationship Id="rId10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3.png"/><Relationship Id="rId5" Type="http://schemas.openxmlformats.org/officeDocument/2006/relationships/tags" Target="../tags/tag62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61.xml"/><Relationship Id="rId12" Type="http://schemas.openxmlformats.org/officeDocument/2006/relationships/tags" Target="../tags/tag67.xml"/><Relationship Id="rId11" Type="http://schemas.openxmlformats.org/officeDocument/2006/relationships/tags" Target="../tags/tag66.xml"/><Relationship Id="rId10" Type="http://schemas.openxmlformats.org/officeDocument/2006/relationships/tags" Target="../tags/tag6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3.png"/><Relationship Id="rId5" Type="http://schemas.openxmlformats.org/officeDocument/2006/relationships/tags" Target="../tags/tag69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68.xml"/><Relationship Id="rId11" Type="http://schemas.openxmlformats.org/officeDocument/2006/relationships/tags" Target="../tags/tag73.xml"/><Relationship Id="rId10" Type="http://schemas.openxmlformats.org/officeDocument/2006/relationships/tags" Target="../tags/tag72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79.xml"/><Relationship Id="rId8" Type="http://schemas.openxmlformats.org/officeDocument/2006/relationships/tags" Target="../tags/tag78.xml"/><Relationship Id="rId7" Type="http://schemas.openxmlformats.org/officeDocument/2006/relationships/tags" Target="../tags/tag77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image" Target="file:///C:\Users\1V994W2\PycharmProjects\PPT_Background_Generation/pic_temp/pic_sup.png" TargetMode="External"/><Relationship Id="rId3" Type="http://schemas.openxmlformats.org/officeDocument/2006/relationships/image" Target="../media/image1.png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83.xml"/><Relationship Id="rId8" Type="http://schemas.openxmlformats.org/officeDocument/2006/relationships/tags" Target="../tags/tag82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3.png"/><Relationship Id="rId5" Type="http://schemas.openxmlformats.org/officeDocument/2006/relationships/tags" Target="../tags/tag81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80.xml"/><Relationship Id="rId11" Type="http://schemas.openxmlformats.org/officeDocument/2006/relationships/tags" Target="../tags/tag85.xml"/><Relationship Id="rId10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88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3" Type="http://schemas.openxmlformats.org/officeDocument/2006/relationships/tags" Target="../tags/tag93.xml"/><Relationship Id="rId12" Type="http://schemas.openxmlformats.org/officeDocument/2006/relationships/tags" Target="../tags/tag92.xml"/><Relationship Id="rId11" Type="http://schemas.openxmlformats.org/officeDocument/2006/relationships/tags" Target="../tags/tag91.xml"/><Relationship Id="rId10" Type="http://schemas.openxmlformats.org/officeDocument/2006/relationships/tags" Target="../tags/tag90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1" Type="http://schemas.openxmlformats.org/officeDocument/2006/relationships/tags" Target="../tags/tag101.xml"/><Relationship Id="rId10" Type="http://schemas.openxmlformats.org/officeDocument/2006/relationships/tags" Target="../tags/tag100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05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104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4" Type="http://schemas.openxmlformats.org/officeDocument/2006/relationships/tags" Target="../tags/tag110.xml"/><Relationship Id="rId13" Type="http://schemas.openxmlformats.org/officeDocument/2006/relationships/tags" Target="../tags/tag109.xml"/><Relationship Id="rId12" Type="http://schemas.openxmlformats.org/officeDocument/2006/relationships/tags" Target="../tags/tag108.xml"/><Relationship Id="rId11" Type="http://schemas.openxmlformats.org/officeDocument/2006/relationships/tags" Target="../tags/tag107.xml"/><Relationship Id="rId10" Type="http://schemas.openxmlformats.org/officeDocument/2006/relationships/tags" Target="../tags/tag106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14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113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4" Type="http://schemas.openxmlformats.org/officeDocument/2006/relationships/tags" Target="../tags/tag119.xml"/><Relationship Id="rId13" Type="http://schemas.openxmlformats.org/officeDocument/2006/relationships/tags" Target="../tags/tag118.xml"/><Relationship Id="rId12" Type="http://schemas.openxmlformats.org/officeDocument/2006/relationships/tags" Target="../tags/tag117.xml"/><Relationship Id="rId11" Type="http://schemas.openxmlformats.org/officeDocument/2006/relationships/tags" Target="../tags/tag116.xml"/><Relationship Id="rId10" Type="http://schemas.openxmlformats.org/officeDocument/2006/relationships/tags" Target="../tags/tag115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122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6" Type="http://schemas.openxmlformats.org/officeDocument/2006/relationships/tags" Target="../tags/tag130.xml"/><Relationship Id="rId15" Type="http://schemas.openxmlformats.org/officeDocument/2006/relationships/tags" Target="../tags/tag129.xml"/><Relationship Id="rId14" Type="http://schemas.openxmlformats.org/officeDocument/2006/relationships/tags" Target="../tags/tag128.xml"/><Relationship Id="rId13" Type="http://schemas.openxmlformats.org/officeDocument/2006/relationships/tags" Target="../tags/tag127.xml"/><Relationship Id="rId12" Type="http://schemas.openxmlformats.org/officeDocument/2006/relationships/tags" Target="../tags/tag126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133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3" Type="http://schemas.openxmlformats.org/officeDocument/2006/relationships/tags" Target="../tags/tag138.xml"/><Relationship Id="rId12" Type="http://schemas.openxmlformats.org/officeDocument/2006/relationships/tags" Target="../tags/tag137.xml"/><Relationship Id="rId11" Type="http://schemas.openxmlformats.org/officeDocument/2006/relationships/tags" Target="../tags/tag136.xml"/><Relationship Id="rId10" Type="http://schemas.openxmlformats.org/officeDocument/2006/relationships/tags" Target="../tags/tag135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150.xml"/><Relationship Id="rId8" Type="http://schemas.openxmlformats.org/officeDocument/2006/relationships/tags" Target="../tags/tag149.xml"/><Relationship Id="rId7" Type="http://schemas.openxmlformats.org/officeDocument/2006/relationships/tags" Target="../tags/tag148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image" Target="../media/image7.png"/><Relationship Id="rId26" Type="http://schemas.openxmlformats.org/officeDocument/2006/relationships/tags" Target="../tags/tag165.xml"/><Relationship Id="rId25" Type="http://schemas.openxmlformats.org/officeDocument/2006/relationships/tags" Target="../tags/tag164.xml"/><Relationship Id="rId24" Type="http://schemas.openxmlformats.org/officeDocument/2006/relationships/tags" Target="../tags/tag163.xml"/><Relationship Id="rId23" Type="http://schemas.openxmlformats.org/officeDocument/2006/relationships/tags" Target="../tags/tag162.xml"/><Relationship Id="rId22" Type="http://schemas.openxmlformats.org/officeDocument/2006/relationships/tags" Target="../tags/tag161.xml"/><Relationship Id="rId21" Type="http://schemas.openxmlformats.org/officeDocument/2006/relationships/tags" Target="../tags/tag160.xml"/><Relationship Id="rId20" Type="http://schemas.openxmlformats.org/officeDocument/2006/relationships/tags" Target="../tags/tag159.xml"/><Relationship Id="rId2" Type="http://schemas.openxmlformats.org/officeDocument/2006/relationships/tags" Target="../tags/tag144.xml"/><Relationship Id="rId19" Type="http://schemas.openxmlformats.org/officeDocument/2006/relationships/tags" Target="../tags/tag158.xml"/><Relationship Id="rId18" Type="http://schemas.openxmlformats.org/officeDocument/2006/relationships/tags" Target="../tags/tag157.xml"/><Relationship Id="rId17" Type="http://schemas.openxmlformats.org/officeDocument/2006/relationships/tags" Target="../tags/tag156.xml"/><Relationship Id="rId16" Type="http://schemas.openxmlformats.org/officeDocument/2006/relationships/tags" Target="../tags/tag155.xml"/><Relationship Id="rId15" Type="http://schemas.openxmlformats.org/officeDocument/2006/relationships/tags" Target="../tags/tag154.xml"/><Relationship Id="rId14" Type="http://schemas.openxmlformats.org/officeDocument/2006/relationships/tags" Target="../tags/tag153.xml"/><Relationship Id="rId13" Type="http://schemas.openxmlformats.org/officeDocument/2006/relationships/tags" Target="../tags/tag152.xml"/><Relationship Id="rId12" Type="http://schemas.openxmlformats.org/officeDocument/2006/relationships/image" Target="../media/image9.png"/><Relationship Id="rId11" Type="http://schemas.openxmlformats.org/officeDocument/2006/relationships/tags" Target="../tags/tag151.xml"/><Relationship Id="rId10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6" Type="http://schemas.openxmlformats.org/officeDocument/2006/relationships/tags" Target="../tags/tag170.xml"/><Relationship Id="rId5" Type="http://schemas.openxmlformats.org/officeDocument/2006/relationships/tags" Target="../tags/tag169.xml"/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image" Target="../media/image8.png"/><Relationship Id="rId5" Type="http://schemas.openxmlformats.org/officeDocument/2006/relationships/tags" Target="../tags/tag173.xml"/><Relationship Id="rId4" Type="http://schemas.openxmlformats.org/officeDocument/2006/relationships/tags" Target="../tags/tag172.xml"/><Relationship Id="rId3" Type="http://schemas.openxmlformats.org/officeDocument/2006/relationships/image" Target="../media/image10.png"/><Relationship Id="rId2" Type="http://schemas.openxmlformats.org/officeDocument/2006/relationships/tags" Target="../tags/tag171.xml"/><Relationship Id="rId13" Type="http://schemas.openxmlformats.org/officeDocument/2006/relationships/tags" Target="../tags/tag180.xml"/><Relationship Id="rId12" Type="http://schemas.openxmlformats.org/officeDocument/2006/relationships/tags" Target="../tags/tag179.xml"/><Relationship Id="rId11" Type="http://schemas.openxmlformats.org/officeDocument/2006/relationships/tags" Target="../tags/tag178.xml"/><Relationship Id="rId10" Type="http://schemas.openxmlformats.org/officeDocument/2006/relationships/tags" Target="../tags/tag177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185.xml"/><Relationship Id="rId7" Type="http://schemas.openxmlformats.org/officeDocument/2006/relationships/image" Target="../media/image8.png"/><Relationship Id="rId6" Type="http://schemas.openxmlformats.org/officeDocument/2006/relationships/tags" Target="../tags/tag184.xml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3" Type="http://schemas.openxmlformats.org/officeDocument/2006/relationships/image" Target="../media/image11.png"/><Relationship Id="rId21" Type="http://schemas.openxmlformats.org/officeDocument/2006/relationships/tags" Target="../tags/tag196.xml"/><Relationship Id="rId20" Type="http://schemas.openxmlformats.org/officeDocument/2006/relationships/tags" Target="../tags/tag195.xml"/><Relationship Id="rId2" Type="http://schemas.openxmlformats.org/officeDocument/2006/relationships/tags" Target="../tags/tag181.xml"/><Relationship Id="rId19" Type="http://schemas.openxmlformats.org/officeDocument/2006/relationships/image" Target="../media/image12.png"/><Relationship Id="rId18" Type="http://schemas.openxmlformats.org/officeDocument/2006/relationships/tags" Target="../tags/tag194.xml"/><Relationship Id="rId17" Type="http://schemas.openxmlformats.org/officeDocument/2006/relationships/tags" Target="../tags/tag193.xml"/><Relationship Id="rId16" Type="http://schemas.openxmlformats.org/officeDocument/2006/relationships/tags" Target="../tags/tag192.xml"/><Relationship Id="rId15" Type="http://schemas.openxmlformats.org/officeDocument/2006/relationships/tags" Target="../tags/tag191.xml"/><Relationship Id="rId14" Type="http://schemas.openxmlformats.org/officeDocument/2006/relationships/tags" Target="../tags/tag190.xml"/><Relationship Id="rId13" Type="http://schemas.openxmlformats.org/officeDocument/2006/relationships/tags" Target="../tags/tag189.xml"/><Relationship Id="rId12" Type="http://schemas.openxmlformats.org/officeDocument/2006/relationships/tags" Target="../tags/tag188.xml"/><Relationship Id="rId11" Type="http://schemas.openxmlformats.org/officeDocument/2006/relationships/tags" Target="../tags/tag187.xml"/><Relationship Id="rId10" Type="http://schemas.openxmlformats.org/officeDocument/2006/relationships/tags" Target="../tags/tag186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7" Type="http://schemas.openxmlformats.org/officeDocument/2006/relationships/tags" Target="../tags/tag202.xml"/><Relationship Id="rId6" Type="http://schemas.openxmlformats.org/officeDocument/2006/relationships/tags" Target="../tags/tag201.xml"/><Relationship Id="rId5" Type="http://schemas.openxmlformats.org/officeDocument/2006/relationships/tags" Target="../tags/tag200.xml"/><Relationship Id="rId4" Type="http://schemas.openxmlformats.org/officeDocument/2006/relationships/tags" Target="../tags/tag199.xml"/><Relationship Id="rId3" Type="http://schemas.openxmlformats.org/officeDocument/2006/relationships/tags" Target="../tags/tag198.xml"/><Relationship Id="rId2" Type="http://schemas.openxmlformats.org/officeDocument/2006/relationships/tags" Target="../tags/tag197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210.xml"/><Relationship Id="rId8" Type="http://schemas.openxmlformats.org/officeDocument/2006/relationships/tags" Target="../tags/tag209.xml"/><Relationship Id="rId7" Type="http://schemas.openxmlformats.org/officeDocument/2006/relationships/tags" Target="../tags/tag208.xml"/><Relationship Id="rId6" Type="http://schemas.openxmlformats.org/officeDocument/2006/relationships/tags" Target="../tags/tag207.xml"/><Relationship Id="rId5" Type="http://schemas.openxmlformats.org/officeDocument/2006/relationships/tags" Target="../tags/tag206.xml"/><Relationship Id="rId4" Type="http://schemas.openxmlformats.org/officeDocument/2006/relationships/tags" Target="../tags/tag205.xml"/><Relationship Id="rId3" Type="http://schemas.openxmlformats.org/officeDocument/2006/relationships/tags" Target="../tags/tag204.xml"/><Relationship Id="rId2" Type="http://schemas.openxmlformats.org/officeDocument/2006/relationships/tags" Target="../tags/tag203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5" Type="http://schemas.openxmlformats.org/officeDocument/2006/relationships/tags" Target="../tags/tag214.xml"/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4" Type="http://schemas.openxmlformats.org/officeDocument/2006/relationships/tags" Target="../tags/tag217.xml"/><Relationship Id="rId3" Type="http://schemas.openxmlformats.org/officeDocument/2006/relationships/tags" Target="../tags/tag216.xml"/><Relationship Id="rId2" Type="http://schemas.openxmlformats.org/officeDocument/2006/relationships/tags" Target="../tags/tag215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5" Type="http://schemas.openxmlformats.org/officeDocument/2006/relationships/tags" Target="../tags/tag221.xml"/><Relationship Id="rId4" Type="http://schemas.openxmlformats.org/officeDocument/2006/relationships/tags" Target="../tags/tag220.xml"/><Relationship Id="rId3" Type="http://schemas.openxmlformats.org/officeDocument/2006/relationships/tags" Target="../tags/tag219.xml"/><Relationship Id="rId2" Type="http://schemas.openxmlformats.org/officeDocument/2006/relationships/tags" Target="../tags/tag218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6" Type="http://schemas.openxmlformats.org/officeDocument/2006/relationships/tags" Target="../tags/tag226.xml"/><Relationship Id="rId5" Type="http://schemas.openxmlformats.org/officeDocument/2006/relationships/tags" Target="../tags/tag225.xml"/><Relationship Id="rId4" Type="http://schemas.openxmlformats.org/officeDocument/2006/relationships/tags" Target="../tags/tag224.xml"/><Relationship Id="rId3" Type="http://schemas.openxmlformats.org/officeDocument/2006/relationships/tags" Target="../tags/tag223.xml"/><Relationship Id="rId2" Type="http://schemas.openxmlformats.org/officeDocument/2006/relationships/tags" Target="../tags/tag222.xml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233.xml"/><Relationship Id="rId8" Type="http://schemas.openxmlformats.org/officeDocument/2006/relationships/tags" Target="../tags/tag232.xml"/><Relationship Id="rId7" Type="http://schemas.openxmlformats.org/officeDocument/2006/relationships/tags" Target="../tags/tag231.xml"/><Relationship Id="rId6" Type="http://schemas.openxmlformats.org/officeDocument/2006/relationships/tags" Target="../tags/tag230.xml"/><Relationship Id="rId5" Type="http://schemas.openxmlformats.org/officeDocument/2006/relationships/tags" Target="../tags/tag229.xml"/><Relationship Id="rId4" Type="http://schemas.openxmlformats.org/officeDocument/2006/relationships/tags" Target="../tags/tag228.xml"/><Relationship Id="rId3" Type="http://schemas.openxmlformats.org/officeDocument/2006/relationships/image" Target="../media/image7.png"/><Relationship Id="rId26" Type="http://schemas.openxmlformats.org/officeDocument/2006/relationships/tags" Target="../tags/tag248.xml"/><Relationship Id="rId25" Type="http://schemas.openxmlformats.org/officeDocument/2006/relationships/tags" Target="../tags/tag247.xml"/><Relationship Id="rId24" Type="http://schemas.openxmlformats.org/officeDocument/2006/relationships/tags" Target="../tags/tag246.xml"/><Relationship Id="rId23" Type="http://schemas.openxmlformats.org/officeDocument/2006/relationships/tags" Target="../tags/tag245.xml"/><Relationship Id="rId22" Type="http://schemas.openxmlformats.org/officeDocument/2006/relationships/tags" Target="../tags/tag244.xml"/><Relationship Id="rId21" Type="http://schemas.openxmlformats.org/officeDocument/2006/relationships/tags" Target="../tags/tag243.xml"/><Relationship Id="rId20" Type="http://schemas.openxmlformats.org/officeDocument/2006/relationships/tags" Target="../tags/tag242.xml"/><Relationship Id="rId2" Type="http://schemas.openxmlformats.org/officeDocument/2006/relationships/tags" Target="../tags/tag227.xml"/><Relationship Id="rId19" Type="http://schemas.openxmlformats.org/officeDocument/2006/relationships/tags" Target="../tags/tag241.xml"/><Relationship Id="rId18" Type="http://schemas.openxmlformats.org/officeDocument/2006/relationships/tags" Target="../tags/tag240.xml"/><Relationship Id="rId17" Type="http://schemas.openxmlformats.org/officeDocument/2006/relationships/tags" Target="../tags/tag239.xml"/><Relationship Id="rId16" Type="http://schemas.openxmlformats.org/officeDocument/2006/relationships/tags" Target="../tags/tag238.xml"/><Relationship Id="rId15" Type="http://schemas.openxmlformats.org/officeDocument/2006/relationships/tags" Target="../tags/tag237.xml"/><Relationship Id="rId14" Type="http://schemas.openxmlformats.org/officeDocument/2006/relationships/tags" Target="../tags/tag236.xml"/><Relationship Id="rId13" Type="http://schemas.openxmlformats.org/officeDocument/2006/relationships/tags" Target="../tags/tag235.xml"/><Relationship Id="rId12" Type="http://schemas.openxmlformats.org/officeDocument/2006/relationships/image" Target="../media/image9.png"/><Relationship Id="rId11" Type="http://schemas.openxmlformats.org/officeDocument/2006/relationships/tags" Target="../tags/tag234.xml"/><Relationship Id="rId10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041D5-9BE9-4EE6-AFE6-1A3CE9BEA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A1B5-6FAF-4E1F-A3D8-F3670FE5D2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041D5-9BE9-4EE6-AFE6-1A3CE9BEA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A1B5-6FAF-4E1F-A3D8-F3670FE5D2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041D5-9BE9-4EE6-AFE6-1A3CE9BEA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A1B5-6FAF-4E1F-A3D8-F3670FE5D2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041D5-9BE9-4EE6-AFE6-1A3CE9BEA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A1B5-6FAF-4E1F-A3D8-F3670FE5D2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041D5-9BE9-4EE6-AFE6-1A3CE9BEA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A1B5-6FAF-4E1F-A3D8-F3670FE5D2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041D5-9BE9-4EE6-AFE6-1A3CE9BEA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A1B5-6FAF-4E1F-A3D8-F3670FE5D2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041D5-9BE9-4EE6-AFE6-1A3CE9BEA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A1B5-6FAF-4E1F-A3D8-F3670FE5D2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041D5-9BE9-4EE6-AFE6-1A3CE9BEA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A1B5-6FAF-4E1F-A3D8-F3670FE5D2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041D5-9BE9-4EE6-AFE6-1A3CE9BEA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A1B5-6FAF-4E1F-A3D8-F3670FE5D2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041D5-9BE9-4EE6-AFE6-1A3CE9BEA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A1B5-6FAF-4E1F-A3D8-F3670FE5D2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041D5-9BE9-4EE6-AFE6-1A3CE9BEA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A1B5-6FAF-4E1F-A3D8-F3670FE5D2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/>
          <p:nvPr userDrawn="1"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6" hasCustomPrompt="1"/>
            <p:custDataLst>
              <p:tags r:id="rId8"/>
            </p:custDataLst>
          </p:nvPr>
        </p:nvSpPr>
        <p:spPr>
          <a:xfrm>
            <a:off x="762001" y="4214495"/>
            <a:ext cx="1910715" cy="408940"/>
          </a:xfrm>
          <a:prstGeom prst="rect">
            <a:avLst/>
          </a:prstGeom>
        </p:spPr>
        <p:txBody>
          <a:bodyPr vert="horz" wrap="square" lIns="90170" tIns="46990" rIns="90170" bIns="46990" anchor="t" anchorCtr="0">
            <a:normAutofit/>
          </a:bodyPr>
          <a:lstStyle>
            <a:lvl1pPr marL="342900" marR="0" indent="-342900" algn="l" rtl="0" eaLnBrk="1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Pts val="1600"/>
              <a:buFont typeface="Arial" panose="020B0604020202020204" pitchFamily="34" charset="0"/>
              <a:buNone/>
              <a:defRPr sz="1600" b="0" spc="1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100000"/>
                </a:schemeClr>
              </a:buClr>
              <a:buSzPts val="1600"/>
              <a:buFont typeface="Arial" panose="020B0604020202020204" pitchFamily="34" charset="0"/>
              <a:buNone/>
            </a:pPr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5" hasCustomPrompt="1"/>
            <p:custDataLst>
              <p:tags r:id="rId9"/>
            </p:custDataLst>
          </p:nvPr>
        </p:nvSpPr>
        <p:spPr>
          <a:xfrm>
            <a:off x="762001" y="4689475"/>
            <a:ext cx="1910715" cy="408940"/>
          </a:xfrm>
          <a:prstGeom prst="rect">
            <a:avLst/>
          </a:prstGeom>
        </p:spPr>
        <p:txBody>
          <a:bodyPr vert="horz" wrap="square" lIns="90170" tIns="46990" rIns="90170" bIns="46990" anchor="t" anchorCtr="0">
            <a:normAutofit/>
          </a:bodyPr>
          <a:lstStyle>
            <a:lvl1pPr marL="342900" marR="0" indent="-342900" algn="l" rtl="0" eaLnBrk="1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Pts val="1600"/>
              <a:buFont typeface="Arial" panose="020B0604020202020204" pitchFamily="34" charset="0"/>
              <a:buNone/>
              <a:defRPr sz="1600" b="0" spc="1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100000"/>
                </a:schemeClr>
              </a:buClr>
              <a:buSzPts val="1600"/>
              <a:buFont typeface="Arial" panose="020B0604020202020204" pitchFamily="34" charset="0"/>
              <a:buNone/>
            </a:pPr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4" hasCustomPrompt="1"/>
            <p:custDataLst>
              <p:tags r:id="rId10"/>
            </p:custDataLst>
          </p:nvPr>
        </p:nvSpPr>
        <p:spPr>
          <a:xfrm>
            <a:off x="762000" y="2931795"/>
            <a:ext cx="4826000" cy="1111250"/>
          </a:xfrm>
        </p:spPr>
        <p:txBody>
          <a:bodyPr vert="horz" wrap="square" lIns="90170" tIns="46990" rIns="90170" bIns="4699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20204" pitchFamily="34" charset="0"/>
              <a:buNone/>
              <a:defRPr sz="1800" b="0" spc="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idx="13" hasCustomPrompt="1"/>
            <p:custDataLst>
              <p:tags r:id="rId11"/>
            </p:custDataLst>
          </p:nvPr>
        </p:nvSpPr>
        <p:spPr>
          <a:xfrm>
            <a:off x="762001" y="1842771"/>
            <a:ext cx="4825365" cy="970915"/>
          </a:xfrm>
        </p:spPr>
        <p:txBody>
          <a:bodyPr vert="horz" wrap="square" lIns="90170" tIns="46990" rIns="90170" bIns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5400"/>
              <a:buFont typeface="Arial" panose="020B0604020202020204" pitchFamily="34" charset="0"/>
              <a:buNone/>
              <a:defRPr sz="5400" b="0" spc="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zh-CN" altLang="en-US"/>
              <a:t>编辑标题</a:t>
            </a:r>
            <a:endParaRPr lang="zh-CN" altLang="en-US"/>
          </a:p>
        </p:txBody>
      </p:sp>
      <p:cxnSp>
        <p:nvCxnSpPr>
          <p:cNvPr id="7" name="直接连接符 6"/>
          <p:cNvCxnSpPr/>
          <p:nvPr userDrawn="1">
            <p:custDataLst>
              <p:tags r:id="rId12"/>
            </p:custDataLst>
          </p:nvPr>
        </p:nvCxnSpPr>
        <p:spPr>
          <a:xfrm>
            <a:off x="762000" y="4160520"/>
            <a:ext cx="476567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754"/>
          </a:xfrm>
          <a:prstGeom prst="rect">
            <a:avLst/>
          </a:prstGeom>
        </p:spPr>
      </p:pic>
      <p:pic>
        <p:nvPicPr>
          <p:cNvPr id="7" name="图片 6"/>
          <p:cNvPicPr/>
          <p:nvPr userDrawn="1"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 userDrawn="1"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7000"/>
            <a:ext cx="3612445" cy="4064000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555" y="1397000"/>
            <a:ext cx="3612445" cy="4064000"/>
          </a:xfrm>
          <a:prstGeom prst="rect">
            <a:avLst/>
          </a:prstGeom>
        </p:spPr>
      </p:pic>
      <p:sp>
        <p:nvSpPr>
          <p:cNvPr id="7" name="矩形 6"/>
          <p:cNvSpPr/>
          <p:nvPr userDrawn="1">
            <p:custDataLst>
              <p:tags r:id="rId8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ctrTitle" idx="14" hasCustomPrompt="1"/>
            <p:custDataLst>
              <p:tags r:id="rId12"/>
            </p:custDataLst>
          </p:nvPr>
        </p:nvSpPr>
        <p:spPr>
          <a:xfrm>
            <a:off x="2116456" y="2644458"/>
            <a:ext cx="5767705" cy="835660"/>
          </a:xfrm>
        </p:spPr>
        <p:txBody>
          <a:bodyPr vert="horz" wrap="square" lIns="90170" tIns="46990" rIns="90170" bIns="0" anchor="b" anchorCtr="0">
            <a:norm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4800"/>
              <a:buFont typeface="Arial" panose="020B0604020202020204" pitchFamily="34" charset="0"/>
              <a:buNone/>
              <a:defRPr sz="4800" b="0" spc="5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zh-CN" altLang="en-US"/>
              <a:t>编辑标题</a:t>
            </a:r>
            <a:endParaRPr lang="zh-CN" altLang="en-US"/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  <p:custDataLst>
              <p:tags r:id="rId13"/>
            </p:custDataLst>
          </p:nvPr>
        </p:nvSpPr>
        <p:spPr>
          <a:xfrm>
            <a:off x="2116455" y="3837305"/>
            <a:ext cx="5767705" cy="441960"/>
          </a:xfrm>
        </p:spPr>
        <p:txBody>
          <a:bodyPr vert="horz" wrap="square" lIns="90170" tIns="46990" rIns="90170" bIns="46990" anchor="t" anchorCtr="0">
            <a:norm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Arial" panose="020B0604020202020204" pitchFamily="34" charset="0"/>
              <a:buNone/>
              <a:defRPr sz="1600" b="0" spc="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cxnSp>
        <p:nvCxnSpPr>
          <p:cNvPr id="10" name="直接连接符 9"/>
          <p:cNvCxnSpPr/>
          <p:nvPr userDrawn="1">
            <p:custDataLst>
              <p:tags r:id="rId14"/>
            </p:custDataLst>
          </p:nvPr>
        </p:nvCxnSpPr>
        <p:spPr>
          <a:xfrm>
            <a:off x="2116455" y="3696653"/>
            <a:ext cx="643509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 userDrawn="1"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754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0"/>
            </p:custDataLst>
          </p:nvPr>
        </p:nvSpPr>
        <p:spPr>
          <a:xfrm>
            <a:off x="6238877" y="952508"/>
            <a:ext cx="5283242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+mn-lt"/>
                <a:ea typeface="+mn-ea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/>
          <p:nvPr userDrawn="1"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754"/>
          </a:xfrm>
          <a:prstGeom prst="rect">
            <a:avLst/>
          </a:prstGeom>
        </p:spPr>
      </p:pic>
      <p:pic>
        <p:nvPicPr>
          <p:cNvPr id="10" name="图片 9"/>
          <p:cNvPicPr/>
          <p:nvPr userDrawn="1"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669930" y="952508"/>
            <a:ext cx="5283242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+mn-lt"/>
                <a:ea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0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1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2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194560"/>
            <a:ext cx="4389120" cy="2468880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5"/>
            </p:custDataLst>
          </p:nvPr>
        </p:nvSpPr>
        <p:spPr>
          <a:xfrm>
            <a:off x="4876800" y="0"/>
            <a:ext cx="73152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0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 userDrawn="1"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754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0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754"/>
          </a:xfrm>
          <a:prstGeom prst="rect">
            <a:avLst/>
          </a:prstGeom>
        </p:spPr>
      </p:pic>
      <p:pic>
        <p:nvPicPr>
          <p:cNvPr id="7" name="图片 6"/>
          <p:cNvPicPr/>
          <p:nvPr userDrawn="1"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+mn-lt"/>
                <a:ea typeface="+mn-ea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+mn-lt"/>
                <a:ea typeface="+mn-ea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754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/>
          <p:nvPr userDrawn="1"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4" hasCustomPrompt="1"/>
            <p:custDataLst>
              <p:tags r:id="rId8"/>
            </p:custDataLst>
          </p:nvPr>
        </p:nvSpPr>
        <p:spPr>
          <a:xfrm>
            <a:off x="762000" y="3597593"/>
            <a:ext cx="4826000" cy="1111250"/>
          </a:xfrm>
        </p:spPr>
        <p:txBody>
          <a:bodyPr vert="horz" wrap="square" lIns="90170" tIns="46990" rIns="90170" bIns="46990" anchor="t" anchorCtr="0">
            <a:normAutofit/>
          </a:bodyPr>
          <a:lstStyle>
            <a:lvl1pPr marL="342900" marR="0" indent="-342900" algn="l" rtl="0" eaLnBrk="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20204" pitchFamily="34" charset="0"/>
              <a:buNone/>
              <a:defRPr sz="1800" b="0" spc="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ts val="1800"/>
              <a:buFont typeface="Arial" panose="020B0604020202020204" pitchFamily="34" charset="0"/>
              <a:buNone/>
            </a:pPr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idx="13" hasCustomPrompt="1"/>
            <p:custDataLst>
              <p:tags r:id="rId9"/>
            </p:custDataLst>
          </p:nvPr>
        </p:nvSpPr>
        <p:spPr>
          <a:xfrm>
            <a:off x="762000" y="2095183"/>
            <a:ext cx="4825365" cy="1351915"/>
          </a:xfrm>
        </p:spPr>
        <p:txBody>
          <a:bodyPr vert="horz" wrap="square" lIns="90170" tIns="46990" rIns="90170" bIns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6600"/>
              <a:buFont typeface="Arial" panose="020B0604020202020204" pitchFamily="34" charset="0"/>
              <a:buNone/>
              <a:defRPr sz="6600" b="0" spc="7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</a:defRPr>
            </a:lvl1pPr>
          </a:lstStyle>
          <a:p>
            <a:r>
              <a:rPr lang="zh-CN" altLang="en-US"/>
              <a:t>编辑标题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754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0"/>
            <a:ext cx="10852237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/>
          <p:nvPr userDrawn="1">
            <p:custDataLst>
              <p:tags r:id="rId3"/>
            </p:custDataLst>
          </p:nvPr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754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6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281600" y="1249200"/>
            <a:ext cx="9626400" cy="723600"/>
          </a:xfrm>
        </p:spPr>
        <p:txBody>
          <a:bodyPr wrap="square" anchor="ctr"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1281113" y="2163600"/>
            <a:ext cx="9626600" cy="3445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+mn-lt"/>
                <a:ea typeface="+mn-ea"/>
              </a:defRPr>
            </a:lvl1pPr>
            <a:lvl2pPr>
              <a:defRPr baseline="0">
                <a:solidFill>
                  <a:schemeClr val="tx1"/>
                </a:solidFill>
                <a:latin typeface="+mn-lt"/>
                <a:ea typeface="+mn-ea"/>
              </a:defRPr>
            </a:lvl2pPr>
            <a:lvl3pPr>
              <a:defRPr baseline="0">
                <a:solidFill>
                  <a:schemeClr val="tx1"/>
                </a:solidFill>
                <a:latin typeface="+mn-lt"/>
                <a:ea typeface="+mn-ea"/>
              </a:defRPr>
            </a:lvl3pPr>
            <a:lvl4pPr>
              <a:defRPr baseline="0">
                <a:solidFill>
                  <a:schemeClr val="tx1"/>
                </a:solidFill>
                <a:latin typeface="+mn-lt"/>
                <a:ea typeface="+mn-ea"/>
              </a:defRPr>
            </a:lvl4pPr>
            <a:lvl5pPr>
              <a:defRPr baseline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4603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wrap="square" anchor="ctr" anchorCtr="0"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586800" y="1764000"/>
            <a:ext cx="3956400" cy="4093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+mn-lt"/>
                <a:ea typeface="+mn-ea"/>
              </a:defRPr>
            </a:lvl1pPr>
            <a:lvl2pPr>
              <a:defRPr baseline="0">
                <a:solidFill>
                  <a:schemeClr val="tx1"/>
                </a:solidFill>
                <a:latin typeface="+mn-lt"/>
                <a:ea typeface="+mn-ea"/>
              </a:defRPr>
            </a:lvl2pPr>
            <a:lvl3pPr>
              <a:defRPr baseline="0">
                <a:solidFill>
                  <a:schemeClr val="tx1"/>
                </a:solidFill>
                <a:latin typeface="+mn-lt"/>
                <a:ea typeface="+mn-ea"/>
              </a:defRPr>
            </a:lvl3pPr>
            <a:lvl4pPr>
              <a:defRPr baseline="0">
                <a:solidFill>
                  <a:schemeClr val="tx1"/>
                </a:solidFill>
                <a:latin typeface="+mn-lt"/>
                <a:ea typeface="+mn-ea"/>
              </a:defRPr>
            </a:lvl4pPr>
            <a:lvl5pPr>
              <a:defRPr baseline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5101200" y="769938"/>
            <a:ext cx="6480000" cy="5087937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+mn-lt"/>
                <a:ea typeface="+mn-ea"/>
              </a:defRPr>
            </a:lvl1pPr>
            <a:lvl2pPr>
              <a:defRPr baseline="0">
                <a:solidFill>
                  <a:schemeClr val="tx1"/>
                </a:solidFill>
                <a:latin typeface="+mn-lt"/>
                <a:ea typeface="+mn-ea"/>
              </a:defRPr>
            </a:lvl2pPr>
            <a:lvl3pPr>
              <a:defRPr baseline="0">
                <a:solidFill>
                  <a:schemeClr val="tx1"/>
                </a:solidFill>
                <a:latin typeface="+mn-lt"/>
                <a:ea typeface="+mn-ea"/>
              </a:defRPr>
            </a:lvl3pPr>
            <a:lvl4pPr>
              <a:defRPr baseline="0">
                <a:solidFill>
                  <a:schemeClr val="tx1"/>
                </a:solidFill>
                <a:latin typeface="+mn-lt"/>
                <a:ea typeface="+mn-ea"/>
              </a:defRPr>
            </a:lvl4pPr>
            <a:lvl5pPr>
              <a:defRPr baseline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33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/>
          <p:nvPr userDrawn="1">
            <p:custDataLst>
              <p:tags r:id="rId3"/>
            </p:custDataLst>
          </p:nvPr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754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6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12000" y="781200"/>
            <a:ext cx="10976400" cy="626400"/>
          </a:xfrm>
        </p:spPr>
        <p:txBody>
          <a:bodyPr wrap="square" anchor="ctr">
            <a:normAutofit/>
          </a:bodyPr>
          <a:lstStyle>
            <a:lvl1pPr algn="ctr">
              <a:defRPr sz="360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612000" y="1659600"/>
            <a:ext cx="10975975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4"/>
            </p:custDataLst>
          </p:nvPr>
        </p:nvSpPr>
        <p:spPr>
          <a:xfrm>
            <a:off x="612775" y="2808000"/>
            <a:ext cx="109656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+mn-lt"/>
                <a:ea typeface="+mn-ea"/>
              </a:defRPr>
            </a:lvl1pPr>
            <a:lvl2pPr>
              <a:defRPr baseline="0">
                <a:solidFill>
                  <a:schemeClr val="tx1"/>
                </a:solidFill>
                <a:latin typeface="+mn-lt"/>
                <a:ea typeface="+mn-ea"/>
              </a:defRPr>
            </a:lvl2pPr>
            <a:lvl3pPr>
              <a:defRPr baseline="0">
                <a:solidFill>
                  <a:schemeClr val="tx1"/>
                </a:solidFill>
                <a:latin typeface="+mn-lt"/>
                <a:ea typeface="+mn-ea"/>
              </a:defRPr>
            </a:lvl3pPr>
            <a:lvl4pPr>
              <a:defRPr baseline="0">
                <a:solidFill>
                  <a:schemeClr val="tx1"/>
                </a:solidFill>
                <a:latin typeface="+mn-lt"/>
                <a:ea typeface="+mn-ea"/>
              </a:defRPr>
            </a:lvl4pPr>
            <a:lvl5pPr>
              <a:defRPr baseline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5028971"/>
            <a:ext cx="12192000" cy="182902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/>
          <p:nvPr userDrawn="1">
            <p:custDataLst>
              <p:tags r:id="rId3"/>
            </p:custDataLst>
          </p:nvPr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754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6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04800" y="669600"/>
            <a:ext cx="10976400" cy="565200"/>
          </a:xfrm>
        </p:spPr>
        <p:txBody>
          <a:bodyPr wrap="square" anchor="ctr" anchorCtr="0">
            <a:normAutofit/>
          </a:bodyPr>
          <a:lstStyle>
            <a:lvl1pPr algn="ctr">
              <a:defRPr sz="320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604837" y="1681200"/>
            <a:ext cx="10990800" cy="321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+mn-lt"/>
                <a:ea typeface="+mn-ea"/>
              </a:defRPr>
            </a:lvl1pPr>
            <a:lvl2pPr>
              <a:defRPr baseline="0">
                <a:solidFill>
                  <a:schemeClr val="tx1"/>
                </a:solidFill>
                <a:latin typeface="+mn-lt"/>
                <a:ea typeface="+mn-ea"/>
              </a:defRPr>
            </a:lvl2pPr>
            <a:lvl3pPr>
              <a:defRPr baseline="0">
                <a:solidFill>
                  <a:schemeClr val="tx1"/>
                </a:solidFill>
                <a:latin typeface="+mn-lt"/>
                <a:ea typeface="+mn-ea"/>
              </a:defRPr>
            </a:lvl3pPr>
            <a:lvl4pPr>
              <a:defRPr baseline="0">
                <a:solidFill>
                  <a:schemeClr val="tx1"/>
                </a:solidFill>
                <a:latin typeface="+mn-lt"/>
                <a:ea typeface="+mn-ea"/>
              </a:defRPr>
            </a:lvl4pPr>
            <a:lvl5pPr>
              <a:defRPr baseline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4"/>
            </p:custDataLst>
          </p:nvPr>
        </p:nvSpPr>
        <p:spPr>
          <a:xfrm>
            <a:off x="594000" y="5180400"/>
            <a:ext cx="11001600" cy="10116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/>
          <p:nvPr userDrawn="1">
            <p:custDataLst>
              <p:tags r:id="rId3"/>
            </p:custDataLst>
          </p:nvPr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256246"/>
            <a:ext cx="720090" cy="601754"/>
          </a:xfrm>
          <a:prstGeom prst="rect">
            <a:avLst/>
          </a:prstGeom>
        </p:spPr>
      </p:pic>
      <p:pic>
        <p:nvPicPr>
          <p:cNvPr id="10" name="图片 9"/>
          <p:cNvPicPr/>
          <p:nvPr userDrawn="1">
            <p:custDataLst>
              <p:tags r:id="rId6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6246"/>
            <a:ext cx="720090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579600" y="237600"/>
            <a:ext cx="11037600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579600" y="1663200"/>
            <a:ext cx="53424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+mn-lt"/>
                <a:ea typeface="+mn-ea"/>
              </a:defRPr>
            </a:lvl1pPr>
            <a:lvl2pPr>
              <a:defRPr baseline="0">
                <a:solidFill>
                  <a:schemeClr val="tx1"/>
                </a:solidFill>
                <a:latin typeface="+mn-lt"/>
                <a:ea typeface="+mn-ea"/>
              </a:defRPr>
            </a:lvl2pPr>
            <a:lvl3pPr>
              <a:defRPr baseline="0">
                <a:solidFill>
                  <a:schemeClr val="tx1"/>
                </a:solidFill>
                <a:latin typeface="+mn-lt"/>
                <a:ea typeface="+mn-ea"/>
              </a:defRPr>
            </a:lvl3pPr>
            <a:lvl4pPr>
              <a:defRPr baseline="0">
                <a:solidFill>
                  <a:schemeClr val="tx1"/>
                </a:solidFill>
                <a:latin typeface="+mn-lt"/>
                <a:ea typeface="+mn-ea"/>
              </a:defRPr>
            </a:lvl4pPr>
            <a:lvl5pPr>
              <a:defRPr baseline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4"/>
            </p:custDataLst>
          </p:nvPr>
        </p:nvSpPr>
        <p:spPr>
          <a:xfrm>
            <a:off x="6242400" y="1663200"/>
            <a:ext cx="53676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+mn-lt"/>
                <a:ea typeface="+mn-ea"/>
              </a:defRPr>
            </a:lvl1pPr>
            <a:lvl2pPr>
              <a:defRPr baseline="0">
                <a:solidFill>
                  <a:schemeClr val="tx1"/>
                </a:solidFill>
                <a:latin typeface="+mn-lt"/>
                <a:ea typeface="+mn-ea"/>
              </a:defRPr>
            </a:lvl2pPr>
            <a:lvl3pPr>
              <a:defRPr baseline="0">
                <a:solidFill>
                  <a:schemeClr val="tx1"/>
                </a:solidFill>
                <a:latin typeface="+mn-lt"/>
                <a:ea typeface="+mn-ea"/>
              </a:defRPr>
            </a:lvl3pPr>
            <a:lvl4pPr>
              <a:defRPr baseline="0">
                <a:solidFill>
                  <a:schemeClr val="tx1"/>
                </a:solidFill>
                <a:latin typeface="+mn-lt"/>
                <a:ea typeface="+mn-ea"/>
              </a:defRPr>
            </a:lvl4pPr>
            <a:lvl5pPr>
              <a:defRPr baseline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5"/>
            </p:custDataLst>
          </p:nvPr>
        </p:nvSpPr>
        <p:spPr>
          <a:xfrm>
            <a:off x="572400" y="4816800"/>
            <a:ext cx="53424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6"/>
            </p:custDataLst>
          </p:nvPr>
        </p:nvSpPr>
        <p:spPr>
          <a:xfrm>
            <a:off x="6253200" y="4813200"/>
            <a:ext cx="53676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3691"/>
            <a:ext cx="12192000" cy="49506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/>
          <p:nvPr userDrawn="1">
            <p:custDataLst>
              <p:tags r:id="rId3"/>
            </p:custDataLst>
          </p:nvPr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797" y="5504055"/>
            <a:ext cx="1620202" cy="1353945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6"/>
            </p:custDataLst>
          </p:nvPr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4055"/>
            <a:ext cx="1620202" cy="135394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wrap="square" anchor="b">
            <a:normAutofit/>
          </a:bodyPr>
          <a:lstStyle>
            <a:lvl1pPr algn="ctr">
              <a:defRPr sz="600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资源 1@4x55565"/>
          <p:cNvPicPr preferRelativeResize="0"/>
          <p:nvPr userDrawn="1">
            <p:custDataLst>
              <p:tags r:id="rId2"/>
            </p:custDataLst>
          </p:nvPr>
        </p:nvPicPr>
        <p:blipFill>
          <a:blip r:embed="rId3">
            <a:lum bright="12000" contrast="18000"/>
          </a:blip>
          <a:srcRect t="27444" r="8929" b="39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资源 1@4x55565"/>
          <p:cNvPicPr preferRelativeResize="0"/>
          <p:nvPr userDrawn="1">
            <p:custDataLst>
              <p:tags r:id="rId4"/>
            </p:custDataLst>
          </p:nvPr>
        </p:nvPicPr>
        <p:blipFill>
          <a:blip r:embed="rId3">
            <a:lum bright="12000" contrast="18000"/>
          </a:blip>
          <a:srcRect l="14397" t="30326" r="15534" b="818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任意多边形: 形状 12"/>
          <p:cNvSpPr/>
          <p:nvPr userDrawn="1">
            <p:custDataLst>
              <p:tags r:id="rId5"/>
            </p:custDataLst>
          </p:nvPr>
        </p:nvSpPr>
        <p:spPr>
          <a:xfrm>
            <a:off x="9192835" y="4420503"/>
            <a:ext cx="2816556" cy="2331114"/>
          </a:xfrm>
          <a:custGeom>
            <a:avLst/>
            <a:gdLst>
              <a:gd name="connsiteX0" fmla="*/ 2803777 w 2816556"/>
              <a:gd name="connsiteY0" fmla="*/ 408 h 2331114"/>
              <a:gd name="connsiteX1" fmla="*/ 2815629 w 2816556"/>
              <a:gd name="connsiteY1" fmla="*/ 27269 h 2331114"/>
              <a:gd name="connsiteX2" fmla="*/ 2762242 w 2816556"/>
              <a:gd name="connsiteY2" fmla="*/ 117084 h 2331114"/>
              <a:gd name="connsiteX3" fmla="*/ 2483043 w 2816556"/>
              <a:gd name="connsiteY3" fmla="*/ 461062 h 2331114"/>
              <a:gd name="connsiteX4" fmla="*/ 2116371 w 2816556"/>
              <a:gd name="connsiteY4" fmla="*/ 732742 h 2331114"/>
              <a:gd name="connsiteX5" fmla="*/ 1674017 w 2816556"/>
              <a:gd name="connsiteY5" fmla="*/ 881263 h 2331114"/>
              <a:gd name="connsiteX6" fmla="*/ 1538332 w 2816556"/>
              <a:gd name="connsiteY6" fmla="*/ 896077 h 2331114"/>
              <a:gd name="connsiteX7" fmla="*/ 1412161 w 2816556"/>
              <a:gd name="connsiteY7" fmla="*/ 943427 h 2331114"/>
              <a:gd name="connsiteX8" fmla="*/ 1101510 w 2816556"/>
              <a:gd name="connsiteY8" fmla="*/ 1262727 h 2331114"/>
              <a:gd name="connsiteX9" fmla="*/ 1065976 w 2816556"/>
              <a:gd name="connsiteY9" fmla="*/ 1649591 h 2331114"/>
              <a:gd name="connsiteX10" fmla="*/ 1123725 w 2816556"/>
              <a:gd name="connsiteY10" fmla="*/ 1781555 h 2331114"/>
              <a:gd name="connsiteX11" fmla="*/ 1116262 w 2816556"/>
              <a:gd name="connsiteY11" fmla="*/ 1939183 h 2331114"/>
              <a:gd name="connsiteX12" fmla="*/ 856903 w 2816556"/>
              <a:gd name="connsiteY12" fmla="*/ 2197605 h 2331114"/>
              <a:gd name="connsiteX13" fmla="*/ 481579 w 2816556"/>
              <a:gd name="connsiteY13" fmla="*/ 2318948 h 2331114"/>
              <a:gd name="connsiteX14" fmla="*/ 12819 w 2816556"/>
              <a:gd name="connsiteY14" fmla="*/ 2289366 h 2331114"/>
              <a:gd name="connsiteX15" fmla="*/ 5981 w 2816556"/>
              <a:gd name="connsiteY15" fmla="*/ 2258701 h 2331114"/>
              <a:gd name="connsiteX16" fmla="*/ 92153 w 2816556"/>
              <a:gd name="connsiteY16" fmla="*/ 2279012 h 2331114"/>
              <a:gd name="connsiteX17" fmla="*/ 562532 w 2816556"/>
              <a:gd name="connsiteY17" fmla="*/ 2270475 h 2331114"/>
              <a:gd name="connsiteX18" fmla="*/ 932276 w 2816556"/>
              <a:gd name="connsiteY18" fmla="*/ 2113937 h 2331114"/>
              <a:gd name="connsiteX19" fmla="*/ 1112841 w 2816556"/>
              <a:gd name="connsiteY19" fmla="*/ 1822270 h 2331114"/>
              <a:gd name="connsiteX20" fmla="*/ 1068371 w 2816556"/>
              <a:gd name="connsiteY20" fmla="*/ 1695805 h 2331114"/>
              <a:gd name="connsiteX21" fmla="*/ 1018664 w 2816556"/>
              <a:gd name="connsiteY21" fmla="*/ 1534520 h 2331114"/>
              <a:gd name="connsiteX22" fmla="*/ 1146445 w 2816556"/>
              <a:gd name="connsiteY22" fmla="*/ 1137351 h 2331114"/>
              <a:gd name="connsiteX23" fmla="*/ 1303161 w 2816556"/>
              <a:gd name="connsiteY23" fmla="*/ 977627 h 2331114"/>
              <a:gd name="connsiteX24" fmla="*/ 1469439 w 2816556"/>
              <a:gd name="connsiteY24" fmla="*/ 879376 h 2331114"/>
              <a:gd name="connsiteX25" fmla="*/ 1577984 w 2816556"/>
              <a:gd name="connsiteY25" fmla="*/ 860402 h 2331114"/>
              <a:gd name="connsiteX26" fmla="*/ 1761250 w 2816556"/>
              <a:gd name="connsiteY26" fmla="*/ 831464 h 2331114"/>
              <a:gd name="connsiteX27" fmla="*/ 2193489 w 2816556"/>
              <a:gd name="connsiteY27" fmla="*/ 650220 h 2331114"/>
              <a:gd name="connsiteX28" fmla="*/ 2541229 w 2816556"/>
              <a:gd name="connsiteY28" fmla="*/ 356916 h 2331114"/>
              <a:gd name="connsiteX29" fmla="*/ 2797216 w 2816556"/>
              <a:gd name="connsiteY29" fmla="*/ 3286 h 2331114"/>
              <a:gd name="connsiteX30" fmla="*/ 2803777 w 2816556"/>
              <a:gd name="connsiteY30" fmla="*/ 408 h 2331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816556" h="2331114">
                <a:moveTo>
                  <a:pt x="2803777" y="408"/>
                </a:moveTo>
                <a:cubicBezTo>
                  <a:pt x="2811117" y="3284"/>
                  <a:pt x="2819359" y="20626"/>
                  <a:pt x="2815629" y="27269"/>
                </a:cubicBezTo>
                <a:cubicBezTo>
                  <a:pt x="2798715" y="57618"/>
                  <a:pt x="2780932" y="87586"/>
                  <a:pt x="2762242" y="117084"/>
                </a:cubicBezTo>
                <a:cubicBezTo>
                  <a:pt x="2683887" y="240598"/>
                  <a:pt x="2590547" y="356583"/>
                  <a:pt x="2483043" y="461062"/>
                </a:cubicBezTo>
                <a:cubicBezTo>
                  <a:pt x="2375381" y="565693"/>
                  <a:pt x="2253058" y="659021"/>
                  <a:pt x="2116371" y="732742"/>
                </a:cubicBezTo>
                <a:cubicBezTo>
                  <a:pt x="1981143" y="805677"/>
                  <a:pt x="1831098" y="857311"/>
                  <a:pt x="1674017" y="881263"/>
                </a:cubicBezTo>
                <a:cubicBezTo>
                  <a:pt x="1629059" y="888117"/>
                  <a:pt x="1583365" y="889907"/>
                  <a:pt x="1538332" y="896077"/>
                </a:cubicBezTo>
                <a:cubicBezTo>
                  <a:pt x="1491512" y="902493"/>
                  <a:pt x="1451540" y="921134"/>
                  <a:pt x="1412161" y="943427"/>
                </a:cubicBezTo>
                <a:cubicBezTo>
                  <a:pt x="1277662" y="1019607"/>
                  <a:pt x="1167966" y="1133724"/>
                  <a:pt x="1101510" y="1262727"/>
                </a:cubicBezTo>
                <a:cubicBezTo>
                  <a:pt x="1040174" y="1381874"/>
                  <a:pt x="1012480" y="1521854"/>
                  <a:pt x="1065976" y="1649591"/>
                </a:cubicBezTo>
                <a:cubicBezTo>
                  <a:pt x="1084532" y="1693849"/>
                  <a:pt x="1110182" y="1735761"/>
                  <a:pt x="1123725" y="1781555"/>
                </a:cubicBezTo>
                <a:cubicBezTo>
                  <a:pt x="1139304" y="1834232"/>
                  <a:pt x="1134641" y="1888209"/>
                  <a:pt x="1116262" y="1939183"/>
                </a:cubicBezTo>
                <a:cubicBezTo>
                  <a:pt x="1074988" y="2053543"/>
                  <a:pt x="969650" y="2138016"/>
                  <a:pt x="856903" y="2197605"/>
                </a:cubicBezTo>
                <a:cubicBezTo>
                  <a:pt x="742748" y="2257943"/>
                  <a:pt x="613207" y="2298870"/>
                  <a:pt x="481579" y="2318948"/>
                </a:cubicBezTo>
                <a:cubicBezTo>
                  <a:pt x="326040" y="2342715"/>
                  <a:pt x="164946" y="2331036"/>
                  <a:pt x="12819" y="2289366"/>
                </a:cubicBezTo>
                <a:cubicBezTo>
                  <a:pt x="1126" y="2286139"/>
                  <a:pt x="-5527" y="2255534"/>
                  <a:pt x="5981" y="2258701"/>
                </a:cubicBezTo>
                <a:cubicBezTo>
                  <a:pt x="34432" y="2266460"/>
                  <a:pt x="63164" y="2273315"/>
                  <a:pt x="92153" y="2279012"/>
                </a:cubicBezTo>
                <a:cubicBezTo>
                  <a:pt x="248783" y="2309834"/>
                  <a:pt x="409187" y="2306301"/>
                  <a:pt x="562532" y="2270475"/>
                </a:cubicBezTo>
                <a:cubicBezTo>
                  <a:pt x="694756" y="2239542"/>
                  <a:pt x="825379" y="2189585"/>
                  <a:pt x="932276" y="2113937"/>
                </a:cubicBezTo>
                <a:cubicBezTo>
                  <a:pt x="1029644" y="2045004"/>
                  <a:pt x="1120294" y="1940343"/>
                  <a:pt x="1112841" y="1822270"/>
                </a:cubicBezTo>
                <a:cubicBezTo>
                  <a:pt x="1110026" y="1777410"/>
                  <a:pt x="1088167" y="1736675"/>
                  <a:pt x="1068371" y="1695805"/>
                </a:cubicBezTo>
                <a:cubicBezTo>
                  <a:pt x="1043193" y="1643788"/>
                  <a:pt x="1024109" y="1590892"/>
                  <a:pt x="1018664" y="1534520"/>
                </a:cubicBezTo>
                <a:cubicBezTo>
                  <a:pt x="1005049" y="1393422"/>
                  <a:pt x="1061291" y="1252496"/>
                  <a:pt x="1146445" y="1137351"/>
                </a:cubicBezTo>
                <a:cubicBezTo>
                  <a:pt x="1190233" y="1078143"/>
                  <a:pt x="1243086" y="1024145"/>
                  <a:pt x="1303161" y="977627"/>
                </a:cubicBezTo>
                <a:cubicBezTo>
                  <a:pt x="1352396" y="939514"/>
                  <a:pt x="1408461" y="901737"/>
                  <a:pt x="1469439" y="879376"/>
                </a:cubicBezTo>
                <a:cubicBezTo>
                  <a:pt x="1504057" y="866679"/>
                  <a:pt x="1540873" y="863589"/>
                  <a:pt x="1577984" y="860402"/>
                </a:cubicBezTo>
                <a:cubicBezTo>
                  <a:pt x="1640096" y="855030"/>
                  <a:pt x="1701052" y="845442"/>
                  <a:pt x="1761250" y="831464"/>
                </a:cubicBezTo>
                <a:cubicBezTo>
                  <a:pt x="1917596" y="795172"/>
                  <a:pt x="2062618" y="733102"/>
                  <a:pt x="2193489" y="650220"/>
                </a:cubicBezTo>
                <a:cubicBezTo>
                  <a:pt x="2324057" y="567519"/>
                  <a:pt x="2439967" y="467213"/>
                  <a:pt x="2541229" y="356916"/>
                </a:cubicBezTo>
                <a:cubicBezTo>
                  <a:pt x="2641053" y="248169"/>
                  <a:pt x="2727047" y="129343"/>
                  <a:pt x="2797216" y="3286"/>
                </a:cubicBezTo>
                <a:cubicBezTo>
                  <a:pt x="2798985" y="98"/>
                  <a:pt x="2801331" y="-551"/>
                  <a:pt x="2803777" y="408"/>
                </a:cubicBezTo>
                <a:close/>
              </a:path>
            </a:pathLst>
          </a:custGeom>
          <a:solidFill>
            <a:srgbClr val="FF8837">
              <a:alpha val="60000"/>
            </a:srgbClr>
          </a:solidFill>
          <a:ln w="7830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9" name="直接连接符 8"/>
          <p:cNvCxnSpPr/>
          <p:nvPr userDrawn="1">
            <p:custDataLst>
              <p:tags r:id="rId6"/>
            </p:custDataLst>
          </p:nvPr>
        </p:nvCxnSpPr>
        <p:spPr>
          <a:xfrm>
            <a:off x="763355" y="576357"/>
            <a:ext cx="285750" cy="0"/>
          </a:xfrm>
          <a:prstGeom prst="line">
            <a:avLst/>
          </a:prstGeom>
          <a:noFill/>
          <a:ln w="19050" cap="rnd" cmpd="sng" algn="ctr">
            <a:noFill/>
            <a:prstDash val="solid"/>
            <a:miter lim="800000"/>
          </a:ln>
          <a:effectLst/>
        </p:spPr>
      </p:cxnSp>
      <p:cxnSp>
        <p:nvCxnSpPr>
          <p:cNvPr id="11" name="直接连接符 10"/>
          <p:cNvCxnSpPr/>
          <p:nvPr userDrawn="1">
            <p:custDataLst>
              <p:tags r:id="rId7"/>
            </p:custDataLst>
          </p:nvPr>
        </p:nvCxnSpPr>
        <p:spPr>
          <a:xfrm>
            <a:off x="763355" y="652557"/>
            <a:ext cx="216000" cy="0"/>
          </a:xfrm>
          <a:prstGeom prst="line">
            <a:avLst/>
          </a:prstGeom>
          <a:noFill/>
          <a:ln w="19050" cap="rnd" cmpd="sng" algn="ctr">
            <a:noFill/>
            <a:prstDash val="solid"/>
            <a:miter lim="800000"/>
          </a:ln>
          <a:effectLst/>
        </p:spPr>
      </p:cxnSp>
      <p:cxnSp>
        <p:nvCxnSpPr>
          <p:cNvPr id="12" name="直接连接符 11"/>
          <p:cNvCxnSpPr/>
          <p:nvPr userDrawn="1">
            <p:custDataLst>
              <p:tags r:id="rId8"/>
            </p:custDataLst>
          </p:nvPr>
        </p:nvCxnSpPr>
        <p:spPr>
          <a:xfrm>
            <a:off x="763355" y="728757"/>
            <a:ext cx="144000" cy="0"/>
          </a:xfrm>
          <a:prstGeom prst="line">
            <a:avLst/>
          </a:prstGeom>
          <a:noFill/>
          <a:ln w="19050" cap="rnd" cmpd="sng" algn="ctr">
            <a:noFill/>
            <a:prstDash val="solid"/>
            <a:miter lim="800000"/>
          </a:ln>
          <a:effectLst/>
        </p:spPr>
      </p:cxnSp>
      <p:pic>
        <p:nvPicPr>
          <p:cNvPr id="95" name="图片 94" descr="资源 2@4x55565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rcRect r="9" b="3651"/>
          <a:stretch>
            <a:fillRect/>
          </a:stretch>
        </p:blipFill>
        <p:spPr>
          <a:xfrm>
            <a:off x="3850661" y="2836318"/>
            <a:ext cx="8340615" cy="4021682"/>
          </a:xfrm>
          <a:custGeom>
            <a:avLst/>
            <a:gdLst>
              <a:gd name="connsiteX0" fmla="*/ 0 w 8340615"/>
              <a:gd name="connsiteY0" fmla="*/ 0 h 4021682"/>
              <a:gd name="connsiteX1" fmla="*/ 8340615 w 8340615"/>
              <a:gd name="connsiteY1" fmla="*/ 0 h 4021682"/>
              <a:gd name="connsiteX2" fmla="*/ 8340615 w 8340615"/>
              <a:gd name="connsiteY2" fmla="*/ 4021682 h 4021682"/>
              <a:gd name="connsiteX3" fmla="*/ 6340277 w 8340615"/>
              <a:gd name="connsiteY3" fmla="*/ 4021682 h 4021682"/>
              <a:gd name="connsiteX4" fmla="*/ 6340277 w 8340615"/>
              <a:gd name="connsiteY4" fmla="*/ 2183716 h 4021682"/>
              <a:gd name="connsiteX5" fmla="*/ 2540844 w 8340615"/>
              <a:gd name="connsiteY5" fmla="*/ 2183716 h 4021682"/>
              <a:gd name="connsiteX6" fmla="*/ 2540844 w 8340615"/>
              <a:gd name="connsiteY6" fmla="*/ 4021682 h 4021682"/>
              <a:gd name="connsiteX7" fmla="*/ 0 w 8340615"/>
              <a:gd name="connsiteY7" fmla="*/ 4021682 h 402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0615" h="4021682">
                <a:moveTo>
                  <a:pt x="0" y="0"/>
                </a:moveTo>
                <a:lnTo>
                  <a:pt x="8340615" y="0"/>
                </a:lnTo>
                <a:lnTo>
                  <a:pt x="8340615" y="4021682"/>
                </a:lnTo>
                <a:lnTo>
                  <a:pt x="6340277" y="4021682"/>
                </a:lnTo>
                <a:lnTo>
                  <a:pt x="6340277" y="2183716"/>
                </a:lnTo>
                <a:lnTo>
                  <a:pt x="2540844" y="2183716"/>
                </a:lnTo>
                <a:lnTo>
                  <a:pt x="2540844" y="4021682"/>
                </a:lnTo>
                <a:lnTo>
                  <a:pt x="0" y="4021682"/>
                </a:lnTo>
                <a:close/>
              </a:path>
            </a:pathLst>
          </a:custGeom>
        </p:spPr>
      </p:pic>
      <p:pic>
        <p:nvPicPr>
          <p:cNvPr id="26" name="图片 25" descr="资源 4@4x5556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rcRect r="3706" b="15656"/>
          <a:stretch>
            <a:fillRect/>
          </a:stretch>
        </p:blipFill>
        <p:spPr>
          <a:xfrm>
            <a:off x="6301741" y="1157605"/>
            <a:ext cx="5890260" cy="4098290"/>
          </a:xfrm>
          <a:prstGeom prst="rect">
            <a:avLst/>
          </a:prstGeom>
        </p:spPr>
      </p:pic>
      <p:pic>
        <p:nvPicPr>
          <p:cNvPr id="100" name="图片 99" descr="资源 4@4x55565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b="15656"/>
          <a:stretch>
            <a:fillRect/>
          </a:stretch>
        </p:blipFill>
        <p:spPr>
          <a:xfrm rot="3600000">
            <a:off x="3286762" y="2169306"/>
            <a:ext cx="5012055" cy="3357880"/>
          </a:xfrm>
          <a:custGeom>
            <a:avLst/>
            <a:gdLst>
              <a:gd name="connsiteX0" fmla="*/ 0 w 5012055"/>
              <a:gd name="connsiteY0" fmla="*/ 0 h 3357880"/>
              <a:gd name="connsiteX1" fmla="*/ 5012055 w 5012055"/>
              <a:gd name="connsiteY1" fmla="*/ 0 h 3357880"/>
              <a:gd name="connsiteX2" fmla="*/ 5012055 w 5012055"/>
              <a:gd name="connsiteY2" fmla="*/ 2434657 h 3357880"/>
              <a:gd name="connsiteX3" fmla="*/ 4479032 w 5012055"/>
              <a:gd name="connsiteY3" fmla="*/ 3357880 h 3357880"/>
              <a:gd name="connsiteX4" fmla="*/ 0 w 5012055"/>
              <a:gd name="connsiteY4" fmla="*/ 3357880 h 335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12055" h="3357880">
                <a:moveTo>
                  <a:pt x="0" y="0"/>
                </a:moveTo>
                <a:lnTo>
                  <a:pt x="5012055" y="0"/>
                </a:lnTo>
                <a:lnTo>
                  <a:pt x="5012055" y="2434657"/>
                </a:lnTo>
                <a:lnTo>
                  <a:pt x="4479032" y="3357880"/>
                </a:lnTo>
                <a:lnTo>
                  <a:pt x="0" y="3357880"/>
                </a:lnTo>
                <a:close/>
              </a:path>
            </a:pathLst>
          </a:cu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4"/>
            </p:custDataLst>
          </p:nvPr>
        </p:nvSpPr>
        <p:spPr>
          <a:xfrm>
            <a:off x="1098000" y="914400"/>
            <a:ext cx="7128000" cy="2653200"/>
          </a:xfrm>
        </p:spPr>
        <p:txBody>
          <a:bodyPr wrap="square" lIns="0" anchor="b">
            <a:normAutofit/>
          </a:bodyPr>
          <a:lstStyle>
            <a:lvl1pPr algn="l">
              <a:lnSpc>
                <a:spcPct val="100000"/>
              </a:lnSpc>
              <a:defRPr sz="6600">
                <a:solidFill>
                  <a:srgbClr val="FFFFFF"/>
                </a:solidFill>
                <a:effectLst>
                  <a:outerShdw blurRad="152400" dist="38100" dir="5400000" algn="ctr" rotWithShape="0">
                    <a:srgbClr val="FFFF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1098000" y="3729600"/>
            <a:ext cx="6116400" cy="8244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rgbClr val="FFFFFF"/>
                </a:solidFill>
                <a:effectLst>
                  <a:outerShdw blurRad="152400" sx="102000" sy="102000" algn="ctr" rotWithShape="0">
                    <a:srgbClr val="FFFF00">
                      <a:alpha val="40000"/>
                    </a:srgb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9"/>
            </p:custDataLst>
          </p:nvPr>
        </p:nvSpPr>
        <p:spPr>
          <a:xfrm>
            <a:off x="1098000" y="4618800"/>
            <a:ext cx="2329200" cy="504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61" name="任意多边形: 形状 60"/>
          <p:cNvSpPr/>
          <p:nvPr userDrawn="1">
            <p:custDataLst>
              <p:tags r:id="rId20"/>
            </p:custDataLst>
          </p:nvPr>
        </p:nvSpPr>
        <p:spPr>
          <a:xfrm>
            <a:off x="11546541" y="0"/>
            <a:ext cx="645459" cy="1405888"/>
          </a:xfrm>
          <a:custGeom>
            <a:avLst/>
            <a:gdLst>
              <a:gd name="connsiteX0" fmla="*/ 645459 w 645459"/>
              <a:gd name="connsiteY0" fmla="*/ 0 h 1405888"/>
              <a:gd name="connsiteX1" fmla="*/ 645459 w 645459"/>
              <a:gd name="connsiteY1" fmla="*/ 1405888 h 1405888"/>
              <a:gd name="connsiteX2" fmla="*/ 637570 w 645459"/>
              <a:gd name="connsiteY2" fmla="*/ 1397398 h 1405888"/>
              <a:gd name="connsiteX3" fmla="*/ 565628 w 645459"/>
              <a:gd name="connsiteY3" fmla="*/ 1318085 h 1405888"/>
              <a:gd name="connsiteX4" fmla="*/ 30147 w 645459"/>
              <a:gd name="connsiteY4" fmla="*/ 485363 h 1405888"/>
              <a:gd name="connsiteX5" fmla="*/ 22675 w 645459"/>
              <a:gd name="connsiteY5" fmla="*/ 8745 h 1405888"/>
              <a:gd name="connsiteX6" fmla="*/ 25028 w 645459"/>
              <a:gd name="connsiteY6" fmla="*/ 1 h 1405888"/>
              <a:gd name="connsiteX7" fmla="*/ 645459 w 645459"/>
              <a:gd name="connsiteY7" fmla="*/ 0 h 140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5459" h="1405888">
                <a:moveTo>
                  <a:pt x="645459" y="0"/>
                </a:moveTo>
                <a:lnTo>
                  <a:pt x="645459" y="1405888"/>
                </a:lnTo>
                <a:lnTo>
                  <a:pt x="637570" y="1397398"/>
                </a:lnTo>
                <a:cubicBezTo>
                  <a:pt x="611544" y="1369312"/>
                  <a:pt x="587235" y="1342760"/>
                  <a:pt x="565628" y="1318085"/>
                </a:cubicBezTo>
                <a:cubicBezTo>
                  <a:pt x="345112" y="1066253"/>
                  <a:pt x="110077" y="803629"/>
                  <a:pt x="30147" y="485363"/>
                </a:cubicBezTo>
                <a:cubicBezTo>
                  <a:pt x="-7878" y="333975"/>
                  <a:pt x="-9436" y="170472"/>
                  <a:pt x="22675" y="8745"/>
                </a:cubicBezTo>
                <a:lnTo>
                  <a:pt x="25028" y="1"/>
                </a:lnTo>
                <a:lnTo>
                  <a:pt x="645459" y="0"/>
                </a:lnTo>
                <a:close/>
              </a:path>
            </a:pathLst>
          </a:custGeom>
          <a:gradFill>
            <a:gsLst>
              <a:gs pos="0">
                <a:srgbClr val="FFEF74"/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4" name="任意多边形: 形状 63"/>
          <p:cNvSpPr/>
          <p:nvPr userDrawn="1">
            <p:custDataLst>
              <p:tags r:id="rId21"/>
            </p:custDataLst>
          </p:nvPr>
        </p:nvSpPr>
        <p:spPr>
          <a:xfrm>
            <a:off x="11387653" y="0"/>
            <a:ext cx="804347" cy="1355636"/>
          </a:xfrm>
          <a:custGeom>
            <a:avLst/>
            <a:gdLst>
              <a:gd name="connsiteX0" fmla="*/ 46198 w 804347"/>
              <a:gd name="connsiteY0" fmla="*/ 0 h 1355636"/>
              <a:gd name="connsiteX1" fmla="*/ 81945 w 804347"/>
              <a:gd name="connsiteY1" fmla="*/ 0 h 1355636"/>
              <a:gd name="connsiteX2" fmla="*/ 62250 w 804347"/>
              <a:gd name="connsiteY2" fmla="*/ 52594 h 1355636"/>
              <a:gd name="connsiteX3" fmla="*/ 81349 w 804347"/>
              <a:gd name="connsiteY3" fmla="*/ 534233 h 1355636"/>
              <a:gd name="connsiteX4" fmla="*/ 626070 w 804347"/>
              <a:gd name="connsiteY4" fmla="*/ 1143148 h 1355636"/>
              <a:gd name="connsiteX5" fmla="*/ 804347 w 804347"/>
              <a:gd name="connsiteY5" fmla="*/ 1288570 h 1355636"/>
              <a:gd name="connsiteX6" fmla="*/ 804347 w 804347"/>
              <a:gd name="connsiteY6" fmla="*/ 1355636 h 1355636"/>
              <a:gd name="connsiteX7" fmla="*/ 561954 w 804347"/>
              <a:gd name="connsiteY7" fmla="*/ 1156194 h 1355636"/>
              <a:gd name="connsiteX8" fmla="*/ 310430 w 804347"/>
              <a:gd name="connsiteY8" fmla="*/ 933646 h 1355636"/>
              <a:gd name="connsiteX9" fmla="*/ 19706 w 804347"/>
              <a:gd name="connsiteY9" fmla="*/ 456349 h 1355636"/>
              <a:gd name="connsiteX10" fmla="*/ 13377 w 804347"/>
              <a:gd name="connsiteY10" fmla="*/ 127953 h 1355636"/>
              <a:gd name="connsiteX11" fmla="*/ 46198 w 804347"/>
              <a:gd name="connsiteY11" fmla="*/ 0 h 1355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4347" h="1355636">
                <a:moveTo>
                  <a:pt x="46198" y="0"/>
                </a:moveTo>
                <a:lnTo>
                  <a:pt x="81945" y="0"/>
                </a:lnTo>
                <a:lnTo>
                  <a:pt x="62250" y="52594"/>
                </a:lnTo>
                <a:cubicBezTo>
                  <a:pt x="17187" y="212278"/>
                  <a:pt x="16141" y="377488"/>
                  <a:pt x="81349" y="534233"/>
                </a:cubicBezTo>
                <a:cubicBezTo>
                  <a:pt x="189482" y="794243"/>
                  <a:pt x="409937" y="972081"/>
                  <a:pt x="626070" y="1143148"/>
                </a:cubicBezTo>
                <a:lnTo>
                  <a:pt x="804347" y="1288570"/>
                </a:lnTo>
                <a:lnTo>
                  <a:pt x="804347" y="1355636"/>
                </a:lnTo>
                <a:lnTo>
                  <a:pt x="561954" y="1156194"/>
                </a:lnTo>
                <a:cubicBezTo>
                  <a:pt x="475081" y="1085553"/>
                  <a:pt x="389518" y="1013392"/>
                  <a:pt x="310430" y="933646"/>
                </a:cubicBezTo>
                <a:cubicBezTo>
                  <a:pt x="179944" y="802170"/>
                  <a:pt x="64156" y="646166"/>
                  <a:pt x="19706" y="456349"/>
                </a:cubicBezTo>
                <a:cubicBezTo>
                  <a:pt x="-5235" y="349893"/>
                  <a:pt x="-5539" y="238415"/>
                  <a:pt x="13377" y="127953"/>
                </a:cubicBezTo>
                <a:lnTo>
                  <a:pt x="46198" y="0"/>
                </a:lnTo>
                <a:close/>
              </a:path>
            </a:pathLst>
          </a:custGeom>
          <a:gradFill>
            <a:gsLst>
              <a:gs pos="0">
                <a:srgbClr val="FE7C5B"/>
              </a:gs>
              <a:gs pos="50000">
                <a:srgbClr val="F56741"/>
              </a:gs>
              <a:gs pos="100000">
                <a:srgbClr val="ED5228"/>
              </a:gs>
            </a:gsLst>
            <a:lin ang="930232" scaled="1"/>
          </a:gradFill>
          <a:ln w="783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任意多边形: 形状 66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2256429" cy="1171643"/>
          </a:xfrm>
          <a:custGeom>
            <a:avLst/>
            <a:gdLst>
              <a:gd name="connsiteX0" fmla="*/ 0 w 2256429"/>
              <a:gd name="connsiteY0" fmla="*/ 0 h 1171643"/>
              <a:gd name="connsiteX1" fmla="*/ 2256429 w 2256429"/>
              <a:gd name="connsiteY1" fmla="*/ 0 h 1171643"/>
              <a:gd name="connsiteX2" fmla="*/ 2139435 w 2256429"/>
              <a:gd name="connsiteY2" fmla="*/ 166390 h 1171643"/>
              <a:gd name="connsiteX3" fmla="*/ 700286 w 2256429"/>
              <a:gd name="connsiteY3" fmla="*/ 1123026 h 1171643"/>
              <a:gd name="connsiteX4" fmla="*/ 164348 w 2256429"/>
              <a:gd name="connsiteY4" fmla="*/ 1165088 h 1171643"/>
              <a:gd name="connsiteX5" fmla="*/ 1 w 2256429"/>
              <a:gd name="connsiteY5" fmla="*/ 1135614 h 1171643"/>
              <a:gd name="connsiteX6" fmla="*/ 0 w 2256429"/>
              <a:gd name="connsiteY6" fmla="*/ 0 h 1171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6429" h="1171643">
                <a:moveTo>
                  <a:pt x="0" y="0"/>
                </a:moveTo>
                <a:lnTo>
                  <a:pt x="2256429" y="0"/>
                </a:lnTo>
                <a:lnTo>
                  <a:pt x="2139435" y="166390"/>
                </a:lnTo>
                <a:cubicBezTo>
                  <a:pt x="1788625" y="614467"/>
                  <a:pt x="1239057" y="994688"/>
                  <a:pt x="700286" y="1123026"/>
                </a:cubicBezTo>
                <a:cubicBezTo>
                  <a:pt x="503290" y="1169943"/>
                  <a:pt x="325009" y="1180375"/>
                  <a:pt x="164348" y="1165088"/>
                </a:cubicBezTo>
                <a:lnTo>
                  <a:pt x="1" y="113561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FEF74">
                  <a:alpha val="18000"/>
                </a:srgb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0" name="任意多边形: 形状 69"/>
          <p:cNvSpPr/>
          <p:nvPr userDrawn="1">
            <p:custDataLst>
              <p:tags r:id="rId23"/>
            </p:custDataLst>
          </p:nvPr>
        </p:nvSpPr>
        <p:spPr>
          <a:xfrm>
            <a:off x="435867" y="0"/>
            <a:ext cx="2227687" cy="1193196"/>
          </a:xfrm>
          <a:custGeom>
            <a:avLst/>
            <a:gdLst>
              <a:gd name="connsiteX0" fmla="*/ 2227687 w 2227687"/>
              <a:gd name="connsiteY0" fmla="*/ 0 h 1193196"/>
              <a:gd name="connsiteX1" fmla="*/ 2076793 w 2227687"/>
              <a:gd name="connsiteY1" fmla="*/ 196345 h 1193196"/>
              <a:gd name="connsiteX2" fmla="*/ 1428004 w 2227687"/>
              <a:gd name="connsiteY2" fmla="*/ 740871 h 1193196"/>
              <a:gd name="connsiteX3" fmla="*/ 7553 w 2227687"/>
              <a:gd name="connsiteY3" fmla="*/ 1193174 h 1193196"/>
              <a:gd name="connsiteX4" fmla="*/ 67441 w 2227687"/>
              <a:gd name="connsiteY4" fmla="*/ 1114236 h 1193196"/>
              <a:gd name="connsiteX5" fmla="*/ 580391 w 2227687"/>
              <a:gd name="connsiteY5" fmla="*/ 1045874 h 1193196"/>
              <a:gd name="connsiteX6" fmla="*/ 2137757 w 2227687"/>
              <a:gd name="connsiteY6" fmla="*/ 71545 h 1193196"/>
              <a:gd name="connsiteX7" fmla="*/ 2182791 w 2227687"/>
              <a:gd name="connsiteY7" fmla="*/ 1 h 1193196"/>
              <a:gd name="connsiteX8" fmla="*/ 2227687 w 2227687"/>
              <a:gd name="connsiteY8" fmla="*/ 0 h 119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7687" h="1193196">
                <a:moveTo>
                  <a:pt x="2227687" y="0"/>
                </a:moveTo>
                <a:lnTo>
                  <a:pt x="2076793" y="196345"/>
                </a:lnTo>
                <a:cubicBezTo>
                  <a:pt x="1893488" y="406077"/>
                  <a:pt x="1664585" y="592593"/>
                  <a:pt x="1428004" y="740871"/>
                </a:cubicBezTo>
                <a:cubicBezTo>
                  <a:pt x="949360" y="1040861"/>
                  <a:pt x="420524" y="1195329"/>
                  <a:pt x="7553" y="1193174"/>
                </a:cubicBezTo>
                <a:cubicBezTo>
                  <a:pt x="-22011" y="1192942"/>
                  <a:pt x="43091" y="1114217"/>
                  <a:pt x="67441" y="1114236"/>
                </a:cubicBezTo>
                <a:cubicBezTo>
                  <a:pt x="226296" y="1115096"/>
                  <a:pt x="402471" y="1088445"/>
                  <a:pt x="580391" y="1045874"/>
                </a:cubicBezTo>
                <a:cubicBezTo>
                  <a:pt x="1098091" y="921937"/>
                  <a:pt x="1761139" y="577520"/>
                  <a:pt x="2137757" y="71545"/>
                </a:cubicBezTo>
                <a:lnTo>
                  <a:pt x="2182791" y="1"/>
                </a:lnTo>
                <a:lnTo>
                  <a:pt x="2227687" y="0"/>
                </a:lnTo>
                <a:close/>
              </a:path>
            </a:pathLst>
          </a:custGeom>
          <a:gradFill flip="none" rotWithShape="1">
            <a:gsLst>
              <a:gs pos="0">
                <a:srgbClr val="FFEF74">
                  <a:alpha val="33000"/>
                </a:srgb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8100000" scaled="1"/>
            <a:tileRect/>
          </a:gra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3" name="任意多边形: 形状 72"/>
          <p:cNvSpPr/>
          <p:nvPr userDrawn="1">
            <p:custDataLst>
              <p:tags r:id="rId24"/>
            </p:custDataLst>
          </p:nvPr>
        </p:nvSpPr>
        <p:spPr>
          <a:xfrm>
            <a:off x="0" y="4781662"/>
            <a:ext cx="753755" cy="2076338"/>
          </a:xfrm>
          <a:custGeom>
            <a:avLst/>
            <a:gdLst>
              <a:gd name="connsiteX0" fmla="*/ 0 w 753755"/>
              <a:gd name="connsiteY0" fmla="*/ 0 h 2221702"/>
              <a:gd name="connsiteX1" fmla="*/ 78335 w 753755"/>
              <a:gd name="connsiteY1" fmla="*/ 34523 h 2221702"/>
              <a:gd name="connsiteX2" fmla="*/ 523334 w 753755"/>
              <a:gd name="connsiteY2" fmla="*/ 402466 h 2221702"/>
              <a:gd name="connsiteX3" fmla="*/ 636630 w 753755"/>
              <a:gd name="connsiteY3" fmla="*/ 1579086 h 2221702"/>
              <a:gd name="connsiteX4" fmla="*/ 537217 w 753755"/>
              <a:gd name="connsiteY4" fmla="*/ 1730230 h 2221702"/>
              <a:gd name="connsiteX5" fmla="*/ 508697 w 753755"/>
              <a:gd name="connsiteY5" fmla="*/ 1746146 h 2221702"/>
              <a:gd name="connsiteX6" fmla="*/ 508659 w 753755"/>
              <a:gd name="connsiteY6" fmla="*/ 1746499 h 2221702"/>
              <a:gd name="connsiteX7" fmla="*/ 559052 w 753755"/>
              <a:gd name="connsiteY7" fmla="*/ 2213885 h 2221702"/>
              <a:gd name="connsiteX8" fmla="*/ 566587 w 753755"/>
              <a:gd name="connsiteY8" fmla="*/ 2221702 h 2221702"/>
              <a:gd name="connsiteX9" fmla="*/ 1 w 753755"/>
              <a:gd name="connsiteY9" fmla="*/ 2221702 h 2221702"/>
              <a:gd name="connsiteX10" fmla="*/ 0 w 753755"/>
              <a:gd name="connsiteY10" fmla="*/ 0 h 2221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7" h="3270">
                <a:moveTo>
                  <a:pt x="0" y="0"/>
                </a:moveTo>
                <a:lnTo>
                  <a:pt x="123" y="54"/>
                </a:lnTo>
                <a:cubicBezTo>
                  <a:pt x="539" y="274"/>
                  <a:pt x="782" y="579"/>
                  <a:pt x="824" y="634"/>
                </a:cubicBezTo>
                <a:cubicBezTo>
                  <a:pt x="1331" y="1290"/>
                  <a:pt x="1224" y="2070"/>
                  <a:pt x="1003" y="2487"/>
                </a:cubicBezTo>
                <a:cubicBezTo>
                  <a:pt x="995" y="2501"/>
                  <a:pt x="912" y="2656"/>
                  <a:pt x="846" y="2725"/>
                </a:cubicBezTo>
                <a:lnTo>
                  <a:pt x="801" y="2750"/>
                </a:lnTo>
                <a:cubicBezTo>
                  <a:pt x="801" y="2750"/>
                  <a:pt x="801" y="2750"/>
                  <a:pt x="801" y="2750"/>
                </a:cubicBezTo>
                <a:cubicBezTo>
                  <a:pt x="783" y="2904"/>
                  <a:pt x="756" y="3083"/>
                  <a:pt x="783" y="3247"/>
                </a:cubicBezTo>
                <a:lnTo>
                  <a:pt x="787" y="3270"/>
                </a:lnTo>
                <a:lnTo>
                  <a:pt x="0" y="327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1000">
                <a:srgbClr val="FFEF74">
                  <a:alpha val="41000"/>
                </a:srgbClr>
              </a:gs>
              <a:gs pos="74000">
                <a:schemeClr val="accent2">
                  <a:lumMod val="20000"/>
                  <a:lumOff val="80000"/>
                  <a:alpha val="0"/>
                </a:schemeClr>
              </a:gs>
            </a:gsLst>
            <a:lin ang="7800000" scaled="0"/>
          </a:gra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0" name="任意多边形: 形状 89"/>
          <p:cNvSpPr/>
          <p:nvPr userDrawn="1">
            <p:custDataLst>
              <p:tags r:id="rId25"/>
            </p:custDataLst>
          </p:nvPr>
        </p:nvSpPr>
        <p:spPr>
          <a:xfrm>
            <a:off x="0" y="4633876"/>
            <a:ext cx="1004782" cy="2224124"/>
          </a:xfrm>
          <a:custGeom>
            <a:avLst/>
            <a:gdLst>
              <a:gd name="connsiteX0" fmla="*/ 0 w 1004782"/>
              <a:gd name="connsiteY0" fmla="*/ 0 h 2224124"/>
              <a:gd name="connsiteX1" fmla="*/ 118808 w 1004782"/>
              <a:gd name="connsiteY1" fmla="*/ 84931 h 2224124"/>
              <a:gd name="connsiteX2" fmla="*/ 561533 w 1004782"/>
              <a:gd name="connsiteY2" fmla="*/ 362251 h 2224124"/>
              <a:gd name="connsiteX3" fmla="*/ 954353 w 1004782"/>
              <a:gd name="connsiteY3" fmla="*/ 887134 h 2224124"/>
              <a:gd name="connsiteX4" fmla="*/ 938436 w 1004782"/>
              <a:gd name="connsiteY4" fmla="*/ 1544021 h 2224124"/>
              <a:gd name="connsiteX5" fmla="*/ 805948 w 1004782"/>
              <a:gd name="connsiteY5" fmla="*/ 1911779 h 2224124"/>
              <a:gd name="connsiteX6" fmla="*/ 810459 w 1004782"/>
              <a:gd name="connsiteY6" fmla="*/ 2085264 h 2224124"/>
              <a:gd name="connsiteX7" fmla="*/ 873999 w 1004782"/>
              <a:gd name="connsiteY7" fmla="*/ 2224124 h 2224124"/>
              <a:gd name="connsiteX8" fmla="*/ 840336 w 1004782"/>
              <a:gd name="connsiteY8" fmla="*/ 2224124 h 2224124"/>
              <a:gd name="connsiteX9" fmla="*/ 800744 w 1004782"/>
              <a:gd name="connsiteY9" fmla="*/ 2150695 h 2224124"/>
              <a:gd name="connsiteX10" fmla="*/ 766661 w 1004782"/>
              <a:gd name="connsiteY10" fmla="*/ 2013149 h 2224124"/>
              <a:gd name="connsiteX11" fmla="*/ 956933 w 1004782"/>
              <a:gd name="connsiteY11" fmla="*/ 1347151 h 2224124"/>
              <a:gd name="connsiteX12" fmla="*/ 779542 w 1004782"/>
              <a:gd name="connsiteY12" fmla="*/ 615581 h 2224124"/>
              <a:gd name="connsiteX13" fmla="*/ 204835 w 1004782"/>
              <a:gd name="connsiteY13" fmla="*/ 182456 h 2224124"/>
              <a:gd name="connsiteX14" fmla="*/ 64071 w 1004782"/>
              <a:gd name="connsiteY14" fmla="*/ 90915 h 2224124"/>
              <a:gd name="connsiteX15" fmla="*/ 0 w 1004782"/>
              <a:gd name="connsiteY15" fmla="*/ 41333 h 2224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04782" h="2224124">
                <a:moveTo>
                  <a:pt x="0" y="0"/>
                </a:moveTo>
                <a:lnTo>
                  <a:pt x="118808" y="84931"/>
                </a:lnTo>
                <a:cubicBezTo>
                  <a:pt x="264599" y="179296"/>
                  <a:pt x="422536" y="259374"/>
                  <a:pt x="561533" y="362251"/>
                </a:cubicBezTo>
                <a:cubicBezTo>
                  <a:pt x="748915" y="500951"/>
                  <a:pt x="884872" y="678224"/>
                  <a:pt x="954353" y="887134"/>
                </a:cubicBezTo>
                <a:cubicBezTo>
                  <a:pt x="1027966" y="1108396"/>
                  <a:pt x="1019571" y="1328893"/>
                  <a:pt x="938436" y="1544021"/>
                </a:cubicBezTo>
                <a:cubicBezTo>
                  <a:pt x="892692" y="1665356"/>
                  <a:pt x="831329" y="1784662"/>
                  <a:pt x="805948" y="1911779"/>
                </a:cubicBezTo>
                <a:cubicBezTo>
                  <a:pt x="794309" y="1970274"/>
                  <a:pt x="796583" y="2028728"/>
                  <a:pt x="810459" y="2085264"/>
                </a:cubicBezTo>
                <a:lnTo>
                  <a:pt x="873999" y="2224124"/>
                </a:lnTo>
                <a:lnTo>
                  <a:pt x="840336" y="2224124"/>
                </a:lnTo>
                <a:lnTo>
                  <a:pt x="800744" y="2150695"/>
                </a:lnTo>
                <a:cubicBezTo>
                  <a:pt x="783246" y="2106449"/>
                  <a:pt x="771475" y="2060436"/>
                  <a:pt x="766661" y="2013149"/>
                </a:cubicBezTo>
                <a:cubicBezTo>
                  <a:pt x="742955" y="1780613"/>
                  <a:pt x="907643" y="1568148"/>
                  <a:pt x="956933" y="1347151"/>
                </a:cubicBezTo>
                <a:cubicBezTo>
                  <a:pt x="1011743" y="1101346"/>
                  <a:pt x="940494" y="823468"/>
                  <a:pt x="779542" y="615581"/>
                </a:cubicBezTo>
                <a:cubicBezTo>
                  <a:pt x="633797" y="427425"/>
                  <a:pt x="412451" y="307510"/>
                  <a:pt x="204835" y="182456"/>
                </a:cubicBezTo>
                <a:cubicBezTo>
                  <a:pt x="156272" y="153216"/>
                  <a:pt x="109276" y="122821"/>
                  <a:pt x="64071" y="90915"/>
                </a:cubicBezTo>
                <a:lnTo>
                  <a:pt x="0" y="41333"/>
                </a:lnTo>
                <a:close/>
              </a:path>
            </a:pathLst>
          </a:custGeom>
          <a:gradFill>
            <a:gsLst>
              <a:gs pos="0">
                <a:srgbClr val="FE7C5B"/>
              </a:gs>
              <a:gs pos="50000">
                <a:srgbClr val="F56741"/>
              </a:gs>
              <a:gs pos="100000">
                <a:srgbClr val="ED5228"/>
              </a:gs>
            </a:gsLst>
            <a:lin ang="0" scaled="1"/>
          </a:gradFill>
          <a:ln w="783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5" name="任意多边形: 形状 84"/>
          <p:cNvSpPr/>
          <p:nvPr userDrawn="1">
            <p:custDataLst>
              <p:tags r:id="rId26"/>
            </p:custDataLst>
          </p:nvPr>
        </p:nvSpPr>
        <p:spPr>
          <a:xfrm>
            <a:off x="7033128" y="4175774"/>
            <a:ext cx="5158149" cy="2682226"/>
          </a:xfrm>
          <a:custGeom>
            <a:avLst/>
            <a:gdLst>
              <a:gd name="connsiteX0" fmla="*/ 5158149 w 5158149"/>
              <a:gd name="connsiteY0" fmla="*/ 0 h 2682226"/>
              <a:gd name="connsiteX1" fmla="*/ 5158149 w 5158149"/>
              <a:gd name="connsiteY1" fmla="*/ 2682226 h 2682226"/>
              <a:gd name="connsiteX2" fmla="*/ 0 w 5158149"/>
              <a:gd name="connsiteY2" fmla="*/ 2682226 h 2682226"/>
              <a:gd name="connsiteX3" fmla="*/ 74719 w 5158149"/>
              <a:gd name="connsiteY3" fmla="*/ 2633807 h 2682226"/>
              <a:gd name="connsiteX4" fmla="*/ 456772 w 5158149"/>
              <a:gd name="connsiteY4" fmla="*/ 2439021 h 2682226"/>
              <a:gd name="connsiteX5" fmla="*/ 1250357 w 5158149"/>
              <a:gd name="connsiteY5" fmla="*/ 2260130 h 2682226"/>
              <a:gd name="connsiteX6" fmla="*/ 1865688 w 5158149"/>
              <a:gd name="connsiteY6" fmla="*/ 2377025 h 2682226"/>
              <a:gd name="connsiteX7" fmla="*/ 2145394 w 5158149"/>
              <a:gd name="connsiteY7" fmla="*/ 2482095 h 2682226"/>
              <a:gd name="connsiteX8" fmla="*/ 3196167 w 5158149"/>
              <a:gd name="connsiteY8" fmla="*/ 2385324 h 2682226"/>
              <a:gd name="connsiteX9" fmla="*/ 3409576 w 5158149"/>
              <a:gd name="connsiteY9" fmla="*/ 2074313 h 2682226"/>
              <a:gd name="connsiteX10" fmla="*/ 3298131 w 5158149"/>
              <a:gd name="connsiteY10" fmla="*/ 1897244 h 2682226"/>
              <a:gd name="connsiteX11" fmla="*/ 3525100 w 5158149"/>
              <a:gd name="connsiteY11" fmla="*/ 1223510 h 2682226"/>
              <a:gd name="connsiteX12" fmla="*/ 4179366 w 5158149"/>
              <a:gd name="connsiteY12" fmla="*/ 1079843 h 2682226"/>
              <a:gd name="connsiteX13" fmla="*/ 4686576 w 5158149"/>
              <a:gd name="connsiteY13" fmla="*/ 701234 h 2682226"/>
              <a:gd name="connsiteX14" fmla="*/ 5108004 w 5158149"/>
              <a:gd name="connsiteY14" fmla="*/ 114727 h 268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58149" h="2682226">
                <a:moveTo>
                  <a:pt x="5158149" y="0"/>
                </a:moveTo>
                <a:lnTo>
                  <a:pt x="5158149" y="2682226"/>
                </a:lnTo>
                <a:lnTo>
                  <a:pt x="0" y="2682226"/>
                </a:lnTo>
                <a:lnTo>
                  <a:pt x="74719" y="2633807"/>
                </a:lnTo>
                <a:cubicBezTo>
                  <a:pt x="226502" y="2543811"/>
                  <a:pt x="343566" y="2483463"/>
                  <a:pt x="456772" y="2439021"/>
                </a:cubicBezTo>
                <a:cubicBezTo>
                  <a:pt x="689226" y="2347813"/>
                  <a:pt x="929371" y="2253557"/>
                  <a:pt x="1250357" y="2260130"/>
                </a:cubicBezTo>
                <a:cubicBezTo>
                  <a:pt x="1459272" y="2264432"/>
                  <a:pt x="1669116" y="2311930"/>
                  <a:pt x="1865688" y="2377025"/>
                </a:cubicBezTo>
                <a:cubicBezTo>
                  <a:pt x="1960631" y="2408438"/>
                  <a:pt x="2049636" y="2452674"/>
                  <a:pt x="2145394" y="2482095"/>
                </a:cubicBezTo>
                <a:cubicBezTo>
                  <a:pt x="2492205" y="2588672"/>
                  <a:pt x="2886827" y="2552352"/>
                  <a:pt x="3196167" y="2385324"/>
                </a:cubicBezTo>
                <a:cubicBezTo>
                  <a:pt x="3320375" y="2318280"/>
                  <a:pt x="3442378" y="2203094"/>
                  <a:pt x="3409576" y="2074313"/>
                </a:cubicBezTo>
                <a:cubicBezTo>
                  <a:pt x="3392716" y="2008057"/>
                  <a:pt x="3338010" y="1955324"/>
                  <a:pt x="3298131" y="1897244"/>
                </a:cubicBezTo>
                <a:cubicBezTo>
                  <a:pt x="3140480" y="1667772"/>
                  <a:pt x="3254639" y="1328900"/>
                  <a:pt x="3525100" y="1223510"/>
                </a:cubicBezTo>
                <a:cubicBezTo>
                  <a:pt x="3738457" y="1140356"/>
                  <a:pt x="3970071" y="1175917"/>
                  <a:pt x="4179366" y="1079843"/>
                </a:cubicBezTo>
                <a:cubicBezTo>
                  <a:pt x="4372438" y="991174"/>
                  <a:pt x="4546078" y="847333"/>
                  <a:pt x="4686576" y="701234"/>
                </a:cubicBezTo>
                <a:cubicBezTo>
                  <a:pt x="4822720" y="559709"/>
                  <a:pt x="4997272" y="336949"/>
                  <a:pt x="5108004" y="114727"/>
                </a:cubicBezTo>
                <a:close/>
              </a:path>
            </a:pathLst>
          </a:custGeom>
          <a:gradFill>
            <a:gsLst>
              <a:gs pos="11000">
                <a:srgbClr val="FFEF74"/>
              </a:gs>
              <a:gs pos="74000">
                <a:schemeClr val="accent2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3" t="1952" r="11318" b="7354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图形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8699499" cy="68580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3380" h="10860">
                <a:moveTo>
                  <a:pt x="0" y="0"/>
                </a:moveTo>
                <a:lnTo>
                  <a:pt x="10831" y="0"/>
                </a:lnTo>
                <a:lnTo>
                  <a:pt x="10857" y="22"/>
                </a:lnTo>
                <a:cubicBezTo>
                  <a:pt x="12435" y="1379"/>
                  <a:pt x="13380" y="3104"/>
                  <a:pt x="13380" y="4981"/>
                </a:cubicBezTo>
                <a:cubicBezTo>
                  <a:pt x="13380" y="7303"/>
                  <a:pt x="11936" y="9391"/>
                  <a:pt x="9636" y="10838"/>
                </a:cubicBezTo>
                <a:lnTo>
                  <a:pt x="9600" y="10860"/>
                </a:lnTo>
                <a:lnTo>
                  <a:pt x="0" y="1086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77000">
                <a:schemeClr val="accent2">
                  <a:alpha val="0"/>
                </a:schemeClr>
              </a:gs>
              <a:gs pos="24000">
                <a:schemeClr val="accent1">
                  <a:alpha val="3000"/>
                </a:scheme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/>
          </a:p>
        </p:txBody>
      </p:sp>
      <p:pic>
        <p:nvPicPr>
          <p:cNvPr id="42" name="图片 41" descr="资源 2@4x5556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rcRect l="81224" t="10955" r="9022" b="61308"/>
          <a:stretch>
            <a:fillRect/>
          </a:stretch>
        </p:blipFill>
        <p:spPr>
          <a:xfrm>
            <a:off x="10827660" y="0"/>
            <a:ext cx="1364340" cy="1941485"/>
          </a:xfrm>
          <a:custGeom>
            <a:avLst/>
            <a:gdLst>
              <a:gd name="connsiteX0" fmla="*/ 0 w 1364340"/>
              <a:gd name="connsiteY0" fmla="*/ 0 h 1941485"/>
              <a:gd name="connsiteX1" fmla="*/ 1364340 w 1364340"/>
              <a:gd name="connsiteY1" fmla="*/ 0 h 1941485"/>
              <a:gd name="connsiteX2" fmla="*/ 1364340 w 1364340"/>
              <a:gd name="connsiteY2" fmla="*/ 1941485 h 1941485"/>
              <a:gd name="connsiteX3" fmla="*/ 0 w 1364340"/>
              <a:gd name="connsiteY3" fmla="*/ 1941485 h 1941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4340" h="1941485">
                <a:moveTo>
                  <a:pt x="0" y="0"/>
                </a:moveTo>
                <a:lnTo>
                  <a:pt x="1364340" y="0"/>
                </a:lnTo>
                <a:lnTo>
                  <a:pt x="1364340" y="1941485"/>
                </a:lnTo>
                <a:lnTo>
                  <a:pt x="0" y="1941485"/>
                </a:lnTo>
                <a:close/>
              </a:path>
            </a:pathLst>
          </a:cu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671365" y="579600"/>
            <a:ext cx="4777200" cy="1191600"/>
          </a:xfrm>
        </p:spPr>
        <p:txBody>
          <a:bodyPr wrap="square" anchor="b">
            <a:normAutofit/>
          </a:bodyPr>
          <a:lstStyle>
            <a:lvl1pPr>
              <a:defRPr sz="6000">
                <a:solidFill>
                  <a:srgbClr val="FFFFFF"/>
                </a:solidFill>
                <a:effectLst>
                  <a:outerShdw blurRad="88900" sx="102000" sy="102000" algn="ctr" rotWithShape="0">
                    <a:srgbClr val="FFFF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11"/>
            </p:custDataLst>
          </p:nvPr>
        </p:nvSpPr>
        <p:spPr>
          <a:xfrm>
            <a:off x="0" y="0"/>
            <a:ext cx="2162495" cy="792581"/>
          </a:xfrm>
          <a:custGeom>
            <a:avLst/>
            <a:gdLst>
              <a:gd name="connsiteX0" fmla="*/ 2162495 w 2162495"/>
              <a:gd name="connsiteY0" fmla="*/ 0 h 792581"/>
              <a:gd name="connsiteX1" fmla="*/ 2122382 w 2162495"/>
              <a:gd name="connsiteY1" fmla="*/ 71344 h 792581"/>
              <a:gd name="connsiteX2" fmla="*/ 1302911 w 2162495"/>
              <a:gd name="connsiteY2" fmla="*/ 495483 h 792581"/>
              <a:gd name="connsiteX3" fmla="*/ 706412 w 2162495"/>
              <a:gd name="connsiteY3" fmla="*/ 301366 h 792581"/>
              <a:gd name="connsiteX4" fmla="*/ 85999 w 2162495"/>
              <a:gd name="connsiteY4" fmla="*/ 707142 h 792581"/>
              <a:gd name="connsiteX5" fmla="*/ 0 w 2162495"/>
              <a:gd name="connsiteY5" fmla="*/ 792581 h 792581"/>
              <a:gd name="connsiteX6" fmla="*/ 0 w 2162495"/>
              <a:gd name="connsiteY6" fmla="*/ 1 h 792581"/>
              <a:gd name="connsiteX7" fmla="*/ 2162495 w 2162495"/>
              <a:gd name="connsiteY7" fmla="*/ 0 h 792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2495" h="792581">
                <a:moveTo>
                  <a:pt x="2162495" y="0"/>
                </a:moveTo>
                <a:lnTo>
                  <a:pt x="2122382" y="71344"/>
                </a:lnTo>
                <a:cubicBezTo>
                  <a:pt x="1941335" y="328404"/>
                  <a:pt x="1619437" y="518841"/>
                  <a:pt x="1302911" y="495483"/>
                </a:cubicBezTo>
                <a:cubicBezTo>
                  <a:pt x="1085089" y="479351"/>
                  <a:pt x="922793" y="283483"/>
                  <a:pt x="706412" y="301366"/>
                </a:cubicBezTo>
                <a:cubicBezTo>
                  <a:pt x="461653" y="321719"/>
                  <a:pt x="278057" y="511086"/>
                  <a:pt x="85999" y="707142"/>
                </a:cubicBezTo>
                <a:lnTo>
                  <a:pt x="0" y="792581"/>
                </a:lnTo>
                <a:lnTo>
                  <a:pt x="0" y="1"/>
                </a:lnTo>
                <a:lnTo>
                  <a:pt x="2162495" y="0"/>
                </a:lnTo>
                <a:close/>
              </a:path>
            </a:pathLst>
          </a:custGeom>
          <a:gradFill>
            <a:gsLst>
              <a:gs pos="11000">
                <a:srgbClr val="FFEF74">
                  <a:alpha val="41000"/>
                </a:srgbClr>
              </a:gs>
              <a:gs pos="74000">
                <a:schemeClr val="accent2">
                  <a:lumMod val="20000"/>
                  <a:lumOff val="80000"/>
                  <a:alpha val="0"/>
                </a:schemeClr>
              </a:gs>
            </a:gsLst>
            <a:lin ang="15600000" scaled="0"/>
          </a:gra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任意多边形: 形状 30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2481688" cy="971392"/>
          </a:xfrm>
          <a:custGeom>
            <a:avLst/>
            <a:gdLst>
              <a:gd name="connsiteX0" fmla="*/ 2432246 w 2481688"/>
              <a:gd name="connsiteY0" fmla="*/ 0 h 971392"/>
              <a:gd name="connsiteX1" fmla="*/ 2481688 w 2481688"/>
              <a:gd name="connsiteY1" fmla="*/ 0 h 971392"/>
              <a:gd name="connsiteX2" fmla="*/ 2459547 w 2481688"/>
              <a:gd name="connsiteY2" fmla="*/ 99947 h 971392"/>
              <a:gd name="connsiteX3" fmla="*/ 2378462 w 2481688"/>
              <a:gd name="connsiteY3" fmla="*/ 292463 h 971392"/>
              <a:gd name="connsiteX4" fmla="*/ 1851099 w 2481688"/>
              <a:gd name="connsiteY4" fmla="*/ 722775 h 971392"/>
              <a:gd name="connsiteX5" fmla="*/ 1381421 w 2481688"/>
              <a:gd name="connsiteY5" fmla="*/ 721161 h 971392"/>
              <a:gd name="connsiteX6" fmla="*/ 994939 w 2481688"/>
              <a:gd name="connsiteY6" fmla="*/ 548901 h 971392"/>
              <a:gd name="connsiteX7" fmla="*/ 555957 w 2481688"/>
              <a:gd name="connsiteY7" fmla="*/ 548852 h 971392"/>
              <a:gd name="connsiteX8" fmla="*/ 226800 w 2481688"/>
              <a:gd name="connsiteY8" fmla="*/ 816174 h 971392"/>
              <a:gd name="connsiteX9" fmla="*/ 61575 w 2481688"/>
              <a:gd name="connsiteY9" fmla="*/ 938451 h 971392"/>
              <a:gd name="connsiteX10" fmla="*/ 0 w 2481688"/>
              <a:gd name="connsiteY10" fmla="*/ 971392 h 971392"/>
              <a:gd name="connsiteX11" fmla="*/ 0 w 2481688"/>
              <a:gd name="connsiteY11" fmla="*/ 903236 h 971392"/>
              <a:gd name="connsiteX12" fmla="*/ 2211 w 2481688"/>
              <a:gd name="connsiteY12" fmla="*/ 902040 h 971392"/>
              <a:gd name="connsiteX13" fmla="*/ 274820 w 2481688"/>
              <a:gd name="connsiteY13" fmla="*/ 687729 h 971392"/>
              <a:gd name="connsiteX14" fmla="*/ 572494 w 2481688"/>
              <a:gd name="connsiteY14" fmla="*/ 469051 h 971392"/>
              <a:gd name="connsiteX15" fmla="*/ 940462 w 2481688"/>
              <a:gd name="connsiteY15" fmla="*/ 468583 h 971392"/>
              <a:gd name="connsiteX16" fmla="*/ 1347581 w 2481688"/>
              <a:gd name="connsiteY16" fmla="*/ 651820 h 971392"/>
              <a:gd name="connsiteX17" fmla="*/ 1818464 w 2481688"/>
              <a:gd name="connsiteY17" fmla="*/ 661165 h 971392"/>
              <a:gd name="connsiteX18" fmla="*/ 2429640 w 2481688"/>
              <a:gd name="connsiteY18" fmla="*/ 14735 h 971392"/>
              <a:gd name="connsiteX19" fmla="*/ 2432246 w 2481688"/>
              <a:gd name="connsiteY19" fmla="*/ 0 h 971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481688" h="971392">
                <a:moveTo>
                  <a:pt x="2432246" y="0"/>
                </a:moveTo>
                <a:lnTo>
                  <a:pt x="2481688" y="0"/>
                </a:lnTo>
                <a:lnTo>
                  <a:pt x="2459547" y="99947"/>
                </a:lnTo>
                <a:cubicBezTo>
                  <a:pt x="2438599" y="165801"/>
                  <a:pt x="2411566" y="230204"/>
                  <a:pt x="2378462" y="292463"/>
                </a:cubicBezTo>
                <a:cubicBezTo>
                  <a:pt x="2271559" y="493594"/>
                  <a:pt x="2093952" y="659177"/>
                  <a:pt x="1851099" y="722775"/>
                </a:cubicBezTo>
                <a:cubicBezTo>
                  <a:pt x="1699699" y="762439"/>
                  <a:pt x="1534443" y="760717"/>
                  <a:pt x="1381421" y="721161"/>
                </a:cubicBezTo>
                <a:cubicBezTo>
                  <a:pt x="1240374" y="684674"/>
                  <a:pt x="1125346" y="606267"/>
                  <a:pt x="994939" y="548901"/>
                </a:cubicBezTo>
                <a:cubicBezTo>
                  <a:pt x="849819" y="485123"/>
                  <a:pt x="697682" y="482042"/>
                  <a:pt x="555957" y="548852"/>
                </a:cubicBezTo>
                <a:cubicBezTo>
                  <a:pt x="423480" y="611267"/>
                  <a:pt x="333156" y="724988"/>
                  <a:pt x="226800" y="816174"/>
                </a:cubicBezTo>
                <a:cubicBezTo>
                  <a:pt x="174951" y="860658"/>
                  <a:pt x="119740" y="901589"/>
                  <a:pt x="61575" y="938451"/>
                </a:cubicBezTo>
                <a:lnTo>
                  <a:pt x="0" y="971392"/>
                </a:lnTo>
                <a:lnTo>
                  <a:pt x="0" y="903236"/>
                </a:lnTo>
                <a:lnTo>
                  <a:pt x="2211" y="902040"/>
                </a:lnTo>
                <a:cubicBezTo>
                  <a:pt x="102111" y="840924"/>
                  <a:pt x="190707" y="766060"/>
                  <a:pt x="274820" y="687729"/>
                </a:cubicBezTo>
                <a:cubicBezTo>
                  <a:pt x="365746" y="602982"/>
                  <a:pt x="448921" y="516213"/>
                  <a:pt x="572494" y="469051"/>
                </a:cubicBezTo>
                <a:cubicBezTo>
                  <a:pt x="691328" y="423656"/>
                  <a:pt x="819191" y="424689"/>
                  <a:pt x="940462" y="468583"/>
                </a:cubicBezTo>
                <a:cubicBezTo>
                  <a:pt x="1082023" y="519787"/>
                  <a:pt x="1200773" y="610713"/>
                  <a:pt x="1347581" y="651820"/>
                </a:cubicBezTo>
                <a:cubicBezTo>
                  <a:pt x="1500665" y="694734"/>
                  <a:pt x="1665523" y="699700"/>
                  <a:pt x="1818464" y="661165"/>
                </a:cubicBezTo>
                <a:cubicBezTo>
                  <a:pt x="2153658" y="576672"/>
                  <a:pt x="2352363" y="311246"/>
                  <a:pt x="2429640" y="14735"/>
                </a:cubicBezTo>
                <a:lnTo>
                  <a:pt x="2432246" y="0"/>
                </a:lnTo>
                <a:close/>
              </a:path>
            </a:pathLst>
          </a:custGeom>
          <a:gradFill>
            <a:gsLst>
              <a:gs pos="11000">
                <a:srgbClr val="FFEF74">
                  <a:alpha val="33000"/>
                </a:srgbClr>
              </a:gs>
              <a:gs pos="74000">
                <a:schemeClr val="accent2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任意多边形: 形状 43"/>
          <p:cNvSpPr/>
          <p:nvPr userDrawn="1">
            <p:custDataLst>
              <p:tags r:id="rId13"/>
            </p:custDataLst>
          </p:nvPr>
        </p:nvSpPr>
        <p:spPr>
          <a:xfrm>
            <a:off x="5759797" y="3807377"/>
            <a:ext cx="6432204" cy="3029039"/>
          </a:xfrm>
          <a:custGeom>
            <a:avLst/>
            <a:gdLst>
              <a:gd name="connsiteX0" fmla="*/ 6432203 w 6432204"/>
              <a:gd name="connsiteY0" fmla="*/ 0 h 3029039"/>
              <a:gd name="connsiteX1" fmla="*/ 6432204 w 6432204"/>
              <a:gd name="connsiteY1" fmla="*/ 3029038 h 3029039"/>
              <a:gd name="connsiteX2" fmla="*/ 0 w 6432204"/>
              <a:gd name="connsiteY2" fmla="*/ 3029039 h 3029039"/>
              <a:gd name="connsiteX3" fmla="*/ 52813 w 6432204"/>
              <a:gd name="connsiteY3" fmla="*/ 2981228 h 3029039"/>
              <a:gd name="connsiteX4" fmla="*/ 130128 w 6432204"/>
              <a:gd name="connsiteY4" fmla="*/ 2980822 h 3029039"/>
              <a:gd name="connsiteX5" fmla="*/ 481982 w 6432204"/>
              <a:gd name="connsiteY5" fmla="*/ 2661810 h 3029039"/>
              <a:gd name="connsiteX6" fmla="*/ 956620 w 6432204"/>
              <a:gd name="connsiteY6" fmla="*/ 2419820 h 3029039"/>
              <a:gd name="connsiteX7" fmla="*/ 1942518 w 6432204"/>
              <a:gd name="connsiteY7" fmla="*/ 2197578 h 3029039"/>
              <a:gd name="connsiteX8" fmla="*/ 2706965 w 6432204"/>
              <a:gd name="connsiteY8" fmla="*/ 2342800 h 3029039"/>
              <a:gd name="connsiteX9" fmla="*/ 3054453 w 6432204"/>
              <a:gd name="connsiteY9" fmla="*/ 2473333 h 3029039"/>
              <a:gd name="connsiteX10" fmla="*/ 4359864 w 6432204"/>
              <a:gd name="connsiteY10" fmla="*/ 2353111 h 3029039"/>
              <a:gd name="connsiteX11" fmla="*/ 4624990 w 6432204"/>
              <a:gd name="connsiteY11" fmla="*/ 1966731 h 3029039"/>
              <a:gd name="connsiteX12" fmla="*/ 4486537 w 6432204"/>
              <a:gd name="connsiteY12" fmla="*/ 1746752 h 3029039"/>
              <a:gd name="connsiteX13" fmla="*/ 4768508 w 6432204"/>
              <a:gd name="connsiteY13" fmla="*/ 909750 h 3029039"/>
              <a:gd name="connsiteX14" fmla="*/ 5581324 w 6432204"/>
              <a:gd name="connsiteY14" fmla="*/ 731268 h 3029039"/>
              <a:gd name="connsiteX15" fmla="*/ 6211451 w 6432204"/>
              <a:gd name="connsiteY15" fmla="*/ 260911 h 3029039"/>
              <a:gd name="connsiteX16" fmla="*/ 6373127 w 6432204"/>
              <a:gd name="connsiteY16" fmla="*/ 78165 h 3029039"/>
              <a:gd name="connsiteX17" fmla="*/ 6432203 w 6432204"/>
              <a:gd name="connsiteY17" fmla="*/ 0 h 302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432204" h="3029039">
                <a:moveTo>
                  <a:pt x="6432203" y="0"/>
                </a:moveTo>
                <a:lnTo>
                  <a:pt x="6432204" y="3029038"/>
                </a:lnTo>
                <a:lnTo>
                  <a:pt x="0" y="3029039"/>
                </a:lnTo>
                <a:lnTo>
                  <a:pt x="52813" y="2981228"/>
                </a:lnTo>
                <a:cubicBezTo>
                  <a:pt x="75308" y="2960905"/>
                  <a:pt x="129621" y="2964377"/>
                  <a:pt x="130128" y="2980822"/>
                </a:cubicBezTo>
                <a:cubicBezTo>
                  <a:pt x="209243" y="2833879"/>
                  <a:pt x="334804" y="2749063"/>
                  <a:pt x="481982" y="2661810"/>
                </a:cubicBezTo>
                <a:cubicBezTo>
                  <a:pt x="670547" y="2550005"/>
                  <a:pt x="815980" y="2475033"/>
                  <a:pt x="956620" y="2419820"/>
                </a:cubicBezTo>
                <a:cubicBezTo>
                  <a:pt x="1245406" y="2306509"/>
                  <a:pt x="1543745" y="2189413"/>
                  <a:pt x="1942518" y="2197578"/>
                </a:cubicBezTo>
                <a:cubicBezTo>
                  <a:pt x="2202059" y="2202924"/>
                  <a:pt x="2462757" y="2261931"/>
                  <a:pt x="2706965" y="2342800"/>
                </a:cubicBezTo>
                <a:cubicBezTo>
                  <a:pt x="2824914" y="2381826"/>
                  <a:pt x="2935489" y="2436783"/>
                  <a:pt x="3054453" y="2473333"/>
                </a:cubicBezTo>
                <a:cubicBezTo>
                  <a:pt x="3485307" y="2605738"/>
                  <a:pt x="3975560" y="2560616"/>
                  <a:pt x="4359864" y="2353111"/>
                </a:cubicBezTo>
                <a:cubicBezTo>
                  <a:pt x="4514172" y="2269820"/>
                  <a:pt x="4665738" y="2126721"/>
                  <a:pt x="4624990" y="1966731"/>
                </a:cubicBezTo>
                <a:cubicBezTo>
                  <a:pt x="4604042" y="1884421"/>
                  <a:pt x="4536080" y="1818907"/>
                  <a:pt x="4486537" y="1746752"/>
                </a:cubicBezTo>
                <a:cubicBezTo>
                  <a:pt x="4290682" y="1461673"/>
                  <a:pt x="4432505" y="1040679"/>
                  <a:pt x="4768508" y="909750"/>
                </a:cubicBezTo>
                <a:cubicBezTo>
                  <a:pt x="5033569" y="806446"/>
                  <a:pt x="5321310" y="850625"/>
                  <a:pt x="5581324" y="731268"/>
                </a:cubicBezTo>
                <a:cubicBezTo>
                  <a:pt x="5821184" y="621111"/>
                  <a:pt x="6036904" y="442413"/>
                  <a:pt x="6211451" y="260911"/>
                </a:cubicBezTo>
                <a:cubicBezTo>
                  <a:pt x="6262191" y="208164"/>
                  <a:pt x="6317227" y="146334"/>
                  <a:pt x="6373127" y="78165"/>
                </a:cubicBezTo>
                <a:lnTo>
                  <a:pt x="6432203" y="0"/>
                </a:lnTo>
                <a:close/>
              </a:path>
            </a:pathLst>
          </a:custGeom>
          <a:gradFill>
            <a:gsLst>
              <a:gs pos="16514">
                <a:srgbClr val="FFEF74">
                  <a:alpha val="17000"/>
                </a:srgbClr>
              </a:gs>
              <a:gs pos="81000">
                <a:srgbClr val="FFEF74">
                  <a:alpha val="18000"/>
                </a:srgbClr>
              </a:gs>
            </a:gsLst>
            <a:lin ang="13200000" scaled="0"/>
          </a:gra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卡通人物&#10;&#10;AI 生成的内容可能不正确。"/>
          <p:cNvPicPr preferRelativeResize="0"/>
          <p:nvPr userDrawn="1">
            <p:custDataLst>
              <p:tags r:id="rId2"/>
            </p:custDataLst>
          </p:nvPr>
        </p:nvPicPr>
        <p:blipFill>
          <a:blip r:embed="rId3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16752" r="24382" b="20185"/>
          <a:stretch>
            <a:fillRect/>
          </a:stretch>
        </p:blipFill>
        <p:spPr>
          <a:xfrm>
            <a:off x="1200" y="0"/>
            <a:ext cx="12189600" cy="6858000"/>
          </a:xfrm>
          <a:custGeom>
            <a:avLst/>
            <a:gdLst>
              <a:gd name="connsiteX0" fmla="*/ 0 w 12181840"/>
              <a:gd name="connsiteY0" fmla="*/ 0 h 6852191"/>
              <a:gd name="connsiteX1" fmla="*/ 12181840 w 12181840"/>
              <a:gd name="connsiteY1" fmla="*/ 0 h 6852191"/>
              <a:gd name="connsiteX2" fmla="*/ 12181840 w 12181840"/>
              <a:gd name="connsiteY2" fmla="*/ 6852191 h 6852191"/>
              <a:gd name="connsiteX3" fmla="*/ 0 w 12181840"/>
              <a:gd name="connsiteY3" fmla="*/ 6852191 h 6852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840" h="6852191">
                <a:moveTo>
                  <a:pt x="0" y="0"/>
                </a:moveTo>
                <a:lnTo>
                  <a:pt x="12181840" y="0"/>
                </a:lnTo>
                <a:lnTo>
                  <a:pt x="12181840" y="6852191"/>
                </a:lnTo>
                <a:lnTo>
                  <a:pt x="0" y="6852191"/>
                </a:lnTo>
                <a:close/>
              </a:path>
            </a:pathLst>
          </a:custGeom>
        </p:spPr>
      </p:pic>
      <p:sp>
        <p:nvSpPr>
          <p:cNvPr id="61" name="任意多边形: 形状 60"/>
          <p:cNvSpPr/>
          <p:nvPr userDrawn="1">
            <p:custDataLst>
              <p:tags r:id="rId4"/>
            </p:custDataLst>
          </p:nvPr>
        </p:nvSpPr>
        <p:spPr>
          <a:xfrm>
            <a:off x="9547493" y="6019193"/>
            <a:ext cx="2643783" cy="838808"/>
          </a:xfrm>
          <a:custGeom>
            <a:avLst/>
            <a:gdLst>
              <a:gd name="connsiteX0" fmla="*/ 1750517 w 2643783"/>
              <a:gd name="connsiteY0" fmla="*/ 325 h 838808"/>
              <a:gd name="connsiteX1" fmla="*/ 2365849 w 2643783"/>
              <a:gd name="connsiteY1" fmla="*/ 117220 h 838808"/>
              <a:gd name="connsiteX2" fmla="*/ 2505397 w 2643783"/>
              <a:gd name="connsiteY2" fmla="*/ 170502 h 838808"/>
              <a:gd name="connsiteX3" fmla="*/ 2643783 w 2643783"/>
              <a:gd name="connsiteY3" fmla="*/ 221635 h 838808"/>
              <a:gd name="connsiteX4" fmla="*/ 2643783 w 2643783"/>
              <a:gd name="connsiteY4" fmla="*/ 817341 h 838808"/>
              <a:gd name="connsiteX5" fmla="*/ 2400001 w 2643783"/>
              <a:gd name="connsiteY5" fmla="*/ 827998 h 838808"/>
              <a:gd name="connsiteX6" fmla="*/ 2097514 w 2643783"/>
              <a:gd name="connsiteY6" fmla="*/ 838808 h 838808"/>
              <a:gd name="connsiteX7" fmla="*/ 0 w 2643783"/>
              <a:gd name="connsiteY7" fmla="*/ 838808 h 838808"/>
              <a:gd name="connsiteX8" fmla="*/ 229427 w 2643783"/>
              <a:gd name="connsiteY8" fmla="*/ 631113 h 838808"/>
              <a:gd name="connsiteX9" fmla="*/ 291661 w 2643783"/>
              <a:gd name="connsiteY9" fmla="*/ 630787 h 838808"/>
              <a:gd name="connsiteX10" fmla="*/ 574880 w 2643783"/>
              <a:gd name="connsiteY10" fmla="*/ 374003 h 838808"/>
              <a:gd name="connsiteX11" fmla="*/ 956933 w 2643783"/>
              <a:gd name="connsiteY11" fmla="*/ 179216 h 838808"/>
              <a:gd name="connsiteX12" fmla="*/ 1750517 w 2643783"/>
              <a:gd name="connsiteY12" fmla="*/ 325 h 838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43783" h="838808">
                <a:moveTo>
                  <a:pt x="1750517" y="325"/>
                </a:moveTo>
                <a:cubicBezTo>
                  <a:pt x="1959433" y="4628"/>
                  <a:pt x="2169277" y="52126"/>
                  <a:pt x="2365849" y="117220"/>
                </a:cubicBezTo>
                <a:cubicBezTo>
                  <a:pt x="2413321" y="132926"/>
                  <a:pt x="2459308" y="151839"/>
                  <a:pt x="2505397" y="170502"/>
                </a:cubicBezTo>
                <a:lnTo>
                  <a:pt x="2643783" y="221635"/>
                </a:lnTo>
                <a:lnTo>
                  <a:pt x="2643783" y="817341"/>
                </a:lnTo>
                <a:lnTo>
                  <a:pt x="2400001" y="827998"/>
                </a:lnTo>
                <a:lnTo>
                  <a:pt x="2097514" y="838808"/>
                </a:lnTo>
                <a:lnTo>
                  <a:pt x="0" y="838808"/>
                </a:lnTo>
                <a:lnTo>
                  <a:pt x="229427" y="631113"/>
                </a:lnTo>
                <a:cubicBezTo>
                  <a:pt x="247534" y="614755"/>
                  <a:pt x="291252" y="617550"/>
                  <a:pt x="291661" y="630787"/>
                </a:cubicBezTo>
                <a:cubicBezTo>
                  <a:pt x="355342" y="512507"/>
                  <a:pt x="456411" y="444236"/>
                  <a:pt x="574880" y="374003"/>
                </a:cubicBezTo>
                <a:cubicBezTo>
                  <a:pt x="726663" y="284006"/>
                  <a:pt x="843727" y="223658"/>
                  <a:pt x="956933" y="179216"/>
                </a:cubicBezTo>
                <a:cubicBezTo>
                  <a:pt x="1189388" y="88008"/>
                  <a:pt x="1429532" y="-6247"/>
                  <a:pt x="1750517" y="325"/>
                </a:cubicBezTo>
                <a:close/>
              </a:path>
            </a:pathLst>
          </a:custGeom>
          <a:gradFill>
            <a:gsLst>
              <a:gs pos="11000">
                <a:srgbClr val="FFEF74"/>
              </a:gs>
              <a:gs pos="79000">
                <a:schemeClr val="accent2">
                  <a:lumMod val="20000"/>
                  <a:lumOff val="80000"/>
                  <a:alpha val="0"/>
                </a:schemeClr>
              </a:gs>
            </a:gsLst>
            <a:lin ang="13200000" scaled="0"/>
          </a:gra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任意多边形: 形状 26"/>
          <p:cNvSpPr/>
          <p:nvPr userDrawn="1">
            <p:custDataLst>
              <p:tags r:id="rId5"/>
            </p:custDataLst>
          </p:nvPr>
        </p:nvSpPr>
        <p:spPr>
          <a:xfrm rot="338387">
            <a:off x="11191592" y="44682"/>
            <a:ext cx="910844" cy="856639"/>
          </a:xfrm>
          <a:custGeom>
            <a:avLst/>
            <a:gdLst>
              <a:gd name="connsiteX0" fmla="*/ 0 w 910844"/>
              <a:gd name="connsiteY0" fmla="*/ 3624 h 856639"/>
              <a:gd name="connsiteX1" fmla="*/ 36693 w 910844"/>
              <a:gd name="connsiteY1" fmla="*/ 0 h 856639"/>
              <a:gd name="connsiteX2" fmla="*/ 73555 w 910844"/>
              <a:gd name="connsiteY2" fmla="*/ 95603 h 856639"/>
              <a:gd name="connsiteX3" fmla="*/ 901698 w 910844"/>
              <a:gd name="connsiteY3" fmla="*/ 798136 h 856639"/>
              <a:gd name="connsiteX4" fmla="*/ 892065 w 910844"/>
              <a:gd name="connsiteY4" fmla="*/ 854225 h 856639"/>
              <a:gd name="connsiteX5" fmla="*/ 340779 w 910844"/>
              <a:gd name="connsiteY5" fmla="*/ 470570 h 856639"/>
              <a:gd name="connsiteX6" fmla="*/ 4557 w 910844"/>
              <a:gd name="connsiteY6" fmla="*/ 24154 h 856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0844" h="856639">
                <a:moveTo>
                  <a:pt x="0" y="3624"/>
                </a:moveTo>
                <a:lnTo>
                  <a:pt x="36693" y="0"/>
                </a:lnTo>
                <a:lnTo>
                  <a:pt x="73555" y="95603"/>
                </a:lnTo>
                <a:cubicBezTo>
                  <a:pt x="251104" y="426436"/>
                  <a:pt x="613015" y="592269"/>
                  <a:pt x="901698" y="798136"/>
                </a:cubicBezTo>
                <a:cubicBezTo>
                  <a:pt x="916501" y="808700"/>
                  <a:pt x="913368" y="869376"/>
                  <a:pt x="892065" y="854225"/>
                </a:cubicBezTo>
                <a:cubicBezTo>
                  <a:pt x="709739" y="724185"/>
                  <a:pt x="513863" y="613745"/>
                  <a:pt x="340779" y="470570"/>
                </a:cubicBezTo>
                <a:cubicBezTo>
                  <a:pt x="198004" y="352554"/>
                  <a:pt x="67446" y="208684"/>
                  <a:pt x="4557" y="24154"/>
                </a:cubicBezTo>
                <a:close/>
              </a:path>
            </a:pathLst>
          </a:custGeom>
          <a:solidFill>
            <a:srgbClr val="FFEFCC">
              <a:alpha val="76000"/>
            </a:srgbClr>
          </a:soli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/>
          </a:p>
        </p:txBody>
      </p:sp>
      <p:pic>
        <p:nvPicPr>
          <p:cNvPr id="14" name="图片 13" descr="资源 2@4x55565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 cstate="screen"/>
          <a:srcRect l="87170" t="69734"/>
          <a:stretch>
            <a:fillRect/>
          </a:stretch>
        </p:blipFill>
        <p:spPr>
          <a:xfrm>
            <a:off x="10996959" y="5447312"/>
            <a:ext cx="1195041" cy="1410688"/>
          </a:xfrm>
          <a:custGeom>
            <a:avLst/>
            <a:gdLst>
              <a:gd name="connsiteX0" fmla="*/ 0 w 1195041"/>
              <a:gd name="connsiteY0" fmla="*/ 0 h 1410688"/>
              <a:gd name="connsiteX1" fmla="*/ 1195041 w 1195041"/>
              <a:gd name="connsiteY1" fmla="*/ 0 h 1410688"/>
              <a:gd name="connsiteX2" fmla="*/ 1195041 w 1195041"/>
              <a:gd name="connsiteY2" fmla="*/ 1410688 h 1410688"/>
              <a:gd name="connsiteX3" fmla="*/ 0 w 1195041"/>
              <a:gd name="connsiteY3" fmla="*/ 1410688 h 1410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5041" h="1410688">
                <a:moveTo>
                  <a:pt x="0" y="0"/>
                </a:moveTo>
                <a:lnTo>
                  <a:pt x="1195041" y="0"/>
                </a:lnTo>
                <a:lnTo>
                  <a:pt x="1195041" y="1410688"/>
                </a:lnTo>
                <a:lnTo>
                  <a:pt x="0" y="1410688"/>
                </a:lnTo>
                <a:close/>
              </a:path>
            </a:pathLst>
          </a:custGeom>
        </p:spPr>
      </p:pic>
      <p:pic>
        <p:nvPicPr>
          <p:cNvPr id="16" name="图片 15" descr="资源 4@4x55565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rcRect b="15656"/>
          <a:stretch>
            <a:fillRect/>
          </a:stretch>
        </p:blipFill>
        <p:spPr>
          <a:xfrm rot="10800000">
            <a:off x="5982041" y="1657168"/>
            <a:ext cx="6116955" cy="4098290"/>
          </a:xfrm>
          <a:prstGeom prst="rect">
            <a:avLst/>
          </a:prstGeom>
        </p:spPr>
      </p:pic>
      <p:pic>
        <p:nvPicPr>
          <p:cNvPr id="17" name="图片 16" descr="资源 4@4x55565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rcRect b="15656"/>
          <a:stretch>
            <a:fillRect/>
          </a:stretch>
        </p:blipFill>
        <p:spPr>
          <a:xfrm rot="3600000">
            <a:off x="2620886" y="1066946"/>
            <a:ext cx="5012055" cy="335788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6127200" y="3020400"/>
            <a:ext cx="5256000" cy="1152000"/>
          </a:xfrm>
        </p:spPr>
        <p:txBody>
          <a:bodyPr wrap="square" rIns="107950" anchor="b">
            <a:normAutofit/>
          </a:bodyPr>
          <a:lstStyle>
            <a:lvl1pPr algn="r">
              <a:defRPr sz="5400">
                <a:solidFill>
                  <a:srgbClr val="FFFFFF"/>
                </a:solidFill>
                <a:effectLst>
                  <a:outerShdw blurRad="190500" sx="102000" sy="102000" algn="ctr" rotWithShape="0">
                    <a:srgbClr val="FFFF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127200" y="4251600"/>
            <a:ext cx="5252400" cy="936000"/>
          </a:xfrm>
        </p:spPr>
        <p:txBody>
          <a:bodyPr wrap="square" rIns="107950">
            <a:normAutofit/>
          </a:bodyPr>
          <a:lstStyle>
            <a:lvl1pPr marL="0" indent="0" algn="r">
              <a:buNone/>
              <a:defRPr sz="2400">
                <a:solidFill>
                  <a:srgbClr val="FFFFFF"/>
                </a:solidFill>
                <a:effectLst>
                  <a:outerShdw blurRad="190500" sx="102000" sy="102000" algn="ctr" rotWithShape="0">
                    <a:srgbClr val="FFFF00">
                      <a:alpha val="40000"/>
                    </a:srgbClr>
                  </a:outerShdw>
                </a:effectLst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6127200" y="676800"/>
            <a:ext cx="5256000" cy="2282400"/>
          </a:xfrm>
        </p:spPr>
        <p:txBody>
          <a:bodyPr wrap="none" lIns="0" tIns="0" rIns="0" bIns="0" anchor="b">
            <a:normAutofit/>
          </a:bodyPr>
          <a:lstStyle>
            <a:lvl1pPr marL="0" indent="0" algn="r">
              <a:buNone/>
              <a:defRPr sz="6600" b="1">
                <a:solidFill>
                  <a:srgbClr val="FFFFFF"/>
                </a:solidFill>
                <a:effectLst>
                  <a:outerShdw blurRad="190500" sx="102000" sy="102000" algn="ctr" rotWithShape="0">
                    <a:srgbClr val="FFFF00">
                      <a:alpha val="40000"/>
                    </a:srgbClr>
                  </a:outerShdw>
                </a:effectLst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5" name="任意多边形: 形状 54"/>
          <p:cNvSpPr/>
          <p:nvPr userDrawn="1">
            <p:custDataLst>
              <p:tags r:id="rId16"/>
            </p:custDataLst>
          </p:nvPr>
        </p:nvSpPr>
        <p:spPr>
          <a:xfrm>
            <a:off x="11399014" y="5605"/>
            <a:ext cx="792262" cy="1158182"/>
          </a:xfrm>
          <a:custGeom>
            <a:avLst/>
            <a:gdLst>
              <a:gd name="connsiteX0" fmla="*/ 0 w 792262"/>
              <a:gd name="connsiteY0" fmla="*/ 0 h 1158182"/>
              <a:gd name="connsiteX1" fmla="*/ 792262 w 792262"/>
              <a:gd name="connsiteY1" fmla="*/ 0 h 1158182"/>
              <a:gd name="connsiteX2" fmla="*/ 792262 w 792262"/>
              <a:gd name="connsiteY2" fmla="*/ 1158182 h 1158182"/>
              <a:gd name="connsiteX3" fmla="*/ 698031 w 792262"/>
              <a:gd name="connsiteY3" fmla="*/ 1050437 h 1158182"/>
              <a:gd name="connsiteX4" fmla="*/ 543847 w 792262"/>
              <a:gd name="connsiteY4" fmla="*/ 882614 h 1158182"/>
              <a:gd name="connsiteX5" fmla="*/ 8366 w 792262"/>
              <a:gd name="connsiteY5" fmla="*/ 49893 h 1158182"/>
              <a:gd name="connsiteX6" fmla="*/ 0 w 792262"/>
              <a:gd name="connsiteY6" fmla="*/ 0 h 1158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2262" h="1158182">
                <a:moveTo>
                  <a:pt x="0" y="0"/>
                </a:moveTo>
                <a:lnTo>
                  <a:pt x="792262" y="0"/>
                </a:lnTo>
                <a:lnTo>
                  <a:pt x="792262" y="1158182"/>
                </a:lnTo>
                <a:lnTo>
                  <a:pt x="698031" y="1050437"/>
                </a:lnTo>
                <a:cubicBezTo>
                  <a:pt x="641084" y="988824"/>
                  <a:pt x="587059" y="931964"/>
                  <a:pt x="543847" y="882614"/>
                </a:cubicBezTo>
                <a:cubicBezTo>
                  <a:pt x="323330" y="630782"/>
                  <a:pt x="88295" y="368158"/>
                  <a:pt x="8366" y="49893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33000">
                <a:srgbClr val="FFEF74"/>
              </a:gs>
              <a:gs pos="100000">
                <a:schemeClr val="accent2">
                  <a:lumMod val="20000"/>
                  <a:lumOff val="80000"/>
                  <a:alpha val="49000"/>
                </a:schemeClr>
              </a:gs>
            </a:gsLst>
            <a:lin ang="0" scaled="0"/>
          </a:gra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53" name="图片 52" descr="手机屏幕的截图&#10;&#10;AI 生成的内容可能不正确。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55" t="25205" b="51795"/>
          <a:stretch>
            <a:fillRect/>
          </a:stretch>
        </p:blipFill>
        <p:spPr>
          <a:xfrm>
            <a:off x="10302901" y="0"/>
            <a:ext cx="1721807" cy="675531"/>
          </a:xfrm>
          <a:prstGeom prst="rect">
            <a:avLst/>
          </a:prstGeom>
        </p:spPr>
      </p:pic>
      <p:sp>
        <p:nvSpPr>
          <p:cNvPr id="58" name="任意多边形: 形状 57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2789898" cy="1369783"/>
          </a:xfrm>
          <a:custGeom>
            <a:avLst/>
            <a:gdLst>
              <a:gd name="connsiteX0" fmla="*/ 0 w 2789898"/>
              <a:gd name="connsiteY0" fmla="*/ 0 h 1369783"/>
              <a:gd name="connsiteX1" fmla="*/ 2789898 w 2789898"/>
              <a:gd name="connsiteY1" fmla="*/ 0 h 1369783"/>
              <a:gd name="connsiteX2" fmla="*/ 2748092 w 2789898"/>
              <a:gd name="connsiteY2" fmla="*/ 142885 h 1369783"/>
              <a:gd name="connsiteX3" fmla="*/ 1838066 w 2789898"/>
              <a:gd name="connsiteY3" fmla="*/ 728078 h 1369783"/>
              <a:gd name="connsiteX4" fmla="*/ 1241567 w 2789898"/>
              <a:gd name="connsiteY4" fmla="*/ 533962 h 1369783"/>
              <a:gd name="connsiteX5" fmla="*/ 145373 w 2789898"/>
              <a:gd name="connsiteY5" fmla="*/ 1323673 h 1369783"/>
              <a:gd name="connsiteX6" fmla="*/ 0 w 2789898"/>
              <a:gd name="connsiteY6" fmla="*/ 1369783 h 1369783"/>
              <a:gd name="connsiteX7" fmla="*/ 0 w 2789898"/>
              <a:gd name="connsiteY7" fmla="*/ 0 h 136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9898" h="1369783">
                <a:moveTo>
                  <a:pt x="0" y="0"/>
                </a:moveTo>
                <a:lnTo>
                  <a:pt x="2789898" y="0"/>
                </a:lnTo>
                <a:lnTo>
                  <a:pt x="2748092" y="142885"/>
                </a:lnTo>
                <a:cubicBezTo>
                  <a:pt x="2605465" y="476273"/>
                  <a:pt x="2217898" y="756107"/>
                  <a:pt x="1838066" y="728078"/>
                </a:cubicBezTo>
                <a:cubicBezTo>
                  <a:pt x="1620245" y="711946"/>
                  <a:pt x="1457948" y="516079"/>
                  <a:pt x="1241567" y="533962"/>
                </a:cubicBezTo>
                <a:cubicBezTo>
                  <a:pt x="813240" y="569580"/>
                  <a:pt x="572224" y="1122801"/>
                  <a:pt x="145373" y="1323673"/>
                </a:cubicBezTo>
                <a:lnTo>
                  <a:pt x="0" y="136978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2000">
                <a:srgbClr val="FFEF74"/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5600000" scaled="0"/>
          </a:gra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任意多边形: 形状 9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3051876" cy="1396993"/>
          </a:xfrm>
          <a:custGeom>
            <a:avLst/>
            <a:gdLst>
              <a:gd name="connsiteX0" fmla="*/ 3005170 w 3051876"/>
              <a:gd name="connsiteY0" fmla="*/ 0 h 1396993"/>
              <a:gd name="connsiteX1" fmla="*/ 3051876 w 3051876"/>
              <a:gd name="connsiteY1" fmla="*/ 0 h 1396993"/>
              <a:gd name="connsiteX2" fmla="*/ 3046095 w 3051876"/>
              <a:gd name="connsiteY2" fmla="*/ 149266 h 1396993"/>
              <a:gd name="connsiteX3" fmla="*/ 2920436 w 3051876"/>
              <a:gd name="connsiteY3" fmla="*/ 542998 h 1396993"/>
              <a:gd name="connsiteX4" fmla="*/ 2393073 w 3051876"/>
              <a:gd name="connsiteY4" fmla="*/ 973309 h 1396993"/>
              <a:gd name="connsiteX5" fmla="*/ 1923395 w 3051876"/>
              <a:gd name="connsiteY5" fmla="*/ 971696 h 1396993"/>
              <a:gd name="connsiteX6" fmla="*/ 1536913 w 3051876"/>
              <a:gd name="connsiteY6" fmla="*/ 799436 h 1396993"/>
              <a:gd name="connsiteX7" fmla="*/ 1097931 w 3051876"/>
              <a:gd name="connsiteY7" fmla="*/ 799387 h 1396993"/>
              <a:gd name="connsiteX8" fmla="*/ 768774 w 3051876"/>
              <a:gd name="connsiteY8" fmla="*/ 1066708 h 1396993"/>
              <a:gd name="connsiteX9" fmla="*/ 11411 w 3051876"/>
              <a:gd name="connsiteY9" fmla="*/ 1396993 h 1396993"/>
              <a:gd name="connsiteX10" fmla="*/ 0 w 3051876"/>
              <a:gd name="connsiteY10" fmla="*/ 1391853 h 1396993"/>
              <a:gd name="connsiteX11" fmla="*/ 0 w 3051876"/>
              <a:gd name="connsiteY11" fmla="*/ 1341443 h 1396993"/>
              <a:gd name="connsiteX12" fmla="*/ 221156 w 3051876"/>
              <a:gd name="connsiteY12" fmla="*/ 1289810 h 1396993"/>
              <a:gd name="connsiteX13" fmla="*/ 440264 w 3051876"/>
              <a:gd name="connsiteY13" fmla="*/ 1208729 h 1396993"/>
              <a:gd name="connsiteX14" fmla="*/ 816794 w 3051876"/>
              <a:gd name="connsiteY14" fmla="*/ 938264 h 1396993"/>
              <a:gd name="connsiteX15" fmla="*/ 1114468 w 3051876"/>
              <a:gd name="connsiteY15" fmla="*/ 719586 h 1396993"/>
              <a:gd name="connsiteX16" fmla="*/ 1482435 w 3051876"/>
              <a:gd name="connsiteY16" fmla="*/ 719117 h 1396993"/>
              <a:gd name="connsiteX17" fmla="*/ 1889555 w 3051876"/>
              <a:gd name="connsiteY17" fmla="*/ 902354 h 1396993"/>
              <a:gd name="connsiteX18" fmla="*/ 2360438 w 3051876"/>
              <a:gd name="connsiteY18" fmla="*/ 911700 h 1396993"/>
              <a:gd name="connsiteX19" fmla="*/ 3003529 w 3051876"/>
              <a:gd name="connsiteY19" fmla="*/ 84833 h 1396993"/>
              <a:gd name="connsiteX20" fmla="*/ 3005170 w 3051876"/>
              <a:gd name="connsiteY20" fmla="*/ 0 h 1396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051876" h="1396993">
                <a:moveTo>
                  <a:pt x="3005170" y="0"/>
                </a:moveTo>
                <a:lnTo>
                  <a:pt x="3051876" y="0"/>
                </a:lnTo>
                <a:lnTo>
                  <a:pt x="3046095" y="149266"/>
                </a:lnTo>
                <a:cubicBezTo>
                  <a:pt x="3028570" y="285383"/>
                  <a:pt x="2986642" y="418480"/>
                  <a:pt x="2920436" y="542998"/>
                </a:cubicBezTo>
                <a:cubicBezTo>
                  <a:pt x="2813533" y="744128"/>
                  <a:pt x="2635925" y="909712"/>
                  <a:pt x="2393073" y="973309"/>
                </a:cubicBezTo>
                <a:cubicBezTo>
                  <a:pt x="2241673" y="1012974"/>
                  <a:pt x="2076416" y="1011251"/>
                  <a:pt x="1923395" y="971696"/>
                </a:cubicBezTo>
                <a:cubicBezTo>
                  <a:pt x="1782348" y="935209"/>
                  <a:pt x="1667319" y="856802"/>
                  <a:pt x="1536913" y="799436"/>
                </a:cubicBezTo>
                <a:cubicBezTo>
                  <a:pt x="1391793" y="735657"/>
                  <a:pt x="1239655" y="732576"/>
                  <a:pt x="1097931" y="799387"/>
                </a:cubicBezTo>
                <a:cubicBezTo>
                  <a:pt x="965454" y="861802"/>
                  <a:pt x="875130" y="975523"/>
                  <a:pt x="768774" y="1066708"/>
                </a:cubicBezTo>
                <a:cubicBezTo>
                  <a:pt x="561378" y="1244645"/>
                  <a:pt x="300180" y="1365726"/>
                  <a:pt x="11411" y="1396993"/>
                </a:cubicBezTo>
                <a:lnTo>
                  <a:pt x="0" y="1391853"/>
                </a:lnTo>
                <a:lnTo>
                  <a:pt x="0" y="1341443"/>
                </a:lnTo>
                <a:lnTo>
                  <a:pt x="221156" y="1289810"/>
                </a:lnTo>
                <a:cubicBezTo>
                  <a:pt x="296403" y="1268099"/>
                  <a:pt x="369826" y="1241827"/>
                  <a:pt x="440264" y="1208729"/>
                </a:cubicBezTo>
                <a:cubicBezTo>
                  <a:pt x="584523" y="1140982"/>
                  <a:pt x="704643" y="1042705"/>
                  <a:pt x="816794" y="938264"/>
                </a:cubicBezTo>
                <a:cubicBezTo>
                  <a:pt x="907719" y="853516"/>
                  <a:pt x="990895" y="766747"/>
                  <a:pt x="1114468" y="719586"/>
                </a:cubicBezTo>
                <a:cubicBezTo>
                  <a:pt x="1233301" y="674190"/>
                  <a:pt x="1361165" y="675224"/>
                  <a:pt x="1482435" y="719117"/>
                </a:cubicBezTo>
                <a:cubicBezTo>
                  <a:pt x="1623996" y="770322"/>
                  <a:pt x="1742747" y="861248"/>
                  <a:pt x="1889555" y="902354"/>
                </a:cubicBezTo>
                <a:cubicBezTo>
                  <a:pt x="2042638" y="945268"/>
                  <a:pt x="2207496" y="950234"/>
                  <a:pt x="2360438" y="911700"/>
                </a:cubicBezTo>
                <a:cubicBezTo>
                  <a:pt x="2762670" y="810308"/>
                  <a:pt x="2968359" y="448373"/>
                  <a:pt x="3003529" y="84833"/>
                </a:cubicBezTo>
                <a:lnTo>
                  <a:pt x="3005170" y="0"/>
                </a:lnTo>
                <a:close/>
              </a:path>
            </a:pathLst>
          </a:custGeom>
          <a:solidFill>
            <a:srgbClr val="FFEFCC">
              <a:alpha val="76000"/>
            </a:srgbClr>
          </a:soli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资源 1@4x55565"/>
          <p:cNvPicPr preferRelativeResize="0"/>
          <p:nvPr userDrawn="1">
            <p:custDataLst>
              <p:tags r:id="rId2"/>
            </p:custDataLst>
          </p:nvPr>
        </p:nvPicPr>
        <p:blipFill>
          <a:blip r:embed="rId3">
            <a:lum bright="12000" contrast="18000"/>
          </a:blip>
          <a:srcRect t="27444" r="8929" b="39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图片 29" descr="资源 1@4x55565"/>
          <p:cNvPicPr preferRelativeResize="0"/>
          <p:nvPr userDrawn="1">
            <p:custDataLst>
              <p:tags r:id="rId4"/>
            </p:custDataLst>
          </p:nvPr>
        </p:nvPicPr>
        <p:blipFill>
          <a:blip r:embed="rId3">
            <a:lum bright="12000" contrast="18000"/>
          </a:blip>
          <a:srcRect l="14397" t="30326" r="15534" b="818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任意多边形: 形状 7"/>
          <p:cNvSpPr/>
          <p:nvPr userDrawn="1">
            <p:custDataLst>
              <p:tags r:id="rId5"/>
            </p:custDataLst>
          </p:nvPr>
        </p:nvSpPr>
        <p:spPr>
          <a:xfrm>
            <a:off x="9192835" y="4420503"/>
            <a:ext cx="2816556" cy="2331114"/>
          </a:xfrm>
          <a:custGeom>
            <a:avLst/>
            <a:gdLst>
              <a:gd name="connsiteX0" fmla="*/ 2803777 w 2816556"/>
              <a:gd name="connsiteY0" fmla="*/ 408 h 2331114"/>
              <a:gd name="connsiteX1" fmla="*/ 2815629 w 2816556"/>
              <a:gd name="connsiteY1" fmla="*/ 27269 h 2331114"/>
              <a:gd name="connsiteX2" fmla="*/ 2762242 w 2816556"/>
              <a:gd name="connsiteY2" fmla="*/ 117084 h 2331114"/>
              <a:gd name="connsiteX3" fmla="*/ 2483043 w 2816556"/>
              <a:gd name="connsiteY3" fmla="*/ 461062 h 2331114"/>
              <a:gd name="connsiteX4" fmla="*/ 2116371 w 2816556"/>
              <a:gd name="connsiteY4" fmla="*/ 732742 h 2331114"/>
              <a:gd name="connsiteX5" fmla="*/ 1674017 w 2816556"/>
              <a:gd name="connsiteY5" fmla="*/ 881263 h 2331114"/>
              <a:gd name="connsiteX6" fmla="*/ 1538332 w 2816556"/>
              <a:gd name="connsiteY6" fmla="*/ 896077 h 2331114"/>
              <a:gd name="connsiteX7" fmla="*/ 1412161 w 2816556"/>
              <a:gd name="connsiteY7" fmla="*/ 943427 h 2331114"/>
              <a:gd name="connsiteX8" fmla="*/ 1101510 w 2816556"/>
              <a:gd name="connsiteY8" fmla="*/ 1262727 h 2331114"/>
              <a:gd name="connsiteX9" fmla="*/ 1065976 w 2816556"/>
              <a:gd name="connsiteY9" fmla="*/ 1649591 h 2331114"/>
              <a:gd name="connsiteX10" fmla="*/ 1123725 w 2816556"/>
              <a:gd name="connsiteY10" fmla="*/ 1781555 h 2331114"/>
              <a:gd name="connsiteX11" fmla="*/ 1116262 w 2816556"/>
              <a:gd name="connsiteY11" fmla="*/ 1939183 h 2331114"/>
              <a:gd name="connsiteX12" fmla="*/ 856903 w 2816556"/>
              <a:gd name="connsiteY12" fmla="*/ 2197605 h 2331114"/>
              <a:gd name="connsiteX13" fmla="*/ 481579 w 2816556"/>
              <a:gd name="connsiteY13" fmla="*/ 2318948 h 2331114"/>
              <a:gd name="connsiteX14" fmla="*/ 12819 w 2816556"/>
              <a:gd name="connsiteY14" fmla="*/ 2289366 h 2331114"/>
              <a:gd name="connsiteX15" fmla="*/ 5981 w 2816556"/>
              <a:gd name="connsiteY15" fmla="*/ 2258701 h 2331114"/>
              <a:gd name="connsiteX16" fmla="*/ 92153 w 2816556"/>
              <a:gd name="connsiteY16" fmla="*/ 2279012 h 2331114"/>
              <a:gd name="connsiteX17" fmla="*/ 562532 w 2816556"/>
              <a:gd name="connsiteY17" fmla="*/ 2270475 h 2331114"/>
              <a:gd name="connsiteX18" fmla="*/ 932276 w 2816556"/>
              <a:gd name="connsiteY18" fmla="*/ 2113937 h 2331114"/>
              <a:gd name="connsiteX19" fmla="*/ 1112841 w 2816556"/>
              <a:gd name="connsiteY19" fmla="*/ 1822270 h 2331114"/>
              <a:gd name="connsiteX20" fmla="*/ 1068371 w 2816556"/>
              <a:gd name="connsiteY20" fmla="*/ 1695805 h 2331114"/>
              <a:gd name="connsiteX21" fmla="*/ 1018664 w 2816556"/>
              <a:gd name="connsiteY21" fmla="*/ 1534520 h 2331114"/>
              <a:gd name="connsiteX22" fmla="*/ 1146445 w 2816556"/>
              <a:gd name="connsiteY22" fmla="*/ 1137351 h 2331114"/>
              <a:gd name="connsiteX23" fmla="*/ 1303161 w 2816556"/>
              <a:gd name="connsiteY23" fmla="*/ 977627 h 2331114"/>
              <a:gd name="connsiteX24" fmla="*/ 1469439 w 2816556"/>
              <a:gd name="connsiteY24" fmla="*/ 879376 h 2331114"/>
              <a:gd name="connsiteX25" fmla="*/ 1577984 w 2816556"/>
              <a:gd name="connsiteY25" fmla="*/ 860402 h 2331114"/>
              <a:gd name="connsiteX26" fmla="*/ 1761250 w 2816556"/>
              <a:gd name="connsiteY26" fmla="*/ 831464 h 2331114"/>
              <a:gd name="connsiteX27" fmla="*/ 2193489 w 2816556"/>
              <a:gd name="connsiteY27" fmla="*/ 650220 h 2331114"/>
              <a:gd name="connsiteX28" fmla="*/ 2541229 w 2816556"/>
              <a:gd name="connsiteY28" fmla="*/ 356916 h 2331114"/>
              <a:gd name="connsiteX29" fmla="*/ 2797216 w 2816556"/>
              <a:gd name="connsiteY29" fmla="*/ 3286 h 2331114"/>
              <a:gd name="connsiteX30" fmla="*/ 2803777 w 2816556"/>
              <a:gd name="connsiteY30" fmla="*/ 408 h 2331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816556" h="2331114">
                <a:moveTo>
                  <a:pt x="2803777" y="408"/>
                </a:moveTo>
                <a:cubicBezTo>
                  <a:pt x="2811117" y="3284"/>
                  <a:pt x="2819359" y="20626"/>
                  <a:pt x="2815629" y="27269"/>
                </a:cubicBezTo>
                <a:cubicBezTo>
                  <a:pt x="2798715" y="57618"/>
                  <a:pt x="2780932" y="87586"/>
                  <a:pt x="2762242" y="117084"/>
                </a:cubicBezTo>
                <a:cubicBezTo>
                  <a:pt x="2683887" y="240598"/>
                  <a:pt x="2590547" y="356583"/>
                  <a:pt x="2483043" y="461062"/>
                </a:cubicBezTo>
                <a:cubicBezTo>
                  <a:pt x="2375381" y="565693"/>
                  <a:pt x="2253058" y="659021"/>
                  <a:pt x="2116371" y="732742"/>
                </a:cubicBezTo>
                <a:cubicBezTo>
                  <a:pt x="1981143" y="805677"/>
                  <a:pt x="1831098" y="857311"/>
                  <a:pt x="1674017" y="881263"/>
                </a:cubicBezTo>
                <a:cubicBezTo>
                  <a:pt x="1629059" y="888117"/>
                  <a:pt x="1583365" y="889907"/>
                  <a:pt x="1538332" y="896077"/>
                </a:cubicBezTo>
                <a:cubicBezTo>
                  <a:pt x="1491512" y="902493"/>
                  <a:pt x="1451540" y="921134"/>
                  <a:pt x="1412161" y="943427"/>
                </a:cubicBezTo>
                <a:cubicBezTo>
                  <a:pt x="1277662" y="1019607"/>
                  <a:pt x="1167966" y="1133724"/>
                  <a:pt x="1101510" y="1262727"/>
                </a:cubicBezTo>
                <a:cubicBezTo>
                  <a:pt x="1040174" y="1381874"/>
                  <a:pt x="1012480" y="1521854"/>
                  <a:pt x="1065976" y="1649591"/>
                </a:cubicBezTo>
                <a:cubicBezTo>
                  <a:pt x="1084532" y="1693849"/>
                  <a:pt x="1110182" y="1735761"/>
                  <a:pt x="1123725" y="1781555"/>
                </a:cubicBezTo>
                <a:cubicBezTo>
                  <a:pt x="1139304" y="1834232"/>
                  <a:pt x="1134641" y="1888209"/>
                  <a:pt x="1116262" y="1939183"/>
                </a:cubicBezTo>
                <a:cubicBezTo>
                  <a:pt x="1074988" y="2053543"/>
                  <a:pt x="969650" y="2138016"/>
                  <a:pt x="856903" y="2197605"/>
                </a:cubicBezTo>
                <a:cubicBezTo>
                  <a:pt x="742748" y="2257943"/>
                  <a:pt x="613207" y="2298870"/>
                  <a:pt x="481579" y="2318948"/>
                </a:cubicBezTo>
                <a:cubicBezTo>
                  <a:pt x="326040" y="2342715"/>
                  <a:pt x="164946" y="2331036"/>
                  <a:pt x="12819" y="2289366"/>
                </a:cubicBezTo>
                <a:cubicBezTo>
                  <a:pt x="1126" y="2286139"/>
                  <a:pt x="-5527" y="2255534"/>
                  <a:pt x="5981" y="2258701"/>
                </a:cubicBezTo>
                <a:cubicBezTo>
                  <a:pt x="34432" y="2266460"/>
                  <a:pt x="63164" y="2273315"/>
                  <a:pt x="92153" y="2279012"/>
                </a:cubicBezTo>
                <a:cubicBezTo>
                  <a:pt x="248783" y="2309834"/>
                  <a:pt x="409187" y="2306301"/>
                  <a:pt x="562532" y="2270475"/>
                </a:cubicBezTo>
                <a:cubicBezTo>
                  <a:pt x="694756" y="2239542"/>
                  <a:pt x="825379" y="2189585"/>
                  <a:pt x="932276" y="2113937"/>
                </a:cubicBezTo>
                <a:cubicBezTo>
                  <a:pt x="1029644" y="2045004"/>
                  <a:pt x="1120294" y="1940343"/>
                  <a:pt x="1112841" y="1822270"/>
                </a:cubicBezTo>
                <a:cubicBezTo>
                  <a:pt x="1110026" y="1777410"/>
                  <a:pt x="1088167" y="1736675"/>
                  <a:pt x="1068371" y="1695805"/>
                </a:cubicBezTo>
                <a:cubicBezTo>
                  <a:pt x="1043193" y="1643788"/>
                  <a:pt x="1024109" y="1590892"/>
                  <a:pt x="1018664" y="1534520"/>
                </a:cubicBezTo>
                <a:cubicBezTo>
                  <a:pt x="1005049" y="1393422"/>
                  <a:pt x="1061291" y="1252496"/>
                  <a:pt x="1146445" y="1137351"/>
                </a:cubicBezTo>
                <a:cubicBezTo>
                  <a:pt x="1190233" y="1078143"/>
                  <a:pt x="1243086" y="1024145"/>
                  <a:pt x="1303161" y="977627"/>
                </a:cubicBezTo>
                <a:cubicBezTo>
                  <a:pt x="1352396" y="939514"/>
                  <a:pt x="1408461" y="901737"/>
                  <a:pt x="1469439" y="879376"/>
                </a:cubicBezTo>
                <a:cubicBezTo>
                  <a:pt x="1504057" y="866679"/>
                  <a:pt x="1540873" y="863589"/>
                  <a:pt x="1577984" y="860402"/>
                </a:cubicBezTo>
                <a:cubicBezTo>
                  <a:pt x="1640096" y="855030"/>
                  <a:pt x="1701052" y="845442"/>
                  <a:pt x="1761250" y="831464"/>
                </a:cubicBezTo>
                <a:cubicBezTo>
                  <a:pt x="1917596" y="795172"/>
                  <a:pt x="2062618" y="733102"/>
                  <a:pt x="2193489" y="650220"/>
                </a:cubicBezTo>
                <a:cubicBezTo>
                  <a:pt x="2324057" y="567519"/>
                  <a:pt x="2439967" y="467213"/>
                  <a:pt x="2541229" y="356916"/>
                </a:cubicBezTo>
                <a:cubicBezTo>
                  <a:pt x="2641053" y="248169"/>
                  <a:pt x="2727047" y="129343"/>
                  <a:pt x="2797216" y="3286"/>
                </a:cubicBezTo>
                <a:cubicBezTo>
                  <a:pt x="2798985" y="98"/>
                  <a:pt x="2801331" y="-551"/>
                  <a:pt x="2803777" y="408"/>
                </a:cubicBezTo>
                <a:close/>
              </a:path>
            </a:pathLst>
          </a:custGeom>
          <a:solidFill>
            <a:srgbClr val="FF8837">
              <a:alpha val="60000"/>
            </a:srgbClr>
          </a:solidFill>
          <a:ln w="7830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31" name="直接连接符 30"/>
          <p:cNvCxnSpPr/>
          <p:nvPr userDrawn="1">
            <p:custDataLst>
              <p:tags r:id="rId6"/>
            </p:custDataLst>
          </p:nvPr>
        </p:nvCxnSpPr>
        <p:spPr>
          <a:xfrm>
            <a:off x="763355" y="576357"/>
            <a:ext cx="285750" cy="0"/>
          </a:xfrm>
          <a:prstGeom prst="line">
            <a:avLst/>
          </a:prstGeom>
          <a:noFill/>
          <a:ln w="19050" cap="rnd" cmpd="sng" algn="ctr">
            <a:noFill/>
            <a:prstDash val="solid"/>
            <a:miter lim="800000"/>
          </a:ln>
          <a:effectLst/>
        </p:spPr>
      </p:cxnSp>
      <p:cxnSp>
        <p:nvCxnSpPr>
          <p:cNvPr id="32" name="直接连接符 31"/>
          <p:cNvCxnSpPr/>
          <p:nvPr userDrawn="1">
            <p:custDataLst>
              <p:tags r:id="rId7"/>
            </p:custDataLst>
          </p:nvPr>
        </p:nvCxnSpPr>
        <p:spPr>
          <a:xfrm>
            <a:off x="763355" y="652557"/>
            <a:ext cx="216000" cy="0"/>
          </a:xfrm>
          <a:prstGeom prst="line">
            <a:avLst/>
          </a:prstGeom>
          <a:noFill/>
          <a:ln w="19050" cap="rnd" cmpd="sng" algn="ctr">
            <a:noFill/>
            <a:prstDash val="solid"/>
            <a:miter lim="800000"/>
          </a:ln>
          <a:effectLst/>
        </p:spPr>
      </p:cxnSp>
      <p:cxnSp>
        <p:nvCxnSpPr>
          <p:cNvPr id="33" name="直接连接符 32"/>
          <p:cNvCxnSpPr/>
          <p:nvPr userDrawn="1">
            <p:custDataLst>
              <p:tags r:id="rId8"/>
            </p:custDataLst>
          </p:nvPr>
        </p:nvCxnSpPr>
        <p:spPr>
          <a:xfrm>
            <a:off x="763355" y="728757"/>
            <a:ext cx="144000" cy="0"/>
          </a:xfrm>
          <a:prstGeom prst="line">
            <a:avLst/>
          </a:prstGeom>
          <a:noFill/>
          <a:ln w="19050" cap="rnd" cmpd="sng" algn="ctr">
            <a:noFill/>
            <a:prstDash val="solid"/>
            <a:miter lim="800000"/>
          </a:ln>
          <a:effectLst/>
        </p:spPr>
      </p:cxnSp>
      <p:pic>
        <p:nvPicPr>
          <p:cNvPr id="34" name="图片 33" descr="资源 2@4x55565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rcRect r="9" b="3651"/>
          <a:stretch>
            <a:fillRect/>
          </a:stretch>
        </p:blipFill>
        <p:spPr>
          <a:xfrm>
            <a:off x="3850661" y="2836318"/>
            <a:ext cx="8340615" cy="4021682"/>
          </a:xfrm>
          <a:custGeom>
            <a:avLst/>
            <a:gdLst>
              <a:gd name="connsiteX0" fmla="*/ 0 w 8340615"/>
              <a:gd name="connsiteY0" fmla="*/ 0 h 4021682"/>
              <a:gd name="connsiteX1" fmla="*/ 8340615 w 8340615"/>
              <a:gd name="connsiteY1" fmla="*/ 0 h 4021682"/>
              <a:gd name="connsiteX2" fmla="*/ 8340615 w 8340615"/>
              <a:gd name="connsiteY2" fmla="*/ 4021682 h 4021682"/>
              <a:gd name="connsiteX3" fmla="*/ 6340277 w 8340615"/>
              <a:gd name="connsiteY3" fmla="*/ 4021682 h 4021682"/>
              <a:gd name="connsiteX4" fmla="*/ 6340277 w 8340615"/>
              <a:gd name="connsiteY4" fmla="*/ 2183716 h 4021682"/>
              <a:gd name="connsiteX5" fmla="*/ 2540844 w 8340615"/>
              <a:gd name="connsiteY5" fmla="*/ 2183716 h 4021682"/>
              <a:gd name="connsiteX6" fmla="*/ 2540844 w 8340615"/>
              <a:gd name="connsiteY6" fmla="*/ 4021682 h 4021682"/>
              <a:gd name="connsiteX7" fmla="*/ 0 w 8340615"/>
              <a:gd name="connsiteY7" fmla="*/ 4021682 h 402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0615" h="4021682">
                <a:moveTo>
                  <a:pt x="0" y="0"/>
                </a:moveTo>
                <a:lnTo>
                  <a:pt x="8340615" y="0"/>
                </a:lnTo>
                <a:lnTo>
                  <a:pt x="8340615" y="4021682"/>
                </a:lnTo>
                <a:lnTo>
                  <a:pt x="6340277" y="4021682"/>
                </a:lnTo>
                <a:lnTo>
                  <a:pt x="6340277" y="2183716"/>
                </a:lnTo>
                <a:lnTo>
                  <a:pt x="2540844" y="2183716"/>
                </a:lnTo>
                <a:lnTo>
                  <a:pt x="2540844" y="4021682"/>
                </a:lnTo>
                <a:lnTo>
                  <a:pt x="0" y="4021682"/>
                </a:lnTo>
                <a:close/>
              </a:path>
            </a:pathLst>
          </a:custGeom>
        </p:spPr>
      </p:pic>
      <p:pic>
        <p:nvPicPr>
          <p:cNvPr id="36" name="图片 35" descr="资源 4@4x5556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rcRect r="3706" b="15656"/>
          <a:stretch>
            <a:fillRect/>
          </a:stretch>
        </p:blipFill>
        <p:spPr>
          <a:xfrm>
            <a:off x="6301741" y="1157605"/>
            <a:ext cx="5890260" cy="4098290"/>
          </a:xfrm>
          <a:prstGeom prst="rect">
            <a:avLst/>
          </a:prstGeom>
        </p:spPr>
      </p:pic>
      <p:pic>
        <p:nvPicPr>
          <p:cNvPr id="37" name="图片 36" descr="资源 4@4x55565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b="15656"/>
          <a:stretch>
            <a:fillRect/>
          </a:stretch>
        </p:blipFill>
        <p:spPr>
          <a:xfrm rot="3600000">
            <a:off x="3286762" y="2169306"/>
            <a:ext cx="5012055" cy="3357880"/>
          </a:xfrm>
          <a:custGeom>
            <a:avLst/>
            <a:gdLst>
              <a:gd name="connsiteX0" fmla="*/ 0 w 5012055"/>
              <a:gd name="connsiteY0" fmla="*/ 0 h 3357880"/>
              <a:gd name="connsiteX1" fmla="*/ 5012055 w 5012055"/>
              <a:gd name="connsiteY1" fmla="*/ 0 h 3357880"/>
              <a:gd name="connsiteX2" fmla="*/ 5012055 w 5012055"/>
              <a:gd name="connsiteY2" fmla="*/ 2434657 h 3357880"/>
              <a:gd name="connsiteX3" fmla="*/ 4479032 w 5012055"/>
              <a:gd name="connsiteY3" fmla="*/ 3357880 h 3357880"/>
              <a:gd name="connsiteX4" fmla="*/ 0 w 5012055"/>
              <a:gd name="connsiteY4" fmla="*/ 3357880 h 335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12055" h="3357880">
                <a:moveTo>
                  <a:pt x="0" y="0"/>
                </a:moveTo>
                <a:lnTo>
                  <a:pt x="5012055" y="0"/>
                </a:lnTo>
                <a:lnTo>
                  <a:pt x="5012055" y="2434657"/>
                </a:lnTo>
                <a:lnTo>
                  <a:pt x="4479032" y="3357880"/>
                </a:lnTo>
                <a:lnTo>
                  <a:pt x="0" y="3357880"/>
                </a:lnTo>
                <a:close/>
              </a:path>
            </a:pathLst>
          </a:custGeom>
        </p:spPr>
      </p:pic>
      <p:sp>
        <p:nvSpPr>
          <p:cNvPr id="38" name="任意多边形: 形状 37"/>
          <p:cNvSpPr/>
          <p:nvPr userDrawn="1">
            <p:custDataLst>
              <p:tags r:id="rId14"/>
            </p:custDataLst>
          </p:nvPr>
        </p:nvSpPr>
        <p:spPr>
          <a:xfrm>
            <a:off x="11546541" y="0"/>
            <a:ext cx="645459" cy="1405888"/>
          </a:xfrm>
          <a:custGeom>
            <a:avLst/>
            <a:gdLst>
              <a:gd name="connsiteX0" fmla="*/ 645459 w 645459"/>
              <a:gd name="connsiteY0" fmla="*/ 0 h 1405888"/>
              <a:gd name="connsiteX1" fmla="*/ 645459 w 645459"/>
              <a:gd name="connsiteY1" fmla="*/ 1405888 h 1405888"/>
              <a:gd name="connsiteX2" fmla="*/ 637570 w 645459"/>
              <a:gd name="connsiteY2" fmla="*/ 1397398 h 1405888"/>
              <a:gd name="connsiteX3" fmla="*/ 565628 w 645459"/>
              <a:gd name="connsiteY3" fmla="*/ 1318085 h 1405888"/>
              <a:gd name="connsiteX4" fmla="*/ 30147 w 645459"/>
              <a:gd name="connsiteY4" fmla="*/ 485363 h 1405888"/>
              <a:gd name="connsiteX5" fmla="*/ 22675 w 645459"/>
              <a:gd name="connsiteY5" fmla="*/ 8745 h 1405888"/>
              <a:gd name="connsiteX6" fmla="*/ 25028 w 645459"/>
              <a:gd name="connsiteY6" fmla="*/ 1 h 1405888"/>
              <a:gd name="connsiteX7" fmla="*/ 645459 w 645459"/>
              <a:gd name="connsiteY7" fmla="*/ 0 h 140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5459" h="1405888">
                <a:moveTo>
                  <a:pt x="645459" y="0"/>
                </a:moveTo>
                <a:lnTo>
                  <a:pt x="645459" y="1405888"/>
                </a:lnTo>
                <a:lnTo>
                  <a:pt x="637570" y="1397398"/>
                </a:lnTo>
                <a:cubicBezTo>
                  <a:pt x="611544" y="1369312"/>
                  <a:pt x="587235" y="1342760"/>
                  <a:pt x="565628" y="1318085"/>
                </a:cubicBezTo>
                <a:cubicBezTo>
                  <a:pt x="345112" y="1066253"/>
                  <a:pt x="110077" y="803629"/>
                  <a:pt x="30147" y="485363"/>
                </a:cubicBezTo>
                <a:cubicBezTo>
                  <a:pt x="-7878" y="333975"/>
                  <a:pt x="-9436" y="170472"/>
                  <a:pt x="22675" y="8745"/>
                </a:cubicBezTo>
                <a:lnTo>
                  <a:pt x="25028" y="1"/>
                </a:lnTo>
                <a:lnTo>
                  <a:pt x="645459" y="0"/>
                </a:lnTo>
                <a:close/>
              </a:path>
            </a:pathLst>
          </a:custGeom>
          <a:gradFill>
            <a:gsLst>
              <a:gs pos="0">
                <a:srgbClr val="FFEF74"/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任意多边形: 形状 38"/>
          <p:cNvSpPr/>
          <p:nvPr userDrawn="1">
            <p:custDataLst>
              <p:tags r:id="rId15"/>
            </p:custDataLst>
          </p:nvPr>
        </p:nvSpPr>
        <p:spPr>
          <a:xfrm>
            <a:off x="11387653" y="0"/>
            <a:ext cx="804347" cy="1355636"/>
          </a:xfrm>
          <a:custGeom>
            <a:avLst/>
            <a:gdLst>
              <a:gd name="connsiteX0" fmla="*/ 46198 w 804347"/>
              <a:gd name="connsiteY0" fmla="*/ 0 h 1355636"/>
              <a:gd name="connsiteX1" fmla="*/ 81945 w 804347"/>
              <a:gd name="connsiteY1" fmla="*/ 0 h 1355636"/>
              <a:gd name="connsiteX2" fmla="*/ 62250 w 804347"/>
              <a:gd name="connsiteY2" fmla="*/ 52594 h 1355636"/>
              <a:gd name="connsiteX3" fmla="*/ 81349 w 804347"/>
              <a:gd name="connsiteY3" fmla="*/ 534233 h 1355636"/>
              <a:gd name="connsiteX4" fmla="*/ 626070 w 804347"/>
              <a:gd name="connsiteY4" fmla="*/ 1143148 h 1355636"/>
              <a:gd name="connsiteX5" fmla="*/ 804347 w 804347"/>
              <a:gd name="connsiteY5" fmla="*/ 1288570 h 1355636"/>
              <a:gd name="connsiteX6" fmla="*/ 804347 w 804347"/>
              <a:gd name="connsiteY6" fmla="*/ 1355636 h 1355636"/>
              <a:gd name="connsiteX7" fmla="*/ 561954 w 804347"/>
              <a:gd name="connsiteY7" fmla="*/ 1156194 h 1355636"/>
              <a:gd name="connsiteX8" fmla="*/ 310430 w 804347"/>
              <a:gd name="connsiteY8" fmla="*/ 933646 h 1355636"/>
              <a:gd name="connsiteX9" fmla="*/ 19706 w 804347"/>
              <a:gd name="connsiteY9" fmla="*/ 456349 h 1355636"/>
              <a:gd name="connsiteX10" fmla="*/ 13377 w 804347"/>
              <a:gd name="connsiteY10" fmla="*/ 127953 h 1355636"/>
              <a:gd name="connsiteX11" fmla="*/ 46198 w 804347"/>
              <a:gd name="connsiteY11" fmla="*/ 0 h 1355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4347" h="1355636">
                <a:moveTo>
                  <a:pt x="46198" y="0"/>
                </a:moveTo>
                <a:lnTo>
                  <a:pt x="81945" y="0"/>
                </a:lnTo>
                <a:lnTo>
                  <a:pt x="62250" y="52594"/>
                </a:lnTo>
                <a:cubicBezTo>
                  <a:pt x="17187" y="212278"/>
                  <a:pt x="16141" y="377488"/>
                  <a:pt x="81349" y="534233"/>
                </a:cubicBezTo>
                <a:cubicBezTo>
                  <a:pt x="189482" y="794243"/>
                  <a:pt x="409937" y="972081"/>
                  <a:pt x="626070" y="1143148"/>
                </a:cubicBezTo>
                <a:lnTo>
                  <a:pt x="804347" y="1288570"/>
                </a:lnTo>
                <a:lnTo>
                  <a:pt x="804347" y="1355636"/>
                </a:lnTo>
                <a:lnTo>
                  <a:pt x="561954" y="1156194"/>
                </a:lnTo>
                <a:cubicBezTo>
                  <a:pt x="475081" y="1085553"/>
                  <a:pt x="389518" y="1013392"/>
                  <a:pt x="310430" y="933646"/>
                </a:cubicBezTo>
                <a:cubicBezTo>
                  <a:pt x="179944" y="802170"/>
                  <a:pt x="64156" y="646166"/>
                  <a:pt x="19706" y="456349"/>
                </a:cubicBezTo>
                <a:cubicBezTo>
                  <a:pt x="-5235" y="349893"/>
                  <a:pt x="-5539" y="238415"/>
                  <a:pt x="13377" y="127953"/>
                </a:cubicBezTo>
                <a:lnTo>
                  <a:pt x="46198" y="0"/>
                </a:lnTo>
                <a:close/>
              </a:path>
            </a:pathLst>
          </a:custGeom>
          <a:gradFill>
            <a:gsLst>
              <a:gs pos="0">
                <a:srgbClr val="FE7C5B"/>
              </a:gs>
              <a:gs pos="50000">
                <a:srgbClr val="F56741"/>
              </a:gs>
              <a:gs pos="100000">
                <a:srgbClr val="ED5228"/>
              </a:gs>
            </a:gsLst>
            <a:lin ang="930232" scaled="1"/>
          </a:gradFill>
          <a:ln w="783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任意多边形: 形状 39"/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2256429" cy="1171643"/>
          </a:xfrm>
          <a:custGeom>
            <a:avLst/>
            <a:gdLst>
              <a:gd name="connsiteX0" fmla="*/ 0 w 2256429"/>
              <a:gd name="connsiteY0" fmla="*/ 0 h 1171643"/>
              <a:gd name="connsiteX1" fmla="*/ 2256429 w 2256429"/>
              <a:gd name="connsiteY1" fmla="*/ 0 h 1171643"/>
              <a:gd name="connsiteX2" fmla="*/ 2139435 w 2256429"/>
              <a:gd name="connsiteY2" fmla="*/ 166390 h 1171643"/>
              <a:gd name="connsiteX3" fmla="*/ 700286 w 2256429"/>
              <a:gd name="connsiteY3" fmla="*/ 1123026 h 1171643"/>
              <a:gd name="connsiteX4" fmla="*/ 164348 w 2256429"/>
              <a:gd name="connsiteY4" fmla="*/ 1165088 h 1171643"/>
              <a:gd name="connsiteX5" fmla="*/ 1 w 2256429"/>
              <a:gd name="connsiteY5" fmla="*/ 1135614 h 1171643"/>
              <a:gd name="connsiteX6" fmla="*/ 0 w 2256429"/>
              <a:gd name="connsiteY6" fmla="*/ 0 h 1171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6429" h="1171643">
                <a:moveTo>
                  <a:pt x="0" y="0"/>
                </a:moveTo>
                <a:lnTo>
                  <a:pt x="2256429" y="0"/>
                </a:lnTo>
                <a:lnTo>
                  <a:pt x="2139435" y="166390"/>
                </a:lnTo>
                <a:cubicBezTo>
                  <a:pt x="1788625" y="614467"/>
                  <a:pt x="1239057" y="994688"/>
                  <a:pt x="700286" y="1123026"/>
                </a:cubicBezTo>
                <a:cubicBezTo>
                  <a:pt x="503290" y="1169943"/>
                  <a:pt x="325009" y="1180375"/>
                  <a:pt x="164348" y="1165088"/>
                </a:cubicBezTo>
                <a:lnTo>
                  <a:pt x="1" y="113561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FEF74">
                  <a:alpha val="18000"/>
                </a:srgb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任意多边形: 形状 40"/>
          <p:cNvSpPr/>
          <p:nvPr userDrawn="1">
            <p:custDataLst>
              <p:tags r:id="rId17"/>
            </p:custDataLst>
          </p:nvPr>
        </p:nvSpPr>
        <p:spPr>
          <a:xfrm>
            <a:off x="435867" y="0"/>
            <a:ext cx="2227687" cy="1193196"/>
          </a:xfrm>
          <a:custGeom>
            <a:avLst/>
            <a:gdLst>
              <a:gd name="connsiteX0" fmla="*/ 2227687 w 2227687"/>
              <a:gd name="connsiteY0" fmla="*/ 0 h 1193196"/>
              <a:gd name="connsiteX1" fmla="*/ 2076793 w 2227687"/>
              <a:gd name="connsiteY1" fmla="*/ 196345 h 1193196"/>
              <a:gd name="connsiteX2" fmla="*/ 1428004 w 2227687"/>
              <a:gd name="connsiteY2" fmla="*/ 740871 h 1193196"/>
              <a:gd name="connsiteX3" fmla="*/ 7553 w 2227687"/>
              <a:gd name="connsiteY3" fmla="*/ 1193174 h 1193196"/>
              <a:gd name="connsiteX4" fmla="*/ 67441 w 2227687"/>
              <a:gd name="connsiteY4" fmla="*/ 1114236 h 1193196"/>
              <a:gd name="connsiteX5" fmla="*/ 580391 w 2227687"/>
              <a:gd name="connsiteY5" fmla="*/ 1045874 h 1193196"/>
              <a:gd name="connsiteX6" fmla="*/ 2137757 w 2227687"/>
              <a:gd name="connsiteY6" fmla="*/ 71545 h 1193196"/>
              <a:gd name="connsiteX7" fmla="*/ 2182791 w 2227687"/>
              <a:gd name="connsiteY7" fmla="*/ 1 h 1193196"/>
              <a:gd name="connsiteX8" fmla="*/ 2227687 w 2227687"/>
              <a:gd name="connsiteY8" fmla="*/ 0 h 119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7687" h="1193196">
                <a:moveTo>
                  <a:pt x="2227687" y="0"/>
                </a:moveTo>
                <a:lnTo>
                  <a:pt x="2076793" y="196345"/>
                </a:lnTo>
                <a:cubicBezTo>
                  <a:pt x="1893488" y="406077"/>
                  <a:pt x="1664585" y="592593"/>
                  <a:pt x="1428004" y="740871"/>
                </a:cubicBezTo>
                <a:cubicBezTo>
                  <a:pt x="949360" y="1040861"/>
                  <a:pt x="420524" y="1195329"/>
                  <a:pt x="7553" y="1193174"/>
                </a:cubicBezTo>
                <a:cubicBezTo>
                  <a:pt x="-22011" y="1192942"/>
                  <a:pt x="43091" y="1114217"/>
                  <a:pt x="67441" y="1114236"/>
                </a:cubicBezTo>
                <a:cubicBezTo>
                  <a:pt x="226296" y="1115096"/>
                  <a:pt x="402471" y="1088445"/>
                  <a:pt x="580391" y="1045874"/>
                </a:cubicBezTo>
                <a:cubicBezTo>
                  <a:pt x="1098091" y="921937"/>
                  <a:pt x="1761139" y="577520"/>
                  <a:pt x="2137757" y="71545"/>
                </a:cubicBezTo>
                <a:lnTo>
                  <a:pt x="2182791" y="1"/>
                </a:lnTo>
                <a:lnTo>
                  <a:pt x="2227687" y="0"/>
                </a:lnTo>
                <a:close/>
              </a:path>
            </a:pathLst>
          </a:custGeom>
          <a:gradFill flip="none" rotWithShape="1">
            <a:gsLst>
              <a:gs pos="0">
                <a:srgbClr val="FFEF74">
                  <a:alpha val="33000"/>
                </a:srgb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8100000" scaled="1"/>
            <a:tileRect/>
          </a:gra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任意多边形: 形状 41"/>
          <p:cNvSpPr/>
          <p:nvPr userDrawn="1">
            <p:custDataLst>
              <p:tags r:id="rId18"/>
            </p:custDataLst>
          </p:nvPr>
        </p:nvSpPr>
        <p:spPr>
          <a:xfrm>
            <a:off x="0" y="4781662"/>
            <a:ext cx="753755" cy="2076338"/>
          </a:xfrm>
          <a:custGeom>
            <a:avLst/>
            <a:gdLst>
              <a:gd name="connsiteX0" fmla="*/ 0 w 753755"/>
              <a:gd name="connsiteY0" fmla="*/ 0 h 2221702"/>
              <a:gd name="connsiteX1" fmla="*/ 78335 w 753755"/>
              <a:gd name="connsiteY1" fmla="*/ 34523 h 2221702"/>
              <a:gd name="connsiteX2" fmla="*/ 523334 w 753755"/>
              <a:gd name="connsiteY2" fmla="*/ 402466 h 2221702"/>
              <a:gd name="connsiteX3" fmla="*/ 636630 w 753755"/>
              <a:gd name="connsiteY3" fmla="*/ 1579086 h 2221702"/>
              <a:gd name="connsiteX4" fmla="*/ 537217 w 753755"/>
              <a:gd name="connsiteY4" fmla="*/ 1730230 h 2221702"/>
              <a:gd name="connsiteX5" fmla="*/ 508697 w 753755"/>
              <a:gd name="connsiteY5" fmla="*/ 1746146 h 2221702"/>
              <a:gd name="connsiteX6" fmla="*/ 508659 w 753755"/>
              <a:gd name="connsiteY6" fmla="*/ 1746499 h 2221702"/>
              <a:gd name="connsiteX7" fmla="*/ 559052 w 753755"/>
              <a:gd name="connsiteY7" fmla="*/ 2213885 h 2221702"/>
              <a:gd name="connsiteX8" fmla="*/ 566587 w 753755"/>
              <a:gd name="connsiteY8" fmla="*/ 2221702 h 2221702"/>
              <a:gd name="connsiteX9" fmla="*/ 1 w 753755"/>
              <a:gd name="connsiteY9" fmla="*/ 2221702 h 2221702"/>
              <a:gd name="connsiteX10" fmla="*/ 0 w 753755"/>
              <a:gd name="connsiteY10" fmla="*/ 0 h 2221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7" h="3270">
                <a:moveTo>
                  <a:pt x="0" y="0"/>
                </a:moveTo>
                <a:lnTo>
                  <a:pt x="123" y="54"/>
                </a:lnTo>
                <a:cubicBezTo>
                  <a:pt x="539" y="274"/>
                  <a:pt x="782" y="579"/>
                  <a:pt x="824" y="634"/>
                </a:cubicBezTo>
                <a:cubicBezTo>
                  <a:pt x="1331" y="1290"/>
                  <a:pt x="1224" y="2070"/>
                  <a:pt x="1003" y="2487"/>
                </a:cubicBezTo>
                <a:cubicBezTo>
                  <a:pt x="995" y="2501"/>
                  <a:pt x="912" y="2656"/>
                  <a:pt x="846" y="2725"/>
                </a:cubicBezTo>
                <a:lnTo>
                  <a:pt x="801" y="2750"/>
                </a:lnTo>
                <a:cubicBezTo>
                  <a:pt x="801" y="2750"/>
                  <a:pt x="801" y="2750"/>
                  <a:pt x="801" y="2750"/>
                </a:cubicBezTo>
                <a:cubicBezTo>
                  <a:pt x="783" y="2904"/>
                  <a:pt x="756" y="3083"/>
                  <a:pt x="783" y="3247"/>
                </a:cubicBezTo>
                <a:lnTo>
                  <a:pt x="787" y="3270"/>
                </a:lnTo>
                <a:lnTo>
                  <a:pt x="0" y="327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1000">
                <a:srgbClr val="FFEF74">
                  <a:alpha val="41000"/>
                </a:srgbClr>
              </a:gs>
              <a:gs pos="74000">
                <a:schemeClr val="accent2">
                  <a:lumMod val="20000"/>
                  <a:lumOff val="80000"/>
                  <a:alpha val="0"/>
                </a:schemeClr>
              </a:gs>
            </a:gsLst>
            <a:lin ang="7800000" scaled="0"/>
          </a:gra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任意多边形: 形状 42"/>
          <p:cNvSpPr/>
          <p:nvPr userDrawn="1">
            <p:custDataLst>
              <p:tags r:id="rId19"/>
            </p:custDataLst>
          </p:nvPr>
        </p:nvSpPr>
        <p:spPr>
          <a:xfrm>
            <a:off x="0" y="4633876"/>
            <a:ext cx="1004782" cy="2224124"/>
          </a:xfrm>
          <a:custGeom>
            <a:avLst/>
            <a:gdLst>
              <a:gd name="connsiteX0" fmla="*/ 0 w 1004782"/>
              <a:gd name="connsiteY0" fmla="*/ 0 h 2224124"/>
              <a:gd name="connsiteX1" fmla="*/ 118808 w 1004782"/>
              <a:gd name="connsiteY1" fmla="*/ 84931 h 2224124"/>
              <a:gd name="connsiteX2" fmla="*/ 561533 w 1004782"/>
              <a:gd name="connsiteY2" fmla="*/ 362251 h 2224124"/>
              <a:gd name="connsiteX3" fmla="*/ 954353 w 1004782"/>
              <a:gd name="connsiteY3" fmla="*/ 887134 h 2224124"/>
              <a:gd name="connsiteX4" fmla="*/ 938436 w 1004782"/>
              <a:gd name="connsiteY4" fmla="*/ 1544021 h 2224124"/>
              <a:gd name="connsiteX5" fmla="*/ 805948 w 1004782"/>
              <a:gd name="connsiteY5" fmla="*/ 1911779 h 2224124"/>
              <a:gd name="connsiteX6" fmla="*/ 810459 w 1004782"/>
              <a:gd name="connsiteY6" fmla="*/ 2085264 h 2224124"/>
              <a:gd name="connsiteX7" fmla="*/ 873999 w 1004782"/>
              <a:gd name="connsiteY7" fmla="*/ 2224124 h 2224124"/>
              <a:gd name="connsiteX8" fmla="*/ 840336 w 1004782"/>
              <a:gd name="connsiteY8" fmla="*/ 2224124 h 2224124"/>
              <a:gd name="connsiteX9" fmla="*/ 800744 w 1004782"/>
              <a:gd name="connsiteY9" fmla="*/ 2150695 h 2224124"/>
              <a:gd name="connsiteX10" fmla="*/ 766661 w 1004782"/>
              <a:gd name="connsiteY10" fmla="*/ 2013149 h 2224124"/>
              <a:gd name="connsiteX11" fmla="*/ 956933 w 1004782"/>
              <a:gd name="connsiteY11" fmla="*/ 1347151 h 2224124"/>
              <a:gd name="connsiteX12" fmla="*/ 779542 w 1004782"/>
              <a:gd name="connsiteY12" fmla="*/ 615581 h 2224124"/>
              <a:gd name="connsiteX13" fmla="*/ 204835 w 1004782"/>
              <a:gd name="connsiteY13" fmla="*/ 182456 h 2224124"/>
              <a:gd name="connsiteX14" fmla="*/ 64071 w 1004782"/>
              <a:gd name="connsiteY14" fmla="*/ 90915 h 2224124"/>
              <a:gd name="connsiteX15" fmla="*/ 0 w 1004782"/>
              <a:gd name="connsiteY15" fmla="*/ 41333 h 2224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04782" h="2224124">
                <a:moveTo>
                  <a:pt x="0" y="0"/>
                </a:moveTo>
                <a:lnTo>
                  <a:pt x="118808" y="84931"/>
                </a:lnTo>
                <a:cubicBezTo>
                  <a:pt x="264599" y="179296"/>
                  <a:pt x="422536" y="259374"/>
                  <a:pt x="561533" y="362251"/>
                </a:cubicBezTo>
                <a:cubicBezTo>
                  <a:pt x="748915" y="500951"/>
                  <a:pt x="884872" y="678224"/>
                  <a:pt x="954353" y="887134"/>
                </a:cubicBezTo>
                <a:cubicBezTo>
                  <a:pt x="1027966" y="1108396"/>
                  <a:pt x="1019571" y="1328893"/>
                  <a:pt x="938436" y="1544021"/>
                </a:cubicBezTo>
                <a:cubicBezTo>
                  <a:pt x="892692" y="1665356"/>
                  <a:pt x="831329" y="1784662"/>
                  <a:pt x="805948" y="1911779"/>
                </a:cubicBezTo>
                <a:cubicBezTo>
                  <a:pt x="794309" y="1970274"/>
                  <a:pt x="796583" y="2028728"/>
                  <a:pt x="810459" y="2085264"/>
                </a:cubicBezTo>
                <a:lnTo>
                  <a:pt x="873999" y="2224124"/>
                </a:lnTo>
                <a:lnTo>
                  <a:pt x="840336" y="2224124"/>
                </a:lnTo>
                <a:lnTo>
                  <a:pt x="800744" y="2150695"/>
                </a:lnTo>
                <a:cubicBezTo>
                  <a:pt x="783246" y="2106449"/>
                  <a:pt x="771475" y="2060436"/>
                  <a:pt x="766661" y="2013149"/>
                </a:cubicBezTo>
                <a:cubicBezTo>
                  <a:pt x="742955" y="1780613"/>
                  <a:pt x="907643" y="1568148"/>
                  <a:pt x="956933" y="1347151"/>
                </a:cubicBezTo>
                <a:cubicBezTo>
                  <a:pt x="1011743" y="1101346"/>
                  <a:pt x="940494" y="823468"/>
                  <a:pt x="779542" y="615581"/>
                </a:cubicBezTo>
                <a:cubicBezTo>
                  <a:pt x="633797" y="427425"/>
                  <a:pt x="412451" y="307510"/>
                  <a:pt x="204835" y="182456"/>
                </a:cubicBezTo>
                <a:cubicBezTo>
                  <a:pt x="156272" y="153216"/>
                  <a:pt x="109276" y="122821"/>
                  <a:pt x="64071" y="90915"/>
                </a:cubicBezTo>
                <a:lnTo>
                  <a:pt x="0" y="41333"/>
                </a:lnTo>
                <a:close/>
              </a:path>
            </a:pathLst>
          </a:custGeom>
          <a:gradFill>
            <a:gsLst>
              <a:gs pos="0">
                <a:srgbClr val="FE7C5B"/>
              </a:gs>
              <a:gs pos="50000">
                <a:srgbClr val="F56741"/>
              </a:gs>
              <a:gs pos="100000">
                <a:srgbClr val="ED5228"/>
              </a:gs>
            </a:gsLst>
            <a:lin ang="0" scaled="1"/>
          </a:gradFill>
          <a:ln w="783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任意多边形: 形状 43"/>
          <p:cNvSpPr/>
          <p:nvPr userDrawn="1">
            <p:custDataLst>
              <p:tags r:id="rId20"/>
            </p:custDataLst>
          </p:nvPr>
        </p:nvSpPr>
        <p:spPr>
          <a:xfrm>
            <a:off x="7033128" y="4175774"/>
            <a:ext cx="5158149" cy="2682226"/>
          </a:xfrm>
          <a:custGeom>
            <a:avLst/>
            <a:gdLst>
              <a:gd name="connsiteX0" fmla="*/ 5158149 w 5158149"/>
              <a:gd name="connsiteY0" fmla="*/ 0 h 2682226"/>
              <a:gd name="connsiteX1" fmla="*/ 5158149 w 5158149"/>
              <a:gd name="connsiteY1" fmla="*/ 2682226 h 2682226"/>
              <a:gd name="connsiteX2" fmla="*/ 0 w 5158149"/>
              <a:gd name="connsiteY2" fmla="*/ 2682226 h 2682226"/>
              <a:gd name="connsiteX3" fmla="*/ 74719 w 5158149"/>
              <a:gd name="connsiteY3" fmla="*/ 2633807 h 2682226"/>
              <a:gd name="connsiteX4" fmla="*/ 456772 w 5158149"/>
              <a:gd name="connsiteY4" fmla="*/ 2439021 h 2682226"/>
              <a:gd name="connsiteX5" fmla="*/ 1250357 w 5158149"/>
              <a:gd name="connsiteY5" fmla="*/ 2260130 h 2682226"/>
              <a:gd name="connsiteX6" fmla="*/ 1865688 w 5158149"/>
              <a:gd name="connsiteY6" fmla="*/ 2377025 h 2682226"/>
              <a:gd name="connsiteX7" fmla="*/ 2145394 w 5158149"/>
              <a:gd name="connsiteY7" fmla="*/ 2482095 h 2682226"/>
              <a:gd name="connsiteX8" fmla="*/ 3196167 w 5158149"/>
              <a:gd name="connsiteY8" fmla="*/ 2385324 h 2682226"/>
              <a:gd name="connsiteX9" fmla="*/ 3409576 w 5158149"/>
              <a:gd name="connsiteY9" fmla="*/ 2074313 h 2682226"/>
              <a:gd name="connsiteX10" fmla="*/ 3298131 w 5158149"/>
              <a:gd name="connsiteY10" fmla="*/ 1897244 h 2682226"/>
              <a:gd name="connsiteX11" fmla="*/ 3525100 w 5158149"/>
              <a:gd name="connsiteY11" fmla="*/ 1223510 h 2682226"/>
              <a:gd name="connsiteX12" fmla="*/ 4179366 w 5158149"/>
              <a:gd name="connsiteY12" fmla="*/ 1079843 h 2682226"/>
              <a:gd name="connsiteX13" fmla="*/ 4686576 w 5158149"/>
              <a:gd name="connsiteY13" fmla="*/ 701234 h 2682226"/>
              <a:gd name="connsiteX14" fmla="*/ 5108004 w 5158149"/>
              <a:gd name="connsiteY14" fmla="*/ 114727 h 268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58149" h="2682226">
                <a:moveTo>
                  <a:pt x="5158149" y="0"/>
                </a:moveTo>
                <a:lnTo>
                  <a:pt x="5158149" y="2682226"/>
                </a:lnTo>
                <a:lnTo>
                  <a:pt x="0" y="2682226"/>
                </a:lnTo>
                <a:lnTo>
                  <a:pt x="74719" y="2633807"/>
                </a:lnTo>
                <a:cubicBezTo>
                  <a:pt x="226502" y="2543811"/>
                  <a:pt x="343566" y="2483463"/>
                  <a:pt x="456772" y="2439021"/>
                </a:cubicBezTo>
                <a:cubicBezTo>
                  <a:pt x="689226" y="2347813"/>
                  <a:pt x="929371" y="2253557"/>
                  <a:pt x="1250357" y="2260130"/>
                </a:cubicBezTo>
                <a:cubicBezTo>
                  <a:pt x="1459272" y="2264432"/>
                  <a:pt x="1669116" y="2311930"/>
                  <a:pt x="1865688" y="2377025"/>
                </a:cubicBezTo>
                <a:cubicBezTo>
                  <a:pt x="1960631" y="2408438"/>
                  <a:pt x="2049636" y="2452674"/>
                  <a:pt x="2145394" y="2482095"/>
                </a:cubicBezTo>
                <a:cubicBezTo>
                  <a:pt x="2492205" y="2588672"/>
                  <a:pt x="2886827" y="2552352"/>
                  <a:pt x="3196167" y="2385324"/>
                </a:cubicBezTo>
                <a:cubicBezTo>
                  <a:pt x="3320375" y="2318280"/>
                  <a:pt x="3442378" y="2203094"/>
                  <a:pt x="3409576" y="2074313"/>
                </a:cubicBezTo>
                <a:cubicBezTo>
                  <a:pt x="3392716" y="2008057"/>
                  <a:pt x="3338010" y="1955324"/>
                  <a:pt x="3298131" y="1897244"/>
                </a:cubicBezTo>
                <a:cubicBezTo>
                  <a:pt x="3140480" y="1667772"/>
                  <a:pt x="3254639" y="1328900"/>
                  <a:pt x="3525100" y="1223510"/>
                </a:cubicBezTo>
                <a:cubicBezTo>
                  <a:pt x="3738457" y="1140356"/>
                  <a:pt x="3970071" y="1175917"/>
                  <a:pt x="4179366" y="1079843"/>
                </a:cubicBezTo>
                <a:cubicBezTo>
                  <a:pt x="4372438" y="991174"/>
                  <a:pt x="4546078" y="847333"/>
                  <a:pt x="4686576" y="701234"/>
                </a:cubicBezTo>
                <a:cubicBezTo>
                  <a:pt x="4822720" y="559709"/>
                  <a:pt x="4997272" y="336949"/>
                  <a:pt x="5108004" y="114727"/>
                </a:cubicBezTo>
                <a:close/>
              </a:path>
            </a:pathLst>
          </a:custGeom>
          <a:gradFill>
            <a:gsLst>
              <a:gs pos="11000">
                <a:srgbClr val="FFEF74"/>
              </a:gs>
              <a:gs pos="74000">
                <a:schemeClr val="accent2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21"/>
            </p:custDataLst>
          </p:nvPr>
        </p:nvSpPr>
        <p:spPr>
          <a:xfrm>
            <a:off x="1098000" y="914400"/>
            <a:ext cx="7128000" cy="2653200"/>
          </a:xfrm>
        </p:spPr>
        <p:txBody>
          <a:bodyPr wrap="square" lIns="0" tIns="0" rIns="0" bIns="0" anchor="b">
            <a:normAutofit/>
          </a:bodyPr>
          <a:lstStyle>
            <a:lvl1pPr algn="l">
              <a:lnSpc>
                <a:spcPct val="100000"/>
              </a:lnSpc>
              <a:defRPr sz="7200">
                <a:solidFill>
                  <a:srgbClr val="FFFFFF"/>
                </a:solidFill>
                <a:effectLst>
                  <a:outerShdw blurRad="152400" dist="38100" dir="5400000" algn="ctr" rotWithShape="0">
                    <a:srgbClr val="FFFF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2"/>
            </p:custDataLst>
          </p:nvPr>
        </p:nvSpPr>
        <p:spPr>
          <a:xfrm>
            <a:off x="1098000" y="3729600"/>
            <a:ext cx="6116400" cy="864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3600" b="1">
                <a:solidFill>
                  <a:srgbClr val="FFFFFF"/>
                </a:solidFill>
                <a:effectLst>
                  <a:outerShdw blurRad="152400" sx="102000" sy="102000" algn="ctr" rotWithShape="0">
                    <a:srgbClr val="FFFF00">
                      <a:alpha val="40000"/>
                    </a:srgb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6"/>
            </p:custDataLst>
          </p:nvPr>
        </p:nvSpPr>
        <p:spPr>
          <a:xfrm>
            <a:off x="1098000" y="4680000"/>
            <a:ext cx="2329200" cy="504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4" Type="http://schemas.openxmlformats.org/officeDocument/2006/relationships/theme" Target="../theme/theme2.xml"/><Relationship Id="rId23" Type="http://schemas.openxmlformats.org/officeDocument/2006/relationships/tags" Target="../tags/tag143.xml"/><Relationship Id="rId22" Type="http://schemas.openxmlformats.org/officeDocument/2006/relationships/tags" Target="../tags/tag142.xml"/><Relationship Id="rId21" Type="http://schemas.openxmlformats.org/officeDocument/2006/relationships/tags" Target="../tags/tag141.xml"/><Relationship Id="rId20" Type="http://schemas.openxmlformats.org/officeDocument/2006/relationships/tags" Target="../tags/tag140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39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6" Type="http://schemas.openxmlformats.org/officeDocument/2006/relationships/theme" Target="../theme/theme3.xml"/><Relationship Id="rId25" Type="http://schemas.openxmlformats.org/officeDocument/2006/relationships/tags" Target="../tags/tag260.xml"/><Relationship Id="rId24" Type="http://schemas.openxmlformats.org/officeDocument/2006/relationships/tags" Target="../tags/tag259.xml"/><Relationship Id="rId23" Type="http://schemas.openxmlformats.org/officeDocument/2006/relationships/tags" Target="../tags/tag258.xml"/><Relationship Id="rId22" Type="http://schemas.openxmlformats.org/officeDocument/2006/relationships/tags" Target="../tags/tag257.xml"/><Relationship Id="rId21" Type="http://schemas.openxmlformats.org/officeDocument/2006/relationships/tags" Target="../tags/tag256.xml"/><Relationship Id="rId20" Type="http://schemas.openxmlformats.org/officeDocument/2006/relationships/tags" Target="../tags/tag255.xml"/><Relationship Id="rId2" Type="http://schemas.openxmlformats.org/officeDocument/2006/relationships/slideLayout" Target="../slideLayouts/slideLayout31.xml"/><Relationship Id="rId19" Type="http://schemas.openxmlformats.org/officeDocument/2006/relationships/tags" Target="../tags/tag254.xml"/><Relationship Id="rId18" Type="http://schemas.openxmlformats.org/officeDocument/2006/relationships/tags" Target="../tags/tag253.xml"/><Relationship Id="rId17" Type="http://schemas.openxmlformats.org/officeDocument/2006/relationships/tags" Target="../tags/tag252.xml"/><Relationship Id="rId16" Type="http://schemas.openxmlformats.org/officeDocument/2006/relationships/image" Target="../media/image8.png"/><Relationship Id="rId15" Type="http://schemas.openxmlformats.org/officeDocument/2006/relationships/tags" Target="../tags/tag251.xml"/><Relationship Id="rId14" Type="http://schemas.openxmlformats.org/officeDocument/2006/relationships/tags" Target="../tags/tag250.xml"/><Relationship Id="rId13" Type="http://schemas.openxmlformats.org/officeDocument/2006/relationships/image" Target="../media/image10.png"/><Relationship Id="rId12" Type="http://schemas.openxmlformats.org/officeDocument/2006/relationships/tags" Target="../tags/tag249.xml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041D5-9BE9-4EE6-AFE6-1A3CE9BEA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AA1B5-6FAF-4E1F-A3D8-F3670FE5D21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3" t="1952" r="11318" b="7354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 useBgFill="1">
        <p:nvSpPr>
          <p:cNvPr id="9" name="图形"/>
          <p:cNvSpPr/>
          <p:nvPr userDrawn="1">
            <p:custDataLst>
              <p:tags r:id="rId14"/>
            </p:custDataLst>
          </p:nvPr>
        </p:nvSpPr>
        <p:spPr>
          <a:xfrm>
            <a:off x="259442" y="251554"/>
            <a:ext cx="11671301" cy="6366960"/>
          </a:xfrm>
          <a:prstGeom prst="roundRect">
            <a:avLst>
              <a:gd name="adj" fmla="val 5556"/>
            </a:avLst>
          </a:prstGeom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127000" dir="18900000" algn="b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lt"/>
            </a:endParaRPr>
          </a:p>
        </p:txBody>
      </p:sp>
      <p:pic>
        <p:nvPicPr>
          <p:cNvPr id="25" name="图片 24" descr="资源 2@4x55565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/>
          <a:srcRect l="81224" r="7229" b="61308"/>
          <a:stretch>
            <a:fillRect/>
          </a:stretch>
        </p:blipFill>
        <p:spPr>
          <a:xfrm>
            <a:off x="11114150" y="3174618"/>
            <a:ext cx="1075446" cy="1803400"/>
          </a:xfrm>
          <a:custGeom>
            <a:avLst/>
            <a:gdLst>
              <a:gd name="connsiteX0" fmla="*/ 0 w 1075446"/>
              <a:gd name="connsiteY0" fmla="*/ 0 h 1803400"/>
              <a:gd name="connsiteX1" fmla="*/ 1075446 w 1075446"/>
              <a:gd name="connsiteY1" fmla="*/ 0 h 1803400"/>
              <a:gd name="connsiteX2" fmla="*/ 1075446 w 1075446"/>
              <a:gd name="connsiteY2" fmla="*/ 1803400 h 1803400"/>
              <a:gd name="connsiteX3" fmla="*/ 0 w 1075446"/>
              <a:gd name="connsiteY3" fmla="*/ 1803400 h 180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5446" h="1803400">
                <a:moveTo>
                  <a:pt x="0" y="0"/>
                </a:moveTo>
                <a:lnTo>
                  <a:pt x="1075446" y="0"/>
                </a:lnTo>
                <a:lnTo>
                  <a:pt x="1075446" y="1803400"/>
                </a:lnTo>
                <a:lnTo>
                  <a:pt x="0" y="1803400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508160" cy="1177273"/>
          </a:xfrm>
          <a:custGeom>
            <a:avLst/>
            <a:gdLst>
              <a:gd name="connsiteX0" fmla="*/ 0 w 508160"/>
              <a:gd name="connsiteY0" fmla="*/ 0 h 1177273"/>
              <a:gd name="connsiteX1" fmla="*/ 507763 w 508160"/>
              <a:gd name="connsiteY1" fmla="*/ 0 h 1177273"/>
              <a:gd name="connsiteX2" fmla="*/ 507981 w 508160"/>
              <a:gd name="connsiteY2" fmla="*/ 8579 h 1177273"/>
              <a:gd name="connsiteX3" fmla="*/ 387476 w 508160"/>
              <a:gd name="connsiteY3" fmla="*/ 738944 h 1177273"/>
              <a:gd name="connsiteX4" fmla="*/ 90985 w 508160"/>
              <a:gd name="connsiteY4" fmla="*/ 1112192 h 1177273"/>
              <a:gd name="connsiteX5" fmla="*/ 0 w 508160"/>
              <a:gd name="connsiteY5" fmla="*/ 1177273 h 1177273"/>
              <a:gd name="connsiteX6" fmla="*/ 0 w 508160"/>
              <a:gd name="connsiteY6" fmla="*/ 0 h 117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160" h="1177273">
                <a:moveTo>
                  <a:pt x="0" y="0"/>
                </a:moveTo>
                <a:lnTo>
                  <a:pt x="507763" y="0"/>
                </a:lnTo>
                <a:lnTo>
                  <a:pt x="507981" y="8579"/>
                </a:lnTo>
                <a:cubicBezTo>
                  <a:pt x="510234" y="262664"/>
                  <a:pt x="492507" y="516370"/>
                  <a:pt x="387476" y="738944"/>
                </a:cubicBezTo>
                <a:cubicBezTo>
                  <a:pt x="320866" y="880110"/>
                  <a:pt x="218378" y="1007514"/>
                  <a:pt x="90985" y="1112192"/>
                </a:cubicBezTo>
                <a:lnTo>
                  <a:pt x="0" y="1177273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FEF74"/>
              </a:gs>
              <a:gs pos="100000">
                <a:srgbClr val="FFEF74">
                  <a:alpha val="60000"/>
                </a:srgbClr>
              </a:gs>
            </a:gsLst>
            <a:lin ang="13500000" scaled="1"/>
            <a:tileRect/>
          </a:gra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任意多边形: 形状 33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512562" cy="1300864"/>
          </a:xfrm>
          <a:custGeom>
            <a:avLst/>
            <a:gdLst>
              <a:gd name="connsiteX0" fmla="*/ 397723 w 512562"/>
              <a:gd name="connsiteY0" fmla="*/ 0 h 1300864"/>
              <a:gd name="connsiteX1" fmla="*/ 449556 w 512562"/>
              <a:gd name="connsiteY1" fmla="*/ 0 h 1300864"/>
              <a:gd name="connsiteX2" fmla="*/ 451906 w 512562"/>
              <a:gd name="connsiteY2" fmla="*/ 11879 h 1300864"/>
              <a:gd name="connsiteX3" fmla="*/ 505239 w 512562"/>
              <a:gd name="connsiteY3" fmla="*/ 343463 h 1300864"/>
              <a:gd name="connsiteX4" fmla="*/ 427320 w 512562"/>
              <a:gd name="connsiteY4" fmla="*/ 896871 h 1300864"/>
              <a:gd name="connsiteX5" fmla="*/ 87268 w 512562"/>
              <a:gd name="connsiteY5" fmla="*/ 1255022 h 1300864"/>
              <a:gd name="connsiteX6" fmla="*/ 0 w 512562"/>
              <a:gd name="connsiteY6" fmla="*/ 1300864 h 1300864"/>
              <a:gd name="connsiteX7" fmla="*/ 0 w 512562"/>
              <a:gd name="connsiteY7" fmla="*/ 1262305 h 1300864"/>
              <a:gd name="connsiteX8" fmla="*/ 138368 w 512562"/>
              <a:gd name="connsiteY8" fmla="*/ 1182063 h 1300864"/>
              <a:gd name="connsiteX9" fmla="*/ 429053 w 512562"/>
              <a:gd name="connsiteY9" fmla="*/ 797560 h 1300864"/>
              <a:gd name="connsiteX10" fmla="*/ 447249 w 512562"/>
              <a:gd name="connsiteY10" fmla="*/ 252717 h 1300864"/>
              <a:gd name="connsiteX11" fmla="*/ 397723 w 512562"/>
              <a:gd name="connsiteY11" fmla="*/ 0 h 1300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2562" h="1300864">
                <a:moveTo>
                  <a:pt x="397723" y="0"/>
                </a:moveTo>
                <a:lnTo>
                  <a:pt x="449556" y="0"/>
                </a:lnTo>
                <a:lnTo>
                  <a:pt x="451906" y="11879"/>
                </a:lnTo>
                <a:cubicBezTo>
                  <a:pt x="474274" y="121591"/>
                  <a:pt x="494665" y="231648"/>
                  <a:pt x="505239" y="343463"/>
                </a:cubicBezTo>
                <a:cubicBezTo>
                  <a:pt x="522746" y="527870"/>
                  <a:pt x="513333" y="721920"/>
                  <a:pt x="427320" y="896871"/>
                </a:cubicBezTo>
                <a:cubicBezTo>
                  <a:pt x="354976" y="1044061"/>
                  <a:pt x="232605" y="1164833"/>
                  <a:pt x="87268" y="1255022"/>
                </a:cubicBezTo>
                <a:lnTo>
                  <a:pt x="0" y="1300864"/>
                </a:lnTo>
                <a:lnTo>
                  <a:pt x="0" y="1262305"/>
                </a:lnTo>
                <a:lnTo>
                  <a:pt x="138368" y="1182063"/>
                </a:lnTo>
                <a:cubicBezTo>
                  <a:pt x="274480" y="1087178"/>
                  <a:pt x="380063" y="960106"/>
                  <a:pt x="429053" y="797560"/>
                </a:cubicBezTo>
                <a:cubicBezTo>
                  <a:pt x="483247" y="617821"/>
                  <a:pt x="475683" y="434657"/>
                  <a:pt x="447249" y="252717"/>
                </a:cubicBezTo>
                <a:lnTo>
                  <a:pt x="397723" y="0"/>
                </a:lnTo>
                <a:close/>
              </a:path>
            </a:pathLst>
          </a:custGeom>
          <a:gradFill flip="none" rotWithShape="1">
            <a:gsLst>
              <a:gs pos="0">
                <a:srgbClr val="FFEF74"/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1"/>
            <a:tileRect/>
          </a:gra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任意多边形: 形状 39"/>
          <p:cNvSpPr/>
          <p:nvPr userDrawn="1">
            <p:custDataLst>
              <p:tags r:id="rId24"/>
            </p:custDataLst>
          </p:nvPr>
        </p:nvSpPr>
        <p:spPr>
          <a:xfrm>
            <a:off x="7851140" y="4765675"/>
            <a:ext cx="4338320" cy="2092325"/>
          </a:xfrm>
          <a:custGeom>
            <a:avLst/>
            <a:gdLst>
              <a:gd name="connsiteX0" fmla="*/ 5237777 w 5237777"/>
              <a:gd name="connsiteY0" fmla="*/ 0 h 2526328"/>
              <a:gd name="connsiteX1" fmla="*/ 5237777 w 5237777"/>
              <a:gd name="connsiteY1" fmla="*/ 2526328 h 2526328"/>
              <a:gd name="connsiteX2" fmla="*/ 0 w 5237777"/>
              <a:gd name="connsiteY2" fmla="*/ 2526328 h 2526328"/>
              <a:gd name="connsiteX3" fmla="*/ 21877 w 5237777"/>
              <a:gd name="connsiteY3" fmla="*/ 2506523 h 2526328"/>
              <a:gd name="connsiteX4" fmla="*/ 84111 w 5237777"/>
              <a:gd name="connsiteY4" fmla="*/ 2506197 h 2526328"/>
              <a:gd name="connsiteX5" fmla="*/ 367330 w 5237777"/>
              <a:gd name="connsiteY5" fmla="*/ 2249412 h 2526328"/>
              <a:gd name="connsiteX6" fmla="*/ 749383 w 5237777"/>
              <a:gd name="connsiteY6" fmla="*/ 2054626 h 2526328"/>
              <a:gd name="connsiteX7" fmla="*/ 1542967 w 5237777"/>
              <a:gd name="connsiteY7" fmla="*/ 1875735 h 2526328"/>
              <a:gd name="connsiteX8" fmla="*/ 2158299 w 5237777"/>
              <a:gd name="connsiteY8" fmla="*/ 1992630 h 2526328"/>
              <a:gd name="connsiteX9" fmla="*/ 2438005 w 5237777"/>
              <a:gd name="connsiteY9" fmla="*/ 2097700 h 2526328"/>
              <a:gd name="connsiteX10" fmla="*/ 3488778 w 5237777"/>
              <a:gd name="connsiteY10" fmla="*/ 2000930 h 2526328"/>
              <a:gd name="connsiteX11" fmla="*/ 3702187 w 5237777"/>
              <a:gd name="connsiteY11" fmla="*/ 1689919 h 2526328"/>
              <a:gd name="connsiteX12" fmla="*/ 3590742 w 5237777"/>
              <a:gd name="connsiteY12" fmla="*/ 1512849 h 2526328"/>
              <a:gd name="connsiteX13" fmla="*/ 3817711 w 5237777"/>
              <a:gd name="connsiteY13" fmla="*/ 839115 h 2526328"/>
              <a:gd name="connsiteX14" fmla="*/ 4471977 w 5237777"/>
              <a:gd name="connsiteY14" fmla="*/ 695448 h 2526328"/>
              <a:gd name="connsiteX15" fmla="*/ 4979187 w 5237777"/>
              <a:gd name="connsiteY15" fmla="*/ 316840 h 2526328"/>
              <a:gd name="connsiteX16" fmla="*/ 5154453 w 5237777"/>
              <a:gd name="connsiteY16" fmla="*/ 113251 h 2526328"/>
              <a:gd name="connsiteX17" fmla="*/ 5237777 w 5237777"/>
              <a:gd name="connsiteY17" fmla="*/ 0 h 2526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237777" h="2526328">
                <a:moveTo>
                  <a:pt x="5237777" y="0"/>
                </a:moveTo>
                <a:lnTo>
                  <a:pt x="5237777" y="2526328"/>
                </a:lnTo>
                <a:lnTo>
                  <a:pt x="0" y="2526328"/>
                </a:lnTo>
                <a:lnTo>
                  <a:pt x="21877" y="2506523"/>
                </a:lnTo>
                <a:cubicBezTo>
                  <a:pt x="39983" y="2490165"/>
                  <a:pt x="83701" y="2492960"/>
                  <a:pt x="84111" y="2506197"/>
                </a:cubicBezTo>
                <a:cubicBezTo>
                  <a:pt x="147793" y="2387917"/>
                  <a:pt x="248861" y="2319646"/>
                  <a:pt x="367330" y="2249412"/>
                </a:cubicBezTo>
                <a:cubicBezTo>
                  <a:pt x="519113" y="2159416"/>
                  <a:pt x="636177" y="2099068"/>
                  <a:pt x="749383" y="2054626"/>
                </a:cubicBezTo>
                <a:cubicBezTo>
                  <a:pt x="981837" y="1963418"/>
                  <a:pt x="1221981" y="1869163"/>
                  <a:pt x="1542967" y="1875735"/>
                </a:cubicBezTo>
                <a:cubicBezTo>
                  <a:pt x="1751882" y="1880038"/>
                  <a:pt x="1961726" y="1927536"/>
                  <a:pt x="2158299" y="1992630"/>
                </a:cubicBezTo>
                <a:cubicBezTo>
                  <a:pt x="2253241" y="2024043"/>
                  <a:pt x="2342247" y="2068280"/>
                  <a:pt x="2438005" y="2097700"/>
                </a:cubicBezTo>
                <a:cubicBezTo>
                  <a:pt x="2784816" y="2204278"/>
                  <a:pt x="3179438" y="2167957"/>
                  <a:pt x="3488778" y="2000930"/>
                </a:cubicBezTo>
                <a:cubicBezTo>
                  <a:pt x="3612985" y="1933885"/>
                  <a:pt x="3734989" y="1818700"/>
                  <a:pt x="3702187" y="1689919"/>
                </a:cubicBezTo>
                <a:cubicBezTo>
                  <a:pt x="3685326" y="1623663"/>
                  <a:pt x="3630621" y="1570930"/>
                  <a:pt x="3590742" y="1512849"/>
                </a:cubicBezTo>
                <a:cubicBezTo>
                  <a:pt x="3433091" y="1283378"/>
                  <a:pt x="3547250" y="944505"/>
                  <a:pt x="3817711" y="839115"/>
                </a:cubicBezTo>
                <a:cubicBezTo>
                  <a:pt x="4031067" y="755961"/>
                  <a:pt x="4262682" y="791523"/>
                  <a:pt x="4471977" y="695448"/>
                </a:cubicBezTo>
                <a:cubicBezTo>
                  <a:pt x="4665049" y="606780"/>
                  <a:pt x="4838688" y="462939"/>
                  <a:pt x="4979187" y="316840"/>
                </a:cubicBezTo>
                <a:cubicBezTo>
                  <a:pt x="5033646" y="260230"/>
                  <a:pt x="5094248" y="190622"/>
                  <a:pt x="5154453" y="113251"/>
                </a:cubicBezTo>
                <a:lnTo>
                  <a:pt x="5237777" y="0"/>
                </a:lnTo>
                <a:close/>
              </a:path>
            </a:pathLst>
          </a:custGeom>
          <a:gradFill>
            <a:gsLst>
              <a:gs pos="0">
                <a:srgbClr val="FFEF74"/>
              </a:gs>
              <a:gs pos="59000">
                <a:schemeClr val="accent2">
                  <a:lumMod val="20000"/>
                  <a:lumOff val="80000"/>
                  <a:alpha val="0"/>
                </a:schemeClr>
              </a:gs>
            </a:gsLst>
            <a:lin ang="14400000" scaled="0"/>
          </a:gradFill>
          <a:ln w="78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0.xml"/><Relationship Id="rId3" Type="http://schemas.openxmlformats.org/officeDocument/2006/relationships/tags" Target="../tags/tag263.xml"/><Relationship Id="rId2" Type="http://schemas.openxmlformats.org/officeDocument/2006/relationships/tags" Target="../tags/tag262.xml"/><Relationship Id="rId1" Type="http://schemas.openxmlformats.org/officeDocument/2006/relationships/tags" Target="../tags/tag26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72.xml"/><Relationship Id="rId8" Type="http://schemas.openxmlformats.org/officeDocument/2006/relationships/tags" Target="../tags/tag271.xml"/><Relationship Id="rId7" Type="http://schemas.openxmlformats.org/officeDocument/2006/relationships/tags" Target="../tags/tag270.xml"/><Relationship Id="rId6" Type="http://schemas.openxmlformats.org/officeDocument/2006/relationships/tags" Target="../tags/tag269.xml"/><Relationship Id="rId5" Type="http://schemas.openxmlformats.org/officeDocument/2006/relationships/tags" Target="../tags/tag268.xml"/><Relationship Id="rId4" Type="http://schemas.openxmlformats.org/officeDocument/2006/relationships/tags" Target="../tags/tag267.xml"/><Relationship Id="rId3" Type="http://schemas.openxmlformats.org/officeDocument/2006/relationships/tags" Target="../tags/tag266.xml"/><Relationship Id="rId2" Type="http://schemas.openxmlformats.org/officeDocument/2006/relationships/tags" Target="../tags/tag265.xml"/><Relationship Id="rId12" Type="http://schemas.openxmlformats.org/officeDocument/2006/relationships/slideLayout" Target="../slideLayouts/slideLayout32.xml"/><Relationship Id="rId11" Type="http://schemas.openxmlformats.org/officeDocument/2006/relationships/tags" Target="../tags/tag274.xml"/><Relationship Id="rId10" Type="http://schemas.openxmlformats.org/officeDocument/2006/relationships/tags" Target="../tags/tag273.xml"/><Relationship Id="rId1" Type="http://schemas.openxmlformats.org/officeDocument/2006/relationships/tags" Target="../tags/tag264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3.xml"/><Relationship Id="rId3" Type="http://schemas.openxmlformats.org/officeDocument/2006/relationships/tags" Target="../tags/tag277.xml"/><Relationship Id="rId2" Type="http://schemas.openxmlformats.org/officeDocument/2006/relationships/tags" Target="../tags/tag276.xml"/><Relationship Id="rId1" Type="http://schemas.openxmlformats.org/officeDocument/2006/relationships/tags" Target="../tags/tag27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86.xml"/><Relationship Id="rId8" Type="http://schemas.openxmlformats.org/officeDocument/2006/relationships/tags" Target="../tags/tag285.xml"/><Relationship Id="rId7" Type="http://schemas.openxmlformats.org/officeDocument/2006/relationships/tags" Target="../tags/tag284.xml"/><Relationship Id="rId6" Type="http://schemas.openxmlformats.org/officeDocument/2006/relationships/tags" Target="../tags/tag283.xml"/><Relationship Id="rId5" Type="http://schemas.openxmlformats.org/officeDocument/2006/relationships/tags" Target="../tags/tag282.xml"/><Relationship Id="rId4" Type="http://schemas.openxmlformats.org/officeDocument/2006/relationships/tags" Target="../tags/tag281.xml"/><Relationship Id="rId3" Type="http://schemas.openxmlformats.org/officeDocument/2006/relationships/tags" Target="../tags/tag280.xml"/><Relationship Id="rId22" Type="http://schemas.openxmlformats.org/officeDocument/2006/relationships/notesSlide" Target="../notesSlides/notesSlide1.xml"/><Relationship Id="rId21" Type="http://schemas.openxmlformats.org/officeDocument/2006/relationships/slideLayout" Target="../slideLayouts/slideLayout36.xml"/><Relationship Id="rId20" Type="http://schemas.openxmlformats.org/officeDocument/2006/relationships/tags" Target="../tags/tag297.xml"/><Relationship Id="rId2" Type="http://schemas.openxmlformats.org/officeDocument/2006/relationships/tags" Target="../tags/tag279.xml"/><Relationship Id="rId19" Type="http://schemas.openxmlformats.org/officeDocument/2006/relationships/tags" Target="../tags/tag296.xml"/><Relationship Id="rId18" Type="http://schemas.openxmlformats.org/officeDocument/2006/relationships/tags" Target="../tags/tag295.xml"/><Relationship Id="rId17" Type="http://schemas.openxmlformats.org/officeDocument/2006/relationships/tags" Target="../tags/tag294.xml"/><Relationship Id="rId16" Type="http://schemas.openxmlformats.org/officeDocument/2006/relationships/tags" Target="../tags/tag293.xml"/><Relationship Id="rId15" Type="http://schemas.openxmlformats.org/officeDocument/2006/relationships/tags" Target="../tags/tag292.xml"/><Relationship Id="rId14" Type="http://schemas.openxmlformats.org/officeDocument/2006/relationships/tags" Target="../tags/tag291.xml"/><Relationship Id="rId13" Type="http://schemas.openxmlformats.org/officeDocument/2006/relationships/tags" Target="../tags/tag290.xml"/><Relationship Id="rId12" Type="http://schemas.openxmlformats.org/officeDocument/2006/relationships/tags" Target="../tags/tag289.xml"/><Relationship Id="rId11" Type="http://schemas.openxmlformats.org/officeDocument/2006/relationships/tags" Target="../tags/tag288.xml"/><Relationship Id="rId10" Type="http://schemas.openxmlformats.org/officeDocument/2006/relationships/tags" Target="../tags/tag287.xml"/><Relationship Id="rId1" Type="http://schemas.openxmlformats.org/officeDocument/2006/relationships/tags" Target="../tags/tag27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06.xml"/><Relationship Id="rId8" Type="http://schemas.openxmlformats.org/officeDocument/2006/relationships/tags" Target="../tags/tag305.xml"/><Relationship Id="rId7" Type="http://schemas.openxmlformats.org/officeDocument/2006/relationships/tags" Target="../tags/tag304.xml"/><Relationship Id="rId6" Type="http://schemas.openxmlformats.org/officeDocument/2006/relationships/tags" Target="../tags/tag303.xml"/><Relationship Id="rId5" Type="http://schemas.openxmlformats.org/officeDocument/2006/relationships/tags" Target="../tags/tag302.xml"/><Relationship Id="rId4" Type="http://schemas.openxmlformats.org/officeDocument/2006/relationships/tags" Target="../tags/tag301.xml"/><Relationship Id="rId3" Type="http://schemas.openxmlformats.org/officeDocument/2006/relationships/tags" Target="../tags/tag300.xml"/><Relationship Id="rId2" Type="http://schemas.openxmlformats.org/officeDocument/2006/relationships/tags" Target="../tags/tag299.xml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36.xml"/><Relationship Id="rId14" Type="http://schemas.openxmlformats.org/officeDocument/2006/relationships/tags" Target="../tags/tag311.xml"/><Relationship Id="rId13" Type="http://schemas.openxmlformats.org/officeDocument/2006/relationships/tags" Target="../tags/tag310.xml"/><Relationship Id="rId12" Type="http://schemas.openxmlformats.org/officeDocument/2006/relationships/tags" Target="../tags/tag309.xml"/><Relationship Id="rId11" Type="http://schemas.openxmlformats.org/officeDocument/2006/relationships/tags" Target="../tags/tag308.xml"/><Relationship Id="rId10" Type="http://schemas.openxmlformats.org/officeDocument/2006/relationships/tags" Target="../tags/tag307.xml"/><Relationship Id="rId1" Type="http://schemas.openxmlformats.org/officeDocument/2006/relationships/tags" Target="../tags/tag298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3.xml"/><Relationship Id="rId3" Type="http://schemas.openxmlformats.org/officeDocument/2006/relationships/tags" Target="../tags/tag314.xml"/><Relationship Id="rId2" Type="http://schemas.openxmlformats.org/officeDocument/2006/relationships/tags" Target="../tags/tag313.xml"/><Relationship Id="rId1" Type="http://schemas.openxmlformats.org/officeDocument/2006/relationships/tags" Target="../tags/tag31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21.xml"/><Relationship Id="rId8" Type="http://schemas.openxmlformats.org/officeDocument/2006/relationships/image" Target="../media/image14.png"/><Relationship Id="rId7" Type="http://schemas.openxmlformats.org/officeDocument/2006/relationships/tags" Target="../tags/tag320.xml"/><Relationship Id="rId6" Type="http://schemas.openxmlformats.org/officeDocument/2006/relationships/tags" Target="../tags/tag319.xml"/><Relationship Id="rId5" Type="http://schemas.openxmlformats.org/officeDocument/2006/relationships/tags" Target="../tags/tag318.xml"/><Relationship Id="rId4" Type="http://schemas.openxmlformats.org/officeDocument/2006/relationships/tags" Target="../tags/tag317.xml"/><Relationship Id="rId3" Type="http://schemas.openxmlformats.org/officeDocument/2006/relationships/image" Target="../media/image13.jpeg"/><Relationship Id="rId2" Type="http://schemas.openxmlformats.org/officeDocument/2006/relationships/tags" Target="../tags/tag316.xml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36.xml"/><Relationship Id="rId13" Type="http://schemas.openxmlformats.org/officeDocument/2006/relationships/tags" Target="../tags/tag324.xml"/><Relationship Id="rId12" Type="http://schemas.openxmlformats.org/officeDocument/2006/relationships/tags" Target="../tags/tag323.xml"/><Relationship Id="rId11" Type="http://schemas.openxmlformats.org/officeDocument/2006/relationships/image" Target="../media/image15.png"/><Relationship Id="rId10" Type="http://schemas.openxmlformats.org/officeDocument/2006/relationships/tags" Target="../tags/tag322.xml"/><Relationship Id="rId1" Type="http://schemas.openxmlformats.org/officeDocument/2006/relationships/tags" Target="../tags/tag31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31.xml"/><Relationship Id="rId8" Type="http://schemas.openxmlformats.org/officeDocument/2006/relationships/tags" Target="../tags/tag330.xml"/><Relationship Id="rId7" Type="http://schemas.openxmlformats.org/officeDocument/2006/relationships/tags" Target="../tags/tag329.xml"/><Relationship Id="rId6" Type="http://schemas.openxmlformats.org/officeDocument/2006/relationships/image" Target="../media/image17.png"/><Relationship Id="rId5" Type="http://schemas.openxmlformats.org/officeDocument/2006/relationships/tags" Target="../tags/tag328.xml"/><Relationship Id="rId4" Type="http://schemas.openxmlformats.org/officeDocument/2006/relationships/tags" Target="../tags/tag327.xml"/><Relationship Id="rId3" Type="http://schemas.openxmlformats.org/officeDocument/2006/relationships/image" Target="../media/image16.jpeg"/><Relationship Id="rId2" Type="http://schemas.openxmlformats.org/officeDocument/2006/relationships/tags" Target="../tags/tag326.xml"/><Relationship Id="rId14" Type="http://schemas.openxmlformats.org/officeDocument/2006/relationships/slideLayout" Target="../slideLayouts/slideLayout36.xml"/><Relationship Id="rId13" Type="http://schemas.openxmlformats.org/officeDocument/2006/relationships/tags" Target="../tags/tag334.xml"/><Relationship Id="rId12" Type="http://schemas.openxmlformats.org/officeDocument/2006/relationships/tags" Target="../tags/tag333.xml"/><Relationship Id="rId11" Type="http://schemas.openxmlformats.org/officeDocument/2006/relationships/image" Target="../media/image18.png"/><Relationship Id="rId10" Type="http://schemas.openxmlformats.org/officeDocument/2006/relationships/tags" Target="../tags/tag332.xml"/><Relationship Id="rId1" Type="http://schemas.openxmlformats.org/officeDocument/2006/relationships/tags" Target="../tags/tag32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41.xml"/><Relationship Id="rId8" Type="http://schemas.openxmlformats.org/officeDocument/2006/relationships/image" Target="../media/image20.png"/><Relationship Id="rId7" Type="http://schemas.openxmlformats.org/officeDocument/2006/relationships/tags" Target="../tags/tag340.xml"/><Relationship Id="rId6" Type="http://schemas.openxmlformats.org/officeDocument/2006/relationships/tags" Target="../tags/tag339.xml"/><Relationship Id="rId5" Type="http://schemas.openxmlformats.org/officeDocument/2006/relationships/image" Target="../media/image19.png"/><Relationship Id="rId4" Type="http://schemas.openxmlformats.org/officeDocument/2006/relationships/tags" Target="../tags/tag338.xml"/><Relationship Id="rId3" Type="http://schemas.openxmlformats.org/officeDocument/2006/relationships/tags" Target="../tags/tag337.xml"/><Relationship Id="rId2" Type="http://schemas.openxmlformats.org/officeDocument/2006/relationships/tags" Target="../tags/tag336.xml"/><Relationship Id="rId14" Type="http://schemas.openxmlformats.org/officeDocument/2006/relationships/slideLayout" Target="../slideLayouts/slideLayout31.xml"/><Relationship Id="rId13" Type="http://schemas.openxmlformats.org/officeDocument/2006/relationships/tags" Target="../tags/tag344.xml"/><Relationship Id="rId12" Type="http://schemas.openxmlformats.org/officeDocument/2006/relationships/tags" Target="../tags/tag343.xml"/><Relationship Id="rId11" Type="http://schemas.openxmlformats.org/officeDocument/2006/relationships/image" Target="../media/image21.jpeg"/><Relationship Id="rId10" Type="http://schemas.openxmlformats.org/officeDocument/2006/relationships/tags" Target="../tags/tag342.xml"/><Relationship Id="rId1" Type="http://schemas.openxmlformats.org/officeDocument/2006/relationships/tags" Target="../tags/tag33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51.xml"/><Relationship Id="rId8" Type="http://schemas.openxmlformats.org/officeDocument/2006/relationships/image" Target="../media/image23.jpeg"/><Relationship Id="rId7" Type="http://schemas.openxmlformats.org/officeDocument/2006/relationships/tags" Target="../tags/tag350.xml"/><Relationship Id="rId6" Type="http://schemas.openxmlformats.org/officeDocument/2006/relationships/tags" Target="../tags/tag349.xml"/><Relationship Id="rId5" Type="http://schemas.openxmlformats.org/officeDocument/2006/relationships/image" Target="../media/image22.jpeg"/><Relationship Id="rId4" Type="http://schemas.openxmlformats.org/officeDocument/2006/relationships/tags" Target="../tags/tag348.xml"/><Relationship Id="rId3" Type="http://schemas.openxmlformats.org/officeDocument/2006/relationships/tags" Target="../tags/tag347.xml"/><Relationship Id="rId2" Type="http://schemas.openxmlformats.org/officeDocument/2006/relationships/tags" Target="../tags/tag346.xml"/><Relationship Id="rId14" Type="http://schemas.openxmlformats.org/officeDocument/2006/relationships/slideLayout" Target="../slideLayouts/slideLayout31.xml"/><Relationship Id="rId13" Type="http://schemas.openxmlformats.org/officeDocument/2006/relationships/tags" Target="../tags/tag354.xml"/><Relationship Id="rId12" Type="http://schemas.openxmlformats.org/officeDocument/2006/relationships/tags" Target="../tags/tag353.xml"/><Relationship Id="rId11" Type="http://schemas.openxmlformats.org/officeDocument/2006/relationships/image" Target="../media/image24.png"/><Relationship Id="rId10" Type="http://schemas.openxmlformats.org/officeDocument/2006/relationships/tags" Target="../tags/tag352.xml"/><Relationship Id="rId1" Type="http://schemas.openxmlformats.org/officeDocument/2006/relationships/tags" Target="../tags/tag34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61.xml"/><Relationship Id="rId8" Type="http://schemas.openxmlformats.org/officeDocument/2006/relationships/image" Target="../media/image26.jpeg"/><Relationship Id="rId7" Type="http://schemas.openxmlformats.org/officeDocument/2006/relationships/tags" Target="../tags/tag360.xml"/><Relationship Id="rId6" Type="http://schemas.openxmlformats.org/officeDocument/2006/relationships/tags" Target="../tags/tag359.xml"/><Relationship Id="rId5" Type="http://schemas.openxmlformats.org/officeDocument/2006/relationships/image" Target="../media/image25.jpeg"/><Relationship Id="rId4" Type="http://schemas.openxmlformats.org/officeDocument/2006/relationships/tags" Target="../tags/tag358.xml"/><Relationship Id="rId3" Type="http://schemas.openxmlformats.org/officeDocument/2006/relationships/tags" Target="../tags/tag357.xml"/><Relationship Id="rId2" Type="http://schemas.openxmlformats.org/officeDocument/2006/relationships/tags" Target="../tags/tag356.xml"/><Relationship Id="rId14" Type="http://schemas.openxmlformats.org/officeDocument/2006/relationships/slideLayout" Target="../slideLayouts/slideLayout31.xml"/><Relationship Id="rId13" Type="http://schemas.openxmlformats.org/officeDocument/2006/relationships/tags" Target="../tags/tag364.xml"/><Relationship Id="rId12" Type="http://schemas.openxmlformats.org/officeDocument/2006/relationships/tags" Target="../tags/tag363.xml"/><Relationship Id="rId11" Type="http://schemas.openxmlformats.org/officeDocument/2006/relationships/image" Target="../media/image27.png"/><Relationship Id="rId10" Type="http://schemas.openxmlformats.org/officeDocument/2006/relationships/tags" Target="../tags/tag362.xml"/><Relationship Id="rId1" Type="http://schemas.openxmlformats.org/officeDocument/2006/relationships/tags" Target="../tags/tag35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71.xml"/><Relationship Id="rId8" Type="http://schemas.openxmlformats.org/officeDocument/2006/relationships/image" Target="../media/image29.jpeg"/><Relationship Id="rId7" Type="http://schemas.openxmlformats.org/officeDocument/2006/relationships/tags" Target="../tags/tag370.xml"/><Relationship Id="rId6" Type="http://schemas.openxmlformats.org/officeDocument/2006/relationships/tags" Target="../tags/tag369.xml"/><Relationship Id="rId5" Type="http://schemas.openxmlformats.org/officeDocument/2006/relationships/image" Target="../media/image28.jpeg"/><Relationship Id="rId4" Type="http://schemas.openxmlformats.org/officeDocument/2006/relationships/tags" Target="../tags/tag368.xml"/><Relationship Id="rId3" Type="http://schemas.openxmlformats.org/officeDocument/2006/relationships/tags" Target="../tags/tag367.xml"/><Relationship Id="rId2" Type="http://schemas.openxmlformats.org/officeDocument/2006/relationships/tags" Target="../tags/tag366.xml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36.xml"/><Relationship Id="rId13" Type="http://schemas.openxmlformats.org/officeDocument/2006/relationships/tags" Target="../tags/tag374.xml"/><Relationship Id="rId12" Type="http://schemas.openxmlformats.org/officeDocument/2006/relationships/tags" Target="../tags/tag373.xml"/><Relationship Id="rId11" Type="http://schemas.openxmlformats.org/officeDocument/2006/relationships/image" Target="../media/image30.png"/><Relationship Id="rId10" Type="http://schemas.openxmlformats.org/officeDocument/2006/relationships/tags" Target="../tags/tag372.xml"/><Relationship Id="rId1" Type="http://schemas.openxmlformats.org/officeDocument/2006/relationships/tags" Target="../tags/tag365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381.xml"/><Relationship Id="rId8" Type="http://schemas.openxmlformats.org/officeDocument/2006/relationships/image" Target="../media/image32.jpeg"/><Relationship Id="rId7" Type="http://schemas.openxmlformats.org/officeDocument/2006/relationships/tags" Target="../tags/tag380.xml"/><Relationship Id="rId6" Type="http://schemas.openxmlformats.org/officeDocument/2006/relationships/tags" Target="../tags/tag379.xml"/><Relationship Id="rId5" Type="http://schemas.openxmlformats.org/officeDocument/2006/relationships/image" Target="../media/image31.png"/><Relationship Id="rId4" Type="http://schemas.openxmlformats.org/officeDocument/2006/relationships/tags" Target="../tags/tag378.xml"/><Relationship Id="rId3" Type="http://schemas.openxmlformats.org/officeDocument/2006/relationships/tags" Target="../tags/tag377.xml"/><Relationship Id="rId2" Type="http://schemas.openxmlformats.org/officeDocument/2006/relationships/tags" Target="../tags/tag376.xml"/><Relationship Id="rId14" Type="http://schemas.openxmlformats.org/officeDocument/2006/relationships/slideLayout" Target="../slideLayouts/slideLayout36.xml"/><Relationship Id="rId13" Type="http://schemas.openxmlformats.org/officeDocument/2006/relationships/tags" Target="../tags/tag384.xml"/><Relationship Id="rId12" Type="http://schemas.openxmlformats.org/officeDocument/2006/relationships/tags" Target="../tags/tag383.xml"/><Relationship Id="rId11" Type="http://schemas.openxmlformats.org/officeDocument/2006/relationships/image" Target="../media/image33.jpeg"/><Relationship Id="rId10" Type="http://schemas.openxmlformats.org/officeDocument/2006/relationships/tags" Target="../tags/tag382.xml"/><Relationship Id="rId1" Type="http://schemas.openxmlformats.org/officeDocument/2006/relationships/tags" Target="../tags/tag375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3.xml"/><Relationship Id="rId3" Type="http://schemas.openxmlformats.org/officeDocument/2006/relationships/tags" Target="../tags/tag387.xml"/><Relationship Id="rId2" Type="http://schemas.openxmlformats.org/officeDocument/2006/relationships/tags" Target="../tags/tag386.xml"/><Relationship Id="rId1" Type="http://schemas.openxmlformats.org/officeDocument/2006/relationships/tags" Target="../tags/tag385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96.xml"/><Relationship Id="rId8" Type="http://schemas.openxmlformats.org/officeDocument/2006/relationships/tags" Target="../tags/tag395.xml"/><Relationship Id="rId7" Type="http://schemas.openxmlformats.org/officeDocument/2006/relationships/tags" Target="../tags/tag394.xml"/><Relationship Id="rId6" Type="http://schemas.openxmlformats.org/officeDocument/2006/relationships/tags" Target="../tags/tag393.xml"/><Relationship Id="rId5" Type="http://schemas.openxmlformats.org/officeDocument/2006/relationships/tags" Target="../tags/tag392.xml"/><Relationship Id="rId4" Type="http://schemas.openxmlformats.org/officeDocument/2006/relationships/tags" Target="../tags/tag391.xml"/><Relationship Id="rId3" Type="http://schemas.openxmlformats.org/officeDocument/2006/relationships/tags" Target="../tags/tag390.xml"/><Relationship Id="rId23" Type="http://schemas.openxmlformats.org/officeDocument/2006/relationships/slideLayout" Target="../slideLayouts/slideLayout31.xml"/><Relationship Id="rId22" Type="http://schemas.openxmlformats.org/officeDocument/2006/relationships/tags" Target="../tags/tag405.xml"/><Relationship Id="rId21" Type="http://schemas.openxmlformats.org/officeDocument/2006/relationships/tags" Target="../tags/tag404.xml"/><Relationship Id="rId20" Type="http://schemas.openxmlformats.org/officeDocument/2006/relationships/tags" Target="../tags/tag403.xml"/><Relationship Id="rId2" Type="http://schemas.openxmlformats.org/officeDocument/2006/relationships/tags" Target="../tags/tag389.xml"/><Relationship Id="rId19" Type="http://schemas.openxmlformats.org/officeDocument/2006/relationships/tags" Target="../tags/tag402.xml"/><Relationship Id="rId18" Type="http://schemas.openxmlformats.org/officeDocument/2006/relationships/image" Target="../media/image37.png"/><Relationship Id="rId17" Type="http://schemas.openxmlformats.org/officeDocument/2006/relationships/tags" Target="../tags/tag401.xml"/><Relationship Id="rId16" Type="http://schemas.openxmlformats.org/officeDocument/2006/relationships/image" Target="../media/image36.jpeg"/><Relationship Id="rId15" Type="http://schemas.openxmlformats.org/officeDocument/2006/relationships/tags" Target="../tags/tag400.xml"/><Relationship Id="rId14" Type="http://schemas.openxmlformats.org/officeDocument/2006/relationships/image" Target="../media/image35.jpeg"/><Relationship Id="rId13" Type="http://schemas.openxmlformats.org/officeDocument/2006/relationships/tags" Target="../tags/tag399.xml"/><Relationship Id="rId12" Type="http://schemas.openxmlformats.org/officeDocument/2006/relationships/tags" Target="../tags/tag398.xml"/><Relationship Id="rId11" Type="http://schemas.openxmlformats.org/officeDocument/2006/relationships/tags" Target="../tags/tag397.xml"/><Relationship Id="rId10" Type="http://schemas.openxmlformats.org/officeDocument/2006/relationships/image" Target="../media/image34.png"/><Relationship Id="rId1" Type="http://schemas.openxmlformats.org/officeDocument/2006/relationships/tags" Target="../tags/tag388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414.xml"/><Relationship Id="rId8" Type="http://schemas.openxmlformats.org/officeDocument/2006/relationships/tags" Target="../tags/tag413.xml"/><Relationship Id="rId7" Type="http://schemas.openxmlformats.org/officeDocument/2006/relationships/tags" Target="../tags/tag412.xml"/><Relationship Id="rId6" Type="http://schemas.openxmlformats.org/officeDocument/2006/relationships/tags" Target="../tags/tag411.xml"/><Relationship Id="rId5" Type="http://schemas.openxmlformats.org/officeDocument/2006/relationships/tags" Target="../tags/tag410.xml"/><Relationship Id="rId4" Type="http://schemas.openxmlformats.org/officeDocument/2006/relationships/tags" Target="../tags/tag409.xml"/><Relationship Id="rId3" Type="http://schemas.openxmlformats.org/officeDocument/2006/relationships/tags" Target="../tags/tag408.xml"/><Relationship Id="rId23" Type="http://schemas.openxmlformats.org/officeDocument/2006/relationships/slideLayout" Target="../slideLayouts/slideLayout31.xml"/><Relationship Id="rId22" Type="http://schemas.openxmlformats.org/officeDocument/2006/relationships/tags" Target="../tags/tag423.xml"/><Relationship Id="rId21" Type="http://schemas.openxmlformats.org/officeDocument/2006/relationships/tags" Target="../tags/tag422.xml"/><Relationship Id="rId20" Type="http://schemas.openxmlformats.org/officeDocument/2006/relationships/tags" Target="../tags/tag421.xml"/><Relationship Id="rId2" Type="http://schemas.openxmlformats.org/officeDocument/2006/relationships/tags" Target="../tags/tag407.xml"/><Relationship Id="rId19" Type="http://schemas.openxmlformats.org/officeDocument/2006/relationships/tags" Target="../tags/tag420.xml"/><Relationship Id="rId18" Type="http://schemas.openxmlformats.org/officeDocument/2006/relationships/tags" Target="../tags/tag419.xml"/><Relationship Id="rId17" Type="http://schemas.openxmlformats.org/officeDocument/2006/relationships/image" Target="../media/image41.jpeg"/><Relationship Id="rId16" Type="http://schemas.openxmlformats.org/officeDocument/2006/relationships/tags" Target="../tags/tag418.xml"/><Relationship Id="rId15" Type="http://schemas.openxmlformats.org/officeDocument/2006/relationships/image" Target="../media/image40.png"/><Relationship Id="rId14" Type="http://schemas.openxmlformats.org/officeDocument/2006/relationships/tags" Target="../tags/tag417.xml"/><Relationship Id="rId13" Type="http://schemas.openxmlformats.org/officeDocument/2006/relationships/image" Target="../media/image39.jpeg"/><Relationship Id="rId12" Type="http://schemas.openxmlformats.org/officeDocument/2006/relationships/tags" Target="../tags/tag416.xml"/><Relationship Id="rId11" Type="http://schemas.openxmlformats.org/officeDocument/2006/relationships/tags" Target="../tags/tag415.xml"/><Relationship Id="rId10" Type="http://schemas.openxmlformats.org/officeDocument/2006/relationships/image" Target="../media/image38.png"/><Relationship Id="rId1" Type="http://schemas.openxmlformats.org/officeDocument/2006/relationships/tags" Target="../tags/tag406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432.xml"/><Relationship Id="rId8" Type="http://schemas.openxmlformats.org/officeDocument/2006/relationships/tags" Target="../tags/tag431.xml"/><Relationship Id="rId7" Type="http://schemas.openxmlformats.org/officeDocument/2006/relationships/tags" Target="../tags/tag430.xml"/><Relationship Id="rId6" Type="http://schemas.openxmlformats.org/officeDocument/2006/relationships/tags" Target="../tags/tag429.xml"/><Relationship Id="rId5" Type="http://schemas.openxmlformats.org/officeDocument/2006/relationships/tags" Target="../tags/tag428.xml"/><Relationship Id="rId4" Type="http://schemas.openxmlformats.org/officeDocument/2006/relationships/tags" Target="../tags/tag427.xml"/><Relationship Id="rId3" Type="http://schemas.openxmlformats.org/officeDocument/2006/relationships/tags" Target="../tags/tag426.xml"/><Relationship Id="rId23" Type="http://schemas.openxmlformats.org/officeDocument/2006/relationships/slideLayout" Target="../slideLayouts/slideLayout31.xml"/><Relationship Id="rId22" Type="http://schemas.openxmlformats.org/officeDocument/2006/relationships/tags" Target="../tags/tag441.xml"/><Relationship Id="rId21" Type="http://schemas.openxmlformats.org/officeDocument/2006/relationships/tags" Target="../tags/tag440.xml"/><Relationship Id="rId20" Type="http://schemas.openxmlformats.org/officeDocument/2006/relationships/image" Target="../media/image45.png"/><Relationship Id="rId2" Type="http://schemas.openxmlformats.org/officeDocument/2006/relationships/tags" Target="../tags/tag425.xml"/><Relationship Id="rId19" Type="http://schemas.openxmlformats.org/officeDocument/2006/relationships/tags" Target="../tags/tag439.xml"/><Relationship Id="rId18" Type="http://schemas.openxmlformats.org/officeDocument/2006/relationships/image" Target="../media/image44.png"/><Relationship Id="rId17" Type="http://schemas.openxmlformats.org/officeDocument/2006/relationships/tags" Target="../tags/tag438.xml"/><Relationship Id="rId16" Type="http://schemas.openxmlformats.org/officeDocument/2006/relationships/tags" Target="../tags/tag437.xml"/><Relationship Id="rId15" Type="http://schemas.openxmlformats.org/officeDocument/2006/relationships/tags" Target="../tags/tag436.xml"/><Relationship Id="rId14" Type="http://schemas.openxmlformats.org/officeDocument/2006/relationships/image" Target="../media/image43.jpeg"/><Relationship Id="rId13" Type="http://schemas.openxmlformats.org/officeDocument/2006/relationships/tags" Target="../tags/tag435.xml"/><Relationship Id="rId12" Type="http://schemas.openxmlformats.org/officeDocument/2006/relationships/tags" Target="../tags/tag434.xml"/><Relationship Id="rId11" Type="http://schemas.openxmlformats.org/officeDocument/2006/relationships/tags" Target="../tags/tag433.xml"/><Relationship Id="rId10" Type="http://schemas.openxmlformats.org/officeDocument/2006/relationships/image" Target="../media/image42.png"/><Relationship Id="rId1" Type="http://schemas.openxmlformats.org/officeDocument/2006/relationships/tags" Target="../tags/tag424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450.xml"/><Relationship Id="rId8" Type="http://schemas.openxmlformats.org/officeDocument/2006/relationships/tags" Target="../tags/tag449.xml"/><Relationship Id="rId7" Type="http://schemas.openxmlformats.org/officeDocument/2006/relationships/tags" Target="../tags/tag448.xml"/><Relationship Id="rId6" Type="http://schemas.openxmlformats.org/officeDocument/2006/relationships/tags" Target="../tags/tag447.xml"/><Relationship Id="rId51" Type="http://schemas.openxmlformats.org/officeDocument/2006/relationships/slideLayout" Target="../slideLayouts/slideLayout36.xml"/><Relationship Id="rId50" Type="http://schemas.openxmlformats.org/officeDocument/2006/relationships/tags" Target="../tags/tag491.xml"/><Relationship Id="rId5" Type="http://schemas.openxmlformats.org/officeDocument/2006/relationships/tags" Target="../tags/tag446.xml"/><Relationship Id="rId49" Type="http://schemas.openxmlformats.org/officeDocument/2006/relationships/tags" Target="../tags/tag490.xml"/><Relationship Id="rId48" Type="http://schemas.openxmlformats.org/officeDocument/2006/relationships/tags" Target="../tags/tag489.xml"/><Relationship Id="rId47" Type="http://schemas.openxmlformats.org/officeDocument/2006/relationships/tags" Target="../tags/tag488.xml"/><Relationship Id="rId46" Type="http://schemas.openxmlformats.org/officeDocument/2006/relationships/tags" Target="../tags/tag487.xml"/><Relationship Id="rId45" Type="http://schemas.openxmlformats.org/officeDocument/2006/relationships/tags" Target="../tags/tag486.xml"/><Relationship Id="rId44" Type="http://schemas.openxmlformats.org/officeDocument/2006/relationships/tags" Target="../tags/tag485.xml"/><Relationship Id="rId43" Type="http://schemas.openxmlformats.org/officeDocument/2006/relationships/tags" Target="../tags/tag484.xml"/><Relationship Id="rId42" Type="http://schemas.openxmlformats.org/officeDocument/2006/relationships/tags" Target="../tags/tag483.xml"/><Relationship Id="rId41" Type="http://schemas.openxmlformats.org/officeDocument/2006/relationships/tags" Target="../tags/tag482.xml"/><Relationship Id="rId40" Type="http://schemas.openxmlformats.org/officeDocument/2006/relationships/tags" Target="../tags/tag481.xml"/><Relationship Id="rId4" Type="http://schemas.openxmlformats.org/officeDocument/2006/relationships/tags" Target="../tags/tag445.xml"/><Relationship Id="rId39" Type="http://schemas.openxmlformats.org/officeDocument/2006/relationships/tags" Target="../tags/tag480.xml"/><Relationship Id="rId38" Type="http://schemas.openxmlformats.org/officeDocument/2006/relationships/tags" Target="../tags/tag479.xml"/><Relationship Id="rId37" Type="http://schemas.openxmlformats.org/officeDocument/2006/relationships/tags" Target="../tags/tag478.xml"/><Relationship Id="rId36" Type="http://schemas.openxmlformats.org/officeDocument/2006/relationships/tags" Target="../tags/tag477.xml"/><Relationship Id="rId35" Type="http://schemas.openxmlformats.org/officeDocument/2006/relationships/tags" Target="../tags/tag476.xml"/><Relationship Id="rId34" Type="http://schemas.openxmlformats.org/officeDocument/2006/relationships/tags" Target="../tags/tag475.xml"/><Relationship Id="rId33" Type="http://schemas.openxmlformats.org/officeDocument/2006/relationships/tags" Target="../tags/tag474.xml"/><Relationship Id="rId32" Type="http://schemas.openxmlformats.org/officeDocument/2006/relationships/tags" Target="../tags/tag473.xml"/><Relationship Id="rId31" Type="http://schemas.openxmlformats.org/officeDocument/2006/relationships/tags" Target="../tags/tag472.xml"/><Relationship Id="rId30" Type="http://schemas.openxmlformats.org/officeDocument/2006/relationships/tags" Target="../tags/tag471.xml"/><Relationship Id="rId3" Type="http://schemas.openxmlformats.org/officeDocument/2006/relationships/tags" Target="../tags/tag444.xml"/><Relationship Id="rId29" Type="http://schemas.openxmlformats.org/officeDocument/2006/relationships/tags" Target="../tags/tag470.xml"/><Relationship Id="rId28" Type="http://schemas.openxmlformats.org/officeDocument/2006/relationships/tags" Target="../tags/tag469.xml"/><Relationship Id="rId27" Type="http://schemas.openxmlformats.org/officeDocument/2006/relationships/tags" Target="../tags/tag468.xml"/><Relationship Id="rId26" Type="http://schemas.openxmlformats.org/officeDocument/2006/relationships/tags" Target="../tags/tag467.xml"/><Relationship Id="rId25" Type="http://schemas.openxmlformats.org/officeDocument/2006/relationships/tags" Target="../tags/tag466.xml"/><Relationship Id="rId24" Type="http://schemas.openxmlformats.org/officeDocument/2006/relationships/tags" Target="../tags/tag465.xml"/><Relationship Id="rId23" Type="http://schemas.openxmlformats.org/officeDocument/2006/relationships/tags" Target="../tags/tag464.xml"/><Relationship Id="rId22" Type="http://schemas.openxmlformats.org/officeDocument/2006/relationships/tags" Target="../tags/tag463.xml"/><Relationship Id="rId21" Type="http://schemas.openxmlformats.org/officeDocument/2006/relationships/tags" Target="../tags/tag462.xml"/><Relationship Id="rId20" Type="http://schemas.openxmlformats.org/officeDocument/2006/relationships/tags" Target="../tags/tag461.xml"/><Relationship Id="rId2" Type="http://schemas.openxmlformats.org/officeDocument/2006/relationships/tags" Target="../tags/tag443.xml"/><Relationship Id="rId19" Type="http://schemas.openxmlformats.org/officeDocument/2006/relationships/tags" Target="../tags/tag460.xml"/><Relationship Id="rId18" Type="http://schemas.openxmlformats.org/officeDocument/2006/relationships/tags" Target="../tags/tag459.xml"/><Relationship Id="rId17" Type="http://schemas.openxmlformats.org/officeDocument/2006/relationships/tags" Target="../tags/tag458.xml"/><Relationship Id="rId16" Type="http://schemas.openxmlformats.org/officeDocument/2006/relationships/tags" Target="../tags/tag457.xml"/><Relationship Id="rId15" Type="http://schemas.openxmlformats.org/officeDocument/2006/relationships/tags" Target="../tags/tag456.xml"/><Relationship Id="rId14" Type="http://schemas.openxmlformats.org/officeDocument/2006/relationships/tags" Target="../tags/tag455.xml"/><Relationship Id="rId13" Type="http://schemas.openxmlformats.org/officeDocument/2006/relationships/tags" Target="../tags/tag454.xml"/><Relationship Id="rId12" Type="http://schemas.openxmlformats.org/officeDocument/2006/relationships/tags" Target="../tags/tag453.xml"/><Relationship Id="rId11" Type="http://schemas.openxmlformats.org/officeDocument/2006/relationships/tags" Target="../tags/tag452.xml"/><Relationship Id="rId10" Type="http://schemas.openxmlformats.org/officeDocument/2006/relationships/tags" Target="../tags/tag451.xml"/><Relationship Id="rId1" Type="http://schemas.openxmlformats.org/officeDocument/2006/relationships/tags" Target="../tags/tag44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500.xml"/><Relationship Id="rId8" Type="http://schemas.openxmlformats.org/officeDocument/2006/relationships/tags" Target="../tags/tag499.xml"/><Relationship Id="rId7" Type="http://schemas.openxmlformats.org/officeDocument/2006/relationships/tags" Target="../tags/tag498.xml"/><Relationship Id="rId6" Type="http://schemas.openxmlformats.org/officeDocument/2006/relationships/tags" Target="../tags/tag497.xml"/><Relationship Id="rId5" Type="http://schemas.openxmlformats.org/officeDocument/2006/relationships/tags" Target="../tags/tag496.xml"/><Relationship Id="rId4" Type="http://schemas.openxmlformats.org/officeDocument/2006/relationships/tags" Target="../tags/tag495.xml"/><Relationship Id="rId3" Type="http://schemas.openxmlformats.org/officeDocument/2006/relationships/tags" Target="../tags/tag494.xml"/><Relationship Id="rId21" Type="http://schemas.openxmlformats.org/officeDocument/2006/relationships/notesSlide" Target="../notesSlides/notesSlide5.xml"/><Relationship Id="rId20" Type="http://schemas.openxmlformats.org/officeDocument/2006/relationships/slideLayout" Target="../slideLayouts/slideLayout31.xml"/><Relationship Id="rId2" Type="http://schemas.openxmlformats.org/officeDocument/2006/relationships/tags" Target="../tags/tag493.xml"/><Relationship Id="rId19" Type="http://schemas.openxmlformats.org/officeDocument/2006/relationships/tags" Target="../tags/tag510.xml"/><Relationship Id="rId18" Type="http://schemas.openxmlformats.org/officeDocument/2006/relationships/tags" Target="../tags/tag509.xml"/><Relationship Id="rId17" Type="http://schemas.openxmlformats.org/officeDocument/2006/relationships/tags" Target="../tags/tag508.xml"/><Relationship Id="rId16" Type="http://schemas.openxmlformats.org/officeDocument/2006/relationships/tags" Target="../tags/tag507.xml"/><Relationship Id="rId15" Type="http://schemas.openxmlformats.org/officeDocument/2006/relationships/tags" Target="../tags/tag506.xml"/><Relationship Id="rId14" Type="http://schemas.openxmlformats.org/officeDocument/2006/relationships/tags" Target="../tags/tag505.xml"/><Relationship Id="rId13" Type="http://schemas.openxmlformats.org/officeDocument/2006/relationships/tags" Target="../tags/tag504.xml"/><Relationship Id="rId12" Type="http://schemas.openxmlformats.org/officeDocument/2006/relationships/tags" Target="../tags/tag503.xml"/><Relationship Id="rId11" Type="http://schemas.openxmlformats.org/officeDocument/2006/relationships/tags" Target="../tags/tag502.xml"/><Relationship Id="rId10" Type="http://schemas.openxmlformats.org/officeDocument/2006/relationships/tags" Target="../tags/tag501.xml"/><Relationship Id="rId1" Type="http://schemas.openxmlformats.org/officeDocument/2006/relationships/tags" Target="../tags/tag4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6600"/>
              <a:t>热辣七月夏日</a:t>
            </a:r>
            <a:endParaRPr altLang="en-US" sz="660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6600"/>
              <a:t>营销活动指南</a:t>
            </a:r>
            <a:endParaRPr altLang="en-US" sz="6600"/>
          </a:p>
        </p:txBody>
      </p:sp>
      <p:sp>
        <p:nvSpPr>
          <p:cNvPr id="11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altLang="en-US"/>
              <a:t>品牌传播</a:t>
            </a:r>
            <a:r>
              <a:rPr altLang="zh-CN"/>
              <a:t> | </a:t>
            </a:r>
            <a:r>
              <a:t>活跃留存 | 引流获客  </a:t>
            </a: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6000"/>
              <a:t>目录</a:t>
            </a:r>
            <a:endParaRPr lang="zh-CN" altLang="en-US" sz="6000"/>
          </a:p>
        </p:txBody>
      </p:sp>
      <p:sp>
        <p:nvSpPr>
          <p:cNvPr id="7" name="图形"/>
          <p:cNvSpPr/>
          <p:nvPr>
            <p:custDataLst>
              <p:tags r:id="rId2"/>
            </p:custDataLst>
          </p:nvPr>
        </p:nvSpPr>
        <p:spPr>
          <a:xfrm>
            <a:off x="1784350" y="2293620"/>
            <a:ext cx="8623300" cy="1071880"/>
          </a:xfrm>
          <a:prstGeom prst="roundRect">
            <a:avLst>
              <a:gd name="adj" fmla="val 5556"/>
            </a:avLst>
          </a:prstGeom>
          <a:gradFill>
            <a:gsLst>
              <a:gs pos="0">
                <a:schemeClr val="bg2">
                  <a:lumMod val="5000"/>
                  <a:lumOff val="95000"/>
                </a:schemeClr>
              </a:gs>
              <a:gs pos="100000">
                <a:schemeClr val="bg2">
                  <a:lumMod val="5000"/>
                  <a:lumOff val="95000"/>
                </a:schemeClr>
              </a:gs>
            </a:gsLst>
            <a:lin ang="5400000" scaled="0"/>
          </a:gradFill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127000" dir="18900000" algn="b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lt"/>
            </a:endParaRPr>
          </a:p>
        </p:txBody>
      </p:sp>
      <p:sp>
        <p:nvSpPr>
          <p:cNvPr id="8" name="序号"/>
          <p:cNvSpPr txBox="1"/>
          <p:nvPr>
            <p:custDataLst>
              <p:tags r:id="rId3"/>
            </p:custDataLst>
          </p:nvPr>
        </p:nvSpPr>
        <p:spPr>
          <a:xfrm>
            <a:off x="1784350" y="2293620"/>
            <a:ext cx="1181100" cy="107188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rmAutofit/>
          </a:bodyPr>
          <a:lstStyle/>
          <a:p>
            <a:pPr algn="r">
              <a:lnSpc>
                <a:spcPct val="100000"/>
              </a:lnSpc>
            </a:pPr>
            <a:r>
              <a:rPr lang="en-US" sz="3400" b="1" dirty="0">
                <a:solidFill>
                  <a:schemeClr val="accent2"/>
                </a:solidFill>
                <a:latin typeface="+mn-ea"/>
              </a:rPr>
              <a:t>01</a:t>
            </a:r>
            <a:endParaRPr lang="en-US" sz="34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15" name="项标题"/>
          <p:cNvSpPr txBox="1"/>
          <p:nvPr>
            <p:custDataLst>
              <p:tags r:id="rId4"/>
            </p:custDataLst>
          </p:nvPr>
        </p:nvSpPr>
        <p:spPr>
          <a:xfrm>
            <a:off x="3562350" y="2293620"/>
            <a:ext cx="6845300" cy="1071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000" b="1" spc="300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七月节日热点盘点</a:t>
            </a:r>
            <a:endParaRPr lang="zh-CN" altLang="en-US" sz="3000" b="1" spc="300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16" name="图形"/>
          <p:cNvSpPr/>
          <p:nvPr>
            <p:custDataLst>
              <p:tags r:id="rId5"/>
            </p:custDataLst>
          </p:nvPr>
        </p:nvSpPr>
        <p:spPr>
          <a:xfrm>
            <a:off x="1784350" y="3544570"/>
            <a:ext cx="8623300" cy="1071880"/>
          </a:xfrm>
          <a:prstGeom prst="roundRect">
            <a:avLst>
              <a:gd name="adj" fmla="val 5556"/>
            </a:avLst>
          </a:prstGeom>
          <a:gradFill>
            <a:gsLst>
              <a:gs pos="0">
                <a:schemeClr val="bg2">
                  <a:lumMod val="5000"/>
                  <a:lumOff val="95000"/>
                </a:schemeClr>
              </a:gs>
              <a:gs pos="100000">
                <a:schemeClr val="bg2">
                  <a:lumMod val="5000"/>
                  <a:lumOff val="95000"/>
                </a:schemeClr>
              </a:gs>
            </a:gsLst>
            <a:lin ang="5400000" scaled="0"/>
          </a:gradFill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127000" dir="18900000" algn="b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lt"/>
            </a:endParaRPr>
          </a:p>
        </p:txBody>
      </p:sp>
      <p:sp>
        <p:nvSpPr>
          <p:cNvPr id="17" name="序号"/>
          <p:cNvSpPr txBox="1"/>
          <p:nvPr>
            <p:custDataLst>
              <p:tags r:id="rId6"/>
            </p:custDataLst>
          </p:nvPr>
        </p:nvSpPr>
        <p:spPr>
          <a:xfrm>
            <a:off x="1784350" y="3544570"/>
            <a:ext cx="1181100" cy="107188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rmAutofit/>
          </a:bodyPr>
          <a:lstStyle/>
          <a:p>
            <a:pPr algn="r">
              <a:lnSpc>
                <a:spcPct val="100000"/>
              </a:lnSpc>
            </a:pPr>
            <a:r>
              <a:rPr lang="en-US" sz="3400" b="1" dirty="0">
                <a:solidFill>
                  <a:schemeClr val="accent2"/>
                </a:solidFill>
                <a:latin typeface="+mn-ea"/>
              </a:rPr>
              <a:t>02</a:t>
            </a:r>
            <a:endParaRPr lang="en-US" sz="34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18" name="项标题"/>
          <p:cNvSpPr txBox="1"/>
          <p:nvPr>
            <p:custDataLst>
              <p:tags r:id="rId7"/>
            </p:custDataLst>
          </p:nvPr>
        </p:nvSpPr>
        <p:spPr>
          <a:xfrm>
            <a:off x="3562350" y="3544570"/>
            <a:ext cx="6845300" cy="1071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000" b="1" spc="300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节日热点模板推荐</a:t>
            </a:r>
            <a:endParaRPr lang="zh-CN" altLang="en-US" sz="3000" b="1" spc="300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19" name="图形"/>
          <p:cNvSpPr/>
          <p:nvPr>
            <p:custDataLst>
              <p:tags r:id="rId8"/>
            </p:custDataLst>
          </p:nvPr>
        </p:nvSpPr>
        <p:spPr>
          <a:xfrm>
            <a:off x="1784350" y="4795520"/>
            <a:ext cx="8623300" cy="1071880"/>
          </a:xfrm>
          <a:prstGeom prst="roundRect">
            <a:avLst>
              <a:gd name="adj" fmla="val 5556"/>
            </a:avLst>
          </a:prstGeom>
          <a:gradFill>
            <a:gsLst>
              <a:gs pos="0">
                <a:schemeClr val="bg2">
                  <a:lumMod val="5000"/>
                  <a:lumOff val="95000"/>
                </a:schemeClr>
              </a:gs>
              <a:gs pos="100000">
                <a:schemeClr val="bg2">
                  <a:lumMod val="5000"/>
                  <a:lumOff val="95000"/>
                </a:schemeClr>
              </a:gs>
            </a:gsLst>
            <a:lin ang="5400000" scaled="0"/>
          </a:gradFill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127000" dir="18900000" algn="b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lt"/>
            </a:endParaRPr>
          </a:p>
        </p:txBody>
      </p:sp>
      <p:sp>
        <p:nvSpPr>
          <p:cNvPr id="20" name="序号"/>
          <p:cNvSpPr txBox="1"/>
          <p:nvPr>
            <p:custDataLst>
              <p:tags r:id="rId9"/>
            </p:custDataLst>
          </p:nvPr>
        </p:nvSpPr>
        <p:spPr>
          <a:xfrm>
            <a:off x="1784350" y="4795520"/>
            <a:ext cx="1181100" cy="107188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rmAutofit/>
          </a:bodyPr>
          <a:lstStyle/>
          <a:p>
            <a:pPr algn="r">
              <a:lnSpc>
                <a:spcPct val="100000"/>
              </a:lnSpc>
            </a:pPr>
            <a:r>
              <a:rPr lang="en-US" sz="3400" b="1" dirty="0">
                <a:solidFill>
                  <a:schemeClr val="accent2"/>
                </a:solidFill>
                <a:latin typeface="+mn-ea"/>
              </a:rPr>
              <a:t>03</a:t>
            </a:r>
            <a:endParaRPr lang="en-US" sz="34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21" name="项标题"/>
          <p:cNvSpPr txBox="1"/>
          <p:nvPr>
            <p:custDataLst>
              <p:tags r:id="rId10"/>
            </p:custDataLst>
          </p:nvPr>
        </p:nvSpPr>
        <p:spPr>
          <a:xfrm>
            <a:off x="3562350" y="4795520"/>
            <a:ext cx="6845300" cy="1071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000" b="1" spc="300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节日热点案例分享</a:t>
            </a:r>
            <a:endParaRPr lang="zh-CN" altLang="en-US" sz="3000" b="1" spc="300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/>
              <a:t>七月节日热点盘点</a:t>
            </a:r>
            <a:endParaRPr altLang="en-US"/>
          </a:p>
        </p:txBody>
      </p:sp>
      <p:sp>
        <p:nvSpPr>
          <p:cNvPr id="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prstGeom prst="rect">
            <a:avLst/>
          </a:prstGeom>
        </p:spPr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矩形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18490" y="3094990"/>
            <a:ext cx="2839085" cy="3702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>
            <a:normAutofit fontScale="900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algn="l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800" b="1" dirty="0">
                <a:solidFill>
                  <a:schemeClr val="lt1"/>
                </a:solidFill>
                <a:latin typeface="+mn-lt"/>
                <a:ea typeface="+mn-ea"/>
                <a:cs typeface="汉仪旗黑-85S" panose="00020600040101010101" pitchFamily="18" charset="-122"/>
                <a:sym typeface="Arial" panose="020B0604020202020204" pitchFamily="34" charset="0"/>
              </a:rPr>
              <a:t>国际接吻日</a:t>
            </a:r>
            <a:endParaRPr lang="zh-CN" altLang="en-US" sz="1800" b="1" dirty="0">
              <a:solidFill>
                <a:schemeClr val="lt1"/>
              </a:solidFill>
              <a:latin typeface="+mn-lt"/>
              <a:ea typeface="+mn-ea"/>
              <a:cs typeface="汉仪旗黑-85S" panose="00020600040101010101" pitchFamily="18" charset="-122"/>
              <a:sym typeface="Arial" panose="020B0604020202020204" pitchFamily="34" charset="0"/>
            </a:endParaRPr>
          </a:p>
        </p:txBody>
      </p:sp>
      <p:sp>
        <p:nvSpPr>
          <p:cNvPr id="63" name="矩形 2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17855" y="3544570"/>
            <a:ext cx="2089785" cy="3702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>
            <a:normAutofit fontScale="90000"/>
          </a:bodyPr>
          <a:lstStyle/>
          <a:p>
            <a:pPr marL="0" algn="l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800" b="1" dirty="0">
                <a:solidFill>
                  <a:schemeClr val="lt1"/>
                </a:solidFill>
                <a:sym typeface="Arial" panose="020B0604020202020204" pitchFamily="34" charset="0"/>
              </a:rPr>
              <a:t>宜：撒糖营销</a:t>
            </a:r>
            <a:endParaRPr lang="zh-CN" altLang="en-US" sz="1800" b="1" dirty="0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6" name="Freeform 63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568537" y="1613079"/>
            <a:ext cx="779834" cy="756954"/>
          </a:xfrm>
          <a:custGeom>
            <a:avLst/>
            <a:gdLst>
              <a:gd name="T0" fmla="*/ 2147483647 w 312"/>
              <a:gd name="T1" fmla="*/ 0 h 303"/>
              <a:gd name="T2" fmla="*/ 2147483647 w 312"/>
              <a:gd name="T3" fmla="*/ 2147483647 h 303"/>
              <a:gd name="T4" fmla="*/ 2147483647 w 312"/>
              <a:gd name="T5" fmla="*/ 2147483647 h 303"/>
              <a:gd name="T6" fmla="*/ 2147483647 w 312"/>
              <a:gd name="T7" fmla="*/ 2147483647 h 303"/>
              <a:gd name="T8" fmla="*/ 2147483647 w 312"/>
              <a:gd name="T9" fmla="*/ 2147483647 h 303"/>
              <a:gd name="T10" fmla="*/ 2147483647 w 312"/>
              <a:gd name="T11" fmla="*/ 2147483647 h 303"/>
              <a:gd name="T12" fmla="*/ 2147483647 w 312"/>
              <a:gd name="T13" fmla="*/ 2147483647 h 303"/>
              <a:gd name="T14" fmla="*/ 2147483647 w 312"/>
              <a:gd name="T15" fmla="*/ 2147483647 h 303"/>
              <a:gd name="T16" fmla="*/ 2147483647 w 312"/>
              <a:gd name="T17" fmla="*/ 2147483647 h 303"/>
              <a:gd name="T18" fmla="*/ 2147483647 w 312"/>
              <a:gd name="T19" fmla="*/ 2147483647 h 303"/>
              <a:gd name="T20" fmla="*/ 2147483647 w 312"/>
              <a:gd name="T21" fmla="*/ 2147483647 h 303"/>
              <a:gd name="T22" fmla="*/ 2147483647 w 312"/>
              <a:gd name="T23" fmla="*/ 2147483647 h 303"/>
              <a:gd name="T24" fmla="*/ 2147483647 w 312"/>
              <a:gd name="T25" fmla="*/ 2147483647 h 303"/>
              <a:gd name="T26" fmla="*/ 2147483647 w 312"/>
              <a:gd name="T27" fmla="*/ 2147483647 h 303"/>
              <a:gd name="T28" fmla="*/ 2147483647 w 312"/>
              <a:gd name="T29" fmla="*/ 2147483647 h 303"/>
              <a:gd name="T30" fmla="*/ 2147483647 w 312"/>
              <a:gd name="T31" fmla="*/ 2147483647 h 303"/>
              <a:gd name="T32" fmla="*/ 2147483647 w 312"/>
              <a:gd name="T33" fmla="*/ 2147483647 h 303"/>
              <a:gd name="T34" fmla="*/ 2147483647 w 312"/>
              <a:gd name="T35" fmla="*/ 2147483647 h 303"/>
              <a:gd name="T36" fmla="*/ 2147483647 w 312"/>
              <a:gd name="T37" fmla="*/ 2147483647 h 303"/>
              <a:gd name="T38" fmla="*/ 2147483647 w 312"/>
              <a:gd name="T39" fmla="*/ 2147483647 h 303"/>
              <a:gd name="T40" fmla="*/ 2147483647 w 312"/>
              <a:gd name="T41" fmla="*/ 2147483647 h 303"/>
              <a:gd name="T42" fmla="*/ 2147483647 w 312"/>
              <a:gd name="T43" fmla="*/ 2147483647 h 303"/>
              <a:gd name="T44" fmla="*/ 2147483647 w 312"/>
              <a:gd name="T45" fmla="*/ 2147483647 h 303"/>
              <a:gd name="T46" fmla="*/ 2147483647 w 312"/>
              <a:gd name="T47" fmla="*/ 2147483647 h 303"/>
              <a:gd name="T48" fmla="*/ 2147483647 w 312"/>
              <a:gd name="T49" fmla="*/ 2147483647 h 303"/>
              <a:gd name="T50" fmla="*/ 2147483647 w 312"/>
              <a:gd name="T51" fmla="*/ 2147483647 h 303"/>
              <a:gd name="T52" fmla="*/ 2147483647 w 312"/>
              <a:gd name="T53" fmla="*/ 2147483647 h 303"/>
              <a:gd name="T54" fmla="*/ 2147483647 w 312"/>
              <a:gd name="T55" fmla="*/ 2147483647 h 303"/>
              <a:gd name="T56" fmla="*/ 2147483647 w 312"/>
              <a:gd name="T57" fmla="*/ 2147483647 h 303"/>
              <a:gd name="T58" fmla="*/ 2147483647 w 312"/>
              <a:gd name="T59" fmla="*/ 0 h 303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312"/>
              <a:gd name="T91" fmla="*/ 0 h 303"/>
              <a:gd name="T92" fmla="*/ 312 w 312"/>
              <a:gd name="T93" fmla="*/ 303 h 303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40" tIns="45720" rIns="91440" bIns="45720">
            <a:normAutofit/>
          </a:bodyPr>
          <a:lstStyle/>
          <a:p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1" name="任意多边形 5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rot="10800000">
            <a:off x="1375962" y="1411606"/>
            <a:ext cx="1164984" cy="1326417"/>
          </a:xfrm>
          <a:custGeom>
            <a:avLst/>
            <a:gdLst>
              <a:gd name="T0" fmla="*/ 908968 w 826161"/>
              <a:gd name="T1" fmla="*/ 1109414 h 940604"/>
              <a:gd name="T2" fmla="*/ 65461 w 826161"/>
              <a:gd name="T3" fmla="*/ 1109414 h 940604"/>
              <a:gd name="T4" fmla="*/ 0 w 826161"/>
              <a:gd name="T5" fmla="*/ 1043954 h 940604"/>
              <a:gd name="T6" fmla="*/ 0 w 826161"/>
              <a:gd name="T7" fmla="*/ 200444 h 940604"/>
              <a:gd name="T8" fmla="*/ 65461 w 826161"/>
              <a:gd name="T9" fmla="*/ 134981 h 940604"/>
              <a:gd name="T10" fmla="*/ 408927 w 826161"/>
              <a:gd name="T11" fmla="*/ 134981 h 940604"/>
              <a:gd name="T12" fmla="*/ 487216 w 826161"/>
              <a:gd name="T13" fmla="*/ 0 h 940604"/>
              <a:gd name="T14" fmla="*/ 565504 w 826161"/>
              <a:gd name="T15" fmla="*/ 134981 h 940604"/>
              <a:gd name="T16" fmla="*/ 908968 w 826161"/>
              <a:gd name="T17" fmla="*/ 134981 h 940604"/>
              <a:gd name="T18" fmla="*/ 974430 w 826161"/>
              <a:gd name="T19" fmla="*/ 200444 h 940604"/>
              <a:gd name="T20" fmla="*/ 974430 w 826161"/>
              <a:gd name="T21" fmla="*/ 1043954 h 940604"/>
              <a:gd name="T22" fmla="*/ 908968 w 826161"/>
              <a:gd name="T23" fmla="*/ 1109414 h 94060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26161"/>
              <a:gd name="T37" fmla="*/ 0 h 940604"/>
              <a:gd name="T38" fmla="*/ 826161 w 826161"/>
              <a:gd name="T39" fmla="*/ 940604 h 94060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26161" h="940604">
                <a:moveTo>
                  <a:pt x="770660" y="940604"/>
                </a:moveTo>
                <a:lnTo>
                  <a:pt x="55501" y="940604"/>
                </a:lnTo>
                <a:cubicBezTo>
                  <a:pt x="24849" y="940604"/>
                  <a:pt x="0" y="915755"/>
                  <a:pt x="0" y="885103"/>
                </a:cubicBezTo>
                <a:lnTo>
                  <a:pt x="0" y="169944"/>
                </a:lnTo>
                <a:cubicBezTo>
                  <a:pt x="0" y="139292"/>
                  <a:pt x="24849" y="114443"/>
                  <a:pt x="55501" y="114443"/>
                </a:cubicBezTo>
                <a:lnTo>
                  <a:pt x="346704" y="114443"/>
                </a:lnTo>
                <a:lnTo>
                  <a:pt x="413081" y="0"/>
                </a:lnTo>
                <a:lnTo>
                  <a:pt x="479458" y="114443"/>
                </a:lnTo>
                <a:lnTo>
                  <a:pt x="770660" y="114443"/>
                </a:lnTo>
                <a:cubicBezTo>
                  <a:pt x="801312" y="114443"/>
                  <a:pt x="826161" y="139292"/>
                  <a:pt x="826161" y="169944"/>
                </a:cubicBezTo>
                <a:lnTo>
                  <a:pt x="826161" y="885103"/>
                </a:lnTo>
                <a:cubicBezTo>
                  <a:pt x="826161" y="915755"/>
                  <a:pt x="801312" y="940604"/>
                  <a:pt x="770660" y="940604"/>
                </a:cubicBezTo>
                <a:close/>
              </a:path>
            </a:pathLst>
          </a:custGeom>
          <a:noFill/>
          <a:ln w="28575" cap="flat" cmpd="sng">
            <a:solidFill>
              <a:schemeClr val="accent1">
                <a:lumMod val="40000"/>
                <a:lumOff val="60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endParaRPr lang="zh-CN" altLang="en-US" sz="24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任意多边形 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rot="3600000" flipH="1">
            <a:off x="10414130" y="1641691"/>
            <a:ext cx="161433" cy="100419"/>
          </a:xfrm>
          <a:custGeom>
            <a:avLst/>
            <a:gdLst>
              <a:gd name="T0" fmla="*/ 1013702 w 1070472"/>
              <a:gd name="T1" fmla="*/ 146555 h 664814"/>
              <a:gd name="T2" fmla="*/ 738065 w 1070472"/>
              <a:gd name="T3" fmla="*/ 0 h 664814"/>
              <a:gd name="T4" fmla="*/ 0 w 1070472"/>
              <a:gd name="T5" fmla="*/ 0 h 664814"/>
              <a:gd name="T6" fmla="*/ 4980 w 1070472"/>
              <a:gd name="T7" fmla="*/ 17857 h 664814"/>
              <a:gd name="T8" fmla="*/ 21373 w 1070472"/>
              <a:gd name="T9" fmla="*/ 616834 h 664814"/>
              <a:gd name="T10" fmla="*/ 10941 w 1070472"/>
              <a:gd name="T11" fmla="*/ 664814 h 664814"/>
              <a:gd name="T12" fmla="*/ 738065 w 1070472"/>
              <a:gd name="T13" fmla="*/ 664814 h 664814"/>
              <a:gd name="T14" fmla="*/ 1070472 w 1070472"/>
              <a:gd name="T15" fmla="*/ 332407 h 664814"/>
              <a:gd name="T16" fmla="*/ 1013702 w 1070472"/>
              <a:gd name="T17" fmla="*/ 146555 h 6648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70472"/>
              <a:gd name="T28" fmla="*/ 0 h 664814"/>
              <a:gd name="T29" fmla="*/ 1070472 w 1070472"/>
              <a:gd name="T30" fmla="*/ 664814 h 66481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70472" h="664814">
                <a:moveTo>
                  <a:pt x="1013702" y="146555"/>
                </a:moveTo>
                <a:cubicBezTo>
                  <a:pt x="953966" y="58134"/>
                  <a:pt x="852804" y="0"/>
                  <a:pt x="738065" y="0"/>
                </a:cubicBezTo>
                <a:lnTo>
                  <a:pt x="0" y="0"/>
                </a:lnTo>
                <a:lnTo>
                  <a:pt x="4980" y="17857"/>
                </a:lnTo>
                <a:cubicBezTo>
                  <a:pt x="49918" y="216899"/>
                  <a:pt x="54365" y="420356"/>
                  <a:pt x="21373" y="616834"/>
                </a:cubicBezTo>
                <a:lnTo>
                  <a:pt x="10941" y="664814"/>
                </a:lnTo>
                <a:lnTo>
                  <a:pt x="738065" y="664814"/>
                </a:lnTo>
                <a:cubicBezTo>
                  <a:pt x="921648" y="664814"/>
                  <a:pt x="1070472" y="515990"/>
                  <a:pt x="1070472" y="332407"/>
                </a:cubicBezTo>
                <a:cubicBezTo>
                  <a:pt x="1070472" y="263563"/>
                  <a:pt x="1049544" y="199608"/>
                  <a:pt x="1013702" y="1465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>
            <a:normAutofit fontScale="25000" lnSpcReduction="20000"/>
          </a:bodyPr>
          <a:lstStyle/>
          <a:p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8" name="任意多边形 6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10800000">
            <a:off x="9730740" y="1397635"/>
            <a:ext cx="1165225" cy="1326515"/>
          </a:xfrm>
          <a:custGeom>
            <a:avLst/>
            <a:gdLst>
              <a:gd name="T0" fmla="*/ 908968 w 826161"/>
              <a:gd name="T1" fmla="*/ 1109414 h 940604"/>
              <a:gd name="T2" fmla="*/ 65461 w 826161"/>
              <a:gd name="T3" fmla="*/ 1109414 h 940604"/>
              <a:gd name="T4" fmla="*/ 0 w 826161"/>
              <a:gd name="T5" fmla="*/ 1043954 h 940604"/>
              <a:gd name="T6" fmla="*/ 0 w 826161"/>
              <a:gd name="T7" fmla="*/ 200444 h 940604"/>
              <a:gd name="T8" fmla="*/ 65461 w 826161"/>
              <a:gd name="T9" fmla="*/ 134981 h 940604"/>
              <a:gd name="T10" fmla="*/ 408927 w 826161"/>
              <a:gd name="T11" fmla="*/ 134981 h 940604"/>
              <a:gd name="T12" fmla="*/ 487216 w 826161"/>
              <a:gd name="T13" fmla="*/ 0 h 940604"/>
              <a:gd name="T14" fmla="*/ 565504 w 826161"/>
              <a:gd name="T15" fmla="*/ 134981 h 940604"/>
              <a:gd name="T16" fmla="*/ 908968 w 826161"/>
              <a:gd name="T17" fmla="*/ 134981 h 940604"/>
              <a:gd name="T18" fmla="*/ 974430 w 826161"/>
              <a:gd name="T19" fmla="*/ 200444 h 940604"/>
              <a:gd name="T20" fmla="*/ 974430 w 826161"/>
              <a:gd name="T21" fmla="*/ 1043954 h 940604"/>
              <a:gd name="T22" fmla="*/ 908968 w 826161"/>
              <a:gd name="T23" fmla="*/ 1109414 h 94060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26161"/>
              <a:gd name="T37" fmla="*/ 0 h 940604"/>
              <a:gd name="T38" fmla="*/ 826161 w 826161"/>
              <a:gd name="T39" fmla="*/ 940604 h 94060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26161" h="940604">
                <a:moveTo>
                  <a:pt x="770660" y="940604"/>
                </a:moveTo>
                <a:lnTo>
                  <a:pt x="55501" y="940604"/>
                </a:lnTo>
                <a:cubicBezTo>
                  <a:pt x="24849" y="940604"/>
                  <a:pt x="0" y="915755"/>
                  <a:pt x="0" y="885103"/>
                </a:cubicBezTo>
                <a:lnTo>
                  <a:pt x="0" y="169944"/>
                </a:lnTo>
                <a:cubicBezTo>
                  <a:pt x="0" y="139292"/>
                  <a:pt x="24849" y="114443"/>
                  <a:pt x="55501" y="114443"/>
                </a:cubicBezTo>
                <a:lnTo>
                  <a:pt x="346704" y="114443"/>
                </a:lnTo>
                <a:lnTo>
                  <a:pt x="413081" y="0"/>
                </a:lnTo>
                <a:lnTo>
                  <a:pt x="479458" y="114443"/>
                </a:lnTo>
                <a:lnTo>
                  <a:pt x="770660" y="114443"/>
                </a:lnTo>
                <a:cubicBezTo>
                  <a:pt x="801312" y="114443"/>
                  <a:pt x="826161" y="139292"/>
                  <a:pt x="826161" y="169944"/>
                </a:cubicBezTo>
                <a:lnTo>
                  <a:pt x="826161" y="885103"/>
                </a:lnTo>
                <a:cubicBezTo>
                  <a:pt x="826161" y="915755"/>
                  <a:pt x="801312" y="940604"/>
                  <a:pt x="770660" y="940604"/>
                </a:cubicBez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endParaRPr lang="zh-CN" altLang="en-US" sz="24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任意多边形 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9979025" y="1837055"/>
            <a:ext cx="668655" cy="489585"/>
          </a:xfrm>
          <a:custGeom>
            <a:avLst/>
            <a:gdLst>
              <a:gd name="T0" fmla="*/ 1383752 w 4433135"/>
              <a:gd name="T1" fmla="*/ 867104 h 3249065"/>
              <a:gd name="T2" fmla="*/ 1258108 w 4433135"/>
              <a:gd name="T3" fmla="*/ 868142 h 3249065"/>
              <a:gd name="T4" fmla="*/ 1210263 w 4433135"/>
              <a:gd name="T5" fmla="*/ 944893 h 3249065"/>
              <a:gd name="T6" fmla="*/ 1459057 w 4433135"/>
              <a:gd name="T7" fmla="*/ 2196531 h 3249065"/>
              <a:gd name="T8" fmla="*/ 1733368 w 4433135"/>
              <a:gd name="T9" fmla="*/ 2583239 h 3249065"/>
              <a:gd name="T10" fmla="*/ 2049146 w 4433135"/>
              <a:gd name="T11" fmla="*/ 2583239 h 3249065"/>
              <a:gd name="T12" fmla="*/ 2103371 w 4433135"/>
              <a:gd name="T13" fmla="*/ 2456304 h 3249065"/>
              <a:gd name="T14" fmla="*/ 1832248 w 4433135"/>
              <a:gd name="T15" fmla="*/ 1054116 h 3249065"/>
              <a:gd name="T16" fmla="*/ 1720610 w 4433135"/>
              <a:gd name="T17" fmla="*/ 868142 h 3249065"/>
              <a:gd name="T18" fmla="*/ 1511289 w 4433135"/>
              <a:gd name="T19" fmla="*/ 867589 h 3249065"/>
              <a:gd name="T20" fmla="*/ 1383752 w 4433135"/>
              <a:gd name="T21" fmla="*/ 867104 h 3249065"/>
              <a:gd name="T22" fmla="*/ 146071 w 4433135"/>
              <a:gd name="T23" fmla="*/ 0 h 3249065"/>
              <a:gd name="T24" fmla="*/ 882914 w 4433135"/>
              <a:gd name="T25" fmla="*/ 0 h 3249065"/>
              <a:gd name="T26" fmla="*/ 880954 w 4433135"/>
              <a:gd name="T27" fmla="*/ 74488 h 3249065"/>
              <a:gd name="T28" fmla="*/ 1122741 w 4433135"/>
              <a:gd name="T29" fmla="*/ 461420 h 3249065"/>
              <a:gd name="T30" fmla="*/ 1786399 w 4433135"/>
              <a:gd name="T31" fmla="*/ 283593 h 3249065"/>
              <a:gd name="T32" fmla="*/ 1950131 w 4433135"/>
              <a:gd name="T33" fmla="*/ 0 h 3249065"/>
              <a:gd name="T34" fmla="*/ 2992123 w 4433135"/>
              <a:gd name="T35" fmla="*/ 0 h 3249065"/>
              <a:gd name="T36" fmla="*/ 2975391 w 4433135"/>
              <a:gd name="T37" fmla="*/ 34734 h 3249065"/>
              <a:gd name="T38" fmla="*/ 2853142 w 4433135"/>
              <a:gd name="T39" fmla="*/ 640253 h 3249065"/>
              <a:gd name="T40" fmla="*/ 2861174 w 4433135"/>
              <a:gd name="T41" fmla="*/ 799307 h 3249065"/>
              <a:gd name="T42" fmla="*/ 2870542 w 4433135"/>
              <a:gd name="T43" fmla="*/ 860687 h 3249065"/>
              <a:gd name="T44" fmla="*/ 2849298 w 4433135"/>
              <a:gd name="T45" fmla="*/ 859746 h 3249065"/>
              <a:gd name="T46" fmla="*/ 2617108 w 4433135"/>
              <a:gd name="T47" fmla="*/ 855875 h 3249065"/>
              <a:gd name="T48" fmla="*/ 2511161 w 4433135"/>
              <a:gd name="T49" fmla="*/ 856055 h 3249065"/>
              <a:gd name="T50" fmla="*/ 2397787 w 4433135"/>
              <a:gd name="T51" fmla="*/ 858300 h 3249065"/>
              <a:gd name="T52" fmla="*/ 2267900 w 4433135"/>
              <a:gd name="T53" fmla="*/ 1007867 h 3249065"/>
              <a:gd name="T54" fmla="*/ 2452890 w 4433135"/>
              <a:gd name="T55" fmla="*/ 2491724 h 3249065"/>
              <a:gd name="T56" fmla="*/ 2523737 w 4433135"/>
              <a:gd name="T57" fmla="*/ 2594059 h 3249065"/>
              <a:gd name="T58" fmla="*/ 2783511 w 4433135"/>
              <a:gd name="T59" fmla="*/ 2590123 h 3249065"/>
              <a:gd name="T60" fmla="*/ 2846486 w 4433135"/>
              <a:gd name="T61" fmla="*/ 2479916 h 3249065"/>
              <a:gd name="T62" fmla="*/ 2980514 w 4433135"/>
              <a:gd name="T63" fmla="*/ 1369603 h 3249065"/>
              <a:gd name="T64" fmla="*/ 2991426 w 4433135"/>
              <a:gd name="T65" fmla="*/ 1279059 h 3249065"/>
              <a:gd name="T66" fmla="*/ 3040898 w 4433135"/>
              <a:gd name="T67" fmla="*/ 1381756 h 3249065"/>
              <a:gd name="T68" fmla="*/ 3308774 w 4433135"/>
              <a:gd name="T69" fmla="*/ 1740245 h 3249065"/>
              <a:gd name="T70" fmla="*/ 3336412 w 4433135"/>
              <a:gd name="T71" fmla="*/ 1765365 h 3249065"/>
              <a:gd name="T72" fmla="*/ 3296438 w 4433135"/>
              <a:gd name="T73" fmla="*/ 1973342 h 3249065"/>
              <a:gd name="T74" fmla="*/ 3203877 w 4433135"/>
              <a:gd name="T75" fmla="*/ 2456304 h 3249065"/>
              <a:gd name="T76" fmla="*/ 3258102 w 4433135"/>
              <a:gd name="T77" fmla="*/ 2583239 h 3249065"/>
              <a:gd name="T78" fmla="*/ 3573880 w 4433135"/>
              <a:gd name="T79" fmla="*/ 2583239 h 3249065"/>
              <a:gd name="T80" fmla="*/ 3848192 w 4433135"/>
              <a:gd name="T81" fmla="*/ 2196531 h 3249065"/>
              <a:gd name="T82" fmla="*/ 3860345 w 4433135"/>
              <a:gd name="T83" fmla="*/ 2138945 h 3249065"/>
              <a:gd name="T84" fmla="*/ 3868876 w 4433135"/>
              <a:gd name="T85" fmla="*/ 2097649 h 3249065"/>
              <a:gd name="T86" fmla="*/ 3946171 w 4433135"/>
              <a:gd name="T87" fmla="*/ 2125939 h 3249065"/>
              <a:gd name="T88" fmla="*/ 4408766 w 4433135"/>
              <a:gd name="T89" fmla="*/ 2195877 h 3249065"/>
              <a:gd name="T90" fmla="*/ 4433135 w 4433135"/>
              <a:gd name="T91" fmla="*/ 2194647 h 3249065"/>
              <a:gd name="T92" fmla="*/ 4229977 w 4433135"/>
              <a:gd name="T93" fmla="*/ 2999465 h 3249065"/>
              <a:gd name="T94" fmla="*/ 3976107 w 4433135"/>
              <a:gd name="T95" fmla="*/ 3247430 h 3249065"/>
              <a:gd name="T96" fmla="*/ 1337046 w 4433135"/>
              <a:gd name="T97" fmla="*/ 3247430 h 3249065"/>
              <a:gd name="T98" fmla="*/ 1035944 w 4433135"/>
              <a:gd name="T99" fmla="*/ 3023080 h 3249065"/>
              <a:gd name="T100" fmla="*/ 507540 w 4433135"/>
              <a:gd name="T101" fmla="*/ 904676 h 3249065"/>
              <a:gd name="T102" fmla="*/ 501007 w 4433135"/>
              <a:gd name="T103" fmla="*/ 876408 h 3249065"/>
              <a:gd name="T104" fmla="*/ 146071 w 4433135"/>
              <a:gd name="T105" fmla="*/ 876408 h 3249065"/>
              <a:gd name="T106" fmla="*/ 0 w 4433135"/>
              <a:gd name="T107" fmla="*/ 730337 h 3249065"/>
              <a:gd name="T108" fmla="*/ 0 w 4433135"/>
              <a:gd name="T109" fmla="*/ 146071 h 3249065"/>
              <a:gd name="T110" fmla="*/ 146071 w 4433135"/>
              <a:gd name="T111" fmla="*/ 0 h 324906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4433135"/>
              <a:gd name="T169" fmla="*/ 0 h 3249065"/>
              <a:gd name="T170" fmla="*/ 4433135 w 4433135"/>
              <a:gd name="T171" fmla="*/ 3249065 h 3249065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4433135" h="3249065">
                <a:moveTo>
                  <a:pt x="1383752" y="867104"/>
                </a:moveTo>
                <a:cubicBezTo>
                  <a:pt x="1340842" y="867128"/>
                  <a:pt x="1298245" y="867404"/>
                  <a:pt x="1258108" y="868142"/>
                </a:cubicBezTo>
                <a:cubicBezTo>
                  <a:pt x="1226200" y="868728"/>
                  <a:pt x="1200798" y="897345"/>
                  <a:pt x="1210263" y="944893"/>
                </a:cubicBezTo>
                <a:cubicBezTo>
                  <a:pt x="1255501" y="1172141"/>
                  <a:pt x="1399244" y="1917234"/>
                  <a:pt x="1459057" y="2196531"/>
                </a:cubicBezTo>
                <a:cubicBezTo>
                  <a:pt x="1517533" y="2469589"/>
                  <a:pt x="1583985" y="2577827"/>
                  <a:pt x="1733368" y="2583239"/>
                </a:cubicBezTo>
                <a:cubicBezTo>
                  <a:pt x="1882751" y="2588652"/>
                  <a:pt x="1965151" y="2586683"/>
                  <a:pt x="2049146" y="2583239"/>
                </a:cubicBezTo>
                <a:cubicBezTo>
                  <a:pt x="2114849" y="2580546"/>
                  <a:pt x="2126761" y="2578319"/>
                  <a:pt x="2103371" y="2456304"/>
                </a:cubicBezTo>
                <a:cubicBezTo>
                  <a:pt x="2054855" y="2203216"/>
                  <a:pt x="1887410" y="1326877"/>
                  <a:pt x="1832248" y="1054116"/>
                </a:cubicBezTo>
                <a:cubicBezTo>
                  <a:pt x="1820648" y="996757"/>
                  <a:pt x="1822680" y="866667"/>
                  <a:pt x="1720610" y="868142"/>
                </a:cubicBezTo>
                <a:cubicBezTo>
                  <a:pt x="1669576" y="868880"/>
                  <a:pt x="1594087" y="868142"/>
                  <a:pt x="1511289" y="867589"/>
                </a:cubicBezTo>
                <a:cubicBezTo>
                  <a:pt x="1469890" y="867313"/>
                  <a:pt x="1426663" y="867082"/>
                  <a:pt x="1383752" y="867104"/>
                </a:cubicBezTo>
                <a:close/>
                <a:moveTo>
                  <a:pt x="146071" y="0"/>
                </a:moveTo>
                <a:lnTo>
                  <a:pt x="882914" y="0"/>
                </a:lnTo>
                <a:lnTo>
                  <a:pt x="880954" y="74488"/>
                </a:lnTo>
                <a:cubicBezTo>
                  <a:pt x="891949" y="230061"/>
                  <a:pt x="977510" y="377571"/>
                  <a:pt x="1122741" y="461420"/>
                </a:cubicBezTo>
                <a:cubicBezTo>
                  <a:pt x="1355110" y="595579"/>
                  <a:pt x="1652240" y="515962"/>
                  <a:pt x="1786399" y="283593"/>
                </a:cubicBezTo>
                <a:lnTo>
                  <a:pt x="1950131" y="0"/>
                </a:lnTo>
                <a:lnTo>
                  <a:pt x="2992123" y="0"/>
                </a:lnTo>
                <a:lnTo>
                  <a:pt x="2975391" y="34734"/>
                </a:lnTo>
                <a:cubicBezTo>
                  <a:pt x="2896672" y="220847"/>
                  <a:pt x="2853142" y="425466"/>
                  <a:pt x="2853142" y="640253"/>
                </a:cubicBezTo>
                <a:cubicBezTo>
                  <a:pt x="2853142" y="693950"/>
                  <a:pt x="2855863" y="747011"/>
                  <a:pt x="2861174" y="799307"/>
                </a:cubicBezTo>
                <a:lnTo>
                  <a:pt x="2870542" y="860687"/>
                </a:lnTo>
                <a:lnTo>
                  <a:pt x="2849298" y="859746"/>
                </a:lnTo>
                <a:cubicBezTo>
                  <a:pt x="2785069" y="857540"/>
                  <a:pt x="2699546" y="856201"/>
                  <a:pt x="2617108" y="855875"/>
                </a:cubicBezTo>
                <a:cubicBezTo>
                  <a:pt x="2580470" y="855730"/>
                  <a:pt x="2544440" y="855786"/>
                  <a:pt x="2511161" y="856055"/>
                </a:cubicBezTo>
                <a:cubicBezTo>
                  <a:pt x="2466789" y="856415"/>
                  <a:pt x="2427307" y="857152"/>
                  <a:pt x="2397787" y="858300"/>
                </a:cubicBezTo>
                <a:cubicBezTo>
                  <a:pt x="2279708" y="862892"/>
                  <a:pt x="2261098" y="953733"/>
                  <a:pt x="2267900" y="1007867"/>
                </a:cubicBezTo>
                <a:cubicBezTo>
                  <a:pt x="2330617" y="1506995"/>
                  <a:pt x="2441738" y="2400541"/>
                  <a:pt x="2452890" y="2491724"/>
                </a:cubicBezTo>
                <a:cubicBezTo>
                  <a:pt x="2464042" y="2582907"/>
                  <a:pt x="2468634" y="2577660"/>
                  <a:pt x="2523737" y="2594059"/>
                </a:cubicBezTo>
                <a:lnTo>
                  <a:pt x="2783511" y="2590123"/>
                </a:lnTo>
                <a:cubicBezTo>
                  <a:pt x="2840561" y="2589259"/>
                  <a:pt x="2834023" y="2573068"/>
                  <a:pt x="2846486" y="2479916"/>
                </a:cubicBezTo>
                <a:cubicBezTo>
                  <a:pt x="2855055" y="2415875"/>
                  <a:pt x="2930735" y="1783074"/>
                  <a:pt x="2980514" y="1369603"/>
                </a:cubicBezTo>
                <a:lnTo>
                  <a:pt x="2991426" y="1279059"/>
                </a:lnTo>
                <a:lnTo>
                  <a:pt x="3040898" y="1381756"/>
                </a:lnTo>
                <a:cubicBezTo>
                  <a:pt x="3112742" y="1514009"/>
                  <a:pt x="3203207" y="1634678"/>
                  <a:pt x="3308774" y="1740245"/>
                </a:cubicBezTo>
                <a:lnTo>
                  <a:pt x="3336412" y="1765365"/>
                </a:lnTo>
                <a:lnTo>
                  <a:pt x="3296438" y="1973342"/>
                </a:lnTo>
                <a:cubicBezTo>
                  <a:pt x="3256989" y="2178844"/>
                  <a:pt x="3222071" y="2361396"/>
                  <a:pt x="3203877" y="2456304"/>
                </a:cubicBezTo>
                <a:cubicBezTo>
                  <a:pt x="3180486" y="2578319"/>
                  <a:pt x="3192398" y="2580546"/>
                  <a:pt x="3258102" y="2583239"/>
                </a:cubicBezTo>
                <a:cubicBezTo>
                  <a:pt x="3342096" y="2586683"/>
                  <a:pt x="3424497" y="2588652"/>
                  <a:pt x="3573880" y="2583239"/>
                </a:cubicBezTo>
                <a:cubicBezTo>
                  <a:pt x="3723264" y="2577827"/>
                  <a:pt x="3789714" y="2469589"/>
                  <a:pt x="3848192" y="2196531"/>
                </a:cubicBezTo>
                <a:cubicBezTo>
                  <a:pt x="3851930" y="2179075"/>
                  <a:pt x="3855996" y="2159800"/>
                  <a:pt x="3860345" y="2138945"/>
                </a:cubicBezTo>
                <a:lnTo>
                  <a:pt x="3868876" y="2097649"/>
                </a:lnTo>
                <a:lnTo>
                  <a:pt x="3946171" y="2125939"/>
                </a:lnTo>
                <a:cubicBezTo>
                  <a:pt x="4092305" y="2171392"/>
                  <a:pt x="4247676" y="2195877"/>
                  <a:pt x="4408766" y="2195877"/>
                </a:cubicBezTo>
                <a:lnTo>
                  <a:pt x="4433135" y="2194647"/>
                </a:lnTo>
                <a:lnTo>
                  <a:pt x="4229977" y="2999465"/>
                </a:lnTo>
                <a:cubicBezTo>
                  <a:pt x="4192585" y="3135255"/>
                  <a:pt x="4084504" y="3248248"/>
                  <a:pt x="3976107" y="3247430"/>
                </a:cubicBezTo>
                <a:cubicBezTo>
                  <a:pt x="3103632" y="3240841"/>
                  <a:pt x="1474260" y="3253335"/>
                  <a:pt x="1337046" y="3247430"/>
                </a:cubicBezTo>
                <a:cubicBezTo>
                  <a:pt x="1199831" y="3241526"/>
                  <a:pt x="1075123" y="3182143"/>
                  <a:pt x="1035944" y="3023080"/>
                </a:cubicBezTo>
                <a:cubicBezTo>
                  <a:pt x="943259" y="2646780"/>
                  <a:pt x="638350" y="1461446"/>
                  <a:pt x="507540" y="904676"/>
                </a:cubicBezTo>
                <a:lnTo>
                  <a:pt x="501007" y="876408"/>
                </a:lnTo>
                <a:lnTo>
                  <a:pt x="146071" y="876408"/>
                </a:lnTo>
                <a:cubicBezTo>
                  <a:pt x="65398" y="876408"/>
                  <a:pt x="0" y="811010"/>
                  <a:pt x="0" y="730337"/>
                </a:cubicBezTo>
                <a:lnTo>
                  <a:pt x="0" y="146071"/>
                </a:lnTo>
                <a:cubicBezTo>
                  <a:pt x="0" y="65398"/>
                  <a:pt x="65398" y="0"/>
                  <a:pt x="14607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>
            <a:normAutofit/>
          </a:bodyPr>
          <a:lstStyle/>
          <a:p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圆角矩形 7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 rot="18000000">
            <a:off x="10090150" y="1711960"/>
            <a:ext cx="323850" cy="10033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t" anchorCtr="0">
            <a:normAutofit fontScale="25000" lnSpcReduction="200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任意多边形 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0424795" y="1772920"/>
            <a:ext cx="377825" cy="377190"/>
          </a:xfrm>
          <a:custGeom>
            <a:avLst/>
            <a:gdLst>
              <a:gd name="T0" fmla="*/ 1250808 w 2501616"/>
              <a:gd name="T1" fmla="*/ 432015 h 2501616"/>
              <a:gd name="T2" fmla="*/ 1054370 w 2501616"/>
              <a:gd name="T3" fmla="*/ 628453 h 2501616"/>
              <a:gd name="T4" fmla="*/ 1054370 w 2501616"/>
              <a:gd name="T5" fmla="*/ 1086456 h 2501616"/>
              <a:gd name="T6" fmla="*/ 628453 w 2501616"/>
              <a:gd name="T7" fmla="*/ 1086456 h 2501616"/>
              <a:gd name="T8" fmla="*/ 432015 w 2501616"/>
              <a:gd name="T9" fmla="*/ 1282894 h 2501616"/>
              <a:gd name="T10" fmla="*/ 628453 w 2501616"/>
              <a:gd name="T11" fmla="*/ 1479332 h 2501616"/>
              <a:gd name="T12" fmla="*/ 1054370 w 2501616"/>
              <a:gd name="T13" fmla="*/ 1479332 h 2501616"/>
              <a:gd name="T14" fmla="*/ 1054370 w 2501616"/>
              <a:gd name="T15" fmla="*/ 1873163 h 2501616"/>
              <a:gd name="T16" fmla="*/ 1250808 w 2501616"/>
              <a:gd name="T17" fmla="*/ 2069601 h 2501616"/>
              <a:gd name="T18" fmla="*/ 1447246 w 2501616"/>
              <a:gd name="T19" fmla="*/ 1873163 h 2501616"/>
              <a:gd name="T20" fmla="*/ 1447246 w 2501616"/>
              <a:gd name="T21" fmla="*/ 1479332 h 2501616"/>
              <a:gd name="T22" fmla="*/ 1873163 w 2501616"/>
              <a:gd name="T23" fmla="*/ 1479332 h 2501616"/>
              <a:gd name="T24" fmla="*/ 2069601 w 2501616"/>
              <a:gd name="T25" fmla="*/ 1282894 h 2501616"/>
              <a:gd name="T26" fmla="*/ 1873163 w 2501616"/>
              <a:gd name="T27" fmla="*/ 1086456 h 2501616"/>
              <a:gd name="T28" fmla="*/ 1447246 w 2501616"/>
              <a:gd name="T29" fmla="*/ 1086456 h 2501616"/>
              <a:gd name="T30" fmla="*/ 1447246 w 2501616"/>
              <a:gd name="T31" fmla="*/ 628453 h 2501616"/>
              <a:gd name="T32" fmla="*/ 1250808 w 2501616"/>
              <a:gd name="T33" fmla="*/ 432015 h 2501616"/>
              <a:gd name="T34" fmla="*/ 1250808 w 2501616"/>
              <a:gd name="T35" fmla="*/ 0 h 2501616"/>
              <a:gd name="T36" fmla="*/ 2501616 w 2501616"/>
              <a:gd name="T37" fmla="*/ 1250808 h 2501616"/>
              <a:gd name="T38" fmla="*/ 1250808 w 2501616"/>
              <a:gd name="T39" fmla="*/ 2501616 h 2501616"/>
              <a:gd name="T40" fmla="*/ 0 w 2501616"/>
              <a:gd name="T41" fmla="*/ 1250808 h 2501616"/>
              <a:gd name="T42" fmla="*/ 1250808 w 2501616"/>
              <a:gd name="T43" fmla="*/ 0 h 250161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501616"/>
              <a:gd name="T67" fmla="*/ 0 h 2501616"/>
              <a:gd name="T68" fmla="*/ 2501616 w 2501616"/>
              <a:gd name="T69" fmla="*/ 2501616 h 250161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501616" h="2501616">
                <a:moveTo>
                  <a:pt x="1250808" y="432015"/>
                </a:moveTo>
                <a:cubicBezTo>
                  <a:pt x="1142318" y="432015"/>
                  <a:pt x="1054370" y="519963"/>
                  <a:pt x="1054370" y="628453"/>
                </a:cubicBezTo>
                <a:lnTo>
                  <a:pt x="1054370" y="1086456"/>
                </a:lnTo>
                <a:lnTo>
                  <a:pt x="628453" y="1086456"/>
                </a:lnTo>
                <a:cubicBezTo>
                  <a:pt x="519963" y="1086456"/>
                  <a:pt x="432015" y="1174404"/>
                  <a:pt x="432015" y="1282894"/>
                </a:cubicBezTo>
                <a:cubicBezTo>
                  <a:pt x="432015" y="1391384"/>
                  <a:pt x="519963" y="1479332"/>
                  <a:pt x="628453" y="1479332"/>
                </a:cubicBezTo>
                <a:lnTo>
                  <a:pt x="1054370" y="1479332"/>
                </a:lnTo>
                <a:lnTo>
                  <a:pt x="1054370" y="1873163"/>
                </a:lnTo>
                <a:cubicBezTo>
                  <a:pt x="1054370" y="1981653"/>
                  <a:pt x="1142318" y="2069601"/>
                  <a:pt x="1250808" y="2069601"/>
                </a:cubicBezTo>
                <a:cubicBezTo>
                  <a:pt x="1359298" y="2069601"/>
                  <a:pt x="1447246" y="1981653"/>
                  <a:pt x="1447246" y="1873163"/>
                </a:cubicBezTo>
                <a:lnTo>
                  <a:pt x="1447246" y="1479332"/>
                </a:lnTo>
                <a:lnTo>
                  <a:pt x="1873163" y="1479332"/>
                </a:lnTo>
                <a:cubicBezTo>
                  <a:pt x="1981653" y="1479332"/>
                  <a:pt x="2069601" y="1391384"/>
                  <a:pt x="2069601" y="1282894"/>
                </a:cubicBezTo>
                <a:cubicBezTo>
                  <a:pt x="2069601" y="1174404"/>
                  <a:pt x="1981653" y="1086456"/>
                  <a:pt x="1873163" y="1086456"/>
                </a:cubicBezTo>
                <a:lnTo>
                  <a:pt x="1447246" y="1086456"/>
                </a:lnTo>
                <a:lnTo>
                  <a:pt x="1447246" y="628453"/>
                </a:lnTo>
                <a:cubicBezTo>
                  <a:pt x="1447246" y="519963"/>
                  <a:pt x="1359298" y="432015"/>
                  <a:pt x="1250808" y="432015"/>
                </a:cubicBezTo>
                <a:close/>
                <a:moveTo>
                  <a:pt x="1250808" y="0"/>
                </a:moveTo>
                <a:cubicBezTo>
                  <a:pt x="1941610" y="0"/>
                  <a:pt x="2501616" y="560006"/>
                  <a:pt x="2501616" y="1250808"/>
                </a:cubicBezTo>
                <a:cubicBezTo>
                  <a:pt x="2501616" y="1941610"/>
                  <a:pt x="1941610" y="2501616"/>
                  <a:pt x="1250808" y="2501616"/>
                </a:cubicBezTo>
                <a:cubicBezTo>
                  <a:pt x="560006" y="2501616"/>
                  <a:pt x="0" y="1941610"/>
                  <a:pt x="0" y="1250808"/>
                </a:cubicBezTo>
                <a:cubicBezTo>
                  <a:pt x="0" y="560006"/>
                  <a:pt x="560006" y="0"/>
                  <a:pt x="125080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anchor="t" anchorCtr="0">
            <a:normAutofit lnSpcReduction="20000"/>
          </a:bodyPr>
          <a:lstStyle/>
          <a:p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>
            <p:custDataLst>
              <p:tags r:id="rId10"/>
            </p:custDataLst>
          </p:nvPr>
        </p:nvSpPr>
        <p:spPr>
          <a:xfrm>
            <a:off x="556260" y="4142105"/>
            <a:ext cx="3006725" cy="215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</a:lvl1pPr>
          </a:lstStyle>
          <a:p>
            <a:pPr lvl="0" algn="l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1、各类行业：利用H5微传单，进行节日宣传科普，并植入品牌元素进行传播；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  <a:p>
            <a:pPr lvl="0" algn="l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2、珠宝行业：主推挚爱专属礼盒，结合秒杀玩法，吸引用户购买；或结合</a:t>
            </a:r>
            <a:r>
              <a:rPr lang="en-US" altLang="zh-CN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H5</a:t>
            </a: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微传单进行店铺宣传；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  <a:p>
            <a:pPr lvl="0" algn="l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3、餐饮行业：主推恋人专属套餐，结合秒杀玩法，以低价优惠吸引用户购买套餐；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  <a:p>
            <a:pPr lvl="0" algn="l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4、美妆行业：举办接吻投票比赛、征集恋爱故事，票数最高者可领取专属大奖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</p:txBody>
      </p:sp>
      <p:sp>
        <p:nvSpPr>
          <p:cNvPr id="15" name="矩形 39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883650" y="3069590"/>
            <a:ext cx="2740660" cy="3702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>
            <a:normAutofit fontScale="900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algn="l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汉仪旗黑-85S" panose="00020600040101010101" pitchFamily="18" charset="-122"/>
                <a:sym typeface="Arial" panose="020B0604020202020204" pitchFamily="34" charset="0"/>
              </a:rPr>
              <a:t>大暑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汉仪旗黑-85S" panose="00020600040101010101" pitchFamily="18" charset="-122"/>
              <a:sym typeface="Arial" panose="020B0604020202020204" pitchFamily="34" charset="0"/>
            </a:endParaRPr>
          </a:p>
        </p:txBody>
      </p:sp>
      <p:sp>
        <p:nvSpPr>
          <p:cNvPr id="16" name="矩形 2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883650" y="3519170"/>
            <a:ext cx="2165350" cy="3702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>
            <a:normAutofit fontScale="90000"/>
          </a:bodyPr>
          <a:lstStyle/>
          <a:p>
            <a:pPr marL="0" algn="l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sym typeface="Arial" panose="020B0604020202020204" pitchFamily="34" charset="0"/>
              </a:rPr>
              <a:t>宜：节气养生</a:t>
            </a:r>
            <a:endParaRPr lang="zh-CN" altLang="en-US" sz="18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02" name="任意多边形 101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822950" y="1609725"/>
            <a:ext cx="623570" cy="746125"/>
          </a:xfrm>
          <a:custGeom>
            <a:avLst/>
            <a:gdLst>
              <a:gd name="connsiteX0" fmla="*/ 475450 w 622897"/>
              <a:gd name="connsiteY0" fmla="*/ 434862 h 745214"/>
              <a:gd name="connsiteX1" fmla="*/ 539615 w 622897"/>
              <a:gd name="connsiteY1" fmla="*/ 573869 h 745214"/>
              <a:gd name="connsiteX2" fmla="*/ 539615 w 622897"/>
              <a:gd name="connsiteY2" fmla="*/ 741559 h 745214"/>
              <a:gd name="connsiteX3" fmla="*/ 433411 w 622897"/>
              <a:gd name="connsiteY3" fmla="*/ 743766 h 745214"/>
              <a:gd name="connsiteX4" fmla="*/ 431198 w 622897"/>
              <a:gd name="connsiteY4" fmla="*/ 573869 h 745214"/>
              <a:gd name="connsiteX5" fmla="*/ 382521 w 622897"/>
              <a:gd name="connsiteY5" fmla="*/ 498849 h 745214"/>
              <a:gd name="connsiteX6" fmla="*/ 382521 w 622897"/>
              <a:gd name="connsiteY6" fmla="*/ 490023 h 745214"/>
              <a:gd name="connsiteX7" fmla="*/ 475450 w 622897"/>
              <a:gd name="connsiteY7" fmla="*/ 434862 h 745214"/>
              <a:gd name="connsiteX8" fmla="*/ 495216 w 622897"/>
              <a:gd name="connsiteY8" fmla="*/ 578 h 745214"/>
              <a:gd name="connsiteX9" fmla="*/ 528804 w 622897"/>
              <a:gd name="connsiteY9" fmla="*/ 28518 h 745214"/>
              <a:gd name="connsiteX10" fmla="*/ 617266 w 622897"/>
              <a:gd name="connsiteY10" fmla="*/ 134480 h 745214"/>
              <a:gd name="connsiteX11" fmla="*/ 615054 w 622897"/>
              <a:gd name="connsiteY11" fmla="*/ 172009 h 745214"/>
              <a:gd name="connsiteX12" fmla="*/ 550920 w 622897"/>
              <a:gd name="connsiteY12" fmla="*/ 178631 h 745214"/>
              <a:gd name="connsiteX13" fmla="*/ 464669 w 622897"/>
              <a:gd name="connsiteY13" fmla="*/ 366273 h 745214"/>
              <a:gd name="connsiteX14" fmla="*/ 276688 w 622897"/>
              <a:gd name="connsiteY14" fmla="*/ 481066 h 745214"/>
              <a:gd name="connsiteX15" fmla="*/ 201496 w 622897"/>
              <a:gd name="connsiteY15" fmla="*/ 545085 h 745214"/>
              <a:gd name="connsiteX16" fmla="*/ 186015 w 622897"/>
              <a:gd name="connsiteY16" fmla="*/ 741557 h 745214"/>
              <a:gd name="connsiteX17" fmla="*/ 86496 w 622897"/>
              <a:gd name="connsiteY17" fmla="*/ 743765 h 745214"/>
              <a:gd name="connsiteX18" fmla="*/ 86496 w 622897"/>
              <a:gd name="connsiteY18" fmla="*/ 582613 h 745214"/>
              <a:gd name="connsiteX19" fmla="*/ 110823 w 622897"/>
              <a:gd name="connsiteY19" fmla="*/ 489896 h 745214"/>
              <a:gd name="connsiteX20" fmla="*/ 203707 w 622897"/>
              <a:gd name="connsiteY20" fmla="*/ 399386 h 745214"/>
              <a:gd name="connsiteX21" fmla="*/ 320919 w 622897"/>
              <a:gd name="connsiteY21" fmla="*/ 328745 h 745214"/>
              <a:gd name="connsiteX22" fmla="*/ 424862 w 622897"/>
              <a:gd name="connsiteY22" fmla="*/ 247065 h 745214"/>
              <a:gd name="connsiteX23" fmla="*/ 435919 w 622897"/>
              <a:gd name="connsiteY23" fmla="*/ 178631 h 745214"/>
              <a:gd name="connsiteX24" fmla="*/ 362938 w 622897"/>
              <a:gd name="connsiteY24" fmla="*/ 165386 h 745214"/>
              <a:gd name="connsiteX25" fmla="*/ 389477 w 622897"/>
              <a:gd name="connsiteY25" fmla="*/ 105782 h 745214"/>
              <a:gd name="connsiteX26" fmla="*/ 480150 w 622897"/>
              <a:gd name="connsiteY26" fmla="*/ 2027 h 745214"/>
              <a:gd name="connsiteX27" fmla="*/ 495216 w 622897"/>
              <a:gd name="connsiteY27" fmla="*/ 578 h 745214"/>
              <a:gd name="connsiteX28" fmla="*/ 136152 w 622897"/>
              <a:gd name="connsiteY28" fmla="*/ 383 h 745214"/>
              <a:gd name="connsiteX29" fmla="*/ 157183 w 622897"/>
              <a:gd name="connsiteY29" fmla="*/ 11403 h 745214"/>
              <a:gd name="connsiteX30" fmla="*/ 254592 w 622897"/>
              <a:gd name="connsiteY30" fmla="*/ 126013 h 745214"/>
              <a:gd name="connsiteX31" fmla="*/ 254592 w 622897"/>
              <a:gd name="connsiteY31" fmla="*/ 174502 h 745214"/>
              <a:gd name="connsiteX32" fmla="*/ 185963 w 622897"/>
              <a:gd name="connsiteY32" fmla="*/ 178910 h 745214"/>
              <a:gd name="connsiteX33" fmla="*/ 250165 w 622897"/>
              <a:gd name="connsiteY33" fmla="*/ 297928 h 745214"/>
              <a:gd name="connsiteX34" fmla="*/ 143900 w 622897"/>
              <a:gd name="connsiteY34" fmla="*/ 355233 h 745214"/>
              <a:gd name="connsiteX35" fmla="*/ 79698 w 622897"/>
              <a:gd name="connsiteY35" fmla="*/ 178910 h 745214"/>
              <a:gd name="connsiteX36" fmla="*/ 0 w 622897"/>
              <a:gd name="connsiteY36" fmla="*/ 150257 h 745214"/>
              <a:gd name="connsiteX37" fmla="*/ 46491 w 622897"/>
              <a:gd name="connsiteY37" fmla="*/ 88544 h 745214"/>
              <a:gd name="connsiteX38" fmla="*/ 115120 w 622897"/>
              <a:gd name="connsiteY38" fmla="*/ 9199 h 745214"/>
              <a:gd name="connsiteX39" fmla="*/ 136152 w 622897"/>
              <a:gd name="connsiteY39" fmla="*/ 383 h 745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22897" h="745214">
                <a:moveTo>
                  <a:pt x="475450" y="434862"/>
                </a:moveTo>
                <a:cubicBezTo>
                  <a:pt x="508639" y="474578"/>
                  <a:pt x="539615" y="520914"/>
                  <a:pt x="539615" y="573869"/>
                </a:cubicBezTo>
                <a:cubicBezTo>
                  <a:pt x="539615" y="629030"/>
                  <a:pt x="541828" y="686398"/>
                  <a:pt x="539615" y="741559"/>
                </a:cubicBezTo>
                <a:cubicBezTo>
                  <a:pt x="504214" y="745972"/>
                  <a:pt x="468812" y="745972"/>
                  <a:pt x="433411" y="743766"/>
                </a:cubicBezTo>
                <a:cubicBezTo>
                  <a:pt x="431198" y="686398"/>
                  <a:pt x="435623" y="629030"/>
                  <a:pt x="431198" y="573869"/>
                </a:cubicBezTo>
                <a:cubicBezTo>
                  <a:pt x="428986" y="542978"/>
                  <a:pt x="404647" y="520914"/>
                  <a:pt x="382521" y="498849"/>
                </a:cubicBezTo>
                <a:cubicBezTo>
                  <a:pt x="382521" y="496643"/>
                  <a:pt x="382521" y="492230"/>
                  <a:pt x="382521" y="490023"/>
                </a:cubicBezTo>
                <a:cubicBezTo>
                  <a:pt x="413497" y="470165"/>
                  <a:pt x="444474" y="452514"/>
                  <a:pt x="475450" y="434862"/>
                </a:cubicBezTo>
                <a:close/>
                <a:moveTo>
                  <a:pt x="495216" y="578"/>
                </a:moveTo>
                <a:cubicBezTo>
                  <a:pt x="508901" y="3683"/>
                  <a:pt x="518852" y="18584"/>
                  <a:pt x="528804" y="28518"/>
                </a:cubicBezTo>
                <a:cubicBezTo>
                  <a:pt x="557554" y="63839"/>
                  <a:pt x="590727" y="96952"/>
                  <a:pt x="617266" y="134480"/>
                </a:cubicBezTo>
                <a:cubicBezTo>
                  <a:pt x="626112" y="145518"/>
                  <a:pt x="623900" y="163178"/>
                  <a:pt x="615054" y="172009"/>
                </a:cubicBezTo>
                <a:cubicBezTo>
                  <a:pt x="595150" y="180839"/>
                  <a:pt x="573035" y="176424"/>
                  <a:pt x="550920" y="178631"/>
                </a:cubicBezTo>
                <a:cubicBezTo>
                  <a:pt x="546496" y="247065"/>
                  <a:pt x="524381" y="322122"/>
                  <a:pt x="464669" y="366273"/>
                </a:cubicBezTo>
                <a:cubicBezTo>
                  <a:pt x="404958" y="406009"/>
                  <a:pt x="338611" y="441330"/>
                  <a:pt x="276688" y="481066"/>
                </a:cubicBezTo>
                <a:cubicBezTo>
                  <a:pt x="250150" y="498726"/>
                  <a:pt x="214765" y="511972"/>
                  <a:pt x="201496" y="545085"/>
                </a:cubicBezTo>
                <a:cubicBezTo>
                  <a:pt x="177169" y="606896"/>
                  <a:pt x="194861" y="677538"/>
                  <a:pt x="186015" y="741557"/>
                </a:cubicBezTo>
                <a:cubicBezTo>
                  <a:pt x="152842" y="745972"/>
                  <a:pt x="119669" y="745972"/>
                  <a:pt x="86496" y="743765"/>
                </a:cubicBezTo>
                <a:cubicBezTo>
                  <a:pt x="84284" y="690783"/>
                  <a:pt x="86496" y="635595"/>
                  <a:pt x="86496" y="582613"/>
                </a:cubicBezTo>
                <a:cubicBezTo>
                  <a:pt x="86496" y="549500"/>
                  <a:pt x="90919" y="516387"/>
                  <a:pt x="110823" y="489896"/>
                </a:cubicBezTo>
                <a:cubicBezTo>
                  <a:pt x="139573" y="456783"/>
                  <a:pt x="174957" y="430292"/>
                  <a:pt x="203707" y="399386"/>
                </a:cubicBezTo>
                <a:cubicBezTo>
                  <a:pt x="241304" y="370688"/>
                  <a:pt x="283323" y="355235"/>
                  <a:pt x="320919" y="328745"/>
                </a:cubicBezTo>
                <a:cubicBezTo>
                  <a:pt x="356304" y="302254"/>
                  <a:pt x="402746" y="286801"/>
                  <a:pt x="424862" y="247065"/>
                </a:cubicBezTo>
                <a:cubicBezTo>
                  <a:pt x="435919" y="224990"/>
                  <a:pt x="444766" y="200707"/>
                  <a:pt x="435919" y="178631"/>
                </a:cubicBezTo>
                <a:cubicBezTo>
                  <a:pt x="411592" y="174216"/>
                  <a:pt x="382842" y="183046"/>
                  <a:pt x="362938" y="165386"/>
                </a:cubicBezTo>
                <a:cubicBezTo>
                  <a:pt x="354092" y="141103"/>
                  <a:pt x="376208" y="123442"/>
                  <a:pt x="389477" y="105782"/>
                </a:cubicBezTo>
                <a:cubicBezTo>
                  <a:pt x="420438" y="72669"/>
                  <a:pt x="446977" y="32933"/>
                  <a:pt x="480150" y="2027"/>
                </a:cubicBezTo>
                <a:cubicBezTo>
                  <a:pt x="485679" y="-180"/>
                  <a:pt x="490655" y="-456"/>
                  <a:pt x="495216" y="578"/>
                </a:cubicBezTo>
                <a:close/>
                <a:moveTo>
                  <a:pt x="136152" y="383"/>
                </a:moveTo>
                <a:cubicBezTo>
                  <a:pt x="144454" y="934"/>
                  <a:pt x="152756" y="4791"/>
                  <a:pt x="157183" y="11403"/>
                </a:cubicBezTo>
                <a:cubicBezTo>
                  <a:pt x="188177" y="51076"/>
                  <a:pt x="221385" y="88544"/>
                  <a:pt x="254592" y="126013"/>
                </a:cubicBezTo>
                <a:cubicBezTo>
                  <a:pt x="267875" y="139237"/>
                  <a:pt x="272303" y="163482"/>
                  <a:pt x="254592" y="174502"/>
                </a:cubicBezTo>
                <a:cubicBezTo>
                  <a:pt x="232454" y="178910"/>
                  <a:pt x="210315" y="176706"/>
                  <a:pt x="185963" y="178910"/>
                </a:cubicBezTo>
                <a:cubicBezTo>
                  <a:pt x="179321" y="227399"/>
                  <a:pt x="210315" y="271479"/>
                  <a:pt x="250165" y="297928"/>
                </a:cubicBezTo>
                <a:cubicBezTo>
                  <a:pt x="214743" y="315560"/>
                  <a:pt x="181535" y="339805"/>
                  <a:pt x="143900" y="355233"/>
                </a:cubicBezTo>
                <a:cubicBezTo>
                  <a:pt x="101837" y="306744"/>
                  <a:pt x="73057" y="245031"/>
                  <a:pt x="79698" y="178910"/>
                </a:cubicBezTo>
                <a:cubicBezTo>
                  <a:pt x="53132" y="174502"/>
                  <a:pt x="2214" y="189930"/>
                  <a:pt x="0" y="150257"/>
                </a:cubicBezTo>
                <a:cubicBezTo>
                  <a:pt x="8855" y="126013"/>
                  <a:pt x="28780" y="108381"/>
                  <a:pt x="46491" y="88544"/>
                </a:cubicBezTo>
                <a:cubicBezTo>
                  <a:pt x="68629" y="64300"/>
                  <a:pt x="90768" y="35648"/>
                  <a:pt x="115120" y="9199"/>
                </a:cubicBezTo>
                <a:cubicBezTo>
                  <a:pt x="119548" y="2587"/>
                  <a:pt x="127850" y="-168"/>
                  <a:pt x="136152" y="38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/>
          <a:p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5" name="任意多边形 68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rot="10800000">
            <a:off x="5551805" y="1418590"/>
            <a:ext cx="1165225" cy="1326515"/>
          </a:xfrm>
          <a:custGeom>
            <a:avLst/>
            <a:gdLst>
              <a:gd name="T0" fmla="*/ 908968 w 826161"/>
              <a:gd name="T1" fmla="*/ 1109414 h 940604"/>
              <a:gd name="T2" fmla="*/ 65461 w 826161"/>
              <a:gd name="T3" fmla="*/ 1109414 h 940604"/>
              <a:gd name="T4" fmla="*/ 0 w 826161"/>
              <a:gd name="T5" fmla="*/ 1043954 h 940604"/>
              <a:gd name="T6" fmla="*/ 0 w 826161"/>
              <a:gd name="T7" fmla="*/ 200444 h 940604"/>
              <a:gd name="T8" fmla="*/ 65461 w 826161"/>
              <a:gd name="T9" fmla="*/ 134981 h 940604"/>
              <a:gd name="T10" fmla="*/ 408927 w 826161"/>
              <a:gd name="T11" fmla="*/ 134981 h 940604"/>
              <a:gd name="T12" fmla="*/ 487216 w 826161"/>
              <a:gd name="T13" fmla="*/ 0 h 940604"/>
              <a:gd name="T14" fmla="*/ 565504 w 826161"/>
              <a:gd name="T15" fmla="*/ 134981 h 940604"/>
              <a:gd name="T16" fmla="*/ 908968 w 826161"/>
              <a:gd name="T17" fmla="*/ 134981 h 940604"/>
              <a:gd name="T18" fmla="*/ 974430 w 826161"/>
              <a:gd name="T19" fmla="*/ 200444 h 940604"/>
              <a:gd name="T20" fmla="*/ 974430 w 826161"/>
              <a:gd name="T21" fmla="*/ 1043954 h 940604"/>
              <a:gd name="T22" fmla="*/ 908968 w 826161"/>
              <a:gd name="T23" fmla="*/ 1109414 h 94060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26161"/>
              <a:gd name="T37" fmla="*/ 0 h 940604"/>
              <a:gd name="T38" fmla="*/ 826161 w 826161"/>
              <a:gd name="T39" fmla="*/ 940604 h 94060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26161" h="940604">
                <a:moveTo>
                  <a:pt x="770660" y="940604"/>
                </a:moveTo>
                <a:lnTo>
                  <a:pt x="55501" y="940604"/>
                </a:lnTo>
                <a:cubicBezTo>
                  <a:pt x="24849" y="940604"/>
                  <a:pt x="0" y="915755"/>
                  <a:pt x="0" y="885103"/>
                </a:cubicBezTo>
                <a:lnTo>
                  <a:pt x="0" y="169944"/>
                </a:lnTo>
                <a:cubicBezTo>
                  <a:pt x="0" y="139292"/>
                  <a:pt x="24849" y="114443"/>
                  <a:pt x="55501" y="114443"/>
                </a:cubicBezTo>
                <a:lnTo>
                  <a:pt x="346704" y="114443"/>
                </a:lnTo>
                <a:lnTo>
                  <a:pt x="413081" y="0"/>
                </a:lnTo>
                <a:lnTo>
                  <a:pt x="479458" y="114443"/>
                </a:lnTo>
                <a:lnTo>
                  <a:pt x="770660" y="114443"/>
                </a:lnTo>
                <a:cubicBezTo>
                  <a:pt x="801312" y="114443"/>
                  <a:pt x="826161" y="139292"/>
                  <a:pt x="826161" y="169944"/>
                </a:cubicBezTo>
                <a:lnTo>
                  <a:pt x="826161" y="885103"/>
                </a:lnTo>
                <a:cubicBezTo>
                  <a:pt x="826161" y="915755"/>
                  <a:pt x="801312" y="940604"/>
                  <a:pt x="770660" y="940604"/>
                </a:cubicBezTo>
                <a:close/>
              </a:path>
            </a:pathLst>
          </a:custGeom>
          <a:noFill/>
          <a:ln w="28575" cap="flat" cmpd="sng">
            <a:solidFill>
              <a:schemeClr val="accent1">
                <a:lumMod val="40000"/>
                <a:lumOff val="60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endParaRPr lang="zh-CN" altLang="en-US" sz="24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" name="矩形 3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664710" y="3069590"/>
            <a:ext cx="3011805" cy="3702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>
            <a:normAutofit fontScale="900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algn="l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汉仪旗黑-85S" panose="00020600040101010101" pitchFamily="18" charset="-122"/>
                <a:sym typeface="Arial" panose="020B0604020202020204" pitchFamily="34" charset="0"/>
              </a:rPr>
              <a:t>小暑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汉仪旗黑-85S" panose="00020600040101010101" pitchFamily="18" charset="-122"/>
              <a:sym typeface="Arial" panose="020B0604020202020204" pitchFamily="34" charset="0"/>
            </a:endParaRPr>
          </a:p>
        </p:txBody>
      </p:sp>
      <p:sp>
        <p:nvSpPr>
          <p:cNvPr id="7" name="矩形 27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664075" y="3519170"/>
            <a:ext cx="2066290" cy="3702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>
            <a:normAutofit fontScale="90000"/>
          </a:bodyPr>
          <a:lstStyle/>
          <a:p>
            <a:pPr marL="0" algn="l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sym typeface="Arial" panose="020B0604020202020204" pitchFamily="34" charset="0"/>
              </a:rPr>
              <a:t>宜：消暑降温</a:t>
            </a:r>
            <a:endParaRPr lang="zh-CN" altLang="en-US" sz="18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>
            <p:custDataLst>
              <p:tags r:id="rId17"/>
            </p:custDataLst>
          </p:nvPr>
        </p:nvSpPr>
        <p:spPr>
          <a:xfrm>
            <a:off x="4566285" y="4100195"/>
            <a:ext cx="3192145" cy="215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</a:lvl1pPr>
          </a:lstStyle>
          <a:p>
            <a:pPr lvl="0" algn="l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1、各类行业：以节气宣传为主题，利用H5微传单，植入品牌元素进行宣传科普；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  <a:p>
            <a:pPr lvl="0" algn="l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2、日用百货：结合节气特色，主推防暑降温必备清单，利用砍价活动进行商品促销；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  <a:p>
            <a:pPr lvl="0" algn="l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3、食品饮料：结合节气特色，主推夏季清凉饮品，利用拼团活动进行商品促销；或结合趣味降温小游戏/抽奖玩法，以主推饮品设奖，吸引用户参与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</p:txBody>
      </p:sp>
      <p:sp>
        <p:nvSpPr>
          <p:cNvPr id="27" name="文本框 26"/>
          <p:cNvSpPr txBox="1"/>
          <p:nvPr>
            <p:custDataLst>
              <p:tags r:id="rId18"/>
            </p:custDataLst>
          </p:nvPr>
        </p:nvSpPr>
        <p:spPr>
          <a:xfrm>
            <a:off x="8763635" y="4100195"/>
            <a:ext cx="3044190" cy="215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</a:lvl1pPr>
          </a:lstStyle>
          <a:p>
            <a:pPr lvl="0" algn="l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1、各类行业：以节气宣传为主题，利用H5微传单，植入品牌元素进行宣传科普；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  <a:p>
            <a:pPr lvl="0" algn="l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2、茶类饮料：大暑素有饮伏茶的习俗，可以根据节气时令特色开展节气知识、养生之道的答题活动，宣传品牌；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  <a:p>
            <a:pPr lvl="0" algn="l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3、美容护肤：结合节气特色，主推防晒美白去油等产品，结合抽奖玩法，以夏季宠粉礼包设奖，促进用户活跃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七月节点盘点</a:t>
            </a:r>
            <a:endParaRPr lang="zh-CN" altLang="en-US" dirty="0">
              <a:sym typeface="+mn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任意多边形 10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770630" y="1588770"/>
            <a:ext cx="623570" cy="746125"/>
          </a:xfrm>
          <a:custGeom>
            <a:avLst/>
            <a:gdLst>
              <a:gd name="connsiteX0" fmla="*/ 475450 w 622897"/>
              <a:gd name="connsiteY0" fmla="*/ 434862 h 745214"/>
              <a:gd name="connsiteX1" fmla="*/ 539615 w 622897"/>
              <a:gd name="connsiteY1" fmla="*/ 573869 h 745214"/>
              <a:gd name="connsiteX2" fmla="*/ 539615 w 622897"/>
              <a:gd name="connsiteY2" fmla="*/ 741559 h 745214"/>
              <a:gd name="connsiteX3" fmla="*/ 433411 w 622897"/>
              <a:gd name="connsiteY3" fmla="*/ 743766 h 745214"/>
              <a:gd name="connsiteX4" fmla="*/ 431198 w 622897"/>
              <a:gd name="connsiteY4" fmla="*/ 573869 h 745214"/>
              <a:gd name="connsiteX5" fmla="*/ 382521 w 622897"/>
              <a:gd name="connsiteY5" fmla="*/ 498849 h 745214"/>
              <a:gd name="connsiteX6" fmla="*/ 382521 w 622897"/>
              <a:gd name="connsiteY6" fmla="*/ 490023 h 745214"/>
              <a:gd name="connsiteX7" fmla="*/ 475450 w 622897"/>
              <a:gd name="connsiteY7" fmla="*/ 434862 h 745214"/>
              <a:gd name="connsiteX8" fmla="*/ 495216 w 622897"/>
              <a:gd name="connsiteY8" fmla="*/ 578 h 745214"/>
              <a:gd name="connsiteX9" fmla="*/ 528804 w 622897"/>
              <a:gd name="connsiteY9" fmla="*/ 28518 h 745214"/>
              <a:gd name="connsiteX10" fmla="*/ 617266 w 622897"/>
              <a:gd name="connsiteY10" fmla="*/ 134480 h 745214"/>
              <a:gd name="connsiteX11" fmla="*/ 615054 w 622897"/>
              <a:gd name="connsiteY11" fmla="*/ 172009 h 745214"/>
              <a:gd name="connsiteX12" fmla="*/ 550920 w 622897"/>
              <a:gd name="connsiteY12" fmla="*/ 178631 h 745214"/>
              <a:gd name="connsiteX13" fmla="*/ 464669 w 622897"/>
              <a:gd name="connsiteY13" fmla="*/ 366273 h 745214"/>
              <a:gd name="connsiteX14" fmla="*/ 276688 w 622897"/>
              <a:gd name="connsiteY14" fmla="*/ 481066 h 745214"/>
              <a:gd name="connsiteX15" fmla="*/ 201496 w 622897"/>
              <a:gd name="connsiteY15" fmla="*/ 545085 h 745214"/>
              <a:gd name="connsiteX16" fmla="*/ 186015 w 622897"/>
              <a:gd name="connsiteY16" fmla="*/ 741557 h 745214"/>
              <a:gd name="connsiteX17" fmla="*/ 86496 w 622897"/>
              <a:gd name="connsiteY17" fmla="*/ 743765 h 745214"/>
              <a:gd name="connsiteX18" fmla="*/ 86496 w 622897"/>
              <a:gd name="connsiteY18" fmla="*/ 582613 h 745214"/>
              <a:gd name="connsiteX19" fmla="*/ 110823 w 622897"/>
              <a:gd name="connsiteY19" fmla="*/ 489896 h 745214"/>
              <a:gd name="connsiteX20" fmla="*/ 203707 w 622897"/>
              <a:gd name="connsiteY20" fmla="*/ 399386 h 745214"/>
              <a:gd name="connsiteX21" fmla="*/ 320919 w 622897"/>
              <a:gd name="connsiteY21" fmla="*/ 328745 h 745214"/>
              <a:gd name="connsiteX22" fmla="*/ 424862 w 622897"/>
              <a:gd name="connsiteY22" fmla="*/ 247065 h 745214"/>
              <a:gd name="connsiteX23" fmla="*/ 435919 w 622897"/>
              <a:gd name="connsiteY23" fmla="*/ 178631 h 745214"/>
              <a:gd name="connsiteX24" fmla="*/ 362938 w 622897"/>
              <a:gd name="connsiteY24" fmla="*/ 165386 h 745214"/>
              <a:gd name="connsiteX25" fmla="*/ 389477 w 622897"/>
              <a:gd name="connsiteY25" fmla="*/ 105782 h 745214"/>
              <a:gd name="connsiteX26" fmla="*/ 480150 w 622897"/>
              <a:gd name="connsiteY26" fmla="*/ 2027 h 745214"/>
              <a:gd name="connsiteX27" fmla="*/ 495216 w 622897"/>
              <a:gd name="connsiteY27" fmla="*/ 578 h 745214"/>
              <a:gd name="connsiteX28" fmla="*/ 136152 w 622897"/>
              <a:gd name="connsiteY28" fmla="*/ 383 h 745214"/>
              <a:gd name="connsiteX29" fmla="*/ 157183 w 622897"/>
              <a:gd name="connsiteY29" fmla="*/ 11403 h 745214"/>
              <a:gd name="connsiteX30" fmla="*/ 254592 w 622897"/>
              <a:gd name="connsiteY30" fmla="*/ 126013 h 745214"/>
              <a:gd name="connsiteX31" fmla="*/ 254592 w 622897"/>
              <a:gd name="connsiteY31" fmla="*/ 174502 h 745214"/>
              <a:gd name="connsiteX32" fmla="*/ 185963 w 622897"/>
              <a:gd name="connsiteY32" fmla="*/ 178910 h 745214"/>
              <a:gd name="connsiteX33" fmla="*/ 250165 w 622897"/>
              <a:gd name="connsiteY33" fmla="*/ 297928 h 745214"/>
              <a:gd name="connsiteX34" fmla="*/ 143900 w 622897"/>
              <a:gd name="connsiteY34" fmla="*/ 355233 h 745214"/>
              <a:gd name="connsiteX35" fmla="*/ 79698 w 622897"/>
              <a:gd name="connsiteY35" fmla="*/ 178910 h 745214"/>
              <a:gd name="connsiteX36" fmla="*/ 0 w 622897"/>
              <a:gd name="connsiteY36" fmla="*/ 150257 h 745214"/>
              <a:gd name="connsiteX37" fmla="*/ 46491 w 622897"/>
              <a:gd name="connsiteY37" fmla="*/ 88544 h 745214"/>
              <a:gd name="connsiteX38" fmla="*/ 115120 w 622897"/>
              <a:gd name="connsiteY38" fmla="*/ 9199 h 745214"/>
              <a:gd name="connsiteX39" fmla="*/ 136152 w 622897"/>
              <a:gd name="connsiteY39" fmla="*/ 383 h 745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22897" h="745214">
                <a:moveTo>
                  <a:pt x="475450" y="434862"/>
                </a:moveTo>
                <a:cubicBezTo>
                  <a:pt x="508639" y="474578"/>
                  <a:pt x="539615" y="520914"/>
                  <a:pt x="539615" y="573869"/>
                </a:cubicBezTo>
                <a:cubicBezTo>
                  <a:pt x="539615" y="629030"/>
                  <a:pt x="541828" y="686398"/>
                  <a:pt x="539615" y="741559"/>
                </a:cubicBezTo>
                <a:cubicBezTo>
                  <a:pt x="504214" y="745972"/>
                  <a:pt x="468812" y="745972"/>
                  <a:pt x="433411" y="743766"/>
                </a:cubicBezTo>
                <a:cubicBezTo>
                  <a:pt x="431198" y="686398"/>
                  <a:pt x="435623" y="629030"/>
                  <a:pt x="431198" y="573869"/>
                </a:cubicBezTo>
                <a:cubicBezTo>
                  <a:pt x="428986" y="542978"/>
                  <a:pt x="404647" y="520914"/>
                  <a:pt x="382521" y="498849"/>
                </a:cubicBezTo>
                <a:cubicBezTo>
                  <a:pt x="382521" y="496643"/>
                  <a:pt x="382521" y="492230"/>
                  <a:pt x="382521" y="490023"/>
                </a:cubicBezTo>
                <a:cubicBezTo>
                  <a:pt x="413497" y="470165"/>
                  <a:pt x="444474" y="452514"/>
                  <a:pt x="475450" y="434862"/>
                </a:cubicBezTo>
                <a:close/>
                <a:moveTo>
                  <a:pt x="495216" y="578"/>
                </a:moveTo>
                <a:cubicBezTo>
                  <a:pt x="508901" y="3683"/>
                  <a:pt x="518852" y="18584"/>
                  <a:pt x="528804" y="28518"/>
                </a:cubicBezTo>
                <a:cubicBezTo>
                  <a:pt x="557554" y="63839"/>
                  <a:pt x="590727" y="96952"/>
                  <a:pt x="617266" y="134480"/>
                </a:cubicBezTo>
                <a:cubicBezTo>
                  <a:pt x="626112" y="145518"/>
                  <a:pt x="623900" y="163178"/>
                  <a:pt x="615054" y="172009"/>
                </a:cubicBezTo>
                <a:cubicBezTo>
                  <a:pt x="595150" y="180839"/>
                  <a:pt x="573035" y="176424"/>
                  <a:pt x="550920" y="178631"/>
                </a:cubicBezTo>
                <a:cubicBezTo>
                  <a:pt x="546496" y="247065"/>
                  <a:pt x="524381" y="322122"/>
                  <a:pt x="464669" y="366273"/>
                </a:cubicBezTo>
                <a:cubicBezTo>
                  <a:pt x="404958" y="406009"/>
                  <a:pt x="338611" y="441330"/>
                  <a:pt x="276688" y="481066"/>
                </a:cubicBezTo>
                <a:cubicBezTo>
                  <a:pt x="250150" y="498726"/>
                  <a:pt x="214765" y="511972"/>
                  <a:pt x="201496" y="545085"/>
                </a:cubicBezTo>
                <a:cubicBezTo>
                  <a:pt x="177169" y="606896"/>
                  <a:pt x="194861" y="677538"/>
                  <a:pt x="186015" y="741557"/>
                </a:cubicBezTo>
                <a:cubicBezTo>
                  <a:pt x="152842" y="745972"/>
                  <a:pt x="119669" y="745972"/>
                  <a:pt x="86496" y="743765"/>
                </a:cubicBezTo>
                <a:cubicBezTo>
                  <a:pt x="84284" y="690783"/>
                  <a:pt x="86496" y="635595"/>
                  <a:pt x="86496" y="582613"/>
                </a:cubicBezTo>
                <a:cubicBezTo>
                  <a:pt x="86496" y="549500"/>
                  <a:pt x="90919" y="516387"/>
                  <a:pt x="110823" y="489896"/>
                </a:cubicBezTo>
                <a:cubicBezTo>
                  <a:pt x="139573" y="456783"/>
                  <a:pt x="174957" y="430292"/>
                  <a:pt x="203707" y="399386"/>
                </a:cubicBezTo>
                <a:cubicBezTo>
                  <a:pt x="241304" y="370688"/>
                  <a:pt x="283323" y="355235"/>
                  <a:pt x="320919" y="328745"/>
                </a:cubicBezTo>
                <a:cubicBezTo>
                  <a:pt x="356304" y="302254"/>
                  <a:pt x="402746" y="286801"/>
                  <a:pt x="424862" y="247065"/>
                </a:cubicBezTo>
                <a:cubicBezTo>
                  <a:pt x="435919" y="224990"/>
                  <a:pt x="444766" y="200707"/>
                  <a:pt x="435919" y="178631"/>
                </a:cubicBezTo>
                <a:cubicBezTo>
                  <a:pt x="411592" y="174216"/>
                  <a:pt x="382842" y="183046"/>
                  <a:pt x="362938" y="165386"/>
                </a:cubicBezTo>
                <a:cubicBezTo>
                  <a:pt x="354092" y="141103"/>
                  <a:pt x="376208" y="123442"/>
                  <a:pt x="389477" y="105782"/>
                </a:cubicBezTo>
                <a:cubicBezTo>
                  <a:pt x="420438" y="72669"/>
                  <a:pt x="446977" y="32933"/>
                  <a:pt x="480150" y="2027"/>
                </a:cubicBezTo>
                <a:cubicBezTo>
                  <a:pt x="485679" y="-180"/>
                  <a:pt x="490655" y="-456"/>
                  <a:pt x="495216" y="578"/>
                </a:cubicBezTo>
                <a:close/>
                <a:moveTo>
                  <a:pt x="136152" y="383"/>
                </a:moveTo>
                <a:cubicBezTo>
                  <a:pt x="144454" y="934"/>
                  <a:pt x="152756" y="4791"/>
                  <a:pt x="157183" y="11403"/>
                </a:cubicBezTo>
                <a:cubicBezTo>
                  <a:pt x="188177" y="51076"/>
                  <a:pt x="221385" y="88544"/>
                  <a:pt x="254592" y="126013"/>
                </a:cubicBezTo>
                <a:cubicBezTo>
                  <a:pt x="267875" y="139237"/>
                  <a:pt x="272303" y="163482"/>
                  <a:pt x="254592" y="174502"/>
                </a:cubicBezTo>
                <a:cubicBezTo>
                  <a:pt x="232454" y="178910"/>
                  <a:pt x="210315" y="176706"/>
                  <a:pt x="185963" y="178910"/>
                </a:cubicBezTo>
                <a:cubicBezTo>
                  <a:pt x="179321" y="227399"/>
                  <a:pt x="210315" y="271479"/>
                  <a:pt x="250165" y="297928"/>
                </a:cubicBezTo>
                <a:cubicBezTo>
                  <a:pt x="214743" y="315560"/>
                  <a:pt x="181535" y="339805"/>
                  <a:pt x="143900" y="355233"/>
                </a:cubicBezTo>
                <a:cubicBezTo>
                  <a:pt x="101837" y="306744"/>
                  <a:pt x="73057" y="245031"/>
                  <a:pt x="79698" y="178910"/>
                </a:cubicBezTo>
                <a:cubicBezTo>
                  <a:pt x="53132" y="174502"/>
                  <a:pt x="2214" y="189930"/>
                  <a:pt x="0" y="150257"/>
                </a:cubicBezTo>
                <a:cubicBezTo>
                  <a:pt x="8855" y="126013"/>
                  <a:pt x="28780" y="108381"/>
                  <a:pt x="46491" y="88544"/>
                </a:cubicBezTo>
                <a:cubicBezTo>
                  <a:pt x="68629" y="64300"/>
                  <a:pt x="90768" y="35648"/>
                  <a:pt x="115120" y="9199"/>
                </a:cubicBezTo>
                <a:cubicBezTo>
                  <a:pt x="119548" y="2587"/>
                  <a:pt x="127850" y="-168"/>
                  <a:pt x="136152" y="38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/>
          <a:p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5" name="任意多边形 68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rot="10800000">
            <a:off x="3499485" y="1397635"/>
            <a:ext cx="1165225" cy="1326515"/>
          </a:xfrm>
          <a:custGeom>
            <a:avLst/>
            <a:gdLst>
              <a:gd name="T0" fmla="*/ 908968 w 826161"/>
              <a:gd name="T1" fmla="*/ 1109414 h 940604"/>
              <a:gd name="T2" fmla="*/ 65461 w 826161"/>
              <a:gd name="T3" fmla="*/ 1109414 h 940604"/>
              <a:gd name="T4" fmla="*/ 0 w 826161"/>
              <a:gd name="T5" fmla="*/ 1043954 h 940604"/>
              <a:gd name="T6" fmla="*/ 0 w 826161"/>
              <a:gd name="T7" fmla="*/ 200444 h 940604"/>
              <a:gd name="T8" fmla="*/ 65461 w 826161"/>
              <a:gd name="T9" fmla="*/ 134981 h 940604"/>
              <a:gd name="T10" fmla="*/ 408927 w 826161"/>
              <a:gd name="T11" fmla="*/ 134981 h 940604"/>
              <a:gd name="T12" fmla="*/ 487216 w 826161"/>
              <a:gd name="T13" fmla="*/ 0 h 940604"/>
              <a:gd name="T14" fmla="*/ 565504 w 826161"/>
              <a:gd name="T15" fmla="*/ 134981 h 940604"/>
              <a:gd name="T16" fmla="*/ 908968 w 826161"/>
              <a:gd name="T17" fmla="*/ 134981 h 940604"/>
              <a:gd name="T18" fmla="*/ 974430 w 826161"/>
              <a:gd name="T19" fmla="*/ 200444 h 940604"/>
              <a:gd name="T20" fmla="*/ 974430 w 826161"/>
              <a:gd name="T21" fmla="*/ 1043954 h 940604"/>
              <a:gd name="T22" fmla="*/ 908968 w 826161"/>
              <a:gd name="T23" fmla="*/ 1109414 h 94060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26161"/>
              <a:gd name="T37" fmla="*/ 0 h 940604"/>
              <a:gd name="T38" fmla="*/ 826161 w 826161"/>
              <a:gd name="T39" fmla="*/ 940604 h 94060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26161" h="940604">
                <a:moveTo>
                  <a:pt x="770660" y="940604"/>
                </a:moveTo>
                <a:lnTo>
                  <a:pt x="55501" y="940604"/>
                </a:lnTo>
                <a:cubicBezTo>
                  <a:pt x="24849" y="940604"/>
                  <a:pt x="0" y="915755"/>
                  <a:pt x="0" y="885103"/>
                </a:cubicBezTo>
                <a:lnTo>
                  <a:pt x="0" y="169944"/>
                </a:lnTo>
                <a:cubicBezTo>
                  <a:pt x="0" y="139292"/>
                  <a:pt x="24849" y="114443"/>
                  <a:pt x="55501" y="114443"/>
                </a:cubicBezTo>
                <a:lnTo>
                  <a:pt x="346704" y="114443"/>
                </a:lnTo>
                <a:lnTo>
                  <a:pt x="413081" y="0"/>
                </a:lnTo>
                <a:lnTo>
                  <a:pt x="479458" y="114443"/>
                </a:lnTo>
                <a:lnTo>
                  <a:pt x="770660" y="114443"/>
                </a:lnTo>
                <a:cubicBezTo>
                  <a:pt x="801312" y="114443"/>
                  <a:pt x="826161" y="139292"/>
                  <a:pt x="826161" y="169944"/>
                </a:cubicBezTo>
                <a:lnTo>
                  <a:pt x="826161" y="885103"/>
                </a:lnTo>
                <a:cubicBezTo>
                  <a:pt x="826161" y="915755"/>
                  <a:pt x="801312" y="940604"/>
                  <a:pt x="770660" y="940604"/>
                </a:cubicBezTo>
                <a:close/>
              </a:path>
            </a:pathLst>
          </a:custGeom>
          <a:noFill/>
          <a:ln w="28575" cap="flat" cmpd="sng">
            <a:solidFill>
              <a:schemeClr val="accent1">
                <a:lumMod val="40000"/>
                <a:lumOff val="60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endParaRPr lang="zh-CN" altLang="en-US" sz="24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" name="矩形 3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612390" y="3048635"/>
            <a:ext cx="3011805" cy="3702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>
            <a:normAutofit fontScale="900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algn="l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800" b="1" dirty="0">
                <a:solidFill>
                  <a:schemeClr val="lt1"/>
                </a:solidFill>
                <a:latin typeface="+mn-lt"/>
                <a:ea typeface="+mn-ea"/>
                <a:cs typeface="汉仪旗黑-85S" panose="00020600040101010101" pitchFamily="18" charset="-122"/>
                <a:sym typeface="Arial" panose="020B0604020202020204" pitchFamily="34" charset="0"/>
              </a:rPr>
              <a:t>毕业季</a:t>
            </a:r>
            <a:endParaRPr lang="zh-CN" altLang="en-US" sz="1800" b="1" dirty="0">
              <a:solidFill>
                <a:schemeClr val="lt1"/>
              </a:solidFill>
              <a:latin typeface="+mn-lt"/>
              <a:ea typeface="+mn-ea"/>
              <a:cs typeface="汉仪旗黑-85S" panose="00020600040101010101" pitchFamily="18" charset="-122"/>
              <a:sym typeface="Arial" panose="020B0604020202020204" pitchFamily="34" charset="0"/>
            </a:endParaRPr>
          </a:p>
        </p:txBody>
      </p:sp>
      <p:sp>
        <p:nvSpPr>
          <p:cNvPr id="7" name="矩形 2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611755" y="3498215"/>
            <a:ext cx="2066290" cy="3702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>
            <a:normAutofit fontScale="90000"/>
          </a:bodyPr>
          <a:lstStyle/>
          <a:p>
            <a:pPr marL="0" algn="l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800" b="1" dirty="0">
                <a:solidFill>
                  <a:schemeClr val="lt1"/>
                </a:solidFill>
                <a:sym typeface="Arial" panose="020B0604020202020204" pitchFamily="34" charset="0"/>
              </a:rPr>
              <a:t>宜：青春营销</a:t>
            </a:r>
            <a:endParaRPr lang="zh-CN" altLang="en-US" sz="1800" b="1" dirty="0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2513965" y="4079240"/>
            <a:ext cx="3192145" cy="215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</a:lvl1pPr>
          </a:lstStyle>
          <a:p>
            <a:pPr lvl="0" algn="l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1、各类行业：利用微传单H5，制作毕业祝福/纪念相册，植入品牌元素进行传播；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  <a:p>
            <a:pPr lvl="0" algn="l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2、快递行业：以</a:t>
            </a:r>
            <a:r>
              <a:rPr lang="en-US" altLang="zh-CN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“</a:t>
            </a: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打包学生们的青春回忆</a:t>
            </a:r>
            <a:r>
              <a:rPr lang="en-US" altLang="zh-CN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”</a:t>
            </a: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为主题，结合拼团/砍价玩法，宣传毕业寄优惠活动，传播品牌；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  <a:p>
            <a:pPr lvl="0" algn="l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3、鲜花礼品：以</a:t>
            </a:r>
            <a:r>
              <a:rPr lang="en-US" altLang="zh-CN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“</a:t>
            </a: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毕业季送好礼</a:t>
            </a:r>
            <a:r>
              <a:rPr lang="en-US" altLang="zh-CN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”</a:t>
            </a: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为主题，结合抽奖玩法，以优惠券和实物礼品设奖吸引用户参与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</p:txBody>
      </p:sp>
      <p:sp>
        <p:nvSpPr>
          <p:cNvPr id="8" name="任意多边形 6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10800000">
            <a:off x="7678420" y="1376680"/>
            <a:ext cx="1165225" cy="1326515"/>
          </a:xfrm>
          <a:custGeom>
            <a:avLst/>
            <a:gdLst>
              <a:gd name="T0" fmla="*/ 908968 w 826161"/>
              <a:gd name="T1" fmla="*/ 1109414 h 940604"/>
              <a:gd name="T2" fmla="*/ 65461 w 826161"/>
              <a:gd name="T3" fmla="*/ 1109414 h 940604"/>
              <a:gd name="T4" fmla="*/ 0 w 826161"/>
              <a:gd name="T5" fmla="*/ 1043954 h 940604"/>
              <a:gd name="T6" fmla="*/ 0 w 826161"/>
              <a:gd name="T7" fmla="*/ 200444 h 940604"/>
              <a:gd name="T8" fmla="*/ 65461 w 826161"/>
              <a:gd name="T9" fmla="*/ 134981 h 940604"/>
              <a:gd name="T10" fmla="*/ 408927 w 826161"/>
              <a:gd name="T11" fmla="*/ 134981 h 940604"/>
              <a:gd name="T12" fmla="*/ 487216 w 826161"/>
              <a:gd name="T13" fmla="*/ 0 h 940604"/>
              <a:gd name="T14" fmla="*/ 565504 w 826161"/>
              <a:gd name="T15" fmla="*/ 134981 h 940604"/>
              <a:gd name="T16" fmla="*/ 908968 w 826161"/>
              <a:gd name="T17" fmla="*/ 134981 h 940604"/>
              <a:gd name="T18" fmla="*/ 974430 w 826161"/>
              <a:gd name="T19" fmla="*/ 200444 h 940604"/>
              <a:gd name="T20" fmla="*/ 974430 w 826161"/>
              <a:gd name="T21" fmla="*/ 1043954 h 940604"/>
              <a:gd name="T22" fmla="*/ 908968 w 826161"/>
              <a:gd name="T23" fmla="*/ 1109414 h 94060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26161"/>
              <a:gd name="T37" fmla="*/ 0 h 940604"/>
              <a:gd name="T38" fmla="*/ 826161 w 826161"/>
              <a:gd name="T39" fmla="*/ 940604 h 94060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26161" h="940604">
                <a:moveTo>
                  <a:pt x="770660" y="940604"/>
                </a:moveTo>
                <a:lnTo>
                  <a:pt x="55501" y="940604"/>
                </a:lnTo>
                <a:cubicBezTo>
                  <a:pt x="24849" y="940604"/>
                  <a:pt x="0" y="915755"/>
                  <a:pt x="0" y="885103"/>
                </a:cubicBezTo>
                <a:lnTo>
                  <a:pt x="0" y="169944"/>
                </a:lnTo>
                <a:cubicBezTo>
                  <a:pt x="0" y="139292"/>
                  <a:pt x="24849" y="114443"/>
                  <a:pt x="55501" y="114443"/>
                </a:cubicBezTo>
                <a:lnTo>
                  <a:pt x="346704" y="114443"/>
                </a:lnTo>
                <a:lnTo>
                  <a:pt x="413081" y="0"/>
                </a:lnTo>
                <a:lnTo>
                  <a:pt x="479458" y="114443"/>
                </a:lnTo>
                <a:lnTo>
                  <a:pt x="770660" y="114443"/>
                </a:lnTo>
                <a:cubicBezTo>
                  <a:pt x="801312" y="114443"/>
                  <a:pt x="826161" y="139292"/>
                  <a:pt x="826161" y="169944"/>
                </a:cubicBezTo>
                <a:lnTo>
                  <a:pt x="826161" y="885103"/>
                </a:lnTo>
                <a:cubicBezTo>
                  <a:pt x="826161" y="915755"/>
                  <a:pt x="801312" y="940604"/>
                  <a:pt x="770660" y="940604"/>
                </a:cubicBez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endParaRPr lang="zh-CN" altLang="en-US" sz="24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任意多边形 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926705" y="1816100"/>
            <a:ext cx="668655" cy="489585"/>
          </a:xfrm>
          <a:custGeom>
            <a:avLst/>
            <a:gdLst>
              <a:gd name="T0" fmla="*/ 1383752 w 4433135"/>
              <a:gd name="T1" fmla="*/ 867104 h 3249065"/>
              <a:gd name="T2" fmla="*/ 1258108 w 4433135"/>
              <a:gd name="T3" fmla="*/ 868142 h 3249065"/>
              <a:gd name="T4" fmla="*/ 1210263 w 4433135"/>
              <a:gd name="T5" fmla="*/ 944893 h 3249065"/>
              <a:gd name="T6" fmla="*/ 1459057 w 4433135"/>
              <a:gd name="T7" fmla="*/ 2196531 h 3249065"/>
              <a:gd name="T8" fmla="*/ 1733368 w 4433135"/>
              <a:gd name="T9" fmla="*/ 2583239 h 3249065"/>
              <a:gd name="T10" fmla="*/ 2049146 w 4433135"/>
              <a:gd name="T11" fmla="*/ 2583239 h 3249065"/>
              <a:gd name="T12" fmla="*/ 2103371 w 4433135"/>
              <a:gd name="T13" fmla="*/ 2456304 h 3249065"/>
              <a:gd name="T14" fmla="*/ 1832248 w 4433135"/>
              <a:gd name="T15" fmla="*/ 1054116 h 3249065"/>
              <a:gd name="T16" fmla="*/ 1720610 w 4433135"/>
              <a:gd name="T17" fmla="*/ 868142 h 3249065"/>
              <a:gd name="T18" fmla="*/ 1511289 w 4433135"/>
              <a:gd name="T19" fmla="*/ 867589 h 3249065"/>
              <a:gd name="T20" fmla="*/ 1383752 w 4433135"/>
              <a:gd name="T21" fmla="*/ 867104 h 3249065"/>
              <a:gd name="T22" fmla="*/ 146071 w 4433135"/>
              <a:gd name="T23" fmla="*/ 0 h 3249065"/>
              <a:gd name="T24" fmla="*/ 882914 w 4433135"/>
              <a:gd name="T25" fmla="*/ 0 h 3249065"/>
              <a:gd name="T26" fmla="*/ 880954 w 4433135"/>
              <a:gd name="T27" fmla="*/ 74488 h 3249065"/>
              <a:gd name="T28" fmla="*/ 1122741 w 4433135"/>
              <a:gd name="T29" fmla="*/ 461420 h 3249065"/>
              <a:gd name="T30" fmla="*/ 1786399 w 4433135"/>
              <a:gd name="T31" fmla="*/ 283593 h 3249065"/>
              <a:gd name="T32" fmla="*/ 1950131 w 4433135"/>
              <a:gd name="T33" fmla="*/ 0 h 3249065"/>
              <a:gd name="T34" fmla="*/ 2992123 w 4433135"/>
              <a:gd name="T35" fmla="*/ 0 h 3249065"/>
              <a:gd name="T36" fmla="*/ 2975391 w 4433135"/>
              <a:gd name="T37" fmla="*/ 34734 h 3249065"/>
              <a:gd name="T38" fmla="*/ 2853142 w 4433135"/>
              <a:gd name="T39" fmla="*/ 640253 h 3249065"/>
              <a:gd name="T40" fmla="*/ 2861174 w 4433135"/>
              <a:gd name="T41" fmla="*/ 799307 h 3249065"/>
              <a:gd name="T42" fmla="*/ 2870542 w 4433135"/>
              <a:gd name="T43" fmla="*/ 860687 h 3249065"/>
              <a:gd name="T44" fmla="*/ 2849298 w 4433135"/>
              <a:gd name="T45" fmla="*/ 859746 h 3249065"/>
              <a:gd name="T46" fmla="*/ 2617108 w 4433135"/>
              <a:gd name="T47" fmla="*/ 855875 h 3249065"/>
              <a:gd name="T48" fmla="*/ 2511161 w 4433135"/>
              <a:gd name="T49" fmla="*/ 856055 h 3249065"/>
              <a:gd name="T50" fmla="*/ 2397787 w 4433135"/>
              <a:gd name="T51" fmla="*/ 858300 h 3249065"/>
              <a:gd name="T52" fmla="*/ 2267900 w 4433135"/>
              <a:gd name="T53" fmla="*/ 1007867 h 3249065"/>
              <a:gd name="T54" fmla="*/ 2452890 w 4433135"/>
              <a:gd name="T55" fmla="*/ 2491724 h 3249065"/>
              <a:gd name="T56" fmla="*/ 2523737 w 4433135"/>
              <a:gd name="T57" fmla="*/ 2594059 h 3249065"/>
              <a:gd name="T58" fmla="*/ 2783511 w 4433135"/>
              <a:gd name="T59" fmla="*/ 2590123 h 3249065"/>
              <a:gd name="T60" fmla="*/ 2846486 w 4433135"/>
              <a:gd name="T61" fmla="*/ 2479916 h 3249065"/>
              <a:gd name="T62" fmla="*/ 2980514 w 4433135"/>
              <a:gd name="T63" fmla="*/ 1369603 h 3249065"/>
              <a:gd name="T64" fmla="*/ 2991426 w 4433135"/>
              <a:gd name="T65" fmla="*/ 1279059 h 3249065"/>
              <a:gd name="T66" fmla="*/ 3040898 w 4433135"/>
              <a:gd name="T67" fmla="*/ 1381756 h 3249065"/>
              <a:gd name="T68" fmla="*/ 3308774 w 4433135"/>
              <a:gd name="T69" fmla="*/ 1740245 h 3249065"/>
              <a:gd name="T70" fmla="*/ 3336412 w 4433135"/>
              <a:gd name="T71" fmla="*/ 1765365 h 3249065"/>
              <a:gd name="T72" fmla="*/ 3296438 w 4433135"/>
              <a:gd name="T73" fmla="*/ 1973342 h 3249065"/>
              <a:gd name="T74" fmla="*/ 3203877 w 4433135"/>
              <a:gd name="T75" fmla="*/ 2456304 h 3249065"/>
              <a:gd name="T76" fmla="*/ 3258102 w 4433135"/>
              <a:gd name="T77" fmla="*/ 2583239 h 3249065"/>
              <a:gd name="T78" fmla="*/ 3573880 w 4433135"/>
              <a:gd name="T79" fmla="*/ 2583239 h 3249065"/>
              <a:gd name="T80" fmla="*/ 3848192 w 4433135"/>
              <a:gd name="T81" fmla="*/ 2196531 h 3249065"/>
              <a:gd name="T82" fmla="*/ 3860345 w 4433135"/>
              <a:gd name="T83" fmla="*/ 2138945 h 3249065"/>
              <a:gd name="T84" fmla="*/ 3868876 w 4433135"/>
              <a:gd name="T85" fmla="*/ 2097649 h 3249065"/>
              <a:gd name="T86" fmla="*/ 3946171 w 4433135"/>
              <a:gd name="T87" fmla="*/ 2125939 h 3249065"/>
              <a:gd name="T88" fmla="*/ 4408766 w 4433135"/>
              <a:gd name="T89" fmla="*/ 2195877 h 3249065"/>
              <a:gd name="T90" fmla="*/ 4433135 w 4433135"/>
              <a:gd name="T91" fmla="*/ 2194647 h 3249065"/>
              <a:gd name="T92" fmla="*/ 4229977 w 4433135"/>
              <a:gd name="T93" fmla="*/ 2999465 h 3249065"/>
              <a:gd name="T94" fmla="*/ 3976107 w 4433135"/>
              <a:gd name="T95" fmla="*/ 3247430 h 3249065"/>
              <a:gd name="T96" fmla="*/ 1337046 w 4433135"/>
              <a:gd name="T97" fmla="*/ 3247430 h 3249065"/>
              <a:gd name="T98" fmla="*/ 1035944 w 4433135"/>
              <a:gd name="T99" fmla="*/ 3023080 h 3249065"/>
              <a:gd name="T100" fmla="*/ 507540 w 4433135"/>
              <a:gd name="T101" fmla="*/ 904676 h 3249065"/>
              <a:gd name="T102" fmla="*/ 501007 w 4433135"/>
              <a:gd name="T103" fmla="*/ 876408 h 3249065"/>
              <a:gd name="T104" fmla="*/ 146071 w 4433135"/>
              <a:gd name="T105" fmla="*/ 876408 h 3249065"/>
              <a:gd name="T106" fmla="*/ 0 w 4433135"/>
              <a:gd name="T107" fmla="*/ 730337 h 3249065"/>
              <a:gd name="T108" fmla="*/ 0 w 4433135"/>
              <a:gd name="T109" fmla="*/ 146071 h 3249065"/>
              <a:gd name="T110" fmla="*/ 146071 w 4433135"/>
              <a:gd name="T111" fmla="*/ 0 h 324906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4433135"/>
              <a:gd name="T169" fmla="*/ 0 h 3249065"/>
              <a:gd name="T170" fmla="*/ 4433135 w 4433135"/>
              <a:gd name="T171" fmla="*/ 3249065 h 3249065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4433135" h="3249065">
                <a:moveTo>
                  <a:pt x="1383752" y="867104"/>
                </a:moveTo>
                <a:cubicBezTo>
                  <a:pt x="1340842" y="867128"/>
                  <a:pt x="1298245" y="867404"/>
                  <a:pt x="1258108" y="868142"/>
                </a:cubicBezTo>
                <a:cubicBezTo>
                  <a:pt x="1226200" y="868728"/>
                  <a:pt x="1200798" y="897345"/>
                  <a:pt x="1210263" y="944893"/>
                </a:cubicBezTo>
                <a:cubicBezTo>
                  <a:pt x="1255501" y="1172141"/>
                  <a:pt x="1399244" y="1917234"/>
                  <a:pt x="1459057" y="2196531"/>
                </a:cubicBezTo>
                <a:cubicBezTo>
                  <a:pt x="1517533" y="2469589"/>
                  <a:pt x="1583985" y="2577827"/>
                  <a:pt x="1733368" y="2583239"/>
                </a:cubicBezTo>
                <a:cubicBezTo>
                  <a:pt x="1882751" y="2588652"/>
                  <a:pt x="1965151" y="2586683"/>
                  <a:pt x="2049146" y="2583239"/>
                </a:cubicBezTo>
                <a:cubicBezTo>
                  <a:pt x="2114849" y="2580546"/>
                  <a:pt x="2126761" y="2578319"/>
                  <a:pt x="2103371" y="2456304"/>
                </a:cubicBezTo>
                <a:cubicBezTo>
                  <a:pt x="2054855" y="2203216"/>
                  <a:pt x="1887410" y="1326877"/>
                  <a:pt x="1832248" y="1054116"/>
                </a:cubicBezTo>
                <a:cubicBezTo>
                  <a:pt x="1820648" y="996757"/>
                  <a:pt x="1822680" y="866667"/>
                  <a:pt x="1720610" y="868142"/>
                </a:cubicBezTo>
                <a:cubicBezTo>
                  <a:pt x="1669576" y="868880"/>
                  <a:pt x="1594087" y="868142"/>
                  <a:pt x="1511289" y="867589"/>
                </a:cubicBezTo>
                <a:cubicBezTo>
                  <a:pt x="1469890" y="867313"/>
                  <a:pt x="1426663" y="867082"/>
                  <a:pt x="1383752" y="867104"/>
                </a:cubicBezTo>
                <a:close/>
                <a:moveTo>
                  <a:pt x="146071" y="0"/>
                </a:moveTo>
                <a:lnTo>
                  <a:pt x="882914" y="0"/>
                </a:lnTo>
                <a:lnTo>
                  <a:pt x="880954" y="74488"/>
                </a:lnTo>
                <a:cubicBezTo>
                  <a:pt x="891949" y="230061"/>
                  <a:pt x="977510" y="377571"/>
                  <a:pt x="1122741" y="461420"/>
                </a:cubicBezTo>
                <a:cubicBezTo>
                  <a:pt x="1355110" y="595579"/>
                  <a:pt x="1652240" y="515962"/>
                  <a:pt x="1786399" y="283593"/>
                </a:cubicBezTo>
                <a:lnTo>
                  <a:pt x="1950131" y="0"/>
                </a:lnTo>
                <a:lnTo>
                  <a:pt x="2992123" y="0"/>
                </a:lnTo>
                <a:lnTo>
                  <a:pt x="2975391" y="34734"/>
                </a:lnTo>
                <a:cubicBezTo>
                  <a:pt x="2896672" y="220847"/>
                  <a:pt x="2853142" y="425466"/>
                  <a:pt x="2853142" y="640253"/>
                </a:cubicBezTo>
                <a:cubicBezTo>
                  <a:pt x="2853142" y="693950"/>
                  <a:pt x="2855863" y="747011"/>
                  <a:pt x="2861174" y="799307"/>
                </a:cubicBezTo>
                <a:lnTo>
                  <a:pt x="2870542" y="860687"/>
                </a:lnTo>
                <a:lnTo>
                  <a:pt x="2849298" y="859746"/>
                </a:lnTo>
                <a:cubicBezTo>
                  <a:pt x="2785069" y="857540"/>
                  <a:pt x="2699546" y="856201"/>
                  <a:pt x="2617108" y="855875"/>
                </a:cubicBezTo>
                <a:cubicBezTo>
                  <a:pt x="2580470" y="855730"/>
                  <a:pt x="2544440" y="855786"/>
                  <a:pt x="2511161" y="856055"/>
                </a:cubicBezTo>
                <a:cubicBezTo>
                  <a:pt x="2466789" y="856415"/>
                  <a:pt x="2427307" y="857152"/>
                  <a:pt x="2397787" y="858300"/>
                </a:cubicBezTo>
                <a:cubicBezTo>
                  <a:pt x="2279708" y="862892"/>
                  <a:pt x="2261098" y="953733"/>
                  <a:pt x="2267900" y="1007867"/>
                </a:cubicBezTo>
                <a:cubicBezTo>
                  <a:pt x="2330617" y="1506995"/>
                  <a:pt x="2441738" y="2400541"/>
                  <a:pt x="2452890" y="2491724"/>
                </a:cubicBezTo>
                <a:cubicBezTo>
                  <a:pt x="2464042" y="2582907"/>
                  <a:pt x="2468634" y="2577660"/>
                  <a:pt x="2523737" y="2594059"/>
                </a:cubicBezTo>
                <a:lnTo>
                  <a:pt x="2783511" y="2590123"/>
                </a:lnTo>
                <a:cubicBezTo>
                  <a:pt x="2840561" y="2589259"/>
                  <a:pt x="2834023" y="2573068"/>
                  <a:pt x="2846486" y="2479916"/>
                </a:cubicBezTo>
                <a:cubicBezTo>
                  <a:pt x="2855055" y="2415875"/>
                  <a:pt x="2930735" y="1783074"/>
                  <a:pt x="2980514" y="1369603"/>
                </a:cubicBezTo>
                <a:lnTo>
                  <a:pt x="2991426" y="1279059"/>
                </a:lnTo>
                <a:lnTo>
                  <a:pt x="3040898" y="1381756"/>
                </a:lnTo>
                <a:cubicBezTo>
                  <a:pt x="3112742" y="1514009"/>
                  <a:pt x="3203207" y="1634678"/>
                  <a:pt x="3308774" y="1740245"/>
                </a:cubicBezTo>
                <a:lnTo>
                  <a:pt x="3336412" y="1765365"/>
                </a:lnTo>
                <a:lnTo>
                  <a:pt x="3296438" y="1973342"/>
                </a:lnTo>
                <a:cubicBezTo>
                  <a:pt x="3256989" y="2178844"/>
                  <a:pt x="3222071" y="2361396"/>
                  <a:pt x="3203877" y="2456304"/>
                </a:cubicBezTo>
                <a:cubicBezTo>
                  <a:pt x="3180486" y="2578319"/>
                  <a:pt x="3192398" y="2580546"/>
                  <a:pt x="3258102" y="2583239"/>
                </a:cubicBezTo>
                <a:cubicBezTo>
                  <a:pt x="3342096" y="2586683"/>
                  <a:pt x="3424497" y="2588652"/>
                  <a:pt x="3573880" y="2583239"/>
                </a:cubicBezTo>
                <a:cubicBezTo>
                  <a:pt x="3723264" y="2577827"/>
                  <a:pt x="3789714" y="2469589"/>
                  <a:pt x="3848192" y="2196531"/>
                </a:cubicBezTo>
                <a:cubicBezTo>
                  <a:pt x="3851930" y="2179075"/>
                  <a:pt x="3855996" y="2159800"/>
                  <a:pt x="3860345" y="2138945"/>
                </a:cubicBezTo>
                <a:lnTo>
                  <a:pt x="3868876" y="2097649"/>
                </a:lnTo>
                <a:lnTo>
                  <a:pt x="3946171" y="2125939"/>
                </a:lnTo>
                <a:cubicBezTo>
                  <a:pt x="4092305" y="2171392"/>
                  <a:pt x="4247676" y="2195877"/>
                  <a:pt x="4408766" y="2195877"/>
                </a:cubicBezTo>
                <a:lnTo>
                  <a:pt x="4433135" y="2194647"/>
                </a:lnTo>
                <a:lnTo>
                  <a:pt x="4229977" y="2999465"/>
                </a:lnTo>
                <a:cubicBezTo>
                  <a:pt x="4192585" y="3135255"/>
                  <a:pt x="4084504" y="3248248"/>
                  <a:pt x="3976107" y="3247430"/>
                </a:cubicBezTo>
                <a:cubicBezTo>
                  <a:pt x="3103632" y="3240841"/>
                  <a:pt x="1474260" y="3253335"/>
                  <a:pt x="1337046" y="3247430"/>
                </a:cubicBezTo>
                <a:cubicBezTo>
                  <a:pt x="1199831" y="3241526"/>
                  <a:pt x="1075123" y="3182143"/>
                  <a:pt x="1035944" y="3023080"/>
                </a:cubicBezTo>
                <a:cubicBezTo>
                  <a:pt x="943259" y="2646780"/>
                  <a:pt x="638350" y="1461446"/>
                  <a:pt x="507540" y="904676"/>
                </a:cubicBezTo>
                <a:lnTo>
                  <a:pt x="501007" y="876408"/>
                </a:lnTo>
                <a:lnTo>
                  <a:pt x="146071" y="876408"/>
                </a:lnTo>
                <a:cubicBezTo>
                  <a:pt x="65398" y="876408"/>
                  <a:pt x="0" y="811010"/>
                  <a:pt x="0" y="730337"/>
                </a:cubicBezTo>
                <a:lnTo>
                  <a:pt x="0" y="146071"/>
                </a:lnTo>
                <a:cubicBezTo>
                  <a:pt x="0" y="65398"/>
                  <a:pt x="65398" y="0"/>
                  <a:pt x="14607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>
            <a:norm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圆角矩形 7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 rot="18000000">
            <a:off x="8037830" y="1691005"/>
            <a:ext cx="323850" cy="10033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t" anchorCtr="0">
            <a:normAutofit fontScale="25000" lnSpcReduction="200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任意多边形 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372475" y="1751965"/>
            <a:ext cx="377825" cy="377190"/>
          </a:xfrm>
          <a:custGeom>
            <a:avLst/>
            <a:gdLst>
              <a:gd name="T0" fmla="*/ 1250808 w 2501616"/>
              <a:gd name="T1" fmla="*/ 432015 h 2501616"/>
              <a:gd name="T2" fmla="*/ 1054370 w 2501616"/>
              <a:gd name="T3" fmla="*/ 628453 h 2501616"/>
              <a:gd name="T4" fmla="*/ 1054370 w 2501616"/>
              <a:gd name="T5" fmla="*/ 1086456 h 2501616"/>
              <a:gd name="T6" fmla="*/ 628453 w 2501616"/>
              <a:gd name="T7" fmla="*/ 1086456 h 2501616"/>
              <a:gd name="T8" fmla="*/ 432015 w 2501616"/>
              <a:gd name="T9" fmla="*/ 1282894 h 2501616"/>
              <a:gd name="T10" fmla="*/ 628453 w 2501616"/>
              <a:gd name="T11" fmla="*/ 1479332 h 2501616"/>
              <a:gd name="T12" fmla="*/ 1054370 w 2501616"/>
              <a:gd name="T13" fmla="*/ 1479332 h 2501616"/>
              <a:gd name="T14" fmla="*/ 1054370 w 2501616"/>
              <a:gd name="T15" fmla="*/ 1873163 h 2501616"/>
              <a:gd name="T16" fmla="*/ 1250808 w 2501616"/>
              <a:gd name="T17" fmla="*/ 2069601 h 2501616"/>
              <a:gd name="T18" fmla="*/ 1447246 w 2501616"/>
              <a:gd name="T19" fmla="*/ 1873163 h 2501616"/>
              <a:gd name="T20" fmla="*/ 1447246 w 2501616"/>
              <a:gd name="T21" fmla="*/ 1479332 h 2501616"/>
              <a:gd name="T22" fmla="*/ 1873163 w 2501616"/>
              <a:gd name="T23" fmla="*/ 1479332 h 2501616"/>
              <a:gd name="T24" fmla="*/ 2069601 w 2501616"/>
              <a:gd name="T25" fmla="*/ 1282894 h 2501616"/>
              <a:gd name="T26" fmla="*/ 1873163 w 2501616"/>
              <a:gd name="T27" fmla="*/ 1086456 h 2501616"/>
              <a:gd name="T28" fmla="*/ 1447246 w 2501616"/>
              <a:gd name="T29" fmla="*/ 1086456 h 2501616"/>
              <a:gd name="T30" fmla="*/ 1447246 w 2501616"/>
              <a:gd name="T31" fmla="*/ 628453 h 2501616"/>
              <a:gd name="T32" fmla="*/ 1250808 w 2501616"/>
              <a:gd name="T33" fmla="*/ 432015 h 2501616"/>
              <a:gd name="T34" fmla="*/ 1250808 w 2501616"/>
              <a:gd name="T35" fmla="*/ 0 h 2501616"/>
              <a:gd name="T36" fmla="*/ 2501616 w 2501616"/>
              <a:gd name="T37" fmla="*/ 1250808 h 2501616"/>
              <a:gd name="T38" fmla="*/ 1250808 w 2501616"/>
              <a:gd name="T39" fmla="*/ 2501616 h 2501616"/>
              <a:gd name="T40" fmla="*/ 0 w 2501616"/>
              <a:gd name="T41" fmla="*/ 1250808 h 2501616"/>
              <a:gd name="T42" fmla="*/ 1250808 w 2501616"/>
              <a:gd name="T43" fmla="*/ 0 h 250161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501616"/>
              <a:gd name="T67" fmla="*/ 0 h 2501616"/>
              <a:gd name="T68" fmla="*/ 2501616 w 2501616"/>
              <a:gd name="T69" fmla="*/ 2501616 h 250161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501616" h="2501616">
                <a:moveTo>
                  <a:pt x="1250808" y="432015"/>
                </a:moveTo>
                <a:cubicBezTo>
                  <a:pt x="1142318" y="432015"/>
                  <a:pt x="1054370" y="519963"/>
                  <a:pt x="1054370" y="628453"/>
                </a:cubicBezTo>
                <a:lnTo>
                  <a:pt x="1054370" y="1086456"/>
                </a:lnTo>
                <a:lnTo>
                  <a:pt x="628453" y="1086456"/>
                </a:lnTo>
                <a:cubicBezTo>
                  <a:pt x="519963" y="1086456"/>
                  <a:pt x="432015" y="1174404"/>
                  <a:pt x="432015" y="1282894"/>
                </a:cubicBezTo>
                <a:cubicBezTo>
                  <a:pt x="432015" y="1391384"/>
                  <a:pt x="519963" y="1479332"/>
                  <a:pt x="628453" y="1479332"/>
                </a:cubicBezTo>
                <a:lnTo>
                  <a:pt x="1054370" y="1479332"/>
                </a:lnTo>
                <a:lnTo>
                  <a:pt x="1054370" y="1873163"/>
                </a:lnTo>
                <a:cubicBezTo>
                  <a:pt x="1054370" y="1981653"/>
                  <a:pt x="1142318" y="2069601"/>
                  <a:pt x="1250808" y="2069601"/>
                </a:cubicBezTo>
                <a:cubicBezTo>
                  <a:pt x="1359298" y="2069601"/>
                  <a:pt x="1447246" y="1981653"/>
                  <a:pt x="1447246" y="1873163"/>
                </a:cubicBezTo>
                <a:lnTo>
                  <a:pt x="1447246" y="1479332"/>
                </a:lnTo>
                <a:lnTo>
                  <a:pt x="1873163" y="1479332"/>
                </a:lnTo>
                <a:cubicBezTo>
                  <a:pt x="1981653" y="1479332"/>
                  <a:pt x="2069601" y="1391384"/>
                  <a:pt x="2069601" y="1282894"/>
                </a:cubicBezTo>
                <a:cubicBezTo>
                  <a:pt x="2069601" y="1174404"/>
                  <a:pt x="1981653" y="1086456"/>
                  <a:pt x="1873163" y="1086456"/>
                </a:cubicBezTo>
                <a:lnTo>
                  <a:pt x="1447246" y="1086456"/>
                </a:lnTo>
                <a:lnTo>
                  <a:pt x="1447246" y="628453"/>
                </a:lnTo>
                <a:cubicBezTo>
                  <a:pt x="1447246" y="519963"/>
                  <a:pt x="1359298" y="432015"/>
                  <a:pt x="1250808" y="432015"/>
                </a:cubicBezTo>
                <a:close/>
                <a:moveTo>
                  <a:pt x="1250808" y="0"/>
                </a:moveTo>
                <a:cubicBezTo>
                  <a:pt x="1941610" y="0"/>
                  <a:pt x="2501616" y="560006"/>
                  <a:pt x="2501616" y="1250808"/>
                </a:cubicBezTo>
                <a:cubicBezTo>
                  <a:pt x="2501616" y="1941610"/>
                  <a:pt x="1941610" y="2501616"/>
                  <a:pt x="1250808" y="2501616"/>
                </a:cubicBezTo>
                <a:cubicBezTo>
                  <a:pt x="560006" y="2501616"/>
                  <a:pt x="0" y="1941610"/>
                  <a:pt x="0" y="1250808"/>
                </a:cubicBezTo>
                <a:cubicBezTo>
                  <a:pt x="0" y="560006"/>
                  <a:pt x="560006" y="0"/>
                  <a:pt x="125080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anchor="t" anchorCtr="0">
            <a:normAutofit lnSpcReduction="20000"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矩形 39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831330" y="3048635"/>
            <a:ext cx="2740660" cy="3702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>
            <a:normAutofit fontScale="900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algn="l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800" b="1" dirty="0">
                <a:solidFill>
                  <a:schemeClr val="lt1"/>
                </a:solidFill>
                <a:latin typeface="+mn-lt"/>
                <a:ea typeface="+mn-ea"/>
                <a:cs typeface="汉仪旗黑-85S" panose="00020600040101010101" pitchFamily="18" charset="-122"/>
                <a:sym typeface="Arial" panose="020B0604020202020204" pitchFamily="34" charset="0"/>
              </a:rPr>
              <a:t>暑假</a:t>
            </a:r>
            <a:endParaRPr lang="zh-CN" altLang="en-US" sz="1800" b="1" dirty="0">
              <a:solidFill>
                <a:schemeClr val="lt1"/>
              </a:solidFill>
              <a:latin typeface="+mn-lt"/>
              <a:ea typeface="+mn-ea"/>
              <a:cs typeface="汉仪旗黑-85S" panose="00020600040101010101" pitchFamily="18" charset="-122"/>
              <a:sym typeface="Arial" panose="020B0604020202020204" pitchFamily="34" charset="0"/>
            </a:endParaRPr>
          </a:p>
        </p:txBody>
      </p:sp>
      <p:sp>
        <p:nvSpPr>
          <p:cNvPr id="13" name="矩形 2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831330" y="3498215"/>
            <a:ext cx="2165350" cy="3702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>
            <a:normAutofit fontScale="90000"/>
          </a:bodyPr>
          <a:lstStyle/>
          <a:p>
            <a:pPr marL="0" algn="l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800" b="1" dirty="0">
                <a:solidFill>
                  <a:schemeClr val="lt1"/>
                </a:solidFill>
                <a:sym typeface="Arial" panose="020B0604020202020204" pitchFamily="34" charset="0"/>
              </a:rPr>
              <a:t>宜：假期营销</a:t>
            </a:r>
            <a:endParaRPr lang="zh-CN" altLang="en-US" sz="1800" b="1" dirty="0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>
            <p:custDataLst>
              <p:tags r:id="rId12"/>
            </p:custDataLst>
          </p:nvPr>
        </p:nvSpPr>
        <p:spPr>
          <a:xfrm>
            <a:off x="6711315" y="4079240"/>
            <a:ext cx="3044190" cy="215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</a:lvl1pPr>
          </a:lstStyle>
          <a:p>
            <a:pPr lvl="0" algn="l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1、教培行业：以暑假招生为主题，利用H5微传单，进行暑假招生宣传；或利用拼团/秒杀玩法，进行暑假课程促销；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  <a:p>
            <a:pPr lvl="0" algn="l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2、食品饮料：主推欢乐暑假优惠大放送活动，结合趣味降温小游戏/抽奖玩法，以主推饮品设奖，吸引用户参与；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  <a:p>
            <a:pPr lvl="0" algn="l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3、旅游行业：主打暑假优惠游，结合拼团/秒杀玩法，吸引用户参与活动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七月节点盘点</a:t>
            </a:r>
            <a:endParaRPr lang="zh-CN" altLang="en-US" dirty="0"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/>
              <a:t>节日热点模板推荐</a:t>
            </a:r>
            <a:endParaRPr altLang="en-US"/>
          </a:p>
        </p:txBody>
      </p:sp>
      <p:sp>
        <p:nvSpPr>
          <p:cNvPr id="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prstGeom prst="rect">
            <a:avLst/>
          </a:prstGeom>
        </p:spPr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" name="矩形 27"/>
          <p:cNvSpPr/>
          <p:nvPr>
            <p:custDataLst>
              <p:tags r:id="rId1"/>
            </p:custDataLst>
          </p:nvPr>
        </p:nvSpPr>
        <p:spPr>
          <a:xfrm>
            <a:off x="5006975" y="5721985"/>
            <a:ext cx="2005965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秒杀活动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42" name="图片 41" descr="D:\1、活动指导方案\7月\图\1.2.jpg1.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5071745" y="2124710"/>
            <a:ext cx="1875155" cy="33293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7" name="文本框 46"/>
          <p:cNvSpPr txBox="1"/>
          <p:nvPr>
            <p:custDataLst>
              <p:tags r:id="rId4"/>
            </p:custDataLst>
          </p:nvPr>
        </p:nvSpPr>
        <p:spPr bwMode="auto">
          <a:xfrm>
            <a:off x="1249045" y="997053"/>
            <a:ext cx="140970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p>
            <a:pPr lvl="0" algn="ctr">
              <a:buClrTx/>
              <a:buSzTx/>
              <a:buFontTx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撒糖营销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48" name="文本框 47"/>
          <p:cNvSpPr txBox="1"/>
          <p:nvPr>
            <p:custDataLst>
              <p:tags r:id="rId5"/>
            </p:custDataLst>
          </p:nvPr>
        </p:nvSpPr>
        <p:spPr>
          <a:xfrm>
            <a:off x="2626995" y="950774"/>
            <a:ext cx="8392160" cy="4603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lvl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1、各类行业：利用H5微传单，进行节日宣传科普，并植入品牌元素进行传播；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  <a:p>
            <a:pPr lvl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2、珠宝行业：主推挚爱专属礼盒，结合秒杀玩法，吸引用户购买；或结合</a:t>
            </a:r>
            <a:r>
              <a:rPr lang="en-US" altLang="zh-CN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H5</a:t>
            </a: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微传单进行店铺宣传；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1296670" y="5721985"/>
            <a:ext cx="2016125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节日宣传科普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362710" y="2124710"/>
            <a:ext cx="1884680" cy="33394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8695690" y="5711825"/>
            <a:ext cx="2257425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珠宝店铺宣传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804910" y="2148205"/>
            <a:ext cx="1868170" cy="33159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国际接吻日</a:t>
            </a:r>
            <a:endParaRPr lang="zh-CN" altLang="en-US" dirty="0"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8729345" y="5711825"/>
            <a:ext cx="2256790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投票活动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14" name="图片 13" descr="D:\1、活动指导方案\7月\图\1.6.jpg1.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8893175" y="2148840"/>
            <a:ext cx="1866900" cy="33153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8" name="矩形 27"/>
          <p:cNvSpPr/>
          <p:nvPr>
            <p:custDataLst>
              <p:tags r:id="rId4"/>
            </p:custDataLst>
          </p:nvPr>
        </p:nvSpPr>
        <p:spPr>
          <a:xfrm>
            <a:off x="5036185" y="5721985"/>
            <a:ext cx="2005965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秒杀活动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42" name="图片 41" descr="D:\1、活动指导方案\7月\图\1.5.png1.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5100955" y="2125345"/>
            <a:ext cx="1875155" cy="33280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7" name="文本框 46"/>
          <p:cNvSpPr txBox="1"/>
          <p:nvPr>
            <p:custDataLst>
              <p:tags r:id="rId7"/>
            </p:custDataLst>
          </p:nvPr>
        </p:nvSpPr>
        <p:spPr bwMode="auto">
          <a:xfrm>
            <a:off x="1248410" y="989433"/>
            <a:ext cx="140970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p>
            <a:pPr lvl="0" algn="ctr">
              <a:buClrTx/>
              <a:buSzTx/>
              <a:buFontTx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撒糖营销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48" name="文本框 47"/>
          <p:cNvSpPr txBox="1"/>
          <p:nvPr>
            <p:custDataLst>
              <p:tags r:id="rId8"/>
            </p:custDataLst>
          </p:nvPr>
        </p:nvSpPr>
        <p:spPr>
          <a:xfrm>
            <a:off x="2626995" y="950774"/>
            <a:ext cx="8392160" cy="4603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lvl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3、餐饮行业：主推恋人专属套餐，结合秒杀玩法，以低价优惠吸引用户购买套餐；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  <a:p>
            <a:pPr lvl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4、美妆行业：举办接吻投票比赛、征集恋爱故事，票数最高者可领取专属大奖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</p:txBody>
      </p:sp>
      <p:sp>
        <p:nvSpPr>
          <p:cNvPr id="9" name="矩形 8"/>
          <p:cNvSpPr/>
          <p:nvPr>
            <p:custDataLst>
              <p:tags r:id="rId9"/>
            </p:custDataLst>
          </p:nvPr>
        </p:nvSpPr>
        <p:spPr>
          <a:xfrm>
            <a:off x="1321435" y="5721985"/>
            <a:ext cx="2016125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秒杀活动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4" name="图片 3" descr="D:\1、活动指导方案\7月\图\1.4.png1.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1389380" y="2124710"/>
            <a:ext cx="1880870" cy="33394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国际接吻日</a:t>
            </a:r>
            <a:endParaRPr lang="zh-CN" altLang="en-US" dirty="0"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" name="文本框 46"/>
          <p:cNvSpPr txBox="1"/>
          <p:nvPr>
            <p:custDataLst>
              <p:tags r:id="rId1"/>
            </p:custDataLst>
          </p:nvPr>
        </p:nvSpPr>
        <p:spPr bwMode="auto">
          <a:xfrm>
            <a:off x="1235710" y="989433"/>
            <a:ext cx="140970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p>
            <a:pPr lvl="0" algn="ctr">
              <a:buClrTx/>
              <a:buSzTx/>
              <a:buFontTx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消暑降温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48" name="文本框 47"/>
          <p:cNvSpPr txBox="1"/>
          <p:nvPr>
            <p:custDataLst>
              <p:tags r:id="rId2"/>
            </p:custDataLst>
          </p:nvPr>
        </p:nvSpPr>
        <p:spPr>
          <a:xfrm>
            <a:off x="2645410" y="852984"/>
            <a:ext cx="8392160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lvl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1、各类行业：以节气宣传为主题，利用H5微传单，植入品牌元素进行宣传科普；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  <a:p>
            <a:pPr lvl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2、日用百货：结合节气特色，主推防暑降温必备清单，利用砍价活动进行商品促销；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  <a:p>
            <a:pPr lvl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3、食品饮料：结合节气特色，主推夏季清凉饮品，结合趣味降温小游戏/抽奖玩法，以主推饮品设奖，吸引用户参与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1304925" y="5721985"/>
            <a:ext cx="2016125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小暑节气宣传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372870" y="2124075"/>
            <a:ext cx="1880870" cy="33293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矩形 20"/>
          <p:cNvSpPr/>
          <p:nvPr>
            <p:custDataLst>
              <p:tags r:id="rId6"/>
            </p:custDataLst>
          </p:nvPr>
        </p:nvSpPr>
        <p:spPr>
          <a:xfrm>
            <a:off x="4980940" y="5702935"/>
            <a:ext cx="2016125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砍价活动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30" name="图片 29" descr="D:\a工作文件\02活动指导方案\2.月活动指导方案\6月\图片\2.4.png2.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5106670" y="2087245"/>
            <a:ext cx="1889760" cy="33712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2" name="矩形 31"/>
          <p:cNvSpPr/>
          <p:nvPr>
            <p:custDataLst>
              <p:tags r:id="rId9"/>
            </p:custDataLst>
          </p:nvPr>
        </p:nvSpPr>
        <p:spPr>
          <a:xfrm>
            <a:off x="8717280" y="5702300"/>
            <a:ext cx="2005965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消除类游戏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34" name="图片 33" descr="D:\a工作文件\02活动指导方案\2.月活动指导方案\6月\图片\2.5.jpg2.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8782685" y="2124075"/>
            <a:ext cx="1875155" cy="33248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小暑</a:t>
            </a:r>
            <a:endParaRPr lang="zh-CN" altLang="en-US" dirty="0"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" name="文本框 46"/>
          <p:cNvSpPr txBox="1"/>
          <p:nvPr>
            <p:custDataLst>
              <p:tags r:id="rId1"/>
            </p:custDataLst>
          </p:nvPr>
        </p:nvSpPr>
        <p:spPr bwMode="auto">
          <a:xfrm>
            <a:off x="1217295" y="989433"/>
            <a:ext cx="140970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p>
            <a:pPr lvl="0" algn="ctr">
              <a:buClrTx/>
              <a:buSzTx/>
              <a:buFontTx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sym typeface="+mn-lt"/>
              </a:rPr>
              <a:t>节气养生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sym typeface="+mn-lt"/>
            </a:endParaRPr>
          </a:p>
        </p:txBody>
      </p:sp>
      <p:sp>
        <p:nvSpPr>
          <p:cNvPr id="48" name="文本框 47"/>
          <p:cNvSpPr txBox="1"/>
          <p:nvPr>
            <p:custDataLst>
              <p:tags r:id="rId2"/>
            </p:custDataLst>
          </p:nvPr>
        </p:nvSpPr>
        <p:spPr>
          <a:xfrm>
            <a:off x="2626995" y="857429"/>
            <a:ext cx="8392160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lvl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1、各类行业：以节气宣传为主题，利用H5微传单，植入品牌元素进行宣传科普；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  <a:p>
            <a:pPr lvl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2、茶类饮料：大暑素有饮伏茶的习俗，可以根据节气时令特色开展节气知识、养生之道的答题活动，宣传品牌；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  <a:p>
            <a:pPr lvl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3、美容护肤：结合节气特色，主推防晒美白去油等产品，结合抽奖玩法，以夏季宠粉礼包设奖，促进用户活跃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5032375" y="5721985"/>
            <a:ext cx="2005965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答题活动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16" name="图片 15" descr="D:\a工作文件\02活动指导方案\2.月活动指导方案\2022年\7月\图\3.1.jpg3.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5099050" y="2143760"/>
            <a:ext cx="1872615" cy="33248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矩形 20"/>
          <p:cNvSpPr/>
          <p:nvPr>
            <p:custDataLst>
              <p:tags r:id="rId6"/>
            </p:custDataLst>
          </p:nvPr>
        </p:nvSpPr>
        <p:spPr>
          <a:xfrm>
            <a:off x="8700770" y="5711825"/>
            <a:ext cx="2256790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抽奖活动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26" name="图片 25" descr="D:\a工作文件\02活动指导方案\2.月活动指导方案\6月\图片\2.6.jpg2.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8864600" y="2148205"/>
            <a:ext cx="1868170" cy="33166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8" name="矩形 27"/>
          <p:cNvSpPr/>
          <p:nvPr>
            <p:custDataLst>
              <p:tags r:id="rId9"/>
            </p:custDataLst>
          </p:nvPr>
        </p:nvSpPr>
        <p:spPr>
          <a:xfrm>
            <a:off x="1363980" y="5733415"/>
            <a:ext cx="2005965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大暑节气宣传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363980" y="2124710"/>
            <a:ext cx="1922145" cy="33401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标题 2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大暑</a:t>
            </a:r>
            <a:endParaRPr lang="zh-CN" altLang="en-US" dirty="0"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" name="文本框 46"/>
          <p:cNvSpPr txBox="1"/>
          <p:nvPr>
            <p:custDataLst>
              <p:tags r:id="rId1"/>
            </p:custDataLst>
          </p:nvPr>
        </p:nvSpPr>
        <p:spPr bwMode="auto">
          <a:xfrm>
            <a:off x="1217295" y="989433"/>
            <a:ext cx="140970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p>
            <a:pPr lvl="0" algn="ctr">
              <a:buClrTx/>
              <a:buSzTx/>
              <a:buFontTx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青春营销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48" name="文本框 47"/>
          <p:cNvSpPr txBox="1"/>
          <p:nvPr>
            <p:custDataLst>
              <p:tags r:id="rId2"/>
            </p:custDataLst>
          </p:nvPr>
        </p:nvSpPr>
        <p:spPr>
          <a:xfrm>
            <a:off x="2626995" y="846634"/>
            <a:ext cx="8392160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lvl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1、各类行业：利用微传单H5，制作毕业祝福/纪念相册，植入品牌元素进行传播；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  <a:p>
            <a:pPr lvl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2、快递行业：以</a:t>
            </a:r>
            <a:r>
              <a:rPr lang="en-US" altLang="zh-CN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“</a:t>
            </a: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打包学生们的青春回忆</a:t>
            </a:r>
            <a:r>
              <a:rPr lang="en-US" altLang="zh-CN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”</a:t>
            </a: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为主题，结合拼团/砍价玩法，宣传毕业寄优惠活动，传播品牌；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  <a:p>
            <a:pPr lvl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3、鲜花礼品：以</a:t>
            </a:r>
            <a:r>
              <a:rPr lang="en-US" altLang="zh-CN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“</a:t>
            </a: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毕业季送好礼</a:t>
            </a:r>
            <a:r>
              <a:rPr lang="en-US" altLang="zh-CN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”</a:t>
            </a: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为主题，结合抽奖玩法，以优惠券和实物礼品设奖吸引用户参与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</p:txBody>
      </p:sp>
      <p:sp>
        <p:nvSpPr>
          <p:cNvPr id="38" name="矩形 37"/>
          <p:cNvSpPr/>
          <p:nvPr>
            <p:custDataLst>
              <p:tags r:id="rId3"/>
            </p:custDataLst>
          </p:nvPr>
        </p:nvSpPr>
        <p:spPr>
          <a:xfrm>
            <a:off x="8712200" y="5692140"/>
            <a:ext cx="2256790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抽奖活动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40" name="图片 39" descr="D:\a工作文件\02活动指导方案\2.月活动指导方案\2022年\6月\图\9.1.jpg9.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8876030" y="2130425"/>
            <a:ext cx="1865630" cy="33134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8" name="矩形 27"/>
          <p:cNvSpPr/>
          <p:nvPr>
            <p:custDataLst>
              <p:tags r:id="rId6"/>
            </p:custDataLst>
          </p:nvPr>
        </p:nvSpPr>
        <p:spPr>
          <a:xfrm>
            <a:off x="4990465" y="5721985"/>
            <a:ext cx="2005965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砍价活动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8" name="图片 7" descr="D:\a工作文件\02活动指导方案\2.月活动指导方案\6月\图片\8.2.jpg8.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5066030" y="2115820"/>
            <a:ext cx="1875155" cy="33280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4" name="矩形 23"/>
          <p:cNvSpPr/>
          <p:nvPr>
            <p:custDataLst>
              <p:tags r:id="rId9"/>
            </p:custDataLst>
          </p:nvPr>
        </p:nvSpPr>
        <p:spPr>
          <a:xfrm>
            <a:off x="1247140" y="5721985"/>
            <a:ext cx="2016125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纪念相册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303655" y="2112010"/>
            <a:ext cx="1903730" cy="33299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标题 2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毕业季</a:t>
            </a:r>
            <a:endParaRPr lang="zh-CN" altLang="en-US" dirty="0"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" name="文本框 46"/>
          <p:cNvSpPr txBox="1"/>
          <p:nvPr>
            <p:custDataLst>
              <p:tags r:id="rId1"/>
            </p:custDataLst>
          </p:nvPr>
        </p:nvSpPr>
        <p:spPr bwMode="auto">
          <a:xfrm>
            <a:off x="1217295" y="989433"/>
            <a:ext cx="140970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p>
            <a:pPr lvl="0" algn="ctr">
              <a:buClrTx/>
              <a:buSzTx/>
              <a:buFontTx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假期营销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48" name="文本框 47"/>
          <p:cNvSpPr txBox="1"/>
          <p:nvPr>
            <p:custDataLst>
              <p:tags r:id="rId2"/>
            </p:custDataLst>
          </p:nvPr>
        </p:nvSpPr>
        <p:spPr>
          <a:xfrm>
            <a:off x="2626995" y="1017449"/>
            <a:ext cx="8392160" cy="321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rmAutofit/>
          </a:bodyPr>
          <a:p>
            <a:pPr lvl="0" algn="l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1、教培行业：以暑假招生为主题，利用H5微传单，进行暑假招生宣传；或利用拼团/秒杀玩法，进行暑假课程促销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4981575" y="5721985"/>
            <a:ext cx="2005965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课程拼团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16" name="图片 15" descr="D:\1、活动指导方案\7月\图\3.2.jpg3.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5048250" y="2143760"/>
            <a:ext cx="1872615" cy="33248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矩形 20"/>
          <p:cNvSpPr/>
          <p:nvPr>
            <p:custDataLst>
              <p:tags r:id="rId6"/>
            </p:custDataLst>
          </p:nvPr>
        </p:nvSpPr>
        <p:spPr>
          <a:xfrm>
            <a:off x="8717280" y="5711825"/>
            <a:ext cx="2256790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课程秒杀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26" name="图片 25" descr="D:\1、活动指导方案\7月\图\3.3.jpg3.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8881110" y="2148205"/>
            <a:ext cx="1867535" cy="33166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4" name="矩形 23"/>
          <p:cNvSpPr/>
          <p:nvPr>
            <p:custDataLst>
              <p:tags r:id="rId9"/>
            </p:custDataLst>
          </p:nvPr>
        </p:nvSpPr>
        <p:spPr>
          <a:xfrm>
            <a:off x="1164590" y="5721985"/>
            <a:ext cx="2016125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暑假招生宣传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290955" y="2103755"/>
            <a:ext cx="1889760" cy="33610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暑假</a:t>
            </a:r>
            <a:endParaRPr lang="zh-CN" altLang="en-US" dirty="0"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" name="文本框 46"/>
          <p:cNvSpPr txBox="1"/>
          <p:nvPr>
            <p:custDataLst>
              <p:tags r:id="rId1"/>
            </p:custDataLst>
          </p:nvPr>
        </p:nvSpPr>
        <p:spPr bwMode="auto">
          <a:xfrm>
            <a:off x="1217295" y="989433"/>
            <a:ext cx="140970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p>
            <a:pPr lvl="0" algn="ctr">
              <a:buClrTx/>
              <a:buSzTx/>
              <a:buFontTx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假期营销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48" name="文本框 47"/>
          <p:cNvSpPr txBox="1"/>
          <p:nvPr>
            <p:custDataLst>
              <p:tags r:id="rId2"/>
            </p:custDataLst>
          </p:nvPr>
        </p:nvSpPr>
        <p:spPr>
          <a:xfrm>
            <a:off x="2626995" y="937439"/>
            <a:ext cx="8392160" cy="4603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lvl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2、食品饮料：主推欢乐暑假优惠大放送活动，结合趣味降温小游戏/抽奖玩法，以主推饮品设奖，吸引用户参与；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  <a:p>
            <a:pPr lvl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/>
                </a:solidFill>
                <a:cs typeface="微软雅黑" panose="020B0503020204020204" charset="-122"/>
                <a:sym typeface="+mn-lt"/>
              </a:rPr>
              <a:t>3、旅游行业：主打暑假优惠游，结合拼团/秒杀玩法，吸引用户参与活动</a:t>
            </a:r>
            <a:endParaRPr lang="zh-CN" altLang="en-US" sz="1200" dirty="0">
              <a:solidFill>
                <a:schemeClr val="tx1"/>
              </a:solidFill>
              <a:cs typeface="微软雅黑" panose="020B0503020204020204" charset="-122"/>
              <a:sym typeface="+mn-lt"/>
            </a:endParaRPr>
          </a:p>
        </p:txBody>
      </p:sp>
      <p:sp>
        <p:nvSpPr>
          <p:cNvPr id="24" name="矩形 23"/>
          <p:cNvSpPr/>
          <p:nvPr>
            <p:custDataLst>
              <p:tags r:id="rId3"/>
            </p:custDataLst>
          </p:nvPr>
        </p:nvSpPr>
        <p:spPr>
          <a:xfrm>
            <a:off x="1222375" y="5721985"/>
            <a:ext cx="2016125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夏日小游戏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15" name="图片 14" descr="D:\1、活动指导方案\7月\图\3.4.png3.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1348105" y="2108835"/>
            <a:ext cx="1889760" cy="33540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5027295" y="5721985"/>
            <a:ext cx="2005965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抽奖活动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16" name="图片 15" descr="D:\1、活动指导方案\7月\图\3.5.jpg3.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5093970" y="2143760"/>
            <a:ext cx="1872615" cy="33248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矩形 20"/>
          <p:cNvSpPr/>
          <p:nvPr>
            <p:custDataLst>
              <p:tags r:id="rId9"/>
            </p:custDataLst>
          </p:nvPr>
        </p:nvSpPr>
        <p:spPr>
          <a:xfrm>
            <a:off x="8750935" y="5711825"/>
            <a:ext cx="2256790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拼团活动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pic>
        <p:nvPicPr>
          <p:cNvPr id="26" name="图片 25" descr="D:\1、活动指导方案\7月\图\3.6.jpg3.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8914765" y="2148205"/>
            <a:ext cx="1867535" cy="33166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暑假</a:t>
            </a:r>
            <a:endParaRPr lang="zh-CN" altLang="en-US" dirty="0"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/>
              <a:t>节日热点案例分享</a:t>
            </a:r>
            <a:endParaRPr altLang="en-US"/>
          </a:p>
        </p:txBody>
      </p:sp>
      <p:sp>
        <p:nvSpPr>
          <p:cNvPr id="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prstGeom prst="rect">
            <a:avLst/>
          </a:prstGeom>
        </p:spPr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" name="文本框 31"/>
          <p:cNvSpPr txBox="1"/>
          <p:nvPr>
            <p:custDataLst>
              <p:tags r:id="rId1"/>
            </p:custDataLst>
          </p:nvPr>
        </p:nvSpPr>
        <p:spPr>
          <a:xfrm>
            <a:off x="594995" y="1241425"/>
            <a:ext cx="46964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微软雅黑" panose="020B0503020204020204" charset="-122"/>
                <a:sym typeface="+mn-ea"/>
              </a:rPr>
              <a:t>美的服务消暑一夏[家电行业]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35" name="TextBox 40"/>
          <p:cNvSpPr txBox="1"/>
          <p:nvPr>
            <p:custDataLst>
              <p:tags r:id="rId2"/>
            </p:custDataLst>
          </p:nvPr>
        </p:nvSpPr>
        <p:spPr>
          <a:xfrm>
            <a:off x="916305" y="4538980"/>
            <a:ext cx="41167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 defTabSz="914400">
              <a:lnSpc>
                <a:spcPct val="100000"/>
              </a:lnSpc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charset="0"/>
              </a:rPr>
              <a:t>活动亮点</a:t>
            </a:r>
            <a:endParaRPr lang="zh-CN" altLang="en-US" b="1" dirty="0">
              <a:solidFill>
                <a:schemeClr val="tx1"/>
              </a:solidFill>
              <a:sym typeface="Bebas Neue" charset="0"/>
            </a:endParaRPr>
          </a:p>
        </p:txBody>
      </p:sp>
      <p:sp>
        <p:nvSpPr>
          <p:cNvPr id="36" name="TextBox 41"/>
          <p:cNvSpPr txBox="1"/>
          <p:nvPr>
            <p:custDataLst>
              <p:tags r:id="rId3"/>
            </p:custDataLst>
          </p:nvPr>
        </p:nvSpPr>
        <p:spPr>
          <a:xfrm>
            <a:off x="673735" y="4851400"/>
            <a:ext cx="4358005" cy="138303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lvl="0" algn="l" fontAlgn="auto">
              <a:lnSpc>
                <a:spcPct val="120000"/>
              </a:lnSpc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1、</a:t>
            </a:r>
            <a:r>
              <a:rPr lang="zh-CN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微软雅黑" panose="020B0503020204020204" charset="-122"/>
                <a:sym typeface="+mn-ea"/>
              </a:rPr>
              <a:t>[公众号推广]</a:t>
            </a:r>
            <a:r>
              <a:rPr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将活动链接</a:t>
            </a:r>
            <a:r>
              <a:rPr lang="zh-CN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嵌入</a:t>
            </a:r>
            <a:r>
              <a:rPr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公众号图文消息内，</a:t>
            </a:r>
            <a:r>
              <a:rPr lang="zh-CN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以参与有奖的方式与公众号粉丝互动，提高粉丝的活跃度，增强粉丝留存率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；</a:t>
            </a:r>
            <a:endParaRPr lang="zh-CN" altLang="en-US" sz="1400" dirty="0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  <a:p>
            <a:pPr lvl="0" algn="l" fontAlgn="auto">
              <a:lnSpc>
                <a:spcPct val="120000"/>
              </a:lnSpc>
              <a:buClrTx/>
              <a:buSzTx/>
              <a:buFontTx/>
            </a:pPr>
            <a:r>
              <a:rPr lang="en-US" altLang="zh-CN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、</a:t>
            </a:r>
            <a:r>
              <a:rPr lang="zh-CN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微软雅黑" panose="020B0503020204020204" charset="-122"/>
                <a:sym typeface="+mn-ea"/>
              </a:rPr>
              <a:t>[奖项吸引]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以</a:t>
            </a:r>
            <a:r>
              <a:rPr lang="zh-CN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海量奖金设奖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，增强粉丝的关注度，吸引粉丝参与活动，提高粉丝活跃</a:t>
            </a:r>
            <a:endParaRPr lang="zh-CN" altLang="en-US" sz="1400" dirty="0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55" name="TextBox 40"/>
          <p:cNvSpPr txBox="1"/>
          <p:nvPr>
            <p:custDataLst>
              <p:tags r:id="rId4"/>
            </p:custDataLst>
          </p:nvPr>
        </p:nvSpPr>
        <p:spPr>
          <a:xfrm>
            <a:off x="933450" y="2476500"/>
            <a:ext cx="10998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l" defTabSz="914400">
              <a:lnSpc>
                <a:spcPct val="100000"/>
              </a:lnSpc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charset="0"/>
              </a:rPr>
              <a:t>主办单位</a:t>
            </a:r>
            <a:endParaRPr lang="zh-CN" altLang="en-US" b="1" dirty="0">
              <a:solidFill>
                <a:schemeClr val="tx1"/>
              </a:solidFill>
              <a:sym typeface="Bebas Neue" charset="0"/>
            </a:endParaRPr>
          </a:p>
        </p:txBody>
      </p:sp>
      <p:sp>
        <p:nvSpPr>
          <p:cNvPr id="56" name="TextBox 41"/>
          <p:cNvSpPr txBox="1"/>
          <p:nvPr>
            <p:custDataLst>
              <p:tags r:id="rId5"/>
            </p:custDataLst>
          </p:nvPr>
        </p:nvSpPr>
        <p:spPr>
          <a:xfrm>
            <a:off x="933450" y="2807335"/>
            <a:ext cx="21177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美的服务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58" name="TextBox 40"/>
          <p:cNvSpPr txBox="1"/>
          <p:nvPr>
            <p:custDataLst>
              <p:tags r:id="rId6"/>
            </p:custDataLst>
          </p:nvPr>
        </p:nvSpPr>
        <p:spPr>
          <a:xfrm>
            <a:off x="3830320" y="2515235"/>
            <a:ext cx="1099820" cy="3124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defTabSz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tx1"/>
                </a:solidFill>
                <a:sym typeface="Bebas Neue" charset="0"/>
              </a:rPr>
              <a:t>采用活动</a:t>
            </a:r>
            <a:endParaRPr lang="zh-CN" altLang="en-US" b="1" dirty="0">
              <a:solidFill>
                <a:schemeClr val="tx1"/>
              </a:solidFill>
              <a:cs typeface="Bebas Neue" charset="0"/>
              <a:sym typeface="Bebas Neue" charset="0"/>
            </a:endParaRPr>
          </a:p>
        </p:txBody>
      </p:sp>
      <p:sp>
        <p:nvSpPr>
          <p:cNvPr id="59" name="TextBox 41"/>
          <p:cNvSpPr txBox="1"/>
          <p:nvPr>
            <p:custDataLst>
              <p:tags r:id="rId7"/>
            </p:custDataLst>
          </p:nvPr>
        </p:nvSpPr>
        <p:spPr>
          <a:xfrm>
            <a:off x="3837940" y="2807335"/>
            <a:ext cx="14458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夏日乐翻天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60" name="文本框 59"/>
          <p:cNvSpPr txBox="1"/>
          <p:nvPr>
            <p:custDataLst>
              <p:tags r:id="rId8"/>
            </p:custDataLst>
          </p:nvPr>
        </p:nvSpPr>
        <p:spPr>
          <a:xfrm>
            <a:off x="5709920" y="1475740"/>
            <a:ext cx="5869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tx1"/>
                </a:solidFill>
                <a:cs typeface="微软雅黑" panose="020B0503020204020204" charset="-122"/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微软雅黑" panose="020B0503020204020204" charset="-122"/>
              </a:rPr>
              <a:t>：</a:t>
            </a:r>
            <a:r>
              <a:rPr lang="en-US" b="1">
                <a:solidFill>
                  <a:schemeClr val="tx1"/>
                </a:solidFill>
                <a:cs typeface="微软雅黑" panose="020B0503020204020204" charset="-122"/>
              </a:rPr>
              <a:t>18956</a:t>
            </a:r>
            <a:r>
              <a:rPr lang="zh-CN" altLang="en-US">
                <a:solidFill>
                  <a:schemeClr val="tx1"/>
                </a:solidFill>
                <a:cs typeface="微软雅黑" panose="020B0503020204020204" charset="-122"/>
              </a:rPr>
              <a:t>  </a:t>
            </a:r>
            <a:r>
              <a:rPr lang="zh-CN" altLang="en-US" b="1" dirty="0">
                <a:solidFill>
                  <a:schemeClr val="tx1"/>
                </a:solidFill>
                <a:cs typeface="微软雅黑" panose="020B0503020204020204" charset="-122"/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微软雅黑" panose="020B0503020204020204" charset="-122"/>
              </a:rPr>
              <a:t>：</a:t>
            </a:r>
            <a:r>
              <a:rPr lang="en-US" b="1">
                <a:solidFill>
                  <a:schemeClr val="tx1"/>
                </a:solidFill>
                <a:cs typeface="微软雅黑" panose="020B0503020204020204" charset="-122"/>
              </a:rPr>
              <a:t>17275 </a:t>
            </a:r>
            <a:r>
              <a:rPr lang="zh-CN" altLang="en-US">
                <a:solidFill>
                  <a:schemeClr val="tx1"/>
                </a:solidFill>
                <a:cs typeface="微软雅黑" panose="020B0503020204020204" charset="-122"/>
              </a:rPr>
              <a:t> </a:t>
            </a:r>
            <a:r>
              <a:rPr lang="zh-CN" altLang="en-US" b="1" dirty="0">
                <a:solidFill>
                  <a:schemeClr val="tx1"/>
                </a:solidFill>
                <a:cs typeface="微软雅黑" panose="020B0503020204020204" charset="-122"/>
              </a:rPr>
              <a:t>获奖人数</a:t>
            </a:r>
            <a:r>
              <a:rPr lang="zh-CN" altLang="en-US">
                <a:solidFill>
                  <a:schemeClr val="tx1"/>
                </a:solidFill>
                <a:cs typeface="微软雅黑" panose="020B0503020204020204" charset="-122"/>
              </a:rPr>
              <a:t>：</a:t>
            </a:r>
            <a:r>
              <a:rPr lang="en-US" sz="1800" b="1">
                <a:solidFill>
                  <a:schemeClr val="tx1"/>
                </a:solidFill>
                <a:cs typeface="微软雅黑" panose="020B0503020204020204" charset="-122"/>
              </a:rPr>
              <a:t>16673</a:t>
            </a:r>
            <a:endParaRPr lang="en-US" sz="1800" b="1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pic>
        <p:nvPicPr>
          <p:cNvPr id="70" name="图片 69" descr="D:\a工作文件\02活动指导方案\2.月活动指导方案\2022年\7月\图\案1.0.png案1.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3953510" y="3963036"/>
            <a:ext cx="735965" cy="735965"/>
          </a:xfrm>
          <a:prstGeom prst="rect">
            <a:avLst/>
          </a:prstGeom>
        </p:spPr>
      </p:pic>
      <p:sp>
        <p:nvSpPr>
          <p:cNvPr id="61" name="TextBox 40"/>
          <p:cNvSpPr txBox="1"/>
          <p:nvPr>
            <p:custDataLst>
              <p:tags r:id="rId11"/>
            </p:custDataLst>
          </p:nvPr>
        </p:nvSpPr>
        <p:spPr>
          <a:xfrm>
            <a:off x="3839210" y="3511550"/>
            <a:ext cx="10998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charset="0"/>
              </a:rPr>
              <a:t>体验活动</a:t>
            </a:r>
            <a:endParaRPr lang="zh-CN" altLang="en-US" b="1" dirty="0">
              <a:solidFill>
                <a:schemeClr val="tx1"/>
              </a:solidFill>
              <a:sym typeface="Bebas Neue" charset="0"/>
            </a:endParaRPr>
          </a:p>
        </p:txBody>
      </p:sp>
      <p:sp>
        <p:nvSpPr>
          <p:cNvPr id="62" name="稻壳儿设计师PPT@老油条PPT_14"/>
          <p:cNvSpPr txBox="1"/>
          <p:nvPr>
            <p:custDataLst>
              <p:tags r:id="rId12"/>
            </p:custDataLst>
          </p:nvPr>
        </p:nvSpPr>
        <p:spPr>
          <a:xfrm>
            <a:off x="916940" y="1844040"/>
            <a:ext cx="38195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pc="300" dirty="0">
                <a:solidFill>
                  <a:schemeClr val="tx1">
                    <a:lumMod val="50000"/>
                    <a:lumOff val="50000"/>
                  </a:schemeClr>
                </a:solidFill>
                <a:cs typeface="Bebas Neue" charset="0"/>
                <a:sym typeface="Bebas Neue" charset="0"/>
              </a:rPr>
              <a:t>公众号粉丝活跃留存</a:t>
            </a:r>
            <a:endParaRPr lang="zh-CN" altLang="en-US" sz="2400" b="1" spc="300" dirty="0">
              <a:solidFill>
                <a:schemeClr val="tx1">
                  <a:lumMod val="50000"/>
                  <a:lumOff val="50000"/>
                </a:schemeClr>
              </a:solidFill>
              <a:cs typeface="Bebas Neue" charset="0"/>
              <a:sym typeface="Bebas Neue" charset="0"/>
            </a:endParaRPr>
          </a:p>
        </p:txBody>
      </p:sp>
      <p:pic>
        <p:nvPicPr>
          <p:cNvPr id="63" name="图片 62" descr="D:\a工作文件\02活动指导方案\2.月活动指导方案\2022年\7月\图\案1.4.jpg案1.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/>
          <a:stretch>
            <a:fillRect/>
          </a:stretch>
        </p:blipFill>
        <p:spPr>
          <a:xfrm>
            <a:off x="5958841" y="2079943"/>
            <a:ext cx="1805305" cy="40112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 descr="D:\a工作文件\02活动指导方案\2.月活动指导方案\2022年\7月\图\案1.1.jpg案1.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/>
          <a:stretch>
            <a:fillRect/>
          </a:stretch>
        </p:blipFill>
        <p:spPr>
          <a:xfrm>
            <a:off x="9464993" y="2079625"/>
            <a:ext cx="1805305" cy="40112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6" name="图片 75" descr="C:/Users/Administrator/Desktop/kappframework-YOjLyt(1)(1).pngkappframework-YOjLyt(1)(1)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rcRect t="1727" b="1727"/>
          <a:stretch>
            <a:fillRect/>
          </a:stretch>
        </p:blipFill>
        <p:spPr>
          <a:xfrm>
            <a:off x="7642860" y="1935480"/>
            <a:ext cx="2003425" cy="42989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稻壳儿设计师PPT@老油条PPT_9" descr="Leaf"/>
          <p:cNvSpPr/>
          <p:nvPr>
            <p:custDataLst>
              <p:tags r:id="rId19"/>
            </p:custDataLst>
          </p:nvPr>
        </p:nvSpPr>
        <p:spPr>
          <a:xfrm>
            <a:off x="3587750" y="2544445"/>
            <a:ext cx="242570" cy="231775"/>
          </a:xfrm>
          <a:custGeom>
            <a:avLst/>
            <a:gdLst>
              <a:gd name="connsiteX0" fmla="*/ 314325 w 676275"/>
              <a:gd name="connsiteY0" fmla="*/ 57150 h 647700"/>
              <a:gd name="connsiteX1" fmla="*/ 47625 w 676275"/>
              <a:gd name="connsiteY1" fmla="*/ 323850 h 647700"/>
              <a:gd name="connsiteX2" fmla="*/ 80963 w 676275"/>
              <a:gd name="connsiteY2" fmla="*/ 452438 h 647700"/>
              <a:gd name="connsiteX3" fmla="*/ 146685 w 676275"/>
              <a:gd name="connsiteY3" fmla="*/ 387668 h 647700"/>
              <a:gd name="connsiteX4" fmla="*/ 336233 w 676275"/>
              <a:gd name="connsiteY4" fmla="*/ 232410 h 647700"/>
              <a:gd name="connsiteX5" fmla="*/ 348615 w 676275"/>
              <a:gd name="connsiteY5" fmla="*/ 227648 h 647700"/>
              <a:gd name="connsiteX6" fmla="*/ 367665 w 676275"/>
              <a:gd name="connsiteY6" fmla="*/ 246698 h 647700"/>
              <a:gd name="connsiteX7" fmla="*/ 360045 w 676275"/>
              <a:gd name="connsiteY7" fmla="*/ 261938 h 647700"/>
              <a:gd name="connsiteX8" fmla="*/ 360045 w 676275"/>
              <a:gd name="connsiteY8" fmla="*/ 261938 h 647700"/>
              <a:gd name="connsiteX9" fmla="*/ 86678 w 676275"/>
              <a:gd name="connsiteY9" fmla="*/ 502920 h 647700"/>
              <a:gd name="connsiteX10" fmla="*/ 71438 w 676275"/>
              <a:gd name="connsiteY10" fmla="*/ 520065 h 647700"/>
              <a:gd name="connsiteX11" fmla="*/ 71438 w 676275"/>
              <a:gd name="connsiteY11" fmla="*/ 520065 h 647700"/>
              <a:gd name="connsiteX12" fmla="*/ 0 w 676275"/>
              <a:gd name="connsiteY12" fmla="*/ 648653 h 647700"/>
              <a:gd name="connsiteX13" fmla="*/ 57150 w 676275"/>
              <a:gd name="connsiteY13" fmla="*/ 648653 h 647700"/>
              <a:gd name="connsiteX14" fmla="*/ 140970 w 676275"/>
              <a:gd name="connsiteY14" fmla="*/ 527685 h 647700"/>
              <a:gd name="connsiteX15" fmla="*/ 314325 w 676275"/>
              <a:gd name="connsiteY15" fmla="*/ 591503 h 647700"/>
              <a:gd name="connsiteX16" fmla="*/ 446723 w 676275"/>
              <a:gd name="connsiteY16" fmla="*/ 556260 h 647700"/>
              <a:gd name="connsiteX17" fmla="*/ 446723 w 676275"/>
              <a:gd name="connsiteY17" fmla="*/ 556260 h 647700"/>
              <a:gd name="connsiteX18" fmla="*/ 676275 w 676275"/>
              <a:gd name="connsiteY18" fmla="*/ 0 h 647700"/>
              <a:gd name="connsiteX19" fmla="*/ 314325 w 676275"/>
              <a:gd name="connsiteY19" fmla="*/ 5715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76275" h="647700">
                <a:moveTo>
                  <a:pt x="314325" y="57150"/>
                </a:moveTo>
                <a:cubicBezTo>
                  <a:pt x="166688" y="57150"/>
                  <a:pt x="47625" y="176213"/>
                  <a:pt x="47625" y="323850"/>
                </a:cubicBezTo>
                <a:cubicBezTo>
                  <a:pt x="47625" y="370523"/>
                  <a:pt x="60007" y="414338"/>
                  <a:pt x="80963" y="452438"/>
                </a:cubicBezTo>
                <a:cubicBezTo>
                  <a:pt x="100965" y="431483"/>
                  <a:pt x="122873" y="410528"/>
                  <a:pt x="146685" y="387668"/>
                </a:cubicBezTo>
                <a:cubicBezTo>
                  <a:pt x="206693" y="331470"/>
                  <a:pt x="277178" y="274320"/>
                  <a:pt x="336233" y="232410"/>
                </a:cubicBezTo>
                <a:cubicBezTo>
                  <a:pt x="340043" y="229552"/>
                  <a:pt x="343853" y="227648"/>
                  <a:pt x="348615" y="227648"/>
                </a:cubicBezTo>
                <a:cubicBezTo>
                  <a:pt x="359093" y="227648"/>
                  <a:pt x="367665" y="236220"/>
                  <a:pt x="367665" y="246698"/>
                </a:cubicBezTo>
                <a:cubicBezTo>
                  <a:pt x="367665" y="253365"/>
                  <a:pt x="364808" y="258127"/>
                  <a:pt x="360045" y="261938"/>
                </a:cubicBezTo>
                <a:lnTo>
                  <a:pt x="360045" y="261938"/>
                </a:lnTo>
                <a:cubicBezTo>
                  <a:pt x="275273" y="322898"/>
                  <a:pt x="162878" y="417195"/>
                  <a:pt x="86678" y="502920"/>
                </a:cubicBezTo>
                <a:cubicBezTo>
                  <a:pt x="86678" y="502920"/>
                  <a:pt x="76200" y="514350"/>
                  <a:pt x="71438" y="520065"/>
                </a:cubicBezTo>
                <a:lnTo>
                  <a:pt x="71438" y="520065"/>
                </a:lnTo>
                <a:cubicBezTo>
                  <a:pt x="28575" y="570548"/>
                  <a:pt x="0" y="616268"/>
                  <a:pt x="0" y="648653"/>
                </a:cubicBezTo>
                <a:lnTo>
                  <a:pt x="57150" y="648653"/>
                </a:lnTo>
                <a:cubicBezTo>
                  <a:pt x="57150" y="627698"/>
                  <a:pt x="90488" y="581978"/>
                  <a:pt x="140970" y="527685"/>
                </a:cubicBezTo>
                <a:cubicBezTo>
                  <a:pt x="187643" y="567690"/>
                  <a:pt x="247650" y="591503"/>
                  <a:pt x="314325" y="591503"/>
                </a:cubicBezTo>
                <a:cubicBezTo>
                  <a:pt x="361950" y="591503"/>
                  <a:pt x="407670" y="579120"/>
                  <a:pt x="446723" y="556260"/>
                </a:cubicBezTo>
                <a:lnTo>
                  <a:pt x="446723" y="556260"/>
                </a:lnTo>
                <a:cubicBezTo>
                  <a:pt x="650558" y="442913"/>
                  <a:pt x="676275" y="234315"/>
                  <a:pt x="676275" y="0"/>
                </a:cubicBezTo>
                <a:cubicBezTo>
                  <a:pt x="676275" y="0"/>
                  <a:pt x="454343" y="60960"/>
                  <a:pt x="314325" y="571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endParaRPr lang="en-ID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稻壳儿设计师PPT@老油条PPT_9" descr="Leaf"/>
          <p:cNvSpPr/>
          <p:nvPr>
            <p:custDataLst>
              <p:tags r:id="rId20"/>
            </p:custDataLst>
          </p:nvPr>
        </p:nvSpPr>
        <p:spPr>
          <a:xfrm>
            <a:off x="3587750" y="3579495"/>
            <a:ext cx="242570" cy="231775"/>
          </a:xfrm>
          <a:custGeom>
            <a:avLst/>
            <a:gdLst>
              <a:gd name="connsiteX0" fmla="*/ 314325 w 676275"/>
              <a:gd name="connsiteY0" fmla="*/ 57150 h 647700"/>
              <a:gd name="connsiteX1" fmla="*/ 47625 w 676275"/>
              <a:gd name="connsiteY1" fmla="*/ 323850 h 647700"/>
              <a:gd name="connsiteX2" fmla="*/ 80963 w 676275"/>
              <a:gd name="connsiteY2" fmla="*/ 452438 h 647700"/>
              <a:gd name="connsiteX3" fmla="*/ 146685 w 676275"/>
              <a:gd name="connsiteY3" fmla="*/ 387668 h 647700"/>
              <a:gd name="connsiteX4" fmla="*/ 336233 w 676275"/>
              <a:gd name="connsiteY4" fmla="*/ 232410 h 647700"/>
              <a:gd name="connsiteX5" fmla="*/ 348615 w 676275"/>
              <a:gd name="connsiteY5" fmla="*/ 227648 h 647700"/>
              <a:gd name="connsiteX6" fmla="*/ 367665 w 676275"/>
              <a:gd name="connsiteY6" fmla="*/ 246698 h 647700"/>
              <a:gd name="connsiteX7" fmla="*/ 360045 w 676275"/>
              <a:gd name="connsiteY7" fmla="*/ 261938 h 647700"/>
              <a:gd name="connsiteX8" fmla="*/ 360045 w 676275"/>
              <a:gd name="connsiteY8" fmla="*/ 261938 h 647700"/>
              <a:gd name="connsiteX9" fmla="*/ 86678 w 676275"/>
              <a:gd name="connsiteY9" fmla="*/ 502920 h 647700"/>
              <a:gd name="connsiteX10" fmla="*/ 71438 w 676275"/>
              <a:gd name="connsiteY10" fmla="*/ 520065 h 647700"/>
              <a:gd name="connsiteX11" fmla="*/ 71438 w 676275"/>
              <a:gd name="connsiteY11" fmla="*/ 520065 h 647700"/>
              <a:gd name="connsiteX12" fmla="*/ 0 w 676275"/>
              <a:gd name="connsiteY12" fmla="*/ 648653 h 647700"/>
              <a:gd name="connsiteX13" fmla="*/ 57150 w 676275"/>
              <a:gd name="connsiteY13" fmla="*/ 648653 h 647700"/>
              <a:gd name="connsiteX14" fmla="*/ 140970 w 676275"/>
              <a:gd name="connsiteY14" fmla="*/ 527685 h 647700"/>
              <a:gd name="connsiteX15" fmla="*/ 314325 w 676275"/>
              <a:gd name="connsiteY15" fmla="*/ 591503 h 647700"/>
              <a:gd name="connsiteX16" fmla="*/ 446723 w 676275"/>
              <a:gd name="connsiteY16" fmla="*/ 556260 h 647700"/>
              <a:gd name="connsiteX17" fmla="*/ 446723 w 676275"/>
              <a:gd name="connsiteY17" fmla="*/ 556260 h 647700"/>
              <a:gd name="connsiteX18" fmla="*/ 676275 w 676275"/>
              <a:gd name="connsiteY18" fmla="*/ 0 h 647700"/>
              <a:gd name="connsiteX19" fmla="*/ 314325 w 676275"/>
              <a:gd name="connsiteY19" fmla="*/ 5715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76275" h="647700">
                <a:moveTo>
                  <a:pt x="314325" y="57150"/>
                </a:moveTo>
                <a:cubicBezTo>
                  <a:pt x="166688" y="57150"/>
                  <a:pt x="47625" y="176213"/>
                  <a:pt x="47625" y="323850"/>
                </a:cubicBezTo>
                <a:cubicBezTo>
                  <a:pt x="47625" y="370523"/>
                  <a:pt x="60007" y="414338"/>
                  <a:pt x="80963" y="452438"/>
                </a:cubicBezTo>
                <a:cubicBezTo>
                  <a:pt x="100965" y="431483"/>
                  <a:pt x="122873" y="410528"/>
                  <a:pt x="146685" y="387668"/>
                </a:cubicBezTo>
                <a:cubicBezTo>
                  <a:pt x="206693" y="331470"/>
                  <a:pt x="277178" y="274320"/>
                  <a:pt x="336233" y="232410"/>
                </a:cubicBezTo>
                <a:cubicBezTo>
                  <a:pt x="340043" y="229552"/>
                  <a:pt x="343853" y="227648"/>
                  <a:pt x="348615" y="227648"/>
                </a:cubicBezTo>
                <a:cubicBezTo>
                  <a:pt x="359093" y="227648"/>
                  <a:pt x="367665" y="236220"/>
                  <a:pt x="367665" y="246698"/>
                </a:cubicBezTo>
                <a:cubicBezTo>
                  <a:pt x="367665" y="253365"/>
                  <a:pt x="364808" y="258127"/>
                  <a:pt x="360045" y="261938"/>
                </a:cubicBezTo>
                <a:lnTo>
                  <a:pt x="360045" y="261938"/>
                </a:lnTo>
                <a:cubicBezTo>
                  <a:pt x="275273" y="322898"/>
                  <a:pt x="162878" y="417195"/>
                  <a:pt x="86678" y="502920"/>
                </a:cubicBezTo>
                <a:cubicBezTo>
                  <a:pt x="86678" y="502920"/>
                  <a:pt x="76200" y="514350"/>
                  <a:pt x="71438" y="520065"/>
                </a:cubicBezTo>
                <a:lnTo>
                  <a:pt x="71438" y="520065"/>
                </a:lnTo>
                <a:cubicBezTo>
                  <a:pt x="28575" y="570548"/>
                  <a:pt x="0" y="616268"/>
                  <a:pt x="0" y="648653"/>
                </a:cubicBezTo>
                <a:lnTo>
                  <a:pt x="57150" y="648653"/>
                </a:lnTo>
                <a:cubicBezTo>
                  <a:pt x="57150" y="627698"/>
                  <a:pt x="90488" y="581978"/>
                  <a:pt x="140970" y="527685"/>
                </a:cubicBezTo>
                <a:cubicBezTo>
                  <a:pt x="187643" y="567690"/>
                  <a:pt x="247650" y="591503"/>
                  <a:pt x="314325" y="591503"/>
                </a:cubicBezTo>
                <a:cubicBezTo>
                  <a:pt x="361950" y="591503"/>
                  <a:pt x="407670" y="579120"/>
                  <a:pt x="446723" y="556260"/>
                </a:cubicBezTo>
                <a:lnTo>
                  <a:pt x="446723" y="556260"/>
                </a:lnTo>
                <a:cubicBezTo>
                  <a:pt x="650558" y="442913"/>
                  <a:pt x="676275" y="234315"/>
                  <a:pt x="676275" y="0"/>
                </a:cubicBezTo>
                <a:cubicBezTo>
                  <a:pt x="676275" y="0"/>
                  <a:pt x="454343" y="60960"/>
                  <a:pt x="314325" y="571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endParaRPr lang="en-ID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夏日消暑案例</a:t>
            </a:r>
            <a:endParaRPr lang="zh-CN" altLang="en-US" dirty="0">
              <a:sym typeface="+mn-ea"/>
            </a:endParaRPr>
          </a:p>
        </p:txBody>
      </p:sp>
    </p:spTree>
    <p:custDataLst>
      <p:tags r:id="rId2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" name="文本框 31"/>
          <p:cNvSpPr txBox="1"/>
          <p:nvPr>
            <p:custDataLst>
              <p:tags r:id="rId1"/>
            </p:custDataLst>
          </p:nvPr>
        </p:nvSpPr>
        <p:spPr>
          <a:xfrm>
            <a:off x="594995" y="1241425"/>
            <a:ext cx="4985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微软雅黑" panose="020B0503020204020204" charset="-122"/>
                <a:sym typeface="+mn-ea"/>
              </a:rPr>
              <a:t>金程教育毕业季送锦鲤[教培行业]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35" name="TextBox 40"/>
          <p:cNvSpPr txBox="1"/>
          <p:nvPr>
            <p:custDataLst>
              <p:tags r:id="rId2"/>
            </p:custDataLst>
          </p:nvPr>
        </p:nvSpPr>
        <p:spPr>
          <a:xfrm>
            <a:off x="916305" y="4538980"/>
            <a:ext cx="41167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 defTabSz="914400">
              <a:lnSpc>
                <a:spcPct val="100000"/>
              </a:lnSpc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charset="0"/>
              </a:rPr>
              <a:t>活动亮点</a:t>
            </a:r>
            <a:endParaRPr lang="zh-CN" altLang="en-US" b="1" dirty="0">
              <a:solidFill>
                <a:schemeClr val="tx1"/>
              </a:solidFill>
              <a:sym typeface="Bebas Neue" charset="0"/>
            </a:endParaRPr>
          </a:p>
        </p:txBody>
      </p:sp>
      <p:sp>
        <p:nvSpPr>
          <p:cNvPr id="55" name="TextBox 40"/>
          <p:cNvSpPr txBox="1"/>
          <p:nvPr>
            <p:custDataLst>
              <p:tags r:id="rId3"/>
            </p:custDataLst>
          </p:nvPr>
        </p:nvSpPr>
        <p:spPr>
          <a:xfrm>
            <a:off x="933450" y="2476500"/>
            <a:ext cx="10998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l" defTabSz="914400">
              <a:lnSpc>
                <a:spcPct val="100000"/>
              </a:lnSpc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charset="0"/>
              </a:rPr>
              <a:t>主办单位</a:t>
            </a:r>
            <a:endParaRPr lang="zh-CN" altLang="en-US" b="1" dirty="0">
              <a:solidFill>
                <a:schemeClr val="tx1"/>
              </a:solidFill>
              <a:sym typeface="Bebas Neue" charset="0"/>
            </a:endParaRPr>
          </a:p>
        </p:txBody>
      </p:sp>
      <p:sp>
        <p:nvSpPr>
          <p:cNvPr id="58" name="TextBox 40"/>
          <p:cNvSpPr txBox="1"/>
          <p:nvPr>
            <p:custDataLst>
              <p:tags r:id="rId4"/>
            </p:custDataLst>
          </p:nvPr>
        </p:nvSpPr>
        <p:spPr>
          <a:xfrm>
            <a:off x="3830320" y="2515235"/>
            <a:ext cx="1099820" cy="3124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defTabSz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tx1"/>
                </a:solidFill>
                <a:sym typeface="Bebas Neue" charset="0"/>
              </a:rPr>
              <a:t>采用活动</a:t>
            </a:r>
            <a:endParaRPr lang="zh-CN" altLang="en-US" b="1" dirty="0">
              <a:solidFill>
                <a:schemeClr val="tx1"/>
              </a:solidFill>
              <a:cs typeface="Bebas Neue" charset="0"/>
              <a:sym typeface="Bebas Neue" charset="0"/>
            </a:endParaRPr>
          </a:p>
        </p:txBody>
      </p:sp>
      <p:sp>
        <p:nvSpPr>
          <p:cNvPr id="61" name="TextBox 40"/>
          <p:cNvSpPr txBox="1"/>
          <p:nvPr>
            <p:custDataLst>
              <p:tags r:id="rId5"/>
            </p:custDataLst>
          </p:nvPr>
        </p:nvSpPr>
        <p:spPr>
          <a:xfrm>
            <a:off x="3839210" y="3511550"/>
            <a:ext cx="10998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charset="0"/>
              </a:rPr>
              <a:t>体验活动</a:t>
            </a:r>
            <a:endParaRPr lang="zh-CN" altLang="en-US" b="1" dirty="0">
              <a:solidFill>
                <a:schemeClr val="tx1"/>
              </a:solidFill>
              <a:sym typeface="Bebas Neue" charset="0"/>
            </a:endParaRPr>
          </a:p>
        </p:txBody>
      </p:sp>
      <p:sp>
        <p:nvSpPr>
          <p:cNvPr id="62" name="稻壳儿设计师PPT@老油条PPT_14"/>
          <p:cNvSpPr txBox="1"/>
          <p:nvPr>
            <p:custDataLst>
              <p:tags r:id="rId6"/>
            </p:custDataLst>
          </p:nvPr>
        </p:nvSpPr>
        <p:spPr>
          <a:xfrm>
            <a:off x="916940" y="1844040"/>
            <a:ext cx="38195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pc="300" dirty="0">
                <a:solidFill>
                  <a:schemeClr val="tx1">
                    <a:lumMod val="50000"/>
                    <a:lumOff val="50000"/>
                  </a:schemeClr>
                </a:solidFill>
                <a:cs typeface="微软雅黑" panose="020B0503020204020204" charset="-122"/>
                <a:sym typeface="Bebas Neue" charset="0"/>
              </a:rPr>
              <a:t>公众号涨粉 裂变传播</a:t>
            </a:r>
            <a:endParaRPr lang="zh-CN" altLang="en-US" sz="2400" b="1" spc="300" dirty="0">
              <a:solidFill>
                <a:schemeClr val="tx1">
                  <a:lumMod val="50000"/>
                  <a:lumOff val="50000"/>
                </a:schemeClr>
              </a:solidFill>
              <a:cs typeface="微软雅黑" panose="020B0503020204020204" charset="-122"/>
              <a:sym typeface="Bebas Neue" charset="0"/>
            </a:endParaRPr>
          </a:p>
        </p:txBody>
      </p:sp>
      <p:sp>
        <p:nvSpPr>
          <p:cNvPr id="8" name="稻壳儿设计师PPT@老油条PPT_9" descr="Leaf"/>
          <p:cNvSpPr/>
          <p:nvPr>
            <p:custDataLst>
              <p:tags r:id="rId7"/>
            </p:custDataLst>
          </p:nvPr>
        </p:nvSpPr>
        <p:spPr>
          <a:xfrm>
            <a:off x="3587750" y="2544445"/>
            <a:ext cx="242570" cy="231775"/>
          </a:xfrm>
          <a:custGeom>
            <a:avLst/>
            <a:gdLst>
              <a:gd name="connsiteX0" fmla="*/ 314325 w 676275"/>
              <a:gd name="connsiteY0" fmla="*/ 57150 h 647700"/>
              <a:gd name="connsiteX1" fmla="*/ 47625 w 676275"/>
              <a:gd name="connsiteY1" fmla="*/ 323850 h 647700"/>
              <a:gd name="connsiteX2" fmla="*/ 80963 w 676275"/>
              <a:gd name="connsiteY2" fmla="*/ 452438 h 647700"/>
              <a:gd name="connsiteX3" fmla="*/ 146685 w 676275"/>
              <a:gd name="connsiteY3" fmla="*/ 387668 h 647700"/>
              <a:gd name="connsiteX4" fmla="*/ 336233 w 676275"/>
              <a:gd name="connsiteY4" fmla="*/ 232410 h 647700"/>
              <a:gd name="connsiteX5" fmla="*/ 348615 w 676275"/>
              <a:gd name="connsiteY5" fmla="*/ 227648 h 647700"/>
              <a:gd name="connsiteX6" fmla="*/ 367665 w 676275"/>
              <a:gd name="connsiteY6" fmla="*/ 246698 h 647700"/>
              <a:gd name="connsiteX7" fmla="*/ 360045 w 676275"/>
              <a:gd name="connsiteY7" fmla="*/ 261938 h 647700"/>
              <a:gd name="connsiteX8" fmla="*/ 360045 w 676275"/>
              <a:gd name="connsiteY8" fmla="*/ 261938 h 647700"/>
              <a:gd name="connsiteX9" fmla="*/ 86678 w 676275"/>
              <a:gd name="connsiteY9" fmla="*/ 502920 h 647700"/>
              <a:gd name="connsiteX10" fmla="*/ 71438 w 676275"/>
              <a:gd name="connsiteY10" fmla="*/ 520065 h 647700"/>
              <a:gd name="connsiteX11" fmla="*/ 71438 w 676275"/>
              <a:gd name="connsiteY11" fmla="*/ 520065 h 647700"/>
              <a:gd name="connsiteX12" fmla="*/ 0 w 676275"/>
              <a:gd name="connsiteY12" fmla="*/ 648653 h 647700"/>
              <a:gd name="connsiteX13" fmla="*/ 57150 w 676275"/>
              <a:gd name="connsiteY13" fmla="*/ 648653 h 647700"/>
              <a:gd name="connsiteX14" fmla="*/ 140970 w 676275"/>
              <a:gd name="connsiteY14" fmla="*/ 527685 h 647700"/>
              <a:gd name="connsiteX15" fmla="*/ 314325 w 676275"/>
              <a:gd name="connsiteY15" fmla="*/ 591503 h 647700"/>
              <a:gd name="connsiteX16" fmla="*/ 446723 w 676275"/>
              <a:gd name="connsiteY16" fmla="*/ 556260 h 647700"/>
              <a:gd name="connsiteX17" fmla="*/ 446723 w 676275"/>
              <a:gd name="connsiteY17" fmla="*/ 556260 h 647700"/>
              <a:gd name="connsiteX18" fmla="*/ 676275 w 676275"/>
              <a:gd name="connsiteY18" fmla="*/ 0 h 647700"/>
              <a:gd name="connsiteX19" fmla="*/ 314325 w 676275"/>
              <a:gd name="connsiteY19" fmla="*/ 5715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76275" h="647700">
                <a:moveTo>
                  <a:pt x="314325" y="57150"/>
                </a:moveTo>
                <a:cubicBezTo>
                  <a:pt x="166688" y="57150"/>
                  <a:pt x="47625" y="176213"/>
                  <a:pt x="47625" y="323850"/>
                </a:cubicBezTo>
                <a:cubicBezTo>
                  <a:pt x="47625" y="370523"/>
                  <a:pt x="60007" y="414338"/>
                  <a:pt x="80963" y="452438"/>
                </a:cubicBezTo>
                <a:cubicBezTo>
                  <a:pt x="100965" y="431483"/>
                  <a:pt x="122873" y="410528"/>
                  <a:pt x="146685" y="387668"/>
                </a:cubicBezTo>
                <a:cubicBezTo>
                  <a:pt x="206693" y="331470"/>
                  <a:pt x="277178" y="274320"/>
                  <a:pt x="336233" y="232410"/>
                </a:cubicBezTo>
                <a:cubicBezTo>
                  <a:pt x="340043" y="229552"/>
                  <a:pt x="343853" y="227648"/>
                  <a:pt x="348615" y="227648"/>
                </a:cubicBezTo>
                <a:cubicBezTo>
                  <a:pt x="359093" y="227648"/>
                  <a:pt x="367665" y="236220"/>
                  <a:pt x="367665" y="246698"/>
                </a:cubicBezTo>
                <a:cubicBezTo>
                  <a:pt x="367665" y="253365"/>
                  <a:pt x="364808" y="258127"/>
                  <a:pt x="360045" y="261938"/>
                </a:cubicBezTo>
                <a:lnTo>
                  <a:pt x="360045" y="261938"/>
                </a:lnTo>
                <a:cubicBezTo>
                  <a:pt x="275273" y="322898"/>
                  <a:pt x="162878" y="417195"/>
                  <a:pt x="86678" y="502920"/>
                </a:cubicBezTo>
                <a:cubicBezTo>
                  <a:pt x="86678" y="502920"/>
                  <a:pt x="76200" y="514350"/>
                  <a:pt x="71438" y="520065"/>
                </a:cubicBezTo>
                <a:lnTo>
                  <a:pt x="71438" y="520065"/>
                </a:lnTo>
                <a:cubicBezTo>
                  <a:pt x="28575" y="570548"/>
                  <a:pt x="0" y="616268"/>
                  <a:pt x="0" y="648653"/>
                </a:cubicBezTo>
                <a:lnTo>
                  <a:pt x="57150" y="648653"/>
                </a:lnTo>
                <a:cubicBezTo>
                  <a:pt x="57150" y="627698"/>
                  <a:pt x="90488" y="581978"/>
                  <a:pt x="140970" y="527685"/>
                </a:cubicBezTo>
                <a:cubicBezTo>
                  <a:pt x="187643" y="567690"/>
                  <a:pt x="247650" y="591503"/>
                  <a:pt x="314325" y="591503"/>
                </a:cubicBezTo>
                <a:cubicBezTo>
                  <a:pt x="361950" y="591503"/>
                  <a:pt x="407670" y="579120"/>
                  <a:pt x="446723" y="556260"/>
                </a:cubicBezTo>
                <a:lnTo>
                  <a:pt x="446723" y="556260"/>
                </a:lnTo>
                <a:cubicBezTo>
                  <a:pt x="650558" y="442913"/>
                  <a:pt x="676275" y="234315"/>
                  <a:pt x="676275" y="0"/>
                </a:cubicBezTo>
                <a:cubicBezTo>
                  <a:pt x="676275" y="0"/>
                  <a:pt x="454343" y="60960"/>
                  <a:pt x="314325" y="571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endParaRPr lang="en-ID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稻壳儿设计师PPT@老油条PPT_9" descr="Leaf"/>
          <p:cNvSpPr/>
          <p:nvPr>
            <p:custDataLst>
              <p:tags r:id="rId8"/>
            </p:custDataLst>
          </p:nvPr>
        </p:nvSpPr>
        <p:spPr>
          <a:xfrm>
            <a:off x="3587750" y="3579495"/>
            <a:ext cx="242570" cy="231775"/>
          </a:xfrm>
          <a:custGeom>
            <a:avLst/>
            <a:gdLst>
              <a:gd name="connsiteX0" fmla="*/ 314325 w 676275"/>
              <a:gd name="connsiteY0" fmla="*/ 57150 h 647700"/>
              <a:gd name="connsiteX1" fmla="*/ 47625 w 676275"/>
              <a:gd name="connsiteY1" fmla="*/ 323850 h 647700"/>
              <a:gd name="connsiteX2" fmla="*/ 80963 w 676275"/>
              <a:gd name="connsiteY2" fmla="*/ 452438 h 647700"/>
              <a:gd name="connsiteX3" fmla="*/ 146685 w 676275"/>
              <a:gd name="connsiteY3" fmla="*/ 387668 h 647700"/>
              <a:gd name="connsiteX4" fmla="*/ 336233 w 676275"/>
              <a:gd name="connsiteY4" fmla="*/ 232410 h 647700"/>
              <a:gd name="connsiteX5" fmla="*/ 348615 w 676275"/>
              <a:gd name="connsiteY5" fmla="*/ 227648 h 647700"/>
              <a:gd name="connsiteX6" fmla="*/ 367665 w 676275"/>
              <a:gd name="connsiteY6" fmla="*/ 246698 h 647700"/>
              <a:gd name="connsiteX7" fmla="*/ 360045 w 676275"/>
              <a:gd name="connsiteY7" fmla="*/ 261938 h 647700"/>
              <a:gd name="connsiteX8" fmla="*/ 360045 w 676275"/>
              <a:gd name="connsiteY8" fmla="*/ 261938 h 647700"/>
              <a:gd name="connsiteX9" fmla="*/ 86678 w 676275"/>
              <a:gd name="connsiteY9" fmla="*/ 502920 h 647700"/>
              <a:gd name="connsiteX10" fmla="*/ 71438 w 676275"/>
              <a:gd name="connsiteY10" fmla="*/ 520065 h 647700"/>
              <a:gd name="connsiteX11" fmla="*/ 71438 w 676275"/>
              <a:gd name="connsiteY11" fmla="*/ 520065 h 647700"/>
              <a:gd name="connsiteX12" fmla="*/ 0 w 676275"/>
              <a:gd name="connsiteY12" fmla="*/ 648653 h 647700"/>
              <a:gd name="connsiteX13" fmla="*/ 57150 w 676275"/>
              <a:gd name="connsiteY13" fmla="*/ 648653 h 647700"/>
              <a:gd name="connsiteX14" fmla="*/ 140970 w 676275"/>
              <a:gd name="connsiteY14" fmla="*/ 527685 h 647700"/>
              <a:gd name="connsiteX15" fmla="*/ 314325 w 676275"/>
              <a:gd name="connsiteY15" fmla="*/ 591503 h 647700"/>
              <a:gd name="connsiteX16" fmla="*/ 446723 w 676275"/>
              <a:gd name="connsiteY16" fmla="*/ 556260 h 647700"/>
              <a:gd name="connsiteX17" fmla="*/ 446723 w 676275"/>
              <a:gd name="connsiteY17" fmla="*/ 556260 h 647700"/>
              <a:gd name="connsiteX18" fmla="*/ 676275 w 676275"/>
              <a:gd name="connsiteY18" fmla="*/ 0 h 647700"/>
              <a:gd name="connsiteX19" fmla="*/ 314325 w 676275"/>
              <a:gd name="connsiteY19" fmla="*/ 5715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76275" h="647700">
                <a:moveTo>
                  <a:pt x="314325" y="57150"/>
                </a:moveTo>
                <a:cubicBezTo>
                  <a:pt x="166688" y="57150"/>
                  <a:pt x="47625" y="176213"/>
                  <a:pt x="47625" y="323850"/>
                </a:cubicBezTo>
                <a:cubicBezTo>
                  <a:pt x="47625" y="370523"/>
                  <a:pt x="60007" y="414338"/>
                  <a:pt x="80963" y="452438"/>
                </a:cubicBezTo>
                <a:cubicBezTo>
                  <a:pt x="100965" y="431483"/>
                  <a:pt x="122873" y="410528"/>
                  <a:pt x="146685" y="387668"/>
                </a:cubicBezTo>
                <a:cubicBezTo>
                  <a:pt x="206693" y="331470"/>
                  <a:pt x="277178" y="274320"/>
                  <a:pt x="336233" y="232410"/>
                </a:cubicBezTo>
                <a:cubicBezTo>
                  <a:pt x="340043" y="229552"/>
                  <a:pt x="343853" y="227648"/>
                  <a:pt x="348615" y="227648"/>
                </a:cubicBezTo>
                <a:cubicBezTo>
                  <a:pt x="359093" y="227648"/>
                  <a:pt x="367665" y="236220"/>
                  <a:pt x="367665" y="246698"/>
                </a:cubicBezTo>
                <a:cubicBezTo>
                  <a:pt x="367665" y="253365"/>
                  <a:pt x="364808" y="258127"/>
                  <a:pt x="360045" y="261938"/>
                </a:cubicBezTo>
                <a:lnTo>
                  <a:pt x="360045" y="261938"/>
                </a:lnTo>
                <a:cubicBezTo>
                  <a:pt x="275273" y="322898"/>
                  <a:pt x="162878" y="417195"/>
                  <a:pt x="86678" y="502920"/>
                </a:cubicBezTo>
                <a:cubicBezTo>
                  <a:pt x="86678" y="502920"/>
                  <a:pt x="76200" y="514350"/>
                  <a:pt x="71438" y="520065"/>
                </a:cubicBezTo>
                <a:lnTo>
                  <a:pt x="71438" y="520065"/>
                </a:lnTo>
                <a:cubicBezTo>
                  <a:pt x="28575" y="570548"/>
                  <a:pt x="0" y="616268"/>
                  <a:pt x="0" y="648653"/>
                </a:cubicBezTo>
                <a:lnTo>
                  <a:pt x="57150" y="648653"/>
                </a:lnTo>
                <a:cubicBezTo>
                  <a:pt x="57150" y="627698"/>
                  <a:pt x="90488" y="581978"/>
                  <a:pt x="140970" y="527685"/>
                </a:cubicBezTo>
                <a:cubicBezTo>
                  <a:pt x="187643" y="567690"/>
                  <a:pt x="247650" y="591503"/>
                  <a:pt x="314325" y="591503"/>
                </a:cubicBezTo>
                <a:cubicBezTo>
                  <a:pt x="361950" y="591503"/>
                  <a:pt x="407670" y="579120"/>
                  <a:pt x="446723" y="556260"/>
                </a:cubicBezTo>
                <a:lnTo>
                  <a:pt x="446723" y="556260"/>
                </a:lnTo>
                <a:cubicBezTo>
                  <a:pt x="650558" y="442913"/>
                  <a:pt x="676275" y="234315"/>
                  <a:pt x="676275" y="0"/>
                </a:cubicBezTo>
                <a:cubicBezTo>
                  <a:pt x="676275" y="0"/>
                  <a:pt x="454343" y="60960"/>
                  <a:pt x="314325" y="571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endParaRPr lang="en-ID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图片 10" descr="D:\1、活动指导方案\6月\8.0.png8.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3953510" y="3963036"/>
            <a:ext cx="735965" cy="735965"/>
          </a:xfrm>
          <a:prstGeom prst="rect">
            <a:avLst/>
          </a:prstGeom>
        </p:spPr>
      </p:pic>
      <p:sp>
        <p:nvSpPr>
          <p:cNvPr id="12" name="TextBox 41"/>
          <p:cNvSpPr txBox="1"/>
          <p:nvPr>
            <p:custDataLst>
              <p:tags r:id="rId11"/>
            </p:custDataLst>
          </p:nvPr>
        </p:nvSpPr>
        <p:spPr>
          <a:xfrm>
            <a:off x="673735" y="4851400"/>
            <a:ext cx="4358005" cy="1641475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lvl="0" algn="l" fontAlgn="auto">
              <a:lnSpc>
                <a:spcPct val="120000"/>
              </a:lnSpc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1、</a:t>
            </a:r>
            <a:r>
              <a:rPr lang="zh-CN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微软雅黑" panose="020B0503020204020204" charset="-122"/>
                <a:sym typeface="+mn-ea"/>
              </a:rPr>
              <a:t>[粉丝专属]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开启粉丝专属功能，引导用户关注公众号后参与抽奖，有利于公众号涨粉；</a:t>
            </a:r>
            <a:endParaRPr lang="zh-CN" altLang="en-US" sz="1400" dirty="0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  <a:p>
            <a:pPr lvl="0" algn="l" fontAlgn="auto">
              <a:lnSpc>
                <a:spcPct val="120000"/>
              </a:lnSpc>
              <a:buClrTx/>
              <a:buSzTx/>
              <a:buFontTx/>
            </a:pPr>
            <a:r>
              <a:rPr lang="en-US" altLang="zh-CN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、</a:t>
            </a:r>
            <a:r>
              <a:rPr lang="zh-CN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微软雅黑" panose="020B0503020204020204" charset="-122"/>
                <a:sym typeface="+mn-ea"/>
              </a:rPr>
              <a:t>[组队参与]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引导玩家邀请好友参与活动从而获得额外参与机会，有利于实现活动裂变传播；</a:t>
            </a:r>
            <a:endParaRPr lang="zh-CN" altLang="en-US" sz="1400" dirty="0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  <a:p>
            <a:pPr lvl="0" algn="l" fontAlgn="auto">
              <a:lnSpc>
                <a:spcPct val="120000"/>
              </a:lnSpc>
              <a:buClrTx/>
              <a:buSzTx/>
              <a:buFontTx/>
            </a:pPr>
            <a:r>
              <a:rPr lang="en-US" altLang="zh-CN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、</a:t>
            </a:r>
            <a:r>
              <a:rPr lang="zh-CN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微软雅黑" panose="020B0503020204020204" charset="-122"/>
                <a:sym typeface="+mn-ea"/>
              </a:rPr>
              <a:t>[公众号兑奖]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引导用户进入公众号进行兑奖，有利于实现公众号引流</a:t>
            </a:r>
            <a:endParaRPr lang="zh-CN" altLang="en-US" sz="1400" dirty="0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pic>
        <p:nvPicPr>
          <p:cNvPr id="13" name="图片 12" descr="D:\1、活动指导方案\6月\8.1.jpg8.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b="3514"/>
          <a:stretch>
            <a:fillRect/>
          </a:stretch>
        </p:blipFill>
        <p:spPr>
          <a:xfrm>
            <a:off x="5942965" y="2082165"/>
            <a:ext cx="1899920" cy="40112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248775" y="2082165"/>
            <a:ext cx="1993900" cy="40119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 descr="D:\1、活动指导方案\6月\8.2.jpg8.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rcRect/>
          <a:stretch>
            <a:fillRect/>
          </a:stretch>
        </p:blipFill>
        <p:spPr>
          <a:xfrm>
            <a:off x="7576820" y="1937385"/>
            <a:ext cx="1964690" cy="42932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5819140" y="1477645"/>
            <a:ext cx="55518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tx1"/>
                </a:solidFill>
                <a:cs typeface="微软雅黑" panose="020B0503020204020204" charset="-122"/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微软雅黑" panose="020B0503020204020204" charset="-122"/>
              </a:rPr>
              <a:t>：</a:t>
            </a:r>
            <a:r>
              <a:rPr lang="en-US" b="1">
                <a:solidFill>
                  <a:schemeClr val="tx1"/>
                </a:solidFill>
                <a:cs typeface="微软雅黑" panose="020B0503020204020204" charset="-122"/>
              </a:rPr>
              <a:t>4654</a:t>
            </a:r>
            <a:r>
              <a:rPr lang="zh-CN" altLang="en-US">
                <a:solidFill>
                  <a:schemeClr val="tx1"/>
                </a:solidFill>
                <a:cs typeface="微软雅黑" panose="020B0503020204020204" charset="-122"/>
              </a:rPr>
              <a:t>  </a:t>
            </a:r>
            <a:r>
              <a:rPr lang="zh-CN" altLang="en-US" b="1" dirty="0">
                <a:solidFill>
                  <a:schemeClr val="tx1"/>
                </a:solidFill>
                <a:cs typeface="微软雅黑" panose="020B0503020204020204" charset="-122"/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微软雅黑" panose="020B0503020204020204" charset="-122"/>
              </a:rPr>
              <a:t>：</a:t>
            </a:r>
            <a:r>
              <a:rPr lang="en-US" b="1">
                <a:solidFill>
                  <a:schemeClr val="tx1"/>
                </a:solidFill>
                <a:cs typeface="微软雅黑" panose="020B0503020204020204" charset="-122"/>
              </a:rPr>
              <a:t>3662 </a:t>
            </a:r>
            <a:r>
              <a:rPr lang="zh-CN" altLang="en-US">
                <a:solidFill>
                  <a:schemeClr val="tx1"/>
                </a:solidFill>
                <a:cs typeface="微软雅黑" panose="020B0503020204020204" charset="-122"/>
              </a:rPr>
              <a:t> </a:t>
            </a:r>
            <a:r>
              <a:rPr lang="zh-CN" altLang="en-US" b="1" dirty="0">
                <a:solidFill>
                  <a:schemeClr val="tx1"/>
                </a:solidFill>
                <a:cs typeface="微软雅黑" panose="020B0503020204020204" charset="-122"/>
              </a:rPr>
              <a:t>分享次数</a:t>
            </a:r>
            <a:r>
              <a:rPr lang="zh-CN" altLang="en-US">
                <a:solidFill>
                  <a:schemeClr val="tx1"/>
                </a:solidFill>
                <a:cs typeface="微软雅黑" panose="020B0503020204020204" charset="-122"/>
              </a:rPr>
              <a:t>：</a:t>
            </a:r>
            <a:r>
              <a:rPr lang="en-US" sz="1800" b="1">
                <a:solidFill>
                  <a:schemeClr val="tx1"/>
                </a:solidFill>
                <a:cs typeface="微软雅黑" panose="020B0503020204020204" charset="-122"/>
              </a:rPr>
              <a:t>509</a:t>
            </a:r>
            <a:endParaRPr lang="en-US" sz="1800" b="1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8" name="TextBox 41"/>
          <p:cNvSpPr txBox="1"/>
          <p:nvPr>
            <p:custDataLst>
              <p:tags r:id="rId19"/>
            </p:custDataLst>
          </p:nvPr>
        </p:nvSpPr>
        <p:spPr>
          <a:xfrm>
            <a:off x="933636" y="2807503"/>
            <a:ext cx="21177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金程教育培训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sym typeface="+mn-ea"/>
            </a:endParaRPr>
          </a:p>
          <a:p>
            <a:pPr lvl="0" algn="l">
              <a:buClrTx/>
              <a:buSzTx/>
              <a:buFontTx/>
            </a:pP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9" name="TextBox 41"/>
          <p:cNvSpPr txBox="1"/>
          <p:nvPr>
            <p:custDataLst>
              <p:tags r:id="rId20"/>
            </p:custDataLst>
          </p:nvPr>
        </p:nvSpPr>
        <p:spPr>
          <a:xfrm>
            <a:off x="3837940" y="2807335"/>
            <a:ext cx="16256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转发这条锦鲤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毕业季案例</a:t>
            </a:r>
            <a:endParaRPr lang="zh-CN" altLang="en-US" dirty="0">
              <a:sym typeface="+mn-ea"/>
            </a:endParaRPr>
          </a:p>
        </p:txBody>
      </p:sp>
    </p:spTree>
    <p:custDataLst>
      <p:tags r:id="rId2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" name="文本框 31"/>
          <p:cNvSpPr txBox="1"/>
          <p:nvPr>
            <p:custDataLst>
              <p:tags r:id="rId1"/>
            </p:custDataLst>
          </p:nvPr>
        </p:nvSpPr>
        <p:spPr>
          <a:xfrm>
            <a:off x="594995" y="1241425"/>
            <a:ext cx="4985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微软雅黑" panose="020B0503020204020204" charset="-122"/>
                <a:sym typeface="+mn-ea"/>
              </a:rPr>
              <a:t>HALOCAFE捉住暑期尾巴[食品饮料]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35" name="TextBox 40"/>
          <p:cNvSpPr txBox="1"/>
          <p:nvPr>
            <p:custDataLst>
              <p:tags r:id="rId2"/>
            </p:custDataLst>
          </p:nvPr>
        </p:nvSpPr>
        <p:spPr>
          <a:xfrm>
            <a:off x="916305" y="4538980"/>
            <a:ext cx="41167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 defTabSz="914400">
              <a:lnSpc>
                <a:spcPct val="100000"/>
              </a:lnSpc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charset="0"/>
              </a:rPr>
              <a:t>活动亮点</a:t>
            </a:r>
            <a:endParaRPr lang="zh-CN" altLang="en-US" b="1" dirty="0">
              <a:solidFill>
                <a:schemeClr val="tx1"/>
              </a:solidFill>
              <a:sym typeface="Bebas Neue" charset="0"/>
            </a:endParaRPr>
          </a:p>
        </p:txBody>
      </p:sp>
      <p:sp>
        <p:nvSpPr>
          <p:cNvPr id="36" name="TextBox 41"/>
          <p:cNvSpPr txBox="1"/>
          <p:nvPr>
            <p:custDataLst>
              <p:tags r:id="rId3"/>
            </p:custDataLst>
          </p:nvPr>
        </p:nvSpPr>
        <p:spPr>
          <a:xfrm>
            <a:off x="673735" y="4851400"/>
            <a:ext cx="4358005" cy="1124585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lvl="0" algn="l" fontAlgn="auto">
              <a:lnSpc>
                <a:spcPct val="120000"/>
              </a:lnSpc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1、</a:t>
            </a:r>
            <a:r>
              <a:rPr lang="zh-CN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微软雅黑" panose="020B0503020204020204" charset="-122"/>
                <a:sym typeface="+mn-ea"/>
              </a:rPr>
              <a:t>[奖项匹配]</a:t>
            </a:r>
            <a:r>
              <a:rPr lang="zh-CN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以饮品</a:t>
            </a:r>
            <a:r>
              <a:rPr lang="en-US" altLang="zh-CN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/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饮品</a:t>
            </a:r>
            <a:r>
              <a:rPr lang="zh-CN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券设奖，有利于产品曝光和推广，促进用户消费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；</a:t>
            </a:r>
            <a:endParaRPr lang="zh-CN" altLang="en-US" sz="1400" dirty="0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  <a:p>
            <a:pPr lvl="0" algn="l" fontAlgn="auto">
              <a:lnSpc>
                <a:spcPct val="120000"/>
              </a:lnSpc>
              <a:buClrTx/>
              <a:buSzTx/>
              <a:buFontTx/>
            </a:pPr>
            <a:r>
              <a:rPr lang="en-US" altLang="zh-CN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、</a:t>
            </a:r>
            <a:r>
              <a:rPr lang="zh-CN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微软雅黑" panose="020B0503020204020204" charset="-122"/>
                <a:sym typeface="+mn-ea"/>
              </a:rPr>
              <a:t>[线下兑奖]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charset="-122"/>
                <a:sym typeface="+mn-ea"/>
              </a:rPr>
              <a:t>设置线下兑奖，引导用户到线下门店进行兑奖，有利于门店引流</a:t>
            </a:r>
            <a:endParaRPr lang="zh-CN" altLang="en-US" sz="1400" dirty="0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55" name="TextBox 40"/>
          <p:cNvSpPr txBox="1"/>
          <p:nvPr>
            <p:custDataLst>
              <p:tags r:id="rId4"/>
            </p:custDataLst>
          </p:nvPr>
        </p:nvSpPr>
        <p:spPr>
          <a:xfrm>
            <a:off x="933450" y="2476500"/>
            <a:ext cx="10998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l" defTabSz="914400">
              <a:lnSpc>
                <a:spcPct val="100000"/>
              </a:lnSpc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charset="0"/>
              </a:rPr>
              <a:t>主办单位</a:t>
            </a:r>
            <a:endParaRPr lang="zh-CN" altLang="en-US" b="1" dirty="0">
              <a:solidFill>
                <a:schemeClr val="tx1"/>
              </a:solidFill>
              <a:sym typeface="Bebas Neue" charset="0"/>
            </a:endParaRPr>
          </a:p>
        </p:txBody>
      </p:sp>
      <p:sp>
        <p:nvSpPr>
          <p:cNvPr id="56" name="TextBox 41"/>
          <p:cNvSpPr txBox="1"/>
          <p:nvPr>
            <p:custDataLst>
              <p:tags r:id="rId5"/>
            </p:custDataLst>
          </p:nvPr>
        </p:nvSpPr>
        <p:spPr>
          <a:xfrm>
            <a:off x="933450" y="2807335"/>
            <a:ext cx="2117725" cy="36830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lvl="0" algn="l">
              <a:buClrTx/>
              <a:buSzTx/>
              <a:buFontTx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HALO CAFE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58" name="TextBox 40"/>
          <p:cNvSpPr txBox="1"/>
          <p:nvPr>
            <p:custDataLst>
              <p:tags r:id="rId6"/>
            </p:custDataLst>
          </p:nvPr>
        </p:nvSpPr>
        <p:spPr>
          <a:xfrm>
            <a:off x="3830320" y="2515235"/>
            <a:ext cx="1099820" cy="3124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defTabSz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tx1"/>
                </a:solidFill>
                <a:sym typeface="Bebas Neue" charset="0"/>
              </a:rPr>
              <a:t>采用活动</a:t>
            </a:r>
            <a:endParaRPr lang="zh-CN" altLang="en-US" b="1" dirty="0">
              <a:solidFill>
                <a:schemeClr val="tx1"/>
              </a:solidFill>
              <a:cs typeface="Bebas Neue" charset="0"/>
              <a:sym typeface="Bebas Neue" charset="0"/>
            </a:endParaRPr>
          </a:p>
        </p:txBody>
      </p:sp>
      <p:sp>
        <p:nvSpPr>
          <p:cNvPr id="59" name="TextBox 41"/>
          <p:cNvSpPr txBox="1"/>
          <p:nvPr>
            <p:custDataLst>
              <p:tags r:id="rId7"/>
            </p:custDataLst>
          </p:nvPr>
        </p:nvSpPr>
        <p:spPr>
          <a:xfrm>
            <a:off x="3837940" y="2807335"/>
            <a:ext cx="14458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打地鼠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60" name="文本框 59"/>
          <p:cNvSpPr txBox="1"/>
          <p:nvPr>
            <p:custDataLst>
              <p:tags r:id="rId8"/>
            </p:custDataLst>
          </p:nvPr>
        </p:nvSpPr>
        <p:spPr>
          <a:xfrm>
            <a:off x="5793740" y="1475740"/>
            <a:ext cx="57378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tx1"/>
                </a:solidFill>
                <a:cs typeface="微软雅黑" panose="020B0503020204020204" charset="-122"/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微软雅黑" panose="020B0503020204020204" charset="-122"/>
              </a:rPr>
              <a:t>：</a:t>
            </a:r>
            <a:r>
              <a:rPr lang="en-US" b="1">
                <a:solidFill>
                  <a:schemeClr val="tx1"/>
                </a:solidFill>
                <a:cs typeface="微软雅黑" panose="020B0503020204020204" charset="-122"/>
              </a:rPr>
              <a:t>16320</a:t>
            </a:r>
            <a:r>
              <a:rPr lang="zh-CN" altLang="en-US">
                <a:solidFill>
                  <a:schemeClr val="tx1"/>
                </a:solidFill>
                <a:cs typeface="微软雅黑" panose="020B0503020204020204" charset="-122"/>
              </a:rPr>
              <a:t>  </a:t>
            </a:r>
            <a:r>
              <a:rPr lang="zh-CN" altLang="en-US" b="1" dirty="0">
                <a:solidFill>
                  <a:schemeClr val="tx1"/>
                </a:solidFill>
                <a:cs typeface="微软雅黑" panose="020B0503020204020204" charset="-122"/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微软雅黑" panose="020B0503020204020204" charset="-122"/>
              </a:rPr>
              <a:t>：</a:t>
            </a:r>
            <a:r>
              <a:rPr lang="en-US" b="1">
                <a:solidFill>
                  <a:schemeClr val="tx1"/>
                </a:solidFill>
                <a:cs typeface="微软雅黑" panose="020B0503020204020204" charset="-122"/>
              </a:rPr>
              <a:t>15492 </a:t>
            </a:r>
            <a:r>
              <a:rPr lang="zh-CN" altLang="en-US">
                <a:solidFill>
                  <a:schemeClr val="tx1"/>
                </a:solidFill>
                <a:cs typeface="微软雅黑" panose="020B0503020204020204" charset="-122"/>
              </a:rPr>
              <a:t> </a:t>
            </a:r>
            <a:r>
              <a:rPr lang="zh-CN" altLang="en-US" b="1" dirty="0">
                <a:solidFill>
                  <a:schemeClr val="tx1"/>
                </a:solidFill>
                <a:cs typeface="微软雅黑" panose="020B0503020204020204" charset="-122"/>
              </a:rPr>
              <a:t>获奖人数</a:t>
            </a:r>
            <a:r>
              <a:rPr lang="zh-CN" altLang="en-US">
                <a:solidFill>
                  <a:schemeClr val="tx1"/>
                </a:solidFill>
                <a:cs typeface="微软雅黑" panose="020B0503020204020204" charset="-122"/>
              </a:rPr>
              <a:t>：</a:t>
            </a:r>
            <a:r>
              <a:rPr lang="en-US" sz="1800" b="1">
                <a:solidFill>
                  <a:schemeClr val="tx1"/>
                </a:solidFill>
                <a:cs typeface="微软雅黑" panose="020B0503020204020204" charset="-122"/>
              </a:rPr>
              <a:t>8350</a:t>
            </a:r>
            <a:endParaRPr lang="en-US" sz="1800" b="1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pic>
        <p:nvPicPr>
          <p:cNvPr id="70" name="图片 69" descr="D:\a工作文件\02活动指导方案\2.月活动指导方案\2022年\7月\图\案4.0.png案4.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3953510" y="3963036"/>
            <a:ext cx="735965" cy="735965"/>
          </a:xfrm>
          <a:prstGeom prst="rect">
            <a:avLst/>
          </a:prstGeom>
        </p:spPr>
      </p:pic>
      <p:sp>
        <p:nvSpPr>
          <p:cNvPr id="61" name="TextBox 40"/>
          <p:cNvSpPr txBox="1"/>
          <p:nvPr>
            <p:custDataLst>
              <p:tags r:id="rId11"/>
            </p:custDataLst>
          </p:nvPr>
        </p:nvSpPr>
        <p:spPr>
          <a:xfrm>
            <a:off x="3839210" y="3511550"/>
            <a:ext cx="10998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sym typeface="Bebas Neue" charset="0"/>
              </a:rPr>
              <a:t>体验活动</a:t>
            </a:r>
            <a:endParaRPr lang="zh-CN" altLang="en-US" b="1" dirty="0">
              <a:solidFill>
                <a:schemeClr val="tx1"/>
              </a:solidFill>
              <a:sym typeface="Bebas Neue" charset="0"/>
            </a:endParaRPr>
          </a:p>
        </p:txBody>
      </p:sp>
      <p:sp>
        <p:nvSpPr>
          <p:cNvPr id="62" name="稻壳儿设计师PPT@老油条PPT_14"/>
          <p:cNvSpPr txBox="1"/>
          <p:nvPr>
            <p:custDataLst>
              <p:tags r:id="rId12"/>
            </p:custDataLst>
          </p:nvPr>
        </p:nvSpPr>
        <p:spPr>
          <a:xfrm>
            <a:off x="916940" y="1844040"/>
            <a:ext cx="38195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pc="300" dirty="0">
                <a:solidFill>
                  <a:schemeClr val="tx1">
                    <a:lumMod val="50000"/>
                    <a:lumOff val="50000"/>
                  </a:schemeClr>
                </a:solidFill>
                <a:cs typeface="微软雅黑" panose="020B0503020204020204" charset="-122"/>
                <a:sym typeface="Bebas Neue" charset="0"/>
              </a:rPr>
              <a:t>品牌传播 门店引流</a:t>
            </a:r>
            <a:endParaRPr lang="zh-CN" altLang="en-US" sz="2400" b="1" spc="300" dirty="0">
              <a:solidFill>
                <a:schemeClr val="tx1">
                  <a:lumMod val="50000"/>
                  <a:lumOff val="50000"/>
                </a:schemeClr>
              </a:solidFill>
              <a:cs typeface="微软雅黑" panose="020B0503020204020204" charset="-122"/>
              <a:sym typeface="Bebas Neue" charset="0"/>
            </a:endParaRPr>
          </a:p>
        </p:txBody>
      </p:sp>
      <p:pic>
        <p:nvPicPr>
          <p:cNvPr id="63" name="图片 62" descr="D:\a工作文件\02活动指导方案\2.月活动指导方案\2022年\7月\图\案4.1.jpg案4.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b="2865"/>
          <a:stretch>
            <a:fillRect/>
          </a:stretch>
        </p:blipFill>
        <p:spPr>
          <a:xfrm>
            <a:off x="5972175" y="2078990"/>
            <a:ext cx="1805305" cy="40119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稻壳儿设计师PPT@老油条PPT_9" descr="Leaf"/>
          <p:cNvSpPr/>
          <p:nvPr>
            <p:custDataLst>
              <p:tags r:id="rId15"/>
            </p:custDataLst>
          </p:nvPr>
        </p:nvSpPr>
        <p:spPr>
          <a:xfrm>
            <a:off x="3587750" y="2544445"/>
            <a:ext cx="242570" cy="231775"/>
          </a:xfrm>
          <a:custGeom>
            <a:avLst/>
            <a:gdLst>
              <a:gd name="connsiteX0" fmla="*/ 314325 w 676275"/>
              <a:gd name="connsiteY0" fmla="*/ 57150 h 647700"/>
              <a:gd name="connsiteX1" fmla="*/ 47625 w 676275"/>
              <a:gd name="connsiteY1" fmla="*/ 323850 h 647700"/>
              <a:gd name="connsiteX2" fmla="*/ 80963 w 676275"/>
              <a:gd name="connsiteY2" fmla="*/ 452438 h 647700"/>
              <a:gd name="connsiteX3" fmla="*/ 146685 w 676275"/>
              <a:gd name="connsiteY3" fmla="*/ 387668 h 647700"/>
              <a:gd name="connsiteX4" fmla="*/ 336233 w 676275"/>
              <a:gd name="connsiteY4" fmla="*/ 232410 h 647700"/>
              <a:gd name="connsiteX5" fmla="*/ 348615 w 676275"/>
              <a:gd name="connsiteY5" fmla="*/ 227648 h 647700"/>
              <a:gd name="connsiteX6" fmla="*/ 367665 w 676275"/>
              <a:gd name="connsiteY6" fmla="*/ 246698 h 647700"/>
              <a:gd name="connsiteX7" fmla="*/ 360045 w 676275"/>
              <a:gd name="connsiteY7" fmla="*/ 261938 h 647700"/>
              <a:gd name="connsiteX8" fmla="*/ 360045 w 676275"/>
              <a:gd name="connsiteY8" fmla="*/ 261938 h 647700"/>
              <a:gd name="connsiteX9" fmla="*/ 86678 w 676275"/>
              <a:gd name="connsiteY9" fmla="*/ 502920 h 647700"/>
              <a:gd name="connsiteX10" fmla="*/ 71438 w 676275"/>
              <a:gd name="connsiteY10" fmla="*/ 520065 h 647700"/>
              <a:gd name="connsiteX11" fmla="*/ 71438 w 676275"/>
              <a:gd name="connsiteY11" fmla="*/ 520065 h 647700"/>
              <a:gd name="connsiteX12" fmla="*/ 0 w 676275"/>
              <a:gd name="connsiteY12" fmla="*/ 648653 h 647700"/>
              <a:gd name="connsiteX13" fmla="*/ 57150 w 676275"/>
              <a:gd name="connsiteY13" fmla="*/ 648653 h 647700"/>
              <a:gd name="connsiteX14" fmla="*/ 140970 w 676275"/>
              <a:gd name="connsiteY14" fmla="*/ 527685 h 647700"/>
              <a:gd name="connsiteX15" fmla="*/ 314325 w 676275"/>
              <a:gd name="connsiteY15" fmla="*/ 591503 h 647700"/>
              <a:gd name="connsiteX16" fmla="*/ 446723 w 676275"/>
              <a:gd name="connsiteY16" fmla="*/ 556260 h 647700"/>
              <a:gd name="connsiteX17" fmla="*/ 446723 w 676275"/>
              <a:gd name="connsiteY17" fmla="*/ 556260 h 647700"/>
              <a:gd name="connsiteX18" fmla="*/ 676275 w 676275"/>
              <a:gd name="connsiteY18" fmla="*/ 0 h 647700"/>
              <a:gd name="connsiteX19" fmla="*/ 314325 w 676275"/>
              <a:gd name="connsiteY19" fmla="*/ 5715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76275" h="647700">
                <a:moveTo>
                  <a:pt x="314325" y="57150"/>
                </a:moveTo>
                <a:cubicBezTo>
                  <a:pt x="166688" y="57150"/>
                  <a:pt x="47625" y="176213"/>
                  <a:pt x="47625" y="323850"/>
                </a:cubicBezTo>
                <a:cubicBezTo>
                  <a:pt x="47625" y="370523"/>
                  <a:pt x="60007" y="414338"/>
                  <a:pt x="80963" y="452438"/>
                </a:cubicBezTo>
                <a:cubicBezTo>
                  <a:pt x="100965" y="431483"/>
                  <a:pt x="122873" y="410528"/>
                  <a:pt x="146685" y="387668"/>
                </a:cubicBezTo>
                <a:cubicBezTo>
                  <a:pt x="206693" y="331470"/>
                  <a:pt x="277178" y="274320"/>
                  <a:pt x="336233" y="232410"/>
                </a:cubicBezTo>
                <a:cubicBezTo>
                  <a:pt x="340043" y="229552"/>
                  <a:pt x="343853" y="227648"/>
                  <a:pt x="348615" y="227648"/>
                </a:cubicBezTo>
                <a:cubicBezTo>
                  <a:pt x="359093" y="227648"/>
                  <a:pt x="367665" y="236220"/>
                  <a:pt x="367665" y="246698"/>
                </a:cubicBezTo>
                <a:cubicBezTo>
                  <a:pt x="367665" y="253365"/>
                  <a:pt x="364808" y="258127"/>
                  <a:pt x="360045" y="261938"/>
                </a:cubicBezTo>
                <a:lnTo>
                  <a:pt x="360045" y="261938"/>
                </a:lnTo>
                <a:cubicBezTo>
                  <a:pt x="275273" y="322898"/>
                  <a:pt x="162878" y="417195"/>
                  <a:pt x="86678" y="502920"/>
                </a:cubicBezTo>
                <a:cubicBezTo>
                  <a:pt x="86678" y="502920"/>
                  <a:pt x="76200" y="514350"/>
                  <a:pt x="71438" y="520065"/>
                </a:cubicBezTo>
                <a:lnTo>
                  <a:pt x="71438" y="520065"/>
                </a:lnTo>
                <a:cubicBezTo>
                  <a:pt x="28575" y="570548"/>
                  <a:pt x="0" y="616268"/>
                  <a:pt x="0" y="648653"/>
                </a:cubicBezTo>
                <a:lnTo>
                  <a:pt x="57150" y="648653"/>
                </a:lnTo>
                <a:cubicBezTo>
                  <a:pt x="57150" y="627698"/>
                  <a:pt x="90488" y="581978"/>
                  <a:pt x="140970" y="527685"/>
                </a:cubicBezTo>
                <a:cubicBezTo>
                  <a:pt x="187643" y="567690"/>
                  <a:pt x="247650" y="591503"/>
                  <a:pt x="314325" y="591503"/>
                </a:cubicBezTo>
                <a:cubicBezTo>
                  <a:pt x="361950" y="591503"/>
                  <a:pt x="407670" y="579120"/>
                  <a:pt x="446723" y="556260"/>
                </a:cubicBezTo>
                <a:lnTo>
                  <a:pt x="446723" y="556260"/>
                </a:lnTo>
                <a:cubicBezTo>
                  <a:pt x="650558" y="442913"/>
                  <a:pt x="676275" y="234315"/>
                  <a:pt x="676275" y="0"/>
                </a:cubicBezTo>
                <a:cubicBezTo>
                  <a:pt x="676275" y="0"/>
                  <a:pt x="454343" y="60960"/>
                  <a:pt x="314325" y="571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endParaRPr lang="en-ID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稻壳儿设计师PPT@老油条PPT_9" descr="Leaf"/>
          <p:cNvSpPr/>
          <p:nvPr>
            <p:custDataLst>
              <p:tags r:id="rId16"/>
            </p:custDataLst>
          </p:nvPr>
        </p:nvSpPr>
        <p:spPr>
          <a:xfrm>
            <a:off x="3587750" y="3579495"/>
            <a:ext cx="242570" cy="231775"/>
          </a:xfrm>
          <a:custGeom>
            <a:avLst/>
            <a:gdLst>
              <a:gd name="connsiteX0" fmla="*/ 314325 w 676275"/>
              <a:gd name="connsiteY0" fmla="*/ 57150 h 647700"/>
              <a:gd name="connsiteX1" fmla="*/ 47625 w 676275"/>
              <a:gd name="connsiteY1" fmla="*/ 323850 h 647700"/>
              <a:gd name="connsiteX2" fmla="*/ 80963 w 676275"/>
              <a:gd name="connsiteY2" fmla="*/ 452438 h 647700"/>
              <a:gd name="connsiteX3" fmla="*/ 146685 w 676275"/>
              <a:gd name="connsiteY3" fmla="*/ 387668 h 647700"/>
              <a:gd name="connsiteX4" fmla="*/ 336233 w 676275"/>
              <a:gd name="connsiteY4" fmla="*/ 232410 h 647700"/>
              <a:gd name="connsiteX5" fmla="*/ 348615 w 676275"/>
              <a:gd name="connsiteY5" fmla="*/ 227648 h 647700"/>
              <a:gd name="connsiteX6" fmla="*/ 367665 w 676275"/>
              <a:gd name="connsiteY6" fmla="*/ 246698 h 647700"/>
              <a:gd name="connsiteX7" fmla="*/ 360045 w 676275"/>
              <a:gd name="connsiteY7" fmla="*/ 261938 h 647700"/>
              <a:gd name="connsiteX8" fmla="*/ 360045 w 676275"/>
              <a:gd name="connsiteY8" fmla="*/ 261938 h 647700"/>
              <a:gd name="connsiteX9" fmla="*/ 86678 w 676275"/>
              <a:gd name="connsiteY9" fmla="*/ 502920 h 647700"/>
              <a:gd name="connsiteX10" fmla="*/ 71438 w 676275"/>
              <a:gd name="connsiteY10" fmla="*/ 520065 h 647700"/>
              <a:gd name="connsiteX11" fmla="*/ 71438 w 676275"/>
              <a:gd name="connsiteY11" fmla="*/ 520065 h 647700"/>
              <a:gd name="connsiteX12" fmla="*/ 0 w 676275"/>
              <a:gd name="connsiteY12" fmla="*/ 648653 h 647700"/>
              <a:gd name="connsiteX13" fmla="*/ 57150 w 676275"/>
              <a:gd name="connsiteY13" fmla="*/ 648653 h 647700"/>
              <a:gd name="connsiteX14" fmla="*/ 140970 w 676275"/>
              <a:gd name="connsiteY14" fmla="*/ 527685 h 647700"/>
              <a:gd name="connsiteX15" fmla="*/ 314325 w 676275"/>
              <a:gd name="connsiteY15" fmla="*/ 591503 h 647700"/>
              <a:gd name="connsiteX16" fmla="*/ 446723 w 676275"/>
              <a:gd name="connsiteY16" fmla="*/ 556260 h 647700"/>
              <a:gd name="connsiteX17" fmla="*/ 446723 w 676275"/>
              <a:gd name="connsiteY17" fmla="*/ 556260 h 647700"/>
              <a:gd name="connsiteX18" fmla="*/ 676275 w 676275"/>
              <a:gd name="connsiteY18" fmla="*/ 0 h 647700"/>
              <a:gd name="connsiteX19" fmla="*/ 314325 w 676275"/>
              <a:gd name="connsiteY19" fmla="*/ 5715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76275" h="647700">
                <a:moveTo>
                  <a:pt x="314325" y="57150"/>
                </a:moveTo>
                <a:cubicBezTo>
                  <a:pt x="166688" y="57150"/>
                  <a:pt x="47625" y="176213"/>
                  <a:pt x="47625" y="323850"/>
                </a:cubicBezTo>
                <a:cubicBezTo>
                  <a:pt x="47625" y="370523"/>
                  <a:pt x="60007" y="414338"/>
                  <a:pt x="80963" y="452438"/>
                </a:cubicBezTo>
                <a:cubicBezTo>
                  <a:pt x="100965" y="431483"/>
                  <a:pt x="122873" y="410528"/>
                  <a:pt x="146685" y="387668"/>
                </a:cubicBezTo>
                <a:cubicBezTo>
                  <a:pt x="206693" y="331470"/>
                  <a:pt x="277178" y="274320"/>
                  <a:pt x="336233" y="232410"/>
                </a:cubicBezTo>
                <a:cubicBezTo>
                  <a:pt x="340043" y="229552"/>
                  <a:pt x="343853" y="227648"/>
                  <a:pt x="348615" y="227648"/>
                </a:cubicBezTo>
                <a:cubicBezTo>
                  <a:pt x="359093" y="227648"/>
                  <a:pt x="367665" y="236220"/>
                  <a:pt x="367665" y="246698"/>
                </a:cubicBezTo>
                <a:cubicBezTo>
                  <a:pt x="367665" y="253365"/>
                  <a:pt x="364808" y="258127"/>
                  <a:pt x="360045" y="261938"/>
                </a:cubicBezTo>
                <a:lnTo>
                  <a:pt x="360045" y="261938"/>
                </a:lnTo>
                <a:cubicBezTo>
                  <a:pt x="275273" y="322898"/>
                  <a:pt x="162878" y="417195"/>
                  <a:pt x="86678" y="502920"/>
                </a:cubicBezTo>
                <a:cubicBezTo>
                  <a:pt x="86678" y="502920"/>
                  <a:pt x="76200" y="514350"/>
                  <a:pt x="71438" y="520065"/>
                </a:cubicBezTo>
                <a:lnTo>
                  <a:pt x="71438" y="520065"/>
                </a:lnTo>
                <a:cubicBezTo>
                  <a:pt x="28575" y="570548"/>
                  <a:pt x="0" y="616268"/>
                  <a:pt x="0" y="648653"/>
                </a:cubicBezTo>
                <a:lnTo>
                  <a:pt x="57150" y="648653"/>
                </a:lnTo>
                <a:cubicBezTo>
                  <a:pt x="57150" y="627698"/>
                  <a:pt x="90488" y="581978"/>
                  <a:pt x="140970" y="527685"/>
                </a:cubicBezTo>
                <a:cubicBezTo>
                  <a:pt x="187643" y="567690"/>
                  <a:pt x="247650" y="591503"/>
                  <a:pt x="314325" y="591503"/>
                </a:cubicBezTo>
                <a:cubicBezTo>
                  <a:pt x="361950" y="591503"/>
                  <a:pt x="407670" y="579120"/>
                  <a:pt x="446723" y="556260"/>
                </a:cubicBezTo>
                <a:lnTo>
                  <a:pt x="446723" y="556260"/>
                </a:lnTo>
                <a:cubicBezTo>
                  <a:pt x="650558" y="442913"/>
                  <a:pt x="676275" y="234315"/>
                  <a:pt x="676275" y="0"/>
                </a:cubicBezTo>
                <a:cubicBezTo>
                  <a:pt x="676275" y="0"/>
                  <a:pt x="454343" y="60960"/>
                  <a:pt x="314325" y="571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endParaRPr lang="en-ID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9311005" y="2078990"/>
            <a:ext cx="1965960" cy="40119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6" name="图片 75" descr="D:\a工作文件\02活动指导方案\2.月活动指导方案\2022年\7月\图\案4.2.jpg案4.2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rcRect/>
          <a:stretch>
            <a:fillRect/>
          </a:stretch>
        </p:blipFill>
        <p:spPr>
          <a:xfrm>
            <a:off x="7643179" y="1936115"/>
            <a:ext cx="1933575" cy="42964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标题 2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暑假案例</a:t>
            </a:r>
            <a:endParaRPr lang="zh-CN" altLang="en-US" dirty="0">
              <a:sym typeface="+mn-ea"/>
            </a:endParaRPr>
          </a:p>
        </p:txBody>
      </p:sp>
    </p:spTree>
    <p:custDataLst>
      <p:tags r:id="rId2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76835" y="1587500"/>
            <a:ext cx="12582525" cy="4634865"/>
            <a:chOff x="121" y="2500"/>
            <a:chExt cx="19815" cy="7299"/>
          </a:xfrm>
        </p:grpSpPr>
        <p:sp>
          <p:nvSpPr>
            <p:cNvPr id="22" name="矩形 21"/>
            <p:cNvSpPr/>
            <p:nvPr>
              <p:custDataLst>
                <p:tags r:id="rId1"/>
              </p:custDataLst>
            </p:nvPr>
          </p:nvSpPr>
          <p:spPr>
            <a:xfrm>
              <a:off x="121" y="2500"/>
              <a:ext cx="19001" cy="7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2"/>
              </p:custDataLst>
            </p:nvPr>
          </p:nvSpPr>
          <p:spPr>
            <a:xfrm>
              <a:off x="14383" y="4923"/>
              <a:ext cx="3262" cy="459"/>
            </a:xfrm>
            <a:prstGeom prst="rect">
              <a:avLst/>
            </a:prstGeom>
            <a:noFill/>
          </p:spPr>
          <p:txBody>
            <a:bodyPr wrap="square" rtlCol="0">
              <a:norm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+mn-ea"/>
                  <a:sym typeface="+mn-ea"/>
                </a:rPr>
                <a:t>5000-50000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sym typeface="+mn-ea"/>
              </a:endParaRPr>
            </a:p>
          </p:txBody>
        </p:sp>
        <p:sp>
          <p:nvSpPr>
            <p:cNvPr id="25" name="文本框 24"/>
            <p:cNvSpPr txBox="1"/>
            <p:nvPr>
              <p:custDataLst>
                <p:tags r:id="rId3"/>
              </p:custDataLst>
            </p:nvPr>
          </p:nvSpPr>
          <p:spPr>
            <a:xfrm>
              <a:off x="14383" y="5776"/>
              <a:ext cx="4177" cy="7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+mn-ea"/>
                  <a:sym typeface="+mn-ea"/>
                </a:rPr>
                <a:t>一次性使用，每次付费只能定制一款活动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sym typeface="+mn-ea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4"/>
              </p:custDataLst>
            </p:nvPr>
          </p:nvSpPr>
          <p:spPr>
            <a:xfrm>
              <a:off x="14383" y="6660"/>
              <a:ext cx="5475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+mn-ea"/>
                  <a:sym typeface="+mn-ea"/>
                </a:rPr>
                <a:t>需不断与技术人员沟通，耗时2-3个月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sym typeface="+mn-ea"/>
              </a:endParaRPr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14383" y="7474"/>
              <a:ext cx="4845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+mn-ea"/>
                  <a:sym typeface="+mn-ea"/>
                </a:rPr>
                <a:t>每次修改需联系乙方，处理周期长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sym typeface="+mn-ea"/>
              </a:endParaRPr>
            </a:p>
          </p:txBody>
        </p:sp>
        <p:sp>
          <p:nvSpPr>
            <p:cNvPr id="29" name="文本框 25"/>
            <p:cNvSpPr txBox="1"/>
            <p:nvPr>
              <p:custDataLst>
                <p:tags r:id="rId6"/>
              </p:custDataLst>
            </p:nvPr>
          </p:nvSpPr>
          <p:spPr>
            <a:xfrm>
              <a:off x="14044" y="4033"/>
              <a:ext cx="2561" cy="7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pPr lvl="0" algn="ctr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effectLst/>
                  <a:latin typeface="+mn-lt"/>
                  <a:ea typeface="+mn-ea"/>
                  <a:sym typeface="+mn-ea"/>
                </a:rPr>
                <a:t>传统定制</a:t>
              </a:r>
              <a:endParaRPr lang="zh-CN" altLang="en-US" sz="2400" b="1" dirty="0">
                <a:solidFill>
                  <a:schemeClr val="tx1"/>
                </a:solidFill>
                <a:effectLst/>
                <a:latin typeface="+mn-lt"/>
                <a:ea typeface="+mn-ea"/>
                <a:sym typeface="+mn-ea"/>
              </a:endParaRPr>
            </a:p>
          </p:txBody>
        </p:sp>
        <p:sp>
          <p:nvSpPr>
            <p:cNvPr id="30" name="文本框 19"/>
            <p:cNvSpPr txBox="1"/>
            <p:nvPr>
              <p:custDataLst>
                <p:tags r:id="rId7"/>
              </p:custDataLst>
            </p:nvPr>
          </p:nvSpPr>
          <p:spPr>
            <a:xfrm>
              <a:off x="2567" y="3755"/>
              <a:ext cx="2561" cy="7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pPr lvl="0" algn="ctr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effectLst/>
                  <a:latin typeface="+mn-lt"/>
                  <a:ea typeface="+mn-ea"/>
                  <a:sym typeface="+mn-ea"/>
                </a:rPr>
                <a:t>营销活动</a:t>
              </a:r>
              <a:endParaRPr lang="zh-CN" altLang="en-US" sz="2400" b="1" dirty="0">
                <a:solidFill>
                  <a:schemeClr val="tx1"/>
                </a:solidFill>
                <a:effectLst/>
                <a:latin typeface="+mn-lt"/>
                <a:ea typeface="+mn-ea"/>
                <a:sym typeface="+mn-ea"/>
              </a:endParaRPr>
            </a:p>
          </p:txBody>
        </p:sp>
        <p:sp>
          <p:nvSpPr>
            <p:cNvPr id="31" name="文本框 30"/>
            <p:cNvSpPr txBox="1"/>
            <p:nvPr>
              <p:custDataLst>
                <p:tags r:id="rId8"/>
              </p:custDataLst>
            </p:nvPr>
          </p:nvSpPr>
          <p:spPr>
            <a:xfrm>
              <a:off x="186" y="4878"/>
              <a:ext cx="4404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+mn-ea"/>
                  <a:sym typeface="+mn-ea"/>
                </a:rPr>
                <a:t>价格实惠，买多年送多年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sym typeface="+mn-ea"/>
              </a:endParaRPr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480" y="5863"/>
              <a:ext cx="4110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+mn-ea"/>
                  <a:sym typeface="+mn-ea"/>
                </a:rPr>
                <a:t>任意创建活动，持续享受VIP服务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sym typeface="+mn-ea"/>
              </a:endParaRPr>
            </a:p>
          </p:txBody>
        </p:sp>
        <p:sp>
          <p:nvSpPr>
            <p:cNvPr id="39" name="文本框 38"/>
            <p:cNvSpPr txBox="1"/>
            <p:nvPr>
              <p:custDataLst>
                <p:tags r:id="rId10"/>
              </p:custDataLst>
            </p:nvPr>
          </p:nvSpPr>
          <p:spPr>
            <a:xfrm>
              <a:off x="186" y="6677"/>
              <a:ext cx="4404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+mn-ea"/>
                  <a:sym typeface="+mn-ea"/>
                </a:rPr>
                <a:t>10分钟创建活动，一键发布使用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sym typeface="+mn-ea"/>
              </a:endParaRPr>
            </a:p>
          </p:txBody>
        </p:sp>
        <p:sp>
          <p:nvSpPr>
            <p:cNvPr id="40" name="文本框 39"/>
            <p:cNvSpPr txBox="1"/>
            <p:nvPr>
              <p:custDataLst>
                <p:tags r:id="rId11"/>
              </p:custDataLst>
            </p:nvPr>
          </p:nvSpPr>
          <p:spPr>
            <a:xfrm>
              <a:off x="808" y="7492"/>
              <a:ext cx="3782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+mn-ea"/>
                  <a:sym typeface="+mn-ea"/>
                </a:rPr>
                <a:t>活动期间随意修改活动设置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sym typeface="+mn-ea"/>
              </a:endParaRPr>
            </a:p>
          </p:txBody>
        </p:sp>
        <p:sp>
          <p:nvSpPr>
            <p:cNvPr id="44" name="文本框 43"/>
            <p:cNvSpPr txBox="1"/>
            <p:nvPr>
              <p:custDataLst>
                <p:tags r:id="rId12"/>
              </p:custDataLst>
            </p:nvPr>
          </p:nvSpPr>
          <p:spPr>
            <a:xfrm>
              <a:off x="808" y="8306"/>
              <a:ext cx="3782" cy="7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+mn-ea"/>
                  <a:sym typeface="+mn-ea"/>
                </a:rPr>
                <a:t>新三板上市公司保障，7*24小时安全监控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sym typeface="+mn-ea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4658" y="5004"/>
              <a:ext cx="155" cy="3739"/>
              <a:chOff x="2957872" y="3177732"/>
              <a:chExt cx="98404" cy="2374207"/>
            </a:xfrm>
            <a:effectLst/>
          </p:grpSpPr>
          <p:cxnSp>
            <p:nvCxnSpPr>
              <p:cNvPr id="46" name="直接连接符 45"/>
              <p:cNvCxnSpPr>
                <a:endCxn id="51" idx="4"/>
              </p:cNvCxnSpPr>
              <p:nvPr>
                <p:custDataLst>
                  <p:tags r:id="rId13"/>
                </p:custDataLst>
              </p:nvPr>
            </p:nvCxnSpPr>
            <p:spPr>
              <a:xfrm>
                <a:off x="3007074" y="3226934"/>
                <a:ext cx="0" cy="2325005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椭圆 46"/>
              <p:cNvSpPr/>
              <p:nvPr>
                <p:custDataLst>
                  <p:tags r:id="rId14"/>
                </p:custDataLst>
              </p:nvPr>
            </p:nvSpPr>
            <p:spPr>
              <a:xfrm>
                <a:off x="2957872" y="3177732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48" name="椭圆 47"/>
              <p:cNvSpPr/>
              <p:nvPr>
                <p:custDataLst>
                  <p:tags r:id="rId15"/>
                </p:custDataLst>
              </p:nvPr>
            </p:nvSpPr>
            <p:spPr>
              <a:xfrm>
                <a:off x="2957872" y="3815471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49" name="椭圆 48"/>
              <p:cNvSpPr/>
              <p:nvPr>
                <p:custDataLst>
                  <p:tags r:id="rId16"/>
                </p:custDataLst>
              </p:nvPr>
            </p:nvSpPr>
            <p:spPr>
              <a:xfrm>
                <a:off x="2957872" y="4327056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50" name="椭圆 49"/>
              <p:cNvSpPr/>
              <p:nvPr>
                <p:custDataLst>
                  <p:tags r:id="rId17"/>
                </p:custDataLst>
              </p:nvPr>
            </p:nvSpPr>
            <p:spPr>
              <a:xfrm>
                <a:off x="2957872" y="4846400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51" name="椭圆 50"/>
              <p:cNvSpPr/>
              <p:nvPr>
                <p:custDataLst>
                  <p:tags r:id="rId18"/>
                </p:custDataLst>
              </p:nvPr>
            </p:nvSpPr>
            <p:spPr>
              <a:xfrm>
                <a:off x="2957872" y="5453535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14196" y="5004"/>
              <a:ext cx="155" cy="3739"/>
              <a:chOff x="2957872" y="3177732"/>
              <a:chExt cx="98404" cy="2374207"/>
            </a:xfrm>
          </p:grpSpPr>
          <p:cxnSp>
            <p:nvCxnSpPr>
              <p:cNvPr id="53" name="直接连接符 52"/>
              <p:cNvCxnSpPr>
                <a:endCxn id="71" idx="4"/>
              </p:cNvCxnSpPr>
              <p:nvPr>
                <p:custDataLst>
                  <p:tags r:id="rId19"/>
                </p:custDataLst>
              </p:nvPr>
            </p:nvCxnSpPr>
            <p:spPr>
              <a:xfrm>
                <a:off x="3007074" y="3226934"/>
                <a:ext cx="0" cy="2325005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椭圆 63"/>
              <p:cNvSpPr/>
              <p:nvPr>
                <p:custDataLst>
                  <p:tags r:id="rId20"/>
                </p:custDataLst>
              </p:nvPr>
            </p:nvSpPr>
            <p:spPr>
              <a:xfrm>
                <a:off x="2957872" y="3177732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椭圆 64"/>
              <p:cNvSpPr/>
              <p:nvPr>
                <p:custDataLst>
                  <p:tags r:id="rId21"/>
                </p:custDataLst>
              </p:nvPr>
            </p:nvSpPr>
            <p:spPr>
              <a:xfrm>
                <a:off x="2957872" y="3815471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椭圆 67"/>
              <p:cNvSpPr/>
              <p:nvPr>
                <p:custDataLst>
                  <p:tags r:id="rId22"/>
                </p:custDataLst>
              </p:nvPr>
            </p:nvSpPr>
            <p:spPr>
              <a:xfrm>
                <a:off x="2957872" y="4327056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椭圆 68"/>
              <p:cNvSpPr/>
              <p:nvPr>
                <p:custDataLst>
                  <p:tags r:id="rId23"/>
                </p:custDataLst>
              </p:nvPr>
            </p:nvSpPr>
            <p:spPr>
              <a:xfrm>
                <a:off x="2957872" y="4846400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椭圆 70"/>
              <p:cNvSpPr/>
              <p:nvPr>
                <p:custDataLst>
                  <p:tags r:id="rId24"/>
                </p:custDataLst>
              </p:nvPr>
            </p:nvSpPr>
            <p:spPr>
              <a:xfrm>
                <a:off x="2957872" y="5453535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5" name="文本框 124"/>
            <p:cNvSpPr txBox="1"/>
            <p:nvPr>
              <p:custDataLst>
                <p:tags r:id="rId25"/>
              </p:custDataLst>
            </p:nvPr>
          </p:nvSpPr>
          <p:spPr>
            <a:xfrm>
              <a:off x="14383" y="8374"/>
              <a:ext cx="5553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+mn-ea"/>
                  <a:sym typeface="+mn-ea"/>
                </a:rPr>
                <a:t>皮包公司多，安全风险大，维护要收费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sym typeface="+mn-ea"/>
              </a:endParaRPr>
            </a:p>
          </p:txBody>
        </p:sp>
      </p:grpSp>
      <p:sp>
        <p:nvSpPr>
          <p:cNvPr id="126" name="任意多边形: 形状 102"/>
          <p:cNvSpPr/>
          <p:nvPr>
            <p:custDataLst>
              <p:tags r:id="rId26"/>
            </p:custDataLst>
          </p:nvPr>
        </p:nvSpPr>
        <p:spPr>
          <a:xfrm>
            <a:off x="3007360" y="0"/>
            <a:ext cx="6177915" cy="6858000"/>
          </a:xfrm>
          <a:custGeom>
            <a:avLst/>
            <a:gdLst>
              <a:gd name="connsiteX0" fmla="*/ 0 w 6177851"/>
              <a:gd name="connsiteY0" fmla="*/ 0 h 6858000"/>
              <a:gd name="connsiteX1" fmla="*/ 6177851 w 6177851"/>
              <a:gd name="connsiteY1" fmla="*/ 0 h 6858000"/>
              <a:gd name="connsiteX2" fmla="*/ 6126295 w 6177851"/>
              <a:gd name="connsiteY2" fmla="*/ 131609 h 6858000"/>
              <a:gd name="connsiteX3" fmla="*/ 5631067 w 6177851"/>
              <a:gd name="connsiteY3" fmla="*/ 3429000 h 6858000"/>
              <a:gd name="connsiteX4" fmla="*/ 6126295 w 6177851"/>
              <a:gd name="connsiteY4" fmla="*/ 6726391 h 6858000"/>
              <a:gd name="connsiteX5" fmla="*/ 6177851 w 6177851"/>
              <a:gd name="connsiteY5" fmla="*/ 6858000 h 6858000"/>
              <a:gd name="connsiteX6" fmla="*/ 0 w 6177851"/>
              <a:gd name="connsiteY6" fmla="*/ 6858000 h 6858000"/>
              <a:gd name="connsiteX7" fmla="*/ 51556 w 6177851"/>
              <a:gd name="connsiteY7" fmla="*/ 6726391 h 6858000"/>
              <a:gd name="connsiteX8" fmla="*/ 546784 w 6177851"/>
              <a:gd name="connsiteY8" fmla="*/ 3429000 h 6858000"/>
              <a:gd name="connsiteX9" fmla="*/ 51556 w 6177851"/>
              <a:gd name="connsiteY9" fmla="*/ 13160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7851" h="6858000">
                <a:moveTo>
                  <a:pt x="0" y="0"/>
                </a:moveTo>
                <a:lnTo>
                  <a:pt x="6177851" y="0"/>
                </a:lnTo>
                <a:lnTo>
                  <a:pt x="6126295" y="131609"/>
                </a:lnTo>
                <a:cubicBezTo>
                  <a:pt x="5822066" y="946483"/>
                  <a:pt x="5631067" y="2122009"/>
                  <a:pt x="5631067" y="3429000"/>
                </a:cubicBezTo>
                <a:cubicBezTo>
                  <a:pt x="5631067" y="4735992"/>
                  <a:pt x="5822066" y="5911517"/>
                  <a:pt x="6126295" y="6726391"/>
                </a:cubicBezTo>
                <a:lnTo>
                  <a:pt x="6177851" y="6858000"/>
                </a:lnTo>
                <a:lnTo>
                  <a:pt x="0" y="6858000"/>
                </a:lnTo>
                <a:lnTo>
                  <a:pt x="51556" y="6726391"/>
                </a:lnTo>
                <a:cubicBezTo>
                  <a:pt x="355785" y="5911517"/>
                  <a:pt x="546784" y="4735992"/>
                  <a:pt x="546784" y="3429000"/>
                </a:cubicBezTo>
                <a:cubicBezTo>
                  <a:pt x="546784" y="2122009"/>
                  <a:pt x="355785" y="946483"/>
                  <a:pt x="51556" y="131609"/>
                </a:cubicBezTo>
                <a:close/>
              </a:path>
            </a:pathLst>
          </a:custGeom>
          <a:solidFill>
            <a:schemeClr val="accent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  <a:scene3d>
              <a:camera prst="orthographicFront"/>
              <a:lightRig rig="threePt" dir="t"/>
            </a:scene3d>
          </a:bodyPr>
          <a:lstStyle/>
          <a:p>
            <a:pPr lvl="0" algn="ctr">
              <a:buClrTx/>
              <a:buSzTx/>
              <a:buFontTx/>
            </a:pPr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20000"/>
                  <a:lumOff val="80000"/>
                  <a:hueOff val="10800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7" name="文本框 126"/>
          <p:cNvSpPr txBox="1"/>
          <p:nvPr>
            <p:custDataLst>
              <p:tags r:id="rId27"/>
            </p:custDataLst>
          </p:nvPr>
        </p:nvSpPr>
        <p:spPr>
          <a:xfrm>
            <a:off x="3596640" y="5589270"/>
            <a:ext cx="5183505" cy="33718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spAutoFit/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1600" b="1" dirty="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0000">
                      <a:schemeClr val="accent2">
                        <a:lumMod val="20000"/>
                        <a:lumOff val="80000"/>
                      </a:schemeClr>
                    </a:gs>
                    <a:gs pos="100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微软雅黑" panose="020B0503020204020204" charset="-122"/>
                <a:sym typeface="+mn-ea"/>
              </a:rPr>
              <a:t>价格实惠、即建即用、持续服务、灵活修改、安全可靠</a:t>
            </a:r>
            <a:endParaRPr lang="zh-CN" altLang="en-US" sz="1600" b="1" dirty="0"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50000">
                    <a:schemeClr val="accent2">
                      <a:lumMod val="20000"/>
                      <a:lumOff val="80000"/>
                    </a:schemeClr>
                  </a:gs>
                  <a:gs pos="100000">
                    <a:schemeClr val="accent3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128" name="组合 127"/>
          <p:cNvGrpSpPr/>
          <p:nvPr/>
        </p:nvGrpSpPr>
        <p:grpSpPr>
          <a:xfrm>
            <a:off x="3660383" y="2018913"/>
            <a:ext cx="4986905" cy="1628811"/>
            <a:chOff x="3647048" y="1817917"/>
            <a:chExt cx="4986905" cy="1628811"/>
          </a:xfrm>
        </p:grpSpPr>
        <p:sp>
          <p:nvSpPr>
            <p:cNvPr id="129" name="文本框 128"/>
            <p:cNvSpPr txBox="1"/>
            <p:nvPr>
              <p:custDataLst>
                <p:tags r:id="rId28"/>
              </p:custDataLst>
            </p:nvPr>
          </p:nvSpPr>
          <p:spPr>
            <a:xfrm>
              <a:off x="3647048" y="2210664"/>
              <a:ext cx="103990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600" b="1" dirty="0">
                  <a:gradFill>
                    <a:gsLst>
                      <a:gs pos="0">
                        <a:schemeClr val="accent1">
                          <a:lumMod val="20000"/>
                          <a:lumOff val="80000"/>
                        </a:schemeClr>
                      </a:gs>
                      <a:gs pos="50000">
                        <a:schemeClr val="accent2">
                          <a:lumMod val="20000"/>
                          <a:lumOff val="80000"/>
                        </a:schemeClr>
                      </a:gs>
                      <a:gs pos="100000">
                        <a:schemeClr val="accent3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微软雅黑" panose="020B0503020204020204" charset="-122"/>
                  <a:sym typeface="+mn-ea"/>
                </a:rPr>
                <a:t>创建游戏</a:t>
              </a:r>
              <a:endParaRPr lang="zh-CN" altLang="en-US" sz="1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sym typeface="+mn-ea"/>
              </a:endParaRPr>
            </a:p>
          </p:txBody>
        </p:sp>
        <p:sp>
          <p:nvSpPr>
            <p:cNvPr id="130" name="文本框 129"/>
            <p:cNvSpPr txBox="1"/>
            <p:nvPr>
              <p:custDataLst>
                <p:tags r:id="rId29"/>
              </p:custDataLst>
            </p:nvPr>
          </p:nvSpPr>
          <p:spPr>
            <a:xfrm>
              <a:off x="5572208" y="2210664"/>
              <a:ext cx="103990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600" b="1" dirty="0">
                  <a:gradFill>
                    <a:gsLst>
                      <a:gs pos="0">
                        <a:schemeClr val="accent1">
                          <a:lumMod val="20000"/>
                          <a:lumOff val="80000"/>
                        </a:schemeClr>
                      </a:gs>
                      <a:gs pos="50000">
                        <a:schemeClr val="accent2">
                          <a:lumMod val="20000"/>
                          <a:lumOff val="80000"/>
                        </a:schemeClr>
                      </a:gs>
                      <a:gs pos="100000">
                        <a:schemeClr val="accent3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微软雅黑" panose="020B0503020204020204" charset="-122"/>
                  <a:sym typeface="+mn-ea"/>
                </a:rPr>
                <a:t>品牌植入</a:t>
              </a:r>
              <a:endParaRPr lang="zh-CN" altLang="en-US" sz="1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sym typeface="+mn-ea"/>
              </a:endParaRPr>
            </a:p>
          </p:txBody>
        </p:sp>
        <p:sp>
          <p:nvSpPr>
            <p:cNvPr id="131" name="文本框 130"/>
            <p:cNvSpPr txBox="1"/>
            <p:nvPr>
              <p:custDataLst>
                <p:tags r:id="rId30"/>
              </p:custDataLst>
            </p:nvPr>
          </p:nvSpPr>
          <p:spPr>
            <a:xfrm>
              <a:off x="7407131" y="2210664"/>
              <a:ext cx="1226822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600" b="1" dirty="0">
                  <a:gradFill>
                    <a:gsLst>
                      <a:gs pos="0">
                        <a:schemeClr val="accent1">
                          <a:lumMod val="20000"/>
                          <a:lumOff val="80000"/>
                        </a:schemeClr>
                      </a:gs>
                      <a:gs pos="50000">
                        <a:schemeClr val="accent2">
                          <a:lumMod val="20000"/>
                          <a:lumOff val="80000"/>
                        </a:schemeClr>
                      </a:gs>
                      <a:gs pos="100000">
                        <a:schemeClr val="accent3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微软雅黑" panose="020B0503020204020204" charset="-122"/>
                  <a:sym typeface="+mn-ea"/>
                </a:rPr>
                <a:t>发布公众号</a:t>
              </a:r>
              <a:endParaRPr lang="zh-CN" altLang="en-US" sz="1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sym typeface="+mn-ea"/>
              </a:endParaRPr>
            </a:p>
          </p:txBody>
        </p:sp>
        <p:sp>
          <p:nvSpPr>
            <p:cNvPr id="132" name="文本框 131"/>
            <p:cNvSpPr txBox="1"/>
            <p:nvPr>
              <p:custDataLst>
                <p:tags r:id="rId31"/>
              </p:custDataLst>
            </p:nvPr>
          </p:nvSpPr>
          <p:spPr>
            <a:xfrm>
              <a:off x="4490143" y="3109543"/>
              <a:ext cx="1226822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600" b="1" dirty="0">
                  <a:gradFill>
                    <a:gsLst>
                      <a:gs pos="0">
                        <a:schemeClr val="accent1">
                          <a:lumMod val="20000"/>
                          <a:lumOff val="80000"/>
                        </a:schemeClr>
                      </a:gs>
                      <a:gs pos="50000">
                        <a:schemeClr val="accent2">
                          <a:lumMod val="20000"/>
                          <a:lumOff val="80000"/>
                        </a:schemeClr>
                      </a:gs>
                      <a:gs pos="100000">
                        <a:schemeClr val="accent3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微软雅黑" panose="020B0503020204020204" charset="-122"/>
                  <a:sym typeface="+mn-ea"/>
                </a:rPr>
                <a:t>发送给朋友</a:t>
              </a:r>
              <a:endParaRPr lang="zh-CN" altLang="en-US" sz="1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sym typeface="+mn-ea"/>
              </a:endParaRPr>
            </a:p>
          </p:txBody>
        </p:sp>
        <p:sp>
          <p:nvSpPr>
            <p:cNvPr id="133" name="文本框 132"/>
            <p:cNvSpPr txBox="1"/>
            <p:nvPr>
              <p:custDataLst>
                <p:tags r:id="rId32"/>
              </p:custDataLst>
            </p:nvPr>
          </p:nvSpPr>
          <p:spPr>
            <a:xfrm>
              <a:off x="6445025" y="3109543"/>
              <a:ext cx="1226822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600" b="1" dirty="0">
                  <a:gradFill>
                    <a:gsLst>
                      <a:gs pos="0">
                        <a:schemeClr val="accent1">
                          <a:lumMod val="20000"/>
                          <a:lumOff val="80000"/>
                        </a:schemeClr>
                      </a:gs>
                      <a:gs pos="50000">
                        <a:schemeClr val="accent2">
                          <a:lumMod val="20000"/>
                          <a:lumOff val="80000"/>
                        </a:schemeClr>
                      </a:gs>
                      <a:gs pos="100000">
                        <a:schemeClr val="accent3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微软雅黑" panose="020B0503020204020204" charset="-122"/>
                  <a:sym typeface="+mn-ea"/>
                </a:rPr>
                <a:t>分享社群</a:t>
              </a:r>
              <a:endParaRPr lang="zh-CN" altLang="en-US" sz="1600" b="1" dirty="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0000">
                      <a:schemeClr val="accent2">
                        <a:lumMod val="20000"/>
                        <a:lumOff val="80000"/>
                      </a:schemeClr>
                    </a:gs>
                    <a:gs pos="100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微软雅黑" panose="020B0503020204020204" charset="-122"/>
                <a:sym typeface="+mn-ea"/>
              </a:endParaRPr>
            </a:p>
          </p:txBody>
        </p:sp>
        <p:grpSp>
          <p:nvGrpSpPr>
            <p:cNvPr id="134" name="组合 133"/>
            <p:cNvGrpSpPr/>
            <p:nvPr/>
          </p:nvGrpSpPr>
          <p:grpSpPr>
            <a:xfrm>
              <a:off x="3988250" y="1817917"/>
              <a:ext cx="4215500" cy="365760"/>
              <a:chOff x="4095177" y="1817917"/>
              <a:chExt cx="4215500" cy="365760"/>
            </a:xfrm>
          </p:grpSpPr>
          <p:sp>
            <p:nvSpPr>
              <p:cNvPr id="135" name="椭圆 134"/>
              <p:cNvSpPr/>
              <p:nvPr>
                <p:custDataLst>
                  <p:tags r:id="rId33"/>
                </p:custDataLst>
              </p:nvPr>
            </p:nvSpPr>
            <p:spPr>
              <a:xfrm>
                <a:off x="4095177" y="1817917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36" name="椭圆 135"/>
              <p:cNvSpPr/>
              <p:nvPr>
                <p:custDataLst>
                  <p:tags r:id="rId34"/>
                </p:custDataLst>
              </p:nvPr>
            </p:nvSpPr>
            <p:spPr>
              <a:xfrm>
                <a:off x="6020047" y="1817917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37" name="椭圆 136"/>
              <p:cNvSpPr/>
              <p:nvPr>
                <p:custDataLst>
                  <p:tags r:id="rId35"/>
                </p:custDataLst>
              </p:nvPr>
            </p:nvSpPr>
            <p:spPr>
              <a:xfrm>
                <a:off x="7944917" y="1817917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38" name="wireless-game-controller_75458"/>
              <p:cNvSpPr>
                <a:spLocks noChangeAspect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4198894" y="1937659"/>
                <a:ext cx="158326" cy="126277"/>
              </a:xfrm>
              <a:custGeom>
                <a:avLst/>
                <a:gdLst>
                  <a:gd name="connsiteX0" fmla="*/ 457745 w 608415"/>
                  <a:gd name="connsiteY0" fmla="*/ 362801 h 485261"/>
                  <a:gd name="connsiteX1" fmla="*/ 434896 w 608415"/>
                  <a:gd name="connsiteY1" fmla="*/ 385613 h 485261"/>
                  <a:gd name="connsiteX2" fmla="*/ 457745 w 608415"/>
                  <a:gd name="connsiteY2" fmla="*/ 408330 h 485261"/>
                  <a:gd name="connsiteX3" fmla="*/ 480594 w 608415"/>
                  <a:gd name="connsiteY3" fmla="*/ 385613 h 485261"/>
                  <a:gd name="connsiteX4" fmla="*/ 457745 w 608415"/>
                  <a:gd name="connsiteY4" fmla="*/ 362801 h 485261"/>
                  <a:gd name="connsiteX5" fmla="*/ 504782 w 608415"/>
                  <a:gd name="connsiteY5" fmla="*/ 315841 h 485261"/>
                  <a:gd name="connsiteX6" fmla="*/ 481933 w 608415"/>
                  <a:gd name="connsiteY6" fmla="*/ 338653 h 485261"/>
                  <a:gd name="connsiteX7" fmla="*/ 504782 w 608415"/>
                  <a:gd name="connsiteY7" fmla="*/ 361369 h 485261"/>
                  <a:gd name="connsiteX8" fmla="*/ 527631 w 608415"/>
                  <a:gd name="connsiteY8" fmla="*/ 338653 h 485261"/>
                  <a:gd name="connsiteX9" fmla="*/ 504782 w 608415"/>
                  <a:gd name="connsiteY9" fmla="*/ 315841 h 485261"/>
                  <a:gd name="connsiteX10" fmla="*/ 410709 w 608415"/>
                  <a:gd name="connsiteY10" fmla="*/ 315841 h 485261"/>
                  <a:gd name="connsiteX11" fmla="*/ 387955 w 608415"/>
                  <a:gd name="connsiteY11" fmla="*/ 338653 h 485261"/>
                  <a:gd name="connsiteX12" fmla="*/ 410709 w 608415"/>
                  <a:gd name="connsiteY12" fmla="*/ 361369 h 485261"/>
                  <a:gd name="connsiteX13" fmla="*/ 433558 w 608415"/>
                  <a:gd name="connsiteY13" fmla="*/ 338653 h 485261"/>
                  <a:gd name="connsiteX14" fmla="*/ 410709 w 608415"/>
                  <a:gd name="connsiteY14" fmla="*/ 315841 h 485261"/>
                  <a:gd name="connsiteX15" fmla="*/ 457745 w 608415"/>
                  <a:gd name="connsiteY15" fmla="*/ 268880 h 485261"/>
                  <a:gd name="connsiteX16" fmla="*/ 434896 w 608415"/>
                  <a:gd name="connsiteY16" fmla="*/ 291692 h 485261"/>
                  <a:gd name="connsiteX17" fmla="*/ 457745 w 608415"/>
                  <a:gd name="connsiteY17" fmla="*/ 314409 h 485261"/>
                  <a:gd name="connsiteX18" fmla="*/ 480594 w 608415"/>
                  <a:gd name="connsiteY18" fmla="*/ 291692 h 485261"/>
                  <a:gd name="connsiteX19" fmla="*/ 457745 w 608415"/>
                  <a:gd name="connsiteY19" fmla="*/ 268880 h 485261"/>
                  <a:gd name="connsiteX20" fmla="*/ 131932 w 608415"/>
                  <a:gd name="connsiteY20" fmla="*/ 267926 h 485261"/>
                  <a:gd name="connsiteX21" fmla="*/ 121511 w 608415"/>
                  <a:gd name="connsiteY21" fmla="*/ 278330 h 485261"/>
                  <a:gd name="connsiteX22" fmla="*/ 121511 w 608415"/>
                  <a:gd name="connsiteY22" fmla="*/ 313264 h 485261"/>
                  <a:gd name="connsiteX23" fmla="*/ 86425 w 608415"/>
                  <a:gd name="connsiteY23" fmla="*/ 313264 h 485261"/>
                  <a:gd name="connsiteX24" fmla="*/ 76004 w 608415"/>
                  <a:gd name="connsiteY24" fmla="*/ 323763 h 485261"/>
                  <a:gd name="connsiteX25" fmla="*/ 76004 w 608415"/>
                  <a:gd name="connsiteY25" fmla="*/ 353543 h 485261"/>
                  <a:gd name="connsiteX26" fmla="*/ 86425 w 608415"/>
                  <a:gd name="connsiteY26" fmla="*/ 363946 h 485261"/>
                  <a:gd name="connsiteX27" fmla="*/ 121511 w 608415"/>
                  <a:gd name="connsiteY27" fmla="*/ 363946 h 485261"/>
                  <a:gd name="connsiteX28" fmla="*/ 121511 w 608415"/>
                  <a:gd name="connsiteY28" fmla="*/ 398976 h 485261"/>
                  <a:gd name="connsiteX29" fmla="*/ 131932 w 608415"/>
                  <a:gd name="connsiteY29" fmla="*/ 409380 h 485261"/>
                  <a:gd name="connsiteX30" fmla="*/ 161855 w 608415"/>
                  <a:gd name="connsiteY30" fmla="*/ 409380 h 485261"/>
                  <a:gd name="connsiteX31" fmla="*/ 172276 w 608415"/>
                  <a:gd name="connsiteY31" fmla="*/ 398976 h 485261"/>
                  <a:gd name="connsiteX32" fmla="*/ 172276 w 608415"/>
                  <a:gd name="connsiteY32" fmla="*/ 363946 h 485261"/>
                  <a:gd name="connsiteX33" fmla="*/ 207266 w 608415"/>
                  <a:gd name="connsiteY33" fmla="*/ 363946 h 485261"/>
                  <a:gd name="connsiteX34" fmla="*/ 217687 w 608415"/>
                  <a:gd name="connsiteY34" fmla="*/ 353543 h 485261"/>
                  <a:gd name="connsiteX35" fmla="*/ 217687 w 608415"/>
                  <a:gd name="connsiteY35" fmla="*/ 323763 h 485261"/>
                  <a:gd name="connsiteX36" fmla="*/ 207266 w 608415"/>
                  <a:gd name="connsiteY36" fmla="*/ 313264 h 485261"/>
                  <a:gd name="connsiteX37" fmla="*/ 172276 w 608415"/>
                  <a:gd name="connsiteY37" fmla="*/ 313264 h 485261"/>
                  <a:gd name="connsiteX38" fmla="*/ 172276 w 608415"/>
                  <a:gd name="connsiteY38" fmla="*/ 278330 h 485261"/>
                  <a:gd name="connsiteX39" fmla="*/ 161855 w 608415"/>
                  <a:gd name="connsiteY39" fmla="*/ 267926 h 485261"/>
                  <a:gd name="connsiteX40" fmla="*/ 286043 w 608415"/>
                  <a:gd name="connsiteY40" fmla="*/ 155297 h 485261"/>
                  <a:gd name="connsiteX41" fmla="*/ 322276 w 608415"/>
                  <a:gd name="connsiteY41" fmla="*/ 155297 h 485261"/>
                  <a:gd name="connsiteX42" fmla="*/ 332697 w 608415"/>
                  <a:gd name="connsiteY42" fmla="*/ 165701 h 485261"/>
                  <a:gd name="connsiteX43" fmla="*/ 332697 w 608415"/>
                  <a:gd name="connsiteY43" fmla="*/ 191949 h 485261"/>
                  <a:gd name="connsiteX44" fmla="*/ 461474 w 608415"/>
                  <a:gd name="connsiteY44" fmla="*/ 191949 h 485261"/>
                  <a:gd name="connsiteX45" fmla="*/ 608415 w 608415"/>
                  <a:gd name="connsiteY45" fmla="*/ 338653 h 485261"/>
                  <a:gd name="connsiteX46" fmla="*/ 461474 w 608415"/>
                  <a:gd name="connsiteY46" fmla="*/ 485261 h 485261"/>
                  <a:gd name="connsiteX47" fmla="*/ 331359 w 608415"/>
                  <a:gd name="connsiteY47" fmla="*/ 406421 h 485261"/>
                  <a:gd name="connsiteX48" fmla="*/ 277056 w 608415"/>
                  <a:gd name="connsiteY48" fmla="*/ 406421 h 485261"/>
                  <a:gd name="connsiteX49" fmla="*/ 146846 w 608415"/>
                  <a:gd name="connsiteY49" fmla="*/ 485261 h 485261"/>
                  <a:gd name="connsiteX50" fmla="*/ 0 w 608415"/>
                  <a:gd name="connsiteY50" fmla="*/ 338653 h 485261"/>
                  <a:gd name="connsiteX51" fmla="*/ 146846 w 608415"/>
                  <a:gd name="connsiteY51" fmla="*/ 191949 h 485261"/>
                  <a:gd name="connsiteX52" fmla="*/ 275622 w 608415"/>
                  <a:gd name="connsiteY52" fmla="*/ 191949 h 485261"/>
                  <a:gd name="connsiteX53" fmla="*/ 275622 w 608415"/>
                  <a:gd name="connsiteY53" fmla="*/ 165701 h 485261"/>
                  <a:gd name="connsiteX54" fmla="*/ 286043 w 608415"/>
                  <a:gd name="connsiteY54" fmla="*/ 155297 h 485261"/>
                  <a:gd name="connsiteX55" fmla="*/ 304137 w 608415"/>
                  <a:gd name="connsiteY55" fmla="*/ 59217 h 485261"/>
                  <a:gd name="connsiteX56" fmla="*/ 381900 w 608415"/>
                  <a:gd name="connsiteY56" fmla="*/ 91270 h 485261"/>
                  <a:gd name="connsiteX57" fmla="*/ 381900 w 608415"/>
                  <a:gd name="connsiteY57" fmla="*/ 112830 h 485261"/>
                  <a:gd name="connsiteX58" fmla="*/ 371097 w 608415"/>
                  <a:gd name="connsiteY58" fmla="*/ 117219 h 485261"/>
                  <a:gd name="connsiteX59" fmla="*/ 360389 w 608415"/>
                  <a:gd name="connsiteY59" fmla="*/ 112830 h 485261"/>
                  <a:gd name="connsiteX60" fmla="*/ 247956 w 608415"/>
                  <a:gd name="connsiteY60" fmla="*/ 112830 h 485261"/>
                  <a:gd name="connsiteX61" fmla="*/ 226445 w 608415"/>
                  <a:gd name="connsiteY61" fmla="*/ 112830 h 485261"/>
                  <a:gd name="connsiteX62" fmla="*/ 226445 w 608415"/>
                  <a:gd name="connsiteY62" fmla="*/ 91270 h 485261"/>
                  <a:gd name="connsiteX63" fmla="*/ 304137 w 608415"/>
                  <a:gd name="connsiteY63" fmla="*/ 59217 h 485261"/>
                  <a:gd name="connsiteX64" fmla="*/ 304196 w 608415"/>
                  <a:gd name="connsiteY64" fmla="*/ 0 h 485261"/>
                  <a:gd name="connsiteX65" fmla="*/ 411937 w 608415"/>
                  <a:gd name="connsiteY65" fmla="*/ 44507 h 485261"/>
                  <a:gd name="connsiteX66" fmla="*/ 411937 w 608415"/>
                  <a:gd name="connsiteY66" fmla="*/ 65974 h 485261"/>
                  <a:gd name="connsiteX67" fmla="*/ 390429 w 608415"/>
                  <a:gd name="connsiteY67" fmla="*/ 65974 h 485261"/>
                  <a:gd name="connsiteX68" fmla="*/ 217986 w 608415"/>
                  <a:gd name="connsiteY68" fmla="*/ 65974 h 485261"/>
                  <a:gd name="connsiteX69" fmla="*/ 207184 w 608415"/>
                  <a:gd name="connsiteY69" fmla="*/ 70362 h 485261"/>
                  <a:gd name="connsiteX70" fmla="*/ 196383 w 608415"/>
                  <a:gd name="connsiteY70" fmla="*/ 65974 h 485261"/>
                  <a:gd name="connsiteX71" fmla="*/ 196383 w 608415"/>
                  <a:gd name="connsiteY71" fmla="*/ 44507 h 485261"/>
                  <a:gd name="connsiteX72" fmla="*/ 304196 w 608415"/>
                  <a:gd name="connsiteY72" fmla="*/ 0 h 485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608415" h="485261">
                    <a:moveTo>
                      <a:pt x="457745" y="362801"/>
                    </a:moveTo>
                    <a:cubicBezTo>
                      <a:pt x="445126" y="362801"/>
                      <a:pt x="434896" y="373014"/>
                      <a:pt x="434896" y="385613"/>
                    </a:cubicBezTo>
                    <a:cubicBezTo>
                      <a:pt x="434896" y="398117"/>
                      <a:pt x="445126" y="408330"/>
                      <a:pt x="457745" y="408330"/>
                    </a:cubicBezTo>
                    <a:cubicBezTo>
                      <a:pt x="470365" y="408330"/>
                      <a:pt x="480594" y="398117"/>
                      <a:pt x="480594" y="385613"/>
                    </a:cubicBezTo>
                    <a:cubicBezTo>
                      <a:pt x="480594" y="373014"/>
                      <a:pt x="470365" y="362801"/>
                      <a:pt x="457745" y="362801"/>
                    </a:cubicBezTo>
                    <a:close/>
                    <a:moveTo>
                      <a:pt x="504782" y="315841"/>
                    </a:moveTo>
                    <a:cubicBezTo>
                      <a:pt x="492162" y="315841"/>
                      <a:pt x="481933" y="326054"/>
                      <a:pt x="481933" y="338653"/>
                    </a:cubicBezTo>
                    <a:cubicBezTo>
                      <a:pt x="481933" y="351156"/>
                      <a:pt x="492162" y="361369"/>
                      <a:pt x="504782" y="361369"/>
                    </a:cubicBezTo>
                    <a:cubicBezTo>
                      <a:pt x="517401" y="361369"/>
                      <a:pt x="527631" y="351156"/>
                      <a:pt x="527631" y="338653"/>
                    </a:cubicBezTo>
                    <a:cubicBezTo>
                      <a:pt x="527631" y="326054"/>
                      <a:pt x="517401" y="315841"/>
                      <a:pt x="504782" y="315841"/>
                    </a:cubicBezTo>
                    <a:close/>
                    <a:moveTo>
                      <a:pt x="410709" y="315841"/>
                    </a:moveTo>
                    <a:cubicBezTo>
                      <a:pt x="398089" y="315841"/>
                      <a:pt x="387955" y="326054"/>
                      <a:pt x="387955" y="338653"/>
                    </a:cubicBezTo>
                    <a:cubicBezTo>
                      <a:pt x="387955" y="351156"/>
                      <a:pt x="398089" y="361369"/>
                      <a:pt x="410709" y="361369"/>
                    </a:cubicBezTo>
                    <a:cubicBezTo>
                      <a:pt x="423328" y="361369"/>
                      <a:pt x="433558" y="351156"/>
                      <a:pt x="433558" y="338653"/>
                    </a:cubicBezTo>
                    <a:cubicBezTo>
                      <a:pt x="433558" y="326054"/>
                      <a:pt x="423328" y="315841"/>
                      <a:pt x="410709" y="315841"/>
                    </a:cubicBezTo>
                    <a:close/>
                    <a:moveTo>
                      <a:pt x="457745" y="268880"/>
                    </a:moveTo>
                    <a:cubicBezTo>
                      <a:pt x="445126" y="268880"/>
                      <a:pt x="434896" y="279093"/>
                      <a:pt x="434896" y="291692"/>
                    </a:cubicBezTo>
                    <a:cubicBezTo>
                      <a:pt x="434896" y="304291"/>
                      <a:pt x="445126" y="314409"/>
                      <a:pt x="457745" y="314409"/>
                    </a:cubicBezTo>
                    <a:cubicBezTo>
                      <a:pt x="470365" y="314409"/>
                      <a:pt x="480594" y="304291"/>
                      <a:pt x="480594" y="291692"/>
                    </a:cubicBezTo>
                    <a:cubicBezTo>
                      <a:pt x="480594" y="279093"/>
                      <a:pt x="470365" y="268880"/>
                      <a:pt x="457745" y="268880"/>
                    </a:cubicBezTo>
                    <a:close/>
                    <a:moveTo>
                      <a:pt x="131932" y="267926"/>
                    </a:moveTo>
                    <a:cubicBezTo>
                      <a:pt x="126195" y="267926"/>
                      <a:pt x="121511" y="272603"/>
                      <a:pt x="121511" y="278330"/>
                    </a:cubicBezTo>
                    <a:lnTo>
                      <a:pt x="121511" y="313264"/>
                    </a:lnTo>
                    <a:lnTo>
                      <a:pt x="86425" y="313264"/>
                    </a:lnTo>
                    <a:cubicBezTo>
                      <a:pt x="80689" y="313264"/>
                      <a:pt x="76004" y="317941"/>
                      <a:pt x="76004" y="323763"/>
                    </a:cubicBezTo>
                    <a:lnTo>
                      <a:pt x="76004" y="353543"/>
                    </a:lnTo>
                    <a:cubicBezTo>
                      <a:pt x="76004" y="359270"/>
                      <a:pt x="80689" y="363946"/>
                      <a:pt x="86425" y="363946"/>
                    </a:cubicBezTo>
                    <a:lnTo>
                      <a:pt x="121511" y="363946"/>
                    </a:lnTo>
                    <a:lnTo>
                      <a:pt x="121511" y="398976"/>
                    </a:lnTo>
                    <a:cubicBezTo>
                      <a:pt x="121511" y="404703"/>
                      <a:pt x="126195" y="409380"/>
                      <a:pt x="131932" y="409380"/>
                    </a:cubicBezTo>
                    <a:lnTo>
                      <a:pt x="161855" y="409380"/>
                    </a:lnTo>
                    <a:cubicBezTo>
                      <a:pt x="167591" y="409380"/>
                      <a:pt x="172276" y="404703"/>
                      <a:pt x="172276" y="398976"/>
                    </a:cubicBezTo>
                    <a:lnTo>
                      <a:pt x="172276" y="363946"/>
                    </a:lnTo>
                    <a:lnTo>
                      <a:pt x="207266" y="363946"/>
                    </a:lnTo>
                    <a:cubicBezTo>
                      <a:pt x="213003" y="363946"/>
                      <a:pt x="217687" y="359270"/>
                      <a:pt x="217687" y="353543"/>
                    </a:cubicBezTo>
                    <a:lnTo>
                      <a:pt x="217687" y="323763"/>
                    </a:lnTo>
                    <a:cubicBezTo>
                      <a:pt x="217687" y="317941"/>
                      <a:pt x="213003" y="313264"/>
                      <a:pt x="207266" y="313264"/>
                    </a:cubicBezTo>
                    <a:lnTo>
                      <a:pt x="172276" y="313264"/>
                    </a:lnTo>
                    <a:lnTo>
                      <a:pt x="172276" y="278330"/>
                    </a:lnTo>
                    <a:cubicBezTo>
                      <a:pt x="172276" y="272603"/>
                      <a:pt x="167591" y="267926"/>
                      <a:pt x="161855" y="267926"/>
                    </a:cubicBezTo>
                    <a:close/>
                    <a:moveTo>
                      <a:pt x="286043" y="155297"/>
                    </a:moveTo>
                    <a:lnTo>
                      <a:pt x="322276" y="155297"/>
                    </a:lnTo>
                    <a:cubicBezTo>
                      <a:pt x="328108" y="155297"/>
                      <a:pt x="332697" y="159974"/>
                      <a:pt x="332697" y="165701"/>
                    </a:cubicBezTo>
                    <a:lnTo>
                      <a:pt x="332697" y="191949"/>
                    </a:lnTo>
                    <a:lnTo>
                      <a:pt x="461474" y="191949"/>
                    </a:lnTo>
                    <a:cubicBezTo>
                      <a:pt x="542640" y="191949"/>
                      <a:pt x="608415" y="257617"/>
                      <a:pt x="608415" y="338653"/>
                    </a:cubicBezTo>
                    <a:cubicBezTo>
                      <a:pt x="608415" y="419593"/>
                      <a:pt x="542640" y="485261"/>
                      <a:pt x="461474" y="485261"/>
                    </a:cubicBezTo>
                    <a:cubicBezTo>
                      <a:pt x="404877" y="485261"/>
                      <a:pt x="355833" y="453286"/>
                      <a:pt x="331359" y="406421"/>
                    </a:cubicBezTo>
                    <a:lnTo>
                      <a:pt x="277056" y="406421"/>
                    </a:lnTo>
                    <a:cubicBezTo>
                      <a:pt x="252486" y="453286"/>
                      <a:pt x="203442" y="485261"/>
                      <a:pt x="146846" y="485261"/>
                    </a:cubicBezTo>
                    <a:cubicBezTo>
                      <a:pt x="65775" y="485261"/>
                      <a:pt x="0" y="419593"/>
                      <a:pt x="0" y="338653"/>
                    </a:cubicBezTo>
                    <a:cubicBezTo>
                      <a:pt x="0" y="257617"/>
                      <a:pt x="65775" y="191949"/>
                      <a:pt x="146846" y="191949"/>
                    </a:cubicBezTo>
                    <a:lnTo>
                      <a:pt x="275622" y="191949"/>
                    </a:lnTo>
                    <a:lnTo>
                      <a:pt x="275622" y="165701"/>
                    </a:lnTo>
                    <a:cubicBezTo>
                      <a:pt x="275622" y="159974"/>
                      <a:pt x="280307" y="155297"/>
                      <a:pt x="286043" y="155297"/>
                    </a:cubicBezTo>
                    <a:close/>
                    <a:moveTo>
                      <a:pt x="304137" y="59217"/>
                    </a:moveTo>
                    <a:cubicBezTo>
                      <a:pt x="332281" y="59217"/>
                      <a:pt x="360437" y="69901"/>
                      <a:pt x="381900" y="91270"/>
                    </a:cubicBezTo>
                    <a:cubicBezTo>
                      <a:pt x="387828" y="97280"/>
                      <a:pt x="387828" y="106820"/>
                      <a:pt x="381900" y="112830"/>
                    </a:cubicBezTo>
                    <a:cubicBezTo>
                      <a:pt x="378937" y="115788"/>
                      <a:pt x="375017" y="117219"/>
                      <a:pt x="371097" y="117219"/>
                    </a:cubicBezTo>
                    <a:cubicBezTo>
                      <a:pt x="367177" y="117219"/>
                      <a:pt x="363353" y="115788"/>
                      <a:pt x="360389" y="112830"/>
                    </a:cubicBezTo>
                    <a:cubicBezTo>
                      <a:pt x="329413" y="81921"/>
                      <a:pt x="278932" y="81921"/>
                      <a:pt x="247956" y="112830"/>
                    </a:cubicBezTo>
                    <a:cubicBezTo>
                      <a:pt x="242028" y="118745"/>
                      <a:pt x="232372" y="118745"/>
                      <a:pt x="226445" y="112830"/>
                    </a:cubicBezTo>
                    <a:cubicBezTo>
                      <a:pt x="220517" y="106820"/>
                      <a:pt x="220517" y="97280"/>
                      <a:pt x="226445" y="91270"/>
                    </a:cubicBezTo>
                    <a:cubicBezTo>
                      <a:pt x="247861" y="69901"/>
                      <a:pt x="275993" y="59217"/>
                      <a:pt x="304137" y="59217"/>
                    </a:cubicBezTo>
                    <a:close/>
                    <a:moveTo>
                      <a:pt x="304196" y="0"/>
                    </a:moveTo>
                    <a:cubicBezTo>
                      <a:pt x="343232" y="0"/>
                      <a:pt x="382257" y="14836"/>
                      <a:pt x="411937" y="44507"/>
                    </a:cubicBezTo>
                    <a:cubicBezTo>
                      <a:pt x="417959" y="50422"/>
                      <a:pt x="417959" y="60059"/>
                      <a:pt x="411937" y="65974"/>
                    </a:cubicBezTo>
                    <a:cubicBezTo>
                      <a:pt x="406010" y="71889"/>
                      <a:pt x="396451" y="71889"/>
                      <a:pt x="390429" y="65974"/>
                    </a:cubicBezTo>
                    <a:cubicBezTo>
                      <a:pt x="342826" y="18461"/>
                      <a:pt x="265494" y="18556"/>
                      <a:pt x="217986" y="65974"/>
                    </a:cubicBezTo>
                    <a:cubicBezTo>
                      <a:pt x="215022" y="68931"/>
                      <a:pt x="211103" y="70362"/>
                      <a:pt x="207184" y="70362"/>
                    </a:cubicBezTo>
                    <a:cubicBezTo>
                      <a:pt x="203265" y="70362"/>
                      <a:pt x="199441" y="68931"/>
                      <a:pt x="196383" y="65974"/>
                    </a:cubicBezTo>
                    <a:cubicBezTo>
                      <a:pt x="190456" y="60059"/>
                      <a:pt x="190456" y="50422"/>
                      <a:pt x="196383" y="44507"/>
                    </a:cubicBezTo>
                    <a:cubicBezTo>
                      <a:pt x="226111" y="14836"/>
                      <a:pt x="265159" y="0"/>
                      <a:pt x="30419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2"/>
                </a:solidFill>
              </a:ln>
            </p:spPr>
          </p:sp>
          <p:sp>
            <p:nvSpPr>
              <p:cNvPr id="139" name="wireless-game-controller_75458"/>
              <p:cNvSpPr>
                <a:spLocks noChangeAspect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6124399" y="1923338"/>
                <a:ext cx="158326" cy="140950"/>
              </a:xfrm>
              <a:custGeom>
                <a:avLst/>
                <a:gdLst>
                  <a:gd name="T0" fmla="*/ 4774 w 6827"/>
                  <a:gd name="T1" fmla="*/ 2112 h 6087"/>
                  <a:gd name="T2" fmla="*/ 3884 w 6827"/>
                  <a:gd name="T3" fmla="*/ 0 h 6087"/>
                  <a:gd name="T4" fmla="*/ 2052 w 6827"/>
                  <a:gd name="T5" fmla="*/ 1016 h 6087"/>
                  <a:gd name="T6" fmla="*/ 0 w 6827"/>
                  <a:gd name="T7" fmla="*/ 792 h 6087"/>
                  <a:gd name="T8" fmla="*/ 890 w 6827"/>
                  <a:gd name="T9" fmla="*/ 6087 h 6087"/>
                  <a:gd name="T10" fmla="*/ 2722 w 6827"/>
                  <a:gd name="T11" fmla="*/ 5863 h 6087"/>
                  <a:gd name="T12" fmla="*/ 4774 w 6827"/>
                  <a:gd name="T13" fmla="*/ 6087 h 6087"/>
                  <a:gd name="T14" fmla="*/ 4995 w 6827"/>
                  <a:gd name="T15" fmla="*/ 6087 h 6087"/>
                  <a:gd name="T16" fmla="*/ 6827 w 6827"/>
                  <a:gd name="T17" fmla="*/ 3017 h 6087"/>
                  <a:gd name="T18" fmla="*/ 772 w 6827"/>
                  <a:gd name="T19" fmla="*/ 5389 h 6087"/>
                  <a:gd name="T20" fmla="*/ 406 w 6827"/>
                  <a:gd name="T21" fmla="*/ 1490 h 6087"/>
                  <a:gd name="T22" fmla="*/ 772 w 6827"/>
                  <a:gd name="T23" fmla="*/ 5389 h 6087"/>
                  <a:gd name="T24" fmla="*/ 1662 w 6827"/>
                  <a:gd name="T25" fmla="*/ 1197 h 6087"/>
                  <a:gd name="T26" fmla="*/ 1060 w 6827"/>
                  <a:gd name="T27" fmla="*/ 1577 h 6087"/>
                  <a:gd name="T28" fmla="*/ 2316 w 6827"/>
                  <a:gd name="T29" fmla="*/ 5450 h 6087"/>
                  <a:gd name="T30" fmla="*/ 1178 w 6827"/>
                  <a:gd name="T31" fmla="*/ 5681 h 6087"/>
                  <a:gd name="T32" fmla="*/ 2316 w 6827"/>
                  <a:gd name="T33" fmla="*/ 1983 h 6087"/>
                  <a:gd name="T34" fmla="*/ 2824 w 6827"/>
                  <a:gd name="T35" fmla="*/ 5389 h 6087"/>
                  <a:gd name="T36" fmla="*/ 2722 w 6827"/>
                  <a:gd name="T37" fmla="*/ 1697 h 6087"/>
                  <a:gd name="T38" fmla="*/ 2458 w 6827"/>
                  <a:gd name="T39" fmla="*/ 1428 h 6087"/>
                  <a:gd name="T40" fmla="*/ 2824 w 6827"/>
                  <a:gd name="T41" fmla="*/ 1071 h 6087"/>
                  <a:gd name="T42" fmla="*/ 2739 w 6827"/>
                  <a:gd name="T43" fmla="*/ 405 h 6087"/>
                  <a:gd name="T44" fmla="*/ 4088 w 6827"/>
                  <a:gd name="T45" fmla="*/ 785 h 6087"/>
                  <a:gd name="T46" fmla="*/ 2739 w 6827"/>
                  <a:gd name="T47" fmla="*/ 405 h 6087"/>
                  <a:gd name="T48" fmla="*/ 4369 w 6827"/>
                  <a:gd name="T49" fmla="*/ 5451 h 6087"/>
                  <a:gd name="T50" fmla="*/ 3230 w 6827"/>
                  <a:gd name="T51" fmla="*/ 5681 h 6087"/>
                  <a:gd name="T52" fmla="*/ 4369 w 6827"/>
                  <a:gd name="T53" fmla="*/ 1190 h 6087"/>
                  <a:gd name="T54" fmla="*/ 4877 w 6827"/>
                  <a:gd name="T55" fmla="*/ 5389 h 6087"/>
                  <a:gd name="T56" fmla="*/ 4774 w 6827"/>
                  <a:gd name="T57" fmla="*/ 3078 h 6087"/>
                  <a:gd name="T58" fmla="*/ 4877 w 6827"/>
                  <a:gd name="T59" fmla="*/ 5389 h 6087"/>
                  <a:gd name="T60" fmla="*/ 5767 w 6827"/>
                  <a:gd name="T61" fmla="*/ 2517 h 6087"/>
                  <a:gd name="T62" fmla="*/ 5165 w 6827"/>
                  <a:gd name="T63" fmla="*/ 2897 h 6087"/>
                  <a:gd name="T64" fmla="*/ 6421 w 6827"/>
                  <a:gd name="T65" fmla="*/ 5681 h 6087"/>
                  <a:gd name="T66" fmla="*/ 5282 w 6827"/>
                  <a:gd name="T67" fmla="*/ 3303 h 6087"/>
                  <a:gd name="T68" fmla="*/ 6421 w 6827"/>
                  <a:gd name="T69" fmla="*/ 5681 h 60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827" h="6087">
                    <a:moveTo>
                      <a:pt x="5937" y="2112"/>
                    </a:moveTo>
                    <a:lnTo>
                      <a:pt x="4774" y="2112"/>
                    </a:lnTo>
                    <a:lnTo>
                      <a:pt x="4774" y="905"/>
                    </a:lnTo>
                    <a:lnTo>
                      <a:pt x="3884" y="0"/>
                    </a:lnTo>
                    <a:lnTo>
                      <a:pt x="2052" y="0"/>
                    </a:lnTo>
                    <a:lnTo>
                      <a:pt x="2052" y="1016"/>
                    </a:lnTo>
                    <a:lnTo>
                      <a:pt x="1832" y="792"/>
                    </a:lnTo>
                    <a:lnTo>
                      <a:pt x="0" y="792"/>
                    </a:lnTo>
                    <a:lnTo>
                      <a:pt x="0" y="5182"/>
                    </a:lnTo>
                    <a:lnTo>
                      <a:pt x="890" y="6087"/>
                    </a:lnTo>
                    <a:lnTo>
                      <a:pt x="2722" y="6087"/>
                    </a:lnTo>
                    <a:lnTo>
                      <a:pt x="2722" y="5863"/>
                    </a:lnTo>
                    <a:lnTo>
                      <a:pt x="2942" y="6087"/>
                    </a:lnTo>
                    <a:lnTo>
                      <a:pt x="4774" y="6087"/>
                    </a:lnTo>
                    <a:lnTo>
                      <a:pt x="4774" y="5863"/>
                    </a:lnTo>
                    <a:lnTo>
                      <a:pt x="4995" y="6087"/>
                    </a:lnTo>
                    <a:lnTo>
                      <a:pt x="6827" y="6087"/>
                    </a:lnTo>
                    <a:lnTo>
                      <a:pt x="6827" y="3017"/>
                    </a:lnTo>
                    <a:lnTo>
                      <a:pt x="5937" y="2112"/>
                    </a:lnTo>
                    <a:close/>
                    <a:moveTo>
                      <a:pt x="772" y="5389"/>
                    </a:moveTo>
                    <a:lnTo>
                      <a:pt x="406" y="5016"/>
                    </a:lnTo>
                    <a:lnTo>
                      <a:pt x="406" y="1490"/>
                    </a:lnTo>
                    <a:lnTo>
                      <a:pt x="772" y="1863"/>
                    </a:lnTo>
                    <a:lnTo>
                      <a:pt x="772" y="5389"/>
                    </a:lnTo>
                    <a:close/>
                    <a:moveTo>
                      <a:pt x="687" y="1197"/>
                    </a:moveTo>
                    <a:lnTo>
                      <a:pt x="1662" y="1197"/>
                    </a:lnTo>
                    <a:lnTo>
                      <a:pt x="2035" y="1577"/>
                    </a:lnTo>
                    <a:lnTo>
                      <a:pt x="1060" y="1577"/>
                    </a:lnTo>
                    <a:lnTo>
                      <a:pt x="687" y="1197"/>
                    </a:lnTo>
                    <a:close/>
                    <a:moveTo>
                      <a:pt x="2316" y="5450"/>
                    </a:moveTo>
                    <a:lnTo>
                      <a:pt x="2316" y="5681"/>
                    </a:lnTo>
                    <a:lnTo>
                      <a:pt x="1178" y="5681"/>
                    </a:lnTo>
                    <a:lnTo>
                      <a:pt x="1178" y="1983"/>
                    </a:lnTo>
                    <a:lnTo>
                      <a:pt x="2316" y="1983"/>
                    </a:lnTo>
                    <a:lnTo>
                      <a:pt x="2316" y="5450"/>
                    </a:lnTo>
                    <a:close/>
                    <a:moveTo>
                      <a:pt x="2824" y="5389"/>
                    </a:moveTo>
                    <a:lnTo>
                      <a:pt x="2722" y="5285"/>
                    </a:lnTo>
                    <a:lnTo>
                      <a:pt x="2722" y="1697"/>
                    </a:lnTo>
                    <a:lnTo>
                      <a:pt x="2722" y="1697"/>
                    </a:lnTo>
                    <a:lnTo>
                      <a:pt x="2458" y="1428"/>
                    </a:lnTo>
                    <a:lnTo>
                      <a:pt x="2458" y="698"/>
                    </a:lnTo>
                    <a:lnTo>
                      <a:pt x="2824" y="1071"/>
                    </a:lnTo>
                    <a:lnTo>
                      <a:pt x="2824" y="5389"/>
                    </a:lnTo>
                    <a:close/>
                    <a:moveTo>
                      <a:pt x="2739" y="405"/>
                    </a:moveTo>
                    <a:lnTo>
                      <a:pt x="3714" y="405"/>
                    </a:lnTo>
                    <a:lnTo>
                      <a:pt x="4088" y="785"/>
                    </a:lnTo>
                    <a:lnTo>
                      <a:pt x="3112" y="785"/>
                    </a:lnTo>
                    <a:lnTo>
                      <a:pt x="2739" y="405"/>
                    </a:lnTo>
                    <a:close/>
                    <a:moveTo>
                      <a:pt x="4369" y="2112"/>
                    </a:moveTo>
                    <a:lnTo>
                      <a:pt x="4369" y="5451"/>
                    </a:lnTo>
                    <a:lnTo>
                      <a:pt x="4369" y="5681"/>
                    </a:lnTo>
                    <a:lnTo>
                      <a:pt x="3230" y="5681"/>
                    </a:lnTo>
                    <a:lnTo>
                      <a:pt x="3230" y="1190"/>
                    </a:lnTo>
                    <a:lnTo>
                      <a:pt x="4369" y="1190"/>
                    </a:lnTo>
                    <a:lnTo>
                      <a:pt x="4369" y="2112"/>
                    </a:lnTo>
                    <a:close/>
                    <a:moveTo>
                      <a:pt x="4877" y="5389"/>
                    </a:moveTo>
                    <a:lnTo>
                      <a:pt x="4774" y="5285"/>
                    </a:lnTo>
                    <a:lnTo>
                      <a:pt x="4774" y="3078"/>
                    </a:lnTo>
                    <a:lnTo>
                      <a:pt x="4877" y="3183"/>
                    </a:lnTo>
                    <a:lnTo>
                      <a:pt x="4877" y="5389"/>
                    </a:lnTo>
                    <a:close/>
                    <a:moveTo>
                      <a:pt x="4791" y="2517"/>
                    </a:moveTo>
                    <a:lnTo>
                      <a:pt x="5767" y="2517"/>
                    </a:lnTo>
                    <a:lnTo>
                      <a:pt x="6140" y="2897"/>
                    </a:lnTo>
                    <a:lnTo>
                      <a:pt x="5165" y="2897"/>
                    </a:lnTo>
                    <a:lnTo>
                      <a:pt x="4791" y="2517"/>
                    </a:lnTo>
                    <a:close/>
                    <a:moveTo>
                      <a:pt x="6421" y="5681"/>
                    </a:moveTo>
                    <a:lnTo>
                      <a:pt x="5282" y="5681"/>
                    </a:lnTo>
                    <a:lnTo>
                      <a:pt x="5282" y="3303"/>
                    </a:lnTo>
                    <a:lnTo>
                      <a:pt x="6421" y="3303"/>
                    </a:lnTo>
                    <a:lnTo>
                      <a:pt x="6421" y="56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2"/>
                </a:solidFill>
              </a:ln>
            </p:spPr>
            <p:txBody>
              <a:bodyPr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40" name="wireless-game-controller_75458"/>
              <p:cNvSpPr>
                <a:spLocks noChangeAspect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8048634" y="1936730"/>
                <a:ext cx="158326" cy="128135"/>
              </a:xfrm>
              <a:custGeom>
                <a:avLst/>
                <a:gdLst>
                  <a:gd name="T0" fmla="*/ 325000 h 606722"/>
                  <a:gd name="T1" fmla="*/ 325000 h 606722"/>
                  <a:gd name="T2" fmla="*/ 325000 h 606722"/>
                  <a:gd name="T3" fmla="*/ 325000 h 606722"/>
                  <a:gd name="T4" fmla="*/ 325000 h 606722"/>
                  <a:gd name="T5" fmla="*/ 325000 h 606722"/>
                  <a:gd name="T6" fmla="*/ 325000 h 606722"/>
                  <a:gd name="T7" fmla="*/ 325000 h 606722"/>
                  <a:gd name="T8" fmla="*/ 325000 h 606722"/>
                  <a:gd name="T9" fmla="*/ 325000 h 606722"/>
                  <a:gd name="T10" fmla="*/ 325000 h 606722"/>
                  <a:gd name="T11" fmla="*/ 325000 h 606722"/>
                  <a:gd name="T12" fmla="*/ 325000 h 606722"/>
                  <a:gd name="T13" fmla="*/ 325000 h 606722"/>
                  <a:gd name="T14" fmla="*/ 325000 h 606722"/>
                  <a:gd name="T15" fmla="*/ 325000 h 606722"/>
                  <a:gd name="T16" fmla="*/ 325000 h 606722"/>
                  <a:gd name="T17" fmla="*/ 325000 h 606722"/>
                  <a:gd name="T18" fmla="*/ 325000 h 606722"/>
                  <a:gd name="T19" fmla="*/ 325000 h 606722"/>
                  <a:gd name="T20" fmla="*/ 325000 h 606722"/>
                  <a:gd name="T21" fmla="*/ 325000 h 606722"/>
                  <a:gd name="T22" fmla="*/ 325000 h 606722"/>
                  <a:gd name="T23" fmla="*/ 325000 h 606722"/>
                  <a:gd name="T24" fmla="*/ 325000 h 606722"/>
                  <a:gd name="T25" fmla="*/ 325000 h 606722"/>
                  <a:gd name="T26" fmla="*/ 325000 h 606722"/>
                  <a:gd name="T27" fmla="*/ 325000 h 606722"/>
                  <a:gd name="T28" fmla="*/ 325000 h 606722"/>
                  <a:gd name="T29" fmla="*/ 325000 h 606722"/>
                  <a:gd name="T30" fmla="*/ 325000 h 606722"/>
                  <a:gd name="T31" fmla="*/ 325000 h 606722"/>
                  <a:gd name="T32" fmla="*/ 325000 h 606722"/>
                  <a:gd name="T33" fmla="*/ 325000 h 606722"/>
                  <a:gd name="T34" fmla="*/ 325000 h 606722"/>
                  <a:gd name="T35" fmla="*/ 325000 h 606722"/>
                  <a:gd name="T36" fmla="*/ 325000 h 606722"/>
                  <a:gd name="T37" fmla="*/ 325000 h 606722"/>
                  <a:gd name="T38" fmla="*/ 325000 h 606722"/>
                  <a:gd name="T39" fmla="*/ 325000 h 606722"/>
                  <a:gd name="T40" fmla="*/ 325000 h 606722"/>
                  <a:gd name="T41" fmla="*/ 325000 h 606722"/>
                  <a:gd name="T42" fmla="*/ 325000 h 606722"/>
                  <a:gd name="T43" fmla="*/ 325000 h 606722"/>
                  <a:gd name="T44" fmla="*/ 325000 h 606722"/>
                  <a:gd name="T45" fmla="*/ 325000 h 606722"/>
                  <a:gd name="T46" fmla="*/ 325000 h 606722"/>
                  <a:gd name="T47" fmla="*/ 325000 h 606722"/>
                  <a:gd name="T48" fmla="*/ 325000 h 606722"/>
                  <a:gd name="T49" fmla="*/ 325000 h 606722"/>
                  <a:gd name="T50" fmla="*/ 325000 h 606722"/>
                  <a:gd name="T51" fmla="*/ 325000 h 606722"/>
                  <a:gd name="T52" fmla="*/ 325000 h 606722"/>
                  <a:gd name="T53" fmla="*/ 325000 h 606722"/>
                  <a:gd name="T54" fmla="*/ 325000 h 606722"/>
                  <a:gd name="T55" fmla="*/ 325000 h 606722"/>
                  <a:gd name="T56" fmla="*/ 325000 h 606722"/>
                  <a:gd name="T57" fmla="*/ 325000 h 606722"/>
                  <a:gd name="T58" fmla="*/ 325000 h 606722"/>
                  <a:gd name="T59" fmla="*/ 325000 h 606722"/>
                  <a:gd name="T60" fmla="*/ 325000 h 606722"/>
                  <a:gd name="T61" fmla="*/ 325000 h 606722"/>
                  <a:gd name="T62" fmla="*/ 325000 h 606722"/>
                  <a:gd name="T63" fmla="*/ 325000 h 606722"/>
                  <a:gd name="T64" fmla="*/ 325000 h 606722"/>
                  <a:gd name="T65" fmla="*/ 325000 h 606722"/>
                  <a:gd name="T66" fmla="*/ 325000 h 606722"/>
                  <a:gd name="T67" fmla="*/ 325000 h 606722"/>
                  <a:gd name="T68" fmla="*/ 325000 h 606722"/>
                  <a:gd name="T69" fmla="*/ 325000 h 606722"/>
                  <a:gd name="T70" fmla="*/ 325000 h 606722"/>
                  <a:gd name="T71" fmla="*/ 325000 h 606722"/>
                  <a:gd name="T72" fmla="*/ 325000 h 606722"/>
                  <a:gd name="T73" fmla="*/ 325000 h 606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27" h="5534">
                    <a:moveTo>
                      <a:pt x="3982" y="0"/>
                    </a:moveTo>
                    <a:cubicBezTo>
                      <a:pt x="2808" y="0"/>
                      <a:pt x="1800" y="541"/>
                      <a:pt x="1366" y="1313"/>
                    </a:cubicBezTo>
                    <a:cubicBezTo>
                      <a:pt x="558" y="1604"/>
                      <a:pt x="0" y="2229"/>
                      <a:pt x="0" y="2954"/>
                    </a:cubicBezTo>
                    <a:cubicBezTo>
                      <a:pt x="0" y="3510"/>
                      <a:pt x="329" y="4008"/>
                      <a:pt x="847" y="4341"/>
                    </a:cubicBezTo>
                    <a:lnTo>
                      <a:pt x="847" y="5534"/>
                    </a:lnTo>
                    <a:lnTo>
                      <a:pt x="1691" y="4691"/>
                    </a:lnTo>
                    <a:cubicBezTo>
                      <a:pt x="1912" y="4742"/>
                      <a:pt x="2146" y="4770"/>
                      <a:pt x="2389" y="4770"/>
                    </a:cubicBezTo>
                    <a:cubicBezTo>
                      <a:pt x="2990" y="4770"/>
                      <a:pt x="3538" y="4601"/>
                      <a:pt x="3958" y="4324"/>
                    </a:cubicBezTo>
                    <a:cubicBezTo>
                      <a:pt x="3966" y="4324"/>
                      <a:pt x="3974" y="4324"/>
                      <a:pt x="3982" y="4324"/>
                    </a:cubicBezTo>
                    <a:cubicBezTo>
                      <a:pt x="4272" y="4324"/>
                      <a:pt x="4551" y="4291"/>
                      <a:pt x="4814" y="4230"/>
                    </a:cubicBezTo>
                    <a:lnTo>
                      <a:pt x="5818" y="5234"/>
                    </a:lnTo>
                    <a:lnTo>
                      <a:pt x="5818" y="3813"/>
                    </a:lnTo>
                    <a:cubicBezTo>
                      <a:pt x="6435" y="3417"/>
                      <a:pt x="6827" y="2824"/>
                      <a:pt x="6827" y="2162"/>
                    </a:cubicBezTo>
                    <a:cubicBezTo>
                      <a:pt x="6827" y="968"/>
                      <a:pt x="5553" y="0"/>
                      <a:pt x="3982" y="0"/>
                    </a:cubicBezTo>
                    <a:close/>
                    <a:moveTo>
                      <a:pt x="2389" y="4196"/>
                    </a:moveTo>
                    <a:cubicBezTo>
                      <a:pt x="1883" y="4196"/>
                      <a:pt x="1394" y="4045"/>
                      <a:pt x="1047" y="3781"/>
                    </a:cubicBezTo>
                    <a:cubicBezTo>
                      <a:pt x="742" y="3549"/>
                      <a:pt x="574" y="3255"/>
                      <a:pt x="574" y="2954"/>
                    </a:cubicBezTo>
                    <a:cubicBezTo>
                      <a:pt x="574" y="2652"/>
                      <a:pt x="742" y="2359"/>
                      <a:pt x="1047" y="2127"/>
                    </a:cubicBezTo>
                    <a:cubicBezTo>
                      <a:pt x="1077" y="2104"/>
                      <a:pt x="1109" y="2082"/>
                      <a:pt x="1141" y="2061"/>
                    </a:cubicBezTo>
                    <a:cubicBezTo>
                      <a:pt x="1139" y="2094"/>
                      <a:pt x="1138" y="2128"/>
                      <a:pt x="1138" y="2162"/>
                    </a:cubicBezTo>
                    <a:cubicBezTo>
                      <a:pt x="1138" y="3055"/>
                      <a:pt x="1850" y="3821"/>
                      <a:pt x="2866" y="4151"/>
                    </a:cubicBezTo>
                    <a:cubicBezTo>
                      <a:pt x="2711" y="4181"/>
                      <a:pt x="2551" y="4196"/>
                      <a:pt x="2389" y="4196"/>
                    </a:cubicBezTo>
                    <a:close/>
                    <a:moveTo>
                      <a:pt x="2958" y="2503"/>
                    </a:moveTo>
                    <a:lnTo>
                      <a:pt x="2276" y="2503"/>
                    </a:lnTo>
                    <a:lnTo>
                      <a:pt x="2276" y="1821"/>
                    </a:lnTo>
                    <a:lnTo>
                      <a:pt x="2958" y="1821"/>
                    </a:lnTo>
                    <a:lnTo>
                      <a:pt x="2958" y="2503"/>
                    </a:lnTo>
                    <a:close/>
                    <a:moveTo>
                      <a:pt x="4324" y="2503"/>
                    </a:moveTo>
                    <a:lnTo>
                      <a:pt x="3641" y="2503"/>
                    </a:lnTo>
                    <a:lnTo>
                      <a:pt x="3641" y="1821"/>
                    </a:lnTo>
                    <a:lnTo>
                      <a:pt x="4324" y="1821"/>
                    </a:lnTo>
                    <a:lnTo>
                      <a:pt x="4324" y="2503"/>
                    </a:lnTo>
                    <a:close/>
                    <a:moveTo>
                      <a:pt x="5689" y="2503"/>
                    </a:moveTo>
                    <a:lnTo>
                      <a:pt x="5006" y="2503"/>
                    </a:lnTo>
                    <a:lnTo>
                      <a:pt x="5006" y="1821"/>
                    </a:lnTo>
                    <a:lnTo>
                      <a:pt x="5689" y="1821"/>
                    </a:lnTo>
                    <a:lnTo>
                      <a:pt x="5689" y="250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2"/>
                </a:solidFill>
              </a:ln>
            </p:spPr>
            <p:txBody>
              <a:bodyPr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41" name="组合 140"/>
            <p:cNvGrpSpPr/>
            <p:nvPr/>
          </p:nvGrpSpPr>
          <p:grpSpPr>
            <a:xfrm>
              <a:off x="4950685" y="2716796"/>
              <a:ext cx="2290631" cy="365760"/>
              <a:chOff x="5095544" y="2716796"/>
              <a:chExt cx="2290631" cy="365760"/>
            </a:xfrm>
          </p:grpSpPr>
          <p:sp>
            <p:nvSpPr>
              <p:cNvPr id="142" name="椭圆 141"/>
              <p:cNvSpPr/>
              <p:nvPr>
                <p:custDataLst>
                  <p:tags r:id="rId39"/>
                </p:custDataLst>
              </p:nvPr>
            </p:nvSpPr>
            <p:spPr>
              <a:xfrm>
                <a:off x="5095544" y="271679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43" name="椭圆 142"/>
              <p:cNvSpPr/>
              <p:nvPr>
                <p:custDataLst>
                  <p:tags r:id="rId40"/>
                </p:custDataLst>
              </p:nvPr>
            </p:nvSpPr>
            <p:spPr>
              <a:xfrm>
                <a:off x="7020415" y="271679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44" name="wireless-game-controller_75458"/>
              <p:cNvSpPr>
                <a:spLocks noChangeAspect="1"/>
              </p:cNvSpPr>
              <p:nvPr>
                <p:custDataLst>
                  <p:tags r:id="rId41"/>
                </p:custDataLst>
              </p:nvPr>
            </p:nvSpPr>
            <p:spPr bwMode="auto">
              <a:xfrm>
                <a:off x="5201926" y="2820513"/>
                <a:ext cx="152995" cy="158326"/>
              </a:xfrm>
              <a:custGeom>
                <a:avLst/>
                <a:gdLst>
                  <a:gd name="T0" fmla="*/ 1046 w 1046"/>
                  <a:gd name="T1" fmla="*/ 805 h 1084"/>
                  <a:gd name="T2" fmla="*/ 1046 w 1046"/>
                  <a:gd name="T3" fmla="*/ 1019 h 1084"/>
                  <a:gd name="T4" fmla="*/ 1045 w 1046"/>
                  <a:gd name="T5" fmla="*/ 1019 h 1084"/>
                  <a:gd name="T6" fmla="*/ 1031 w 1046"/>
                  <a:gd name="T7" fmla="*/ 1026 h 1084"/>
                  <a:gd name="T8" fmla="*/ 719 w 1046"/>
                  <a:gd name="T9" fmla="*/ 1084 h 1084"/>
                  <a:gd name="T10" fmla="*/ 361 w 1046"/>
                  <a:gd name="T11" fmla="*/ 1027 h 1084"/>
                  <a:gd name="T12" fmla="*/ 346 w 1046"/>
                  <a:gd name="T13" fmla="*/ 1022 h 1084"/>
                  <a:gd name="T14" fmla="*/ 345 w 1046"/>
                  <a:gd name="T15" fmla="*/ 1019 h 1084"/>
                  <a:gd name="T16" fmla="*/ 345 w 1046"/>
                  <a:gd name="T17" fmla="*/ 805 h 1084"/>
                  <a:gd name="T18" fmla="*/ 609 w 1046"/>
                  <a:gd name="T19" fmla="*/ 542 h 1084"/>
                  <a:gd name="T20" fmla="*/ 783 w 1046"/>
                  <a:gd name="T21" fmla="*/ 542 h 1084"/>
                  <a:gd name="T22" fmla="*/ 1046 w 1046"/>
                  <a:gd name="T23" fmla="*/ 805 h 1084"/>
                  <a:gd name="T24" fmla="*/ 353 w 1046"/>
                  <a:gd name="T25" fmla="*/ 656 h 1084"/>
                  <a:gd name="T26" fmla="*/ 91 w 1046"/>
                  <a:gd name="T27" fmla="*/ 438 h 1084"/>
                  <a:gd name="T28" fmla="*/ 0 w 1046"/>
                  <a:gd name="T29" fmla="*/ 257 h 1084"/>
                  <a:gd name="T30" fmla="*/ 309 w 1046"/>
                  <a:gd name="T31" fmla="*/ 0 h 1084"/>
                  <a:gd name="T32" fmla="*/ 589 w 1046"/>
                  <a:gd name="T33" fmla="*/ 147 h 1084"/>
                  <a:gd name="T34" fmla="*/ 696 w 1046"/>
                  <a:gd name="T35" fmla="*/ 117 h 1084"/>
                  <a:gd name="T36" fmla="*/ 902 w 1046"/>
                  <a:gd name="T37" fmla="*/ 322 h 1084"/>
                  <a:gd name="T38" fmla="*/ 696 w 1046"/>
                  <a:gd name="T39" fmla="*/ 528 h 1084"/>
                  <a:gd name="T40" fmla="*/ 527 w 1046"/>
                  <a:gd name="T41" fmla="*/ 439 h 1084"/>
                  <a:gd name="T42" fmla="*/ 387 w 1046"/>
                  <a:gd name="T43" fmla="*/ 505 h 1084"/>
                  <a:gd name="T44" fmla="*/ 343 w 1046"/>
                  <a:gd name="T45" fmla="*/ 511 h 1084"/>
                  <a:gd name="T46" fmla="*/ 380 w 1046"/>
                  <a:gd name="T47" fmla="*/ 629 h 1084"/>
                  <a:gd name="T48" fmla="*/ 375 w 1046"/>
                  <a:gd name="T49" fmla="*/ 651 h 1084"/>
                  <a:gd name="T50" fmla="*/ 360 w 1046"/>
                  <a:gd name="T51" fmla="*/ 657 h 1084"/>
                  <a:gd name="T52" fmla="*/ 353 w 1046"/>
                  <a:gd name="T53" fmla="*/ 656 h 1084"/>
                  <a:gd name="T54" fmla="*/ 326 w 1046"/>
                  <a:gd name="T55" fmla="*/ 601 h 1084"/>
                  <a:gd name="T56" fmla="*/ 297 w 1046"/>
                  <a:gd name="T57" fmla="*/ 496 h 1084"/>
                  <a:gd name="T58" fmla="*/ 301 w 1046"/>
                  <a:gd name="T59" fmla="*/ 479 h 1084"/>
                  <a:gd name="T60" fmla="*/ 317 w 1046"/>
                  <a:gd name="T61" fmla="*/ 471 h 1084"/>
                  <a:gd name="T62" fmla="*/ 378 w 1046"/>
                  <a:gd name="T63" fmla="*/ 464 h 1084"/>
                  <a:gd name="T64" fmla="*/ 506 w 1046"/>
                  <a:gd name="T65" fmla="*/ 401 h 1084"/>
                  <a:gd name="T66" fmla="*/ 490 w 1046"/>
                  <a:gd name="T67" fmla="*/ 322 h 1084"/>
                  <a:gd name="T68" fmla="*/ 555 w 1046"/>
                  <a:gd name="T69" fmla="*/ 173 h 1084"/>
                  <a:gd name="T70" fmla="*/ 309 w 1046"/>
                  <a:gd name="T71" fmla="*/ 42 h 1084"/>
                  <a:gd name="T72" fmla="*/ 42 w 1046"/>
                  <a:gd name="T73" fmla="*/ 257 h 1084"/>
                  <a:gd name="T74" fmla="*/ 122 w 1046"/>
                  <a:gd name="T75" fmla="*/ 409 h 1084"/>
                  <a:gd name="T76" fmla="*/ 128 w 1046"/>
                  <a:gd name="T77" fmla="*/ 419 h 1084"/>
                  <a:gd name="T78" fmla="*/ 326 w 1046"/>
                  <a:gd name="T79" fmla="*/ 601 h 1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46" h="1084">
                    <a:moveTo>
                      <a:pt x="1046" y="805"/>
                    </a:moveTo>
                    <a:lnTo>
                      <a:pt x="1046" y="1019"/>
                    </a:lnTo>
                    <a:lnTo>
                      <a:pt x="1045" y="1019"/>
                    </a:lnTo>
                    <a:lnTo>
                      <a:pt x="1031" y="1026"/>
                    </a:lnTo>
                    <a:cubicBezTo>
                      <a:pt x="1024" y="1029"/>
                      <a:pt x="912" y="1084"/>
                      <a:pt x="719" y="1084"/>
                    </a:cubicBezTo>
                    <a:cubicBezTo>
                      <a:pt x="620" y="1084"/>
                      <a:pt x="499" y="1070"/>
                      <a:pt x="361" y="1027"/>
                    </a:cubicBezTo>
                    <a:lnTo>
                      <a:pt x="346" y="1022"/>
                    </a:lnTo>
                    <a:lnTo>
                      <a:pt x="345" y="1019"/>
                    </a:lnTo>
                    <a:lnTo>
                      <a:pt x="345" y="805"/>
                    </a:lnTo>
                    <a:cubicBezTo>
                      <a:pt x="345" y="660"/>
                      <a:pt x="463" y="542"/>
                      <a:pt x="609" y="542"/>
                    </a:cubicBezTo>
                    <a:lnTo>
                      <a:pt x="783" y="542"/>
                    </a:lnTo>
                    <a:cubicBezTo>
                      <a:pt x="928" y="542"/>
                      <a:pt x="1046" y="660"/>
                      <a:pt x="1046" y="805"/>
                    </a:cubicBezTo>
                    <a:close/>
                    <a:moveTo>
                      <a:pt x="353" y="656"/>
                    </a:moveTo>
                    <a:cubicBezTo>
                      <a:pt x="219" y="611"/>
                      <a:pt x="126" y="534"/>
                      <a:pt x="91" y="438"/>
                    </a:cubicBezTo>
                    <a:cubicBezTo>
                      <a:pt x="32" y="390"/>
                      <a:pt x="0" y="325"/>
                      <a:pt x="0" y="257"/>
                    </a:cubicBezTo>
                    <a:cubicBezTo>
                      <a:pt x="0" y="115"/>
                      <a:pt x="139" y="0"/>
                      <a:pt x="309" y="0"/>
                    </a:cubicBezTo>
                    <a:cubicBezTo>
                      <a:pt x="432" y="0"/>
                      <a:pt x="539" y="60"/>
                      <a:pt x="589" y="147"/>
                    </a:cubicBezTo>
                    <a:cubicBezTo>
                      <a:pt x="620" y="128"/>
                      <a:pt x="657" y="117"/>
                      <a:pt x="696" y="117"/>
                    </a:cubicBezTo>
                    <a:cubicBezTo>
                      <a:pt x="809" y="117"/>
                      <a:pt x="902" y="209"/>
                      <a:pt x="902" y="322"/>
                    </a:cubicBezTo>
                    <a:cubicBezTo>
                      <a:pt x="902" y="436"/>
                      <a:pt x="809" y="528"/>
                      <a:pt x="696" y="528"/>
                    </a:cubicBezTo>
                    <a:cubicBezTo>
                      <a:pt x="626" y="528"/>
                      <a:pt x="564" y="493"/>
                      <a:pt x="527" y="439"/>
                    </a:cubicBezTo>
                    <a:cubicBezTo>
                      <a:pt x="489" y="470"/>
                      <a:pt x="441" y="493"/>
                      <a:pt x="387" y="505"/>
                    </a:cubicBezTo>
                    <a:cubicBezTo>
                      <a:pt x="373" y="508"/>
                      <a:pt x="358" y="510"/>
                      <a:pt x="343" y="511"/>
                    </a:cubicBezTo>
                    <a:cubicBezTo>
                      <a:pt x="351" y="542"/>
                      <a:pt x="363" y="581"/>
                      <a:pt x="380" y="629"/>
                    </a:cubicBezTo>
                    <a:cubicBezTo>
                      <a:pt x="382" y="637"/>
                      <a:pt x="380" y="645"/>
                      <a:pt x="375" y="651"/>
                    </a:cubicBezTo>
                    <a:cubicBezTo>
                      <a:pt x="371" y="655"/>
                      <a:pt x="365" y="657"/>
                      <a:pt x="360" y="657"/>
                    </a:cubicBezTo>
                    <a:cubicBezTo>
                      <a:pt x="358" y="657"/>
                      <a:pt x="355" y="657"/>
                      <a:pt x="353" y="656"/>
                    </a:cubicBezTo>
                    <a:close/>
                    <a:moveTo>
                      <a:pt x="326" y="601"/>
                    </a:moveTo>
                    <a:cubicBezTo>
                      <a:pt x="312" y="557"/>
                      <a:pt x="302" y="523"/>
                      <a:pt x="297" y="496"/>
                    </a:cubicBezTo>
                    <a:cubicBezTo>
                      <a:pt x="295" y="490"/>
                      <a:pt x="297" y="484"/>
                      <a:pt x="301" y="479"/>
                    </a:cubicBezTo>
                    <a:cubicBezTo>
                      <a:pt x="305" y="474"/>
                      <a:pt x="310" y="471"/>
                      <a:pt x="317" y="471"/>
                    </a:cubicBezTo>
                    <a:cubicBezTo>
                      <a:pt x="338" y="470"/>
                      <a:pt x="359" y="468"/>
                      <a:pt x="378" y="464"/>
                    </a:cubicBezTo>
                    <a:cubicBezTo>
                      <a:pt x="429" y="453"/>
                      <a:pt x="473" y="431"/>
                      <a:pt x="506" y="401"/>
                    </a:cubicBezTo>
                    <a:cubicBezTo>
                      <a:pt x="496" y="377"/>
                      <a:pt x="490" y="350"/>
                      <a:pt x="490" y="322"/>
                    </a:cubicBezTo>
                    <a:cubicBezTo>
                      <a:pt x="490" y="263"/>
                      <a:pt x="515" y="210"/>
                      <a:pt x="555" y="173"/>
                    </a:cubicBezTo>
                    <a:cubicBezTo>
                      <a:pt x="514" y="96"/>
                      <a:pt x="419" y="42"/>
                      <a:pt x="309" y="42"/>
                    </a:cubicBezTo>
                    <a:cubicBezTo>
                      <a:pt x="162" y="42"/>
                      <a:pt x="42" y="138"/>
                      <a:pt x="42" y="257"/>
                    </a:cubicBezTo>
                    <a:cubicBezTo>
                      <a:pt x="42" y="314"/>
                      <a:pt x="70" y="368"/>
                      <a:pt x="122" y="409"/>
                    </a:cubicBezTo>
                    <a:cubicBezTo>
                      <a:pt x="125" y="411"/>
                      <a:pt x="127" y="415"/>
                      <a:pt x="128" y="419"/>
                    </a:cubicBezTo>
                    <a:cubicBezTo>
                      <a:pt x="155" y="495"/>
                      <a:pt x="224" y="559"/>
                      <a:pt x="326" y="6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2"/>
                </a:solidFill>
              </a:ln>
            </p:spPr>
            <p:txBody>
              <a:bodyPr>
                <a:noAutofit/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>
                  <a:buClrTx/>
                  <a:buSzTx/>
                  <a:buFontTx/>
                </a:pPr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+mn-ea"/>
                </a:endParaRPr>
              </a:p>
            </p:txBody>
          </p:sp>
          <p:sp>
            <p:nvSpPr>
              <p:cNvPr id="145" name="wireless-game-controller_75458"/>
              <p:cNvSpPr>
                <a:spLocks noChangeAspect="1"/>
              </p:cNvSpPr>
              <p:nvPr>
                <p:custDataLst>
                  <p:tags r:id="rId42"/>
                </p:custDataLst>
              </p:nvPr>
            </p:nvSpPr>
            <p:spPr bwMode="auto">
              <a:xfrm>
                <a:off x="7124132" y="2820634"/>
                <a:ext cx="158326" cy="158085"/>
              </a:xfrm>
              <a:custGeom>
                <a:avLst/>
                <a:gdLst>
                  <a:gd name="connsiteX0" fmla="*/ 31867 w 603264"/>
                  <a:gd name="connsiteY0" fmla="*/ 111987 h 602347"/>
                  <a:gd name="connsiteX1" fmla="*/ 400882 w 603264"/>
                  <a:gd name="connsiteY1" fmla="*/ 111987 h 602347"/>
                  <a:gd name="connsiteX2" fmla="*/ 337149 w 603264"/>
                  <a:gd name="connsiteY2" fmla="*/ 175629 h 602347"/>
                  <a:gd name="connsiteX3" fmla="*/ 63733 w 603264"/>
                  <a:gd name="connsiteY3" fmla="*/ 175629 h 602347"/>
                  <a:gd name="connsiteX4" fmla="*/ 63733 w 603264"/>
                  <a:gd name="connsiteY4" fmla="*/ 538705 h 602347"/>
                  <a:gd name="connsiteX5" fmla="*/ 427332 w 603264"/>
                  <a:gd name="connsiteY5" fmla="*/ 538705 h 602347"/>
                  <a:gd name="connsiteX6" fmla="*/ 427332 w 603264"/>
                  <a:gd name="connsiteY6" fmla="*/ 265523 h 602347"/>
                  <a:gd name="connsiteX7" fmla="*/ 491065 w 603264"/>
                  <a:gd name="connsiteY7" fmla="*/ 201881 h 602347"/>
                  <a:gd name="connsiteX8" fmla="*/ 491065 w 603264"/>
                  <a:gd name="connsiteY8" fmla="*/ 570526 h 602347"/>
                  <a:gd name="connsiteX9" fmla="*/ 459198 w 603264"/>
                  <a:gd name="connsiteY9" fmla="*/ 602347 h 602347"/>
                  <a:gd name="connsiteX10" fmla="*/ 31867 w 603264"/>
                  <a:gd name="connsiteY10" fmla="*/ 602347 h 602347"/>
                  <a:gd name="connsiteX11" fmla="*/ 0 w 603264"/>
                  <a:gd name="connsiteY11" fmla="*/ 570526 h 602347"/>
                  <a:gd name="connsiteX12" fmla="*/ 0 w 603264"/>
                  <a:gd name="connsiteY12" fmla="*/ 143808 h 602347"/>
                  <a:gd name="connsiteX13" fmla="*/ 31867 w 603264"/>
                  <a:gd name="connsiteY13" fmla="*/ 111987 h 602347"/>
                  <a:gd name="connsiteX14" fmla="*/ 358684 w 603264"/>
                  <a:gd name="connsiteY14" fmla="*/ 0 h 602347"/>
                  <a:gd name="connsiteX15" fmla="*/ 565979 w 603264"/>
                  <a:gd name="connsiteY15" fmla="*/ 0 h 602347"/>
                  <a:gd name="connsiteX16" fmla="*/ 603264 w 603264"/>
                  <a:gd name="connsiteY16" fmla="*/ 37070 h 602347"/>
                  <a:gd name="connsiteX17" fmla="*/ 603264 w 603264"/>
                  <a:gd name="connsiteY17" fmla="*/ 244219 h 602347"/>
                  <a:gd name="connsiteX18" fmla="*/ 565979 w 603264"/>
                  <a:gd name="connsiteY18" fmla="*/ 281290 h 602347"/>
                  <a:gd name="connsiteX19" fmla="*/ 528854 w 603264"/>
                  <a:gd name="connsiteY19" fmla="*/ 244219 h 602347"/>
                  <a:gd name="connsiteX20" fmla="*/ 528854 w 603264"/>
                  <a:gd name="connsiteY20" fmla="*/ 126803 h 602347"/>
                  <a:gd name="connsiteX21" fmla="*/ 332553 w 603264"/>
                  <a:gd name="connsiteY21" fmla="*/ 322656 h 602347"/>
                  <a:gd name="connsiteX22" fmla="*/ 306262 w 603264"/>
                  <a:gd name="connsiteY22" fmla="*/ 333634 h 602347"/>
                  <a:gd name="connsiteX23" fmla="*/ 279972 w 603264"/>
                  <a:gd name="connsiteY23" fmla="*/ 322656 h 602347"/>
                  <a:gd name="connsiteX24" fmla="*/ 269137 w 603264"/>
                  <a:gd name="connsiteY24" fmla="*/ 296404 h 602347"/>
                  <a:gd name="connsiteX25" fmla="*/ 279972 w 603264"/>
                  <a:gd name="connsiteY25" fmla="*/ 270153 h 602347"/>
                  <a:gd name="connsiteX26" fmla="*/ 476273 w 603264"/>
                  <a:gd name="connsiteY26" fmla="*/ 74300 h 602347"/>
                  <a:gd name="connsiteX27" fmla="*/ 358684 w 603264"/>
                  <a:gd name="connsiteY27" fmla="*/ 74300 h 602347"/>
                  <a:gd name="connsiteX28" fmla="*/ 321399 w 603264"/>
                  <a:gd name="connsiteY28" fmla="*/ 37070 h 602347"/>
                  <a:gd name="connsiteX29" fmla="*/ 358684 w 603264"/>
                  <a:gd name="connsiteY29" fmla="*/ 0 h 602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03264" h="602347">
                    <a:moveTo>
                      <a:pt x="31867" y="111987"/>
                    </a:moveTo>
                    <a:lnTo>
                      <a:pt x="400882" y="111987"/>
                    </a:lnTo>
                    <a:lnTo>
                      <a:pt x="337149" y="175629"/>
                    </a:lnTo>
                    <a:lnTo>
                      <a:pt x="63733" y="175629"/>
                    </a:lnTo>
                    <a:lnTo>
                      <a:pt x="63733" y="538705"/>
                    </a:lnTo>
                    <a:lnTo>
                      <a:pt x="427332" y="538705"/>
                    </a:lnTo>
                    <a:lnTo>
                      <a:pt x="427332" y="265523"/>
                    </a:lnTo>
                    <a:lnTo>
                      <a:pt x="491065" y="201881"/>
                    </a:lnTo>
                    <a:lnTo>
                      <a:pt x="491065" y="570526"/>
                    </a:lnTo>
                    <a:cubicBezTo>
                      <a:pt x="491065" y="588028"/>
                      <a:pt x="476725" y="602347"/>
                      <a:pt x="459198" y="602347"/>
                    </a:cubicBezTo>
                    <a:lnTo>
                      <a:pt x="31867" y="602347"/>
                    </a:lnTo>
                    <a:cubicBezTo>
                      <a:pt x="14340" y="602347"/>
                      <a:pt x="0" y="588028"/>
                      <a:pt x="0" y="570526"/>
                    </a:cubicBezTo>
                    <a:lnTo>
                      <a:pt x="0" y="143808"/>
                    </a:lnTo>
                    <a:cubicBezTo>
                      <a:pt x="0" y="126147"/>
                      <a:pt x="14340" y="111987"/>
                      <a:pt x="31867" y="111987"/>
                    </a:cubicBezTo>
                    <a:close/>
                    <a:moveTo>
                      <a:pt x="358684" y="0"/>
                    </a:moveTo>
                    <a:lnTo>
                      <a:pt x="565979" y="0"/>
                    </a:lnTo>
                    <a:cubicBezTo>
                      <a:pt x="586534" y="0"/>
                      <a:pt x="603264" y="16706"/>
                      <a:pt x="603264" y="37070"/>
                    </a:cubicBezTo>
                    <a:lnTo>
                      <a:pt x="603264" y="244219"/>
                    </a:lnTo>
                    <a:cubicBezTo>
                      <a:pt x="603264" y="264743"/>
                      <a:pt x="586534" y="281290"/>
                      <a:pt x="565979" y="281290"/>
                    </a:cubicBezTo>
                    <a:cubicBezTo>
                      <a:pt x="545584" y="281290"/>
                      <a:pt x="528854" y="264743"/>
                      <a:pt x="528854" y="244219"/>
                    </a:cubicBezTo>
                    <a:lnTo>
                      <a:pt x="528854" y="126803"/>
                    </a:lnTo>
                    <a:lnTo>
                      <a:pt x="332553" y="322656"/>
                    </a:lnTo>
                    <a:cubicBezTo>
                      <a:pt x="325542" y="329656"/>
                      <a:pt x="316300" y="333634"/>
                      <a:pt x="306262" y="333634"/>
                    </a:cubicBezTo>
                    <a:cubicBezTo>
                      <a:pt x="296383" y="333634"/>
                      <a:pt x="286983" y="329656"/>
                      <a:pt x="279972" y="322656"/>
                    </a:cubicBezTo>
                    <a:cubicBezTo>
                      <a:pt x="272961" y="315656"/>
                      <a:pt x="269137" y="306428"/>
                      <a:pt x="269137" y="296404"/>
                    </a:cubicBezTo>
                    <a:cubicBezTo>
                      <a:pt x="269137" y="286540"/>
                      <a:pt x="272961" y="277153"/>
                      <a:pt x="279972" y="270153"/>
                    </a:cubicBezTo>
                    <a:lnTo>
                      <a:pt x="476273" y="74300"/>
                    </a:lnTo>
                    <a:lnTo>
                      <a:pt x="358684" y="74300"/>
                    </a:lnTo>
                    <a:cubicBezTo>
                      <a:pt x="338129" y="74300"/>
                      <a:pt x="321399" y="57594"/>
                      <a:pt x="321399" y="37070"/>
                    </a:cubicBezTo>
                    <a:cubicBezTo>
                      <a:pt x="321399" y="16706"/>
                      <a:pt x="338129" y="0"/>
                      <a:pt x="3586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2"/>
                </a:solidFill>
              </a:ln>
            </p:spPr>
            <p:txBody>
              <a:bodyPr>
                <a:noAutofit/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>
                  <a:buClrTx/>
                  <a:buSzTx/>
                  <a:buFontTx/>
                </a:pPr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+mn-ea"/>
                </a:endParaRPr>
              </a:p>
            </p:txBody>
          </p:sp>
        </p:grpSp>
      </p:grpSp>
      <p:grpSp>
        <p:nvGrpSpPr>
          <p:cNvPr id="146" name="组合 145"/>
          <p:cNvGrpSpPr/>
          <p:nvPr/>
        </p:nvGrpSpPr>
        <p:grpSpPr>
          <a:xfrm>
            <a:off x="4616796" y="4071374"/>
            <a:ext cx="2958409" cy="1161573"/>
            <a:chOff x="4616796" y="3829046"/>
            <a:chExt cx="2958409" cy="1161573"/>
          </a:xfrm>
        </p:grpSpPr>
        <p:sp>
          <p:nvSpPr>
            <p:cNvPr id="147" name="椭圆 146"/>
            <p:cNvSpPr/>
            <p:nvPr>
              <p:custDataLst>
                <p:tags r:id="rId43"/>
              </p:custDataLst>
            </p:nvPr>
          </p:nvSpPr>
          <p:spPr>
            <a:xfrm>
              <a:off x="4616796" y="3829046"/>
              <a:ext cx="1161573" cy="116157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48" name="椭圆 147"/>
            <p:cNvSpPr/>
            <p:nvPr>
              <p:custDataLst>
                <p:tags r:id="rId44"/>
              </p:custDataLst>
            </p:nvPr>
          </p:nvSpPr>
          <p:spPr>
            <a:xfrm>
              <a:off x="6413632" y="3829046"/>
              <a:ext cx="1161573" cy="116157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/>
                </a:solidFill>
                <a:effectLst/>
                <a:sym typeface="+mn-ea"/>
              </a:endParaRPr>
            </a:p>
          </p:txBody>
        </p:sp>
        <p:sp>
          <p:nvSpPr>
            <p:cNvPr id="149" name="文本框 148"/>
            <p:cNvSpPr txBox="1"/>
            <p:nvPr>
              <p:custDataLst>
                <p:tags r:id="rId45"/>
              </p:custDataLst>
            </p:nvPr>
          </p:nvSpPr>
          <p:spPr>
            <a:xfrm>
              <a:off x="6470996" y="4457696"/>
              <a:ext cx="106807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pPr lvl="0" algn="ctr">
                <a:buClrTx/>
                <a:buSzTx/>
                <a:buFontTx/>
              </a:pPr>
              <a:r>
                <a:rPr lang="zh-CN" altLang="en-US" sz="1600" b="1" dirty="0">
                  <a:gradFill>
                    <a:gsLst>
                      <a:gs pos="0">
                        <a:schemeClr val="accent1">
                          <a:lumMod val="20000"/>
                          <a:lumOff val="80000"/>
                        </a:schemeClr>
                      </a:gs>
                      <a:gs pos="50000">
                        <a:schemeClr val="accent2">
                          <a:lumMod val="20000"/>
                          <a:lumOff val="80000"/>
                        </a:schemeClr>
                      </a:gs>
                      <a:gs pos="100000">
                        <a:schemeClr val="accent3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微软雅黑" panose="020B0503020204020204" charset="-122"/>
                  <a:sym typeface="+mn-ea"/>
                </a:rPr>
                <a:t>广泛传播</a:t>
              </a:r>
              <a:endParaRPr lang="zh-CN" altLang="en-US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sym typeface="+mn-ea"/>
              </a:endParaRPr>
            </a:p>
          </p:txBody>
        </p:sp>
        <p:sp>
          <p:nvSpPr>
            <p:cNvPr id="150" name="stats-up-graphic_44775"/>
            <p:cNvSpPr>
              <a:spLocks noChangeAspect="1"/>
            </p:cNvSpPr>
            <p:nvPr>
              <p:custDataLst>
                <p:tags r:id="rId46"/>
              </p:custDataLst>
            </p:nvPr>
          </p:nvSpPr>
          <p:spPr bwMode="auto">
            <a:xfrm>
              <a:off x="5105974" y="4151560"/>
              <a:ext cx="183217" cy="190543"/>
            </a:xfrm>
            <a:custGeom>
              <a:avLst/>
              <a:gdLst>
                <a:gd name="T0" fmla="*/ 433 w 433"/>
                <a:gd name="T1" fmla="*/ 411 h 451"/>
                <a:gd name="T2" fmla="*/ 393 w 433"/>
                <a:gd name="T3" fmla="*/ 451 h 451"/>
                <a:gd name="T4" fmla="*/ 40 w 433"/>
                <a:gd name="T5" fmla="*/ 451 h 451"/>
                <a:gd name="T6" fmla="*/ 0 w 433"/>
                <a:gd name="T7" fmla="*/ 411 h 451"/>
                <a:gd name="T8" fmla="*/ 0 w 433"/>
                <a:gd name="T9" fmla="*/ 58 h 451"/>
                <a:gd name="T10" fmla="*/ 40 w 433"/>
                <a:gd name="T11" fmla="*/ 18 h 451"/>
                <a:gd name="T12" fmla="*/ 80 w 433"/>
                <a:gd name="T13" fmla="*/ 58 h 451"/>
                <a:gd name="T14" fmla="*/ 80 w 433"/>
                <a:gd name="T15" fmla="*/ 371 h 451"/>
                <a:gd name="T16" fmla="*/ 113 w 433"/>
                <a:gd name="T17" fmla="*/ 371 h 451"/>
                <a:gd name="T18" fmla="*/ 113 w 433"/>
                <a:gd name="T19" fmla="*/ 268 h 451"/>
                <a:gd name="T20" fmla="*/ 153 w 433"/>
                <a:gd name="T21" fmla="*/ 228 h 451"/>
                <a:gd name="T22" fmla="*/ 193 w 433"/>
                <a:gd name="T23" fmla="*/ 268 h 451"/>
                <a:gd name="T24" fmla="*/ 193 w 433"/>
                <a:gd name="T25" fmla="*/ 371 h 451"/>
                <a:gd name="T26" fmla="*/ 223 w 433"/>
                <a:gd name="T27" fmla="*/ 371 h 451"/>
                <a:gd name="T28" fmla="*/ 223 w 433"/>
                <a:gd name="T29" fmla="*/ 195 h 451"/>
                <a:gd name="T30" fmla="*/ 263 w 433"/>
                <a:gd name="T31" fmla="*/ 155 h 451"/>
                <a:gd name="T32" fmla="*/ 303 w 433"/>
                <a:gd name="T33" fmla="*/ 195 h 451"/>
                <a:gd name="T34" fmla="*/ 303 w 433"/>
                <a:gd name="T35" fmla="*/ 371 h 451"/>
                <a:gd name="T36" fmla="*/ 333 w 433"/>
                <a:gd name="T37" fmla="*/ 371 h 451"/>
                <a:gd name="T38" fmla="*/ 333 w 433"/>
                <a:gd name="T39" fmla="*/ 125 h 451"/>
                <a:gd name="T40" fmla="*/ 373 w 433"/>
                <a:gd name="T41" fmla="*/ 85 h 451"/>
                <a:gd name="T42" fmla="*/ 413 w 433"/>
                <a:gd name="T43" fmla="*/ 125 h 451"/>
                <a:gd name="T44" fmla="*/ 413 w 433"/>
                <a:gd name="T45" fmla="*/ 377 h 451"/>
                <a:gd name="T46" fmla="*/ 433 w 433"/>
                <a:gd name="T47" fmla="*/ 411 h 451"/>
                <a:gd name="T48" fmla="*/ 151 w 433"/>
                <a:gd name="T49" fmla="*/ 149 h 451"/>
                <a:gd name="T50" fmla="*/ 161 w 433"/>
                <a:gd name="T51" fmla="*/ 146 h 451"/>
                <a:gd name="T52" fmla="*/ 269 w 433"/>
                <a:gd name="T53" fmla="*/ 78 h 451"/>
                <a:gd name="T54" fmla="*/ 266 w 433"/>
                <a:gd name="T55" fmla="*/ 92 h 451"/>
                <a:gd name="T56" fmla="*/ 281 w 433"/>
                <a:gd name="T57" fmla="*/ 116 h 451"/>
                <a:gd name="T58" fmla="*/ 285 w 433"/>
                <a:gd name="T59" fmla="*/ 116 h 451"/>
                <a:gd name="T60" fmla="*/ 305 w 433"/>
                <a:gd name="T61" fmla="*/ 101 h 451"/>
                <a:gd name="T62" fmla="*/ 319 w 433"/>
                <a:gd name="T63" fmla="*/ 40 h 451"/>
                <a:gd name="T64" fmla="*/ 316 w 433"/>
                <a:gd name="T65" fmla="*/ 25 h 451"/>
                <a:gd name="T66" fmla="*/ 304 w 433"/>
                <a:gd name="T67" fmla="*/ 16 h 451"/>
                <a:gd name="T68" fmla="*/ 244 w 433"/>
                <a:gd name="T69" fmla="*/ 3 h 451"/>
                <a:gd name="T70" fmla="*/ 220 w 433"/>
                <a:gd name="T71" fmla="*/ 18 h 451"/>
                <a:gd name="T72" fmla="*/ 235 w 433"/>
                <a:gd name="T73" fmla="*/ 41 h 451"/>
                <a:gd name="T74" fmla="*/ 248 w 433"/>
                <a:gd name="T75" fmla="*/ 45 h 451"/>
                <a:gd name="T76" fmla="*/ 140 w 433"/>
                <a:gd name="T77" fmla="*/ 112 h 451"/>
                <a:gd name="T78" fmla="*/ 134 w 433"/>
                <a:gd name="T79" fmla="*/ 139 h 451"/>
                <a:gd name="T80" fmla="*/ 151 w 433"/>
                <a:gd name="T81" fmla="*/ 149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3" h="451">
                  <a:moveTo>
                    <a:pt x="433" y="411"/>
                  </a:moveTo>
                  <a:cubicBezTo>
                    <a:pt x="433" y="433"/>
                    <a:pt x="415" y="451"/>
                    <a:pt x="393" y="451"/>
                  </a:cubicBezTo>
                  <a:lnTo>
                    <a:pt x="40" y="451"/>
                  </a:lnTo>
                  <a:cubicBezTo>
                    <a:pt x="18" y="451"/>
                    <a:pt x="0" y="433"/>
                    <a:pt x="0" y="411"/>
                  </a:cubicBezTo>
                  <a:lnTo>
                    <a:pt x="0" y="58"/>
                  </a:lnTo>
                  <a:cubicBezTo>
                    <a:pt x="0" y="36"/>
                    <a:pt x="18" y="18"/>
                    <a:pt x="40" y="18"/>
                  </a:cubicBezTo>
                  <a:cubicBezTo>
                    <a:pt x="62" y="18"/>
                    <a:pt x="80" y="36"/>
                    <a:pt x="80" y="58"/>
                  </a:cubicBezTo>
                  <a:lnTo>
                    <a:pt x="80" y="371"/>
                  </a:lnTo>
                  <a:lnTo>
                    <a:pt x="113" y="371"/>
                  </a:lnTo>
                  <a:lnTo>
                    <a:pt x="113" y="268"/>
                  </a:lnTo>
                  <a:cubicBezTo>
                    <a:pt x="113" y="246"/>
                    <a:pt x="131" y="228"/>
                    <a:pt x="153" y="228"/>
                  </a:cubicBezTo>
                  <a:cubicBezTo>
                    <a:pt x="175" y="228"/>
                    <a:pt x="193" y="246"/>
                    <a:pt x="193" y="268"/>
                  </a:cubicBezTo>
                  <a:lnTo>
                    <a:pt x="193" y="371"/>
                  </a:lnTo>
                  <a:lnTo>
                    <a:pt x="223" y="371"/>
                  </a:lnTo>
                  <a:lnTo>
                    <a:pt x="223" y="195"/>
                  </a:lnTo>
                  <a:cubicBezTo>
                    <a:pt x="223" y="173"/>
                    <a:pt x="241" y="155"/>
                    <a:pt x="263" y="155"/>
                  </a:cubicBezTo>
                  <a:cubicBezTo>
                    <a:pt x="285" y="155"/>
                    <a:pt x="303" y="173"/>
                    <a:pt x="303" y="195"/>
                  </a:cubicBezTo>
                  <a:lnTo>
                    <a:pt x="303" y="371"/>
                  </a:lnTo>
                  <a:lnTo>
                    <a:pt x="333" y="371"/>
                  </a:lnTo>
                  <a:lnTo>
                    <a:pt x="333" y="125"/>
                  </a:lnTo>
                  <a:cubicBezTo>
                    <a:pt x="333" y="103"/>
                    <a:pt x="351" y="85"/>
                    <a:pt x="373" y="85"/>
                  </a:cubicBezTo>
                  <a:cubicBezTo>
                    <a:pt x="395" y="85"/>
                    <a:pt x="413" y="103"/>
                    <a:pt x="413" y="125"/>
                  </a:cubicBezTo>
                  <a:lnTo>
                    <a:pt x="413" y="377"/>
                  </a:lnTo>
                  <a:cubicBezTo>
                    <a:pt x="425" y="384"/>
                    <a:pt x="433" y="397"/>
                    <a:pt x="433" y="411"/>
                  </a:cubicBezTo>
                  <a:close/>
                  <a:moveTo>
                    <a:pt x="151" y="149"/>
                  </a:moveTo>
                  <a:cubicBezTo>
                    <a:pt x="154" y="149"/>
                    <a:pt x="158" y="148"/>
                    <a:pt x="161" y="146"/>
                  </a:cubicBezTo>
                  <a:lnTo>
                    <a:pt x="269" y="78"/>
                  </a:lnTo>
                  <a:lnTo>
                    <a:pt x="266" y="92"/>
                  </a:lnTo>
                  <a:cubicBezTo>
                    <a:pt x="263" y="102"/>
                    <a:pt x="270" y="113"/>
                    <a:pt x="281" y="116"/>
                  </a:cubicBezTo>
                  <a:cubicBezTo>
                    <a:pt x="282" y="116"/>
                    <a:pt x="284" y="116"/>
                    <a:pt x="285" y="116"/>
                  </a:cubicBezTo>
                  <a:cubicBezTo>
                    <a:pt x="295" y="116"/>
                    <a:pt x="303" y="110"/>
                    <a:pt x="305" y="101"/>
                  </a:cubicBezTo>
                  <a:lnTo>
                    <a:pt x="319" y="40"/>
                  </a:lnTo>
                  <a:cubicBezTo>
                    <a:pt x="320" y="35"/>
                    <a:pt x="319" y="30"/>
                    <a:pt x="316" y="25"/>
                  </a:cubicBezTo>
                  <a:cubicBezTo>
                    <a:pt x="314" y="21"/>
                    <a:pt x="309" y="18"/>
                    <a:pt x="304" y="16"/>
                  </a:cubicBezTo>
                  <a:lnTo>
                    <a:pt x="244" y="3"/>
                  </a:lnTo>
                  <a:cubicBezTo>
                    <a:pt x="233" y="0"/>
                    <a:pt x="222" y="7"/>
                    <a:pt x="220" y="18"/>
                  </a:cubicBezTo>
                  <a:cubicBezTo>
                    <a:pt x="217" y="28"/>
                    <a:pt x="224" y="39"/>
                    <a:pt x="235" y="41"/>
                  </a:cubicBezTo>
                  <a:lnTo>
                    <a:pt x="248" y="45"/>
                  </a:lnTo>
                  <a:lnTo>
                    <a:pt x="140" y="112"/>
                  </a:lnTo>
                  <a:cubicBezTo>
                    <a:pt x="131" y="118"/>
                    <a:pt x="128" y="130"/>
                    <a:pt x="134" y="139"/>
                  </a:cubicBezTo>
                  <a:cubicBezTo>
                    <a:pt x="138" y="145"/>
                    <a:pt x="144" y="149"/>
                    <a:pt x="151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1" name="stats-up-graphic_44775"/>
            <p:cNvSpPr>
              <a:spLocks noChangeAspect="1"/>
            </p:cNvSpPr>
            <p:nvPr>
              <p:custDataLst>
                <p:tags r:id="rId47"/>
              </p:custDataLst>
            </p:nvPr>
          </p:nvSpPr>
          <p:spPr bwMode="auto">
            <a:xfrm>
              <a:off x="6899146" y="4151704"/>
              <a:ext cx="190543" cy="190256"/>
            </a:xfrm>
            <a:custGeom>
              <a:avLst/>
              <a:gdLst>
                <a:gd name="T0" fmla="*/ 9608 w 10667"/>
                <a:gd name="T1" fmla="*/ 4056 h 10667"/>
                <a:gd name="T2" fmla="*/ 9642 w 10667"/>
                <a:gd name="T3" fmla="*/ 4561 h 10667"/>
                <a:gd name="T4" fmla="*/ 9398 w 10667"/>
                <a:gd name="T5" fmla="*/ 5365 h 10667"/>
                <a:gd name="T6" fmla="*/ 9237 w 10667"/>
                <a:gd name="T7" fmla="*/ 4433 h 10667"/>
                <a:gd name="T8" fmla="*/ 8869 w 10667"/>
                <a:gd name="T9" fmla="*/ 4582 h 10667"/>
                <a:gd name="T10" fmla="*/ 8709 w 10667"/>
                <a:gd name="T11" fmla="*/ 5514 h 10667"/>
                <a:gd name="T12" fmla="*/ 8952 w 10667"/>
                <a:gd name="T13" fmla="*/ 5395 h 10667"/>
                <a:gd name="T14" fmla="*/ 8998 w 10667"/>
                <a:gd name="T15" fmla="*/ 6944 h 10667"/>
                <a:gd name="T16" fmla="*/ 9239 w 10667"/>
                <a:gd name="T17" fmla="*/ 5720 h 10667"/>
                <a:gd name="T18" fmla="*/ 9377 w 10667"/>
                <a:gd name="T19" fmla="*/ 6807 h 10667"/>
                <a:gd name="T20" fmla="*/ 9687 w 10667"/>
                <a:gd name="T21" fmla="*/ 6787 h 10667"/>
                <a:gd name="T22" fmla="*/ 9559 w 10667"/>
                <a:gd name="T23" fmla="*/ 4821 h 10667"/>
                <a:gd name="T24" fmla="*/ 9939 w 10667"/>
                <a:gd name="T25" fmla="*/ 5391 h 10667"/>
                <a:gd name="T26" fmla="*/ 6566 w 10667"/>
                <a:gd name="T27" fmla="*/ 1130 h 10667"/>
                <a:gd name="T28" fmla="*/ 5448 w 10667"/>
                <a:gd name="T29" fmla="*/ 2261 h 10667"/>
                <a:gd name="T30" fmla="*/ 7197 w 10667"/>
                <a:gd name="T31" fmla="*/ 8282 h 10667"/>
                <a:gd name="T32" fmla="*/ 6553 w 10667"/>
                <a:gd name="T33" fmla="*/ 5860 h 10667"/>
                <a:gd name="T34" fmla="*/ 6867 w 10667"/>
                <a:gd name="T35" fmla="*/ 5540 h 10667"/>
                <a:gd name="T36" fmla="*/ 6677 w 10667"/>
                <a:gd name="T37" fmla="*/ 2794 h 10667"/>
                <a:gd name="T38" fmla="*/ 5875 w 10667"/>
                <a:gd name="T39" fmla="*/ 5440 h 10667"/>
                <a:gd name="T40" fmla="*/ 5344 w 10667"/>
                <a:gd name="T41" fmla="*/ 2372 h 10667"/>
                <a:gd name="T42" fmla="*/ 4134 w 10667"/>
                <a:gd name="T43" fmla="*/ 2863 h 10667"/>
                <a:gd name="T44" fmla="*/ 3606 w 10667"/>
                <a:gd name="T45" fmla="*/ 5931 h 10667"/>
                <a:gd name="T46" fmla="*/ 4406 w 10667"/>
                <a:gd name="T47" fmla="*/ 5536 h 10667"/>
                <a:gd name="T48" fmla="*/ 3036 w 10667"/>
                <a:gd name="T49" fmla="*/ 8836 h 10667"/>
                <a:gd name="T50" fmla="*/ 1301 w 10667"/>
                <a:gd name="T51" fmla="*/ 9187 h 10667"/>
                <a:gd name="T52" fmla="*/ 3942 w 10667"/>
                <a:gd name="T53" fmla="*/ 10566 h 10667"/>
                <a:gd name="T54" fmla="*/ 8368 w 10667"/>
                <a:gd name="T55" fmla="*/ 10227 h 10667"/>
                <a:gd name="T56" fmla="*/ 5409 w 10667"/>
                <a:gd name="T57" fmla="*/ 9687 h 10667"/>
                <a:gd name="T58" fmla="*/ 5462 w 10667"/>
                <a:gd name="T59" fmla="*/ 6588 h 10667"/>
                <a:gd name="T60" fmla="*/ 5409 w 10667"/>
                <a:gd name="T61" fmla="*/ 9687 h 10667"/>
                <a:gd name="T62" fmla="*/ 9674 w 10667"/>
                <a:gd name="T63" fmla="*/ 7185 h 10667"/>
                <a:gd name="T64" fmla="*/ 9255 w 10667"/>
                <a:gd name="T65" fmla="*/ 7228 h 10667"/>
                <a:gd name="T66" fmla="*/ 8691 w 10667"/>
                <a:gd name="T67" fmla="*/ 6602 h 10667"/>
                <a:gd name="T68" fmla="*/ 10667 w 10667"/>
                <a:gd name="T69" fmla="*/ 7058 h 10667"/>
                <a:gd name="T70" fmla="*/ 1068 w 10667"/>
                <a:gd name="T71" fmla="*/ 4056 h 10667"/>
                <a:gd name="T72" fmla="*/ 1407 w 10667"/>
                <a:gd name="T73" fmla="*/ 4399 h 10667"/>
                <a:gd name="T74" fmla="*/ 1620 w 10667"/>
                <a:gd name="T75" fmla="*/ 4469 h 10667"/>
                <a:gd name="T76" fmla="*/ 1410 w 10667"/>
                <a:gd name="T77" fmla="*/ 5515 h 10667"/>
                <a:gd name="T78" fmla="*/ 1189 w 10667"/>
                <a:gd name="T79" fmla="*/ 4467 h 10667"/>
                <a:gd name="T80" fmla="*/ 728 w 10667"/>
                <a:gd name="T81" fmla="*/ 5387 h 10667"/>
                <a:gd name="T82" fmla="*/ 967 w 10667"/>
                <a:gd name="T83" fmla="*/ 5399 h 10667"/>
                <a:gd name="T84" fmla="*/ 1088 w 10667"/>
                <a:gd name="T85" fmla="*/ 5407 h 10667"/>
                <a:gd name="T86" fmla="*/ 1148 w 10667"/>
                <a:gd name="T87" fmla="*/ 6944 h 10667"/>
                <a:gd name="T88" fmla="*/ 1411 w 10667"/>
                <a:gd name="T89" fmla="*/ 5714 h 10667"/>
                <a:gd name="T90" fmla="*/ 1671 w 10667"/>
                <a:gd name="T91" fmla="*/ 6954 h 10667"/>
                <a:gd name="T92" fmla="*/ 1743 w 10667"/>
                <a:gd name="T93" fmla="*/ 5493 h 10667"/>
                <a:gd name="T94" fmla="*/ 1838 w 10667"/>
                <a:gd name="T95" fmla="*/ 5396 h 10667"/>
                <a:gd name="T96" fmla="*/ 1780 w 10667"/>
                <a:gd name="T97" fmla="*/ 4561 h 10667"/>
                <a:gd name="T98" fmla="*/ 1813 w 10667"/>
                <a:gd name="T99" fmla="*/ 7185 h 10667"/>
                <a:gd name="T100" fmla="*/ 1394 w 10667"/>
                <a:gd name="T101" fmla="*/ 7228 h 10667"/>
                <a:gd name="T102" fmla="*/ 830 w 10667"/>
                <a:gd name="T103" fmla="*/ 6602 h 10667"/>
                <a:gd name="T104" fmla="*/ 2805 w 10667"/>
                <a:gd name="T105" fmla="*/ 7058 h 10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67" h="10667">
                  <a:moveTo>
                    <a:pt x="8929" y="4056"/>
                  </a:moveTo>
                  <a:cubicBezTo>
                    <a:pt x="8929" y="3866"/>
                    <a:pt x="9081" y="3713"/>
                    <a:pt x="9268" y="3713"/>
                  </a:cubicBezTo>
                  <a:cubicBezTo>
                    <a:pt x="9456" y="3713"/>
                    <a:pt x="9608" y="3866"/>
                    <a:pt x="9608" y="4056"/>
                  </a:cubicBezTo>
                  <a:cubicBezTo>
                    <a:pt x="9608" y="4246"/>
                    <a:pt x="9456" y="4399"/>
                    <a:pt x="9268" y="4399"/>
                  </a:cubicBezTo>
                  <a:cubicBezTo>
                    <a:pt x="9081" y="4399"/>
                    <a:pt x="8929" y="4246"/>
                    <a:pt x="8929" y="4056"/>
                  </a:cubicBezTo>
                  <a:close/>
                  <a:moveTo>
                    <a:pt x="9642" y="4561"/>
                  </a:moveTo>
                  <a:cubicBezTo>
                    <a:pt x="9592" y="4523"/>
                    <a:pt x="9541" y="4489"/>
                    <a:pt x="9482" y="4469"/>
                  </a:cubicBezTo>
                  <a:cubicBezTo>
                    <a:pt x="9427" y="4449"/>
                    <a:pt x="9369" y="4439"/>
                    <a:pt x="9310" y="4434"/>
                  </a:cubicBezTo>
                  <a:lnTo>
                    <a:pt x="9398" y="5365"/>
                  </a:lnTo>
                  <a:lnTo>
                    <a:pt x="9272" y="5515"/>
                  </a:lnTo>
                  <a:lnTo>
                    <a:pt x="9127" y="5365"/>
                  </a:lnTo>
                  <a:lnTo>
                    <a:pt x="9237" y="4433"/>
                  </a:lnTo>
                  <a:cubicBezTo>
                    <a:pt x="9173" y="4435"/>
                    <a:pt x="9110" y="4446"/>
                    <a:pt x="9050" y="4467"/>
                  </a:cubicBezTo>
                  <a:cubicBezTo>
                    <a:pt x="9025" y="4476"/>
                    <a:pt x="9002" y="4487"/>
                    <a:pt x="8979" y="4500"/>
                  </a:cubicBezTo>
                  <a:cubicBezTo>
                    <a:pt x="8940" y="4523"/>
                    <a:pt x="8903" y="4551"/>
                    <a:pt x="8869" y="4582"/>
                  </a:cubicBezTo>
                  <a:cubicBezTo>
                    <a:pt x="8700" y="4734"/>
                    <a:pt x="8609" y="4997"/>
                    <a:pt x="8589" y="5387"/>
                  </a:cubicBezTo>
                  <a:cubicBezTo>
                    <a:pt x="8586" y="5454"/>
                    <a:pt x="8637" y="5511"/>
                    <a:pt x="8703" y="5514"/>
                  </a:cubicBezTo>
                  <a:cubicBezTo>
                    <a:pt x="8705" y="5514"/>
                    <a:pt x="8707" y="5514"/>
                    <a:pt x="8709" y="5514"/>
                  </a:cubicBezTo>
                  <a:cubicBezTo>
                    <a:pt x="8772" y="5514"/>
                    <a:pt x="8825" y="5464"/>
                    <a:pt x="8828" y="5399"/>
                  </a:cubicBezTo>
                  <a:cubicBezTo>
                    <a:pt x="8842" y="5135"/>
                    <a:pt x="8893" y="4938"/>
                    <a:pt x="8978" y="4821"/>
                  </a:cubicBezTo>
                  <a:cubicBezTo>
                    <a:pt x="8972" y="4944"/>
                    <a:pt x="8961" y="5167"/>
                    <a:pt x="8952" y="5395"/>
                  </a:cubicBezTo>
                  <a:cubicBezTo>
                    <a:pt x="8951" y="5399"/>
                    <a:pt x="8950" y="5403"/>
                    <a:pt x="8950" y="5407"/>
                  </a:cubicBezTo>
                  <a:lnTo>
                    <a:pt x="8854" y="6776"/>
                  </a:lnTo>
                  <a:cubicBezTo>
                    <a:pt x="8848" y="6863"/>
                    <a:pt x="8912" y="6938"/>
                    <a:pt x="8998" y="6944"/>
                  </a:cubicBezTo>
                  <a:cubicBezTo>
                    <a:pt x="9002" y="6944"/>
                    <a:pt x="9005" y="6944"/>
                    <a:pt x="9009" y="6944"/>
                  </a:cubicBezTo>
                  <a:cubicBezTo>
                    <a:pt x="9090" y="6944"/>
                    <a:pt x="9158" y="6881"/>
                    <a:pt x="9163" y="6798"/>
                  </a:cubicBezTo>
                  <a:lnTo>
                    <a:pt x="9239" y="5720"/>
                  </a:lnTo>
                  <a:cubicBezTo>
                    <a:pt x="9251" y="5717"/>
                    <a:pt x="9262" y="5714"/>
                    <a:pt x="9273" y="5714"/>
                  </a:cubicBezTo>
                  <a:cubicBezTo>
                    <a:pt x="9284" y="5714"/>
                    <a:pt x="9296" y="5716"/>
                    <a:pt x="9307" y="5717"/>
                  </a:cubicBezTo>
                  <a:lnTo>
                    <a:pt x="9377" y="6807"/>
                  </a:lnTo>
                  <a:cubicBezTo>
                    <a:pt x="9382" y="6890"/>
                    <a:pt x="9451" y="6954"/>
                    <a:pt x="9532" y="6954"/>
                  </a:cubicBezTo>
                  <a:cubicBezTo>
                    <a:pt x="9535" y="6954"/>
                    <a:pt x="9539" y="6954"/>
                    <a:pt x="9542" y="6954"/>
                  </a:cubicBezTo>
                  <a:cubicBezTo>
                    <a:pt x="9628" y="6948"/>
                    <a:pt x="9692" y="6873"/>
                    <a:pt x="9687" y="6787"/>
                  </a:cubicBezTo>
                  <a:lnTo>
                    <a:pt x="9604" y="5493"/>
                  </a:lnTo>
                  <a:cubicBezTo>
                    <a:pt x="9604" y="5486"/>
                    <a:pt x="9602" y="5479"/>
                    <a:pt x="9601" y="5472"/>
                  </a:cubicBezTo>
                  <a:cubicBezTo>
                    <a:pt x="9594" y="5274"/>
                    <a:pt x="9571" y="4981"/>
                    <a:pt x="9559" y="4821"/>
                  </a:cubicBezTo>
                  <a:cubicBezTo>
                    <a:pt x="9645" y="4939"/>
                    <a:pt x="9694" y="5134"/>
                    <a:pt x="9700" y="5396"/>
                  </a:cubicBezTo>
                  <a:cubicBezTo>
                    <a:pt x="9701" y="5462"/>
                    <a:pt x="9754" y="5514"/>
                    <a:pt x="9822" y="5514"/>
                  </a:cubicBezTo>
                  <a:cubicBezTo>
                    <a:pt x="9888" y="5513"/>
                    <a:pt x="9940" y="5458"/>
                    <a:pt x="9939" y="5391"/>
                  </a:cubicBezTo>
                  <a:cubicBezTo>
                    <a:pt x="9931" y="4988"/>
                    <a:pt x="9831" y="4709"/>
                    <a:pt x="9642" y="4561"/>
                  </a:cubicBezTo>
                  <a:close/>
                  <a:moveTo>
                    <a:pt x="5448" y="2261"/>
                  </a:moveTo>
                  <a:cubicBezTo>
                    <a:pt x="6065" y="2261"/>
                    <a:pt x="6566" y="1755"/>
                    <a:pt x="6566" y="1130"/>
                  </a:cubicBezTo>
                  <a:cubicBezTo>
                    <a:pt x="6566" y="506"/>
                    <a:pt x="6065" y="0"/>
                    <a:pt x="5448" y="0"/>
                  </a:cubicBezTo>
                  <a:cubicBezTo>
                    <a:pt x="4832" y="0"/>
                    <a:pt x="4332" y="506"/>
                    <a:pt x="4332" y="1130"/>
                  </a:cubicBezTo>
                  <a:cubicBezTo>
                    <a:pt x="4332" y="1755"/>
                    <a:pt x="4832" y="2261"/>
                    <a:pt x="5448" y="2261"/>
                  </a:cubicBezTo>
                  <a:close/>
                  <a:moveTo>
                    <a:pt x="9566" y="9187"/>
                  </a:moveTo>
                  <a:cubicBezTo>
                    <a:pt x="9566" y="8589"/>
                    <a:pt x="8569" y="8079"/>
                    <a:pt x="7146" y="7846"/>
                  </a:cubicBezTo>
                  <a:lnTo>
                    <a:pt x="7197" y="8282"/>
                  </a:lnTo>
                  <a:cubicBezTo>
                    <a:pt x="7559" y="8431"/>
                    <a:pt x="7781" y="8624"/>
                    <a:pt x="7781" y="8836"/>
                  </a:cubicBezTo>
                  <a:cubicBezTo>
                    <a:pt x="7781" y="9120"/>
                    <a:pt x="7386" y="9369"/>
                    <a:pt x="6788" y="9523"/>
                  </a:cubicBezTo>
                  <a:lnTo>
                    <a:pt x="6553" y="5860"/>
                  </a:lnTo>
                  <a:cubicBezTo>
                    <a:pt x="6552" y="5836"/>
                    <a:pt x="6547" y="5814"/>
                    <a:pt x="6542" y="5791"/>
                  </a:cubicBezTo>
                  <a:cubicBezTo>
                    <a:pt x="6519" y="5139"/>
                    <a:pt x="6446" y="4174"/>
                    <a:pt x="6403" y="3649"/>
                  </a:cubicBezTo>
                  <a:cubicBezTo>
                    <a:pt x="6689" y="4036"/>
                    <a:pt x="6850" y="4677"/>
                    <a:pt x="6867" y="5540"/>
                  </a:cubicBezTo>
                  <a:cubicBezTo>
                    <a:pt x="6872" y="5758"/>
                    <a:pt x="7047" y="5931"/>
                    <a:pt x="7269" y="5931"/>
                  </a:cubicBezTo>
                  <a:cubicBezTo>
                    <a:pt x="7487" y="5926"/>
                    <a:pt x="7660" y="5744"/>
                    <a:pt x="7655" y="5524"/>
                  </a:cubicBezTo>
                  <a:cubicBezTo>
                    <a:pt x="7628" y="4200"/>
                    <a:pt x="7299" y="3281"/>
                    <a:pt x="6677" y="2794"/>
                  </a:cubicBezTo>
                  <a:cubicBezTo>
                    <a:pt x="6515" y="2666"/>
                    <a:pt x="6346" y="2557"/>
                    <a:pt x="6150" y="2489"/>
                  </a:cubicBezTo>
                  <a:cubicBezTo>
                    <a:pt x="5969" y="2425"/>
                    <a:pt x="5778" y="2390"/>
                    <a:pt x="5587" y="2376"/>
                  </a:cubicBezTo>
                  <a:lnTo>
                    <a:pt x="5875" y="5440"/>
                  </a:lnTo>
                  <a:lnTo>
                    <a:pt x="5459" y="5934"/>
                  </a:lnTo>
                  <a:lnTo>
                    <a:pt x="4983" y="5440"/>
                  </a:lnTo>
                  <a:lnTo>
                    <a:pt x="5344" y="2372"/>
                  </a:lnTo>
                  <a:cubicBezTo>
                    <a:pt x="5135" y="2379"/>
                    <a:pt x="4926" y="2413"/>
                    <a:pt x="4729" y="2484"/>
                  </a:cubicBezTo>
                  <a:cubicBezTo>
                    <a:pt x="4648" y="2513"/>
                    <a:pt x="4570" y="2548"/>
                    <a:pt x="4496" y="2592"/>
                  </a:cubicBezTo>
                  <a:cubicBezTo>
                    <a:pt x="4366" y="2669"/>
                    <a:pt x="4247" y="2762"/>
                    <a:pt x="4134" y="2863"/>
                  </a:cubicBezTo>
                  <a:cubicBezTo>
                    <a:pt x="3578" y="3362"/>
                    <a:pt x="3276" y="4228"/>
                    <a:pt x="3213" y="5512"/>
                  </a:cubicBezTo>
                  <a:cubicBezTo>
                    <a:pt x="3202" y="5732"/>
                    <a:pt x="3369" y="5919"/>
                    <a:pt x="3586" y="5930"/>
                  </a:cubicBezTo>
                  <a:cubicBezTo>
                    <a:pt x="3593" y="5931"/>
                    <a:pt x="3600" y="5931"/>
                    <a:pt x="3606" y="5931"/>
                  </a:cubicBezTo>
                  <a:cubicBezTo>
                    <a:pt x="3815" y="5931"/>
                    <a:pt x="3989" y="5765"/>
                    <a:pt x="4000" y="5552"/>
                  </a:cubicBezTo>
                  <a:cubicBezTo>
                    <a:pt x="4043" y="4683"/>
                    <a:pt x="4213" y="4034"/>
                    <a:pt x="4493" y="3649"/>
                  </a:cubicBezTo>
                  <a:cubicBezTo>
                    <a:pt x="4473" y="4053"/>
                    <a:pt x="4437" y="4787"/>
                    <a:pt x="4406" y="5536"/>
                  </a:cubicBezTo>
                  <a:cubicBezTo>
                    <a:pt x="4404" y="5550"/>
                    <a:pt x="4400" y="5563"/>
                    <a:pt x="4399" y="5577"/>
                  </a:cubicBezTo>
                  <a:lnTo>
                    <a:pt x="4121" y="9550"/>
                  </a:lnTo>
                  <a:cubicBezTo>
                    <a:pt x="3469" y="9398"/>
                    <a:pt x="3036" y="9136"/>
                    <a:pt x="3036" y="8836"/>
                  </a:cubicBezTo>
                  <a:cubicBezTo>
                    <a:pt x="3036" y="8606"/>
                    <a:pt x="3298" y="8398"/>
                    <a:pt x="3715" y="8245"/>
                  </a:cubicBezTo>
                  <a:lnTo>
                    <a:pt x="3745" y="7843"/>
                  </a:lnTo>
                  <a:cubicBezTo>
                    <a:pt x="2309" y="8075"/>
                    <a:pt x="1301" y="8586"/>
                    <a:pt x="1301" y="9187"/>
                  </a:cubicBezTo>
                  <a:cubicBezTo>
                    <a:pt x="1301" y="9666"/>
                    <a:pt x="1867" y="9963"/>
                    <a:pt x="2241" y="10125"/>
                  </a:cubicBezTo>
                  <a:cubicBezTo>
                    <a:pt x="2579" y="10272"/>
                    <a:pt x="2936" y="10374"/>
                    <a:pt x="3295" y="10452"/>
                  </a:cubicBezTo>
                  <a:cubicBezTo>
                    <a:pt x="3509" y="10498"/>
                    <a:pt x="3725" y="10536"/>
                    <a:pt x="3942" y="10566"/>
                  </a:cubicBezTo>
                  <a:cubicBezTo>
                    <a:pt x="4438" y="10635"/>
                    <a:pt x="4931" y="10667"/>
                    <a:pt x="5434" y="10667"/>
                  </a:cubicBezTo>
                  <a:cubicBezTo>
                    <a:pt x="5609" y="10667"/>
                    <a:pt x="5784" y="10662"/>
                    <a:pt x="5959" y="10654"/>
                  </a:cubicBezTo>
                  <a:cubicBezTo>
                    <a:pt x="6767" y="10615"/>
                    <a:pt x="7596" y="10506"/>
                    <a:pt x="8368" y="10227"/>
                  </a:cubicBezTo>
                  <a:cubicBezTo>
                    <a:pt x="8794" y="10073"/>
                    <a:pt x="9463" y="9799"/>
                    <a:pt x="9557" y="9286"/>
                  </a:cubicBezTo>
                  <a:cubicBezTo>
                    <a:pt x="9563" y="9253"/>
                    <a:pt x="9566" y="9220"/>
                    <a:pt x="9566" y="9187"/>
                  </a:cubicBezTo>
                  <a:close/>
                  <a:moveTo>
                    <a:pt x="5409" y="9687"/>
                  </a:moveTo>
                  <a:cubicBezTo>
                    <a:pt x="5316" y="9687"/>
                    <a:pt x="5226" y="9685"/>
                    <a:pt x="5136" y="9681"/>
                  </a:cubicBezTo>
                  <a:lnTo>
                    <a:pt x="5351" y="6608"/>
                  </a:lnTo>
                  <a:cubicBezTo>
                    <a:pt x="5390" y="6597"/>
                    <a:pt x="5429" y="6588"/>
                    <a:pt x="5462" y="6588"/>
                  </a:cubicBezTo>
                  <a:cubicBezTo>
                    <a:pt x="5501" y="6588"/>
                    <a:pt x="5539" y="6595"/>
                    <a:pt x="5577" y="6599"/>
                  </a:cubicBezTo>
                  <a:lnTo>
                    <a:pt x="5773" y="9671"/>
                  </a:lnTo>
                  <a:cubicBezTo>
                    <a:pt x="5653" y="9678"/>
                    <a:pt x="5535" y="9687"/>
                    <a:pt x="5409" y="9687"/>
                  </a:cubicBezTo>
                  <a:close/>
                  <a:moveTo>
                    <a:pt x="9863" y="6751"/>
                  </a:moveTo>
                  <a:cubicBezTo>
                    <a:pt x="9985" y="6801"/>
                    <a:pt x="10061" y="6867"/>
                    <a:pt x="10061" y="6939"/>
                  </a:cubicBezTo>
                  <a:cubicBezTo>
                    <a:pt x="10061" y="7043"/>
                    <a:pt x="9905" y="7134"/>
                    <a:pt x="9674" y="7185"/>
                  </a:cubicBezTo>
                  <a:cubicBezTo>
                    <a:pt x="9657" y="7190"/>
                    <a:pt x="9638" y="7195"/>
                    <a:pt x="9619" y="7197"/>
                  </a:cubicBezTo>
                  <a:cubicBezTo>
                    <a:pt x="9614" y="7198"/>
                    <a:pt x="9609" y="7198"/>
                    <a:pt x="9605" y="7198"/>
                  </a:cubicBezTo>
                  <a:cubicBezTo>
                    <a:pt x="9499" y="7217"/>
                    <a:pt x="9382" y="7228"/>
                    <a:pt x="9255" y="7228"/>
                  </a:cubicBezTo>
                  <a:cubicBezTo>
                    <a:pt x="8811" y="7228"/>
                    <a:pt x="8451" y="7098"/>
                    <a:pt x="8451" y="6939"/>
                  </a:cubicBezTo>
                  <a:cubicBezTo>
                    <a:pt x="8451" y="6861"/>
                    <a:pt x="8539" y="6790"/>
                    <a:pt x="8681" y="6739"/>
                  </a:cubicBezTo>
                  <a:lnTo>
                    <a:pt x="8691" y="6602"/>
                  </a:lnTo>
                  <a:cubicBezTo>
                    <a:pt x="8203" y="6681"/>
                    <a:pt x="7861" y="6854"/>
                    <a:pt x="7861" y="7058"/>
                  </a:cubicBezTo>
                  <a:cubicBezTo>
                    <a:pt x="7861" y="7335"/>
                    <a:pt x="8489" y="7560"/>
                    <a:pt x="9264" y="7560"/>
                  </a:cubicBezTo>
                  <a:cubicBezTo>
                    <a:pt x="10039" y="7560"/>
                    <a:pt x="10667" y="7335"/>
                    <a:pt x="10667" y="7058"/>
                  </a:cubicBezTo>
                  <a:cubicBezTo>
                    <a:pt x="10667" y="6855"/>
                    <a:pt x="10328" y="6682"/>
                    <a:pt x="9845" y="6603"/>
                  </a:cubicBezTo>
                  <a:lnTo>
                    <a:pt x="9863" y="6751"/>
                  </a:lnTo>
                  <a:close/>
                  <a:moveTo>
                    <a:pt x="1068" y="4056"/>
                  </a:moveTo>
                  <a:cubicBezTo>
                    <a:pt x="1068" y="3866"/>
                    <a:pt x="1220" y="3713"/>
                    <a:pt x="1407" y="3713"/>
                  </a:cubicBezTo>
                  <a:cubicBezTo>
                    <a:pt x="1594" y="3713"/>
                    <a:pt x="1747" y="3866"/>
                    <a:pt x="1747" y="4056"/>
                  </a:cubicBezTo>
                  <a:cubicBezTo>
                    <a:pt x="1747" y="4246"/>
                    <a:pt x="1594" y="4399"/>
                    <a:pt x="1407" y="4399"/>
                  </a:cubicBezTo>
                  <a:cubicBezTo>
                    <a:pt x="1220" y="4399"/>
                    <a:pt x="1068" y="4246"/>
                    <a:pt x="1068" y="4056"/>
                  </a:cubicBezTo>
                  <a:close/>
                  <a:moveTo>
                    <a:pt x="1780" y="4561"/>
                  </a:moveTo>
                  <a:cubicBezTo>
                    <a:pt x="1731" y="4523"/>
                    <a:pt x="1680" y="4489"/>
                    <a:pt x="1620" y="4469"/>
                  </a:cubicBezTo>
                  <a:cubicBezTo>
                    <a:pt x="1565" y="4449"/>
                    <a:pt x="1507" y="4439"/>
                    <a:pt x="1449" y="4434"/>
                  </a:cubicBezTo>
                  <a:lnTo>
                    <a:pt x="1537" y="5365"/>
                  </a:lnTo>
                  <a:lnTo>
                    <a:pt x="1410" y="5515"/>
                  </a:lnTo>
                  <a:lnTo>
                    <a:pt x="1266" y="5365"/>
                  </a:lnTo>
                  <a:lnTo>
                    <a:pt x="1376" y="4433"/>
                  </a:lnTo>
                  <a:cubicBezTo>
                    <a:pt x="1312" y="4435"/>
                    <a:pt x="1248" y="4446"/>
                    <a:pt x="1189" y="4467"/>
                  </a:cubicBezTo>
                  <a:cubicBezTo>
                    <a:pt x="1164" y="4476"/>
                    <a:pt x="1140" y="4487"/>
                    <a:pt x="1118" y="4500"/>
                  </a:cubicBezTo>
                  <a:cubicBezTo>
                    <a:pt x="1078" y="4523"/>
                    <a:pt x="1042" y="4551"/>
                    <a:pt x="1008" y="4582"/>
                  </a:cubicBezTo>
                  <a:cubicBezTo>
                    <a:pt x="839" y="4734"/>
                    <a:pt x="747" y="4997"/>
                    <a:pt x="728" y="5387"/>
                  </a:cubicBezTo>
                  <a:cubicBezTo>
                    <a:pt x="725" y="5454"/>
                    <a:pt x="775" y="5511"/>
                    <a:pt x="841" y="5514"/>
                  </a:cubicBezTo>
                  <a:cubicBezTo>
                    <a:pt x="843" y="5514"/>
                    <a:pt x="845" y="5514"/>
                    <a:pt x="848" y="5514"/>
                  </a:cubicBezTo>
                  <a:cubicBezTo>
                    <a:pt x="911" y="5514"/>
                    <a:pt x="964" y="5464"/>
                    <a:pt x="967" y="5399"/>
                  </a:cubicBezTo>
                  <a:cubicBezTo>
                    <a:pt x="980" y="5135"/>
                    <a:pt x="1032" y="4938"/>
                    <a:pt x="1117" y="4821"/>
                  </a:cubicBezTo>
                  <a:cubicBezTo>
                    <a:pt x="1111" y="4944"/>
                    <a:pt x="1100" y="5167"/>
                    <a:pt x="1090" y="5395"/>
                  </a:cubicBezTo>
                  <a:cubicBezTo>
                    <a:pt x="1090" y="5399"/>
                    <a:pt x="1089" y="5403"/>
                    <a:pt x="1088" y="5407"/>
                  </a:cubicBezTo>
                  <a:lnTo>
                    <a:pt x="993" y="6776"/>
                  </a:lnTo>
                  <a:cubicBezTo>
                    <a:pt x="987" y="6863"/>
                    <a:pt x="1051" y="6938"/>
                    <a:pt x="1136" y="6944"/>
                  </a:cubicBezTo>
                  <a:cubicBezTo>
                    <a:pt x="1140" y="6944"/>
                    <a:pt x="1144" y="6944"/>
                    <a:pt x="1148" y="6944"/>
                  </a:cubicBezTo>
                  <a:cubicBezTo>
                    <a:pt x="1228" y="6944"/>
                    <a:pt x="1296" y="6881"/>
                    <a:pt x="1302" y="6798"/>
                  </a:cubicBezTo>
                  <a:lnTo>
                    <a:pt x="1378" y="5720"/>
                  </a:lnTo>
                  <a:cubicBezTo>
                    <a:pt x="1389" y="5717"/>
                    <a:pt x="1401" y="5714"/>
                    <a:pt x="1411" y="5714"/>
                  </a:cubicBezTo>
                  <a:cubicBezTo>
                    <a:pt x="1423" y="5714"/>
                    <a:pt x="1435" y="5716"/>
                    <a:pt x="1446" y="5717"/>
                  </a:cubicBezTo>
                  <a:lnTo>
                    <a:pt x="1516" y="6807"/>
                  </a:lnTo>
                  <a:cubicBezTo>
                    <a:pt x="1521" y="6890"/>
                    <a:pt x="1589" y="6954"/>
                    <a:pt x="1671" y="6954"/>
                  </a:cubicBezTo>
                  <a:cubicBezTo>
                    <a:pt x="1674" y="6954"/>
                    <a:pt x="1677" y="6954"/>
                    <a:pt x="1681" y="6954"/>
                  </a:cubicBezTo>
                  <a:cubicBezTo>
                    <a:pt x="1766" y="6948"/>
                    <a:pt x="1831" y="6873"/>
                    <a:pt x="1826" y="6787"/>
                  </a:cubicBezTo>
                  <a:lnTo>
                    <a:pt x="1743" y="5493"/>
                  </a:lnTo>
                  <a:cubicBezTo>
                    <a:pt x="1742" y="5486"/>
                    <a:pt x="1741" y="5479"/>
                    <a:pt x="1739" y="5472"/>
                  </a:cubicBezTo>
                  <a:cubicBezTo>
                    <a:pt x="1732" y="5274"/>
                    <a:pt x="1710" y="4981"/>
                    <a:pt x="1697" y="4821"/>
                  </a:cubicBezTo>
                  <a:cubicBezTo>
                    <a:pt x="1784" y="4939"/>
                    <a:pt x="1833" y="5134"/>
                    <a:pt x="1838" y="5396"/>
                  </a:cubicBezTo>
                  <a:cubicBezTo>
                    <a:pt x="1840" y="5462"/>
                    <a:pt x="1893" y="5514"/>
                    <a:pt x="1960" y="5514"/>
                  </a:cubicBezTo>
                  <a:cubicBezTo>
                    <a:pt x="2027" y="5513"/>
                    <a:pt x="2079" y="5458"/>
                    <a:pt x="2078" y="5391"/>
                  </a:cubicBezTo>
                  <a:cubicBezTo>
                    <a:pt x="2069" y="4988"/>
                    <a:pt x="1969" y="4709"/>
                    <a:pt x="1780" y="4561"/>
                  </a:cubicBezTo>
                  <a:close/>
                  <a:moveTo>
                    <a:pt x="2002" y="6751"/>
                  </a:moveTo>
                  <a:cubicBezTo>
                    <a:pt x="2124" y="6801"/>
                    <a:pt x="2200" y="6867"/>
                    <a:pt x="2200" y="6939"/>
                  </a:cubicBezTo>
                  <a:cubicBezTo>
                    <a:pt x="2200" y="7043"/>
                    <a:pt x="2044" y="7134"/>
                    <a:pt x="1813" y="7185"/>
                  </a:cubicBezTo>
                  <a:cubicBezTo>
                    <a:pt x="1795" y="7190"/>
                    <a:pt x="1777" y="7195"/>
                    <a:pt x="1758" y="7197"/>
                  </a:cubicBezTo>
                  <a:cubicBezTo>
                    <a:pt x="1753" y="7198"/>
                    <a:pt x="1748" y="7198"/>
                    <a:pt x="1743" y="7198"/>
                  </a:cubicBezTo>
                  <a:cubicBezTo>
                    <a:pt x="1637" y="7217"/>
                    <a:pt x="1520" y="7228"/>
                    <a:pt x="1394" y="7228"/>
                  </a:cubicBezTo>
                  <a:cubicBezTo>
                    <a:pt x="950" y="7228"/>
                    <a:pt x="589" y="7098"/>
                    <a:pt x="589" y="6939"/>
                  </a:cubicBezTo>
                  <a:cubicBezTo>
                    <a:pt x="589" y="6861"/>
                    <a:pt x="678" y="6790"/>
                    <a:pt x="820" y="6739"/>
                  </a:cubicBezTo>
                  <a:lnTo>
                    <a:pt x="830" y="6602"/>
                  </a:lnTo>
                  <a:cubicBezTo>
                    <a:pt x="342" y="6681"/>
                    <a:pt x="0" y="6854"/>
                    <a:pt x="0" y="7058"/>
                  </a:cubicBezTo>
                  <a:cubicBezTo>
                    <a:pt x="0" y="7335"/>
                    <a:pt x="628" y="7560"/>
                    <a:pt x="1403" y="7560"/>
                  </a:cubicBezTo>
                  <a:cubicBezTo>
                    <a:pt x="2177" y="7560"/>
                    <a:pt x="2805" y="7335"/>
                    <a:pt x="2805" y="7058"/>
                  </a:cubicBezTo>
                  <a:cubicBezTo>
                    <a:pt x="2805" y="6855"/>
                    <a:pt x="2467" y="6682"/>
                    <a:pt x="1984" y="6603"/>
                  </a:cubicBezTo>
                  <a:lnTo>
                    <a:pt x="2002" y="67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endParaRPr lang="zh-CN" altLang="en-US"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153" name="文本框 152"/>
          <p:cNvSpPr txBox="1"/>
          <p:nvPr>
            <p:custDataLst>
              <p:tags r:id="rId48"/>
            </p:custDataLst>
          </p:nvPr>
        </p:nvSpPr>
        <p:spPr>
          <a:xfrm>
            <a:off x="4700270" y="4700270"/>
            <a:ext cx="1045210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lvl="0" algn="dist">
              <a:buClrTx/>
              <a:buSzTx/>
              <a:buFontTx/>
            </a:pPr>
            <a:r>
              <a:rPr lang="zh-CN" altLang="en-US" sz="1600" b="1" dirty="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0000">
                      <a:schemeClr val="accent2">
                        <a:lumMod val="20000"/>
                        <a:lumOff val="80000"/>
                      </a:schemeClr>
                    </a:gs>
                    <a:gs pos="100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微软雅黑" panose="020B0503020204020204" charset="-122"/>
                <a:sym typeface="+mn-ea"/>
              </a:rPr>
              <a:t>销售提高</a:t>
            </a:r>
            <a:endParaRPr lang="zh-CN" alt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9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为什么选择营销活动？</a:t>
            </a:r>
            <a:endParaRPr lang="zh-CN" altLang="en-US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sym typeface="+mn-ea"/>
            </a:endParaRPr>
          </a:p>
        </p:txBody>
      </p:sp>
    </p:spTree>
    <p:custDataLst>
      <p:tags r:id="rId5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78105" y="1596390"/>
            <a:ext cx="12065635" cy="463486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: 形状 102"/>
          <p:cNvSpPr/>
          <p:nvPr>
            <p:custDataLst>
              <p:tags r:id="rId2"/>
            </p:custDataLst>
          </p:nvPr>
        </p:nvSpPr>
        <p:spPr>
          <a:xfrm>
            <a:off x="3008630" y="8890"/>
            <a:ext cx="6177915" cy="6858000"/>
          </a:xfrm>
          <a:custGeom>
            <a:avLst/>
            <a:gdLst>
              <a:gd name="connsiteX0" fmla="*/ 0 w 6177851"/>
              <a:gd name="connsiteY0" fmla="*/ 0 h 6858000"/>
              <a:gd name="connsiteX1" fmla="*/ 6177851 w 6177851"/>
              <a:gd name="connsiteY1" fmla="*/ 0 h 6858000"/>
              <a:gd name="connsiteX2" fmla="*/ 6126295 w 6177851"/>
              <a:gd name="connsiteY2" fmla="*/ 131609 h 6858000"/>
              <a:gd name="connsiteX3" fmla="*/ 5631067 w 6177851"/>
              <a:gd name="connsiteY3" fmla="*/ 3429000 h 6858000"/>
              <a:gd name="connsiteX4" fmla="*/ 6126295 w 6177851"/>
              <a:gd name="connsiteY4" fmla="*/ 6726391 h 6858000"/>
              <a:gd name="connsiteX5" fmla="*/ 6177851 w 6177851"/>
              <a:gd name="connsiteY5" fmla="*/ 6858000 h 6858000"/>
              <a:gd name="connsiteX6" fmla="*/ 0 w 6177851"/>
              <a:gd name="connsiteY6" fmla="*/ 6858000 h 6858000"/>
              <a:gd name="connsiteX7" fmla="*/ 51556 w 6177851"/>
              <a:gd name="connsiteY7" fmla="*/ 6726391 h 6858000"/>
              <a:gd name="connsiteX8" fmla="*/ 546784 w 6177851"/>
              <a:gd name="connsiteY8" fmla="*/ 3429000 h 6858000"/>
              <a:gd name="connsiteX9" fmla="*/ 51556 w 6177851"/>
              <a:gd name="connsiteY9" fmla="*/ 13160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7851" h="6858000">
                <a:moveTo>
                  <a:pt x="0" y="0"/>
                </a:moveTo>
                <a:lnTo>
                  <a:pt x="6177851" y="0"/>
                </a:lnTo>
                <a:lnTo>
                  <a:pt x="6126295" y="131609"/>
                </a:lnTo>
                <a:cubicBezTo>
                  <a:pt x="5822066" y="946483"/>
                  <a:pt x="5631067" y="2122009"/>
                  <a:pt x="5631067" y="3429000"/>
                </a:cubicBezTo>
                <a:cubicBezTo>
                  <a:pt x="5631067" y="4735992"/>
                  <a:pt x="5822066" y="5911517"/>
                  <a:pt x="6126295" y="6726391"/>
                </a:cubicBezTo>
                <a:lnTo>
                  <a:pt x="6177851" y="6858000"/>
                </a:lnTo>
                <a:lnTo>
                  <a:pt x="0" y="6858000"/>
                </a:lnTo>
                <a:lnTo>
                  <a:pt x="51556" y="6726391"/>
                </a:lnTo>
                <a:cubicBezTo>
                  <a:pt x="355785" y="5911517"/>
                  <a:pt x="546784" y="4735992"/>
                  <a:pt x="546784" y="3429000"/>
                </a:cubicBezTo>
                <a:cubicBezTo>
                  <a:pt x="546784" y="2122009"/>
                  <a:pt x="355785" y="946483"/>
                  <a:pt x="51556" y="131609"/>
                </a:cubicBezTo>
                <a:close/>
              </a:path>
            </a:pathLst>
          </a:custGeom>
          <a:solidFill>
            <a:schemeClr val="accent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20000"/>
                  <a:lumOff val="80000"/>
                  <a:hueOff val="10800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>
          <a:xfrm>
            <a:off x="3575685" y="5638800"/>
            <a:ext cx="5183505" cy="58356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1600" b="1" dirty="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0000">
                      <a:schemeClr val="accent2">
                        <a:lumMod val="20000"/>
                        <a:lumOff val="80000"/>
                      </a:schemeClr>
                    </a:gs>
                    <a:gs pos="100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微软雅黑" panose="020B0503020204020204" charset="-122"/>
                <a:sym typeface="+mn-ea"/>
              </a:rPr>
              <a:t>嵌入自有APP/小程序，实现私域流量的精细化运营，满足多种营销需求</a:t>
            </a:r>
            <a:endParaRPr lang="zh-CN" altLang="en-US" sz="1600" b="1" dirty="0"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50000">
                    <a:schemeClr val="accent2">
                      <a:lumMod val="20000"/>
                      <a:lumOff val="80000"/>
                    </a:schemeClr>
                  </a:gs>
                  <a:gs pos="100000">
                    <a:schemeClr val="accent3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4"/>
            </p:custDataLst>
          </p:nvPr>
        </p:nvSpPr>
        <p:spPr>
          <a:xfrm>
            <a:off x="4017010" y="3168015"/>
            <a:ext cx="433705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 dirty="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0000">
                      <a:schemeClr val="accent2">
                        <a:lumMod val="20000"/>
                        <a:lumOff val="80000"/>
                      </a:schemeClr>
                    </a:gs>
                    <a:gs pos="100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微软雅黑" panose="020B0503020204020204" charset="-122"/>
              </a:rPr>
              <a:t>增值服务</a:t>
            </a:r>
            <a:r>
              <a:rPr lang="en-US" altLang="zh-CN" sz="2800" b="1" dirty="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0000">
                      <a:schemeClr val="accent2">
                        <a:lumMod val="20000"/>
                        <a:lumOff val="80000"/>
                      </a:schemeClr>
                    </a:gs>
                    <a:gs pos="100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微软雅黑" panose="020B0503020204020204" charset="-122"/>
              </a:rPr>
              <a:t>——</a:t>
            </a:r>
            <a:r>
              <a:rPr lang="zh-CN" altLang="en-US" sz="2800" b="1" dirty="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0000">
                      <a:schemeClr val="accent2">
                        <a:lumMod val="20000"/>
                        <a:lumOff val="80000"/>
                      </a:schemeClr>
                    </a:gs>
                    <a:gs pos="100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微软雅黑" panose="020B0503020204020204" charset="-122"/>
              </a:rPr>
              <a:t>AP</a:t>
            </a:r>
            <a:r>
              <a:rPr lang="en-US" altLang="zh-CN" sz="2800" b="1" dirty="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0000">
                      <a:schemeClr val="accent2">
                        <a:lumMod val="20000"/>
                        <a:lumOff val="80000"/>
                      </a:schemeClr>
                    </a:gs>
                    <a:gs pos="100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微软雅黑" panose="020B0503020204020204" charset="-122"/>
              </a:rPr>
              <a:t>I</a:t>
            </a:r>
            <a:r>
              <a:rPr lang="zh-CN" altLang="en-US" sz="2800" b="1" dirty="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0000">
                      <a:schemeClr val="accent2">
                        <a:lumMod val="20000"/>
                        <a:lumOff val="80000"/>
                      </a:schemeClr>
                    </a:gs>
                    <a:gs pos="100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微软雅黑" panose="020B0503020204020204" charset="-122"/>
              </a:rPr>
              <a:t>接口打通</a:t>
            </a:r>
            <a:endParaRPr lang="zh-CN" altLang="en-US" sz="2800" b="1" dirty="0"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50000">
                    <a:schemeClr val="accent2">
                      <a:lumMod val="20000"/>
                      <a:lumOff val="80000"/>
                    </a:schemeClr>
                  </a:gs>
                  <a:gs pos="100000">
                    <a:schemeClr val="accent3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5"/>
            </p:custDataLst>
          </p:nvPr>
        </p:nvSpPr>
        <p:spPr>
          <a:xfrm>
            <a:off x="5393055" y="3689985"/>
            <a:ext cx="140589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600" b="1" dirty="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0000">
                      <a:schemeClr val="accent2">
                        <a:lumMod val="20000"/>
                        <a:lumOff val="80000"/>
                      </a:schemeClr>
                    </a:gs>
                    <a:gs pos="100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（额外付费）</a:t>
            </a:r>
            <a:endParaRPr lang="zh-CN" altLang="en-US" sz="1600" b="1" dirty="0"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50000">
                    <a:schemeClr val="accent2">
                      <a:lumMod val="20000"/>
                      <a:lumOff val="80000"/>
                    </a:schemeClr>
                  </a:gs>
                  <a:gs pos="100000">
                    <a:schemeClr val="accent3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43255" y="2367280"/>
            <a:ext cx="2656840" cy="3132455"/>
            <a:chOff x="1013" y="2723"/>
            <a:chExt cx="4184" cy="4933"/>
          </a:xfrm>
        </p:grpSpPr>
        <p:sp>
          <p:nvSpPr>
            <p:cNvPr id="36" name="文本框 35"/>
            <p:cNvSpPr txBox="1"/>
            <p:nvPr>
              <p:custDataLst>
                <p:tags r:id="rId6"/>
              </p:custDataLst>
            </p:nvPr>
          </p:nvSpPr>
          <p:spPr>
            <a:xfrm>
              <a:off x="1113" y="2723"/>
              <a:ext cx="3980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285750" indent="-285750" algn="ctr">
                <a:buFont typeface="Wingdings" panose="05000000000000000000" charset="0"/>
                <a:buChar char="ü"/>
              </a:pPr>
              <a:r>
                <a:rPr lang="zh-CN" altLang="en-US" b="1" dirty="0">
                  <a:solidFill>
                    <a:schemeClr val="tx1"/>
                  </a:solidFill>
                  <a:effectLst/>
                  <a:cs typeface="微软雅黑" panose="020B0503020204020204" charset="-122"/>
                </a:rPr>
                <a:t>嵌入到APP/小程序</a:t>
              </a:r>
              <a:endParaRPr lang="zh-CN" altLang="en-US" b="1">
                <a:solidFill>
                  <a:schemeClr val="tx1"/>
                </a:solidFill>
                <a:cs typeface="微软雅黑" panose="020B0503020204020204" charset="-122"/>
              </a:endParaRPr>
            </a:p>
            <a:p>
              <a:pPr marL="285750" indent="-285750" algn="ctr"/>
              <a:endParaRPr lang="zh-CN" altLang="en-US" b="1">
                <a:solidFill>
                  <a:schemeClr val="tx1"/>
                </a:solidFill>
                <a:cs typeface="微软雅黑" panose="020B0503020204020204" charset="-122"/>
              </a:endParaRPr>
            </a:p>
          </p:txBody>
        </p:sp>
        <p:sp>
          <p:nvSpPr>
            <p:cNvPr id="44" name="文本框 43"/>
            <p:cNvSpPr txBox="1"/>
            <p:nvPr>
              <p:custDataLst>
                <p:tags r:id="rId7"/>
              </p:custDataLst>
            </p:nvPr>
          </p:nvSpPr>
          <p:spPr>
            <a:xfrm>
              <a:off x="1480" y="3301"/>
              <a:ext cx="3101" cy="1189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lt1">
                      <a:lumMod val="50000"/>
                    </a:schemeClr>
                  </a:solidFill>
                  <a:cs typeface="微软雅黑" panose="020B0503020204020204" charset="-122"/>
                  <a:sym typeface="+mn-ea"/>
                </a:rPr>
                <a:t>在</a:t>
              </a:r>
              <a:r>
                <a:rPr lang="en-US" altLang="zh-CN" sz="1200">
                  <a:solidFill>
                    <a:schemeClr val="lt1">
                      <a:lumMod val="50000"/>
                    </a:schemeClr>
                  </a:solidFill>
                  <a:cs typeface="微软雅黑" panose="020B0503020204020204" charset="-122"/>
                  <a:sym typeface="+mn-ea"/>
                </a:rPr>
                <a:t>APP/</a:t>
              </a:r>
              <a:r>
                <a:rPr lang="zh-CN" altLang="en-US" sz="1200">
                  <a:solidFill>
                    <a:schemeClr val="lt1">
                      <a:lumMod val="50000"/>
                    </a:schemeClr>
                  </a:solidFill>
                  <a:cs typeface="微软雅黑" panose="020B0503020204020204" charset="-122"/>
                  <a:sym typeface="+mn-ea"/>
                </a:rPr>
                <a:t>小程序参与活动</a:t>
              </a:r>
              <a:endParaRPr lang="zh-CN" altLang="en-US" sz="1200">
                <a:solidFill>
                  <a:schemeClr val="lt1">
                    <a:lumMod val="50000"/>
                  </a:schemeClr>
                </a:solidFill>
                <a:cs typeface="微软雅黑" panose="020B0503020204020204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lt1">
                      <a:lumMod val="50000"/>
                    </a:schemeClr>
                  </a:solidFill>
                  <a:cs typeface="微软雅黑" panose="020B0503020204020204" charset="-122"/>
                  <a:sym typeface="+mn-ea"/>
                </a:rPr>
                <a:t>无需跳转，提升用户留存</a:t>
              </a:r>
              <a:endParaRPr lang="zh-CN" altLang="en-US" sz="1200">
                <a:solidFill>
                  <a:schemeClr val="lt1">
                    <a:lumMod val="50000"/>
                  </a:schemeClr>
                </a:solidFill>
                <a:cs typeface="微软雅黑" panose="020B0503020204020204" charset="-122"/>
              </a:endParaRPr>
            </a:p>
            <a:p>
              <a:pPr algn="ctr">
                <a:lnSpc>
                  <a:spcPct val="120000"/>
                </a:lnSpc>
              </a:pPr>
              <a:endParaRPr lang="zh-CN" altLang="en-US" sz="1200">
                <a:solidFill>
                  <a:schemeClr val="lt1">
                    <a:lumMod val="50000"/>
                  </a:schemeClr>
                </a:solidFill>
                <a:cs typeface="微软雅黑" panose="020B0503020204020204" charset="-122"/>
              </a:endParaRPr>
            </a:p>
          </p:txBody>
        </p:sp>
        <p:sp>
          <p:nvSpPr>
            <p:cNvPr id="45" name="文本框 44"/>
            <p:cNvSpPr txBox="1"/>
            <p:nvPr>
              <p:custDataLst>
                <p:tags r:id="rId8"/>
              </p:custDataLst>
            </p:nvPr>
          </p:nvSpPr>
          <p:spPr>
            <a:xfrm>
              <a:off x="1919" y="5058"/>
              <a:ext cx="2223" cy="1189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algn="ctr">
                <a:lnSpc>
                  <a:spcPct val="120000"/>
                </a:lnSpc>
              </a:pPr>
              <a:r>
                <a:rPr lang="en-US" altLang="zh-CN" sz="1200">
                  <a:solidFill>
                    <a:schemeClr val="lt1">
                      <a:lumMod val="50000"/>
                    </a:schemeClr>
                  </a:solidFill>
                </a:rPr>
                <a:t>补充</a:t>
              </a:r>
              <a:r>
                <a:rPr lang="en-US" altLang="zh-CN" sz="1200">
                  <a:solidFill>
                    <a:schemeClr val="lt1">
                      <a:lumMod val="50000"/>
                    </a:schemeClr>
                  </a:solidFill>
                  <a:sym typeface="+mn-ea"/>
                </a:rPr>
                <a:t>商家系统积分</a:t>
              </a:r>
              <a:endParaRPr lang="en-US" altLang="zh-CN" sz="1200">
                <a:solidFill>
                  <a:schemeClr val="lt1">
                    <a:lumMod val="50000"/>
                  </a:schemeClr>
                </a:solidFill>
                <a:sym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en-US" altLang="zh-CN" sz="1200">
                  <a:solidFill>
                    <a:schemeClr val="lt1">
                      <a:lumMod val="50000"/>
                    </a:schemeClr>
                  </a:solidFill>
                  <a:sym typeface="+mn-ea"/>
                </a:rPr>
                <a:t>加扣渠道</a:t>
              </a:r>
              <a:endParaRPr lang="en-US" altLang="zh-CN" sz="1200">
                <a:solidFill>
                  <a:schemeClr val="lt1">
                    <a:lumMod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endParaRPr lang="en-US" altLang="zh-CN" sz="1200">
                <a:solidFill>
                  <a:schemeClr val="lt1">
                    <a:lumMod val="50000"/>
                  </a:schemeClr>
                </a:solidFill>
              </a:endParaRPr>
            </a:p>
          </p:txBody>
        </p:sp>
        <p:sp>
          <p:nvSpPr>
            <p:cNvPr id="46" name="文本框 45"/>
            <p:cNvSpPr txBox="1"/>
            <p:nvPr>
              <p:custDataLst>
                <p:tags r:id="rId9"/>
              </p:custDataLst>
            </p:nvPr>
          </p:nvSpPr>
          <p:spPr>
            <a:xfrm>
              <a:off x="1927" y="6816"/>
              <a:ext cx="2208" cy="84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algn="ctr">
                <a:lnSpc>
                  <a:spcPct val="120000"/>
                </a:lnSpc>
              </a:pPr>
              <a:r>
                <a:rPr lang="en-US" altLang="zh-CN" sz="1200">
                  <a:solidFill>
                    <a:schemeClr val="lt1">
                      <a:lumMod val="50000"/>
                    </a:schemeClr>
                  </a:solidFill>
                  <a:sym typeface="+mn-ea"/>
                </a:rPr>
                <a:t>直接配发系统礼品</a:t>
              </a:r>
              <a:endParaRPr lang="en-US" altLang="zh-CN" sz="1200">
                <a:solidFill>
                  <a:schemeClr val="lt1">
                    <a:lumMod val="50000"/>
                  </a:schemeClr>
                </a:solidFill>
                <a:sym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en-US" altLang="zh-CN" sz="1200">
                  <a:solidFill>
                    <a:schemeClr val="lt1">
                      <a:lumMod val="50000"/>
                    </a:schemeClr>
                  </a:solidFill>
                  <a:sym typeface="+mn-ea"/>
                </a:rPr>
                <a:t>优化体验</a:t>
              </a:r>
              <a:endParaRPr lang="en-US" altLang="zh-CN" sz="1200">
                <a:solidFill>
                  <a:schemeClr val="lt1">
                    <a:lumMod val="50000"/>
                  </a:schemeClr>
                </a:solidFill>
                <a:sym typeface="+mn-ea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10"/>
              </p:custDataLst>
            </p:nvPr>
          </p:nvSpPr>
          <p:spPr>
            <a:xfrm>
              <a:off x="1013" y="4421"/>
              <a:ext cx="4184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285750" indent="-285750" algn="ctr">
                <a:buFont typeface="Wingdings" panose="05000000000000000000" charset="0"/>
                <a:buChar char="ü"/>
              </a:pPr>
              <a:r>
                <a:rPr lang="zh-CN" altLang="en-US" b="1" dirty="0">
                  <a:solidFill>
                    <a:schemeClr val="tx1"/>
                  </a:solidFill>
                  <a:effectLst/>
                  <a:cs typeface="微软雅黑" panose="020B0503020204020204" charset="-122"/>
                  <a:sym typeface="+mn-ea"/>
                </a:rPr>
                <a:t>积分抽奖&amp;积分游戏</a:t>
              </a:r>
              <a:endParaRPr lang="zh-CN" altLang="en-US" b="1" dirty="0">
                <a:solidFill>
                  <a:schemeClr val="tx1"/>
                </a:solidFill>
                <a:effectLst/>
                <a:cs typeface="微软雅黑" panose="020B0503020204020204" charset="-122"/>
              </a:endParaRPr>
            </a:p>
            <a:p>
              <a:pPr indent="0" algn="ctr">
                <a:buFont typeface="Wingdings" panose="05000000000000000000" charset="0"/>
                <a:buNone/>
              </a:pPr>
              <a:endParaRPr lang="zh-CN" altLang="en-US" b="1">
                <a:solidFill>
                  <a:schemeClr val="tx1"/>
                </a:solidFill>
                <a:cs typeface="微软雅黑" panose="020B0503020204020204" charset="-122"/>
              </a:endParaRPr>
            </a:p>
            <a:p>
              <a:pPr marL="285750" indent="-285750" algn="ctr"/>
              <a:endParaRPr lang="zh-CN" altLang="en-US" b="1">
                <a:solidFill>
                  <a:schemeClr val="tx1"/>
                </a:solidFill>
                <a:cs typeface="微软雅黑" panose="020B050302020402020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1"/>
              </p:custDataLst>
            </p:nvPr>
          </p:nvSpPr>
          <p:spPr>
            <a:xfrm>
              <a:off x="1113" y="6211"/>
              <a:ext cx="3745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285750" indent="-285750" algn="ctr">
                <a:buFont typeface="Wingdings" panose="05000000000000000000" charset="0"/>
                <a:buChar char="ü"/>
              </a:pPr>
              <a:r>
                <a:rPr lang="zh-CN" altLang="en-US" b="1" dirty="0">
                  <a:solidFill>
                    <a:schemeClr val="tx1"/>
                  </a:solidFill>
                  <a:effectLst/>
                  <a:sym typeface="+mn-ea"/>
                </a:rPr>
                <a:t>设置自有系统礼品</a:t>
              </a:r>
              <a:endParaRPr lang="zh-CN" altLang="en-US" b="1">
                <a:solidFill>
                  <a:schemeClr val="tx1"/>
                </a:solidFill>
              </a:endParaRPr>
            </a:p>
            <a:p>
              <a:pPr marL="285750" indent="-285750" algn="ctr"/>
              <a:endParaRPr lang="zh-CN" altLang="en-US" b="1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970010" y="2367280"/>
            <a:ext cx="2639695" cy="3132455"/>
            <a:chOff x="14126" y="3728"/>
            <a:chExt cx="4157" cy="4933"/>
          </a:xfrm>
        </p:grpSpPr>
        <p:grpSp>
          <p:nvGrpSpPr>
            <p:cNvPr id="32" name="组合 31"/>
            <p:cNvGrpSpPr/>
            <p:nvPr/>
          </p:nvGrpSpPr>
          <p:grpSpPr>
            <a:xfrm>
              <a:off x="14287" y="3728"/>
              <a:ext cx="3996" cy="3536"/>
              <a:chOff x="14287" y="2723"/>
              <a:chExt cx="3996" cy="3536"/>
            </a:xfrm>
          </p:grpSpPr>
          <p:sp>
            <p:nvSpPr>
              <p:cNvPr id="33" name="文本框 3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14615" y="2723"/>
                <a:ext cx="3284" cy="14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285750" indent="-285750" algn="ctr">
                  <a:buFont typeface="Wingdings" panose="05000000000000000000" charset="0"/>
                  <a:buChar char="ü"/>
                </a:pPr>
                <a:r>
                  <a:rPr lang="zh-CN" altLang="en-US" b="1" dirty="0">
                    <a:solidFill>
                      <a:schemeClr val="tx1"/>
                    </a:solidFill>
                    <a:effectLst/>
                    <a:sym typeface="+mn-ea"/>
                  </a:rPr>
                  <a:t>自定义参与条件</a:t>
                </a:r>
                <a:endParaRPr lang="zh-CN" altLang="en-US" b="1" dirty="0">
                  <a:solidFill>
                    <a:schemeClr val="tx1"/>
                  </a:solidFill>
                  <a:effectLst/>
                  <a:sym typeface="+mn-ea"/>
                </a:endParaRPr>
              </a:p>
              <a:p>
                <a:pPr marL="285750" indent="-285750" algn="ctr">
                  <a:buFont typeface="Wingdings" panose="05000000000000000000" charset="0"/>
                  <a:buChar char="ü"/>
                </a:pPr>
                <a:endParaRPr lang="zh-CN" altLang="en-US" b="1">
                  <a:solidFill>
                    <a:schemeClr val="tx1"/>
                  </a:solidFill>
                </a:endParaRPr>
              </a:p>
              <a:p>
                <a:pPr marL="285750" indent="-285750" algn="ctr"/>
                <a:endParaRPr lang="zh-CN" alt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文本框 33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4287" y="3301"/>
                <a:ext cx="3996" cy="840"/>
              </a:xfrm>
              <a:prstGeom prst="rect">
                <a:avLst/>
              </a:prstGeom>
              <a:noFill/>
            </p:spPr>
            <p:txBody>
              <a:bodyPr wrap="square" rtlCol="0">
                <a:normAutofit/>
              </a:bodyPr>
              <a:p>
                <a:pPr algn="ctr">
                  <a:lnSpc>
                    <a:spcPct val="120000"/>
                  </a:lnSpc>
                </a:pPr>
                <a:r>
                  <a:rPr lang="zh-CN" sz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sym typeface="+mn-ea"/>
                  </a:rPr>
                  <a:t>限制用户参与条件</a:t>
                </a:r>
                <a:endParaRPr 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sz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sym typeface="+mn-ea"/>
                  </a:rPr>
                  <a:t>精准投放活动</a:t>
                </a:r>
                <a:endPara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endParaRPr>
              </a:p>
            </p:txBody>
          </p:sp>
          <p:sp>
            <p:nvSpPr>
              <p:cNvPr id="35" name="文本框 34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4465" y="4490"/>
                <a:ext cx="3167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356235" indent="-356235" algn="ctr">
                  <a:buFont typeface="Wingdings" panose="05000000000000000000" charset="0"/>
                  <a:buChar char="ü"/>
                </a:pPr>
                <a:r>
                  <a:rPr lang="zh-CN" altLang="en-US" b="1" dirty="0">
                    <a:solidFill>
                      <a:schemeClr val="tx1"/>
                    </a:solidFill>
                    <a:effectLst/>
                    <a:sym typeface="+mn-ea"/>
                  </a:rPr>
                  <a:t>用户行为推送</a:t>
                </a:r>
                <a:endParaRPr lang="zh-CN" altLang="en-US" b="1" dirty="0">
                  <a:solidFill>
                    <a:schemeClr val="tx1"/>
                  </a:solidFill>
                  <a:effectLst/>
                  <a:sym typeface="+mn-ea"/>
                </a:endParaRPr>
              </a:p>
            </p:txBody>
          </p:sp>
          <p:sp>
            <p:nvSpPr>
              <p:cNvPr id="37" name="文本框 36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5181" y="5070"/>
                <a:ext cx="2208" cy="1189"/>
              </a:xfrm>
              <a:prstGeom prst="rect">
                <a:avLst/>
              </a:prstGeom>
              <a:noFill/>
            </p:spPr>
            <p:txBody>
              <a:bodyPr wrap="square" rtlCol="0">
                <a:normAutofit/>
              </a:bodyPr>
              <a:p>
                <a:pPr algn="ctr">
                  <a:lnSpc>
                    <a:spcPct val="120000"/>
                  </a:lnSpc>
                </a:pPr>
                <a:r>
                  <a:rPr lang="en-US" altLang="zh-CN" sz="1200">
                    <a:solidFill>
                      <a:schemeClr val="tx1"/>
                    </a:solidFill>
                    <a:sym typeface="+mn-ea"/>
                  </a:rPr>
                  <a:t>收集用户行为数据</a:t>
                </a:r>
                <a:endParaRPr lang="zh-CN" altLang="en-US" sz="1200">
                  <a:solidFill>
                    <a:schemeClr val="tx1"/>
                  </a:solidFill>
                  <a:sym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200">
                    <a:solidFill>
                      <a:schemeClr val="tx1"/>
                    </a:solidFill>
                    <a:sym typeface="+mn-ea"/>
                  </a:rPr>
                  <a:t>精准运营</a:t>
                </a:r>
                <a:endParaRPr lang="en-US" altLang="zh-CN" sz="1200">
                  <a:solidFill>
                    <a:schemeClr val="tx1"/>
                  </a:solidFill>
                  <a:sym typeface="+mn-ea"/>
                </a:endParaRPr>
              </a:p>
              <a:p>
                <a:pPr algn="ctr">
                  <a:lnSpc>
                    <a:spcPct val="120000"/>
                  </a:lnSpc>
                </a:pPr>
                <a:endParaRPr lang="en-US" altLang="zh-CN" sz="1200">
                  <a:solidFill>
                    <a:schemeClr val="tx1"/>
                  </a:solidFill>
                  <a:sym typeface="+mn-ea"/>
                </a:endParaRPr>
              </a:p>
            </p:txBody>
          </p:sp>
        </p:grpSp>
        <p:sp>
          <p:nvSpPr>
            <p:cNvPr id="39" name="文本框 38"/>
            <p:cNvSpPr txBox="1"/>
            <p:nvPr>
              <p:custDataLst>
                <p:tags r:id="rId16"/>
              </p:custDataLst>
            </p:nvPr>
          </p:nvSpPr>
          <p:spPr>
            <a:xfrm>
              <a:off x="14126" y="7216"/>
              <a:ext cx="3167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356235" indent="-356235" algn="ctr">
                <a:buFont typeface="Wingdings" panose="05000000000000000000" charset="0"/>
                <a:buChar char="ü"/>
              </a:pPr>
              <a:r>
                <a:rPr lang="zh-CN" altLang="en-US" b="1" dirty="0">
                  <a:solidFill>
                    <a:schemeClr val="tx1"/>
                  </a:solidFill>
                  <a:effectLst/>
                  <a:sym typeface="+mn-ea"/>
                </a:rPr>
                <a:t>中奖审核</a:t>
              </a:r>
              <a:endParaRPr lang="zh-CN" altLang="en-US" b="1" dirty="0">
                <a:solidFill>
                  <a:schemeClr val="tx1"/>
                </a:solidFill>
                <a:effectLst/>
                <a:sym typeface="+mn-ea"/>
              </a:endParaRPr>
            </a:p>
          </p:txBody>
        </p:sp>
        <p:sp>
          <p:nvSpPr>
            <p:cNvPr id="40" name="文本框 39"/>
            <p:cNvSpPr txBox="1"/>
            <p:nvPr>
              <p:custDataLst>
                <p:tags r:id="rId17"/>
              </p:custDataLst>
            </p:nvPr>
          </p:nvSpPr>
          <p:spPr>
            <a:xfrm>
              <a:off x="15190" y="7821"/>
              <a:ext cx="2208" cy="84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让活动运营更有效</a:t>
              </a:r>
              <a:endPara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规避羊毛党</a:t>
              </a:r>
              <a:endPara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为什么选择营销活动？</a:t>
            </a:r>
            <a:endParaRPr lang="zh-CN" altLang="en-US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sym typeface="+mn-ea"/>
            </a:endParaRPr>
          </a:p>
        </p:txBody>
      </p:sp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D" val="_1*y*1"/>
  <p:tag name="KSO_WM_SLIDE_BACKGROUND_MASK_FLAG" val="1"/>
  <p:tag name="KSO_WM_UNIT_TYPE" val="y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6.xml><?xml version="1.0" encoding="utf-8"?>
<p:tagLst xmlns:p="http://schemas.openxmlformats.org/presentationml/2006/main">
  <p:tag name="KSO_WM_UNIT_TYPE" val="i"/>
  <p:tag name="KSO_WM_UNIT_SUBTYPE" val="h"/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4.xml><?xml version="1.0" encoding="utf-8"?>
<p:tagLst xmlns:p="http://schemas.openxmlformats.org/presentationml/2006/main">
  <p:tag name="KSO_WM_UNIT_TYPE" val="i"/>
  <p:tag name="KSO_WM_UNIT_SUBTYPE" val="h"/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2.xml><?xml version="1.0" encoding="utf-8"?>
<p:tagLst xmlns:p="http://schemas.openxmlformats.org/presentationml/2006/main">
  <p:tag name="KSO_WM_UNIT_TYPE" val="i"/>
  <p:tag name="KSO_WM_UNIT_SUBTYPE" val="h"/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1.xml><?xml version="1.0" encoding="utf-8"?>
<p:tagLst xmlns:p="http://schemas.openxmlformats.org/presentationml/2006/main">
  <p:tag name="KSO_WM_UNIT_TYPE" val="i"/>
  <p:tag name="KSO_WM_UNIT_SUBTYPE" val="h"/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0.xml><?xml version="1.0" encoding="utf-8"?>
<p:tagLst xmlns:p="http://schemas.openxmlformats.org/presentationml/2006/main">
  <p:tag name="KSO_WM_UNIT_TYPE" val="i"/>
  <p:tag name="KSO_WM_UNIT_SUBTYPE" val="h"/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1.xml><?xml version="1.0" encoding="utf-8"?>
<p:tagLst xmlns:p="http://schemas.openxmlformats.org/presentationml/2006/main">
  <p:tag name="KSO_WM_UNIT_TYPE" val="i"/>
  <p:tag name="KSO_WM_UNIT_SUBTYPE" val="h"/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4445"/>
</p:tagLst>
</file>

<file path=ppt/tags/tag14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4445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8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副标题"/>
  <p:tag name="KSO_WM_UNIT_NOCLEAR" val="0"/>
  <p:tag name="KSO_WM_UNIT_VALUE" val="46"/>
  <p:tag name="KSO_WM_UNIT_TYPE" val="b"/>
  <p:tag name="KSO_WM_UNIT_INDEX" val="1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TEXT_LAYER_COUNT" val="1"/>
  <p:tag name="KSO_WM_UNIT_PRESET_TEXT" val="署名"/>
  <p:tag name="KSO_WM_UNIT_NOCLEAR" val="0"/>
  <p:tag name="KSO_WM_UNIT_VALUE" val="9"/>
  <p:tag name="KSO_WM_UNIT_TYPE" val="f"/>
  <p:tag name="KSO_WM_UNIT_INDEX" val="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3.0"/>
  <p:tag name="KSO_WM_BEAUTIFY_FLAG" val="#wm#"/>
  <p:tag name="KSO_WM_UNIT_TYPE" val="i"/>
  <p:tag name="KSO_WM_UNIT_INDEX" val="12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3.0"/>
  <p:tag name="KSO_WM_BEAUTIFY_FLAG" val="#wm#"/>
  <p:tag name="KSO_WM_UNIT_TYPE" val="i"/>
  <p:tag name="KSO_WM_UNIT_INDEX" val="13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3.0"/>
  <p:tag name="KSO_WM_BEAUTIFY_FLAG" val="#wm#"/>
  <p:tag name="KSO_WM_UNIT_TYPE" val="i"/>
  <p:tag name="KSO_WM_UNIT_INDEX" val="14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3.0"/>
  <p:tag name="KSO_WM_BEAUTIFY_FLAG" val="#wm#"/>
  <p:tag name="KSO_WM_UNIT_TYPE" val="i"/>
  <p:tag name="KSO_WM_UNIT_INDEX" val="15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3.0"/>
  <p:tag name="KSO_WM_BEAUTIFY_FLAG" val="#wm#"/>
  <p:tag name="KSO_WM_UNIT_TYPE" val="i"/>
  <p:tag name="KSO_WM_UNIT_INDEX" val="16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9"/>
  <p:tag name="KSO_WM_UNIT_TYPE" val="a"/>
  <p:tag name="KSO_WM_UNIT_INDEX" val="1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TEXT_LAYER_COUNT" val="5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6"/>
  <p:tag name="KSO_WM_UNIT_TYPE" val="a"/>
  <p:tag name="KSO_WM_UNIT_INDEX" val="1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编辑母版标题"/>
  <p:tag name="KSO_WM_UNIT_NOCLEAR" val="0"/>
  <p:tag name="KSO_WM_UNIT_TYPE" val="a"/>
  <p:tag name="KSO_WM_UNIT_INDEX" val="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副标题"/>
  <p:tag name="KSO_WM_UNIT_NOCLEAR" val="0"/>
  <p:tag name="KSO_WM_UNIT_TYPE" val="b"/>
  <p:tag name="KSO_WM_UNIT_INDEX" val="1"/>
</p:tagLst>
</file>

<file path=ppt/tags/tag1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TYPE" val="e"/>
  <p:tag name="KSO_WM_UNIT_INDEX" val="1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TEXT_LAYER_COUNT" val="5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160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TEXT_LAYER_COUNT" val="5"/>
  <p:tag name="KSO_WM_UNIT_PRESET_TEXT" val="单击此处编辑母版文本样式&#10;第二级&#10;第三级&#10;第四级&#10;第五级"/>
  <p:tag name="KSO_WM_UNIT_NOCLEAR" val="0"/>
  <p:tag name="KSO_WM_UNIT_TYPE" val="f"/>
  <p:tag name="KSO_WM_UNIT_INDEX" val="2"/>
  <p:tag name="KSO_WM_UNIT_VALUE" val="160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h_a"/>
  <p:tag name="KSO_WM_UNIT_INDEX" val="1_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TEXT_LAYER_COUNT" val="5"/>
  <p:tag name="KSO_WM_UNIT_PRESET_TEXT" val="单击此处编辑母版文本样式&#10;第二级&#10;第三级&#10;第四级&#10;第五级"/>
  <p:tag name="KSO_WM_UNIT_NOCLEAR" val="0"/>
  <p:tag name="KSO_WM_UNIT_VALUE" val="162"/>
  <p:tag name="KSO_WM_UNIT_TYPE" val="h_f"/>
  <p:tag name="KSO_WM_UNIT_INDEX" val="1_1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h_a"/>
  <p:tag name="KSO_WM_UNIT_INDEX" val="2_1"/>
  <p:tag name="KSO_WM_UNIT_VALUE" val="20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TEXT_LAYER_COUNT" val="5"/>
  <p:tag name="KSO_WM_UNIT_PRESET_TEXT" val="单击此处编辑母版文本样式&#10;第二级&#10;第三级&#10;第四级&#10;第五级"/>
  <p:tag name="KSO_WM_UNIT_NOCLEAR" val="0"/>
  <p:tag name="KSO_WM_UNIT_VALUE" val="162"/>
  <p:tag name="KSO_WM_UNIT_TYPE" val="h_f"/>
  <p:tag name="KSO_WM_UNIT_INDEX" val="2_1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UNIT_VALUE" val="29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UNIT_VALUE" val="29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TEXT_LAYER_COUNT" val="5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408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TEXT_LAYER_COUNT" val="1"/>
  <p:tag name="KSO_WM_UNIT_PRESET_TEXT" val="单击此处编辑副标题"/>
  <p:tag name="KSO_WM_UNIT_NOCLEAR" val="0"/>
  <p:tag name="KSO_WM_UNIT_TYPE" val="b"/>
  <p:tag name="KSO_WM_UNIT_INDEX" val="1"/>
  <p:tag name="KSO_WM_UNIT_ISCONTENTSTITLE" val="0"/>
  <p:tag name="KSO_WM_UNIT_ISNUMDGMTITLE" val="0"/>
  <p:tag name="KSO_WM_UNIT_VALUE" val="4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3.0"/>
  <p:tag name="KSO_WM_BEAUTIFY_FLAG" val="#wm#"/>
  <p:tag name="KSO_WM_UNIT_TYPE" val="i"/>
  <p:tag name="KSO_WM_UNIT_INDEX" val="12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3.0"/>
  <p:tag name="KSO_WM_BEAUTIFY_FLAG" val="#wm#"/>
  <p:tag name="KSO_WM_UNIT_TYPE" val="i"/>
  <p:tag name="KSO_WM_UNIT_INDEX" val="13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3.0"/>
  <p:tag name="KSO_WM_BEAUTIFY_FLAG" val="#wm#"/>
  <p:tag name="KSO_WM_UNIT_TYPE" val="i"/>
  <p:tag name="KSO_WM_UNIT_INDEX" val="14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3.0"/>
  <p:tag name="KSO_WM_BEAUTIFY_FLAG" val="#wm#"/>
  <p:tag name="KSO_WM_UNIT_TYPE" val="i"/>
  <p:tag name="KSO_WM_UNIT_INDEX" val="15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3.0"/>
  <p:tag name="KSO_WM_BEAUTIFY_FLAG" val="#wm#"/>
  <p:tag name="KSO_WM_UNIT_TYPE" val="i"/>
  <p:tag name="KSO_WM_UNIT_INDEX" val="16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UNIT_VALUE" val="16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副标题"/>
  <p:tag name="KSO_WM_UNIT_NOCLEAR" val="0"/>
  <p:tag name="KSO_WM_UNIT_TYPE" val="b"/>
  <p:tag name="KSO_WM_UNIT_INDEX" val="1"/>
  <p:tag name="KSO_WM_UNIT_VALUE" val="14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TEXT_LAYER_COUNT" val="1"/>
  <p:tag name="KSO_WM_UNIT_PRESET_TEXT" val="署名"/>
  <p:tag name="KSO_WM_UNIT_NOCLEAR" val="0"/>
  <p:tag name="KSO_WM_UNIT_VALUE" val="9"/>
  <p:tag name="KSO_WM_UNIT_TYPE" val="f"/>
  <p:tag name="KSO_WM_UNIT_INDEX" val="1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8694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TEXT_LAYER_COUNT" val="5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50"/>
  <p:tag name="KSO_WM_TEMPLATE_CATEGORY" val="custom"/>
  <p:tag name="KSO_WM_TEMPLATE_INDEX" val="20238694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26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8694"/>
  <p:tag name="KSO_WM_TEMPLATE_THUMBS_INDEX" val="1、9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8694_1*a*1"/>
  <p:tag name="KSO_WM_TEMPLATE_CATEGORY" val="custom"/>
  <p:tag name="KSO_WM_TEMPLATE_INDEX" val="2023869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8"/>
  <p:tag name="KSO_WM_UNIT_TYPE" val="a"/>
  <p:tag name="KSO_WM_UNIT_INDEX" val="1"/>
  <p:tag name="KSO_WM_UNIT_PRESET_TEXT" val="单击此处添加文档标题"/>
  <p:tag name="KSO_WM_UNIT_TEXT_TYPE" val="1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8694_1*b*1"/>
  <p:tag name="KSO_WM_TEMPLATE_CATEGORY" val="custom"/>
  <p:tag name="KSO_WM_TEMPLATE_INDEX" val="2023869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46"/>
  <p:tag name="KSO_WM_UNIT_TYPE" val="b"/>
  <p:tag name="KSO_WM_UNIT_INDEX" val="1"/>
  <p:tag name="KSO_WM_UNIT_PRESET_TEXT" val="单击此处添加副标题"/>
  <p:tag name="KSO_WM_UNIT_TEXT_TYPE" val="1"/>
</p:tagLst>
</file>

<file path=ppt/tags/tag263.xml><?xml version="1.0" encoding="utf-8"?>
<p:tagLst xmlns:p="http://schemas.openxmlformats.org/presentationml/2006/main">
  <p:tag name="KSO_WM_SLIDE_ID" val="custom2023869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8694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LIDE_THEME_ID" val="3424598"/>
  <p:tag name="KSO_WM_SLIDE_THEME_NAME" val="商务风电商策划活动通用模板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8694_3*a*1"/>
  <p:tag name="KSO_WM_TEMPLATE_CATEGORY" val="custom"/>
  <p:tag name="KSO_WM_TEMPLATE_INDEX" val="2023869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6"/>
  <p:tag name="KSO_WM_DIAGRAM_GROUP_CODE" val="l1-1"/>
  <p:tag name="KSO_WM_UNIT_TYPE" val="a"/>
  <p:tag name="KSO_WM_UNIT_INDEX" val="1"/>
  <p:tag name="KSO_WM_UNIT_PRESET_TEXT_INDEX" val="-1"/>
  <p:tag name="KSO_WM_UNIT_PRESET_TEXT_LEN" val="0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8694_3*l_h_i*1_1_1"/>
  <p:tag name="KSO_WM_TEMPLATE_CATEGORY" val="custom"/>
  <p:tag name="KSO_WM_TEMPLATE_INDEX" val="2023869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1.3999938964844,&quot;width&quot;:747.4500122070312}"/>
  <p:tag name="KSO_WM_DIAGRAM_COLOR_MATCH_VALUE" val="{&quot;shape&quot;:{&quot;fill&quot;:{&quot;gradient&quot;:[{&quot;brightness&quot;:0.949999988079071,&quot;colorType&quot;:1,&quot;foreColorIndex&quot;:16,&quot;pos&quot;:0,&quot;transparency&quot;:0},{&quot;brightness&quot;:0.949999988079071,&quot;colorType&quot;:1,&quot;foreColorIndex&quot;:16,&quot;pos&quot;:1,&quot;transparency&quot;:0}],&quot;type&quot;:3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8694_3*l_h_i*1_1_2"/>
  <p:tag name="KSO_WM_TEMPLATE_CATEGORY" val="custom"/>
  <p:tag name="KSO_WM_TEMPLATE_INDEX" val="20238694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1.3999938964844,&quot;width&quot;:747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8694_3*l_h_f*1_1_1"/>
  <p:tag name="KSO_WM_TEMPLATE_CATEGORY" val="custom"/>
  <p:tag name="KSO_WM_TEMPLATE_INDEX" val="20238694"/>
  <p:tag name="KSO_WM_UNIT_LAYERLEVEL" val="1_1_1"/>
  <p:tag name="KSO_WM_TAG_VERSION" val="3.0"/>
  <p:tag name="KSO_WM_BEAUTIFY_FLAG" val="#wm#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UNIT_TEXT_TYPE" val="1"/>
  <p:tag name="KSO_WM_DIAGRAM_MAX_ITEMCNT" val="6"/>
  <p:tag name="KSO_WM_DIAGRAM_MIN_ITEMCNT" val="2"/>
  <p:tag name="KSO_WM_DIAGRAM_VIRTUALLY_FRAME" val="{&quot;height&quot;:281.3999938964844,&quot;width&quot;:747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8694_3*l_h_i*1_2_1"/>
  <p:tag name="KSO_WM_TEMPLATE_CATEGORY" val="custom"/>
  <p:tag name="KSO_WM_TEMPLATE_INDEX" val="2023869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1.3999938964844,&quot;width&quot;:747.4500122070312}"/>
  <p:tag name="KSO_WM_DIAGRAM_COLOR_MATCH_VALUE" val="{&quot;shape&quot;:{&quot;fill&quot;:{&quot;gradient&quot;:[{&quot;brightness&quot;:0.949999988079071,&quot;colorType&quot;:1,&quot;foreColorIndex&quot;:16,&quot;pos&quot;:0,&quot;transparency&quot;:0},{&quot;brightness&quot;:0.949999988079071,&quot;colorType&quot;:1,&quot;foreColorIndex&quot;:16,&quot;pos&quot;:1,&quot;transparency&quot;:0}],&quot;type&quot;:3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8694_3*l_h_i*1_2_2"/>
  <p:tag name="KSO_WM_TEMPLATE_CATEGORY" val="custom"/>
  <p:tag name="KSO_WM_TEMPLATE_INDEX" val="20238694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1.3999938964844,&quot;width&quot;:747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8694_3*l_h_f*1_2_1"/>
  <p:tag name="KSO_WM_TEMPLATE_CATEGORY" val="custom"/>
  <p:tag name="KSO_WM_TEMPLATE_INDEX" val="20238694"/>
  <p:tag name="KSO_WM_UNIT_LAYERLEVEL" val="1_1_1"/>
  <p:tag name="KSO_WM_TAG_VERSION" val="3.0"/>
  <p:tag name="KSO_WM_BEAUTIFY_FLAG" val="#wm#"/>
  <p:tag name="KSO_WM_UNIT_SUBTYPE" val="a"/>
  <p:tag name="KSO_WM_UNIT_TEXT_LAYER_COUNT" val="1"/>
  <p:tag name="KSO_WM_UNIT_NOCLEAR" val="0"/>
  <p:tag name="KSO_WM_UNIT_VALUE" val="34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UNIT_TEXT_TYPE" val="1"/>
  <p:tag name="KSO_WM_DIAGRAM_MAX_ITEMCNT" val="6"/>
  <p:tag name="KSO_WM_DIAGRAM_MIN_ITEMCNT" val="2"/>
  <p:tag name="KSO_WM_DIAGRAM_VIRTUALLY_FRAME" val="{&quot;height&quot;:281.3999938964844,&quot;width&quot;:747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8694_3*l_h_i*1_3_1"/>
  <p:tag name="KSO_WM_TEMPLATE_CATEGORY" val="custom"/>
  <p:tag name="KSO_WM_TEMPLATE_INDEX" val="2023869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1.3999938964844,&quot;width&quot;:747.4500122070312}"/>
  <p:tag name="KSO_WM_DIAGRAM_COLOR_MATCH_VALUE" val="{&quot;shape&quot;:{&quot;fill&quot;:{&quot;gradient&quot;:[{&quot;brightness&quot;:0.949999988079071,&quot;colorType&quot;:1,&quot;foreColorIndex&quot;:16,&quot;pos&quot;:0,&quot;transparency&quot;:0},{&quot;brightness&quot;:0.949999988079071,&quot;colorType&quot;:1,&quot;foreColorIndex&quot;:16,&quot;pos&quot;:1,&quot;transparency&quot;:0}],&quot;type&quot;:3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8694_3*l_h_i*1_3_2"/>
  <p:tag name="KSO_WM_TEMPLATE_CATEGORY" val="custom"/>
  <p:tag name="KSO_WM_TEMPLATE_INDEX" val="20238694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1.3999938964844,&quot;width&quot;:747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8694_3*l_h_f*1_3_1"/>
  <p:tag name="KSO_WM_TEMPLATE_CATEGORY" val="custom"/>
  <p:tag name="KSO_WM_TEMPLATE_INDEX" val="20238694"/>
  <p:tag name="KSO_WM_UNIT_LAYERLEVEL" val="1_1_1"/>
  <p:tag name="KSO_WM_TAG_VERSION" val="3.0"/>
  <p:tag name="KSO_WM_BEAUTIFY_FLAG" val="#wm#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VALUE" val="34"/>
  <p:tag name="KSO_WM_UNIT_PRESET_TEXT" val="单击添加目录项标题"/>
  <p:tag name="KSO_WM_UNIT_TEXT_TYPE" val="1"/>
  <p:tag name="KSO_WM_DIAGRAM_MAX_ITEMCNT" val="6"/>
  <p:tag name="KSO_WM_DIAGRAM_MIN_ITEMCNT" val="2"/>
  <p:tag name="KSO_WM_DIAGRAM_VIRTUALLY_FRAME" val="{&quot;height&quot;:281.3999938964844,&quot;width&quot;:747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SLIDE_ID" val="custom20238694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3.0"/>
  <p:tag name="KSO_WM_BEAUTIFY_FLAG" val="#wm#"/>
  <p:tag name="KSO_WM_TEMPLATE_CATEGORY" val="custom"/>
  <p:tag name="KSO_WM_TEMPLATE_INDEX" val="20238694"/>
  <p:tag name="KSO_WM_DIAGRAM_GROUP_CODE" val="l1-1"/>
  <p:tag name="KSO_WM_SLIDE_DIAGTYPE" val="l"/>
  <p:tag name="KSO_WM_SLIDE_LAYOUT" val="a_l"/>
  <p:tag name="KSO_WM_SLIDE_LAYOUT_CNT" val="1_1"/>
  <p:tag name="KSO_WM_SLIDE_TYPE" val="contents"/>
  <p:tag name="KSO_WM_SLIDE_SUBTYPE" val="diag"/>
  <p:tag name="KSO_WM_SLIDE_THEME_ID" val="3424598"/>
  <p:tag name="KSO_WM_SLIDE_THEME_NAME" val="商务风电商策划活动通用模板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8694_7*a*1"/>
  <p:tag name="KSO_WM_TEMPLATE_CATEGORY" val="custom"/>
  <p:tag name="KSO_WM_TEMPLATE_INDEX" val="2023869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"/>
  <p:tag name="KSO_WM_UNIT_TYPE" val="a"/>
  <p:tag name="KSO_WM_UNIT_INDEX" val="1"/>
  <p:tag name="KSO_WM_UNIT_PRESET_TEXT" val="添加章节标题"/>
  <p:tag name="KSO_WM_UNIT_TEXT_TYPE" val="1"/>
</p:tagLst>
</file>

<file path=ppt/tags/tag2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8694_7*e*1"/>
  <p:tag name="KSO_WM_TEMPLATE_CATEGORY" val="custom"/>
  <p:tag name="KSO_WM_TEMPLATE_INDEX" val="20238694"/>
  <p:tag name="KSO_WM_UNIT_LAYERLEVEL" val="1"/>
  <p:tag name="KSO_WM_TAG_VERSION" val="3.0"/>
  <p:tag name="KSO_WM_BEAUTIFY_FLAG" val="#wm#"/>
  <p:tag name="KSO_WM_UNIT_NOCLEAR" val="0"/>
  <p:tag name="KSO_WM_UNIT_TYPE" val="e"/>
  <p:tag name="KSO_WM_UNIT_INDEX" val="1"/>
  <p:tag name="KSO_WM_UNIT_VALUE" val="6"/>
  <p:tag name="KSO_WM_UNIT_PRESET_TEXT_INDEX" val="-1"/>
  <p:tag name="KSO_WM_UNIT_PRESET_TEXT_LEN" val="0"/>
</p:tagLst>
</file>

<file path=ppt/tags/tag277.xml><?xml version="1.0" encoding="utf-8"?>
<p:tagLst xmlns:p="http://schemas.openxmlformats.org/presentationml/2006/main">
  <p:tag name="KSO_WM_SLIDE_ID" val="custom2023869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8694"/>
  <p:tag name="KSO_WM_SLIDE_LAYOUT" val="a_b_e"/>
  <p:tag name="KSO_WM_SLIDE_LAYOUT_CNT" val="1_1_1"/>
  <p:tag name="KSO_WM_SLIDE_TYPE" val="sectionTitle"/>
  <p:tag name="KSO_WM_SLIDE_SUBTYPE" val="pureTxt"/>
  <p:tag name="KSO_WM_SLIDE_THEME_ID" val="3424598"/>
  <p:tag name="KSO_WM_SLIDE_THEME_NAME" val="商务风电商策划活动通用模板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PRESET_TEXT" val="单击此处添加标题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  <p:tag name="KSO_WM_DIAGRAM_VIRTUALLY_FRAME" val="{&quot;height&quot;:385.4,&quot;left&quot;:43.8,&quot;top&quot;:110.05,&quot;width&quot;:885.95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b"/>
  <p:tag name="KSO_WM_UNIT_INDEX" val="1_1_1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PRESET_TEXT" val="添加副标题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  <p:tag name="KSO_WM_DIAGRAM_VIRTUALLY_FRAME" val="{&quot;height&quot;:385.4,&quot;left&quot;:43.8,&quot;top&quot;:110.05,&quot;width&quot;:885.95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  <p:tag name="KSO_WM_DIAGRAM_VIRTUALLY_FRAME" val="{&quot;height&quot;:385.4,&quot;left&quot;:43.8,&quot;top&quot;:110.05,&quot;width&quot;:885.95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TEXT_FILL_FORE_SCHEMECOLOR_INDEX" val="13"/>
  <p:tag name="KSO_WM_UNIT_TEXT_FILL_TYPE" val="1"/>
  <p:tag name="KSO_WM_UNIT_USESOURCEFORMAT_APPLY" val="1"/>
  <p:tag name="KSO_WM_DIAGRAM_VIRTUALLY_FRAME" val="{&quot;height&quot;:385.4,&quot;left&quot;:43.8,&quot;top&quot;:110.05,&quot;width&quot;:885.95}"/>
</p:tagLst>
</file>

<file path=ppt/tags/tag282.xml><?xml version="1.0" encoding="utf-8"?>
<p:tagLst xmlns:p="http://schemas.openxmlformats.org/presentationml/2006/main">
  <p:tag name="KSO_WM_BEAUTIFY_FLAG" val="#wm#"/>
  <p:tag name="KSO_WM_UNIT_TYPE" val="l_h_i"/>
  <p:tag name="KSO_WM_UNIT_INDEX" val="1_3_4"/>
  <p:tag name="KSO_WM_TEMPLATE_INDEX" val="19882022"/>
  <p:tag name="KSO_WM_TAG_VERSION" val="2.0"/>
  <p:tag name="KSO_WM_DIAGRAM_GROUP_CODE" val="l1-1"/>
</p:tagLst>
</file>

<file path=ppt/tags/tag283.xml><?xml version="1.0" encoding="utf-8"?>
<p:tagLst xmlns:p="http://schemas.openxmlformats.org/presentationml/2006/main">
  <p:tag name="KSO_WM_BEAUTIFY_FLAG" val="#wm#"/>
  <p:tag name="KSO_WM_UNIT_TYPE" val="l_h_i"/>
  <p:tag name="KSO_WM_UNIT_INDEX" val="1_3_1"/>
  <p:tag name="KSO_WM_TEMPLATE_INDEX" val="19882022"/>
  <p:tag name="KSO_WM_TAG_VERSION" val="2.0"/>
  <p:tag name="KSO_WM_DIAGRAM_GROUP_CODE" val="l1-1"/>
</p:tagLst>
</file>

<file path=ppt/tags/tag284.xml><?xml version="1.0" encoding="utf-8"?>
<p:tagLst xmlns:p="http://schemas.openxmlformats.org/presentationml/2006/main">
  <p:tag name="KSO_WM_BEAUTIFY_FLAG" val="#wm#"/>
  <p:tag name="KSO_WM_UNIT_TYPE" val="l_h_i"/>
  <p:tag name="KSO_WM_UNIT_INDEX" val="1_3_2"/>
  <p:tag name="KSO_WM_TEMPLATE_INDEX" val="19882022"/>
  <p:tag name="KSO_WM_TAG_VERSION" val="2.0"/>
  <p:tag name="KSO_WM_DIAGRAM_GROUP_CODE" val="l1-1"/>
</p:tagLst>
</file>

<file path=ppt/tags/tag285.xml><?xml version="1.0" encoding="utf-8"?>
<p:tagLst xmlns:p="http://schemas.openxmlformats.org/presentationml/2006/main">
  <p:tag name="KSO_WM_BEAUTIFY_FLAG" val="#wm#"/>
  <p:tag name="KSO_WM_UNIT_TYPE" val="l_h_i"/>
  <p:tag name="KSO_WM_UNIT_INDEX" val="1_3_3"/>
  <p:tag name="KSO_WM_TEMPLATE_INDEX" val="19882022"/>
  <p:tag name="KSO_WM_TAG_VERSION" val="2.0"/>
  <p:tag name="KSO_WM_DIAGRAM_GROUP_CODE" val="l1-1"/>
</p:tagLst>
</file>

<file path=ppt/tags/tag286.xml><?xml version="1.0" encoding="utf-8"?>
<p:tagLst xmlns:p="http://schemas.openxmlformats.org/presentationml/2006/main">
  <p:tag name="KSO_WM_BEAUTIFY_FLAG" val="#wm#"/>
  <p:tag name="KSO_WM_UNIT_TYPE" val="l_h_i"/>
  <p:tag name="KSO_WM_UNIT_INDEX" val="1_3_5"/>
  <p:tag name="KSO_WM_TEMPLATE_INDEX" val="19882022"/>
  <p:tag name="KSO_WM_TAG_VERSION" val="2.0"/>
  <p:tag name="KSO_WM_DIAGRAM_GROUP_CODE" val="l1-1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PRESET_TEXT" val="单击此处输入你的正文，请尽量言简意赅的阐述观点。"/>
  <p:tag name="KSO_WM_UNIT_TEXT_FILL_FORE_SCHEMECOLOR_INDEX" val="13"/>
  <p:tag name="KSO_WM_UNIT_TEXT_FILL_TYPE" val="1"/>
  <p:tag name="KSO_WM_UNIT_USESOURCEFORMAT_APPLY" val="1"/>
  <p:tag name="KSO_WM_DIAGRAM_VIRTUALLY_FRAME" val="{&quot;height&quot;:385.4,&quot;left&quot;:43.8,&quot;top&quot;:110.05,&quot;width&quot;:885.95}"/>
</p:tagLst>
</file>

<file path=ppt/tags/tag288.xml><?xml version="1.0" encoding="utf-8"?>
<p:tagLst xmlns:p="http://schemas.openxmlformats.org/presentationml/2006/main">
  <p:tag name="KSO_WM_BEAUTIFY_FLAG" val="#wm#"/>
  <p:tag name="KSO_WM_UNIT_TYPE" val="l_h_a"/>
  <p:tag name="KSO_WM_UNIT_INDEX" val="1_1_1"/>
  <p:tag name="KSO_WM_TEMPLATE_INDEX" val="19882022"/>
  <p:tag name="KSO_WM_TAG_VERSION" val="2.0"/>
  <p:tag name="KSO_WM_DIAGRAM_GROUP_CODE" val="l1-1"/>
</p:tagLst>
</file>

<file path=ppt/tags/tag289.xml><?xml version="1.0" encoding="utf-8"?>
<p:tagLst xmlns:p="http://schemas.openxmlformats.org/presentationml/2006/main">
  <p:tag name="KSO_WM_BEAUTIFY_FLAG" val="#wm#"/>
  <p:tag name="KSO_WM_UNIT_TYPE" val="l_h_b"/>
  <p:tag name="KSO_WM_UNIT_INDEX" val="1_1_1"/>
  <p:tag name="KSO_WM_TEMPLATE_INDEX" val="19882022"/>
  <p:tag name="KSO_WM_TAG_VERSION" val="2.0"/>
  <p:tag name="KSO_WM_DIAGRAM_GROUP_CODE" val="l1-1"/>
</p:tagLst>
</file>

<file path=ppt/tags/tag290.xml><?xml version="1.0" encoding="utf-8"?>
<p:tagLst xmlns:p="http://schemas.openxmlformats.org/presentationml/2006/main">
  <p:tag name="KSO_WM_BEAUTIFY_FLAG" val="#wm#"/>
  <p:tag name="KSO_WM_UNIT_TYPE" val="l_h_i"/>
  <p:tag name="KSO_WM_UNIT_INDEX" val="1_4_1"/>
  <p:tag name="KSO_WM_TEMPLATE_INDEX" val="19882022"/>
  <p:tag name="KSO_WM_TAG_VERSION" val="2.0"/>
  <p:tag name="KSO_WM_DIAGRAM_GROUP_CODE" val="l1-1"/>
</p:tagLst>
</file>

<file path=ppt/tags/tag291.xml><?xml version="1.0" encoding="utf-8"?>
<p:tagLst xmlns:p="http://schemas.openxmlformats.org/presentationml/2006/main">
  <p:tag name="KSO_WM_BEAUTIFY_FLAG" val="#wm#"/>
  <p:tag name="KSO_WM_UNIT_TYPE" val="l_h_i"/>
  <p:tag name="KSO_WM_UNIT_INDEX" val="1_4_2"/>
  <p:tag name="KSO_WM_TEMPLATE_INDEX" val="19882022"/>
  <p:tag name="KSO_WM_TAG_VERSION" val="2.0"/>
  <p:tag name="KSO_WM_DIAGRAM_GROUP_CODE" val="l1-1"/>
</p:tagLst>
</file>

<file path=ppt/tags/tag292.xml><?xml version="1.0" encoding="utf-8"?>
<p:tagLst xmlns:p="http://schemas.openxmlformats.org/presentationml/2006/main">
  <p:tag name="KSO_WM_BEAUTIFY_FLAG" val="#wm#"/>
  <p:tag name="KSO_WM_UNIT_TYPE" val="l_h_a"/>
  <p:tag name="KSO_WM_UNIT_INDEX" val="1_1_1"/>
  <p:tag name="KSO_WM_TEMPLATE_INDEX" val="19882022"/>
  <p:tag name="KSO_WM_TAG_VERSION" val="2.0"/>
  <p:tag name="KSO_WM_DIAGRAM_GROUP_CODE" val="l1-1"/>
</p:tagLst>
</file>

<file path=ppt/tags/tag293.xml><?xml version="1.0" encoding="utf-8"?>
<p:tagLst xmlns:p="http://schemas.openxmlformats.org/presentationml/2006/main">
  <p:tag name="KSO_WM_BEAUTIFY_FLAG" val="#wm#"/>
  <p:tag name="KSO_WM_UNIT_TYPE" val="l_h_b"/>
  <p:tag name="KSO_WM_UNIT_INDEX" val="1_1_1"/>
  <p:tag name="KSO_WM_TEMPLATE_INDEX" val="19882022"/>
  <p:tag name="KSO_WM_TAG_VERSION" val="2.0"/>
  <p:tag name="KSO_WM_DIAGRAM_GROUP_CODE" val="l1-1"/>
</p:tagLst>
</file>

<file path=ppt/tags/tag294.xml><?xml version="1.0" encoding="utf-8"?>
<p:tagLst xmlns:p="http://schemas.openxmlformats.org/presentationml/2006/main">
  <p:tag name="KSO_WM_BEAUTIFY_FLAG" val="#wm#"/>
  <p:tag name="KSO_WM_UNIT_TYPE" val="l_h_f"/>
  <p:tag name="KSO_WM_UNIT_INDEX" val="1_1_1"/>
  <p:tag name="KSO_WM_TEMPLATE_INDEX" val="19882022"/>
  <p:tag name="KSO_WM_TAG_VERSION" val="2.0"/>
  <p:tag name="KSO_WM_DIAGRAM_GROUP_CODE" val="l1-1"/>
  <p:tag name="KSO_WM_UNIT_SUBTYPE" val="a"/>
</p:tagLst>
</file>

<file path=ppt/tags/tag295.xml><?xml version="1.0" encoding="utf-8"?>
<p:tagLst xmlns:p="http://schemas.openxmlformats.org/presentationml/2006/main">
  <p:tag name="KSO_WM_BEAUTIFY_FLAG" val="#wm#"/>
  <p:tag name="KSO_WM_UNIT_TYPE" val="l_h_f"/>
  <p:tag name="KSO_WM_UNIT_INDEX" val="1_1_1"/>
  <p:tag name="KSO_WM_TEMPLATE_INDEX" val="19882022"/>
  <p:tag name="KSO_WM_TAG_VERSION" val="2.0"/>
  <p:tag name="KSO_WM_DIAGRAM_GROUP_CODE" val="l1-1"/>
  <p:tag name="KSO_WM_UNIT_SUBTYPE" val="a"/>
</p:tagLst>
</file>

<file path=ppt/tags/tag296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297.xml><?xml version="1.0" encoding="utf-8"?>
<p:tagLst xmlns:p="http://schemas.openxmlformats.org/presentationml/2006/main">
  <p:tag name="KSO_WM_SLIDE_ITEM_CNT" val="0"/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TEMPLATE_INDEX" val="20238694"/>
  <p:tag name="KSO_WM_TEMPLATE_CATEGORY" val="custom"/>
  <p:tag name="KSO_WM_SLIDE_INDEX" val="8"/>
  <p:tag name="KSO_WM_SLIDE_ID" val="custom20238694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4,5,6"/>
</p:tagLst>
</file>

<file path=ppt/tags/tag298.xml><?xml version="1.0" encoding="utf-8"?>
<p:tagLst xmlns:p="http://schemas.openxmlformats.org/presentationml/2006/main">
  <p:tag name="KSO_WM_BEAUTIFY_FLAG" val="#wm#"/>
  <p:tag name="KSO_WM_UNIT_TYPE" val="l_h_i"/>
  <p:tag name="KSO_WM_UNIT_INDEX" val="1_4_1"/>
  <p:tag name="KSO_WM_UNIT_ID" val="diagram19882022_2*l_h_i*1_4_1"/>
  <p:tag name="KSO_WM_TEMPLATE_INDEX" val="19882022"/>
  <p:tag name="KSO_WM_TAG_VERSION" val="2.0"/>
  <p:tag name="KSO_WM_DIAGRAM_GROUP_CODE" val="l1-1"/>
</p:tagLst>
</file>

<file path=ppt/tags/tag299.xml><?xml version="1.0" encoding="utf-8"?>
<p:tagLst xmlns:p="http://schemas.openxmlformats.org/presentationml/2006/main">
  <p:tag name="KSO_WM_BEAUTIFY_FLAG" val="#wm#"/>
  <p:tag name="KSO_WM_UNIT_TYPE" val="l_h_i"/>
  <p:tag name="KSO_WM_UNIT_INDEX" val="1_4_2"/>
  <p:tag name="KSO_WM_UNIT_ID" val="diagram19882022_2*l_h_i*1_4_2"/>
  <p:tag name="KSO_WM_TEMPLATE_INDEX" val="19882022"/>
  <p:tag name="KSO_WM_TAG_VERSION" val="2.0"/>
  <p:tag name="KSO_WM_DIAGRAM_GROUP_CODE" val="l1-1"/>
</p:tagLst>
</file>

<file path=ppt/tags/tag300.xml><?xml version="1.0" encoding="utf-8"?>
<p:tagLst xmlns:p="http://schemas.openxmlformats.org/presentationml/2006/main">
  <p:tag name="KSO_WM_BEAUTIFY_FLAG" val="#wm#"/>
  <p:tag name="KSO_WM_UNIT_TYPE" val="l_h_a"/>
  <p:tag name="KSO_WM_UNIT_INDEX" val="1_1_1"/>
  <p:tag name="KSO_WM_UNIT_ID" val="diagram19882022_2*l_h_a*1_1_1"/>
  <p:tag name="KSO_WM_TEMPLATE_INDEX" val="19882022"/>
  <p:tag name="KSO_WM_TAG_VERSION" val="2.0"/>
  <p:tag name="KSO_WM_DIAGRAM_GROUP_CODE" val="l1-1"/>
</p:tagLst>
</file>

<file path=ppt/tags/tag301.xml><?xml version="1.0" encoding="utf-8"?>
<p:tagLst xmlns:p="http://schemas.openxmlformats.org/presentationml/2006/main">
  <p:tag name="KSO_WM_BEAUTIFY_FLAG" val="#wm#"/>
  <p:tag name="KSO_WM_UNIT_TYPE" val="l_h_b"/>
  <p:tag name="KSO_WM_UNIT_INDEX" val="1_1_1"/>
  <p:tag name="KSO_WM_UNIT_ID" val="diagram19882022_2*l_h_b*1_1_1"/>
  <p:tag name="KSO_WM_TEMPLATE_INDEX" val="19882022"/>
  <p:tag name="KSO_WM_TAG_VERSION" val="2.0"/>
  <p:tag name="KSO_WM_DIAGRAM_GROUP_CODE" val="l1-1"/>
</p:tagLst>
</file>

<file path=ppt/tags/tag302.xml><?xml version="1.0" encoding="utf-8"?>
<p:tagLst xmlns:p="http://schemas.openxmlformats.org/presentationml/2006/main">
  <p:tag name="KSO_WM_BEAUTIFY_FLAG" val="#wm#"/>
  <p:tag name="KSO_WM_UNIT_TYPE" val="l_h_f"/>
  <p:tag name="KSO_WM_UNIT_INDEX" val="1_1_1"/>
  <p:tag name="KSO_WM_UNIT_ID" val="diagram19882022_2*l_h_f*1_1_1"/>
  <p:tag name="KSO_WM_TEMPLATE_INDEX" val="19882022"/>
  <p:tag name="KSO_WM_TAG_VERSION" val="2.0"/>
  <p:tag name="KSO_WM_DIAGRAM_GROUP_CODE" val="l1-1"/>
  <p:tag name="KSO_WM_UNIT_SUBTYPE" val="a"/>
</p:tagLst>
</file>

<file path=ppt/tags/tag303.xml><?xml version="1.0" encoding="utf-8"?>
<p:tagLst xmlns:p="http://schemas.openxmlformats.org/presentationml/2006/main">
  <p:tag name="KSO_WM_BEAUTIFY_FLAG" val="#wm#"/>
  <p:tag name="KSO_WM_UNIT_TYPE" val="l_h_i"/>
  <p:tag name="KSO_WM_UNIT_INDEX" val="1_3_1"/>
  <p:tag name="KSO_WM_UNIT_ID" val="diagram19882022_2*l_h_i*1_3_1"/>
  <p:tag name="KSO_WM_TEMPLATE_INDEX" val="19882022"/>
  <p:tag name="KSO_WM_TAG_VERSION" val="2.0"/>
  <p:tag name="KSO_WM_DIAGRAM_GROUP_CODE" val="l1-1"/>
</p:tagLst>
</file>

<file path=ppt/tags/tag304.xml><?xml version="1.0" encoding="utf-8"?>
<p:tagLst xmlns:p="http://schemas.openxmlformats.org/presentationml/2006/main">
  <p:tag name="KSO_WM_BEAUTIFY_FLAG" val="#wm#"/>
  <p:tag name="KSO_WM_UNIT_TYPE" val="l_h_i"/>
  <p:tag name="KSO_WM_UNIT_INDEX" val="1_3_2"/>
  <p:tag name="KSO_WM_UNIT_ID" val="diagram19882022_2*l_h_i*1_3_2"/>
  <p:tag name="KSO_WM_TEMPLATE_INDEX" val="19882022"/>
  <p:tag name="KSO_WM_TAG_VERSION" val="2.0"/>
  <p:tag name="KSO_WM_DIAGRAM_GROUP_CODE" val="l1-1"/>
</p:tagLst>
</file>

<file path=ppt/tags/tag305.xml><?xml version="1.0" encoding="utf-8"?>
<p:tagLst xmlns:p="http://schemas.openxmlformats.org/presentationml/2006/main">
  <p:tag name="KSO_WM_BEAUTIFY_FLAG" val="#wm#"/>
  <p:tag name="KSO_WM_UNIT_TYPE" val="l_h_i"/>
  <p:tag name="KSO_WM_UNIT_INDEX" val="1_3_3"/>
  <p:tag name="KSO_WM_UNIT_ID" val="diagram19882022_2*l_h_i*1_3_3"/>
  <p:tag name="KSO_WM_TEMPLATE_INDEX" val="19882022"/>
  <p:tag name="KSO_WM_TAG_VERSION" val="2.0"/>
  <p:tag name="KSO_WM_DIAGRAM_GROUP_CODE" val="l1-1"/>
</p:tagLst>
</file>

<file path=ppt/tags/tag306.xml><?xml version="1.0" encoding="utf-8"?>
<p:tagLst xmlns:p="http://schemas.openxmlformats.org/presentationml/2006/main">
  <p:tag name="KSO_WM_BEAUTIFY_FLAG" val="#wm#"/>
  <p:tag name="KSO_WM_UNIT_TYPE" val="l_h_i"/>
  <p:tag name="KSO_WM_UNIT_INDEX" val="1_3_5"/>
  <p:tag name="KSO_WM_UNIT_ID" val="diagram19882022_2*l_h_i*1_3_5"/>
  <p:tag name="KSO_WM_TEMPLATE_INDEX" val="19882022"/>
  <p:tag name="KSO_WM_TAG_VERSION" val="2.0"/>
  <p:tag name="KSO_WM_DIAGRAM_GROUP_CODE" val="l1-1"/>
</p:tagLst>
</file>

<file path=ppt/tags/tag307.xml><?xml version="1.0" encoding="utf-8"?>
<p:tagLst xmlns:p="http://schemas.openxmlformats.org/presentationml/2006/main">
  <p:tag name="KSO_WM_BEAUTIFY_FLAG" val="#wm#"/>
  <p:tag name="KSO_WM_UNIT_TYPE" val="l_h_a"/>
  <p:tag name="KSO_WM_UNIT_INDEX" val="1_1_1"/>
  <p:tag name="KSO_WM_UNIT_ID" val="diagram19882022_2*l_h_a*1_1_1"/>
  <p:tag name="KSO_WM_TEMPLATE_INDEX" val="19882022"/>
  <p:tag name="KSO_WM_TAG_VERSION" val="2.0"/>
  <p:tag name="KSO_WM_DIAGRAM_GROUP_CODE" val="l1-1"/>
</p:tagLst>
</file>

<file path=ppt/tags/tag308.xml><?xml version="1.0" encoding="utf-8"?>
<p:tagLst xmlns:p="http://schemas.openxmlformats.org/presentationml/2006/main">
  <p:tag name="KSO_WM_BEAUTIFY_FLAG" val="#wm#"/>
  <p:tag name="KSO_WM_UNIT_TYPE" val="l_h_b"/>
  <p:tag name="KSO_WM_UNIT_INDEX" val="1_1_1"/>
  <p:tag name="KSO_WM_UNIT_ID" val="diagram19882022_2*l_h_b*1_1_1"/>
  <p:tag name="KSO_WM_TEMPLATE_INDEX" val="19882022"/>
  <p:tag name="KSO_WM_TAG_VERSION" val="2.0"/>
  <p:tag name="KSO_WM_DIAGRAM_GROUP_CODE" val="l1-1"/>
</p:tagLst>
</file>

<file path=ppt/tags/tag309.xml><?xml version="1.0" encoding="utf-8"?>
<p:tagLst xmlns:p="http://schemas.openxmlformats.org/presentationml/2006/main">
  <p:tag name="KSO_WM_BEAUTIFY_FLAG" val="#wm#"/>
  <p:tag name="KSO_WM_UNIT_TYPE" val="l_h_f"/>
  <p:tag name="KSO_WM_UNIT_INDEX" val="1_1_1"/>
  <p:tag name="KSO_WM_UNIT_ID" val="diagram19882022_2*l_h_f*1_1_1"/>
  <p:tag name="KSO_WM_TEMPLATE_INDEX" val="19882022"/>
  <p:tag name="KSO_WM_TAG_VERSION" val="2.0"/>
  <p:tag name="KSO_WM_DIAGRAM_GROUP_CODE" val="l1-1"/>
  <p:tag name="KSO_WM_UNIT_SUBTYPE" val="a"/>
</p:tagLst>
</file>

<file path=ppt/tags/tag310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311.xml><?xml version="1.0" encoding="utf-8"?>
<p:tagLst xmlns:p="http://schemas.openxmlformats.org/presentationml/2006/main">
  <p:tag name="KSO_WM_SLIDE_ITEM_CNT" val="0"/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TEMPLATE_INDEX" val="20238694"/>
  <p:tag name="KSO_WM_TEMPLATE_CATEGORY" val="custom"/>
  <p:tag name="KSO_WM_SLIDE_INDEX" val="8"/>
  <p:tag name="KSO_WM_SLIDE_ID" val="custom20238694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4,5,6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8694_7*a*1"/>
  <p:tag name="KSO_WM_TEMPLATE_CATEGORY" val="custom"/>
  <p:tag name="KSO_WM_TEMPLATE_INDEX" val="2023869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"/>
  <p:tag name="KSO_WM_UNIT_TYPE" val="a"/>
  <p:tag name="KSO_WM_UNIT_INDEX" val="1"/>
  <p:tag name="KSO_WM_UNIT_PRESET_TEXT" val="添加章节标题"/>
  <p:tag name="KSO_WM_UNIT_TEXT_TYPE" val="1"/>
</p:tagLst>
</file>

<file path=ppt/tags/tag3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8694_7*e*1"/>
  <p:tag name="KSO_WM_TEMPLATE_CATEGORY" val="custom"/>
  <p:tag name="KSO_WM_TEMPLATE_INDEX" val="20238694"/>
  <p:tag name="KSO_WM_UNIT_LAYERLEVEL" val="1"/>
  <p:tag name="KSO_WM_TAG_VERSION" val="3.0"/>
  <p:tag name="KSO_WM_BEAUTIFY_FLAG" val="#wm#"/>
  <p:tag name="KSO_WM_UNIT_NOCLEAR" val="0"/>
  <p:tag name="KSO_WM_UNIT_TYPE" val="e"/>
  <p:tag name="KSO_WM_UNIT_INDEX" val="1"/>
  <p:tag name="KSO_WM_UNIT_VALUE" val="6"/>
  <p:tag name="KSO_WM_UNIT_PRESET_TEXT_INDEX" val="-1"/>
  <p:tag name="KSO_WM_UNIT_PRESET_TEXT_LEN" val="0"/>
</p:tagLst>
</file>

<file path=ppt/tags/tag314.xml><?xml version="1.0" encoding="utf-8"?>
<p:tagLst xmlns:p="http://schemas.openxmlformats.org/presentationml/2006/main">
  <p:tag name="KSO_WM_SLIDE_ID" val="custom2023869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8694"/>
  <p:tag name="KSO_WM_SLIDE_LAYOUT" val="a_b_e"/>
  <p:tag name="KSO_WM_SLIDE_LAYOUT_CNT" val="1_1_1"/>
  <p:tag name="KSO_WM_SLIDE_TYPE" val="sectionTitle"/>
  <p:tag name="KSO_WM_SLIDE_SUBTYPE" val="pureTxt"/>
  <p:tag name="KSO_WM_SLIDE_THEME_ID" val="3424598"/>
  <p:tag name="KSO_WM_SLIDE_THEME_NAME" val="商务风电商策划活动通用模板"/>
</p:tagLst>
</file>

<file path=ppt/tags/tag315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4"/>
  <p:tag name="KSO_WM_UNIT_TYPE" val="f"/>
  <p:tag name="KSO_WM_UNIT_SUBTYPE" val="a"/>
  <p:tag name="KSO_WM_BEAUTIFY_FLAG" val="#wm#"/>
</p:tagLst>
</file>

<file path=ppt/tags/tag316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317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6"/>
  <p:tag name="KSO_WM_UNIT_TYPE" val="f"/>
  <p:tag name="KSO_WM_UNIT_SUBTYPE" val="a"/>
  <p:tag name="KSO_WM_BEAUTIFY_FLAG" val="#wm#"/>
</p:tagLst>
</file>

<file path=ppt/tags/tag31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5"/>
  <p:tag name="KSO_WM_UNIT_TYPE" val="f"/>
  <p:tag name="KSO_WM_UNIT_SUBTYPE" val="a"/>
  <p:tag name="KSO_WM_BEAUTIFY_FLAG" val="#wm#"/>
</p:tagLst>
</file>

<file path=ppt/tags/tag319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5"/>
  <p:tag name="KSO_WM_UNIT_TYPE" val="f"/>
  <p:tag name="KSO_WM_UNIT_SUBTYPE" val="a"/>
  <p:tag name="KSO_WM_BEAUTIFY_FLAG" val="#wm#"/>
</p:tagLst>
</file>

<file path=ppt/tags/tag320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321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322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323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324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8694"/>
  <p:tag name="KSO_WM_TEMPLATE_CATEGORY" val="custom"/>
  <p:tag name="KSO_WM_SLIDE_INDEX" val="8"/>
  <p:tag name="KSO_WM_SLIDE_ID" val="custom20238694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4,5,6"/>
</p:tagLst>
</file>

<file path=ppt/tags/tag325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1"/>
  <p:tag name="KSO_WM_UNIT_TYPE" val="f"/>
  <p:tag name="KSO_WM_UNIT_SUBTYPE" val="a"/>
  <p:tag name="KSO_WM_BEAUTIFY_FLAG" val="#wm#"/>
</p:tagLst>
</file>

<file path=ppt/tags/tag326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327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2"/>
  <p:tag name="KSO_WM_UNIT_TYPE" val="f"/>
  <p:tag name="KSO_WM_UNIT_SUBTYPE" val="a"/>
  <p:tag name="KSO_WM_BEAUTIFY_FLAG" val="#wm#"/>
</p:tagLst>
</file>

<file path=ppt/tags/tag328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329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4"/>
  <p:tag name="KSO_WM_UNIT_TYPE" val="f"/>
  <p:tag name="KSO_WM_UNIT_SUBTYPE" val="a"/>
  <p:tag name="KSO_WM_BEAUTIFY_FLAG" val="#wm#"/>
</p:tagLst>
</file>

<file path=ppt/tags/tag33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0"/>
  <p:tag name="KSO_WM_UNIT_TYPE" val="f"/>
  <p:tag name="KSO_WM_UNIT_SUBTYPE" val="a"/>
  <p:tag name="KSO_WM_BEAUTIFY_FLAG" val="#wm#"/>
</p:tagLst>
</file>

<file path=ppt/tags/tag331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332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333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334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8694"/>
  <p:tag name="KSO_WM_TEMPLATE_CATEGORY" val="custom"/>
  <p:tag name="KSO_WM_SLIDE_INDEX" val="8"/>
  <p:tag name="KSO_WM_SLIDE_ID" val="custom20238694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4,5,6"/>
</p:tagLst>
</file>

<file path=ppt/tags/tag335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4"/>
  <p:tag name="KSO_WM_UNIT_TYPE" val="f"/>
  <p:tag name="KSO_WM_UNIT_SUBTYPE" val="a"/>
  <p:tag name="KSO_WM_BEAUTIFY_FLAG" val="#wm#"/>
</p:tagLst>
</file>

<file path=ppt/tags/tag33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2"/>
  <p:tag name="KSO_WM_UNIT_TYPE" val="f"/>
  <p:tag name="KSO_WM_UNIT_SUBTYPE" val="a"/>
  <p:tag name="KSO_WM_BEAUTIFY_FLAG" val="#wm#"/>
</p:tagLst>
</file>

<file path=ppt/tags/tag337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338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339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2"/>
  <p:tag name="KSO_WM_UNIT_TYPE" val="f"/>
  <p:tag name="KSO_WM_UNIT_SUBTYPE" val="a"/>
  <p:tag name="KSO_WM_BEAUTIFY_FLAG" val="#wm#"/>
</p:tagLst>
</file>

<file path=ppt/tags/tag340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341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1"/>
  <p:tag name="KSO_WM_UNIT_TYPE" val="f"/>
  <p:tag name="KSO_WM_UNIT_SUBTYPE" val="a"/>
  <p:tag name="KSO_WM_BEAUTIFY_FLAG" val="#wm#"/>
</p:tagLst>
</file>

<file path=ppt/tags/tag342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343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344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8694"/>
  <p:tag name="KSO_WM_TEMPLATE_CATEGORY" val="custom"/>
  <p:tag name="KSO_WM_SLIDE_INDEX" val="8"/>
  <p:tag name="KSO_WM_SLIDE_ID" val="custom20238694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4,5,6"/>
</p:tagLst>
</file>

<file path=ppt/tags/tag345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4"/>
  <p:tag name="KSO_WM_UNIT_TYPE" val="a"/>
  <p:tag name="KSO_WM_BEAUTIFY_FLAG" val="#wm#"/>
</p:tagLst>
</file>

<file path=ppt/tags/tag34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2"/>
  <p:tag name="KSO_WM_UNIT_TYPE" val="f"/>
  <p:tag name="KSO_WM_UNIT_SUBTYPE" val="a"/>
  <p:tag name="KSO_WM_BEAUTIFY_FLAG" val="#wm#"/>
</p:tagLst>
</file>

<file path=ppt/tags/tag347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2"/>
  <p:tag name="KSO_WM_UNIT_TYPE" val="f"/>
  <p:tag name="KSO_WM_UNIT_SUBTYPE" val="a"/>
  <p:tag name="KSO_WM_BEAUTIFY_FLAG" val="#wm#"/>
</p:tagLst>
</file>

<file path=ppt/tags/tag348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349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1"/>
  <p:tag name="KSO_WM_UNIT_TYPE" val="f"/>
  <p:tag name="KSO_WM_UNIT_SUBTYPE" val="a"/>
  <p:tag name="KSO_WM_BEAUTIFY_FLAG" val="#wm#"/>
</p:tagLst>
</file>

<file path=ppt/tags/tag350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351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352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353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354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8694"/>
  <p:tag name="KSO_WM_TEMPLATE_CATEGORY" val="custom"/>
  <p:tag name="KSO_WM_SLIDE_INDEX" val="8"/>
  <p:tag name="KSO_WM_SLIDE_ID" val="custom20238694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4,5,6"/>
</p:tagLst>
</file>

<file path=ppt/tags/tag355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4"/>
  <p:tag name="KSO_WM_UNIT_TYPE" val="f"/>
  <p:tag name="KSO_WM_UNIT_SUBTYPE" val="a"/>
  <p:tag name="KSO_WM_BEAUTIFY_FLAG" val="#wm#"/>
</p:tagLst>
</file>

<file path=ppt/tags/tag35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2"/>
  <p:tag name="KSO_WM_UNIT_TYPE" val="f"/>
  <p:tag name="KSO_WM_UNIT_SUBTYPE" val="a"/>
  <p:tag name="KSO_WM_BEAUTIFY_FLAG" val="#wm#"/>
</p:tagLst>
</file>

<file path=ppt/tags/tag357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1"/>
  <p:tag name="KSO_WM_UNIT_TYPE" val="f"/>
  <p:tag name="KSO_WM_UNIT_SUBTYPE" val="a"/>
  <p:tag name="KSO_WM_BEAUTIFY_FLAG" val="#wm#"/>
</p:tagLst>
</file>

<file path=ppt/tags/tag358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359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2"/>
  <p:tag name="KSO_WM_UNIT_TYPE" val="f"/>
  <p:tag name="KSO_WM_UNIT_SUBTYPE" val="a"/>
  <p:tag name="KSO_WM_BEAUTIFY_FLAG" val="#wm#"/>
</p:tagLst>
</file>

<file path=ppt/tags/tag360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361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362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363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364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8694"/>
  <p:tag name="KSO_WM_TEMPLATE_CATEGORY" val="custom"/>
  <p:tag name="KSO_WM_SLIDE_INDEX" val="8"/>
  <p:tag name="KSO_WM_SLIDE_ID" val="custom20238694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4,5,6"/>
</p:tagLst>
</file>

<file path=ppt/tags/tag365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4"/>
  <p:tag name="KSO_WM_UNIT_TYPE" val="f"/>
  <p:tag name="KSO_WM_UNIT_SUBTYPE" val="a"/>
  <p:tag name="KSO_WM_BEAUTIFY_FLAG" val="#wm#"/>
</p:tagLst>
</file>

<file path=ppt/tags/tag36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5"/>
  <p:tag name="KSO_WM_UNIT_TYPE" val="f"/>
  <p:tag name="KSO_WM_UNIT_SUBTYPE" val="a"/>
  <p:tag name="KSO_WM_BEAUTIFY_FLAG" val="#wm#"/>
</p:tagLst>
</file>

<file path=ppt/tags/tag367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368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369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2"/>
  <p:tag name="KSO_WM_UNIT_TYPE" val="f"/>
  <p:tag name="KSO_WM_UNIT_SUBTYPE" val="a"/>
  <p:tag name="KSO_WM_BEAUTIFY_FLAG" val="#wm#"/>
</p:tagLst>
</file>

<file path=ppt/tags/tag370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371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4"/>
  <p:tag name="KSO_WM_UNIT_TYPE" val="f"/>
  <p:tag name="KSO_WM_UNIT_SUBTYPE" val="a"/>
  <p:tag name="KSO_WM_BEAUTIFY_FLAG" val="#wm#"/>
</p:tagLst>
</file>

<file path=ppt/tags/tag372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373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374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8694"/>
  <p:tag name="KSO_WM_TEMPLATE_CATEGORY" val="custom"/>
  <p:tag name="KSO_WM_SLIDE_INDEX" val="8"/>
  <p:tag name="KSO_WM_SLIDE_ID" val="custom20238694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4,5,6"/>
</p:tagLst>
</file>

<file path=ppt/tags/tag375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6"/>
  <p:tag name="KSO_WM_UNIT_TYPE" val="f"/>
  <p:tag name="KSO_WM_UNIT_SUBTYPE" val="a"/>
  <p:tag name="KSO_WM_BEAUTIFY_FLAG" val="#wm#"/>
</p:tagLst>
</file>

<file path=ppt/tags/tag37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5"/>
  <p:tag name="KSO_WM_UNIT_TYPE" val="f"/>
  <p:tag name="KSO_WM_UNIT_SUBTYPE" val="a"/>
  <p:tag name="KSO_WM_BEAUTIFY_FLAG" val="#wm#"/>
</p:tagLst>
</file>

<file path=ppt/tags/tag377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4"/>
  <p:tag name="KSO_WM_UNIT_TYPE" val="f"/>
  <p:tag name="KSO_WM_UNIT_SUBTYPE" val="a"/>
  <p:tag name="KSO_WM_BEAUTIFY_FLAG" val="#wm#"/>
</p:tagLst>
</file>

<file path=ppt/tags/tag378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379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5"/>
  <p:tag name="KSO_WM_UNIT_TYPE" val="f"/>
  <p:tag name="KSO_WM_UNIT_SUBTYPE" val="a"/>
  <p:tag name="KSO_WM_BEAUTIFY_FLAG" val="#wm#"/>
</p:tagLst>
</file>

<file path=ppt/tags/tag380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381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382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383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384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8694"/>
  <p:tag name="KSO_WM_TEMPLATE_CATEGORY" val="custom"/>
  <p:tag name="KSO_WM_SLIDE_INDEX" val="8"/>
  <p:tag name="KSO_WM_SLIDE_ID" val="custom20238694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4,5,6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8694_7*a*1"/>
  <p:tag name="KSO_WM_TEMPLATE_CATEGORY" val="custom"/>
  <p:tag name="KSO_WM_TEMPLATE_INDEX" val="2023869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"/>
  <p:tag name="KSO_WM_UNIT_TYPE" val="a"/>
  <p:tag name="KSO_WM_UNIT_INDEX" val="1"/>
  <p:tag name="KSO_WM_UNIT_PRESET_TEXT" val="添加章节标题"/>
  <p:tag name="KSO_WM_UNIT_TEXT_TYPE" val="1"/>
</p:tagLst>
</file>

<file path=ppt/tags/tag3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8694_7*e*1"/>
  <p:tag name="KSO_WM_TEMPLATE_CATEGORY" val="custom"/>
  <p:tag name="KSO_WM_TEMPLATE_INDEX" val="20238694"/>
  <p:tag name="KSO_WM_UNIT_LAYERLEVEL" val="1"/>
  <p:tag name="KSO_WM_TAG_VERSION" val="3.0"/>
  <p:tag name="KSO_WM_BEAUTIFY_FLAG" val="#wm#"/>
  <p:tag name="KSO_WM_UNIT_NOCLEAR" val="0"/>
  <p:tag name="KSO_WM_UNIT_TYPE" val="e"/>
  <p:tag name="KSO_WM_UNIT_INDEX" val="1"/>
  <p:tag name="KSO_WM_UNIT_VALUE" val="6"/>
  <p:tag name="KSO_WM_UNIT_PRESET_TEXT_INDEX" val="-1"/>
  <p:tag name="KSO_WM_UNIT_PRESET_TEXT_LEN" val="0"/>
</p:tagLst>
</file>

<file path=ppt/tags/tag387.xml><?xml version="1.0" encoding="utf-8"?>
<p:tagLst xmlns:p="http://schemas.openxmlformats.org/presentationml/2006/main">
  <p:tag name="KSO_WM_SLIDE_ID" val="custom2023869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8694"/>
  <p:tag name="KSO_WM_SLIDE_LAYOUT" val="a_b_e"/>
  <p:tag name="KSO_WM_SLIDE_LAYOUT_CNT" val="1_1_1"/>
  <p:tag name="KSO_WM_SLIDE_TYPE" val="sectionTitle"/>
  <p:tag name="KSO_WM_SLIDE_SUBTYPE" val="pureTxt"/>
  <p:tag name="KSO_WM_SLIDE_THEME_ID" val="3424598"/>
  <p:tag name="KSO_WM_SLIDE_THEME_NAME" val="商务风电商策划活动通用模板"/>
</p:tagLst>
</file>

<file path=ppt/tags/tag388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38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8"/>
  <p:tag name="KSO_WM_UNIT_TYPE" val="f"/>
  <p:tag name="KSO_WM_UNIT_SUBTYPE" val="a"/>
  <p:tag name="KSO_WM_BEAUTIFY_FLAG" val="#wm#"/>
</p:tagLst>
</file>

<file path=ppt/tags/tag39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0"/>
  <p:tag name="KSO_WM_UNIT_TYPE" val="f"/>
  <p:tag name="KSO_WM_UNIT_SUBTYPE" val="a"/>
  <p:tag name="KSO_WM_BEAUTIFY_FLAG" val="#wm#"/>
</p:tagLst>
</file>

<file path=ppt/tags/tag39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0"/>
  <p:tag name="KSO_WM_UNIT_TYPE" val="f"/>
  <p:tag name="KSO_WM_UNIT_SUBTYPE" val="a"/>
  <p:tag name="KSO_WM_BEAUTIFY_FLAG" val="#wm#"/>
</p:tagLst>
</file>

<file path=ppt/tags/tag392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39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1"/>
  <p:tag name="KSO_WM_UNIT_TYPE" val="f"/>
  <p:tag name="KSO_WM_UNIT_SUBTYPE" val="a"/>
  <p:tag name="KSO_WM_BEAUTIFY_FLAG" val="#wm#"/>
</p:tagLst>
</file>

<file path=ppt/tags/tag394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14"/>
  <p:tag name="KSO_WM_UNIT_TYPE" val="f"/>
  <p:tag name="KSO_WM_UNIT_SUBTYPE" val="a"/>
  <p:tag name="KSO_WM_BEAUTIFY_FLAG" val="#wm#"/>
</p:tagLst>
</file>

<file path=ppt/tags/tag39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5"/>
  <p:tag name="KSO_WM_UNIT_TYPE" val="f"/>
  <p:tag name="KSO_WM_UNIT_SUBTYPE" val="a"/>
  <p:tag name="KSO_WM_BEAUTIFY_FLAG" val="#wm#"/>
</p:tagLst>
</file>

<file path=ppt/tags/tag396.xml><?xml version="1.0" encoding="utf-8"?>
<p:tagLst xmlns:p="http://schemas.openxmlformats.org/presentationml/2006/main">
  <p:tag name="KSO_WM_UNIT_INDEX" val="17"/>
  <p:tag name="KSO_WM_UNIT_TYPE" val="i"/>
  <p:tag name="KSO_WM_UNIT_SUBTYPE" val="j"/>
  <p:tag name="KSO_WM_BEAUTIFY_FLAG" val="#wm#"/>
</p:tagLst>
</file>

<file path=ppt/tags/tag39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5"/>
  <p:tag name="KSO_WM_UNIT_TYPE" val="f"/>
  <p:tag name="KSO_WM_UNIT_SUBTYPE" val="a"/>
  <p:tag name="KSO_WM_BEAUTIFY_FLAG" val="#wm#"/>
</p:tagLst>
</file>

<file path=ppt/tags/tag398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  <p:tag name="KSO_WM_UNIT_INDEX" val="6"/>
  <p:tag name="KSO_WM_UNIT_TYPE" val="f"/>
  <p:tag name="KSO_WM_UNIT_SUBTYPE" val="a"/>
  <p:tag name="KSO_WM_BEAUTIFY_FLAG" val="#wm#"/>
</p:tagLst>
</file>

<file path=ppt/tags/tag399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400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401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40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INDEX" val="12"/>
  <p:tag name="KSO_WM_UNIT_TYPE" val="i"/>
  <p:tag name="KSO_WM_BEAUTIFY_FLAG" val="#wm#"/>
</p:tagLst>
</file>

<file path=ppt/tags/tag40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INDEX" val="16"/>
  <p:tag name="KSO_WM_UNIT_TYPE" val="i"/>
  <p:tag name="KSO_WM_BEAUTIFY_FLAG" val="#wm#"/>
</p:tagLst>
</file>

<file path=ppt/tags/tag404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405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8694"/>
  <p:tag name="KSO_WM_TEMPLATE_CATEGORY" val="custom"/>
  <p:tag name="KSO_WM_SLIDE_INDEX" val="8"/>
  <p:tag name="KSO_WM_SLIDE_ID" val="custom20238694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4,5,6"/>
</p:tagLst>
</file>

<file path=ppt/tags/tag406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40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8"/>
  <p:tag name="KSO_WM_UNIT_TYPE" val="f"/>
  <p:tag name="KSO_WM_UNIT_SUBTYPE" val="a"/>
  <p:tag name="KSO_WM_BEAUTIFY_FLAG" val="#wm#"/>
</p:tagLst>
</file>

<file path=ppt/tags/tag40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0"/>
  <p:tag name="KSO_WM_UNIT_TYPE" val="f"/>
  <p:tag name="KSO_WM_UNIT_SUBTYPE" val="a"/>
  <p:tag name="KSO_WM_BEAUTIFY_FLAG" val="#wm#"/>
</p:tagLst>
</file>

<file path=ppt/tags/tag40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1"/>
  <p:tag name="KSO_WM_UNIT_TYPE" val="f"/>
  <p:tag name="KSO_WM_UNIT_SUBTYPE" val="a"/>
  <p:tag name="KSO_WM_BEAUTIFY_FLAG" val="#wm#"/>
</p:tagLst>
</file>

<file path=ppt/tags/tag41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5"/>
  <p:tag name="KSO_WM_UNIT_TYPE" val="f"/>
  <p:tag name="KSO_WM_UNIT_SUBTYPE" val="a"/>
  <p:tag name="KSO_WM_BEAUTIFY_FLAG" val="#wm#"/>
</p:tagLst>
</file>

<file path=ppt/tags/tag411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  <p:tag name="KSO_WM_UNIT_INDEX" val="6"/>
  <p:tag name="KSO_WM_UNIT_TYPE" val="f"/>
  <p:tag name="KSO_WM_UNIT_SUBTYPE" val="a"/>
  <p:tag name="KSO_WM_BEAUTIFY_FLAG" val="#wm#"/>
</p:tagLst>
</file>

<file path=ppt/tags/tag41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INDEX" val="12"/>
  <p:tag name="KSO_WM_UNIT_TYPE" val="i"/>
  <p:tag name="KSO_WM_BEAUTIFY_FLAG" val="#wm#"/>
</p:tagLst>
</file>

<file path=ppt/tags/tag41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INDEX" val="16"/>
  <p:tag name="KSO_WM_UNIT_TYPE" val="i"/>
  <p:tag name="KSO_WM_BEAUTIFY_FLAG" val="#wm#"/>
</p:tagLst>
</file>

<file path=ppt/tags/tag414.xml><?xml version="1.0" encoding="utf-8"?>
<p:tagLst xmlns:p="http://schemas.openxmlformats.org/presentationml/2006/main">
  <p:tag name="KSO_WM_UNIT_INDEX" val="17"/>
  <p:tag name="KSO_WM_UNIT_TYPE" val="i"/>
  <p:tag name="KSO_WM_UNIT_SUBTYPE" val="j"/>
  <p:tag name="KSO_WM_BEAUTIFY_FLAG" val="#wm#"/>
</p:tagLst>
</file>

<file path=ppt/tags/tag41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1"/>
  <p:tag name="KSO_WM_UNIT_TYPE" val="f"/>
  <p:tag name="KSO_WM_UNIT_SUBTYPE" val="a"/>
  <p:tag name="KSO_WM_BEAUTIFY_FLAG" val="#wm#"/>
</p:tagLst>
</file>

<file path=ppt/tags/tag416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417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418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41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5"/>
  <p:tag name="KSO_WM_UNIT_TYPE" val="f"/>
  <p:tag name="KSO_WM_UNIT_SUBTYPE" val="a"/>
  <p:tag name="KSO_WM_BEAUTIFY_FLAG" val="#wm#"/>
</p:tagLst>
</file>

<file path=ppt/tags/tag420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14"/>
  <p:tag name="KSO_WM_UNIT_TYPE" val="f"/>
  <p:tag name="KSO_WM_UNIT_SUBTYPE" val="a"/>
  <p:tag name="KSO_WM_BEAUTIFY_FLAG" val="#wm#"/>
</p:tagLst>
</file>

<file path=ppt/tags/tag421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422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423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8694"/>
  <p:tag name="KSO_WM_TEMPLATE_CATEGORY" val="custom"/>
  <p:tag name="KSO_WM_SLIDE_INDEX" val="8"/>
  <p:tag name="KSO_WM_SLIDE_ID" val="custom20238694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4,5,6"/>
</p:tagLst>
</file>

<file path=ppt/tags/tag424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42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8"/>
  <p:tag name="KSO_WM_UNIT_TYPE" val="f"/>
  <p:tag name="KSO_WM_UNIT_SUBTYPE" val="a"/>
  <p:tag name="KSO_WM_BEAUTIFY_FLAG" val="#wm#"/>
</p:tagLst>
</file>

<file path=ppt/tags/tag42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0"/>
  <p:tag name="KSO_WM_UNIT_TYPE" val="f"/>
  <p:tag name="KSO_WM_UNIT_SUBTYPE" val="a"/>
  <p:tag name="KSO_WM_BEAUTIFY_FLAG" val="#wm#"/>
</p:tagLst>
</file>

<file path=ppt/tags/tag42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0"/>
  <p:tag name="KSO_WM_UNIT_TYPE" val="f"/>
  <p:tag name="KSO_WM_UNIT_SUBTYPE" val="a"/>
  <p:tag name="KSO_WM_BEAUTIFY_FLAG" val="#wm#"/>
</p:tagLst>
</file>

<file path=ppt/tags/tag428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42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1"/>
  <p:tag name="KSO_WM_UNIT_TYPE" val="f"/>
  <p:tag name="KSO_WM_UNIT_SUBTYPE" val="a"/>
  <p:tag name="KSO_WM_BEAUTIFY_FLAG" val="#wm#"/>
</p:tagLst>
</file>

<file path=ppt/tags/tag430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14"/>
  <p:tag name="KSO_WM_UNIT_TYPE" val="f"/>
  <p:tag name="KSO_WM_UNIT_SUBTYPE" val="a"/>
  <p:tag name="KSO_WM_BEAUTIFY_FLAG" val="#wm#"/>
</p:tagLst>
</file>

<file path=ppt/tags/tag43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5"/>
  <p:tag name="KSO_WM_UNIT_TYPE" val="f"/>
  <p:tag name="KSO_WM_UNIT_SUBTYPE" val="a"/>
  <p:tag name="KSO_WM_BEAUTIFY_FLAG" val="#wm#"/>
</p:tagLst>
</file>

<file path=ppt/tags/tag432.xml><?xml version="1.0" encoding="utf-8"?>
<p:tagLst xmlns:p="http://schemas.openxmlformats.org/presentationml/2006/main">
  <p:tag name="KSO_WM_UNIT_INDEX" val="17"/>
  <p:tag name="KSO_WM_UNIT_TYPE" val="i"/>
  <p:tag name="KSO_WM_UNIT_SUBTYPE" val="j"/>
  <p:tag name="KSO_WM_BEAUTIFY_FLAG" val="#wm#"/>
</p:tagLst>
</file>

<file path=ppt/tags/tag43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5"/>
  <p:tag name="KSO_WM_UNIT_TYPE" val="f"/>
  <p:tag name="KSO_WM_UNIT_SUBTYPE" val="a"/>
  <p:tag name="KSO_WM_BEAUTIFY_FLAG" val="#wm#"/>
</p:tagLst>
</file>

<file path=ppt/tags/tag434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  <p:tag name="KSO_WM_UNIT_INDEX" val="6"/>
  <p:tag name="KSO_WM_UNIT_TYPE" val="f"/>
  <p:tag name="KSO_WM_UNIT_SUBTYPE" val="a"/>
  <p:tag name="KSO_WM_BEAUTIFY_FLAG" val="#wm#"/>
</p:tagLst>
</file>

<file path=ppt/tags/tag435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4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INDEX" val="12"/>
  <p:tag name="KSO_WM_UNIT_TYPE" val="i"/>
  <p:tag name="KSO_WM_BEAUTIFY_FLAG" val="#wm#"/>
</p:tagLst>
</file>

<file path=ppt/tags/tag43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INDEX" val="16"/>
  <p:tag name="KSO_WM_UNIT_TYPE" val="i"/>
  <p:tag name="KSO_WM_BEAUTIFY_FLAG" val="#wm#"/>
</p:tagLst>
</file>

<file path=ppt/tags/tag438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439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440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441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8694"/>
  <p:tag name="KSO_WM_TEMPLATE_CATEGORY" val="custom"/>
  <p:tag name="KSO_WM_SLIDE_INDEX" val="8"/>
  <p:tag name="KSO_WM_SLIDE_ID" val="custom20238694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4,5,6"/>
</p:tagLst>
</file>

<file path=ppt/tags/tag442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443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444.xml><?xml version="1.0" encoding="utf-8"?>
<p:tagLst xmlns:p="http://schemas.openxmlformats.org/presentationml/2006/main">
  <p:tag name="KSO_WM_UNIT_INDEX" val="27"/>
  <p:tag name="KSO_WM_UNIT_TYPE" val="f"/>
  <p:tag name="KSO_WM_UNIT_SUBTYPE" val="a"/>
  <p:tag name="KSO_WM_BEAUTIFY_FLAG" val="#wm#"/>
</p:tagLst>
</file>

<file path=ppt/tags/tag445.xml><?xml version="1.0" encoding="utf-8"?>
<p:tagLst xmlns:p="http://schemas.openxmlformats.org/presentationml/2006/main">
  <p:tag name="KSO_WM_UNIT_INDEX" val="33"/>
  <p:tag name="KSO_WM_UNIT_TYPE" val="f"/>
  <p:tag name="KSO_WM_UNIT_SUBTYPE" val="a"/>
  <p:tag name="KSO_WM_BEAUTIFY_FLAG" val="#wm#"/>
</p:tagLst>
</file>

<file path=ppt/tags/tag446.xml><?xml version="1.0" encoding="utf-8"?>
<p:tagLst xmlns:p="http://schemas.openxmlformats.org/presentationml/2006/main">
  <p:tag name="KSO_WM_UNIT_INDEX" val="41"/>
  <p:tag name="KSO_WM_UNIT_TYPE" val="f"/>
  <p:tag name="KSO_WM_UNIT_SUBTYPE" val="a"/>
  <p:tag name="KSO_WM_BEAUTIFY_FLAG" val="#wm#"/>
</p:tagLst>
</file>

<file path=ppt/tags/tag447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448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449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450.xml><?xml version="1.0" encoding="utf-8"?>
<p:tagLst xmlns:p="http://schemas.openxmlformats.org/presentationml/2006/main">
  <p:tag name="KSO_WM_UNIT_INDEX" val="28"/>
  <p:tag name="KSO_WM_UNIT_TYPE" val="f"/>
  <p:tag name="KSO_WM_UNIT_SUBTYPE" val="a"/>
  <p:tag name="KSO_WM_BEAUTIFY_FLAG" val="#wm#"/>
</p:tagLst>
</file>

<file path=ppt/tags/tag451.xml><?xml version="1.0" encoding="utf-8"?>
<p:tagLst xmlns:p="http://schemas.openxmlformats.org/presentationml/2006/main">
  <p:tag name="KSO_WM_UNIT_INDEX" val="34"/>
  <p:tag name="KSO_WM_UNIT_TYPE" val="f"/>
  <p:tag name="KSO_WM_UNIT_SUBTYPE" val="a"/>
  <p:tag name="KSO_WM_BEAUTIFY_FLAG" val="#wm#"/>
</p:tagLst>
</file>

<file path=ppt/tags/tag452.xml><?xml version="1.0" encoding="utf-8"?>
<p:tagLst xmlns:p="http://schemas.openxmlformats.org/presentationml/2006/main">
  <p:tag name="KSO_WM_UNIT_INDEX" val="42"/>
  <p:tag name="KSO_WM_UNIT_TYPE" val="f"/>
  <p:tag name="KSO_WM_UNIT_SUBTYPE" val="a"/>
  <p:tag name="KSO_WM_BEAUTIFY_FLAG" val="#wm#"/>
</p:tagLst>
</file>

<file path=ppt/tags/tag453.xml><?xml version="1.0" encoding="utf-8"?>
<p:tagLst xmlns:p="http://schemas.openxmlformats.org/presentationml/2006/main">
  <p:tag name="KSO_WM_UNIT_INDEX" val="45"/>
  <p:tag name="KSO_WM_UNIT_TYPE" val="f"/>
  <p:tag name="KSO_WM_UNIT_SUBTYPE" val="a"/>
  <p:tag name="KSO_WM_BEAUTIFY_FLAG" val="#wm#"/>
</p:tagLst>
</file>

<file path=ppt/tags/tag454.xml><?xml version="1.0" encoding="utf-8"?>
<p:tagLst xmlns:p="http://schemas.openxmlformats.org/presentationml/2006/main">
  <p:tag name="KSO_WM_UNIT_INDEX" val="23"/>
  <p:tag name="KSO_WM_UNIT_TYPE" val="i"/>
  <p:tag name="KSO_WM_BEAUTIFY_FLAG" val="#wm#"/>
</p:tagLst>
</file>

<file path=ppt/tags/tag455.xml><?xml version="1.0" encoding="utf-8"?>
<p:tagLst xmlns:p="http://schemas.openxmlformats.org/presentationml/2006/main">
  <p:tag name="KSO_WM_UNIT_INDEX" val="21"/>
  <p:tag name="KSO_WM_UNIT_TYPE" val="i"/>
  <p:tag name="KSO_WM_BEAUTIFY_FLAG" val="#wm#"/>
</p:tagLst>
</file>

<file path=ppt/tags/tag456.xml><?xml version="1.0" encoding="utf-8"?>
<p:tagLst xmlns:p="http://schemas.openxmlformats.org/presentationml/2006/main">
  <p:tag name="KSO_WM_UNIT_INDEX" val="29"/>
  <p:tag name="KSO_WM_UNIT_TYPE" val="i"/>
  <p:tag name="KSO_WM_BEAUTIFY_FLAG" val="#wm#"/>
</p:tagLst>
</file>

<file path=ppt/tags/tag457.xml><?xml version="1.0" encoding="utf-8"?>
<p:tagLst xmlns:p="http://schemas.openxmlformats.org/presentationml/2006/main">
  <p:tag name="KSO_WM_UNIT_INDEX" val="35"/>
  <p:tag name="KSO_WM_UNIT_TYPE" val="i"/>
  <p:tag name="KSO_WM_BEAUTIFY_FLAG" val="#wm#"/>
</p:tagLst>
</file>

<file path=ppt/tags/tag458.xml><?xml version="1.0" encoding="utf-8"?>
<p:tagLst xmlns:p="http://schemas.openxmlformats.org/presentationml/2006/main">
  <p:tag name="KSO_WM_UNIT_INDEX" val="43"/>
  <p:tag name="KSO_WM_UNIT_TYPE" val="i"/>
  <p:tag name="KSO_WM_BEAUTIFY_FLAG" val="#wm#"/>
</p:tagLst>
</file>

<file path=ppt/tags/tag459.xml><?xml version="1.0" encoding="utf-8"?>
<p:tagLst xmlns:p="http://schemas.openxmlformats.org/presentationml/2006/main">
  <p:tag name="KSO_WM_UNIT_INDEX" val="47"/>
  <p:tag name="KSO_WM_UNIT_TYPE" val="i"/>
  <p:tag name="KSO_WM_BEAUTIFY_FLAG" val="#wm#"/>
</p:tagLst>
</file>

<file path=ppt/tags/tag460.xml><?xml version="1.0" encoding="utf-8"?>
<p:tagLst xmlns:p="http://schemas.openxmlformats.org/presentationml/2006/main">
  <p:tag name="KSO_WM_UNIT_INDEX" val="24"/>
  <p:tag name="KSO_WM_UNIT_TYPE" val="i"/>
  <p:tag name="KSO_WM_BEAUTIFY_FLAG" val="#wm#"/>
</p:tagLst>
</file>

<file path=ppt/tags/tag461.xml><?xml version="1.0" encoding="utf-8"?>
<p:tagLst xmlns:p="http://schemas.openxmlformats.org/presentationml/2006/main">
  <p:tag name="KSO_WM_UNIT_INDEX" val="22"/>
  <p:tag name="KSO_WM_UNIT_TYPE" val="i"/>
  <p:tag name="KSO_WM_BEAUTIFY_FLAG" val="#wm#"/>
</p:tagLst>
</file>

<file path=ppt/tags/tag462.xml><?xml version="1.0" encoding="utf-8"?>
<p:tagLst xmlns:p="http://schemas.openxmlformats.org/presentationml/2006/main">
  <p:tag name="KSO_WM_UNIT_INDEX" val="30"/>
  <p:tag name="KSO_WM_UNIT_TYPE" val="i"/>
  <p:tag name="KSO_WM_BEAUTIFY_FLAG" val="#wm#"/>
</p:tagLst>
</file>

<file path=ppt/tags/tag463.xml><?xml version="1.0" encoding="utf-8"?>
<p:tagLst xmlns:p="http://schemas.openxmlformats.org/presentationml/2006/main">
  <p:tag name="KSO_WM_UNIT_INDEX" val="36"/>
  <p:tag name="KSO_WM_UNIT_TYPE" val="i"/>
  <p:tag name="KSO_WM_BEAUTIFY_FLAG" val="#wm#"/>
</p:tagLst>
</file>

<file path=ppt/tags/tag464.xml><?xml version="1.0" encoding="utf-8"?>
<p:tagLst xmlns:p="http://schemas.openxmlformats.org/presentationml/2006/main">
  <p:tag name="KSO_WM_UNIT_INDEX" val="44"/>
  <p:tag name="KSO_WM_UNIT_TYPE" val="i"/>
  <p:tag name="KSO_WM_BEAUTIFY_FLAG" val="#wm#"/>
</p:tagLst>
</file>

<file path=ppt/tags/tag465.xml><?xml version="1.0" encoding="utf-8"?>
<p:tagLst xmlns:p="http://schemas.openxmlformats.org/presentationml/2006/main">
  <p:tag name="KSO_WM_UNIT_INDEX" val="48"/>
  <p:tag name="KSO_WM_UNIT_TYPE" val="i"/>
  <p:tag name="KSO_WM_BEAUTIFY_FLAG" val="#wm#"/>
</p:tagLst>
</file>

<file path=ppt/tags/tag466.xml><?xml version="1.0" encoding="utf-8"?>
<p:tagLst xmlns:p="http://schemas.openxmlformats.org/presentationml/2006/main">
  <p:tag name="KSO_WM_UNIT_INDEX" val="46"/>
  <p:tag name="KSO_WM_UNIT_TYPE" val="f"/>
  <p:tag name="KSO_WM_UNIT_SUBTYPE" val="a"/>
  <p:tag name="KSO_WM_BEAUTIFY_FLAG" val="#wm#"/>
</p:tagLst>
</file>

<file path=ppt/tags/tag467.xml><?xml version="1.0" encoding="utf-8"?>
<p:tagLst xmlns:p="http://schemas.openxmlformats.org/presentationml/2006/main">
  <p:tag name="KSO_WM_UNIT_INDEX" val="1"/>
  <p:tag name="KSO_WM_UNIT_TYPE" val="i"/>
  <p:tag name="KSO_WM_UNIT_SUBTYPE" val="h"/>
  <p:tag name="KSO_WM_BEAUTIFY_FLAG" val="#wm#"/>
</p:tagLst>
</file>

<file path=ppt/tags/tag468.xml><?xml version="1.0" encoding="utf-8"?>
<p:tagLst xmlns:p="http://schemas.openxmlformats.org/presentationml/2006/main">
  <p:tag name="KSO_WM_UNIT_INDEX" val="49"/>
  <p:tag name="KSO_WM_UNIT_TYPE" val="f"/>
  <p:tag name="KSO_WM_UNIT_SUBTYPE" val="a"/>
  <p:tag name="KSO_WM_BEAUTIFY_FLAG" val="#wm#"/>
</p:tagLst>
</file>

<file path=ppt/tags/tag469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470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471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472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473.xml><?xml version="1.0" encoding="utf-8"?>
<p:tagLst xmlns:p="http://schemas.openxmlformats.org/presentationml/2006/main">
  <p:tag name="KSO_WM_UNIT_INDEX" val="26"/>
  <p:tag name="KSO_WM_UNIT_TYPE" val="f"/>
  <p:tag name="KSO_WM_UNIT_SUBTYPE" val="a"/>
  <p:tag name="KSO_WM_BEAUTIFY_FLAG" val="#wm#"/>
</p:tagLst>
</file>

<file path=ppt/tags/tag474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475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476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477.xml><?xml version="1.0" encoding="utf-8"?>
<p:tagLst xmlns:p="http://schemas.openxmlformats.org/presentationml/2006/main">
  <p:tag name="KSO_WM_UNIT_INDEX" val="9"/>
  <p:tag name="KSO_WM_UNIT_TYPE" val="i"/>
  <p:tag name="KSO_WM_BEAUTIFY_FLAG" val="#wm#"/>
</p:tagLst>
</file>

<file path=ppt/tags/tag478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479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480.xml><?xml version="1.0" encoding="utf-8"?>
<p:tagLst xmlns:p="http://schemas.openxmlformats.org/presentationml/2006/main">
  <p:tag name="KSO_WM_UNIT_INDEX" val="15"/>
  <p:tag name="KSO_WM_UNIT_TYPE" val="i"/>
  <p:tag name="KSO_WM_BEAUTIFY_FLAG" val="#wm#"/>
</p:tagLst>
</file>

<file path=ppt/tags/tag481.xml><?xml version="1.0" encoding="utf-8"?>
<p:tagLst xmlns:p="http://schemas.openxmlformats.org/presentationml/2006/main">
  <p:tag name="KSO_WM_UNIT_INDEX" val="16"/>
  <p:tag name="KSO_WM_UNIT_TYPE" val="i"/>
  <p:tag name="KSO_WM_BEAUTIFY_FLAG" val="#wm#"/>
</p:tagLst>
</file>

<file path=ppt/tags/tag482.xml><?xml version="1.0" encoding="utf-8"?>
<p:tagLst xmlns:p="http://schemas.openxmlformats.org/presentationml/2006/main">
  <p:tag name="KSO_WM_UNIT_INDEX" val="17"/>
  <p:tag name="KSO_WM_UNIT_TYPE" val="i"/>
  <p:tag name="KSO_WM_BEAUTIFY_FLAG" val="#wm#"/>
</p:tagLst>
</file>

<file path=ppt/tags/tag483.xml><?xml version="1.0" encoding="utf-8"?>
<p:tagLst xmlns:p="http://schemas.openxmlformats.org/presentationml/2006/main">
  <p:tag name="KSO_WM_UNIT_INDEX" val="18"/>
  <p:tag name="KSO_WM_UNIT_TYPE" val="i"/>
  <p:tag name="KSO_WM_BEAUTIFY_FLAG" val="#wm#"/>
</p:tagLst>
</file>

<file path=ppt/tags/tag484.xml><?xml version="1.0" encoding="utf-8"?>
<p:tagLst xmlns:p="http://schemas.openxmlformats.org/presentationml/2006/main">
  <p:tag name="KSO_WM_UNIT_INDEX" val="31"/>
  <p:tag name="KSO_WM_UNIT_TYPE" val="i"/>
  <p:tag name="KSO_WM_BEAUTIFY_FLAG" val="#wm#"/>
</p:tagLst>
</file>

<file path=ppt/tags/tag485.xml><?xml version="1.0" encoding="utf-8"?>
<p:tagLst xmlns:p="http://schemas.openxmlformats.org/presentationml/2006/main">
  <p:tag name="KSO_WM_UNIT_INDEX" val="32"/>
  <p:tag name="KSO_WM_UNIT_TYPE" val="i"/>
  <p:tag name="KSO_WM_BEAUTIFY_FLAG" val="#wm#"/>
</p:tagLst>
</file>

<file path=ppt/tags/tag486.xml><?xml version="1.0" encoding="utf-8"?>
<p:tagLst xmlns:p="http://schemas.openxmlformats.org/presentationml/2006/main">
  <p:tag name="KSO_WM_UNIT_INDEX" val="39"/>
  <p:tag name="KSO_WM_UNIT_TYPE" val="f"/>
  <p:tag name="KSO_WM_UNIT_SUBTYPE" val="a"/>
  <p:tag name="KSO_WM_BEAUTIFY_FLAG" val="#wm#"/>
</p:tagLst>
</file>

<file path=ppt/tags/tag487.xml><?xml version="1.0" encoding="utf-8"?>
<p:tagLst xmlns:p="http://schemas.openxmlformats.org/presentationml/2006/main">
  <p:tag name="KSO_WM_UNIT_INDEX" val="37"/>
  <p:tag name="KSO_WM_UNIT_TYPE" val="i"/>
  <p:tag name="KSO_WM_BEAUTIFY_FLAG" val="#wm#"/>
</p:tagLst>
</file>

<file path=ppt/tags/tag488.xml><?xml version="1.0" encoding="utf-8"?>
<p:tagLst xmlns:p="http://schemas.openxmlformats.org/presentationml/2006/main">
  <p:tag name="KSO_WM_UNIT_INDEX" val="38"/>
  <p:tag name="KSO_WM_UNIT_TYPE" val="i"/>
  <p:tag name="KSO_WM_BEAUTIFY_FLAG" val="#wm#"/>
</p:tagLst>
</file>

<file path=ppt/tags/tag489.xml><?xml version="1.0" encoding="utf-8"?>
<p:tagLst xmlns:p="http://schemas.openxmlformats.org/presentationml/2006/main">
  <p:tag name="KSO_WM_UNIT_INDEX" val="40"/>
  <p:tag name="KSO_WM_UNIT_TYPE" val="f"/>
  <p:tag name="KSO_WM_UNIT_SUBTYPE" val="a"/>
  <p:tag name="KSO_WM_BEAUTIFY_FLAG" val="#wm#"/>
</p:tagLst>
</file>

<file path=ppt/tags/tag490.xml><?xml version="1.0" encoding="utf-8"?>
<p:tagLst xmlns:p="http://schemas.openxmlformats.org/presentationml/2006/main">
  <p:tag name="KSO_WM_UNIT_TEXTBOXSTYLE_SHAPETYPE" val="0"/>
  <p:tag name="KSO_WM_UNIT_TEXTBOXSTYLE_TEMPLATETYPE" val="1"/>
  <p:tag name="KSO_WM_UNIT_ISCONTENTSTITLE" val="0"/>
  <p:tag name="KSO_WM_UNIT_NOCLEAR" val="0"/>
  <p:tag name="KSO_WM_UNIT_VALUE" val="35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2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PRESET_TEXT" val="单击此处输入正文标题内容"/>
  <p:tag name="KSO_WM_UNIT_TEXTBOXSTYLE_GUID" val="{b7ac5097-dede-4cbb-aabe-df0a49354ae8}"/>
  <p:tag name="KSO_WM_UNIT_TEXTBOXSTYLE_TEMPLATEID" val="3131121"/>
  <p:tag name="KSO_WM_UNIT_TEXTBOXSTYLE_TYPE" val="3"/>
</p:tagLst>
</file>

<file path=ppt/tags/tag491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8694"/>
  <p:tag name="KSO_WM_TEMPLATE_CATEGORY" val="custom"/>
  <p:tag name="KSO_WM_SLIDE_INDEX" val="8"/>
  <p:tag name="KSO_WM_SLIDE_ID" val="custom20238694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4,5,6"/>
</p:tagLst>
</file>

<file path=ppt/tags/tag49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INDEX" val="3"/>
  <p:tag name="KSO_WM_UNIT_TYPE" val="i"/>
  <p:tag name="KSO_WM_BEAUTIFY_FLAG" val="#wm#"/>
</p:tagLst>
</file>

<file path=ppt/tags/tag493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.6"/>
  <p:tag name="KSO_WM_UNIT_TEXT_FILL_FORE_SCHEMECOLOR_INDEX" val="6"/>
  <p:tag name="KSO_WM_UNIT_TEXT_FILL_TYPE" val="1"/>
  <p:tag name="KSO_WM_UNIT_TEXT_LINE_FORE_SCHEMECOLOR_INDEX_BRIGHTNESS" val="0"/>
  <p:tag name="KSO_WM_UNIT_TEXT_LINE_FORE_SCHEMECOLOR_INDEX" val="6"/>
  <p:tag name="KSO_WM_UNIT_TEXT_LINE_FILL_TYPE" val="2"/>
  <p:tag name="KSO_WM_UNIT_INDEX" val="1"/>
  <p:tag name="KSO_WM_UNIT_TYPE" val="i"/>
  <p:tag name="KSO_WM_UNIT_SUBTYPE" val="h"/>
  <p:tag name="KSO_WM_BEAUTIFY_FLAG" val="#wm#"/>
</p:tagLst>
</file>

<file path=ppt/tags/tag494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INDEX" val="16"/>
  <p:tag name="KSO_WM_UNIT_TYPE" val="f"/>
  <p:tag name="KSO_WM_UNIT_SUBTYPE" val="a"/>
</p:tagLst>
</file>

<file path=ppt/tags/tag495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INDEX" val="8"/>
  <p:tag name="KSO_WM_UNIT_TYPE" val="f"/>
  <p:tag name="KSO_WM_UNIT_SUBTYPE" val="a"/>
</p:tagLst>
</file>

<file path=ppt/tags/tag496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INDEX" val="10"/>
  <p:tag name="KSO_WM_UNIT_TYPE" val="f"/>
  <p:tag name="KSO_WM_UNIT_SUBTYPE" val="a"/>
</p:tagLst>
</file>

<file path=ppt/tags/tag497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13"/>
  <p:tag name="KSO_WM_UNIT_TEXT_FILL_TYPE" val="1"/>
  <p:tag name="KSO_WM_UNIT_INDEX" val="1_1_1"/>
  <p:tag name="KSO_WM_UNIT_TYPE" val="l_h_a"/>
  <p:tag name="KSO_WM_TEMPLATE_CATEGORY" val="diagram"/>
  <p:tag name="KSO_WM_TEMPLATE_INDEX" val="19882022"/>
  <p:tag name="KSO_WM_DIAGRAM_GROUP_CODE" val="l1-1"/>
  <p:tag name="KSO_WM_TAG_VERSION" val="2.0"/>
</p:tagLst>
</file>

<file path=ppt/tags/tag498.xml><?xml version="1.0" encoding="utf-8"?>
<p:tagLst xmlns:p="http://schemas.openxmlformats.org/presentationml/2006/main">
  <p:tag name="KSO_WM_BEAUTIFY_FLAG" val="#wm#"/>
  <p:tag name="KSO_WM_UNIT_TEXT_FILL_FORE_SCHEMECOLOR_INDEX_BRIGHTNESS" val="-0.5"/>
  <p:tag name="KSO_WM_UNIT_TEXT_FILL_FORE_SCHEMECOLOR_INDEX" val="14"/>
  <p:tag name="KSO_WM_UNIT_TEXT_FILL_TYPE" val="1"/>
  <p:tag name="KSO_WM_UNIT_INDEX" val="1_1_3"/>
  <p:tag name="KSO_WM_UNIT_TYPE" val="l_h_f"/>
  <p:tag name="KSO_WM_UNIT_SUBTYPE" val="a"/>
  <p:tag name="KSO_WM_TEMPLATE_CATEGORY" val="diagram"/>
  <p:tag name="KSO_WM_TEMPLATE_INDEX" val="19882022"/>
  <p:tag name="KSO_WM_DIAGRAM_GROUP_CODE" val="l1-1"/>
  <p:tag name="KSO_WM_TAG_VERSION" val="2.0"/>
</p:tagLst>
</file>

<file path=ppt/tags/tag499.xml><?xml version="1.0" encoding="utf-8"?>
<p:tagLst xmlns:p="http://schemas.openxmlformats.org/presentationml/2006/main">
  <p:tag name="KSO_WM_BEAUTIFY_FLAG" val="#wm#"/>
  <p:tag name="KSO_WM_UNIT_TEXT_FILL_FORE_SCHEMECOLOR_INDEX_BRIGHTNESS" val="-0.5"/>
  <p:tag name="KSO_WM_UNIT_TEXT_FILL_FORE_SCHEMECOLOR_INDEX" val="14"/>
  <p:tag name="KSO_WM_UNIT_TEXT_FILL_TYPE" val="1"/>
  <p:tag name="KSO_WM_UNIT_INDEX" val="1_2_3"/>
  <p:tag name="KSO_WM_UNIT_TYPE" val="l_h_f"/>
  <p:tag name="KSO_WM_UNIT_SUBTYPE" val="a"/>
  <p:tag name="KSO_WM_TEMPLATE_CATEGORY" val="diagram"/>
  <p:tag name="KSO_WM_TEMPLATE_INDEX" val="19882022"/>
  <p:tag name="KSO_WM_DIAGRAM_GROUP_CODE" val="l1-1"/>
  <p:tag name="KSO_WM_TAG_VERSION" val="2.0"/>
</p:tagLst>
</file>

<file path=ppt/tags/tag500.xml><?xml version="1.0" encoding="utf-8"?>
<p:tagLst xmlns:p="http://schemas.openxmlformats.org/presentationml/2006/main">
  <p:tag name="KSO_WM_BEAUTIFY_FLAG" val="#wm#"/>
  <p:tag name="KSO_WM_UNIT_TEXT_FILL_FORE_SCHEMECOLOR_INDEX_BRIGHTNESS" val="-0.5"/>
  <p:tag name="KSO_WM_UNIT_TEXT_FILL_FORE_SCHEMECOLOR_INDEX" val="14"/>
  <p:tag name="KSO_WM_UNIT_TEXT_FILL_TYPE" val="1"/>
  <p:tag name="KSO_WM_UNIT_INDEX" val="1_3_3"/>
  <p:tag name="KSO_WM_UNIT_TYPE" val="l_h_f"/>
  <p:tag name="KSO_WM_UNIT_SUBTYPE" val="a"/>
  <p:tag name="KSO_WM_TEMPLATE_CATEGORY" val="diagram"/>
  <p:tag name="KSO_WM_TEMPLATE_INDEX" val="19882022"/>
  <p:tag name="KSO_WM_DIAGRAM_GROUP_CODE" val="l1-1"/>
  <p:tag name="KSO_WM_TAG_VERSION" val="2.0"/>
</p:tagLst>
</file>

<file path=ppt/tags/tag501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13"/>
  <p:tag name="KSO_WM_UNIT_TEXT_FILL_TYPE" val="1"/>
  <p:tag name="KSO_WM_UNIT_INDEX" val="1_2_1"/>
  <p:tag name="KSO_WM_UNIT_TYPE" val="l_h_a"/>
  <p:tag name="KSO_WM_TEMPLATE_CATEGORY" val="diagram"/>
  <p:tag name="KSO_WM_TEMPLATE_INDEX" val="19882022"/>
  <p:tag name="KSO_WM_DIAGRAM_GROUP_CODE" val="l1-1"/>
  <p:tag name="KSO_WM_TAG_VERSION" val="2.0"/>
</p:tagLst>
</file>

<file path=ppt/tags/tag502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13"/>
  <p:tag name="KSO_WM_UNIT_TEXT_FILL_TYPE" val="1"/>
  <p:tag name="KSO_WM_UNIT_INDEX" val="1_3_1"/>
  <p:tag name="KSO_WM_UNIT_TYPE" val="l_h_a"/>
  <p:tag name="KSO_WM_TEMPLATE_CATEGORY" val="diagram"/>
  <p:tag name="KSO_WM_TEMPLATE_INDEX" val="19882022"/>
  <p:tag name="KSO_WM_DIAGRAM_GROUP_CODE" val="l1-1"/>
  <p:tag name="KSO_WM_TAG_VERSION" val="2.0"/>
</p:tagLst>
</file>

<file path=ppt/tags/tag503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13"/>
  <p:tag name="KSO_WM_UNIT_TEXT_FILL_TYPE" val="1"/>
  <p:tag name="KSO_WM_UNIT_INDEX" val="4"/>
  <p:tag name="KSO_WM_UNIT_TYPE" val="f"/>
  <p:tag name="KSO_WM_UNIT_SUBTYPE" val="a"/>
</p:tagLst>
</file>

<file path=ppt/tags/tag504.xml><?xml version="1.0" encoding="utf-8"?>
<p:tagLst xmlns:p="http://schemas.openxmlformats.org/presentationml/2006/main">
  <p:tag name="KSO_WM_BEAUTIFY_FLAG" val="#wm#"/>
  <p:tag name="KSO_WM_UNIT_TEXT_FILL_FORE_SCHEMECOLOR_INDEX_BRIGHTNESS" val="-0.5"/>
  <p:tag name="KSO_WM_UNIT_TEXT_FILL_FORE_SCHEMECOLOR_INDEX" val="14"/>
  <p:tag name="KSO_WM_UNIT_TEXT_FILL_TYPE" val="1"/>
  <p:tag name="KSO_WM_UNIT_INDEX" val="7"/>
  <p:tag name="KSO_WM_UNIT_TYPE" val="f"/>
  <p:tag name="KSO_WM_UNIT_SUBTYPE" val="a"/>
</p:tagLst>
</file>

<file path=ppt/tags/tag505.xml><?xml version="1.0" encoding="utf-8"?>
<p:tagLst xmlns:p="http://schemas.openxmlformats.org/presentationml/2006/main">
  <p:tag name="KSO_WM_BEAUTIFY_FLAG" val="#wm#"/>
  <p:tag name="KSO_WM_UNIT_INDEX" val="9"/>
  <p:tag name="KSO_WM_UNIT_TYPE" val="f"/>
  <p:tag name="KSO_WM_UNIT_SUBTYPE" val="a"/>
</p:tagLst>
</file>

<file path=ppt/tags/tag506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13"/>
  <p:tag name="KSO_WM_UNIT_TEXT_FILL_TYPE" val="1"/>
  <p:tag name="KSO_WM_UNIT_INDEX" val="12"/>
  <p:tag name="KSO_WM_UNIT_TYPE" val="f"/>
  <p:tag name="KSO_WM_UNIT_SUBTYPE" val="a"/>
</p:tagLst>
</file>

<file path=ppt/tags/tag507.xml><?xml version="1.0" encoding="utf-8"?>
<p:tagLst xmlns:p="http://schemas.openxmlformats.org/presentationml/2006/main">
  <p:tag name="KSO_WM_BEAUTIFY_FLAG" val="#wm#"/>
  <p:tag name="KSO_WM_UNIT_INDEX" val="13"/>
  <p:tag name="KSO_WM_UNIT_TYPE" val="f"/>
  <p:tag name="KSO_WM_UNIT_SUBTYPE" val="a"/>
</p:tagLst>
</file>

<file path=ppt/tags/tag508.xml><?xml version="1.0" encoding="utf-8"?>
<p:tagLst xmlns:p="http://schemas.openxmlformats.org/presentationml/2006/main">
  <p:tag name="KSO_WM_BEAUTIFY_FLAG" val="#wm#"/>
  <p:tag name="KSO_WM_UNIT_TEXT_FILL_FORE_SCHEMECOLOR_INDEX_BRIGHTNESS" val="-0.5"/>
  <p:tag name="KSO_WM_UNIT_TEXT_FILL_FORE_SCHEMECOLOR_INDEX" val="14"/>
  <p:tag name="KSO_WM_UNIT_TEXT_FILL_TYPE" val="1"/>
  <p:tag name="KSO_WM_UNIT_INDEX" val="15"/>
  <p:tag name="KSO_WM_UNIT_TYPE" val="f"/>
  <p:tag name="KSO_WM_UNIT_SUBTYPE" val="a"/>
</p:tagLst>
</file>

<file path=ppt/tags/tag509.xml><?xml version="1.0" encoding="utf-8"?>
<p:tagLst xmlns:p="http://schemas.openxmlformats.org/presentationml/2006/main">
  <p:tag name="KSO_WM_UNIT_TEXTBOXSTYLE_SHAPETYPE" val="0"/>
  <p:tag name="KSO_WM_UNIT_TEXTBOXSTYLE_TEMPLATETYPE" val="1"/>
  <p:tag name="KSO_WM_UNIT_ISCONTENTSTITLE" val="0"/>
  <p:tag name="KSO_WM_UNIT_NOCLEAR" val="0"/>
  <p:tag name="KSO_WM_UNIT_VALUE" val="35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2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PRESET_TEXT" val="单击此处输入正文标题内容"/>
  <p:tag name="KSO_WM_UNIT_TEXTBOXSTYLE_GUID" val="{b7ac5097-dede-4cbb-aabe-df0a49354ae8}"/>
  <p:tag name="KSO_WM_UNIT_TEXTBOXSTYLE_TEMPLATEID" val="3131121"/>
  <p:tag name="KSO_WM_UNIT_TEXTBOXSTYLE_TYPE" val="3"/>
</p:tagLst>
</file>

<file path=ppt/tags/tag510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8694"/>
  <p:tag name="KSO_WM_TEMPLATE_CATEGORY" val="custom"/>
  <p:tag name="KSO_WM_SLIDE_INDEX" val="8"/>
  <p:tag name="KSO_WM_SLIDE_ID" val="custom20238694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4,5,6"/>
</p:tagLst>
</file>

<file path=ppt/tags/tag511.xml><?xml version="1.0" encoding="utf-8"?>
<p:tagLst xmlns:p="http://schemas.openxmlformats.org/presentationml/2006/main">
  <p:tag name="COMMONDATA" val="eyJoZGlkIjoiYTgzNjU4M2YyOTk0MDM5MTM3YWE0MmJlM2JmNGFlZGQifQ=="/>
  <p:tag name="KSO_WPP_MARK_KEY" val="d42b6195-02b2-4cbe-a26d-3280306e109e"/>
  <p:tag name="FULLTEXTBEAUTIFYED" val="1"/>
  <p:tag name="commondata" val="eyJoZGlkIjoiZDUzODNjZDdhZTNkNDI4OTFiNjQxN2M3ZGQzYzJiNWQ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F0E9E9"/>
      </a:dk2>
      <a:lt2>
        <a:srgbClr val="FCFBFB"/>
      </a:lt2>
      <a:accent1>
        <a:srgbClr val="BF0000"/>
      </a:accent1>
      <a:accent2>
        <a:srgbClr val="AC2312"/>
      </a:accent2>
      <a:accent3>
        <a:srgbClr val="814623"/>
      </a:accent3>
      <a:accent4>
        <a:srgbClr val="566A35"/>
      </a:accent4>
      <a:accent5>
        <a:srgbClr val="2B8D46"/>
      </a:accent5>
      <a:accent6>
        <a:srgbClr val="00B058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商务风电商策划活动通用模板">
  <a:themeElements>
    <a:clrScheme name="自定义 6">
      <a:dk1>
        <a:srgbClr val="000000"/>
      </a:dk1>
      <a:lt1>
        <a:srgbClr val="FFFFFF"/>
      </a:lt1>
      <a:dk2>
        <a:srgbClr val="800000"/>
      </a:dk2>
      <a:lt2>
        <a:srgbClr val="FFF5F5"/>
      </a:lt2>
      <a:accent1>
        <a:srgbClr val="FF0000"/>
      </a:accent1>
      <a:accent2>
        <a:srgbClr val="FFB000"/>
      </a:accent2>
      <a:accent3>
        <a:srgbClr val="FF8837"/>
      </a:accent3>
      <a:accent4>
        <a:srgbClr val="ED7B7D"/>
      </a:accent4>
      <a:accent5>
        <a:srgbClr val="00BDD6"/>
      </a:accent5>
      <a:accent6>
        <a:srgbClr val="0CDE6B"/>
      </a:accent6>
      <a:hlink>
        <a:srgbClr val="FFC000"/>
      </a:hlink>
      <a:folHlink>
        <a:srgbClr val="FFD322"/>
      </a:folHlink>
    </a:clrScheme>
    <a:fontScheme name="自定义 75">
      <a:majorFont>
        <a:latin typeface="Arial"/>
        <a:ea typeface="汉仪雅酷黑-65J"/>
        <a:cs typeface=""/>
      </a:majorFont>
      <a:minorFont>
        <a:latin typeface="Arial"/>
        <a:ea typeface="汉仪雅酷黑-65J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2651</Words>
  <Application>WPS 演示</Application>
  <PresentationFormat>宽屏</PresentationFormat>
  <Paragraphs>329</Paragraphs>
  <Slides>19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Calibri</vt:lpstr>
      <vt:lpstr>汉仪旗黑-85S</vt:lpstr>
      <vt:lpstr>黑体</vt:lpstr>
      <vt:lpstr>等线</vt:lpstr>
      <vt:lpstr>方正清刻本悦宋简体</vt:lpstr>
      <vt:lpstr>Bebas Neue</vt:lpstr>
      <vt:lpstr>Segoe Print</vt:lpstr>
      <vt:lpstr>华文细黑</vt:lpstr>
      <vt:lpstr>Wingdings</vt:lpstr>
      <vt:lpstr>汉仪雅酷黑-65J</vt:lpstr>
      <vt:lpstr>Arial Unicode MS</vt:lpstr>
      <vt:lpstr>等线 Light</vt:lpstr>
      <vt:lpstr>Office 主题​​</vt:lpstr>
      <vt:lpstr>1_Office 主题​​</vt:lpstr>
      <vt:lpstr>商务风电商策划活动通用模板</vt:lpstr>
      <vt:lpstr>营销活动指南</vt:lpstr>
      <vt:lpstr>目录</vt:lpstr>
      <vt:lpstr>七月节日热点盘点</vt:lpstr>
      <vt:lpstr>七月节点盘点</vt:lpstr>
      <vt:lpstr>七月节点盘点</vt:lpstr>
      <vt:lpstr>节日热点模板推荐</vt:lpstr>
      <vt:lpstr>国际接吻日</vt:lpstr>
      <vt:lpstr>国际接吻日</vt:lpstr>
      <vt:lpstr>小暑</vt:lpstr>
      <vt:lpstr>大暑</vt:lpstr>
      <vt:lpstr>毕业季</vt:lpstr>
      <vt:lpstr>暑假</vt:lpstr>
      <vt:lpstr>暑假</vt:lpstr>
      <vt:lpstr>节日热点案例分享</vt:lpstr>
      <vt:lpstr>夏日消暑案例</vt:lpstr>
      <vt:lpstr>毕业季案例</vt:lpstr>
      <vt:lpstr>暑假案例</vt:lpstr>
      <vt:lpstr>为什么选择营销活动？</vt:lpstr>
      <vt:lpstr>为什么选择营销活动？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君迁</dc:creator>
  <cp:lastModifiedBy>Denise</cp:lastModifiedBy>
  <cp:revision>193</cp:revision>
  <dcterms:created xsi:type="dcterms:W3CDTF">2020-03-19T07:52:00Z</dcterms:created>
  <dcterms:modified xsi:type="dcterms:W3CDTF">2025-06-25T08:19:30Z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ICV">
    <vt:lpwstr>7F20818000D343FABEA9BB088603C22E</vt:lpwstr>
  </property>
</Properties>
</file>