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62" r:id="rId4"/>
    <p:sldMasterId id="2147483664" r:id="rId5"/>
  </p:sldMasterIdLst>
  <p:notesMasterIdLst>
    <p:notesMasterId r:id="rId10"/>
  </p:notesMasterIdLst>
  <p:handoutMasterIdLst>
    <p:handoutMasterId r:id="rId24"/>
  </p:handoutMasterIdLst>
  <p:sldIdLst>
    <p:sldId id="441" r:id="rId6"/>
    <p:sldId id="442" r:id="rId7"/>
    <p:sldId id="443" r:id="rId8"/>
    <p:sldId id="387" r:id="rId9"/>
    <p:sldId id="418" r:id="rId11"/>
    <p:sldId id="444" r:id="rId12"/>
    <p:sldId id="279" r:id="rId13"/>
    <p:sldId id="282" r:id="rId14"/>
    <p:sldId id="283" r:id="rId15"/>
    <p:sldId id="260" r:id="rId16"/>
    <p:sldId id="423" r:id="rId17"/>
    <p:sldId id="445" r:id="rId18"/>
    <p:sldId id="413" r:id="rId19"/>
    <p:sldId id="412" r:id="rId20"/>
    <p:sldId id="410" r:id="rId21"/>
    <p:sldId id="426" r:id="rId22"/>
    <p:sldId id="427" r:id="rId23"/>
  </p:sldIdLst>
  <p:sldSz cx="12192000" cy="6858000"/>
  <p:notesSz cx="7103745" cy="10234295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B7492"/>
    <a:srgbClr val="858585"/>
    <a:srgbClr val="656565"/>
    <a:srgbClr val="7B7B7B"/>
    <a:srgbClr val="B92322"/>
    <a:srgbClr val="F9EFD8"/>
    <a:srgbClr val="E7D99C"/>
    <a:srgbClr val="FAF0D7"/>
    <a:srgbClr val="B51F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8" Type="http://schemas.openxmlformats.org/officeDocument/2006/relationships/tags" Target="tags/tag18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5216F-2548-47FD-8B88-554375E1B2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5216F-2548-47FD-8B88-554375E1B2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5216F-2548-47FD-8B88-554375E1B2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5216F-2548-47FD-8B88-554375E1B2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5216F-2548-47FD-8B88-554375E1B2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5216F-2548-47FD-8B88-554375E1B2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5216F-2548-47FD-8B88-554375E1B2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5216F-2548-47FD-8B88-554375E1B2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5216F-2548-47FD-8B88-554375E1B2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5216F-2548-47FD-8B88-554375E1B2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5216F-2548-47FD-8B88-554375E1B2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5216F-2548-47FD-8B88-554375E1B2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4.xml"/><Relationship Id="rId7" Type="http://schemas.openxmlformats.org/officeDocument/2006/relationships/image" Target="../media/image3.png"/><Relationship Id="rId6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9" Type="http://schemas.microsoft.com/office/2007/relationships/hdphoto" Target="../media/image9.wdp"/><Relationship Id="rId28" Type="http://schemas.openxmlformats.org/officeDocument/2006/relationships/image" Target="../media/image8.png"/><Relationship Id="rId27" Type="http://schemas.openxmlformats.org/officeDocument/2006/relationships/tags" Target="../tags/tag19.xml"/><Relationship Id="rId26" Type="http://schemas.microsoft.com/office/2007/relationships/hdphoto" Target="../media/image7.wdp"/><Relationship Id="rId25" Type="http://schemas.openxmlformats.org/officeDocument/2006/relationships/image" Target="../media/image6.png"/><Relationship Id="rId24" Type="http://schemas.openxmlformats.org/officeDocument/2006/relationships/tags" Target="../tags/tag18.xml"/><Relationship Id="rId23" Type="http://schemas.openxmlformats.org/officeDocument/2006/relationships/tags" Target="../tags/tag17.xml"/><Relationship Id="rId22" Type="http://schemas.openxmlformats.org/officeDocument/2006/relationships/tags" Target="../tags/tag16.xml"/><Relationship Id="rId21" Type="http://schemas.openxmlformats.org/officeDocument/2006/relationships/tags" Target="../tags/tag15.xml"/><Relationship Id="rId20" Type="http://schemas.openxmlformats.org/officeDocument/2006/relationships/tags" Target="../tags/tag14.xml"/><Relationship Id="rId2" Type="http://schemas.openxmlformats.org/officeDocument/2006/relationships/tags" Target="../tags/tag1.xml"/><Relationship Id="rId19" Type="http://schemas.openxmlformats.org/officeDocument/2006/relationships/tags" Target="../tags/tag13.xml"/><Relationship Id="rId18" Type="http://schemas.openxmlformats.org/officeDocument/2006/relationships/tags" Target="../tags/tag12.xml"/><Relationship Id="rId17" Type="http://schemas.openxmlformats.org/officeDocument/2006/relationships/tags" Target="../tags/tag11.xml"/><Relationship Id="rId16" Type="http://schemas.openxmlformats.org/officeDocument/2006/relationships/tags" Target="../tags/tag10.xml"/><Relationship Id="rId15" Type="http://schemas.openxmlformats.org/officeDocument/2006/relationships/tags" Target="../tags/tag9.xml"/><Relationship Id="rId14" Type="http://schemas.openxmlformats.org/officeDocument/2006/relationships/tags" Target="../tags/tag8.xml"/><Relationship Id="rId13" Type="http://schemas.openxmlformats.org/officeDocument/2006/relationships/tags" Target="../tags/tag7.xml"/><Relationship Id="rId12" Type="http://schemas.openxmlformats.org/officeDocument/2006/relationships/tags" Target="../tags/tag6.xml"/><Relationship Id="rId11" Type="http://schemas.openxmlformats.org/officeDocument/2006/relationships/image" Target="../media/image5.png"/><Relationship Id="rId10" Type="http://schemas.openxmlformats.org/officeDocument/2006/relationships/tags" Target="../tags/tag5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4.xml"/><Relationship Id="rId7" Type="http://schemas.openxmlformats.org/officeDocument/2006/relationships/image" Target="../media/image11.png"/><Relationship Id="rId6" Type="http://schemas.openxmlformats.org/officeDocument/2006/relationships/tags" Target="../tags/tag33.xml"/><Relationship Id="rId5" Type="http://schemas.openxmlformats.org/officeDocument/2006/relationships/image" Target="../media/image2.png"/><Relationship Id="rId4" Type="http://schemas.openxmlformats.org/officeDocument/2006/relationships/tags" Target="../tags/tag32.xml"/><Relationship Id="rId3" Type="http://schemas.openxmlformats.org/officeDocument/2006/relationships/image" Target="../media/image1.png"/><Relationship Id="rId2" Type="http://schemas.openxmlformats.org/officeDocument/2006/relationships/tags" Target="../tags/tag31.xml"/><Relationship Id="rId19" Type="http://schemas.microsoft.com/office/2007/relationships/hdphoto" Target="../media/image9.wdp"/><Relationship Id="rId18" Type="http://schemas.openxmlformats.org/officeDocument/2006/relationships/image" Target="../media/image8.png"/><Relationship Id="rId17" Type="http://schemas.openxmlformats.org/officeDocument/2006/relationships/tags" Target="../tags/tag40.xml"/><Relationship Id="rId16" Type="http://schemas.microsoft.com/office/2007/relationships/hdphoto" Target="../media/image7.wdp"/><Relationship Id="rId15" Type="http://schemas.openxmlformats.org/officeDocument/2006/relationships/image" Target="../media/image6.png"/><Relationship Id="rId14" Type="http://schemas.openxmlformats.org/officeDocument/2006/relationships/tags" Target="../tags/tag39.xml"/><Relationship Id="rId13" Type="http://schemas.openxmlformats.org/officeDocument/2006/relationships/tags" Target="../tags/tag38.xml"/><Relationship Id="rId12" Type="http://schemas.openxmlformats.org/officeDocument/2006/relationships/tags" Target="../tags/tag37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55.xml"/><Relationship Id="rId7" Type="http://schemas.openxmlformats.org/officeDocument/2006/relationships/image" Target="../media/image12.png"/><Relationship Id="rId6" Type="http://schemas.openxmlformats.org/officeDocument/2006/relationships/tags" Target="../tags/tag54.xml"/><Relationship Id="rId5" Type="http://schemas.openxmlformats.org/officeDocument/2006/relationships/image" Target="../media/image2.png"/><Relationship Id="rId4" Type="http://schemas.openxmlformats.org/officeDocument/2006/relationships/tags" Target="../tags/tag53.xml"/><Relationship Id="rId3" Type="http://schemas.openxmlformats.org/officeDocument/2006/relationships/image" Target="../media/image1.png"/><Relationship Id="rId27" Type="http://schemas.microsoft.com/office/2007/relationships/hdphoto" Target="../media/image9.wdp"/><Relationship Id="rId26" Type="http://schemas.openxmlformats.org/officeDocument/2006/relationships/image" Target="../media/image8.png"/><Relationship Id="rId25" Type="http://schemas.openxmlformats.org/officeDocument/2006/relationships/tags" Target="../tags/tag67.xml"/><Relationship Id="rId24" Type="http://schemas.microsoft.com/office/2007/relationships/hdphoto" Target="../media/image7.wdp"/><Relationship Id="rId23" Type="http://schemas.openxmlformats.org/officeDocument/2006/relationships/image" Target="../media/image6.png"/><Relationship Id="rId22" Type="http://schemas.openxmlformats.org/officeDocument/2006/relationships/tags" Target="../tags/tag66.xml"/><Relationship Id="rId21" Type="http://schemas.openxmlformats.org/officeDocument/2006/relationships/tags" Target="../tags/tag65.xml"/><Relationship Id="rId20" Type="http://schemas.openxmlformats.org/officeDocument/2006/relationships/tags" Target="../tags/tag64.xml"/><Relationship Id="rId2" Type="http://schemas.openxmlformats.org/officeDocument/2006/relationships/tags" Target="../tags/tag52.xml"/><Relationship Id="rId19" Type="http://schemas.openxmlformats.org/officeDocument/2006/relationships/tags" Target="../tags/tag63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image" Target="../media/image15.png"/><Relationship Id="rId12" Type="http://schemas.openxmlformats.org/officeDocument/2006/relationships/tags" Target="../tags/tag57.xml"/><Relationship Id="rId11" Type="http://schemas.openxmlformats.org/officeDocument/2006/relationships/image" Target="../media/image14.png"/><Relationship Id="rId10" Type="http://schemas.openxmlformats.org/officeDocument/2006/relationships/tags" Target="../tags/tag56.xm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5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5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0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70" y="1482090"/>
            <a:ext cx="5220970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0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5" y="1482090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5" y="2368550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700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5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0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5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5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5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形状, 矩形&#10;&#10;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email"/>
          <a:stretch>
            <a:fillRect/>
          </a:stretch>
        </p:blipFill>
        <p:spPr>
          <a:xfrm>
            <a:off x="321276" y="249692"/>
            <a:ext cx="11549448" cy="6358617"/>
          </a:xfrm>
          <a:prstGeom prst="rect">
            <a:avLst/>
          </a:prstGeom>
        </p:spPr>
      </p:pic>
      <p:pic>
        <p:nvPicPr>
          <p:cNvPr id="13" name="图片 12" descr="卡通人物&#10;&#10;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 cstate="email"/>
          <a:stretch>
            <a:fillRect/>
          </a:stretch>
        </p:blipFill>
        <p:spPr>
          <a:xfrm>
            <a:off x="9702165" y="2880995"/>
            <a:ext cx="1800225" cy="3106420"/>
          </a:xfrm>
          <a:prstGeom prst="rect">
            <a:avLst/>
          </a:prstGeom>
        </p:spPr>
      </p:pic>
      <p:pic>
        <p:nvPicPr>
          <p:cNvPr id="16" name="图片 15" descr="卡通人物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email"/>
          <a:srcRect/>
          <a:stretch>
            <a:fillRect/>
          </a:stretch>
        </p:blipFill>
        <p:spPr>
          <a:xfrm>
            <a:off x="0" y="3204210"/>
            <a:ext cx="2997835" cy="3121025"/>
          </a:xfrm>
          <a:prstGeom prst="rect">
            <a:avLst/>
          </a:prstGeom>
        </p:spPr>
      </p:pic>
      <p:pic>
        <p:nvPicPr>
          <p:cNvPr id="51" name="图片 50" descr="图片包含 游戏机, 食物&#10;&#10;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 cstate="email"/>
          <a:srcRect/>
          <a:stretch>
            <a:fillRect/>
          </a:stretch>
        </p:blipFill>
        <p:spPr>
          <a:xfrm>
            <a:off x="0" y="3809457"/>
            <a:ext cx="12192000" cy="3048543"/>
          </a:xfrm>
          <a:prstGeom prst="rect">
            <a:avLst/>
          </a:prstGeom>
        </p:spPr>
      </p:pic>
      <p:sp useBgFill="1">
        <p:nvSpPr>
          <p:cNvPr id="49" name="任意多边形: 形状 23"/>
          <p:cNvSpPr/>
          <p:nvPr userDrawn="1">
            <p:custDataLst>
              <p:tags r:id="rId12"/>
            </p:custDataLst>
          </p:nvPr>
        </p:nvSpPr>
        <p:spPr>
          <a:xfrm rot="5400000">
            <a:off x="5836288" y="4010749"/>
            <a:ext cx="519424" cy="1832768"/>
          </a:xfrm>
          <a:custGeom>
            <a:avLst/>
            <a:gdLst>
              <a:gd name="connsiteX0" fmla="*/ 191239 w 382477"/>
              <a:gd name="connsiteY0" fmla="*/ 0 h 1240404"/>
              <a:gd name="connsiteX1" fmla="*/ 288695 w 382477"/>
              <a:gd name="connsiteY1" fmla="*/ 40367 h 1240404"/>
              <a:gd name="connsiteX2" fmla="*/ 315088 w 382477"/>
              <a:gd name="connsiteY2" fmla="*/ 79513 h 1240404"/>
              <a:gd name="connsiteX3" fmla="*/ 318730 w 382477"/>
              <a:gd name="connsiteY3" fmla="*/ 79513 h 1240404"/>
              <a:gd name="connsiteX4" fmla="*/ 382477 w 382477"/>
              <a:gd name="connsiteY4" fmla="*/ 143260 h 1240404"/>
              <a:gd name="connsiteX5" fmla="*/ 382477 w 382477"/>
              <a:gd name="connsiteY5" fmla="*/ 1097143 h 1240404"/>
              <a:gd name="connsiteX6" fmla="*/ 318730 w 382477"/>
              <a:gd name="connsiteY6" fmla="*/ 1160890 h 1240404"/>
              <a:gd name="connsiteX7" fmla="*/ 315088 w 382477"/>
              <a:gd name="connsiteY7" fmla="*/ 1160890 h 1240404"/>
              <a:gd name="connsiteX8" fmla="*/ 288695 w 382477"/>
              <a:gd name="connsiteY8" fmla="*/ 1200037 h 1240404"/>
              <a:gd name="connsiteX9" fmla="*/ 191239 w 382477"/>
              <a:gd name="connsiteY9" fmla="*/ 1240404 h 1240404"/>
              <a:gd name="connsiteX10" fmla="*/ 93783 w 382477"/>
              <a:gd name="connsiteY10" fmla="*/ 1200037 h 1240404"/>
              <a:gd name="connsiteX11" fmla="*/ 67390 w 382477"/>
              <a:gd name="connsiteY11" fmla="*/ 1160890 h 1240404"/>
              <a:gd name="connsiteX12" fmla="*/ 63747 w 382477"/>
              <a:gd name="connsiteY12" fmla="*/ 1160890 h 1240404"/>
              <a:gd name="connsiteX13" fmla="*/ 0 w 382477"/>
              <a:gd name="connsiteY13" fmla="*/ 1097143 h 1240404"/>
              <a:gd name="connsiteX14" fmla="*/ 0 w 382477"/>
              <a:gd name="connsiteY14" fmla="*/ 143260 h 1240404"/>
              <a:gd name="connsiteX15" fmla="*/ 63747 w 382477"/>
              <a:gd name="connsiteY15" fmla="*/ 79513 h 1240404"/>
              <a:gd name="connsiteX16" fmla="*/ 67391 w 382477"/>
              <a:gd name="connsiteY16" fmla="*/ 79513 h 1240404"/>
              <a:gd name="connsiteX17" fmla="*/ 93783 w 382477"/>
              <a:gd name="connsiteY17" fmla="*/ 40367 h 1240404"/>
              <a:gd name="connsiteX18" fmla="*/ 191239 w 382477"/>
              <a:gd name="connsiteY18" fmla="*/ 0 h 124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2477" h="1240404">
                <a:moveTo>
                  <a:pt x="191239" y="0"/>
                </a:moveTo>
                <a:cubicBezTo>
                  <a:pt x="229298" y="0"/>
                  <a:pt x="263754" y="15426"/>
                  <a:pt x="288695" y="40367"/>
                </a:cubicBezTo>
                <a:lnTo>
                  <a:pt x="315088" y="79513"/>
                </a:lnTo>
                <a:lnTo>
                  <a:pt x="318730" y="79513"/>
                </a:lnTo>
                <a:cubicBezTo>
                  <a:pt x="353936" y="79513"/>
                  <a:pt x="382477" y="108054"/>
                  <a:pt x="382477" y="143260"/>
                </a:cubicBezTo>
                <a:lnTo>
                  <a:pt x="382477" y="1097143"/>
                </a:lnTo>
                <a:cubicBezTo>
                  <a:pt x="382477" y="1132349"/>
                  <a:pt x="353936" y="1160890"/>
                  <a:pt x="318730" y="1160890"/>
                </a:cubicBezTo>
                <a:lnTo>
                  <a:pt x="315088" y="1160890"/>
                </a:lnTo>
                <a:lnTo>
                  <a:pt x="288695" y="1200037"/>
                </a:lnTo>
                <a:cubicBezTo>
                  <a:pt x="263754" y="1224978"/>
                  <a:pt x="229298" y="1240404"/>
                  <a:pt x="191239" y="1240404"/>
                </a:cubicBezTo>
                <a:cubicBezTo>
                  <a:pt x="153180" y="1240404"/>
                  <a:pt x="118724" y="1224978"/>
                  <a:pt x="93783" y="1200037"/>
                </a:cubicBezTo>
                <a:lnTo>
                  <a:pt x="67390" y="1160890"/>
                </a:lnTo>
                <a:lnTo>
                  <a:pt x="63747" y="1160890"/>
                </a:lnTo>
                <a:cubicBezTo>
                  <a:pt x="28541" y="1160890"/>
                  <a:pt x="0" y="1132349"/>
                  <a:pt x="0" y="1097143"/>
                </a:cubicBezTo>
                <a:lnTo>
                  <a:pt x="0" y="143260"/>
                </a:lnTo>
                <a:cubicBezTo>
                  <a:pt x="0" y="108054"/>
                  <a:pt x="28541" y="79513"/>
                  <a:pt x="63747" y="79513"/>
                </a:cubicBezTo>
                <a:lnTo>
                  <a:pt x="67391" y="79513"/>
                </a:lnTo>
                <a:lnTo>
                  <a:pt x="93783" y="40367"/>
                </a:lnTo>
                <a:cubicBezTo>
                  <a:pt x="118724" y="15426"/>
                  <a:pt x="153180" y="0"/>
                  <a:pt x="191239" y="0"/>
                </a:cubicBezTo>
                <a:close/>
              </a:path>
            </a:pathLst>
          </a:custGeom>
          <a:ln w="19050" cmpd="thickThin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3"/>
            </p:custDataLst>
          </p:nvPr>
        </p:nvSpPr>
        <p:spPr>
          <a:xfrm>
            <a:off x="2450708" y="2218264"/>
            <a:ext cx="7290585" cy="1961791"/>
          </a:xfrm>
        </p:spPr>
        <p:txBody>
          <a:bodyPr wrap="square" anchor="ctr">
            <a:normAutofit/>
          </a:bodyPr>
          <a:lstStyle>
            <a:lvl1pPr algn="ctr">
              <a:lnSpc>
                <a:spcPct val="10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4"/>
            </p:custDataLst>
          </p:nvPr>
        </p:nvSpPr>
        <p:spPr>
          <a:xfrm>
            <a:off x="3493156" y="1202740"/>
            <a:ext cx="5205687" cy="649161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8"/>
            </p:custDataLst>
          </p:nvPr>
        </p:nvSpPr>
        <p:spPr>
          <a:xfrm>
            <a:off x="5303044" y="4668582"/>
            <a:ext cx="1585912" cy="50400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34" name="任意多边形: 形状 33"/>
          <p:cNvSpPr/>
          <p:nvPr userDrawn="1">
            <p:custDataLst>
              <p:tags r:id="rId19"/>
            </p:custDataLst>
          </p:nvPr>
        </p:nvSpPr>
        <p:spPr>
          <a:xfrm>
            <a:off x="3255010" y="1155700"/>
            <a:ext cx="5682615" cy="756285"/>
          </a:xfrm>
          <a:custGeom>
            <a:avLst/>
            <a:gdLst>
              <a:gd name="connsiteX0" fmla="*/ 241911 w 255508"/>
              <a:gd name="connsiteY0" fmla="*/ 250632 h 250631"/>
              <a:gd name="connsiteX1" fmla="*/ 241333 w 255508"/>
              <a:gd name="connsiteY1" fmla="*/ 250605 h 250631"/>
              <a:gd name="connsiteX2" fmla="*/ 187468 w 255508"/>
              <a:gd name="connsiteY2" fmla="*/ 206199 h 250631"/>
              <a:gd name="connsiteX3" fmla="*/ 177588 w 255508"/>
              <a:gd name="connsiteY3" fmla="*/ 165866 h 250631"/>
              <a:gd name="connsiteX4" fmla="*/ 160272 w 255508"/>
              <a:gd name="connsiteY4" fmla="*/ 137251 h 250631"/>
              <a:gd name="connsiteX5" fmla="*/ 151076 w 255508"/>
              <a:gd name="connsiteY5" fmla="*/ 129999 h 250631"/>
              <a:gd name="connsiteX6" fmla="*/ 151102 w 255508"/>
              <a:gd name="connsiteY6" fmla="*/ 118306 h 250631"/>
              <a:gd name="connsiteX7" fmla="*/ 153046 w 255508"/>
              <a:gd name="connsiteY7" fmla="*/ 62838 h 250631"/>
              <a:gd name="connsiteX8" fmla="*/ 118809 w 255508"/>
              <a:gd name="connsiteY8" fmla="*/ 31859 h 250631"/>
              <a:gd name="connsiteX9" fmla="*/ 31915 w 255508"/>
              <a:gd name="connsiteY9" fmla="*/ 64546 h 250631"/>
              <a:gd name="connsiteX10" fmla="*/ 65522 w 255508"/>
              <a:gd name="connsiteY10" fmla="*/ 136358 h 250631"/>
              <a:gd name="connsiteX11" fmla="*/ 127243 w 255508"/>
              <a:gd name="connsiteY11" fmla="*/ 180396 h 250631"/>
              <a:gd name="connsiteX12" fmla="*/ 129976 w 255508"/>
              <a:gd name="connsiteY12" fmla="*/ 215921 h 250631"/>
              <a:gd name="connsiteX13" fmla="*/ 99575 w 255508"/>
              <a:gd name="connsiteY13" fmla="*/ 237362 h 250631"/>
              <a:gd name="connsiteX14" fmla="*/ 58374 w 255508"/>
              <a:gd name="connsiteY14" fmla="*/ 212663 h 250631"/>
              <a:gd name="connsiteX15" fmla="*/ 62132 w 255508"/>
              <a:gd name="connsiteY15" fmla="*/ 194112 h 250631"/>
              <a:gd name="connsiteX16" fmla="*/ 80682 w 255508"/>
              <a:gd name="connsiteY16" fmla="*/ 197870 h 250631"/>
              <a:gd name="connsiteX17" fmla="*/ 97657 w 255508"/>
              <a:gd name="connsiteY17" fmla="*/ 210666 h 250631"/>
              <a:gd name="connsiteX18" fmla="*/ 105802 w 255508"/>
              <a:gd name="connsiteY18" fmla="*/ 204491 h 250631"/>
              <a:gd name="connsiteX19" fmla="*/ 105434 w 255508"/>
              <a:gd name="connsiteY19" fmla="*/ 195873 h 250631"/>
              <a:gd name="connsiteX20" fmla="*/ 53040 w 255508"/>
              <a:gd name="connsiteY20" fmla="*/ 160006 h 250631"/>
              <a:gd name="connsiteX21" fmla="*/ 7268 w 255508"/>
              <a:gd name="connsiteY21" fmla="*/ 54219 h 250631"/>
              <a:gd name="connsiteX22" fmla="*/ 126560 w 255508"/>
              <a:gd name="connsiteY22" fmla="*/ 6187 h 250631"/>
              <a:gd name="connsiteX23" fmla="*/ 177640 w 255508"/>
              <a:gd name="connsiteY23" fmla="*/ 52065 h 250631"/>
              <a:gd name="connsiteX24" fmla="*/ 180688 w 255508"/>
              <a:gd name="connsiteY24" fmla="*/ 116362 h 250631"/>
              <a:gd name="connsiteX25" fmla="*/ 204205 w 255508"/>
              <a:gd name="connsiteY25" fmla="*/ 162476 h 250631"/>
              <a:gd name="connsiteX26" fmla="*/ 211931 w 255508"/>
              <a:gd name="connsiteY26" fmla="*/ 195163 h 250631"/>
              <a:gd name="connsiteX27" fmla="*/ 242831 w 255508"/>
              <a:gd name="connsiteY27" fmla="*/ 223857 h 250631"/>
              <a:gd name="connsiteX28" fmla="*/ 255496 w 255508"/>
              <a:gd name="connsiteY28" fmla="*/ 237809 h 250631"/>
              <a:gd name="connsiteX29" fmla="*/ 241911 w 255508"/>
              <a:gd name="connsiteY29" fmla="*/ 250632 h 250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949" h="1191">
                <a:moveTo>
                  <a:pt x="8827" y="539"/>
                </a:moveTo>
                <a:cubicBezTo>
                  <a:pt x="8795" y="539"/>
                  <a:pt x="8770" y="564"/>
                  <a:pt x="8770" y="595"/>
                </a:cubicBezTo>
                <a:cubicBezTo>
                  <a:pt x="8770" y="626"/>
                  <a:pt x="8795" y="651"/>
                  <a:pt x="8827" y="651"/>
                </a:cubicBezTo>
                <a:cubicBezTo>
                  <a:pt x="8858" y="651"/>
                  <a:pt x="8883" y="626"/>
                  <a:pt x="8883" y="595"/>
                </a:cubicBezTo>
                <a:cubicBezTo>
                  <a:pt x="8883" y="564"/>
                  <a:pt x="8858" y="539"/>
                  <a:pt x="8827" y="539"/>
                </a:cubicBezTo>
                <a:close/>
                <a:moveTo>
                  <a:pt x="123" y="539"/>
                </a:moveTo>
                <a:cubicBezTo>
                  <a:pt x="91" y="539"/>
                  <a:pt x="66" y="564"/>
                  <a:pt x="66" y="595"/>
                </a:cubicBezTo>
                <a:cubicBezTo>
                  <a:pt x="66" y="626"/>
                  <a:pt x="91" y="651"/>
                  <a:pt x="123" y="651"/>
                </a:cubicBezTo>
                <a:cubicBezTo>
                  <a:pt x="154" y="651"/>
                  <a:pt x="179" y="626"/>
                  <a:pt x="179" y="595"/>
                </a:cubicBezTo>
                <a:cubicBezTo>
                  <a:pt x="179" y="564"/>
                  <a:pt x="154" y="539"/>
                  <a:pt x="123" y="539"/>
                </a:cubicBezTo>
                <a:close/>
                <a:moveTo>
                  <a:pt x="8433" y="503"/>
                </a:moveTo>
                <a:cubicBezTo>
                  <a:pt x="8382" y="503"/>
                  <a:pt x="8340" y="545"/>
                  <a:pt x="8340" y="595"/>
                </a:cubicBezTo>
                <a:cubicBezTo>
                  <a:pt x="8340" y="646"/>
                  <a:pt x="8382" y="688"/>
                  <a:pt x="8433" y="688"/>
                </a:cubicBezTo>
                <a:cubicBezTo>
                  <a:pt x="8484" y="688"/>
                  <a:pt x="8526" y="646"/>
                  <a:pt x="8526" y="595"/>
                </a:cubicBezTo>
                <a:cubicBezTo>
                  <a:pt x="8526" y="545"/>
                  <a:pt x="8484" y="503"/>
                  <a:pt x="8433" y="503"/>
                </a:cubicBezTo>
                <a:close/>
                <a:moveTo>
                  <a:pt x="517" y="503"/>
                </a:moveTo>
                <a:cubicBezTo>
                  <a:pt x="466" y="503"/>
                  <a:pt x="424" y="545"/>
                  <a:pt x="424" y="595"/>
                </a:cubicBezTo>
                <a:cubicBezTo>
                  <a:pt x="424" y="646"/>
                  <a:pt x="466" y="688"/>
                  <a:pt x="517" y="688"/>
                </a:cubicBezTo>
                <a:cubicBezTo>
                  <a:pt x="568" y="688"/>
                  <a:pt x="610" y="646"/>
                  <a:pt x="610" y="595"/>
                </a:cubicBezTo>
                <a:cubicBezTo>
                  <a:pt x="610" y="545"/>
                  <a:pt x="568" y="503"/>
                  <a:pt x="517" y="503"/>
                </a:cubicBezTo>
                <a:close/>
                <a:moveTo>
                  <a:pt x="8474" y="57"/>
                </a:moveTo>
                <a:cubicBezTo>
                  <a:pt x="8402" y="59"/>
                  <a:pt x="8370" y="105"/>
                  <a:pt x="8356" y="138"/>
                </a:cubicBezTo>
                <a:cubicBezTo>
                  <a:pt x="8340" y="176"/>
                  <a:pt x="8331" y="225"/>
                  <a:pt x="8396" y="272"/>
                </a:cubicBezTo>
                <a:lnTo>
                  <a:pt x="8402" y="276"/>
                </a:lnTo>
                <a:lnTo>
                  <a:pt x="8402" y="276"/>
                </a:lnTo>
                <a:cubicBezTo>
                  <a:pt x="8417" y="278"/>
                  <a:pt x="8454" y="278"/>
                  <a:pt x="8473" y="265"/>
                </a:cubicBezTo>
                <a:cubicBezTo>
                  <a:pt x="8479" y="261"/>
                  <a:pt x="8483" y="256"/>
                  <a:pt x="8484" y="249"/>
                </a:cubicBezTo>
                <a:cubicBezTo>
                  <a:pt x="8487" y="230"/>
                  <a:pt x="8485" y="216"/>
                  <a:pt x="8479" y="210"/>
                </a:cubicBezTo>
                <a:cubicBezTo>
                  <a:pt x="8471" y="203"/>
                  <a:pt x="8454" y="204"/>
                  <a:pt x="8451" y="205"/>
                </a:cubicBezTo>
                <a:cubicBezTo>
                  <a:pt x="8436" y="208"/>
                  <a:pt x="8421" y="197"/>
                  <a:pt x="8418" y="182"/>
                </a:cubicBezTo>
                <a:cubicBezTo>
                  <a:pt x="8415" y="166"/>
                  <a:pt x="8425" y="151"/>
                  <a:pt x="8441" y="148"/>
                </a:cubicBezTo>
                <a:cubicBezTo>
                  <a:pt x="8446" y="148"/>
                  <a:pt x="8489" y="140"/>
                  <a:pt x="8519" y="169"/>
                </a:cubicBezTo>
                <a:cubicBezTo>
                  <a:pt x="8540" y="189"/>
                  <a:pt x="8547" y="219"/>
                  <a:pt x="8541" y="258"/>
                </a:cubicBezTo>
                <a:cubicBezTo>
                  <a:pt x="8536" y="287"/>
                  <a:pt x="8518" y="309"/>
                  <a:pt x="8488" y="322"/>
                </a:cubicBezTo>
                <a:lnTo>
                  <a:pt x="8486" y="323"/>
                </a:lnTo>
                <a:lnTo>
                  <a:pt x="8487" y="323"/>
                </a:lnTo>
                <a:cubicBezTo>
                  <a:pt x="8533" y="350"/>
                  <a:pt x="8546" y="364"/>
                  <a:pt x="8562" y="386"/>
                </a:cubicBezTo>
                <a:cubicBezTo>
                  <a:pt x="8578" y="408"/>
                  <a:pt x="8580" y="436"/>
                  <a:pt x="8568" y="462"/>
                </a:cubicBezTo>
                <a:cubicBezTo>
                  <a:pt x="8562" y="475"/>
                  <a:pt x="8552" y="486"/>
                  <a:pt x="8541" y="494"/>
                </a:cubicBezTo>
                <a:lnTo>
                  <a:pt x="8534" y="498"/>
                </a:lnTo>
                <a:lnTo>
                  <a:pt x="8542" y="507"/>
                </a:lnTo>
                <a:cubicBezTo>
                  <a:pt x="8562" y="531"/>
                  <a:pt x="8574" y="562"/>
                  <a:pt x="8574" y="596"/>
                </a:cubicBezTo>
                <a:cubicBezTo>
                  <a:pt x="8574" y="629"/>
                  <a:pt x="8562" y="660"/>
                  <a:pt x="8542" y="684"/>
                </a:cubicBezTo>
                <a:lnTo>
                  <a:pt x="8534" y="693"/>
                </a:lnTo>
                <a:lnTo>
                  <a:pt x="8541" y="697"/>
                </a:lnTo>
                <a:cubicBezTo>
                  <a:pt x="8552" y="705"/>
                  <a:pt x="8561" y="716"/>
                  <a:pt x="8568" y="729"/>
                </a:cubicBezTo>
                <a:cubicBezTo>
                  <a:pt x="8580" y="755"/>
                  <a:pt x="8577" y="783"/>
                  <a:pt x="8562" y="805"/>
                </a:cubicBezTo>
                <a:cubicBezTo>
                  <a:pt x="8546" y="827"/>
                  <a:pt x="8533" y="841"/>
                  <a:pt x="8487" y="868"/>
                </a:cubicBezTo>
                <a:lnTo>
                  <a:pt x="8486" y="868"/>
                </a:lnTo>
                <a:lnTo>
                  <a:pt x="8488" y="869"/>
                </a:lnTo>
                <a:cubicBezTo>
                  <a:pt x="8518" y="882"/>
                  <a:pt x="8536" y="904"/>
                  <a:pt x="8541" y="933"/>
                </a:cubicBezTo>
                <a:cubicBezTo>
                  <a:pt x="8547" y="972"/>
                  <a:pt x="8540" y="1002"/>
                  <a:pt x="8519" y="1022"/>
                </a:cubicBezTo>
                <a:cubicBezTo>
                  <a:pt x="8500" y="1040"/>
                  <a:pt x="8475" y="1044"/>
                  <a:pt x="8458" y="1044"/>
                </a:cubicBezTo>
                <a:cubicBezTo>
                  <a:pt x="8449" y="1044"/>
                  <a:pt x="8442" y="1043"/>
                  <a:pt x="8441" y="1043"/>
                </a:cubicBezTo>
                <a:cubicBezTo>
                  <a:pt x="8425" y="1040"/>
                  <a:pt x="8415" y="1025"/>
                  <a:pt x="8418" y="1009"/>
                </a:cubicBezTo>
                <a:cubicBezTo>
                  <a:pt x="8421" y="994"/>
                  <a:pt x="8436" y="983"/>
                  <a:pt x="8451" y="986"/>
                </a:cubicBezTo>
                <a:cubicBezTo>
                  <a:pt x="8456" y="987"/>
                  <a:pt x="8471" y="988"/>
                  <a:pt x="8479" y="981"/>
                </a:cubicBezTo>
                <a:cubicBezTo>
                  <a:pt x="8485" y="975"/>
                  <a:pt x="8487" y="961"/>
                  <a:pt x="8484" y="942"/>
                </a:cubicBezTo>
                <a:cubicBezTo>
                  <a:pt x="8483" y="935"/>
                  <a:pt x="8479" y="930"/>
                  <a:pt x="8473" y="926"/>
                </a:cubicBezTo>
                <a:cubicBezTo>
                  <a:pt x="8454" y="913"/>
                  <a:pt x="8417" y="913"/>
                  <a:pt x="8403" y="915"/>
                </a:cubicBezTo>
                <a:lnTo>
                  <a:pt x="8402" y="915"/>
                </a:lnTo>
                <a:lnTo>
                  <a:pt x="8396" y="919"/>
                </a:lnTo>
                <a:cubicBezTo>
                  <a:pt x="8331" y="966"/>
                  <a:pt x="8340" y="1015"/>
                  <a:pt x="8356" y="1053"/>
                </a:cubicBezTo>
                <a:cubicBezTo>
                  <a:pt x="8374" y="1095"/>
                  <a:pt x="8421" y="1159"/>
                  <a:pt x="8543" y="1123"/>
                </a:cubicBezTo>
                <a:cubicBezTo>
                  <a:pt x="8576" y="1113"/>
                  <a:pt x="8603" y="1089"/>
                  <a:pt x="8617" y="1057"/>
                </a:cubicBezTo>
                <a:cubicBezTo>
                  <a:pt x="8634" y="1020"/>
                  <a:pt x="8632" y="977"/>
                  <a:pt x="8613" y="938"/>
                </a:cubicBezTo>
                <a:cubicBezTo>
                  <a:pt x="8609" y="930"/>
                  <a:pt x="8609" y="921"/>
                  <a:pt x="8613" y="913"/>
                </a:cubicBezTo>
                <a:cubicBezTo>
                  <a:pt x="8617" y="905"/>
                  <a:pt x="8624" y="899"/>
                  <a:pt x="8633" y="897"/>
                </a:cubicBezTo>
                <a:cubicBezTo>
                  <a:pt x="8662" y="891"/>
                  <a:pt x="8665" y="880"/>
                  <a:pt x="8670" y="836"/>
                </a:cubicBezTo>
                <a:cubicBezTo>
                  <a:pt x="8673" y="812"/>
                  <a:pt x="8677" y="781"/>
                  <a:pt x="8692" y="750"/>
                </a:cubicBezTo>
                <a:cubicBezTo>
                  <a:pt x="8705" y="722"/>
                  <a:pt x="8720" y="702"/>
                  <a:pt x="8736" y="688"/>
                </a:cubicBezTo>
                <a:lnTo>
                  <a:pt x="8742" y="683"/>
                </a:lnTo>
                <a:lnTo>
                  <a:pt x="8740" y="681"/>
                </a:lnTo>
                <a:cubicBezTo>
                  <a:pt x="8718" y="659"/>
                  <a:pt x="8704" y="628"/>
                  <a:pt x="8704" y="595"/>
                </a:cubicBezTo>
                <a:cubicBezTo>
                  <a:pt x="8704" y="562"/>
                  <a:pt x="8718" y="531"/>
                  <a:pt x="8740" y="509"/>
                </a:cubicBezTo>
                <a:lnTo>
                  <a:pt x="8742" y="508"/>
                </a:lnTo>
                <a:lnTo>
                  <a:pt x="8737" y="503"/>
                </a:lnTo>
                <a:cubicBezTo>
                  <a:pt x="8721" y="489"/>
                  <a:pt x="8705" y="469"/>
                  <a:pt x="8692" y="441"/>
                </a:cubicBezTo>
                <a:cubicBezTo>
                  <a:pt x="8678" y="410"/>
                  <a:pt x="8674" y="379"/>
                  <a:pt x="8671" y="355"/>
                </a:cubicBezTo>
                <a:cubicBezTo>
                  <a:pt x="8665" y="311"/>
                  <a:pt x="8662" y="300"/>
                  <a:pt x="8633" y="294"/>
                </a:cubicBezTo>
                <a:cubicBezTo>
                  <a:pt x="8625" y="292"/>
                  <a:pt x="8617" y="286"/>
                  <a:pt x="8613" y="278"/>
                </a:cubicBezTo>
                <a:cubicBezTo>
                  <a:pt x="8610" y="270"/>
                  <a:pt x="8610" y="261"/>
                  <a:pt x="8613" y="253"/>
                </a:cubicBezTo>
                <a:cubicBezTo>
                  <a:pt x="8632" y="215"/>
                  <a:pt x="8634" y="171"/>
                  <a:pt x="8618" y="134"/>
                </a:cubicBezTo>
                <a:cubicBezTo>
                  <a:pt x="8603" y="102"/>
                  <a:pt x="8576" y="78"/>
                  <a:pt x="8544" y="68"/>
                </a:cubicBezTo>
                <a:cubicBezTo>
                  <a:pt x="8517" y="60"/>
                  <a:pt x="8494" y="57"/>
                  <a:pt x="8474" y="57"/>
                </a:cubicBezTo>
                <a:close/>
                <a:moveTo>
                  <a:pt x="475" y="57"/>
                </a:moveTo>
                <a:cubicBezTo>
                  <a:pt x="455" y="57"/>
                  <a:pt x="432" y="60"/>
                  <a:pt x="405" y="68"/>
                </a:cubicBezTo>
                <a:cubicBezTo>
                  <a:pt x="373" y="78"/>
                  <a:pt x="346" y="102"/>
                  <a:pt x="332" y="134"/>
                </a:cubicBezTo>
                <a:cubicBezTo>
                  <a:pt x="315" y="171"/>
                  <a:pt x="317" y="214"/>
                  <a:pt x="336" y="253"/>
                </a:cubicBezTo>
                <a:cubicBezTo>
                  <a:pt x="340" y="260"/>
                  <a:pt x="340" y="270"/>
                  <a:pt x="336" y="278"/>
                </a:cubicBezTo>
                <a:cubicBezTo>
                  <a:pt x="332" y="285"/>
                  <a:pt x="325" y="291"/>
                  <a:pt x="316" y="293"/>
                </a:cubicBezTo>
                <a:cubicBezTo>
                  <a:pt x="287" y="299"/>
                  <a:pt x="284" y="311"/>
                  <a:pt x="279" y="354"/>
                </a:cubicBezTo>
                <a:cubicBezTo>
                  <a:pt x="275" y="378"/>
                  <a:pt x="272" y="409"/>
                  <a:pt x="257" y="440"/>
                </a:cubicBezTo>
                <a:cubicBezTo>
                  <a:pt x="244" y="468"/>
                  <a:pt x="228" y="488"/>
                  <a:pt x="213" y="502"/>
                </a:cubicBezTo>
                <a:lnTo>
                  <a:pt x="207" y="507"/>
                </a:lnTo>
                <a:lnTo>
                  <a:pt x="209" y="509"/>
                </a:lnTo>
                <a:cubicBezTo>
                  <a:pt x="231" y="531"/>
                  <a:pt x="245" y="562"/>
                  <a:pt x="245" y="595"/>
                </a:cubicBezTo>
                <a:cubicBezTo>
                  <a:pt x="245" y="628"/>
                  <a:pt x="231" y="659"/>
                  <a:pt x="209" y="681"/>
                </a:cubicBezTo>
                <a:lnTo>
                  <a:pt x="207" y="683"/>
                </a:lnTo>
                <a:lnTo>
                  <a:pt x="213" y="688"/>
                </a:lnTo>
                <a:cubicBezTo>
                  <a:pt x="229" y="702"/>
                  <a:pt x="245" y="722"/>
                  <a:pt x="258" y="750"/>
                </a:cubicBezTo>
                <a:cubicBezTo>
                  <a:pt x="272" y="781"/>
                  <a:pt x="276" y="812"/>
                  <a:pt x="279" y="836"/>
                </a:cubicBezTo>
                <a:cubicBezTo>
                  <a:pt x="284" y="879"/>
                  <a:pt x="287" y="891"/>
                  <a:pt x="316" y="897"/>
                </a:cubicBezTo>
                <a:cubicBezTo>
                  <a:pt x="325" y="899"/>
                  <a:pt x="332" y="905"/>
                  <a:pt x="336" y="913"/>
                </a:cubicBezTo>
                <a:cubicBezTo>
                  <a:pt x="340" y="920"/>
                  <a:pt x="340" y="930"/>
                  <a:pt x="336" y="937"/>
                </a:cubicBezTo>
                <a:cubicBezTo>
                  <a:pt x="317" y="976"/>
                  <a:pt x="315" y="1019"/>
                  <a:pt x="332" y="1056"/>
                </a:cubicBezTo>
                <a:cubicBezTo>
                  <a:pt x="346" y="1088"/>
                  <a:pt x="373" y="1112"/>
                  <a:pt x="406" y="1122"/>
                </a:cubicBezTo>
                <a:cubicBezTo>
                  <a:pt x="528" y="1158"/>
                  <a:pt x="575" y="1094"/>
                  <a:pt x="593" y="1052"/>
                </a:cubicBezTo>
                <a:cubicBezTo>
                  <a:pt x="609" y="1014"/>
                  <a:pt x="618" y="965"/>
                  <a:pt x="553" y="919"/>
                </a:cubicBezTo>
                <a:lnTo>
                  <a:pt x="547" y="915"/>
                </a:lnTo>
                <a:lnTo>
                  <a:pt x="544" y="915"/>
                </a:lnTo>
                <a:cubicBezTo>
                  <a:pt x="528" y="913"/>
                  <a:pt x="494" y="914"/>
                  <a:pt x="477" y="926"/>
                </a:cubicBezTo>
                <a:cubicBezTo>
                  <a:pt x="471" y="930"/>
                  <a:pt x="467" y="935"/>
                  <a:pt x="466" y="942"/>
                </a:cubicBezTo>
                <a:cubicBezTo>
                  <a:pt x="463" y="961"/>
                  <a:pt x="465" y="975"/>
                  <a:pt x="471" y="981"/>
                </a:cubicBezTo>
                <a:cubicBezTo>
                  <a:pt x="479" y="988"/>
                  <a:pt x="494" y="987"/>
                  <a:pt x="499" y="986"/>
                </a:cubicBezTo>
                <a:cubicBezTo>
                  <a:pt x="515" y="984"/>
                  <a:pt x="530" y="994"/>
                  <a:pt x="532" y="1010"/>
                </a:cubicBezTo>
                <a:cubicBezTo>
                  <a:pt x="535" y="1025"/>
                  <a:pt x="525" y="1040"/>
                  <a:pt x="509" y="1043"/>
                </a:cubicBezTo>
                <a:cubicBezTo>
                  <a:pt x="508" y="1043"/>
                  <a:pt x="501" y="1044"/>
                  <a:pt x="492" y="1044"/>
                </a:cubicBezTo>
                <a:cubicBezTo>
                  <a:pt x="475" y="1044"/>
                  <a:pt x="450" y="1040"/>
                  <a:pt x="431" y="1022"/>
                </a:cubicBezTo>
                <a:cubicBezTo>
                  <a:pt x="410" y="1002"/>
                  <a:pt x="403" y="972"/>
                  <a:pt x="409" y="933"/>
                </a:cubicBezTo>
                <a:cubicBezTo>
                  <a:pt x="414" y="904"/>
                  <a:pt x="432" y="881"/>
                  <a:pt x="462" y="869"/>
                </a:cubicBezTo>
                <a:lnTo>
                  <a:pt x="464" y="868"/>
                </a:lnTo>
                <a:lnTo>
                  <a:pt x="462" y="867"/>
                </a:lnTo>
                <a:cubicBezTo>
                  <a:pt x="416" y="841"/>
                  <a:pt x="403" y="827"/>
                  <a:pt x="387" y="805"/>
                </a:cubicBezTo>
                <a:cubicBezTo>
                  <a:pt x="372" y="783"/>
                  <a:pt x="369" y="755"/>
                  <a:pt x="382" y="729"/>
                </a:cubicBezTo>
                <a:cubicBezTo>
                  <a:pt x="388" y="716"/>
                  <a:pt x="397" y="705"/>
                  <a:pt x="409" y="697"/>
                </a:cubicBezTo>
                <a:lnTo>
                  <a:pt x="416" y="693"/>
                </a:lnTo>
                <a:lnTo>
                  <a:pt x="408" y="684"/>
                </a:lnTo>
                <a:cubicBezTo>
                  <a:pt x="388" y="660"/>
                  <a:pt x="376" y="629"/>
                  <a:pt x="376" y="596"/>
                </a:cubicBezTo>
                <a:cubicBezTo>
                  <a:pt x="376" y="562"/>
                  <a:pt x="388" y="531"/>
                  <a:pt x="408" y="507"/>
                </a:cubicBezTo>
                <a:lnTo>
                  <a:pt x="416" y="498"/>
                </a:lnTo>
                <a:lnTo>
                  <a:pt x="408" y="493"/>
                </a:lnTo>
                <a:cubicBezTo>
                  <a:pt x="397" y="485"/>
                  <a:pt x="388" y="474"/>
                  <a:pt x="381" y="461"/>
                </a:cubicBezTo>
                <a:cubicBezTo>
                  <a:pt x="369" y="436"/>
                  <a:pt x="371" y="407"/>
                  <a:pt x="387" y="385"/>
                </a:cubicBezTo>
                <a:cubicBezTo>
                  <a:pt x="403" y="363"/>
                  <a:pt x="416" y="350"/>
                  <a:pt x="462" y="323"/>
                </a:cubicBezTo>
                <a:lnTo>
                  <a:pt x="462" y="323"/>
                </a:lnTo>
                <a:lnTo>
                  <a:pt x="461" y="322"/>
                </a:lnTo>
                <a:cubicBezTo>
                  <a:pt x="431" y="309"/>
                  <a:pt x="413" y="287"/>
                  <a:pt x="408" y="258"/>
                </a:cubicBezTo>
                <a:cubicBezTo>
                  <a:pt x="402" y="219"/>
                  <a:pt x="409" y="189"/>
                  <a:pt x="430" y="169"/>
                </a:cubicBezTo>
                <a:cubicBezTo>
                  <a:pt x="460" y="140"/>
                  <a:pt x="503" y="148"/>
                  <a:pt x="508" y="148"/>
                </a:cubicBezTo>
                <a:cubicBezTo>
                  <a:pt x="524" y="151"/>
                  <a:pt x="534" y="166"/>
                  <a:pt x="531" y="182"/>
                </a:cubicBezTo>
                <a:cubicBezTo>
                  <a:pt x="528" y="197"/>
                  <a:pt x="513" y="208"/>
                  <a:pt x="498" y="205"/>
                </a:cubicBezTo>
                <a:cubicBezTo>
                  <a:pt x="493" y="204"/>
                  <a:pt x="478" y="203"/>
                  <a:pt x="470" y="210"/>
                </a:cubicBezTo>
                <a:cubicBezTo>
                  <a:pt x="464" y="216"/>
                  <a:pt x="462" y="230"/>
                  <a:pt x="465" y="249"/>
                </a:cubicBezTo>
                <a:cubicBezTo>
                  <a:pt x="466" y="256"/>
                  <a:pt x="470" y="261"/>
                  <a:pt x="476" y="265"/>
                </a:cubicBezTo>
                <a:cubicBezTo>
                  <a:pt x="493" y="277"/>
                  <a:pt x="527" y="278"/>
                  <a:pt x="543" y="276"/>
                </a:cubicBezTo>
                <a:lnTo>
                  <a:pt x="546" y="276"/>
                </a:lnTo>
                <a:lnTo>
                  <a:pt x="546" y="276"/>
                </a:lnTo>
                <a:cubicBezTo>
                  <a:pt x="618" y="228"/>
                  <a:pt x="610" y="177"/>
                  <a:pt x="593" y="138"/>
                </a:cubicBezTo>
                <a:cubicBezTo>
                  <a:pt x="579" y="105"/>
                  <a:pt x="547" y="59"/>
                  <a:pt x="475" y="57"/>
                </a:cubicBezTo>
                <a:close/>
                <a:moveTo>
                  <a:pt x="477" y="0"/>
                </a:moveTo>
                <a:cubicBezTo>
                  <a:pt x="494" y="0"/>
                  <a:pt x="510" y="3"/>
                  <a:pt x="524" y="6"/>
                </a:cubicBezTo>
                <a:lnTo>
                  <a:pt x="526" y="7"/>
                </a:lnTo>
                <a:lnTo>
                  <a:pt x="530" y="6"/>
                </a:lnTo>
                <a:cubicBezTo>
                  <a:pt x="532" y="5"/>
                  <a:pt x="534" y="5"/>
                  <a:pt x="535" y="5"/>
                </a:cubicBezTo>
                <a:lnTo>
                  <a:pt x="4525" y="5"/>
                </a:lnTo>
                <a:cubicBezTo>
                  <a:pt x="4540" y="5"/>
                  <a:pt x="4552" y="17"/>
                  <a:pt x="4552" y="32"/>
                </a:cubicBezTo>
                <a:cubicBezTo>
                  <a:pt x="4552" y="47"/>
                  <a:pt x="4540" y="59"/>
                  <a:pt x="4525" y="59"/>
                </a:cubicBezTo>
                <a:lnTo>
                  <a:pt x="610" y="59"/>
                </a:lnTo>
                <a:lnTo>
                  <a:pt x="617" y="66"/>
                </a:lnTo>
                <a:cubicBezTo>
                  <a:pt x="632" y="86"/>
                  <a:pt x="642" y="104"/>
                  <a:pt x="646" y="116"/>
                </a:cubicBezTo>
                <a:cubicBezTo>
                  <a:pt x="671" y="175"/>
                  <a:pt x="678" y="255"/>
                  <a:pt x="581" y="322"/>
                </a:cubicBezTo>
                <a:lnTo>
                  <a:pt x="578" y="323"/>
                </a:lnTo>
                <a:lnTo>
                  <a:pt x="576" y="325"/>
                </a:lnTo>
                <a:cubicBezTo>
                  <a:pt x="575" y="326"/>
                  <a:pt x="573" y="327"/>
                  <a:pt x="572" y="328"/>
                </a:cubicBezTo>
                <a:lnTo>
                  <a:pt x="571" y="328"/>
                </a:lnTo>
                <a:lnTo>
                  <a:pt x="571" y="328"/>
                </a:lnTo>
                <a:cubicBezTo>
                  <a:pt x="564" y="333"/>
                  <a:pt x="556" y="337"/>
                  <a:pt x="548" y="342"/>
                </a:cubicBezTo>
                <a:cubicBezTo>
                  <a:pt x="455" y="390"/>
                  <a:pt x="447" y="400"/>
                  <a:pt x="434" y="418"/>
                </a:cubicBezTo>
                <a:cubicBezTo>
                  <a:pt x="429" y="425"/>
                  <a:pt x="432" y="433"/>
                  <a:pt x="434" y="437"/>
                </a:cubicBezTo>
                <a:cubicBezTo>
                  <a:pt x="437" y="444"/>
                  <a:pt x="444" y="449"/>
                  <a:pt x="451" y="450"/>
                </a:cubicBezTo>
                <a:cubicBezTo>
                  <a:pt x="462" y="451"/>
                  <a:pt x="476" y="441"/>
                  <a:pt x="488" y="422"/>
                </a:cubicBezTo>
                <a:cubicBezTo>
                  <a:pt x="497" y="409"/>
                  <a:pt x="514" y="406"/>
                  <a:pt x="528" y="414"/>
                </a:cubicBezTo>
                <a:cubicBezTo>
                  <a:pt x="541" y="423"/>
                  <a:pt x="545" y="441"/>
                  <a:pt x="536" y="454"/>
                </a:cubicBezTo>
                <a:lnTo>
                  <a:pt x="534" y="457"/>
                </a:lnTo>
                <a:lnTo>
                  <a:pt x="545" y="459"/>
                </a:lnTo>
                <a:cubicBezTo>
                  <a:pt x="610" y="472"/>
                  <a:pt x="658" y="528"/>
                  <a:pt x="658" y="596"/>
                </a:cubicBezTo>
                <a:cubicBezTo>
                  <a:pt x="658" y="663"/>
                  <a:pt x="610" y="719"/>
                  <a:pt x="545" y="732"/>
                </a:cubicBezTo>
                <a:lnTo>
                  <a:pt x="534" y="734"/>
                </a:lnTo>
                <a:lnTo>
                  <a:pt x="536" y="736"/>
                </a:lnTo>
                <a:cubicBezTo>
                  <a:pt x="545" y="749"/>
                  <a:pt x="541" y="767"/>
                  <a:pt x="528" y="776"/>
                </a:cubicBezTo>
                <a:cubicBezTo>
                  <a:pt x="515" y="784"/>
                  <a:pt x="497" y="781"/>
                  <a:pt x="488" y="768"/>
                </a:cubicBezTo>
                <a:cubicBezTo>
                  <a:pt x="476" y="750"/>
                  <a:pt x="462" y="740"/>
                  <a:pt x="451" y="740"/>
                </a:cubicBezTo>
                <a:cubicBezTo>
                  <a:pt x="444" y="741"/>
                  <a:pt x="437" y="746"/>
                  <a:pt x="434" y="754"/>
                </a:cubicBezTo>
                <a:cubicBezTo>
                  <a:pt x="432" y="757"/>
                  <a:pt x="430" y="765"/>
                  <a:pt x="435" y="772"/>
                </a:cubicBezTo>
                <a:cubicBezTo>
                  <a:pt x="448" y="790"/>
                  <a:pt x="455" y="800"/>
                  <a:pt x="548" y="849"/>
                </a:cubicBezTo>
                <a:cubicBezTo>
                  <a:pt x="556" y="853"/>
                  <a:pt x="563" y="857"/>
                  <a:pt x="571" y="862"/>
                </a:cubicBezTo>
                <a:lnTo>
                  <a:pt x="575" y="865"/>
                </a:lnTo>
                <a:lnTo>
                  <a:pt x="577" y="866"/>
                </a:lnTo>
                <a:lnTo>
                  <a:pt x="578" y="866"/>
                </a:lnTo>
                <a:lnTo>
                  <a:pt x="581" y="869"/>
                </a:lnTo>
                <a:cubicBezTo>
                  <a:pt x="678" y="935"/>
                  <a:pt x="671" y="1016"/>
                  <a:pt x="646" y="1074"/>
                </a:cubicBezTo>
                <a:cubicBezTo>
                  <a:pt x="645" y="1078"/>
                  <a:pt x="643" y="1083"/>
                  <a:pt x="640" y="1088"/>
                </a:cubicBezTo>
                <a:lnTo>
                  <a:pt x="636" y="1096"/>
                </a:lnTo>
                <a:lnTo>
                  <a:pt x="4525" y="1096"/>
                </a:lnTo>
                <a:cubicBezTo>
                  <a:pt x="4540" y="1096"/>
                  <a:pt x="4552" y="1108"/>
                  <a:pt x="4552" y="1123"/>
                </a:cubicBezTo>
                <a:cubicBezTo>
                  <a:pt x="4552" y="1138"/>
                  <a:pt x="4540" y="1150"/>
                  <a:pt x="4525" y="1150"/>
                </a:cubicBezTo>
                <a:lnTo>
                  <a:pt x="591" y="1150"/>
                </a:lnTo>
                <a:lnTo>
                  <a:pt x="590" y="1150"/>
                </a:lnTo>
                <a:lnTo>
                  <a:pt x="587" y="1153"/>
                </a:lnTo>
                <a:cubicBezTo>
                  <a:pt x="560" y="1174"/>
                  <a:pt x="523" y="1190"/>
                  <a:pt x="473" y="1190"/>
                </a:cubicBezTo>
                <a:cubicBezTo>
                  <a:pt x="448" y="1190"/>
                  <a:pt x="420" y="1186"/>
                  <a:pt x="389" y="1177"/>
                </a:cubicBezTo>
                <a:cubicBezTo>
                  <a:pt x="340" y="1162"/>
                  <a:pt x="300" y="1127"/>
                  <a:pt x="279" y="1079"/>
                </a:cubicBezTo>
                <a:cubicBezTo>
                  <a:pt x="260" y="1036"/>
                  <a:pt x="258" y="987"/>
                  <a:pt x="272" y="942"/>
                </a:cubicBezTo>
                <a:cubicBezTo>
                  <a:pt x="231" y="920"/>
                  <a:pt x="226" y="878"/>
                  <a:pt x="222" y="843"/>
                </a:cubicBezTo>
                <a:cubicBezTo>
                  <a:pt x="219" y="820"/>
                  <a:pt x="216" y="797"/>
                  <a:pt x="205" y="773"/>
                </a:cubicBezTo>
                <a:cubicBezTo>
                  <a:pt x="185" y="731"/>
                  <a:pt x="159" y="718"/>
                  <a:pt x="146" y="714"/>
                </a:cubicBezTo>
                <a:lnTo>
                  <a:pt x="146" y="714"/>
                </a:lnTo>
                <a:lnTo>
                  <a:pt x="135" y="715"/>
                </a:lnTo>
                <a:cubicBezTo>
                  <a:pt x="131" y="716"/>
                  <a:pt x="127" y="716"/>
                  <a:pt x="123" y="716"/>
                </a:cubicBezTo>
                <a:cubicBezTo>
                  <a:pt x="55" y="716"/>
                  <a:pt x="0" y="662"/>
                  <a:pt x="0" y="595"/>
                </a:cubicBezTo>
                <a:cubicBezTo>
                  <a:pt x="0" y="528"/>
                  <a:pt x="55" y="474"/>
                  <a:pt x="123" y="474"/>
                </a:cubicBezTo>
                <a:cubicBezTo>
                  <a:pt x="127" y="474"/>
                  <a:pt x="131" y="474"/>
                  <a:pt x="135" y="475"/>
                </a:cubicBezTo>
                <a:lnTo>
                  <a:pt x="146" y="476"/>
                </a:lnTo>
                <a:lnTo>
                  <a:pt x="146" y="476"/>
                </a:lnTo>
                <a:cubicBezTo>
                  <a:pt x="159" y="472"/>
                  <a:pt x="185" y="459"/>
                  <a:pt x="205" y="417"/>
                </a:cubicBezTo>
                <a:cubicBezTo>
                  <a:pt x="215" y="393"/>
                  <a:pt x="218" y="370"/>
                  <a:pt x="221" y="347"/>
                </a:cubicBezTo>
                <a:cubicBezTo>
                  <a:pt x="226" y="312"/>
                  <a:pt x="231" y="271"/>
                  <a:pt x="272" y="248"/>
                </a:cubicBezTo>
                <a:cubicBezTo>
                  <a:pt x="258" y="203"/>
                  <a:pt x="260" y="154"/>
                  <a:pt x="279" y="111"/>
                </a:cubicBezTo>
                <a:cubicBezTo>
                  <a:pt x="300" y="63"/>
                  <a:pt x="340" y="28"/>
                  <a:pt x="389" y="13"/>
                </a:cubicBezTo>
                <a:cubicBezTo>
                  <a:pt x="422" y="3"/>
                  <a:pt x="451" y="0"/>
                  <a:pt x="477" y="0"/>
                </a:cubicBezTo>
                <a:close/>
                <a:moveTo>
                  <a:pt x="8472" y="0"/>
                </a:moveTo>
                <a:cubicBezTo>
                  <a:pt x="8498" y="0"/>
                  <a:pt x="8527" y="3"/>
                  <a:pt x="8560" y="13"/>
                </a:cubicBezTo>
                <a:cubicBezTo>
                  <a:pt x="8609" y="28"/>
                  <a:pt x="8650" y="64"/>
                  <a:pt x="8671" y="111"/>
                </a:cubicBezTo>
                <a:cubicBezTo>
                  <a:pt x="8690" y="154"/>
                  <a:pt x="8692" y="203"/>
                  <a:pt x="8677" y="249"/>
                </a:cubicBezTo>
                <a:cubicBezTo>
                  <a:pt x="8718" y="271"/>
                  <a:pt x="8724" y="313"/>
                  <a:pt x="8728" y="347"/>
                </a:cubicBezTo>
                <a:cubicBezTo>
                  <a:pt x="8731" y="370"/>
                  <a:pt x="8734" y="394"/>
                  <a:pt x="8745" y="417"/>
                </a:cubicBezTo>
                <a:cubicBezTo>
                  <a:pt x="8763" y="457"/>
                  <a:pt x="8787" y="471"/>
                  <a:pt x="8801" y="476"/>
                </a:cubicBezTo>
                <a:lnTo>
                  <a:pt x="8802" y="476"/>
                </a:lnTo>
                <a:lnTo>
                  <a:pt x="8814" y="475"/>
                </a:lnTo>
                <a:cubicBezTo>
                  <a:pt x="8818" y="474"/>
                  <a:pt x="8822" y="474"/>
                  <a:pt x="8827" y="474"/>
                </a:cubicBezTo>
                <a:cubicBezTo>
                  <a:pt x="8894" y="474"/>
                  <a:pt x="8949" y="528"/>
                  <a:pt x="8949" y="595"/>
                </a:cubicBezTo>
                <a:cubicBezTo>
                  <a:pt x="8949" y="662"/>
                  <a:pt x="8894" y="716"/>
                  <a:pt x="8827" y="716"/>
                </a:cubicBezTo>
                <a:cubicBezTo>
                  <a:pt x="8822" y="716"/>
                  <a:pt x="8818" y="716"/>
                  <a:pt x="8814" y="715"/>
                </a:cubicBezTo>
                <a:lnTo>
                  <a:pt x="8804" y="714"/>
                </a:lnTo>
                <a:lnTo>
                  <a:pt x="8803" y="714"/>
                </a:lnTo>
                <a:cubicBezTo>
                  <a:pt x="8790" y="718"/>
                  <a:pt x="8764" y="731"/>
                  <a:pt x="8744" y="774"/>
                </a:cubicBezTo>
                <a:cubicBezTo>
                  <a:pt x="8734" y="797"/>
                  <a:pt x="8731" y="821"/>
                  <a:pt x="8728" y="844"/>
                </a:cubicBezTo>
                <a:cubicBezTo>
                  <a:pt x="8723" y="878"/>
                  <a:pt x="8718" y="920"/>
                  <a:pt x="8677" y="942"/>
                </a:cubicBezTo>
                <a:cubicBezTo>
                  <a:pt x="8691" y="988"/>
                  <a:pt x="8689" y="1037"/>
                  <a:pt x="8670" y="1080"/>
                </a:cubicBezTo>
                <a:cubicBezTo>
                  <a:pt x="8649" y="1128"/>
                  <a:pt x="8609" y="1163"/>
                  <a:pt x="8560" y="1178"/>
                </a:cubicBezTo>
                <a:cubicBezTo>
                  <a:pt x="8529" y="1187"/>
                  <a:pt x="8501" y="1191"/>
                  <a:pt x="8476" y="1191"/>
                </a:cubicBezTo>
                <a:cubicBezTo>
                  <a:pt x="8362" y="1191"/>
                  <a:pt x="8316" y="1106"/>
                  <a:pt x="8303" y="1075"/>
                </a:cubicBezTo>
                <a:cubicBezTo>
                  <a:pt x="8275" y="1010"/>
                  <a:pt x="8270" y="918"/>
                  <a:pt x="8401" y="849"/>
                </a:cubicBezTo>
                <a:cubicBezTo>
                  <a:pt x="8494" y="800"/>
                  <a:pt x="8502" y="790"/>
                  <a:pt x="8515" y="772"/>
                </a:cubicBezTo>
                <a:cubicBezTo>
                  <a:pt x="8520" y="765"/>
                  <a:pt x="8517" y="758"/>
                  <a:pt x="8515" y="754"/>
                </a:cubicBezTo>
                <a:cubicBezTo>
                  <a:pt x="8512" y="746"/>
                  <a:pt x="8505" y="741"/>
                  <a:pt x="8498" y="740"/>
                </a:cubicBezTo>
                <a:cubicBezTo>
                  <a:pt x="8486" y="740"/>
                  <a:pt x="8473" y="750"/>
                  <a:pt x="8461" y="768"/>
                </a:cubicBezTo>
                <a:cubicBezTo>
                  <a:pt x="8452" y="781"/>
                  <a:pt x="8434" y="785"/>
                  <a:pt x="8421" y="776"/>
                </a:cubicBezTo>
                <a:cubicBezTo>
                  <a:pt x="8408" y="767"/>
                  <a:pt x="8404" y="749"/>
                  <a:pt x="8413" y="736"/>
                </a:cubicBezTo>
                <a:lnTo>
                  <a:pt x="8415" y="734"/>
                </a:lnTo>
                <a:lnTo>
                  <a:pt x="8405" y="732"/>
                </a:lnTo>
                <a:cubicBezTo>
                  <a:pt x="8340" y="719"/>
                  <a:pt x="8292" y="663"/>
                  <a:pt x="8292" y="596"/>
                </a:cubicBezTo>
                <a:cubicBezTo>
                  <a:pt x="8292" y="528"/>
                  <a:pt x="8340" y="472"/>
                  <a:pt x="8405" y="459"/>
                </a:cubicBezTo>
                <a:lnTo>
                  <a:pt x="8415" y="457"/>
                </a:lnTo>
                <a:lnTo>
                  <a:pt x="8413" y="455"/>
                </a:lnTo>
                <a:cubicBezTo>
                  <a:pt x="8404" y="442"/>
                  <a:pt x="8408" y="424"/>
                  <a:pt x="8421" y="415"/>
                </a:cubicBezTo>
                <a:cubicBezTo>
                  <a:pt x="8435" y="406"/>
                  <a:pt x="8453" y="410"/>
                  <a:pt x="8461" y="423"/>
                </a:cubicBezTo>
                <a:cubicBezTo>
                  <a:pt x="8474" y="441"/>
                  <a:pt x="8487" y="451"/>
                  <a:pt x="8498" y="451"/>
                </a:cubicBezTo>
                <a:cubicBezTo>
                  <a:pt x="8505" y="450"/>
                  <a:pt x="8512" y="445"/>
                  <a:pt x="8516" y="437"/>
                </a:cubicBezTo>
                <a:cubicBezTo>
                  <a:pt x="8517" y="433"/>
                  <a:pt x="8520" y="426"/>
                  <a:pt x="8515" y="419"/>
                </a:cubicBezTo>
                <a:cubicBezTo>
                  <a:pt x="8502" y="401"/>
                  <a:pt x="8495" y="391"/>
                  <a:pt x="8402" y="342"/>
                </a:cubicBezTo>
                <a:cubicBezTo>
                  <a:pt x="8270" y="273"/>
                  <a:pt x="8275" y="181"/>
                  <a:pt x="8303" y="116"/>
                </a:cubicBezTo>
                <a:cubicBezTo>
                  <a:pt x="8315" y="86"/>
                  <a:pt x="8361" y="2"/>
                  <a:pt x="8472" y="0"/>
                </a:cubicBezTo>
                <a:close/>
              </a:path>
            </a:pathLst>
          </a:custGeom>
          <a:solidFill>
            <a:srgbClr val="F7C57D"/>
          </a:solidFill>
          <a:ln w="26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6" name="任意多边形: 形状 25"/>
          <p:cNvSpPr/>
          <p:nvPr userDrawn="1">
            <p:custDataLst>
              <p:tags r:id="rId20"/>
            </p:custDataLst>
          </p:nvPr>
        </p:nvSpPr>
        <p:spPr>
          <a:xfrm>
            <a:off x="6047105" y="1158875"/>
            <a:ext cx="2567940" cy="34290"/>
          </a:xfrm>
          <a:custGeom>
            <a:avLst/>
            <a:gdLst>
              <a:gd name="connsiteX0" fmla="*/ 1860147 w 1872838"/>
              <a:gd name="connsiteY0" fmla="*/ 25383 h 25382"/>
              <a:gd name="connsiteX1" fmla="*/ 12691 w 1872838"/>
              <a:gd name="connsiteY1" fmla="*/ 25383 h 25382"/>
              <a:gd name="connsiteX2" fmla="*/ 0 w 1872838"/>
              <a:gd name="connsiteY2" fmla="*/ 12691 h 25382"/>
              <a:gd name="connsiteX3" fmla="*/ 12691 w 1872838"/>
              <a:gd name="connsiteY3" fmla="*/ 0 h 25382"/>
              <a:gd name="connsiteX4" fmla="*/ 1860147 w 1872838"/>
              <a:gd name="connsiteY4" fmla="*/ 0 h 25382"/>
              <a:gd name="connsiteX5" fmla="*/ 1872838 w 1872838"/>
              <a:gd name="connsiteY5" fmla="*/ 12691 h 25382"/>
              <a:gd name="connsiteX6" fmla="*/ 1860147 w 1872838"/>
              <a:gd name="connsiteY6" fmla="*/ 25383 h 2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2838" h="25382">
                <a:moveTo>
                  <a:pt x="1860147" y="25383"/>
                </a:moveTo>
                <a:lnTo>
                  <a:pt x="12691" y="25383"/>
                </a:lnTo>
                <a:cubicBezTo>
                  <a:pt x="5676" y="25383"/>
                  <a:pt x="0" y="19707"/>
                  <a:pt x="0" y="12691"/>
                </a:cubicBezTo>
                <a:cubicBezTo>
                  <a:pt x="0" y="5676"/>
                  <a:pt x="5676" y="0"/>
                  <a:pt x="12691" y="0"/>
                </a:cubicBezTo>
                <a:lnTo>
                  <a:pt x="1860147" y="0"/>
                </a:lnTo>
                <a:cubicBezTo>
                  <a:pt x="1867163" y="0"/>
                  <a:pt x="1872838" y="5676"/>
                  <a:pt x="1872838" y="12691"/>
                </a:cubicBezTo>
                <a:cubicBezTo>
                  <a:pt x="1872838" y="19707"/>
                  <a:pt x="1867136" y="25383"/>
                  <a:pt x="1860147" y="25383"/>
                </a:cubicBezTo>
                <a:close/>
              </a:path>
            </a:pathLst>
          </a:custGeom>
          <a:solidFill>
            <a:srgbClr val="F7C57D"/>
          </a:solidFill>
          <a:ln w="26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7" name="任意多边形: 形状 26"/>
          <p:cNvSpPr/>
          <p:nvPr userDrawn="1">
            <p:custDataLst>
              <p:tags r:id="rId21"/>
            </p:custDataLst>
          </p:nvPr>
        </p:nvSpPr>
        <p:spPr>
          <a:xfrm>
            <a:off x="6047105" y="1852295"/>
            <a:ext cx="2540635" cy="34290"/>
          </a:xfrm>
          <a:custGeom>
            <a:avLst/>
            <a:gdLst>
              <a:gd name="connsiteX0" fmla="*/ 1840440 w 1853105"/>
              <a:gd name="connsiteY0" fmla="*/ 25383 h 25382"/>
              <a:gd name="connsiteX1" fmla="*/ 12691 w 1853105"/>
              <a:gd name="connsiteY1" fmla="*/ 25383 h 25382"/>
              <a:gd name="connsiteX2" fmla="*/ 0 w 1853105"/>
              <a:gd name="connsiteY2" fmla="*/ 12691 h 25382"/>
              <a:gd name="connsiteX3" fmla="*/ 12691 w 1853105"/>
              <a:gd name="connsiteY3" fmla="*/ 0 h 25382"/>
              <a:gd name="connsiteX4" fmla="*/ 1840414 w 1853105"/>
              <a:gd name="connsiteY4" fmla="*/ 0 h 25382"/>
              <a:gd name="connsiteX5" fmla="*/ 1853105 w 1853105"/>
              <a:gd name="connsiteY5" fmla="*/ 12691 h 25382"/>
              <a:gd name="connsiteX6" fmla="*/ 1840440 w 1853105"/>
              <a:gd name="connsiteY6" fmla="*/ 25383 h 2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3105" h="25382">
                <a:moveTo>
                  <a:pt x="1840440" y="25383"/>
                </a:moveTo>
                <a:lnTo>
                  <a:pt x="12691" y="25383"/>
                </a:lnTo>
                <a:cubicBezTo>
                  <a:pt x="5676" y="25383"/>
                  <a:pt x="0" y="19707"/>
                  <a:pt x="0" y="12691"/>
                </a:cubicBezTo>
                <a:cubicBezTo>
                  <a:pt x="0" y="5676"/>
                  <a:pt x="5676" y="0"/>
                  <a:pt x="12691" y="0"/>
                </a:cubicBezTo>
                <a:lnTo>
                  <a:pt x="1840414" y="0"/>
                </a:lnTo>
                <a:cubicBezTo>
                  <a:pt x="1847429" y="0"/>
                  <a:pt x="1853105" y="5676"/>
                  <a:pt x="1853105" y="12691"/>
                </a:cubicBezTo>
                <a:cubicBezTo>
                  <a:pt x="1853105" y="19707"/>
                  <a:pt x="1847429" y="25383"/>
                  <a:pt x="1840440" y="25383"/>
                </a:cubicBezTo>
                <a:close/>
              </a:path>
            </a:pathLst>
          </a:custGeom>
          <a:solidFill>
            <a:srgbClr val="F7C57D"/>
          </a:solidFill>
          <a:ln w="26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3" name="任意多边形: 形状 52"/>
          <p:cNvSpPr/>
          <p:nvPr userDrawn="1">
            <p:custDataLst>
              <p:tags r:id="rId22"/>
            </p:custDataLst>
          </p:nvPr>
        </p:nvSpPr>
        <p:spPr>
          <a:xfrm>
            <a:off x="5999480" y="5650230"/>
            <a:ext cx="196215" cy="204470"/>
          </a:xfrm>
          <a:custGeom>
            <a:avLst/>
            <a:gdLst>
              <a:gd name="connsiteX0" fmla="*/ 176224 w 347205"/>
              <a:gd name="connsiteY0" fmla="*/ 0 h 361589"/>
              <a:gd name="connsiteX1" fmla="*/ 274779 w 347205"/>
              <a:gd name="connsiteY1" fmla="*/ 65326 h 361589"/>
              <a:gd name="connsiteX2" fmla="*/ 279806 w 347205"/>
              <a:gd name="connsiteY2" fmla="*/ 90230 h 361589"/>
              <a:gd name="connsiteX3" fmla="*/ 281879 w 347205"/>
              <a:gd name="connsiteY3" fmla="*/ 90648 h 361589"/>
              <a:gd name="connsiteX4" fmla="*/ 347205 w 347205"/>
              <a:gd name="connsiteY4" fmla="*/ 189203 h 361589"/>
              <a:gd name="connsiteX5" fmla="*/ 281879 w 347205"/>
              <a:gd name="connsiteY5" fmla="*/ 287758 h 361589"/>
              <a:gd name="connsiteX6" fmla="*/ 276267 w 347205"/>
              <a:gd name="connsiteY6" fmla="*/ 288891 h 361589"/>
              <a:gd name="connsiteX7" fmla="*/ 274779 w 347205"/>
              <a:gd name="connsiteY7" fmla="*/ 296263 h 361589"/>
              <a:gd name="connsiteX8" fmla="*/ 176224 w 347205"/>
              <a:gd name="connsiteY8" fmla="*/ 361589 h 361589"/>
              <a:gd name="connsiteX9" fmla="*/ 77670 w 347205"/>
              <a:gd name="connsiteY9" fmla="*/ 296263 h 361589"/>
              <a:gd name="connsiteX10" fmla="*/ 75336 w 347205"/>
              <a:gd name="connsiteY10" fmla="*/ 284705 h 361589"/>
              <a:gd name="connsiteX11" fmla="*/ 65326 w 347205"/>
              <a:gd name="connsiteY11" fmla="*/ 282685 h 361589"/>
              <a:gd name="connsiteX12" fmla="*/ 0 w 347205"/>
              <a:gd name="connsiteY12" fmla="*/ 184130 h 361589"/>
              <a:gd name="connsiteX13" fmla="*/ 65326 w 347205"/>
              <a:gd name="connsiteY13" fmla="*/ 85575 h 361589"/>
              <a:gd name="connsiteX14" fmla="*/ 73932 w 347205"/>
              <a:gd name="connsiteY14" fmla="*/ 83838 h 361589"/>
              <a:gd name="connsiteX15" fmla="*/ 77670 w 347205"/>
              <a:gd name="connsiteY15" fmla="*/ 65326 h 361589"/>
              <a:gd name="connsiteX16" fmla="*/ 176224 w 347205"/>
              <a:gd name="connsiteY16" fmla="*/ 0 h 361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7205" h="361589">
                <a:moveTo>
                  <a:pt x="176224" y="0"/>
                </a:moveTo>
                <a:cubicBezTo>
                  <a:pt x="220528" y="0"/>
                  <a:pt x="258541" y="26937"/>
                  <a:pt x="274779" y="65326"/>
                </a:cubicBezTo>
                <a:lnTo>
                  <a:pt x="279806" y="90230"/>
                </a:lnTo>
                <a:lnTo>
                  <a:pt x="281879" y="90648"/>
                </a:lnTo>
                <a:cubicBezTo>
                  <a:pt x="320268" y="106886"/>
                  <a:pt x="347205" y="144899"/>
                  <a:pt x="347205" y="189203"/>
                </a:cubicBezTo>
                <a:cubicBezTo>
                  <a:pt x="347205" y="233507"/>
                  <a:pt x="320268" y="271520"/>
                  <a:pt x="281879" y="287758"/>
                </a:cubicBezTo>
                <a:lnTo>
                  <a:pt x="276267" y="288891"/>
                </a:lnTo>
                <a:lnTo>
                  <a:pt x="274779" y="296263"/>
                </a:lnTo>
                <a:cubicBezTo>
                  <a:pt x="258541" y="334652"/>
                  <a:pt x="220528" y="361589"/>
                  <a:pt x="176224" y="361589"/>
                </a:cubicBezTo>
                <a:cubicBezTo>
                  <a:pt x="131920" y="361589"/>
                  <a:pt x="93907" y="334652"/>
                  <a:pt x="77670" y="296263"/>
                </a:cubicBezTo>
                <a:lnTo>
                  <a:pt x="75336" y="284705"/>
                </a:lnTo>
                <a:lnTo>
                  <a:pt x="65326" y="282685"/>
                </a:lnTo>
                <a:cubicBezTo>
                  <a:pt x="26937" y="266447"/>
                  <a:pt x="0" y="228434"/>
                  <a:pt x="0" y="184130"/>
                </a:cubicBezTo>
                <a:cubicBezTo>
                  <a:pt x="0" y="139826"/>
                  <a:pt x="26937" y="101813"/>
                  <a:pt x="65326" y="85575"/>
                </a:cubicBezTo>
                <a:lnTo>
                  <a:pt x="73932" y="83838"/>
                </a:lnTo>
                <a:lnTo>
                  <a:pt x="77670" y="65326"/>
                </a:lnTo>
                <a:cubicBezTo>
                  <a:pt x="93907" y="26937"/>
                  <a:pt x="131920" y="0"/>
                  <a:pt x="176224" y="0"/>
                </a:cubicBezTo>
                <a:close/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4" name="任意多边形: 形状 53"/>
          <p:cNvSpPr/>
          <p:nvPr userDrawn="1">
            <p:custDataLst>
              <p:tags r:id="rId23"/>
            </p:custDataLst>
          </p:nvPr>
        </p:nvSpPr>
        <p:spPr>
          <a:xfrm>
            <a:off x="5996305" y="5782945"/>
            <a:ext cx="196215" cy="204470"/>
          </a:xfrm>
          <a:custGeom>
            <a:avLst/>
            <a:gdLst>
              <a:gd name="connsiteX0" fmla="*/ 176224 w 347205"/>
              <a:gd name="connsiteY0" fmla="*/ 0 h 361589"/>
              <a:gd name="connsiteX1" fmla="*/ 274779 w 347205"/>
              <a:gd name="connsiteY1" fmla="*/ 65326 h 361589"/>
              <a:gd name="connsiteX2" fmla="*/ 279806 w 347205"/>
              <a:gd name="connsiteY2" fmla="*/ 90230 h 361589"/>
              <a:gd name="connsiteX3" fmla="*/ 281879 w 347205"/>
              <a:gd name="connsiteY3" fmla="*/ 90648 h 361589"/>
              <a:gd name="connsiteX4" fmla="*/ 347205 w 347205"/>
              <a:gd name="connsiteY4" fmla="*/ 189203 h 361589"/>
              <a:gd name="connsiteX5" fmla="*/ 281879 w 347205"/>
              <a:gd name="connsiteY5" fmla="*/ 287758 h 361589"/>
              <a:gd name="connsiteX6" fmla="*/ 276267 w 347205"/>
              <a:gd name="connsiteY6" fmla="*/ 288891 h 361589"/>
              <a:gd name="connsiteX7" fmla="*/ 274779 w 347205"/>
              <a:gd name="connsiteY7" fmla="*/ 296263 h 361589"/>
              <a:gd name="connsiteX8" fmla="*/ 176224 w 347205"/>
              <a:gd name="connsiteY8" fmla="*/ 361589 h 361589"/>
              <a:gd name="connsiteX9" fmla="*/ 77670 w 347205"/>
              <a:gd name="connsiteY9" fmla="*/ 296263 h 361589"/>
              <a:gd name="connsiteX10" fmla="*/ 75336 w 347205"/>
              <a:gd name="connsiteY10" fmla="*/ 284705 h 361589"/>
              <a:gd name="connsiteX11" fmla="*/ 65326 w 347205"/>
              <a:gd name="connsiteY11" fmla="*/ 282685 h 361589"/>
              <a:gd name="connsiteX12" fmla="*/ 0 w 347205"/>
              <a:gd name="connsiteY12" fmla="*/ 184130 h 361589"/>
              <a:gd name="connsiteX13" fmla="*/ 65326 w 347205"/>
              <a:gd name="connsiteY13" fmla="*/ 85575 h 361589"/>
              <a:gd name="connsiteX14" fmla="*/ 73932 w 347205"/>
              <a:gd name="connsiteY14" fmla="*/ 83838 h 361589"/>
              <a:gd name="connsiteX15" fmla="*/ 77670 w 347205"/>
              <a:gd name="connsiteY15" fmla="*/ 65326 h 361589"/>
              <a:gd name="connsiteX16" fmla="*/ 176224 w 347205"/>
              <a:gd name="connsiteY16" fmla="*/ 0 h 361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7205" h="361589">
                <a:moveTo>
                  <a:pt x="176224" y="0"/>
                </a:moveTo>
                <a:cubicBezTo>
                  <a:pt x="220528" y="0"/>
                  <a:pt x="258541" y="26937"/>
                  <a:pt x="274779" y="65326"/>
                </a:cubicBezTo>
                <a:lnTo>
                  <a:pt x="279806" y="90230"/>
                </a:lnTo>
                <a:lnTo>
                  <a:pt x="281879" y="90648"/>
                </a:lnTo>
                <a:cubicBezTo>
                  <a:pt x="320268" y="106886"/>
                  <a:pt x="347205" y="144899"/>
                  <a:pt x="347205" y="189203"/>
                </a:cubicBezTo>
                <a:cubicBezTo>
                  <a:pt x="347205" y="233507"/>
                  <a:pt x="320268" y="271520"/>
                  <a:pt x="281879" y="287758"/>
                </a:cubicBezTo>
                <a:lnTo>
                  <a:pt x="276267" y="288891"/>
                </a:lnTo>
                <a:lnTo>
                  <a:pt x="274779" y="296263"/>
                </a:lnTo>
                <a:cubicBezTo>
                  <a:pt x="258541" y="334652"/>
                  <a:pt x="220528" y="361589"/>
                  <a:pt x="176224" y="361589"/>
                </a:cubicBezTo>
                <a:cubicBezTo>
                  <a:pt x="131920" y="361589"/>
                  <a:pt x="93907" y="334652"/>
                  <a:pt x="77670" y="296263"/>
                </a:cubicBezTo>
                <a:lnTo>
                  <a:pt x="75336" y="284705"/>
                </a:lnTo>
                <a:lnTo>
                  <a:pt x="65326" y="282685"/>
                </a:lnTo>
                <a:cubicBezTo>
                  <a:pt x="26937" y="266447"/>
                  <a:pt x="0" y="228434"/>
                  <a:pt x="0" y="184130"/>
                </a:cubicBezTo>
                <a:cubicBezTo>
                  <a:pt x="0" y="139826"/>
                  <a:pt x="26937" y="101813"/>
                  <a:pt x="65326" y="85575"/>
                </a:cubicBezTo>
                <a:lnTo>
                  <a:pt x="73932" y="83838"/>
                </a:lnTo>
                <a:lnTo>
                  <a:pt x="77670" y="65326"/>
                </a:lnTo>
                <a:cubicBezTo>
                  <a:pt x="93907" y="26937"/>
                  <a:pt x="131920" y="0"/>
                  <a:pt x="176224" y="0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pic>
        <p:nvPicPr>
          <p:cNvPr id="7" name="图片 6" descr="图标&#10;&#10;描述已自动生成"/>
          <p:cNvPicPr>
            <a:picLocks noChangeAspect="1"/>
          </p:cNvPicPr>
          <p:nvPr userDrawn="1">
            <p:custDataLst>
              <p:tags r:id="rId24"/>
            </p:custDataLst>
          </p:nvPr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0762" y="742009"/>
            <a:ext cx="827381" cy="827381"/>
          </a:xfrm>
          <a:prstGeom prst="rect">
            <a:avLst/>
          </a:prstGeom>
        </p:spPr>
      </p:pic>
      <p:pic>
        <p:nvPicPr>
          <p:cNvPr id="9" name="图片 8" descr="图标&#10;&#10;描述已自动生成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31814" y="1396292"/>
            <a:ext cx="621986" cy="62198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背景图案&#10;&#10;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形状, 矩形&#10;&#10;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email"/>
          <a:stretch>
            <a:fillRect/>
          </a:stretch>
        </p:blipFill>
        <p:spPr>
          <a:xfrm>
            <a:off x="321276" y="249692"/>
            <a:ext cx="11549448" cy="6358617"/>
          </a:xfrm>
          <a:prstGeom prst="rect">
            <a:avLst/>
          </a:prstGeom>
        </p:spPr>
      </p:pic>
      <p:pic>
        <p:nvPicPr>
          <p:cNvPr id="12" name="图片 11" descr="卡通人物&#10;&#10;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 cstate="email"/>
          <a:stretch>
            <a:fillRect/>
          </a:stretch>
        </p:blipFill>
        <p:spPr>
          <a:xfrm>
            <a:off x="95250" y="1645920"/>
            <a:ext cx="4739005" cy="4686300"/>
          </a:xfrm>
          <a:prstGeom prst="rect">
            <a:avLst/>
          </a:prstGeom>
        </p:spPr>
      </p:pic>
      <p:pic>
        <p:nvPicPr>
          <p:cNvPr id="6" name="图片 5" descr="图片包含 游戏机, 食物&#10;&#10;描述已自动生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email"/>
          <a:srcRect/>
          <a:stretch>
            <a:fillRect/>
          </a:stretch>
        </p:blipFill>
        <p:spPr>
          <a:xfrm>
            <a:off x="0" y="3809457"/>
            <a:ext cx="12192000" cy="304854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4926401" y="1726830"/>
            <a:ext cx="1235755" cy="2483343"/>
          </a:xfrm>
        </p:spPr>
        <p:txBody>
          <a:bodyPr wrap="square" anchor="ctr">
            <a:normAutofit/>
          </a:bodyPr>
          <a:lstStyle>
            <a:lvl1pPr algn="ctr"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图标&#10;&#10;描述已自动生成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4667" y="769000"/>
            <a:ext cx="739976" cy="739976"/>
          </a:xfrm>
          <a:prstGeom prst="rect">
            <a:avLst/>
          </a:prstGeom>
        </p:spPr>
      </p:pic>
      <p:pic>
        <p:nvPicPr>
          <p:cNvPr id="5" name="图片 4" descr="图标&#10;&#10;描述已自动生成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55598" y="1138988"/>
            <a:ext cx="719999" cy="719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背景图案&#10;&#10;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形状, 矩形&#10;&#10;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email"/>
          <a:stretch>
            <a:fillRect/>
          </a:stretch>
        </p:blipFill>
        <p:spPr>
          <a:xfrm>
            <a:off x="321276" y="249692"/>
            <a:ext cx="11549448" cy="6358617"/>
          </a:xfrm>
          <a:prstGeom prst="rect">
            <a:avLst/>
          </a:prstGeom>
        </p:spPr>
      </p:pic>
      <p:pic>
        <p:nvPicPr>
          <p:cNvPr id="15" name="图片 14" descr="卡通人物&#10;&#10;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 cstate="email"/>
          <a:stretch>
            <a:fillRect/>
          </a:stretch>
        </p:blipFill>
        <p:spPr>
          <a:xfrm flipH="1">
            <a:off x="930279" y="2183484"/>
            <a:ext cx="1653866" cy="2853194"/>
          </a:xfrm>
          <a:prstGeom prst="rect">
            <a:avLst/>
          </a:prstGeom>
        </p:spPr>
      </p:pic>
      <p:pic>
        <p:nvPicPr>
          <p:cNvPr id="16" name="图片 15" descr="卡通人物&#10;&#10;描述已自动生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email"/>
          <a:stretch>
            <a:fillRect/>
          </a:stretch>
        </p:blipFill>
        <p:spPr>
          <a:xfrm flipH="1">
            <a:off x="8753982" y="3240552"/>
            <a:ext cx="3116741" cy="3082174"/>
          </a:xfrm>
          <a:prstGeom prst="rect">
            <a:avLst/>
          </a:prstGeom>
        </p:spPr>
      </p:pic>
      <p:pic>
        <p:nvPicPr>
          <p:cNvPr id="11" name="图片 10" descr="图片包含 游戏机, 食物&#10;&#10;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 cstate="email"/>
          <a:srcRect/>
          <a:stretch>
            <a:fillRect/>
          </a:stretch>
        </p:blipFill>
        <p:spPr>
          <a:xfrm flipH="1">
            <a:off x="0" y="3325923"/>
            <a:ext cx="4449768" cy="2318799"/>
          </a:xfrm>
          <a:prstGeom prst="rect">
            <a:avLst/>
          </a:prstGeom>
        </p:spPr>
      </p:pic>
      <p:pic>
        <p:nvPicPr>
          <p:cNvPr id="12" name="图片 11" descr="图片包含 游戏机, 食物&#10;&#10;描述已自动生成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 cstate="email"/>
          <a:srcRect/>
          <a:stretch>
            <a:fillRect/>
          </a:stretch>
        </p:blipFill>
        <p:spPr>
          <a:xfrm flipH="1">
            <a:off x="6555162" y="3638228"/>
            <a:ext cx="5636838" cy="3219772"/>
          </a:xfrm>
          <a:prstGeom prst="rect">
            <a:avLst/>
          </a:prstGeom>
        </p:spPr>
      </p:pic>
      <p:sp>
        <p:nvSpPr>
          <p:cNvPr id="31" name="任意多边形: 形状 30"/>
          <p:cNvSpPr/>
          <p:nvPr userDrawn="1">
            <p:custDataLst>
              <p:tags r:id="rId14"/>
            </p:custDataLst>
          </p:nvPr>
        </p:nvSpPr>
        <p:spPr>
          <a:xfrm>
            <a:off x="2827020" y="1636395"/>
            <a:ext cx="6537960" cy="1262382"/>
          </a:xfrm>
          <a:custGeom>
            <a:avLst/>
            <a:gdLst>
              <a:gd name="connsiteX0" fmla="*/ 241911 w 255508"/>
              <a:gd name="connsiteY0" fmla="*/ 250632 h 250631"/>
              <a:gd name="connsiteX1" fmla="*/ 241333 w 255508"/>
              <a:gd name="connsiteY1" fmla="*/ 250605 h 250631"/>
              <a:gd name="connsiteX2" fmla="*/ 187468 w 255508"/>
              <a:gd name="connsiteY2" fmla="*/ 206199 h 250631"/>
              <a:gd name="connsiteX3" fmla="*/ 177588 w 255508"/>
              <a:gd name="connsiteY3" fmla="*/ 165866 h 250631"/>
              <a:gd name="connsiteX4" fmla="*/ 160272 w 255508"/>
              <a:gd name="connsiteY4" fmla="*/ 137251 h 250631"/>
              <a:gd name="connsiteX5" fmla="*/ 151076 w 255508"/>
              <a:gd name="connsiteY5" fmla="*/ 129999 h 250631"/>
              <a:gd name="connsiteX6" fmla="*/ 151102 w 255508"/>
              <a:gd name="connsiteY6" fmla="*/ 118306 h 250631"/>
              <a:gd name="connsiteX7" fmla="*/ 153046 w 255508"/>
              <a:gd name="connsiteY7" fmla="*/ 62838 h 250631"/>
              <a:gd name="connsiteX8" fmla="*/ 118809 w 255508"/>
              <a:gd name="connsiteY8" fmla="*/ 31859 h 250631"/>
              <a:gd name="connsiteX9" fmla="*/ 31915 w 255508"/>
              <a:gd name="connsiteY9" fmla="*/ 64546 h 250631"/>
              <a:gd name="connsiteX10" fmla="*/ 65522 w 255508"/>
              <a:gd name="connsiteY10" fmla="*/ 136358 h 250631"/>
              <a:gd name="connsiteX11" fmla="*/ 127243 w 255508"/>
              <a:gd name="connsiteY11" fmla="*/ 180396 h 250631"/>
              <a:gd name="connsiteX12" fmla="*/ 129976 w 255508"/>
              <a:gd name="connsiteY12" fmla="*/ 215921 h 250631"/>
              <a:gd name="connsiteX13" fmla="*/ 99575 w 255508"/>
              <a:gd name="connsiteY13" fmla="*/ 237362 h 250631"/>
              <a:gd name="connsiteX14" fmla="*/ 58374 w 255508"/>
              <a:gd name="connsiteY14" fmla="*/ 212663 h 250631"/>
              <a:gd name="connsiteX15" fmla="*/ 62132 w 255508"/>
              <a:gd name="connsiteY15" fmla="*/ 194112 h 250631"/>
              <a:gd name="connsiteX16" fmla="*/ 80682 w 255508"/>
              <a:gd name="connsiteY16" fmla="*/ 197870 h 250631"/>
              <a:gd name="connsiteX17" fmla="*/ 97657 w 255508"/>
              <a:gd name="connsiteY17" fmla="*/ 210666 h 250631"/>
              <a:gd name="connsiteX18" fmla="*/ 105802 w 255508"/>
              <a:gd name="connsiteY18" fmla="*/ 204491 h 250631"/>
              <a:gd name="connsiteX19" fmla="*/ 105434 w 255508"/>
              <a:gd name="connsiteY19" fmla="*/ 195873 h 250631"/>
              <a:gd name="connsiteX20" fmla="*/ 53040 w 255508"/>
              <a:gd name="connsiteY20" fmla="*/ 160006 h 250631"/>
              <a:gd name="connsiteX21" fmla="*/ 7268 w 255508"/>
              <a:gd name="connsiteY21" fmla="*/ 54219 h 250631"/>
              <a:gd name="connsiteX22" fmla="*/ 126560 w 255508"/>
              <a:gd name="connsiteY22" fmla="*/ 6187 h 250631"/>
              <a:gd name="connsiteX23" fmla="*/ 177640 w 255508"/>
              <a:gd name="connsiteY23" fmla="*/ 52065 h 250631"/>
              <a:gd name="connsiteX24" fmla="*/ 180688 w 255508"/>
              <a:gd name="connsiteY24" fmla="*/ 116362 h 250631"/>
              <a:gd name="connsiteX25" fmla="*/ 204205 w 255508"/>
              <a:gd name="connsiteY25" fmla="*/ 162476 h 250631"/>
              <a:gd name="connsiteX26" fmla="*/ 211931 w 255508"/>
              <a:gd name="connsiteY26" fmla="*/ 195163 h 250631"/>
              <a:gd name="connsiteX27" fmla="*/ 242831 w 255508"/>
              <a:gd name="connsiteY27" fmla="*/ 223857 h 250631"/>
              <a:gd name="connsiteX28" fmla="*/ 255496 w 255508"/>
              <a:gd name="connsiteY28" fmla="*/ 237809 h 250631"/>
              <a:gd name="connsiteX29" fmla="*/ 241911 w 255508"/>
              <a:gd name="connsiteY29" fmla="*/ 250632 h 250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296" h="1988">
                <a:moveTo>
                  <a:pt x="10094" y="901"/>
                </a:moveTo>
                <a:cubicBezTo>
                  <a:pt x="10043" y="901"/>
                  <a:pt x="10001" y="943"/>
                  <a:pt x="10001" y="994"/>
                </a:cubicBezTo>
                <a:cubicBezTo>
                  <a:pt x="10001" y="1045"/>
                  <a:pt x="10043" y="1087"/>
                  <a:pt x="10094" y="1087"/>
                </a:cubicBezTo>
                <a:cubicBezTo>
                  <a:pt x="10145" y="1087"/>
                  <a:pt x="10187" y="1045"/>
                  <a:pt x="10187" y="994"/>
                </a:cubicBezTo>
                <a:cubicBezTo>
                  <a:pt x="10187" y="943"/>
                  <a:pt x="10145" y="901"/>
                  <a:pt x="10094" y="901"/>
                </a:cubicBezTo>
                <a:close/>
                <a:moveTo>
                  <a:pt x="202" y="901"/>
                </a:moveTo>
                <a:cubicBezTo>
                  <a:pt x="151" y="901"/>
                  <a:pt x="109" y="943"/>
                  <a:pt x="109" y="994"/>
                </a:cubicBezTo>
                <a:cubicBezTo>
                  <a:pt x="109" y="1045"/>
                  <a:pt x="151" y="1087"/>
                  <a:pt x="202" y="1087"/>
                </a:cubicBezTo>
                <a:cubicBezTo>
                  <a:pt x="253" y="1087"/>
                  <a:pt x="295" y="1045"/>
                  <a:pt x="295" y="994"/>
                </a:cubicBezTo>
                <a:cubicBezTo>
                  <a:pt x="295" y="943"/>
                  <a:pt x="253" y="901"/>
                  <a:pt x="202" y="901"/>
                </a:cubicBezTo>
                <a:close/>
                <a:moveTo>
                  <a:pt x="9444" y="840"/>
                </a:moveTo>
                <a:cubicBezTo>
                  <a:pt x="9359" y="840"/>
                  <a:pt x="9290" y="909"/>
                  <a:pt x="9290" y="993"/>
                </a:cubicBezTo>
                <a:cubicBezTo>
                  <a:pt x="9290" y="1078"/>
                  <a:pt x="9359" y="1147"/>
                  <a:pt x="9444" y="1147"/>
                </a:cubicBezTo>
                <a:cubicBezTo>
                  <a:pt x="9528" y="1147"/>
                  <a:pt x="9597" y="1078"/>
                  <a:pt x="9597" y="993"/>
                </a:cubicBezTo>
                <a:cubicBezTo>
                  <a:pt x="9597" y="909"/>
                  <a:pt x="9528" y="840"/>
                  <a:pt x="9444" y="840"/>
                </a:cubicBezTo>
                <a:close/>
                <a:moveTo>
                  <a:pt x="853" y="840"/>
                </a:moveTo>
                <a:cubicBezTo>
                  <a:pt x="768" y="840"/>
                  <a:pt x="699" y="909"/>
                  <a:pt x="699" y="993"/>
                </a:cubicBezTo>
                <a:cubicBezTo>
                  <a:pt x="699" y="1078"/>
                  <a:pt x="768" y="1147"/>
                  <a:pt x="853" y="1147"/>
                </a:cubicBezTo>
                <a:cubicBezTo>
                  <a:pt x="937" y="1147"/>
                  <a:pt x="1006" y="1078"/>
                  <a:pt x="1006" y="993"/>
                </a:cubicBezTo>
                <a:cubicBezTo>
                  <a:pt x="1006" y="909"/>
                  <a:pt x="937" y="840"/>
                  <a:pt x="853" y="840"/>
                </a:cubicBezTo>
                <a:close/>
                <a:moveTo>
                  <a:pt x="785" y="96"/>
                </a:moveTo>
                <a:cubicBezTo>
                  <a:pt x="752" y="95"/>
                  <a:pt x="713" y="100"/>
                  <a:pt x="669" y="114"/>
                </a:cubicBezTo>
                <a:cubicBezTo>
                  <a:pt x="615" y="130"/>
                  <a:pt x="571" y="170"/>
                  <a:pt x="547" y="224"/>
                </a:cubicBezTo>
                <a:cubicBezTo>
                  <a:pt x="520" y="286"/>
                  <a:pt x="523" y="358"/>
                  <a:pt x="554" y="422"/>
                </a:cubicBezTo>
                <a:cubicBezTo>
                  <a:pt x="561" y="435"/>
                  <a:pt x="561" y="451"/>
                  <a:pt x="554" y="464"/>
                </a:cubicBezTo>
                <a:cubicBezTo>
                  <a:pt x="548" y="477"/>
                  <a:pt x="536" y="486"/>
                  <a:pt x="521" y="490"/>
                </a:cubicBezTo>
                <a:cubicBezTo>
                  <a:pt x="473" y="500"/>
                  <a:pt x="469" y="520"/>
                  <a:pt x="460" y="592"/>
                </a:cubicBezTo>
                <a:cubicBezTo>
                  <a:pt x="455" y="632"/>
                  <a:pt x="448" y="683"/>
                  <a:pt x="425" y="736"/>
                </a:cubicBezTo>
                <a:cubicBezTo>
                  <a:pt x="401" y="788"/>
                  <a:pt x="372" y="823"/>
                  <a:pt x="343" y="846"/>
                </a:cubicBezTo>
                <a:lnTo>
                  <a:pt x="341" y="848"/>
                </a:lnTo>
                <a:lnTo>
                  <a:pt x="345" y="851"/>
                </a:lnTo>
                <a:cubicBezTo>
                  <a:pt x="381" y="888"/>
                  <a:pt x="404" y="938"/>
                  <a:pt x="404" y="994"/>
                </a:cubicBezTo>
                <a:cubicBezTo>
                  <a:pt x="404" y="1050"/>
                  <a:pt x="381" y="1100"/>
                  <a:pt x="345" y="1137"/>
                </a:cubicBezTo>
                <a:lnTo>
                  <a:pt x="341" y="1140"/>
                </a:lnTo>
                <a:lnTo>
                  <a:pt x="344" y="1142"/>
                </a:lnTo>
                <a:cubicBezTo>
                  <a:pt x="372" y="1166"/>
                  <a:pt x="402" y="1200"/>
                  <a:pt x="425" y="1252"/>
                </a:cubicBezTo>
                <a:cubicBezTo>
                  <a:pt x="449" y="1305"/>
                  <a:pt x="455" y="1356"/>
                  <a:pt x="460" y="1396"/>
                </a:cubicBezTo>
                <a:cubicBezTo>
                  <a:pt x="469" y="1469"/>
                  <a:pt x="474" y="1488"/>
                  <a:pt x="522" y="1498"/>
                </a:cubicBezTo>
                <a:cubicBezTo>
                  <a:pt x="536" y="1502"/>
                  <a:pt x="548" y="1511"/>
                  <a:pt x="555" y="1524"/>
                </a:cubicBezTo>
                <a:cubicBezTo>
                  <a:pt x="561" y="1538"/>
                  <a:pt x="561" y="1553"/>
                  <a:pt x="555" y="1566"/>
                </a:cubicBezTo>
                <a:cubicBezTo>
                  <a:pt x="523" y="1630"/>
                  <a:pt x="521" y="1702"/>
                  <a:pt x="548" y="1764"/>
                </a:cubicBezTo>
                <a:cubicBezTo>
                  <a:pt x="571" y="1818"/>
                  <a:pt x="616" y="1858"/>
                  <a:pt x="670" y="1874"/>
                </a:cubicBezTo>
                <a:cubicBezTo>
                  <a:pt x="872" y="1935"/>
                  <a:pt x="950" y="1827"/>
                  <a:pt x="979" y="1758"/>
                </a:cubicBezTo>
                <a:cubicBezTo>
                  <a:pt x="1006" y="1694"/>
                  <a:pt x="1020" y="1613"/>
                  <a:pt x="913" y="1535"/>
                </a:cubicBezTo>
                <a:lnTo>
                  <a:pt x="903" y="1528"/>
                </a:lnTo>
                <a:lnTo>
                  <a:pt x="902" y="1528"/>
                </a:lnTo>
                <a:cubicBezTo>
                  <a:pt x="879" y="1525"/>
                  <a:pt x="817" y="1524"/>
                  <a:pt x="786" y="1546"/>
                </a:cubicBezTo>
                <a:cubicBezTo>
                  <a:pt x="776" y="1553"/>
                  <a:pt x="770" y="1561"/>
                  <a:pt x="769" y="1573"/>
                </a:cubicBezTo>
                <a:cubicBezTo>
                  <a:pt x="764" y="1604"/>
                  <a:pt x="767" y="1627"/>
                  <a:pt x="777" y="1637"/>
                </a:cubicBezTo>
                <a:cubicBezTo>
                  <a:pt x="789" y="1649"/>
                  <a:pt x="814" y="1648"/>
                  <a:pt x="822" y="1647"/>
                </a:cubicBezTo>
                <a:cubicBezTo>
                  <a:pt x="848" y="1642"/>
                  <a:pt x="873" y="1660"/>
                  <a:pt x="877" y="1685"/>
                </a:cubicBezTo>
                <a:cubicBezTo>
                  <a:pt x="882" y="1711"/>
                  <a:pt x="865" y="1736"/>
                  <a:pt x="839" y="1741"/>
                </a:cubicBezTo>
                <a:cubicBezTo>
                  <a:pt x="837" y="1741"/>
                  <a:pt x="826" y="1743"/>
                  <a:pt x="811" y="1743"/>
                </a:cubicBezTo>
                <a:cubicBezTo>
                  <a:pt x="783" y="1743"/>
                  <a:pt x="742" y="1737"/>
                  <a:pt x="711" y="1706"/>
                </a:cubicBezTo>
                <a:cubicBezTo>
                  <a:pt x="676" y="1673"/>
                  <a:pt x="664" y="1623"/>
                  <a:pt x="675" y="1558"/>
                </a:cubicBezTo>
                <a:cubicBezTo>
                  <a:pt x="682" y="1509"/>
                  <a:pt x="713" y="1472"/>
                  <a:pt x="762" y="1451"/>
                </a:cubicBezTo>
                <a:lnTo>
                  <a:pt x="765" y="1450"/>
                </a:lnTo>
                <a:lnTo>
                  <a:pt x="763" y="1449"/>
                </a:lnTo>
                <a:cubicBezTo>
                  <a:pt x="687" y="1404"/>
                  <a:pt x="665" y="1381"/>
                  <a:pt x="640" y="1345"/>
                </a:cubicBezTo>
                <a:cubicBezTo>
                  <a:pt x="613" y="1308"/>
                  <a:pt x="610" y="1260"/>
                  <a:pt x="630" y="1218"/>
                </a:cubicBezTo>
                <a:cubicBezTo>
                  <a:pt x="641" y="1193"/>
                  <a:pt x="660" y="1173"/>
                  <a:pt x="682" y="1160"/>
                </a:cubicBezTo>
                <a:lnTo>
                  <a:pt x="687" y="1157"/>
                </a:lnTo>
                <a:lnTo>
                  <a:pt x="680" y="1150"/>
                </a:lnTo>
                <a:cubicBezTo>
                  <a:pt x="643" y="1108"/>
                  <a:pt x="620" y="1054"/>
                  <a:pt x="620" y="994"/>
                </a:cubicBezTo>
                <a:cubicBezTo>
                  <a:pt x="620" y="933"/>
                  <a:pt x="643" y="879"/>
                  <a:pt x="680" y="837"/>
                </a:cubicBezTo>
                <a:lnTo>
                  <a:pt x="686" y="831"/>
                </a:lnTo>
                <a:lnTo>
                  <a:pt x="681" y="828"/>
                </a:lnTo>
                <a:cubicBezTo>
                  <a:pt x="659" y="815"/>
                  <a:pt x="641" y="795"/>
                  <a:pt x="630" y="770"/>
                </a:cubicBezTo>
                <a:cubicBezTo>
                  <a:pt x="609" y="728"/>
                  <a:pt x="613" y="680"/>
                  <a:pt x="639" y="644"/>
                </a:cubicBezTo>
                <a:cubicBezTo>
                  <a:pt x="665" y="607"/>
                  <a:pt x="686" y="584"/>
                  <a:pt x="763" y="539"/>
                </a:cubicBezTo>
                <a:lnTo>
                  <a:pt x="765" y="538"/>
                </a:lnTo>
                <a:lnTo>
                  <a:pt x="762" y="537"/>
                </a:lnTo>
                <a:cubicBezTo>
                  <a:pt x="713" y="516"/>
                  <a:pt x="682" y="479"/>
                  <a:pt x="675" y="430"/>
                </a:cubicBezTo>
                <a:cubicBezTo>
                  <a:pt x="664" y="365"/>
                  <a:pt x="676" y="315"/>
                  <a:pt x="711" y="282"/>
                </a:cubicBezTo>
                <a:cubicBezTo>
                  <a:pt x="760" y="234"/>
                  <a:pt x="832" y="246"/>
                  <a:pt x="839" y="247"/>
                </a:cubicBezTo>
                <a:cubicBezTo>
                  <a:pt x="865" y="252"/>
                  <a:pt x="882" y="277"/>
                  <a:pt x="878" y="303"/>
                </a:cubicBezTo>
                <a:cubicBezTo>
                  <a:pt x="873" y="329"/>
                  <a:pt x="848" y="346"/>
                  <a:pt x="822" y="341"/>
                </a:cubicBezTo>
                <a:cubicBezTo>
                  <a:pt x="814" y="340"/>
                  <a:pt x="789" y="339"/>
                  <a:pt x="777" y="351"/>
                </a:cubicBezTo>
                <a:cubicBezTo>
                  <a:pt x="767" y="361"/>
                  <a:pt x="764" y="384"/>
                  <a:pt x="769" y="415"/>
                </a:cubicBezTo>
                <a:cubicBezTo>
                  <a:pt x="770" y="427"/>
                  <a:pt x="776" y="435"/>
                  <a:pt x="786" y="442"/>
                </a:cubicBezTo>
                <a:cubicBezTo>
                  <a:pt x="817" y="464"/>
                  <a:pt x="879" y="463"/>
                  <a:pt x="902" y="460"/>
                </a:cubicBezTo>
                <a:lnTo>
                  <a:pt x="903" y="460"/>
                </a:lnTo>
                <a:lnTo>
                  <a:pt x="913" y="453"/>
                </a:lnTo>
                <a:cubicBezTo>
                  <a:pt x="1020" y="375"/>
                  <a:pt x="1006" y="294"/>
                  <a:pt x="979" y="230"/>
                </a:cubicBezTo>
                <a:cubicBezTo>
                  <a:pt x="956" y="176"/>
                  <a:pt x="903" y="98"/>
                  <a:pt x="785" y="96"/>
                </a:cubicBezTo>
                <a:close/>
                <a:moveTo>
                  <a:pt x="9511" y="96"/>
                </a:moveTo>
                <a:cubicBezTo>
                  <a:pt x="9392" y="98"/>
                  <a:pt x="9339" y="176"/>
                  <a:pt x="9317" y="230"/>
                </a:cubicBezTo>
                <a:cubicBezTo>
                  <a:pt x="9290" y="294"/>
                  <a:pt x="9276" y="375"/>
                  <a:pt x="9383" y="453"/>
                </a:cubicBezTo>
                <a:lnTo>
                  <a:pt x="9393" y="460"/>
                </a:lnTo>
                <a:lnTo>
                  <a:pt x="9398" y="461"/>
                </a:lnTo>
                <a:cubicBezTo>
                  <a:pt x="9425" y="463"/>
                  <a:pt x="9481" y="462"/>
                  <a:pt x="9510" y="442"/>
                </a:cubicBezTo>
                <a:cubicBezTo>
                  <a:pt x="9520" y="435"/>
                  <a:pt x="9525" y="427"/>
                  <a:pt x="9527" y="415"/>
                </a:cubicBezTo>
                <a:cubicBezTo>
                  <a:pt x="9532" y="384"/>
                  <a:pt x="9529" y="361"/>
                  <a:pt x="9519" y="351"/>
                </a:cubicBezTo>
                <a:cubicBezTo>
                  <a:pt x="9506" y="338"/>
                  <a:pt x="9479" y="340"/>
                  <a:pt x="9474" y="341"/>
                </a:cubicBezTo>
                <a:cubicBezTo>
                  <a:pt x="9448" y="346"/>
                  <a:pt x="9423" y="329"/>
                  <a:pt x="9418" y="303"/>
                </a:cubicBezTo>
                <a:cubicBezTo>
                  <a:pt x="9413" y="277"/>
                  <a:pt x="9430" y="252"/>
                  <a:pt x="9456" y="247"/>
                </a:cubicBezTo>
                <a:cubicBezTo>
                  <a:pt x="9464" y="246"/>
                  <a:pt x="9536" y="234"/>
                  <a:pt x="9585" y="282"/>
                </a:cubicBezTo>
                <a:cubicBezTo>
                  <a:pt x="9620" y="315"/>
                  <a:pt x="9632" y="365"/>
                  <a:pt x="9621" y="430"/>
                </a:cubicBezTo>
                <a:cubicBezTo>
                  <a:pt x="9614" y="479"/>
                  <a:pt x="9583" y="516"/>
                  <a:pt x="9534" y="537"/>
                </a:cubicBezTo>
                <a:lnTo>
                  <a:pt x="9531" y="538"/>
                </a:lnTo>
                <a:lnTo>
                  <a:pt x="9533" y="539"/>
                </a:lnTo>
                <a:cubicBezTo>
                  <a:pt x="9610" y="584"/>
                  <a:pt x="9631" y="607"/>
                  <a:pt x="9657" y="643"/>
                </a:cubicBezTo>
                <a:cubicBezTo>
                  <a:pt x="9683" y="680"/>
                  <a:pt x="9686" y="728"/>
                  <a:pt x="9666" y="770"/>
                </a:cubicBezTo>
                <a:cubicBezTo>
                  <a:pt x="9655" y="795"/>
                  <a:pt x="9637" y="815"/>
                  <a:pt x="9615" y="828"/>
                </a:cubicBezTo>
                <a:lnTo>
                  <a:pt x="9610" y="831"/>
                </a:lnTo>
                <a:lnTo>
                  <a:pt x="9616" y="837"/>
                </a:lnTo>
                <a:cubicBezTo>
                  <a:pt x="9653" y="879"/>
                  <a:pt x="9676" y="933"/>
                  <a:pt x="9676" y="994"/>
                </a:cubicBezTo>
                <a:cubicBezTo>
                  <a:pt x="9676" y="1054"/>
                  <a:pt x="9653" y="1108"/>
                  <a:pt x="9616" y="1150"/>
                </a:cubicBezTo>
                <a:lnTo>
                  <a:pt x="9609" y="1157"/>
                </a:lnTo>
                <a:lnTo>
                  <a:pt x="9615" y="1160"/>
                </a:lnTo>
                <a:cubicBezTo>
                  <a:pt x="9637" y="1173"/>
                  <a:pt x="9655" y="1193"/>
                  <a:pt x="9666" y="1218"/>
                </a:cubicBezTo>
                <a:cubicBezTo>
                  <a:pt x="9686" y="1260"/>
                  <a:pt x="9683" y="1308"/>
                  <a:pt x="9657" y="1345"/>
                </a:cubicBezTo>
                <a:cubicBezTo>
                  <a:pt x="9631" y="1381"/>
                  <a:pt x="9610" y="1404"/>
                  <a:pt x="9533" y="1449"/>
                </a:cubicBezTo>
                <a:lnTo>
                  <a:pt x="9532" y="1450"/>
                </a:lnTo>
                <a:lnTo>
                  <a:pt x="9535" y="1451"/>
                </a:lnTo>
                <a:cubicBezTo>
                  <a:pt x="9584" y="1472"/>
                  <a:pt x="9615" y="1509"/>
                  <a:pt x="9622" y="1558"/>
                </a:cubicBezTo>
                <a:cubicBezTo>
                  <a:pt x="9633" y="1623"/>
                  <a:pt x="9621" y="1673"/>
                  <a:pt x="9586" y="1706"/>
                </a:cubicBezTo>
                <a:cubicBezTo>
                  <a:pt x="9554" y="1737"/>
                  <a:pt x="9513" y="1743"/>
                  <a:pt x="9486" y="1743"/>
                </a:cubicBezTo>
                <a:cubicBezTo>
                  <a:pt x="9471" y="1743"/>
                  <a:pt x="9460" y="1741"/>
                  <a:pt x="9457" y="1741"/>
                </a:cubicBezTo>
                <a:cubicBezTo>
                  <a:pt x="9431" y="1736"/>
                  <a:pt x="9414" y="1711"/>
                  <a:pt x="9419" y="1685"/>
                </a:cubicBezTo>
                <a:cubicBezTo>
                  <a:pt x="9424" y="1659"/>
                  <a:pt x="9449" y="1642"/>
                  <a:pt x="9475" y="1647"/>
                </a:cubicBezTo>
                <a:cubicBezTo>
                  <a:pt x="9482" y="1648"/>
                  <a:pt x="9508" y="1649"/>
                  <a:pt x="9520" y="1637"/>
                </a:cubicBezTo>
                <a:cubicBezTo>
                  <a:pt x="9530" y="1627"/>
                  <a:pt x="9533" y="1604"/>
                  <a:pt x="9528" y="1573"/>
                </a:cubicBezTo>
                <a:cubicBezTo>
                  <a:pt x="9526" y="1561"/>
                  <a:pt x="9521" y="1553"/>
                  <a:pt x="9511" y="1546"/>
                </a:cubicBezTo>
                <a:cubicBezTo>
                  <a:pt x="9480" y="1524"/>
                  <a:pt x="9418" y="1525"/>
                  <a:pt x="9394" y="1528"/>
                </a:cubicBezTo>
                <a:lnTo>
                  <a:pt x="9393" y="1528"/>
                </a:lnTo>
                <a:lnTo>
                  <a:pt x="9383" y="1535"/>
                </a:lnTo>
                <a:cubicBezTo>
                  <a:pt x="9276" y="1613"/>
                  <a:pt x="9290" y="1694"/>
                  <a:pt x="9317" y="1758"/>
                </a:cubicBezTo>
                <a:cubicBezTo>
                  <a:pt x="9346" y="1827"/>
                  <a:pt x="9425" y="1935"/>
                  <a:pt x="9627" y="1875"/>
                </a:cubicBezTo>
                <a:cubicBezTo>
                  <a:pt x="9680" y="1858"/>
                  <a:pt x="9725" y="1818"/>
                  <a:pt x="9749" y="1764"/>
                </a:cubicBezTo>
                <a:cubicBezTo>
                  <a:pt x="9776" y="1702"/>
                  <a:pt x="9773" y="1630"/>
                  <a:pt x="9742" y="1566"/>
                </a:cubicBezTo>
                <a:cubicBezTo>
                  <a:pt x="9735" y="1553"/>
                  <a:pt x="9735" y="1537"/>
                  <a:pt x="9742" y="1524"/>
                </a:cubicBezTo>
                <a:cubicBezTo>
                  <a:pt x="9748" y="1511"/>
                  <a:pt x="9760" y="1502"/>
                  <a:pt x="9774" y="1498"/>
                </a:cubicBezTo>
                <a:cubicBezTo>
                  <a:pt x="9822" y="1488"/>
                  <a:pt x="9827" y="1469"/>
                  <a:pt x="9836" y="1396"/>
                </a:cubicBezTo>
                <a:cubicBezTo>
                  <a:pt x="9841" y="1356"/>
                  <a:pt x="9848" y="1305"/>
                  <a:pt x="9871" y="1252"/>
                </a:cubicBezTo>
                <a:cubicBezTo>
                  <a:pt x="9895" y="1200"/>
                  <a:pt x="9924" y="1166"/>
                  <a:pt x="9953" y="1142"/>
                </a:cubicBezTo>
                <a:lnTo>
                  <a:pt x="9955" y="1140"/>
                </a:lnTo>
                <a:lnTo>
                  <a:pt x="9951" y="1137"/>
                </a:lnTo>
                <a:cubicBezTo>
                  <a:pt x="9915" y="1100"/>
                  <a:pt x="9892" y="1050"/>
                  <a:pt x="9892" y="994"/>
                </a:cubicBezTo>
                <a:cubicBezTo>
                  <a:pt x="9892" y="938"/>
                  <a:pt x="9915" y="888"/>
                  <a:pt x="9951" y="851"/>
                </a:cubicBezTo>
                <a:lnTo>
                  <a:pt x="9955" y="848"/>
                </a:lnTo>
                <a:lnTo>
                  <a:pt x="9953" y="846"/>
                </a:lnTo>
                <a:cubicBezTo>
                  <a:pt x="9924" y="822"/>
                  <a:pt x="9895" y="788"/>
                  <a:pt x="9871" y="736"/>
                </a:cubicBezTo>
                <a:cubicBezTo>
                  <a:pt x="9848" y="683"/>
                  <a:pt x="9841" y="632"/>
                  <a:pt x="9836" y="592"/>
                </a:cubicBezTo>
                <a:cubicBezTo>
                  <a:pt x="9827" y="519"/>
                  <a:pt x="9823" y="500"/>
                  <a:pt x="9774" y="490"/>
                </a:cubicBezTo>
                <a:cubicBezTo>
                  <a:pt x="9760" y="486"/>
                  <a:pt x="9748" y="477"/>
                  <a:pt x="9742" y="464"/>
                </a:cubicBezTo>
                <a:cubicBezTo>
                  <a:pt x="9735" y="450"/>
                  <a:pt x="9735" y="435"/>
                  <a:pt x="9742" y="422"/>
                </a:cubicBezTo>
                <a:cubicBezTo>
                  <a:pt x="9773" y="358"/>
                  <a:pt x="9776" y="286"/>
                  <a:pt x="9749" y="224"/>
                </a:cubicBezTo>
                <a:cubicBezTo>
                  <a:pt x="9725" y="170"/>
                  <a:pt x="9680" y="130"/>
                  <a:pt x="9627" y="114"/>
                </a:cubicBezTo>
                <a:cubicBezTo>
                  <a:pt x="9582" y="100"/>
                  <a:pt x="9544" y="95"/>
                  <a:pt x="9511" y="96"/>
                </a:cubicBezTo>
                <a:close/>
                <a:moveTo>
                  <a:pt x="787" y="0"/>
                </a:moveTo>
                <a:cubicBezTo>
                  <a:pt x="816" y="1"/>
                  <a:pt x="842" y="4"/>
                  <a:pt x="866" y="11"/>
                </a:cubicBezTo>
                <a:lnTo>
                  <a:pt x="867" y="11"/>
                </a:lnTo>
                <a:lnTo>
                  <a:pt x="870" y="10"/>
                </a:lnTo>
                <a:cubicBezTo>
                  <a:pt x="874" y="9"/>
                  <a:pt x="879" y="8"/>
                  <a:pt x="883" y="8"/>
                </a:cubicBezTo>
                <a:lnTo>
                  <a:pt x="7468" y="8"/>
                </a:lnTo>
                <a:cubicBezTo>
                  <a:pt x="7493" y="8"/>
                  <a:pt x="7513" y="28"/>
                  <a:pt x="7513" y="53"/>
                </a:cubicBezTo>
                <a:cubicBezTo>
                  <a:pt x="7513" y="79"/>
                  <a:pt x="7493" y="99"/>
                  <a:pt x="7468" y="99"/>
                </a:cubicBezTo>
                <a:lnTo>
                  <a:pt x="1008" y="99"/>
                </a:lnTo>
                <a:lnTo>
                  <a:pt x="1011" y="103"/>
                </a:lnTo>
                <a:cubicBezTo>
                  <a:pt x="1041" y="138"/>
                  <a:pt x="1059" y="173"/>
                  <a:pt x="1067" y="193"/>
                </a:cubicBezTo>
                <a:cubicBezTo>
                  <a:pt x="1112" y="302"/>
                  <a:pt x="1121" y="455"/>
                  <a:pt x="904" y="571"/>
                </a:cubicBezTo>
                <a:cubicBezTo>
                  <a:pt x="750" y="652"/>
                  <a:pt x="739" y="668"/>
                  <a:pt x="717" y="699"/>
                </a:cubicBezTo>
                <a:cubicBezTo>
                  <a:pt x="709" y="710"/>
                  <a:pt x="713" y="723"/>
                  <a:pt x="716" y="729"/>
                </a:cubicBezTo>
                <a:cubicBezTo>
                  <a:pt x="722" y="742"/>
                  <a:pt x="733" y="751"/>
                  <a:pt x="745" y="752"/>
                </a:cubicBezTo>
                <a:cubicBezTo>
                  <a:pt x="763" y="753"/>
                  <a:pt x="785" y="736"/>
                  <a:pt x="805" y="706"/>
                </a:cubicBezTo>
                <a:cubicBezTo>
                  <a:pt x="820" y="684"/>
                  <a:pt x="849" y="678"/>
                  <a:pt x="871" y="692"/>
                </a:cubicBezTo>
                <a:cubicBezTo>
                  <a:pt x="893" y="707"/>
                  <a:pt x="899" y="737"/>
                  <a:pt x="885" y="759"/>
                </a:cubicBezTo>
                <a:lnTo>
                  <a:pt x="882" y="763"/>
                </a:lnTo>
                <a:lnTo>
                  <a:pt x="888" y="764"/>
                </a:lnTo>
                <a:cubicBezTo>
                  <a:pt x="999" y="781"/>
                  <a:pt x="1085" y="877"/>
                  <a:pt x="1085" y="994"/>
                </a:cubicBezTo>
                <a:cubicBezTo>
                  <a:pt x="1085" y="1110"/>
                  <a:pt x="999" y="1206"/>
                  <a:pt x="888" y="1223"/>
                </a:cubicBezTo>
                <a:lnTo>
                  <a:pt x="881" y="1224"/>
                </a:lnTo>
                <a:lnTo>
                  <a:pt x="885" y="1230"/>
                </a:lnTo>
                <a:cubicBezTo>
                  <a:pt x="900" y="1251"/>
                  <a:pt x="894" y="1281"/>
                  <a:pt x="872" y="1296"/>
                </a:cubicBezTo>
                <a:cubicBezTo>
                  <a:pt x="850" y="1310"/>
                  <a:pt x="820" y="1304"/>
                  <a:pt x="806" y="1282"/>
                </a:cubicBezTo>
                <a:cubicBezTo>
                  <a:pt x="785" y="1252"/>
                  <a:pt x="763" y="1235"/>
                  <a:pt x="745" y="1237"/>
                </a:cubicBezTo>
                <a:cubicBezTo>
                  <a:pt x="733" y="1237"/>
                  <a:pt x="722" y="1246"/>
                  <a:pt x="716" y="1259"/>
                </a:cubicBezTo>
                <a:cubicBezTo>
                  <a:pt x="713" y="1265"/>
                  <a:pt x="709" y="1278"/>
                  <a:pt x="717" y="1289"/>
                </a:cubicBezTo>
                <a:cubicBezTo>
                  <a:pt x="739" y="1320"/>
                  <a:pt x="751" y="1336"/>
                  <a:pt x="904" y="1417"/>
                </a:cubicBezTo>
                <a:cubicBezTo>
                  <a:pt x="1121" y="1533"/>
                  <a:pt x="1112" y="1686"/>
                  <a:pt x="1067" y="1795"/>
                </a:cubicBezTo>
                <a:cubicBezTo>
                  <a:pt x="1064" y="1803"/>
                  <a:pt x="1059" y="1813"/>
                  <a:pt x="1053" y="1824"/>
                </a:cubicBezTo>
                <a:lnTo>
                  <a:pt x="1050" y="1830"/>
                </a:lnTo>
                <a:lnTo>
                  <a:pt x="7468" y="1830"/>
                </a:lnTo>
                <a:cubicBezTo>
                  <a:pt x="7493" y="1830"/>
                  <a:pt x="7513" y="1850"/>
                  <a:pt x="7513" y="1875"/>
                </a:cubicBezTo>
                <a:cubicBezTo>
                  <a:pt x="7513" y="1901"/>
                  <a:pt x="7493" y="1921"/>
                  <a:pt x="7468" y="1921"/>
                </a:cubicBezTo>
                <a:lnTo>
                  <a:pt x="976" y="1921"/>
                </a:lnTo>
                <a:lnTo>
                  <a:pt x="975" y="1921"/>
                </a:lnTo>
                <a:lnTo>
                  <a:pt x="969" y="1926"/>
                </a:lnTo>
                <a:cubicBezTo>
                  <a:pt x="924" y="1961"/>
                  <a:pt x="863" y="1988"/>
                  <a:pt x="780" y="1988"/>
                </a:cubicBezTo>
                <a:cubicBezTo>
                  <a:pt x="740" y="1988"/>
                  <a:pt x="694" y="1981"/>
                  <a:pt x="642" y="1966"/>
                </a:cubicBezTo>
                <a:cubicBezTo>
                  <a:pt x="562" y="1942"/>
                  <a:pt x="495" y="1882"/>
                  <a:pt x="460" y="1802"/>
                </a:cubicBezTo>
                <a:cubicBezTo>
                  <a:pt x="429" y="1731"/>
                  <a:pt x="426" y="1649"/>
                  <a:pt x="450" y="1573"/>
                </a:cubicBezTo>
                <a:cubicBezTo>
                  <a:pt x="382" y="1536"/>
                  <a:pt x="373" y="1466"/>
                  <a:pt x="366" y="1408"/>
                </a:cubicBezTo>
                <a:cubicBezTo>
                  <a:pt x="361" y="1370"/>
                  <a:pt x="356" y="1331"/>
                  <a:pt x="338" y="1292"/>
                </a:cubicBezTo>
                <a:cubicBezTo>
                  <a:pt x="309" y="1226"/>
                  <a:pt x="269" y="1203"/>
                  <a:pt x="246" y="1194"/>
                </a:cubicBezTo>
                <a:lnTo>
                  <a:pt x="241" y="1192"/>
                </a:lnTo>
                <a:lnTo>
                  <a:pt x="233" y="1194"/>
                </a:lnTo>
                <a:cubicBezTo>
                  <a:pt x="223" y="1195"/>
                  <a:pt x="212" y="1196"/>
                  <a:pt x="202" y="1196"/>
                </a:cubicBezTo>
                <a:cubicBezTo>
                  <a:pt x="91" y="1196"/>
                  <a:pt x="0" y="1105"/>
                  <a:pt x="0" y="994"/>
                </a:cubicBezTo>
                <a:cubicBezTo>
                  <a:pt x="0" y="883"/>
                  <a:pt x="91" y="792"/>
                  <a:pt x="202" y="792"/>
                </a:cubicBezTo>
                <a:cubicBezTo>
                  <a:pt x="212" y="792"/>
                  <a:pt x="223" y="793"/>
                  <a:pt x="233" y="794"/>
                </a:cubicBezTo>
                <a:lnTo>
                  <a:pt x="241" y="796"/>
                </a:lnTo>
                <a:lnTo>
                  <a:pt x="241" y="796"/>
                </a:lnTo>
                <a:cubicBezTo>
                  <a:pt x="262" y="789"/>
                  <a:pt x="306" y="767"/>
                  <a:pt x="338" y="696"/>
                </a:cubicBezTo>
                <a:cubicBezTo>
                  <a:pt x="356" y="657"/>
                  <a:pt x="360" y="618"/>
                  <a:pt x="365" y="580"/>
                </a:cubicBezTo>
                <a:cubicBezTo>
                  <a:pt x="373" y="522"/>
                  <a:pt x="382" y="452"/>
                  <a:pt x="449" y="415"/>
                </a:cubicBezTo>
                <a:cubicBezTo>
                  <a:pt x="425" y="339"/>
                  <a:pt x="429" y="258"/>
                  <a:pt x="460" y="186"/>
                </a:cubicBezTo>
                <a:cubicBezTo>
                  <a:pt x="495" y="106"/>
                  <a:pt x="561" y="46"/>
                  <a:pt x="642" y="22"/>
                </a:cubicBezTo>
                <a:cubicBezTo>
                  <a:pt x="697" y="6"/>
                  <a:pt x="745" y="-1"/>
                  <a:pt x="787" y="0"/>
                </a:cubicBezTo>
                <a:close/>
                <a:moveTo>
                  <a:pt x="9509" y="0"/>
                </a:moveTo>
                <a:cubicBezTo>
                  <a:pt x="9551" y="-1"/>
                  <a:pt x="9600" y="6"/>
                  <a:pt x="9654" y="22"/>
                </a:cubicBezTo>
                <a:cubicBezTo>
                  <a:pt x="9735" y="46"/>
                  <a:pt x="9801" y="106"/>
                  <a:pt x="9836" y="186"/>
                </a:cubicBezTo>
                <a:cubicBezTo>
                  <a:pt x="9868" y="258"/>
                  <a:pt x="9871" y="339"/>
                  <a:pt x="9847" y="415"/>
                </a:cubicBezTo>
                <a:cubicBezTo>
                  <a:pt x="9915" y="452"/>
                  <a:pt x="9924" y="522"/>
                  <a:pt x="9931" y="580"/>
                </a:cubicBezTo>
                <a:cubicBezTo>
                  <a:pt x="9936" y="618"/>
                  <a:pt x="9941" y="657"/>
                  <a:pt x="9959" y="696"/>
                </a:cubicBezTo>
                <a:cubicBezTo>
                  <a:pt x="9988" y="762"/>
                  <a:pt x="10028" y="785"/>
                  <a:pt x="10051" y="794"/>
                </a:cubicBezTo>
                <a:lnTo>
                  <a:pt x="10056" y="796"/>
                </a:lnTo>
                <a:lnTo>
                  <a:pt x="10063" y="794"/>
                </a:lnTo>
                <a:cubicBezTo>
                  <a:pt x="10073" y="793"/>
                  <a:pt x="10084" y="792"/>
                  <a:pt x="10094" y="792"/>
                </a:cubicBezTo>
                <a:cubicBezTo>
                  <a:pt x="10205" y="792"/>
                  <a:pt x="10296" y="883"/>
                  <a:pt x="10296" y="994"/>
                </a:cubicBezTo>
                <a:cubicBezTo>
                  <a:pt x="10296" y="1105"/>
                  <a:pt x="10205" y="1196"/>
                  <a:pt x="10094" y="1196"/>
                </a:cubicBezTo>
                <a:cubicBezTo>
                  <a:pt x="10084" y="1196"/>
                  <a:pt x="10073" y="1195"/>
                  <a:pt x="10063" y="1194"/>
                </a:cubicBezTo>
                <a:lnTo>
                  <a:pt x="10056" y="1192"/>
                </a:lnTo>
                <a:lnTo>
                  <a:pt x="10055" y="1192"/>
                </a:lnTo>
                <a:cubicBezTo>
                  <a:pt x="10034" y="1199"/>
                  <a:pt x="9990" y="1221"/>
                  <a:pt x="9958" y="1292"/>
                </a:cubicBezTo>
                <a:cubicBezTo>
                  <a:pt x="9940" y="1331"/>
                  <a:pt x="9935" y="1370"/>
                  <a:pt x="9931" y="1408"/>
                </a:cubicBezTo>
                <a:cubicBezTo>
                  <a:pt x="9923" y="1466"/>
                  <a:pt x="9914" y="1536"/>
                  <a:pt x="9847" y="1573"/>
                </a:cubicBezTo>
                <a:cubicBezTo>
                  <a:pt x="9871" y="1649"/>
                  <a:pt x="9867" y="1731"/>
                  <a:pt x="9836" y="1802"/>
                </a:cubicBezTo>
                <a:cubicBezTo>
                  <a:pt x="9801" y="1882"/>
                  <a:pt x="9735" y="1942"/>
                  <a:pt x="9654" y="1966"/>
                </a:cubicBezTo>
                <a:cubicBezTo>
                  <a:pt x="9602" y="1981"/>
                  <a:pt x="9556" y="1988"/>
                  <a:pt x="9516" y="1988"/>
                </a:cubicBezTo>
                <a:cubicBezTo>
                  <a:pt x="9327" y="1988"/>
                  <a:pt x="9250" y="1846"/>
                  <a:pt x="9229" y="1795"/>
                </a:cubicBezTo>
                <a:cubicBezTo>
                  <a:pt x="9184" y="1686"/>
                  <a:pt x="9175" y="1533"/>
                  <a:pt x="9392" y="1417"/>
                </a:cubicBezTo>
                <a:cubicBezTo>
                  <a:pt x="9546" y="1336"/>
                  <a:pt x="9557" y="1320"/>
                  <a:pt x="9579" y="1289"/>
                </a:cubicBezTo>
                <a:cubicBezTo>
                  <a:pt x="9587" y="1278"/>
                  <a:pt x="9583" y="1265"/>
                  <a:pt x="9580" y="1259"/>
                </a:cubicBezTo>
                <a:cubicBezTo>
                  <a:pt x="9574" y="1246"/>
                  <a:pt x="9563" y="1237"/>
                  <a:pt x="9551" y="1237"/>
                </a:cubicBezTo>
                <a:cubicBezTo>
                  <a:pt x="9532" y="1235"/>
                  <a:pt x="9511" y="1252"/>
                  <a:pt x="9491" y="1282"/>
                </a:cubicBezTo>
                <a:cubicBezTo>
                  <a:pt x="9476" y="1304"/>
                  <a:pt x="9446" y="1310"/>
                  <a:pt x="9425" y="1296"/>
                </a:cubicBezTo>
                <a:cubicBezTo>
                  <a:pt x="9403" y="1281"/>
                  <a:pt x="9397" y="1251"/>
                  <a:pt x="9411" y="1229"/>
                </a:cubicBezTo>
                <a:lnTo>
                  <a:pt x="9415" y="1224"/>
                </a:lnTo>
                <a:lnTo>
                  <a:pt x="9408" y="1223"/>
                </a:lnTo>
                <a:cubicBezTo>
                  <a:pt x="9297" y="1206"/>
                  <a:pt x="9211" y="1110"/>
                  <a:pt x="9211" y="994"/>
                </a:cubicBezTo>
                <a:cubicBezTo>
                  <a:pt x="9211" y="877"/>
                  <a:pt x="9297" y="781"/>
                  <a:pt x="9408" y="764"/>
                </a:cubicBezTo>
                <a:lnTo>
                  <a:pt x="9414" y="763"/>
                </a:lnTo>
                <a:lnTo>
                  <a:pt x="9411" y="759"/>
                </a:lnTo>
                <a:cubicBezTo>
                  <a:pt x="9397" y="737"/>
                  <a:pt x="9403" y="707"/>
                  <a:pt x="9425" y="692"/>
                </a:cubicBezTo>
                <a:cubicBezTo>
                  <a:pt x="9447" y="678"/>
                  <a:pt x="9476" y="684"/>
                  <a:pt x="9491" y="706"/>
                </a:cubicBezTo>
                <a:cubicBezTo>
                  <a:pt x="9511" y="736"/>
                  <a:pt x="9532" y="753"/>
                  <a:pt x="9551" y="751"/>
                </a:cubicBezTo>
                <a:cubicBezTo>
                  <a:pt x="9563" y="751"/>
                  <a:pt x="9574" y="742"/>
                  <a:pt x="9580" y="729"/>
                </a:cubicBezTo>
                <a:cubicBezTo>
                  <a:pt x="9583" y="723"/>
                  <a:pt x="9587" y="710"/>
                  <a:pt x="9579" y="699"/>
                </a:cubicBezTo>
                <a:cubicBezTo>
                  <a:pt x="9557" y="668"/>
                  <a:pt x="9546" y="652"/>
                  <a:pt x="9392" y="571"/>
                </a:cubicBezTo>
                <a:cubicBezTo>
                  <a:pt x="9379" y="564"/>
                  <a:pt x="9366" y="556"/>
                  <a:pt x="9354" y="549"/>
                </a:cubicBezTo>
                <a:lnTo>
                  <a:pt x="9349" y="545"/>
                </a:lnTo>
                <a:lnTo>
                  <a:pt x="9348" y="545"/>
                </a:lnTo>
                <a:cubicBezTo>
                  <a:pt x="9347" y="544"/>
                  <a:pt x="9345" y="543"/>
                  <a:pt x="9344" y="543"/>
                </a:cubicBezTo>
                <a:lnTo>
                  <a:pt x="9342" y="540"/>
                </a:lnTo>
                <a:lnTo>
                  <a:pt x="9337" y="537"/>
                </a:lnTo>
                <a:cubicBezTo>
                  <a:pt x="9177" y="427"/>
                  <a:pt x="9188" y="292"/>
                  <a:pt x="9229" y="193"/>
                </a:cubicBezTo>
                <a:cubicBezTo>
                  <a:pt x="9250" y="143"/>
                  <a:pt x="9325" y="4"/>
                  <a:pt x="9509" y="0"/>
                </a:cubicBezTo>
                <a:close/>
              </a:path>
            </a:pathLst>
          </a:custGeom>
          <a:solidFill>
            <a:srgbClr val="F7C57D"/>
          </a:solidFill>
          <a:ln w="26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3" name="任意多边形: 形状 22"/>
          <p:cNvSpPr/>
          <p:nvPr userDrawn="1">
            <p:custDataLst>
              <p:tags r:id="rId15"/>
            </p:custDataLst>
          </p:nvPr>
        </p:nvSpPr>
        <p:spPr>
          <a:xfrm>
            <a:off x="4594225" y="1641475"/>
            <a:ext cx="4238625" cy="57785"/>
          </a:xfrm>
          <a:custGeom>
            <a:avLst/>
            <a:gdLst>
              <a:gd name="connsiteX0" fmla="*/ 1860147 w 1872838"/>
              <a:gd name="connsiteY0" fmla="*/ 25383 h 25382"/>
              <a:gd name="connsiteX1" fmla="*/ 12691 w 1872838"/>
              <a:gd name="connsiteY1" fmla="*/ 25383 h 25382"/>
              <a:gd name="connsiteX2" fmla="*/ 0 w 1872838"/>
              <a:gd name="connsiteY2" fmla="*/ 12691 h 25382"/>
              <a:gd name="connsiteX3" fmla="*/ 12691 w 1872838"/>
              <a:gd name="connsiteY3" fmla="*/ 0 h 25382"/>
              <a:gd name="connsiteX4" fmla="*/ 1860147 w 1872838"/>
              <a:gd name="connsiteY4" fmla="*/ 0 h 25382"/>
              <a:gd name="connsiteX5" fmla="*/ 1872838 w 1872838"/>
              <a:gd name="connsiteY5" fmla="*/ 12691 h 25382"/>
              <a:gd name="connsiteX6" fmla="*/ 1860147 w 1872838"/>
              <a:gd name="connsiteY6" fmla="*/ 25383 h 2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2838" h="25382">
                <a:moveTo>
                  <a:pt x="1860147" y="25383"/>
                </a:moveTo>
                <a:lnTo>
                  <a:pt x="12691" y="25383"/>
                </a:lnTo>
                <a:cubicBezTo>
                  <a:pt x="5676" y="25383"/>
                  <a:pt x="0" y="19707"/>
                  <a:pt x="0" y="12691"/>
                </a:cubicBezTo>
                <a:cubicBezTo>
                  <a:pt x="0" y="5676"/>
                  <a:pt x="5676" y="0"/>
                  <a:pt x="12691" y="0"/>
                </a:cubicBezTo>
                <a:lnTo>
                  <a:pt x="1860147" y="0"/>
                </a:lnTo>
                <a:cubicBezTo>
                  <a:pt x="1867163" y="0"/>
                  <a:pt x="1872838" y="5676"/>
                  <a:pt x="1872838" y="12691"/>
                </a:cubicBezTo>
                <a:cubicBezTo>
                  <a:pt x="1872838" y="19707"/>
                  <a:pt x="1867136" y="25383"/>
                  <a:pt x="1860147" y="25383"/>
                </a:cubicBezTo>
                <a:close/>
              </a:path>
            </a:pathLst>
          </a:custGeom>
          <a:solidFill>
            <a:srgbClr val="F7C57D"/>
          </a:solidFill>
          <a:ln w="26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16"/>
            </p:custDataLst>
          </p:nvPr>
        </p:nvSpPr>
        <p:spPr>
          <a:xfrm>
            <a:off x="4594225" y="2798445"/>
            <a:ext cx="4194175" cy="57785"/>
          </a:xfrm>
          <a:custGeom>
            <a:avLst/>
            <a:gdLst>
              <a:gd name="connsiteX0" fmla="*/ 1840440 w 1853105"/>
              <a:gd name="connsiteY0" fmla="*/ 25383 h 25382"/>
              <a:gd name="connsiteX1" fmla="*/ 12691 w 1853105"/>
              <a:gd name="connsiteY1" fmla="*/ 25383 h 25382"/>
              <a:gd name="connsiteX2" fmla="*/ 0 w 1853105"/>
              <a:gd name="connsiteY2" fmla="*/ 12691 h 25382"/>
              <a:gd name="connsiteX3" fmla="*/ 12691 w 1853105"/>
              <a:gd name="connsiteY3" fmla="*/ 0 h 25382"/>
              <a:gd name="connsiteX4" fmla="*/ 1840414 w 1853105"/>
              <a:gd name="connsiteY4" fmla="*/ 0 h 25382"/>
              <a:gd name="connsiteX5" fmla="*/ 1853105 w 1853105"/>
              <a:gd name="connsiteY5" fmla="*/ 12691 h 25382"/>
              <a:gd name="connsiteX6" fmla="*/ 1840440 w 1853105"/>
              <a:gd name="connsiteY6" fmla="*/ 25383 h 2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3105" h="25382">
                <a:moveTo>
                  <a:pt x="1840440" y="25383"/>
                </a:moveTo>
                <a:lnTo>
                  <a:pt x="12691" y="25383"/>
                </a:lnTo>
                <a:cubicBezTo>
                  <a:pt x="5676" y="25383"/>
                  <a:pt x="0" y="19707"/>
                  <a:pt x="0" y="12691"/>
                </a:cubicBezTo>
                <a:cubicBezTo>
                  <a:pt x="0" y="5676"/>
                  <a:pt x="5676" y="0"/>
                  <a:pt x="12691" y="0"/>
                </a:cubicBezTo>
                <a:lnTo>
                  <a:pt x="1840414" y="0"/>
                </a:lnTo>
                <a:cubicBezTo>
                  <a:pt x="1847429" y="0"/>
                  <a:pt x="1853105" y="5676"/>
                  <a:pt x="1853105" y="12691"/>
                </a:cubicBezTo>
                <a:cubicBezTo>
                  <a:pt x="1853105" y="19707"/>
                  <a:pt x="1847429" y="25383"/>
                  <a:pt x="1840440" y="25383"/>
                </a:cubicBezTo>
                <a:close/>
              </a:path>
            </a:pathLst>
          </a:custGeom>
          <a:solidFill>
            <a:srgbClr val="F7C57D"/>
          </a:solidFill>
          <a:ln w="26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3097233" y="3504990"/>
            <a:ext cx="5997535" cy="1945343"/>
          </a:xfrm>
        </p:spPr>
        <p:txBody>
          <a:bodyPr wrap="square" anchor="t">
            <a:normAutofit/>
          </a:bodyPr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3376311" y="1650965"/>
            <a:ext cx="5439378" cy="1169662"/>
          </a:xfrm>
        </p:spPr>
        <p:txBody>
          <a:bodyPr wrap="none" bIns="36000" anchor="ctr">
            <a:normAutofit/>
          </a:bodyPr>
          <a:lstStyle>
            <a:lvl1pPr marL="0" indent="0" algn="ctr">
              <a:buNone/>
              <a:defRPr sz="5400" b="1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图标&#10;&#10;描述已自动生成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4481" y="856672"/>
            <a:ext cx="970998" cy="970998"/>
          </a:xfrm>
          <a:prstGeom prst="rect">
            <a:avLst/>
          </a:prstGeom>
        </p:spPr>
      </p:pic>
      <p:pic>
        <p:nvPicPr>
          <p:cNvPr id="10" name="图片 9" descr="图标&#10;&#10;描述已自动生成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83517" y="1328949"/>
            <a:ext cx="832346" cy="83234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microsoft.com/office/2007/relationships/hdphoto" Target="../media/image9.wdp"/><Relationship Id="rId8" Type="http://schemas.openxmlformats.org/officeDocument/2006/relationships/image" Target="../media/image8.png"/><Relationship Id="rId7" Type="http://schemas.openxmlformats.org/officeDocument/2006/relationships/tags" Target="../tags/tag22.xml"/><Relationship Id="rId6" Type="http://schemas.microsoft.com/office/2007/relationships/hdphoto" Target="../media/image7.wdp"/><Relationship Id="rId5" Type="http://schemas.openxmlformats.org/officeDocument/2006/relationships/image" Target="../media/image6.png"/><Relationship Id="rId4" Type="http://schemas.openxmlformats.org/officeDocument/2006/relationships/tags" Target="../tags/tag21.xml"/><Relationship Id="rId3" Type="http://schemas.openxmlformats.org/officeDocument/2006/relationships/image" Target="../media/image1.png"/><Relationship Id="rId20" Type="http://schemas.openxmlformats.org/officeDocument/2006/relationships/theme" Target="../theme/theme2.xml"/><Relationship Id="rId2" Type="http://schemas.openxmlformats.org/officeDocument/2006/relationships/tags" Target="../tags/tag20.xml"/><Relationship Id="rId19" Type="http://schemas.openxmlformats.org/officeDocument/2006/relationships/tags" Target="../tags/tag30.xml"/><Relationship Id="rId18" Type="http://schemas.openxmlformats.org/officeDocument/2006/relationships/tags" Target="../tags/tag29.xml"/><Relationship Id="rId17" Type="http://schemas.openxmlformats.org/officeDocument/2006/relationships/tags" Target="../tags/tag28.xml"/><Relationship Id="rId16" Type="http://schemas.openxmlformats.org/officeDocument/2006/relationships/tags" Target="../tags/tag27.xml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image" Target="../media/image10.png"/><Relationship Id="rId12" Type="http://schemas.openxmlformats.org/officeDocument/2006/relationships/tags" Target="../tags/tag24.xml"/><Relationship Id="rId11" Type="http://schemas.openxmlformats.org/officeDocument/2006/relationships/image" Target="../media/image2.png"/><Relationship Id="rId10" Type="http://schemas.openxmlformats.org/officeDocument/2006/relationships/tags" Target="../tags/tag2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microsoft.com/office/2007/relationships/hdphoto" Target="../media/image9.wdp"/><Relationship Id="rId8" Type="http://schemas.openxmlformats.org/officeDocument/2006/relationships/image" Target="../media/image8.png"/><Relationship Id="rId7" Type="http://schemas.openxmlformats.org/officeDocument/2006/relationships/tags" Target="../tags/tag43.xml"/><Relationship Id="rId6" Type="http://schemas.microsoft.com/office/2007/relationships/hdphoto" Target="../media/image7.wdp"/><Relationship Id="rId5" Type="http://schemas.openxmlformats.org/officeDocument/2006/relationships/image" Target="../media/image6.png"/><Relationship Id="rId4" Type="http://schemas.openxmlformats.org/officeDocument/2006/relationships/tags" Target="../tags/tag42.xml"/><Relationship Id="rId3" Type="http://schemas.openxmlformats.org/officeDocument/2006/relationships/image" Target="../media/image1.png"/><Relationship Id="rId20" Type="http://schemas.openxmlformats.org/officeDocument/2006/relationships/theme" Target="../theme/theme3.xml"/><Relationship Id="rId2" Type="http://schemas.openxmlformats.org/officeDocument/2006/relationships/tags" Target="../tags/tag41.xml"/><Relationship Id="rId19" Type="http://schemas.openxmlformats.org/officeDocument/2006/relationships/tags" Target="../tags/tag51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image" Target="../media/image10.png"/><Relationship Id="rId12" Type="http://schemas.openxmlformats.org/officeDocument/2006/relationships/tags" Target="../tags/tag45.xml"/><Relationship Id="rId11" Type="http://schemas.openxmlformats.org/officeDocument/2006/relationships/image" Target="../media/image2.png"/><Relationship Id="rId10" Type="http://schemas.openxmlformats.org/officeDocument/2006/relationships/tags" Target="../tags/tag44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9" Type="http://schemas.microsoft.com/office/2007/relationships/hdphoto" Target="../media/image9.wdp"/><Relationship Id="rId8" Type="http://schemas.openxmlformats.org/officeDocument/2006/relationships/image" Target="../media/image8.png"/><Relationship Id="rId7" Type="http://schemas.openxmlformats.org/officeDocument/2006/relationships/tags" Target="../tags/tag70.xml"/><Relationship Id="rId6" Type="http://schemas.microsoft.com/office/2007/relationships/hdphoto" Target="../media/image7.wdp"/><Relationship Id="rId5" Type="http://schemas.openxmlformats.org/officeDocument/2006/relationships/image" Target="../media/image6.png"/><Relationship Id="rId4" Type="http://schemas.openxmlformats.org/officeDocument/2006/relationships/tags" Target="../tags/tag69.xml"/><Relationship Id="rId3" Type="http://schemas.openxmlformats.org/officeDocument/2006/relationships/image" Target="../media/image1.png"/><Relationship Id="rId20" Type="http://schemas.openxmlformats.org/officeDocument/2006/relationships/theme" Target="../theme/theme4.xml"/><Relationship Id="rId2" Type="http://schemas.openxmlformats.org/officeDocument/2006/relationships/tags" Target="../tags/tag68.xml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image" Target="../media/image10.png"/><Relationship Id="rId12" Type="http://schemas.openxmlformats.org/officeDocument/2006/relationships/tags" Target="../tags/tag72.xml"/><Relationship Id="rId11" Type="http://schemas.openxmlformats.org/officeDocument/2006/relationships/image" Target="../media/image2.png"/><Relationship Id="rId10" Type="http://schemas.openxmlformats.org/officeDocument/2006/relationships/tags" Target="../tags/tag71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outerShdw blurRad="88900" dist="101600" dir="5400000" algn="ctr" rotWithShape="0">
              <a:srgbClr val="000000">
                <a:alpha val="2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759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0077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‒"/>
        <a:defRPr sz="20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511935" indent="-228600" algn="l" defTabSz="914400" rtl="0" eaLnBrk="1" fontAlgn="auto" latinLnBrk="0" hangingPunct="1">
        <a:lnSpc>
          <a:spcPct val="10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943735" indent="-228600" algn="l" defTabSz="914400" rtl="0" eaLnBrk="1" fontAlgn="auto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背景图案&#10;&#10;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 descr="图标&#10;&#10;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0138" y="831041"/>
            <a:ext cx="678895" cy="678895"/>
          </a:xfrm>
          <a:prstGeom prst="rect">
            <a:avLst/>
          </a:prstGeom>
        </p:spPr>
      </p:pic>
      <p:pic>
        <p:nvPicPr>
          <p:cNvPr id="14" name="图片 13" descr="图标&#10;&#10;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9295" y="855568"/>
            <a:ext cx="719999" cy="719999"/>
          </a:xfrm>
          <a:prstGeom prst="rect">
            <a:avLst/>
          </a:prstGeom>
        </p:spPr>
      </p:pic>
      <p:pic>
        <p:nvPicPr>
          <p:cNvPr id="8" name="图片 7" descr="形状, 矩形&#10;&#10;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 cstate="email"/>
          <a:stretch>
            <a:fillRect/>
          </a:stretch>
        </p:blipFill>
        <p:spPr>
          <a:xfrm>
            <a:off x="218501" y="193108"/>
            <a:ext cx="11754998" cy="6471784"/>
          </a:xfrm>
          <a:prstGeom prst="rect">
            <a:avLst/>
          </a:prstGeom>
        </p:spPr>
      </p:pic>
      <p:pic>
        <p:nvPicPr>
          <p:cNvPr id="13" name="图片 12" descr="图片包含 游戏机, 食物&#10;&#10;描述已自动生成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 cstate="email"/>
          <a:srcRect/>
          <a:stretch>
            <a:fillRect/>
          </a:stretch>
        </p:blipFill>
        <p:spPr>
          <a:xfrm>
            <a:off x="0" y="5022850"/>
            <a:ext cx="12192000" cy="183515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背景图案&#10;&#10;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 descr="图标&#10;&#10;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0138" y="831041"/>
            <a:ext cx="678895" cy="678895"/>
          </a:xfrm>
          <a:prstGeom prst="rect">
            <a:avLst/>
          </a:prstGeom>
        </p:spPr>
      </p:pic>
      <p:pic>
        <p:nvPicPr>
          <p:cNvPr id="14" name="图片 13" descr="图标&#10;&#10;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9295" y="855568"/>
            <a:ext cx="719999" cy="719999"/>
          </a:xfrm>
          <a:prstGeom prst="rect">
            <a:avLst/>
          </a:prstGeom>
        </p:spPr>
      </p:pic>
      <p:pic>
        <p:nvPicPr>
          <p:cNvPr id="8" name="图片 7" descr="形状, 矩形&#10;&#10;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 cstate="email"/>
          <a:stretch>
            <a:fillRect/>
          </a:stretch>
        </p:blipFill>
        <p:spPr>
          <a:xfrm>
            <a:off x="218501" y="193108"/>
            <a:ext cx="11754998" cy="6471784"/>
          </a:xfrm>
          <a:prstGeom prst="rect">
            <a:avLst/>
          </a:prstGeom>
        </p:spPr>
      </p:pic>
      <p:pic>
        <p:nvPicPr>
          <p:cNvPr id="13" name="图片 12" descr="图片包含 游戏机, 食物&#10;&#10;描述已自动生成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 cstate="email"/>
          <a:srcRect/>
          <a:stretch>
            <a:fillRect/>
          </a:stretch>
        </p:blipFill>
        <p:spPr>
          <a:xfrm>
            <a:off x="0" y="5022850"/>
            <a:ext cx="12192000" cy="183515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背景图案&#10;&#10;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 descr="图标&#10;&#10;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0138" y="831041"/>
            <a:ext cx="678895" cy="678895"/>
          </a:xfrm>
          <a:prstGeom prst="rect">
            <a:avLst/>
          </a:prstGeom>
        </p:spPr>
      </p:pic>
      <p:pic>
        <p:nvPicPr>
          <p:cNvPr id="14" name="图片 13" descr="图标&#10;&#10;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9295" y="855568"/>
            <a:ext cx="719999" cy="719999"/>
          </a:xfrm>
          <a:prstGeom prst="rect">
            <a:avLst/>
          </a:prstGeom>
        </p:spPr>
      </p:pic>
      <p:pic>
        <p:nvPicPr>
          <p:cNvPr id="8" name="图片 7" descr="形状, 矩形&#10;&#10;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 cstate="email"/>
          <a:stretch>
            <a:fillRect/>
          </a:stretch>
        </p:blipFill>
        <p:spPr>
          <a:xfrm>
            <a:off x="218501" y="193108"/>
            <a:ext cx="11754998" cy="6471784"/>
          </a:xfrm>
          <a:prstGeom prst="rect">
            <a:avLst/>
          </a:prstGeom>
        </p:spPr>
      </p:pic>
      <p:pic>
        <p:nvPicPr>
          <p:cNvPr id="13" name="图片 12" descr="图片包含 游戏机, 食物&#10;&#10;描述已自动生成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 cstate="email"/>
          <a:srcRect/>
          <a:stretch>
            <a:fillRect/>
          </a:stretch>
        </p:blipFill>
        <p:spPr>
          <a:xfrm>
            <a:off x="0" y="5022850"/>
            <a:ext cx="12192000" cy="183515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9" Type="http://schemas.openxmlformats.org/officeDocument/2006/relationships/slideLayout" Target="../slideLayouts/slideLayout13.xml"/><Relationship Id="rId18" Type="http://schemas.openxmlformats.org/officeDocument/2006/relationships/tags" Target="../tags/tag99.xml"/><Relationship Id="rId17" Type="http://schemas.openxmlformats.org/officeDocument/2006/relationships/tags" Target="../tags/tag98.xml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tags" Target="../tags/tag92.xml"/><Relationship Id="rId10" Type="http://schemas.openxmlformats.org/officeDocument/2006/relationships/tags" Target="../tags/tag91.xml"/><Relationship Id="rId1" Type="http://schemas.openxmlformats.org/officeDocument/2006/relationships/tags" Target="../tags/tag8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image" Target="../media/image17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115.xml"/><Relationship Id="rId14" Type="http://schemas.openxmlformats.org/officeDocument/2006/relationships/tags" Target="../tags/tag114.xml"/><Relationship Id="rId13" Type="http://schemas.openxmlformats.org/officeDocument/2006/relationships/tags" Target="../tags/tag113.xml"/><Relationship Id="rId12" Type="http://schemas.openxmlformats.org/officeDocument/2006/relationships/tags" Target="../tags/tag112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21.xml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image" Target="../media/image17.pn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6.GIF"/><Relationship Id="rId4" Type="http://schemas.openxmlformats.org/officeDocument/2006/relationships/image" Target="../media/image25.png"/><Relationship Id="rId3" Type="http://schemas.openxmlformats.org/officeDocument/2006/relationships/image" Target="../media/image24.GIF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GIF"/><Relationship Id="rId3" Type="http://schemas.openxmlformats.org/officeDocument/2006/relationships/image" Target="../media/image27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tags" Target="../tags/tag12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7.jpeg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28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jpeg"/><Relationship Id="rId3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29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30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37.xml"/><Relationship Id="rId8" Type="http://schemas.openxmlformats.org/officeDocument/2006/relationships/tags" Target="../tags/tag136.xml"/><Relationship Id="rId7" Type="http://schemas.openxmlformats.org/officeDocument/2006/relationships/tags" Target="../tags/tag135.xml"/><Relationship Id="rId6" Type="http://schemas.openxmlformats.org/officeDocument/2006/relationships/tags" Target="../tags/tag134.xml"/><Relationship Id="rId54" Type="http://schemas.openxmlformats.org/officeDocument/2006/relationships/notesSlide" Target="../notesSlides/notesSlide12.xml"/><Relationship Id="rId53" Type="http://schemas.openxmlformats.org/officeDocument/2006/relationships/slideLayout" Target="../slideLayouts/slideLayout1.xml"/><Relationship Id="rId52" Type="http://schemas.openxmlformats.org/officeDocument/2006/relationships/tags" Target="../tags/tag180.xml"/><Relationship Id="rId51" Type="http://schemas.openxmlformats.org/officeDocument/2006/relationships/tags" Target="../tags/tag179.xml"/><Relationship Id="rId50" Type="http://schemas.openxmlformats.org/officeDocument/2006/relationships/tags" Target="../tags/tag178.xml"/><Relationship Id="rId5" Type="http://schemas.openxmlformats.org/officeDocument/2006/relationships/tags" Target="../tags/tag133.xml"/><Relationship Id="rId49" Type="http://schemas.openxmlformats.org/officeDocument/2006/relationships/tags" Target="../tags/tag177.xml"/><Relationship Id="rId48" Type="http://schemas.openxmlformats.org/officeDocument/2006/relationships/tags" Target="../tags/tag176.xml"/><Relationship Id="rId47" Type="http://schemas.openxmlformats.org/officeDocument/2006/relationships/tags" Target="../tags/tag175.xml"/><Relationship Id="rId46" Type="http://schemas.openxmlformats.org/officeDocument/2006/relationships/tags" Target="../tags/tag174.xml"/><Relationship Id="rId45" Type="http://schemas.openxmlformats.org/officeDocument/2006/relationships/tags" Target="../tags/tag173.xml"/><Relationship Id="rId44" Type="http://schemas.openxmlformats.org/officeDocument/2006/relationships/tags" Target="../tags/tag172.xml"/><Relationship Id="rId43" Type="http://schemas.openxmlformats.org/officeDocument/2006/relationships/tags" Target="../tags/tag171.xml"/><Relationship Id="rId42" Type="http://schemas.openxmlformats.org/officeDocument/2006/relationships/tags" Target="../tags/tag170.xml"/><Relationship Id="rId41" Type="http://schemas.openxmlformats.org/officeDocument/2006/relationships/tags" Target="../tags/tag169.xml"/><Relationship Id="rId40" Type="http://schemas.openxmlformats.org/officeDocument/2006/relationships/tags" Target="../tags/tag168.xml"/><Relationship Id="rId4" Type="http://schemas.openxmlformats.org/officeDocument/2006/relationships/tags" Target="../tags/tag132.xml"/><Relationship Id="rId39" Type="http://schemas.openxmlformats.org/officeDocument/2006/relationships/tags" Target="../tags/tag167.xml"/><Relationship Id="rId38" Type="http://schemas.openxmlformats.org/officeDocument/2006/relationships/tags" Target="../tags/tag166.xml"/><Relationship Id="rId37" Type="http://schemas.openxmlformats.org/officeDocument/2006/relationships/tags" Target="../tags/tag165.xml"/><Relationship Id="rId36" Type="http://schemas.openxmlformats.org/officeDocument/2006/relationships/tags" Target="../tags/tag164.xml"/><Relationship Id="rId35" Type="http://schemas.openxmlformats.org/officeDocument/2006/relationships/tags" Target="../tags/tag163.xml"/><Relationship Id="rId34" Type="http://schemas.openxmlformats.org/officeDocument/2006/relationships/tags" Target="../tags/tag162.xml"/><Relationship Id="rId33" Type="http://schemas.openxmlformats.org/officeDocument/2006/relationships/tags" Target="../tags/tag161.xml"/><Relationship Id="rId32" Type="http://schemas.openxmlformats.org/officeDocument/2006/relationships/tags" Target="../tags/tag160.xml"/><Relationship Id="rId31" Type="http://schemas.openxmlformats.org/officeDocument/2006/relationships/tags" Target="../tags/tag159.xml"/><Relationship Id="rId30" Type="http://schemas.openxmlformats.org/officeDocument/2006/relationships/tags" Target="../tags/tag158.xml"/><Relationship Id="rId3" Type="http://schemas.openxmlformats.org/officeDocument/2006/relationships/tags" Target="../tags/tag131.xml"/><Relationship Id="rId29" Type="http://schemas.openxmlformats.org/officeDocument/2006/relationships/tags" Target="../tags/tag157.xml"/><Relationship Id="rId28" Type="http://schemas.openxmlformats.org/officeDocument/2006/relationships/tags" Target="../tags/tag156.xml"/><Relationship Id="rId27" Type="http://schemas.openxmlformats.org/officeDocument/2006/relationships/tags" Target="../tags/tag155.xml"/><Relationship Id="rId26" Type="http://schemas.openxmlformats.org/officeDocument/2006/relationships/tags" Target="../tags/tag154.xml"/><Relationship Id="rId25" Type="http://schemas.openxmlformats.org/officeDocument/2006/relationships/tags" Target="../tags/tag153.xml"/><Relationship Id="rId24" Type="http://schemas.openxmlformats.org/officeDocument/2006/relationships/tags" Target="../tags/tag152.xml"/><Relationship Id="rId23" Type="http://schemas.openxmlformats.org/officeDocument/2006/relationships/tags" Target="../tags/tag151.xml"/><Relationship Id="rId22" Type="http://schemas.openxmlformats.org/officeDocument/2006/relationships/tags" Target="../tags/tag150.xml"/><Relationship Id="rId21" Type="http://schemas.openxmlformats.org/officeDocument/2006/relationships/tags" Target="../tags/tag149.xml"/><Relationship Id="rId20" Type="http://schemas.openxmlformats.org/officeDocument/2006/relationships/tags" Target="../tags/tag148.xml"/><Relationship Id="rId2" Type="http://schemas.openxmlformats.org/officeDocument/2006/relationships/image" Target="../media/image17.png"/><Relationship Id="rId19" Type="http://schemas.openxmlformats.org/officeDocument/2006/relationships/tags" Target="../tags/tag147.xml"/><Relationship Id="rId18" Type="http://schemas.openxmlformats.org/officeDocument/2006/relationships/tags" Target="../tags/tag146.xml"/><Relationship Id="rId17" Type="http://schemas.openxmlformats.org/officeDocument/2006/relationships/tags" Target="../tags/tag145.xml"/><Relationship Id="rId16" Type="http://schemas.openxmlformats.org/officeDocument/2006/relationships/tags" Target="../tags/tag144.xml"/><Relationship Id="rId15" Type="http://schemas.openxmlformats.org/officeDocument/2006/relationships/tags" Target="../tags/tag143.xml"/><Relationship Id="rId14" Type="http://schemas.openxmlformats.org/officeDocument/2006/relationships/tags" Target="../tags/tag142.xml"/><Relationship Id="rId13" Type="http://schemas.openxmlformats.org/officeDocument/2006/relationships/tags" Target="../tags/tag141.xml"/><Relationship Id="rId12" Type="http://schemas.openxmlformats.org/officeDocument/2006/relationships/tags" Target="../tags/tag140.xml"/><Relationship Id="rId11" Type="http://schemas.openxmlformats.org/officeDocument/2006/relationships/tags" Target="../tags/tag139.xml"/><Relationship Id="rId10" Type="http://schemas.openxmlformats.org/officeDocument/2006/relationships/tags" Target="../tags/tag138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文本框 366"/>
          <p:cNvSpPr txBox="1"/>
          <p:nvPr/>
        </p:nvSpPr>
        <p:spPr>
          <a:xfrm>
            <a:off x="4093210" y="4257675"/>
            <a:ext cx="40055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fontAlgn="base">
              <a:buClrTx/>
              <a:buSzTx/>
              <a:buFontTx/>
            </a:pPr>
            <a:r>
              <a:rPr lang="zh-CN" altLang="en-US" sz="2000" dirty="0">
                <a:solidFill>
                  <a:srgbClr val="E7D99C"/>
                </a:solidFill>
                <a:effectLst/>
                <a:ea typeface="黑体" panose="02010609060101010101" charset="-122"/>
                <a:sym typeface="+mn-ea"/>
              </a:rPr>
              <a:t>品牌传播 |裂变引流</a:t>
            </a:r>
            <a:r>
              <a:rPr lang="en-US" altLang="zh-CN" sz="2000" dirty="0">
                <a:solidFill>
                  <a:srgbClr val="E7D99C"/>
                </a:solidFill>
                <a:effectLst/>
                <a:ea typeface="黑体" panose="02010609060101010101" charset="-122"/>
                <a:sym typeface="+mn-ea"/>
              </a:rPr>
              <a:t> </a:t>
            </a:r>
            <a:r>
              <a:rPr lang="zh-CN" altLang="en-US" sz="2000" dirty="0">
                <a:solidFill>
                  <a:srgbClr val="E7D99C"/>
                </a:solidFill>
                <a:effectLst/>
                <a:ea typeface="黑体" panose="02010609060101010101" charset="-122"/>
                <a:sym typeface="+mn-ea"/>
              </a:rPr>
              <a:t>| 留存活跃</a:t>
            </a:r>
            <a:endParaRPr lang="zh-CN" altLang="en-US" sz="2000" dirty="0">
              <a:solidFill>
                <a:srgbClr val="E7D99C"/>
              </a:solidFill>
              <a:effectLst/>
              <a:ea typeface="黑体" panose="02010609060101010101" charset="-122"/>
              <a:sym typeface="+mn-ea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2月营销方案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立春、元宵节、情人节</a:t>
            </a:r>
            <a:endParaRPr lang="zh-CN" altLang="en-US"/>
          </a:p>
        </p:txBody>
      </p:sp>
      <p:sp>
        <p:nvSpPr>
          <p:cNvPr id="2" name="文本占位符 1"/>
          <p:cNvSpPr/>
          <p:nvPr>
            <p:ph type="body" sz="quarter" idx="17"/>
          </p:nvPr>
        </p:nvSpPr>
        <p:spPr/>
        <p:txBody>
          <a:bodyPr/>
          <a:p>
            <a:r>
              <a:rPr lang="zh-CN" altLang="en-US"/>
              <a:t>营销活动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" name="任意多边形: 形状 17"/>
          <p:cNvSpPr/>
          <p:nvPr>
            <p:custDataLst>
              <p:tags r:id="rId2"/>
            </p:custDataLst>
          </p:nvPr>
        </p:nvSpPr>
        <p:spPr>
          <a:xfrm>
            <a:off x="4918084" y="4270062"/>
            <a:ext cx="1253585" cy="136617"/>
          </a:xfrm>
          <a:custGeom>
            <a:avLst/>
            <a:gdLst>
              <a:gd name="connsiteX0" fmla="*/ 216056 w 1253585"/>
              <a:gd name="connsiteY0" fmla="*/ 5401 h 136617"/>
              <a:gd name="connsiteX1" fmla="*/ 194890 w 1253585"/>
              <a:gd name="connsiteY1" fmla="*/ 21032 h 136617"/>
              <a:gd name="connsiteX2" fmla="*/ 187052 w 1253585"/>
              <a:gd name="connsiteY2" fmla="*/ 67927 h 136617"/>
              <a:gd name="connsiteX3" fmla="*/ 195283 w 1253585"/>
              <a:gd name="connsiteY3" fmla="*/ 116776 h 136617"/>
              <a:gd name="connsiteX4" fmla="*/ 216056 w 1253585"/>
              <a:gd name="connsiteY4" fmla="*/ 132016 h 136617"/>
              <a:gd name="connsiteX5" fmla="*/ 237221 w 1253585"/>
              <a:gd name="connsiteY5" fmla="*/ 117557 h 136617"/>
              <a:gd name="connsiteX6" fmla="*/ 245059 w 1253585"/>
              <a:gd name="connsiteY6" fmla="*/ 67927 h 136617"/>
              <a:gd name="connsiteX7" fmla="*/ 238396 w 1253585"/>
              <a:gd name="connsiteY7" fmla="*/ 22595 h 136617"/>
              <a:gd name="connsiteX8" fmla="*/ 216056 w 1253585"/>
              <a:gd name="connsiteY8" fmla="*/ 5401 h 136617"/>
              <a:gd name="connsiteX9" fmla="*/ 1006382 w 1253585"/>
              <a:gd name="connsiteY9" fmla="*/ 1400 h 136617"/>
              <a:gd name="connsiteX10" fmla="*/ 1080863 w 1253585"/>
              <a:gd name="connsiteY10" fmla="*/ 1400 h 136617"/>
              <a:gd name="connsiteX11" fmla="*/ 1087136 w 1253585"/>
              <a:gd name="connsiteY11" fmla="*/ 31004 h 136617"/>
              <a:gd name="connsiteX12" fmla="*/ 1083229 w 1253585"/>
              <a:gd name="connsiteY12" fmla="*/ 31804 h 136617"/>
              <a:gd name="connsiteX13" fmla="*/ 1073433 w 1253585"/>
              <a:gd name="connsiteY13" fmla="*/ 11098 h 136617"/>
              <a:gd name="connsiteX14" fmla="*/ 1058935 w 1253585"/>
              <a:gd name="connsiteY14" fmla="*/ 6801 h 136617"/>
              <a:gd name="connsiteX15" fmla="*/ 1050314 w 1253585"/>
              <a:gd name="connsiteY15" fmla="*/ 7584 h 136617"/>
              <a:gd name="connsiteX16" fmla="*/ 1049531 w 1253585"/>
              <a:gd name="connsiteY16" fmla="*/ 15408 h 136617"/>
              <a:gd name="connsiteX17" fmla="*/ 1049531 w 1253585"/>
              <a:gd name="connsiteY17" fmla="*/ 124156 h 136617"/>
              <a:gd name="connsiteX18" fmla="*/ 1051484 w 1253585"/>
              <a:gd name="connsiteY18" fmla="*/ 128852 h 136617"/>
              <a:gd name="connsiteX19" fmla="*/ 1056563 w 1253585"/>
              <a:gd name="connsiteY19" fmla="*/ 130416 h 136617"/>
              <a:gd name="connsiteX20" fmla="*/ 1063595 w 1253585"/>
              <a:gd name="connsiteY20" fmla="*/ 130416 h 136617"/>
              <a:gd name="connsiteX21" fmla="*/ 1063595 w 1253585"/>
              <a:gd name="connsiteY21" fmla="*/ 135017 h 136617"/>
              <a:gd name="connsiteX22" fmla="*/ 1022865 w 1253585"/>
              <a:gd name="connsiteY22" fmla="*/ 135017 h 136617"/>
              <a:gd name="connsiteX23" fmla="*/ 1022865 w 1253585"/>
              <a:gd name="connsiteY23" fmla="*/ 130416 h 136617"/>
              <a:gd name="connsiteX24" fmla="*/ 1029897 w 1253585"/>
              <a:gd name="connsiteY24" fmla="*/ 130416 h 136617"/>
              <a:gd name="connsiteX25" fmla="*/ 1035367 w 1253585"/>
              <a:gd name="connsiteY25" fmla="*/ 128852 h 136617"/>
              <a:gd name="connsiteX26" fmla="*/ 1036930 w 1253585"/>
              <a:gd name="connsiteY26" fmla="*/ 124156 h 136617"/>
              <a:gd name="connsiteX27" fmla="*/ 1036930 w 1253585"/>
              <a:gd name="connsiteY27" fmla="*/ 14624 h 136617"/>
              <a:gd name="connsiteX28" fmla="*/ 1036145 w 1253585"/>
              <a:gd name="connsiteY28" fmla="*/ 7584 h 136617"/>
              <a:gd name="connsiteX29" fmla="*/ 1029876 w 1253585"/>
              <a:gd name="connsiteY29" fmla="*/ 6801 h 136617"/>
              <a:gd name="connsiteX30" fmla="*/ 1014592 w 1253585"/>
              <a:gd name="connsiteY30" fmla="*/ 10708 h 136617"/>
              <a:gd name="connsiteX31" fmla="*/ 1004013 w 1253585"/>
              <a:gd name="connsiteY31" fmla="*/ 31804 h 136617"/>
              <a:gd name="connsiteX32" fmla="*/ 999325 w 1253585"/>
              <a:gd name="connsiteY32" fmla="*/ 31004 h 136617"/>
              <a:gd name="connsiteX33" fmla="*/ 835081 w 1253585"/>
              <a:gd name="connsiteY33" fmla="*/ 1400 h 136617"/>
              <a:gd name="connsiteX34" fmla="*/ 857680 w 1253585"/>
              <a:gd name="connsiteY34" fmla="*/ 1400 h 136617"/>
              <a:gd name="connsiteX35" fmla="*/ 911040 w 1253585"/>
              <a:gd name="connsiteY35" fmla="*/ 104472 h 136617"/>
              <a:gd name="connsiteX36" fmla="*/ 912609 w 1253585"/>
              <a:gd name="connsiteY36" fmla="*/ 104472 h 136617"/>
              <a:gd name="connsiteX37" fmla="*/ 912609 w 1253585"/>
              <a:gd name="connsiteY37" fmla="*/ 12302 h 136617"/>
              <a:gd name="connsiteX38" fmla="*/ 911047 w 1253585"/>
              <a:gd name="connsiteY38" fmla="*/ 7576 h 136617"/>
              <a:gd name="connsiteX39" fmla="*/ 905577 w 1253585"/>
              <a:gd name="connsiteY39" fmla="*/ 6001 h 136617"/>
              <a:gd name="connsiteX40" fmla="*/ 899326 w 1253585"/>
              <a:gd name="connsiteY40" fmla="*/ 6001 h 136617"/>
              <a:gd name="connsiteX41" fmla="*/ 899326 w 1253585"/>
              <a:gd name="connsiteY41" fmla="*/ 1400 h 136617"/>
              <a:gd name="connsiteX42" fmla="*/ 930493 w 1253585"/>
              <a:gd name="connsiteY42" fmla="*/ 1400 h 136617"/>
              <a:gd name="connsiteX43" fmla="*/ 930493 w 1253585"/>
              <a:gd name="connsiteY43" fmla="*/ 6001 h 136617"/>
              <a:gd name="connsiteX44" fmla="*/ 924242 w 1253585"/>
              <a:gd name="connsiteY44" fmla="*/ 6001 h 136617"/>
              <a:gd name="connsiteX45" fmla="*/ 919163 w 1253585"/>
              <a:gd name="connsiteY45" fmla="*/ 7565 h 136617"/>
              <a:gd name="connsiteX46" fmla="*/ 917210 w 1253585"/>
              <a:gd name="connsiteY46" fmla="*/ 12255 h 136617"/>
              <a:gd name="connsiteX47" fmla="*/ 917210 w 1253585"/>
              <a:gd name="connsiteY47" fmla="*/ 135017 h 136617"/>
              <a:gd name="connsiteX48" fmla="*/ 912609 w 1253585"/>
              <a:gd name="connsiteY48" fmla="*/ 135017 h 136617"/>
              <a:gd name="connsiteX49" fmla="*/ 852971 w 1253585"/>
              <a:gd name="connsiteY49" fmla="*/ 18230 h 136617"/>
              <a:gd name="connsiteX50" fmla="*/ 851402 w 1253585"/>
              <a:gd name="connsiteY50" fmla="*/ 18230 h 136617"/>
              <a:gd name="connsiteX51" fmla="*/ 851402 w 1253585"/>
              <a:gd name="connsiteY51" fmla="*/ 124140 h 136617"/>
              <a:gd name="connsiteX52" fmla="*/ 853355 w 1253585"/>
              <a:gd name="connsiteY52" fmla="*/ 128847 h 136617"/>
              <a:gd name="connsiteX53" fmla="*/ 858434 w 1253585"/>
              <a:gd name="connsiteY53" fmla="*/ 130416 h 136617"/>
              <a:gd name="connsiteX54" fmla="*/ 864684 w 1253585"/>
              <a:gd name="connsiteY54" fmla="*/ 130416 h 136617"/>
              <a:gd name="connsiteX55" fmla="*/ 864684 w 1253585"/>
              <a:gd name="connsiteY55" fmla="*/ 135017 h 136617"/>
              <a:gd name="connsiteX56" fmla="*/ 833518 w 1253585"/>
              <a:gd name="connsiteY56" fmla="*/ 135017 h 136617"/>
              <a:gd name="connsiteX57" fmla="*/ 833518 w 1253585"/>
              <a:gd name="connsiteY57" fmla="*/ 130416 h 136617"/>
              <a:gd name="connsiteX58" fmla="*/ 839769 w 1253585"/>
              <a:gd name="connsiteY58" fmla="*/ 130416 h 136617"/>
              <a:gd name="connsiteX59" fmla="*/ 845238 w 1253585"/>
              <a:gd name="connsiteY59" fmla="*/ 128852 h 136617"/>
              <a:gd name="connsiteX60" fmla="*/ 846801 w 1253585"/>
              <a:gd name="connsiteY60" fmla="*/ 124156 h 136617"/>
              <a:gd name="connsiteX61" fmla="*/ 846801 w 1253585"/>
              <a:gd name="connsiteY61" fmla="*/ 12261 h 136617"/>
              <a:gd name="connsiteX62" fmla="*/ 845238 w 1253585"/>
              <a:gd name="connsiteY62" fmla="*/ 7565 h 136617"/>
              <a:gd name="connsiteX63" fmla="*/ 839769 w 1253585"/>
              <a:gd name="connsiteY63" fmla="*/ 6001 h 136617"/>
              <a:gd name="connsiteX64" fmla="*/ 835081 w 1253585"/>
              <a:gd name="connsiteY64" fmla="*/ 6001 h 136617"/>
              <a:gd name="connsiteX65" fmla="*/ 666812 w 1253585"/>
              <a:gd name="connsiteY65" fmla="*/ 1400 h 136617"/>
              <a:gd name="connsiteX66" fmla="*/ 743369 w 1253585"/>
              <a:gd name="connsiteY66" fmla="*/ 1400 h 136617"/>
              <a:gd name="connsiteX67" fmla="*/ 751961 w 1253585"/>
              <a:gd name="connsiteY67" fmla="*/ 27803 h 136617"/>
              <a:gd name="connsiteX68" fmla="*/ 748054 w 1253585"/>
              <a:gd name="connsiteY68" fmla="*/ 29404 h 136617"/>
              <a:gd name="connsiteX69" fmla="*/ 734798 w 1253585"/>
              <a:gd name="connsiteY69" fmla="*/ 11851 h 136617"/>
              <a:gd name="connsiteX70" fmla="*/ 719203 w 1253585"/>
              <a:gd name="connsiteY70" fmla="*/ 6001 h 136617"/>
              <a:gd name="connsiteX71" fmla="*/ 697369 w 1253585"/>
              <a:gd name="connsiteY71" fmla="*/ 6001 h 136617"/>
              <a:gd name="connsiteX72" fmla="*/ 692302 w 1253585"/>
              <a:gd name="connsiteY72" fmla="*/ 7567 h 136617"/>
              <a:gd name="connsiteX73" fmla="*/ 690353 w 1253585"/>
              <a:gd name="connsiteY73" fmla="*/ 12264 h 136617"/>
              <a:gd name="connsiteX74" fmla="*/ 690353 w 1253585"/>
              <a:gd name="connsiteY74" fmla="*/ 60808 h 136617"/>
              <a:gd name="connsiteX75" fmla="*/ 713071 w 1253585"/>
              <a:gd name="connsiteY75" fmla="*/ 60808 h 136617"/>
              <a:gd name="connsiteX76" fmla="*/ 724432 w 1253585"/>
              <a:gd name="connsiteY76" fmla="*/ 56884 h 136617"/>
              <a:gd name="connsiteX77" fmla="*/ 727958 w 1253585"/>
              <a:gd name="connsiteY77" fmla="*/ 45112 h 136617"/>
              <a:gd name="connsiteX78" fmla="*/ 727958 w 1253585"/>
              <a:gd name="connsiteY78" fmla="*/ 40405 h 136617"/>
              <a:gd name="connsiteX79" fmla="*/ 732558 w 1253585"/>
              <a:gd name="connsiteY79" fmla="*/ 40405 h 136617"/>
              <a:gd name="connsiteX80" fmla="*/ 732558 w 1253585"/>
              <a:gd name="connsiteY80" fmla="*/ 86411 h 136617"/>
              <a:gd name="connsiteX81" fmla="*/ 727958 w 1253585"/>
              <a:gd name="connsiteY81" fmla="*/ 86411 h 136617"/>
              <a:gd name="connsiteX82" fmla="*/ 727958 w 1253585"/>
              <a:gd name="connsiteY82" fmla="*/ 83298 h 136617"/>
              <a:gd name="connsiteX83" fmla="*/ 724432 w 1253585"/>
              <a:gd name="connsiteY83" fmla="*/ 70076 h 136617"/>
              <a:gd name="connsiteX84" fmla="*/ 713071 w 1253585"/>
              <a:gd name="connsiteY84" fmla="*/ 65408 h 136617"/>
              <a:gd name="connsiteX85" fmla="*/ 690353 w 1253585"/>
              <a:gd name="connsiteY85" fmla="*/ 65408 h 136617"/>
              <a:gd name="connsiteX86" fmla="*/ 690353 w 1253585"/>
              <a:gd name="connsiteY86" fmla="*/ 124150 h 136617"/>
              <a:gd name="connsiteX87" fmla="*/ 692305 w 1253585"/>
              <a:gd name="connsiteY87" fmla="*/ 128850 h 136617"/>
              <a:gd name="connsiteX88" fmla="*/ 697379 w 1253585"/>
              <a:gd name="connsiteY88" fmla="*/ 130416 h 136617"/>
              <a:gd name="connsiteX89" fmla="*/ 717672 w 1253585"/>
              <a:gd name="connsiteY89" fmla="*/ 130416 h 136617"/>
              <a:gd name="connsiteX90" fmla="*/ 737576 w 1253585"/>
              <a:gd name="connsiteY90" fmla="*/ 123761 h 136617"/>
              <a:gd name="connsiteX91" fmla="*/ 750454 w 1253585"/>
              <a:gd name="connsiteY91" fmla="*/ 103013 h 136617"/>
              <a:gd name="connsiteX92" fmla="*/ 754361 w 1253585"/>
              <a:gd name="connsiteY92" fmla="*/ 104613 h 136617"/>
              <a:gd name="connsiteX93" fmla="*/ 745763 w 1253585"/>
              <a:gd name="connsiteY93" fmla="*/ 135017 h 136617"/>
              <a:gd name="connsiteX94" fmla="*/ 666031 w 1253585"/>
              <a:gd name="connsiteY94" fmla="*/ 135017 h 136617"/>
              <a:gd name="connsiteX95" fmla="*/ 666031 w 1253585"/>
              <a:gd name="connsiteY95" fmla="*/ 130416 h 136617"/>
              <a:gd name="connsiteX96" fmla="*/ 670719 w 1253585"/>
              <a:gd name="connsiteY96" fmla="*/ 130416 h 136617"/>
              <a:gd name="connsiteX97" fmla="*/ 676189 w 1253585"/>
              <a:gd name="connsiteY97" fmla="*/ 128852 h 136617"/>
              <a:gd name="connsiteX98" fmla="*/ 677751 w 1253585"/>
              <a:gd name="connsiteY98" fmla="*/ 124156 h 136617"/>
              <a:gd name="connsiteX99" fmla="*/ 677751 w 1253585"/>
              <a:gd name="connsiteY99" fmla="*/ 12261 h 136617"/>
              <a:gd name="connsiteX100" fmla="*/ 676189 w 1253585"/>
              <a:gd name="connsiteY100" fmla="*/ 7565 h 136617"/>
              <a:gd name="connsiteX101" fmla="*/ 670719 w 1253585"/>
              <a:gd name="connsiteY101" fmla="*/ 6001 h 136617"/>
              <a:gd name="connsiteX102" fmla="*/ 666812 w 1253585"/>
              <a:gd name="connsiteY102" fmla="*/ 6001 h 136617"/>
              <a:gd name="connsiteX103" fmla="*/ 511082 w 1253585"/>
              <a:gd name="connsiteY103" fmla="*/ 1400 h 136617"/>
              <a:gd name="connsiteX104" fmla="*/ 585563 w 1253585"/>
              <a:gd name="connsiteY104" fmla="*/ 1400 h 136617"/>
              <a:gd name="connsiteX105" fmla="*/ 591836 w 1253585"/>
              <a:gd name="connsiteY105" fmla="*/ 31004 h 136617"/>
              <a:gd name="connsiteX106" fmla="*/ 587929 w 1253585"/>
              <a:gd name="connsiteY106" fmla="*/ 31804 h 136617"/>
              <a:gd name="connsiteX107" fmla="*/ 578133 w 1253585"/>
              <a:gd name="connsiteY107" fmla="*/ 11098 h 136617"/>
              <a:gd name="connsiteX108" fmla="*/ 563635 w 1253585"/>
              <a:gd name="connsiteY108" fmla="*/ 6801 h 136617"/>
              <a:gd name="connsiteX109" fmla="*/ 555014 w 1253585"/>
              <a:gd name="connsiteY109" fmla="*/ 7584 h 136617"/>
              <a:gd name="connsiteX110" fmla="*/ 554231 w 1253585"/>
              <a:gd name="connsiteY110" fmla="*/ 15408 h 136617"/>
              <a:gd name="connsiteX111" fmla="*/ 554231 w 1253585"/>
              <a:gd name="connsiteY111" fmla="*/ 124156 h 136617"/>
              <a:gd name="connsiteX112" fmla="*/ 556185 w 1253585"/>
              <a:gd name="connsiteY112" fmla="*/ 128852 h 136617"/>
              <a:gd name="connsiteX113" fmla="*/ 561263 w 1253585"/>
              <a:gd name="connsiteY113" fmla="*/ 130416 h 136617"/>
              <a:gd name="connsiteX114" fmla="*/ 568295 w 1253585"/>
              <a:gd name="connsiteY114" fmla="*/ 130416 h 136617"/>
              <a:gd name="connsiteX115" fmla="*/ 568295 w 1253585"/>
              <a:gd name="connsiteY115" fmla="*/ 135017 h 136617"/>
              <a:gd name="connsiteX116" fmla="*/ 527565 w 1253585"/>
              <a:gd name="connsiteY116" fmla="*/ 135017 h 136617"/>
              <a:gd name="connsiteX117" fmla="*/ 527565 w 1253585"/>
              <a:gd name="connsiteY117" fmla="*/ 130416 h 136617"/>
              <a:gd name="connsiteX118" fmla="*/ 534597 w 1253585"/>
              <a:gd name="connsiteY118" fmla="*/ 130416 h 136617"/>
              <a:gd name="connsiteX119" fmla="*/ 540067 w 1253585"/>
              <a:gd name="connsiteY119" fmla="*/ 128852 h 136617"/>
              <a:gd name="connsiteX120" fmla="*/ 541630 w 1253585"/>
              <a:gd name="connsiteY120" fmla="*/ 124156 h 136617"/>
              <a:gd name="connsiteX121" fmla="*/ 541630 w 1253585"/>
              <a:gd name="connsiteY121" fmla="*/ 14624 h 136617"/>
              <a:gd name="connsiteX122" fmla="*/ 540845 w 1253585"/>
              <a:gd name="connsiteY122" fmla="*/ 7584 h 136617"/>
              <a:gd name="connsiteX123" fmla="*/ 534576 w 1253585"/>
              <a:gd name="connsiteY123" fmla="*/ 6801 h 136617"/>
              <a:gd name="connsiteX124" fmla="*/ 519292 w 1253585"/>
              <a:gd name="connsiteY124" fmla="*/ 10708 h 136617"/>
              <a:gd name="connsiteX125" fmla="*/ 508713 w 1253585"/>
              <a:gd name="connsiteY125" fmla="*/ 31804 h 136617"/>
              <a:gd name="connsiteX126" fmla="*/ 504025 w 1253585"/>
              <a:gd name="connsiteY126" fmla="*/ 31004 h 136617"/>
              <a:gd name="connsiteX127" fmla="*/ 330256 w 1253585"/>
              <a:gd name="connsiteY127" fmla="*/ 1400 h 136617"/>
              <a:gd name="connsiteX128" fmla="*/ 352856 w 1253585"/>
              <a:gd name="connsiteY128" fmla="*/ 1400 h 136617"/>
              <a:gd name="connsiteX129" fmla="*/ 406215 w 1253585"/>
              <a:gd name="connsiteY129" fmla="*/ 104472 h 136617"/>
              <a:gd name="connsiteX130" fmla="*/ 407784 w 1253585"/>
              <a:gd name="connsiteY130" fmla="*/ 104472 h 136617"/>
              <a:gd name="connsiteX131" fmla="*/ 407784 w 1253585"/>
              <a:gd name="connsiteY131" fmla="*/ 12302 h 136617"/>
              <a:gd name="connsiteX132" fmla="*/ 406222 w 1253585"/>
              <a:gd name="connsiteY132" fmla="*/ 7576 h 136617"/>
              <a:gd name="connsiteX133" fmla="*/ 400752 w 1253585"/>
              <a:gd name="connsiteY133" fmla="*/ 6001 h 136617"/>
              <a:gd name="connsiteX134" fmla="*/ 394501 w 1253585"/>
              <a:gd name="connsiteY134" fmla="*/ 6001 h 136617"/>
              <a:gd name="connsiteX135" fmla="*/ 394501 w 1253585"/>
              <a:gd name="connsiteY135" fmla="*/ 1400 h 136617"/>
              <a:gd name="connsiteX136" fmla="*/ 425668 w 1253585"/>
              <a:gd name="connsiteY136" fmla="*/ 1400 h 136617"/>
              <a:gd name="connsiteX137" fmla="*/ 425668 w 1253585"/>
              <a:gd name="connsiteY137" fmla="*/ 6001 h 136617"/>
              <a:gd name="connsiteX138" fmla="*/ 419417 w 1253585"/>
              <a:gd name="connsiteY138" fmla="*/ 6001 h 136617"/>
              <a:gd name="connsiteX139" fmla="*/ 414338 w 1253585"/>
              <a:gd name="connsiteY139" fmla="*/ 7565 h 136617"/>
              <a:gd name="connsiteX140" fmla="*/ 412385 w 1253585"/>
              <a:gd name="connsiteY140" fmla="*/ 12255 h 136617"/>
              <a:gd name="connsiteX141" fmla="*/ 412385 w 1253585"/>
              <a:gd name="connsiteY141" fmla="*/ 135017 h 136617"/>
              <a:gd name="connsiteX142" fmla="*/ 407784 w 1253585"/>
              <a:gd name="connsiteY142" fmla="*/ 135017 h 136617"/>
              <a:gd name="connsiteX143" fmla="*/ 348146 w 1253585"/>
              <a:gd name="connsiteY143" fmla="*/ 18230 h 136617"/>
              <a:gd name="connsiteX144" fmla="*/ 346577 w 1253585"/>
              <a:gd name="connsiteY144" fmla="*/ 18230 h 136617"/>
              <a:gd name="connsiteX145" fmla="*/ 346577 w 1253585"/>
              <a:gd name="connsiteY145" fmla="*/ 124140 h 136617"/>
              <a:gd name="connsiteX146" fmla="*/ 348530 w 1253585"/>
              <a:gd name="connsiteY146" fmla="*/ 128847 h 136617"/>
              <a:gd name="connsiteX147" fmla="*/ 353609 w 1253585"/>
              <a:gd name="connsiteY147" fmla="*/ 130416 h 136617"/>
              <a:gd name="connsiteX148" fmla="*/ 359860 w 1253585"/>
              <a:gd name="connsiteY148" fmla="*/ 130416 h 136617"/>
              <a:gd name="connsiteX149" fmla="*/ 359860 w 1253585"/>
              <a:gd name="connsiteY149" fmla="*/ 135017 h 136617"/>
              <a:gd name="connsiteX150" fmla="*/ 328693 w 1253585"/>
              <a:gd name="connsiteY150" fmla="*/ 135017 h 136617"/>
              <a:gd name="connsiteX151" fmla="*/ 328693 w 1253585"/>
              <a:gd name="connsiteY151" fmla="*/ 130416 h 136617"/>
              <a:gd name="connsiteX152" fmla="*/ 334944 w 1253585"/>
              <a:gd name="connsiteY152" fmla="*/ 130416 h 136617"/>
              <a:gd name="connsiteX153" fmla="*/ 340413 w 1253585"/>
              <a:gd name="connsiteY153" fmla="*/ 128852 h 136617"/>
              <a:gd name="connsiteX154" fmla="*/ 341976 w 1253585"/>
              <a:gd name="connsiteY154" fmla="*/ 124156 h 136617"/>
              <a:gd name="connsiteX155" fmla="*/ 341976 w 1253585"/>
              <a:gd name="connsiteY155" fmla="*/ 12261 h 136617"/>
              <a:gd name="connsiteX156" fmla="*/ 340413 w 1253585"/>
              <a:gd name="connsiteY156" fmla="*/ 7565 h 136617"/>
              <a:gd name="connsiteX157" fmla="*/ 334944 w 1253585"/>
              <a:gd name="connsiteY157" fmla="*/ 6001 h 136617"/>
              <a:gd name="connsiteX158" fmla="*/ 330256 w 1253585"/>
              <a:gd name="connsiteY158" fmla="*/ 6001 h 136617"/>
              <a:gd name="connsiteX159" fmla="*/ 1213061 w 1253585"/>
              <a:gd name="connsiteY159" fmla="*/ 0 h 136617"/>
              <a:gd name="connsiteX160" fmla="*/ 1227898 w 1253585"/>
              <a:gd name="connsiteY160" fmla="*/ 2316 h 136617"/>
              <a:gd name="connsiteX161" fmla="*/ 1238052 w 1253585"/>
              <a:gd name="connsiteY161" fmla="*/ 5401 h 136617"/>
              <a:gd name="connsiteX162" fmla="*/ 1242346 w 1253585"/>
              <a:gd name="connsiteY162" fmla="*/ 4243 h 136617"/>
              <a:gd name="connsiteX163" fmla="*/ 1245863 w 1253585"/>
              <a:gd name="connsiteY163" fmla="*/ 0 h 136617"/>
              <a:gd name="connsiteX164" fmla="*/ 1248985 w 1253585"/>
              <a:gd name="connsiteY164" fmla="*/ 32004 h 136617"/>
              <a:gd name="connsiteX165" fmla="*/ 1245078 w 1253585"/>
              <a:gd name="connsiteY165" fmla="*/ 33604 h 136617"/>
              <a:gd name="connsiteX166" fmla="*/ 1230643 w 1253585"/>
              <a:gd name="connsiteY166" fmla="*/ 11276 h 136617"/>
              <a:gd name="connsiteX167" fmla="*/ 1211527 w 1253585"/>
              <a:gd name="connsiteY167" fmla="*/ 5401 h 136617"/>
              <a:gd name="connsiteX168" fmla="*/ 1191238 w 1253585"/>
              <a:gd name="connsiteY168" fmla="*/ 13617 h 136617"/>
              <a:gd name="connsiteX169" fmla="*/ 1185777 w 1253585"/>
              <a:gd name="connsiteY169" fmla="*/ 31226 h 136617"/>
              <a:gd name="connsiteX170" fmla="*/ 1190843 w 1253585"/>
              <a:gd name="connsiteY170" fmla="*/ 44879 h 136617"/>
              <a:gd name="connsiteX171" fmla="*/ 1218512 w 1253585"/>
              <a:gd name="connsiteY171" fmla="*/ 60092 h 136617"/>
              <a:gd name="connsiteX172" fmla="*/ 1245401 w 1253585"/>
              <a:gd name="connsiteY172" fmla="*/ 77546 h 136617"/>
              <a:gd name="connsiteX173" fmla="*/ 1253585 w 1253585"/>
              <a:gd name="connsiteY173" fmla="*/ 100625 h 136617"/>
              <a:gd name="connsiteX174" fmla="*/ 1243829 w 1253585"/>
              <a:gd name="connsiteY174" fmla="*/ 125663 h 136617"/>
              <a:gd name="connsiteX175" fmla="*/ 1215340 w 1253585"/>
              <a:gd name="connsiteY175" fmla="*/ 136617 h 136617"/>
              <a:gd name="connsiteX176" fmla="*/ 1201291 w 1253585"/>
              <a:gd name="connsiteY176" fmla="*/ 133532 h 136617"/>
              <a:gd name="connsiteX177" fmla="*/ 1190365 w 1253585"/>
              <a:gd name="connsiteY177" fmla="*/ 131216 h 136617"/>
              <a:gd name="connsiteX178" fmla="*/ 1185683 w 1253585"/>
              <a:gd name="connsiteY178" fmla="*/ 132759 h 136617"/>
              <a:gd name="connsiteX179" fmla="*/ 1180220 w 1253585"/>
              <a:gd name="connsiteY179" fmla="*/ 136617 h 136617"/>
              <a:gd name="connsiteX180" fmla="*/ 1173975 w 1253585"/>
              <a:gd name="connsiteY180" fmla="*/ 98412 h 136617"/>
              <a:gd name="connsiteX181" fmla="*/ 1178663 w 1253585"/>
              <a:gd name="connsiteY181" fmla="*/ 96812 h 136617"/>
              <a:gd name="connsiteX182" fmla="*/ 1193864 w 1253585"/>
              <a:gd name="connsiteY182" fmla="*/ 123789 h 136617"/>
              <a:gd name="connsiteX183" fmla="*/ 1216081 w 1253585"/>
              <a:gd name="connsiteY183" fmla="*/ 131216 h 136617"/>
              <a:gd name="connsiteX184" fmla="*/ 1235958 w 1253585"/>
              <a:gd name="connsiteY184" fmla="*/ 123394 h 136617"/>
              <a:gd name="connsiteX185" fmla="*/ 1242584 w 1253585"/>
              <a:gd name="connsiteY185" fmla="*/ 100706 h 136617"/>
              <a:gd name="connsiteX186" fmla="*/ 1235181 w 1253585"/>
              <a:gd name="connsiteY186" fmla="*/ 85453 h 136617"/>
              <a:gd name="connsiteX187" fmla="*/ 1212196 w 1253585"/>
              <a:gd name="connsiteY187" fmla="*/ 71099 h 136617"/>
              <a:gd name="connsiteX188" fmla="*/ 1183367 w 1253585"/>
              <a:gd name="connsiteY188" fmla="*/ 54691 h 136617"/>
              <a:gd name="connsiteX189" fmla="*/ 1175576 w 1253585"/>
              <a:gd name="connsiteY189" fmla="*/ 32817 h 136617"/>
              <a:gd name="connsiteX190" fmla="*/ 1185338 w 1253585"/>
              <a:gd name="connsiteY190" fmla="*/ 10548 h 136617"/>
              <a:gd name="connsiteX191" fmla="*/ 1213061 w 1253585"/>
              <a:gd name="connsiteY191" fmla="*/ 0 h 136617"/>
              <a:gd name="connsiteX192" fmla="*/ 216056 w 1253585"/>
              <a:gd name="connsiteY192" fmla="*/ 0 h 136617"/>
              <a:gd name="connsiteX193" fmla="*/ 248127 w 1253585"/>
              <a:gd name="connsiteY193" fmla="*/ 19907 h 136617"/>
              <a:gd name="connsiteX194" fmla="*/ 259861 w 1253585"/>
              <a:gd name="connsiteY194" fmla="*/ 67918 h 136617"/>
              <a:gd name="connsiteX195" fmla="*/ 247345 w 1253585"/>
              <a:gd name="connsiteY195" fmla="*/ 118271 h 136617"/>
              <a:gd name="connsiteX196" fmla="*/ 216056 w 1253585"/>
              <a:gd name="connsiteY196" fmla="*/ 136617 h 136617"/>
              <a:gd name="connsiteX197" fmla="*/ 185156 w 1253585"/>
              <a:gd name="connsiteY197" fmla="*/ 117880 h 136617"/>
              <a:gd name="connsiteX198" fmla="*/ 172250 w 1253585"/>
              <a:gd name="connsiteY198" fmla="*/ 67918 h 136617"/>
              <a:gd name="connsiteX199" fmla="*/ 184375 w 1253585"/>
              <a:gd name="connsiteY199" fmla="*/ 18737 h 136617"/>
              <a:gd name="connsiteX200" fmla="*/ 216056 w 1253585"/>
              <a:gd name="connsiteY200" fmla="*/ 0 h 136617"/>
              <a:gd name="connsiteX201" fmla="*/ 50835 w 1253585"/>
              <a:gd name="connsiteY201" fmla="*/ 0 h 136617"/>
              <a:gd name="connsiteX202" fmla="*/ 61786 w 1253585"/>
              <a:gd name="connsiteY202" fmla="*/ 1600 h 136617"/>
              <a:gd name="connsiteX203" fmla="*/ 71168 w 1253585"/>
              <a:gd name="connsiteY203" fmla="*/ 4000 h 136617"/>
              <a:gd name="connsiteX204" fmla="*/ 76252 w 1253585"/>
              <a:gd name="connsiteY204" fmla="*/ 3200 h 136617"/>
              <a:gd name="connsiteX205" fmla="*/ 79773 w 1253585"/>
              <a:gd name="connsiteY205" fmla="*/ 0 h 136617"/>
              <a:gd name="connsiteX206" fmla="*/ 86811 w 1253585"/>
              <a:gd name="connsiteY206" fmla="*/ 34204 h 136617"/>
              <a:gd name="connsiteX207" fmla="*/ 82123 w 1253585"/>
              <a:gd name="connsiteY207" fmla="*/ 35804 h 136617"/>
              <a:gd name="connsiteX208" fmla="*/ 69598 w 1253585"/>
              <a:gd name="connsiteY208" fmla="*/ 13197 h 136617"/>
              <a:gd name="connsiteX209" fmla="*/ 49244 w 1253585"/>
              <a:gd name="connsiteY209" fmla="*/ 5401 h 136617"/>
              <a:gd name="connsiteX210" fmla="*/ 23805 w 1253585"/>
              <a:gd name="connsiteY210" fmla="*/ 23369 h 136617"/>
              <a:gd name="connsiteX211" fmla="*/ 14802 w 1253585"/>
              <a:gd name="connsiteY211" fmla="*/ 67899 h 136617"/>
              <a:gd name="connsiteX212" fmla="*/ 22629 w 1253585"/>
              <a:gd name="connsiteY212" fmla="*/ 113211 h 136617"/>
              <a:gd name="connsiteX213" fmla="*/ 48462 w 1253585"/>
              <a:gd name="connsiteY213" fmla="*/ 129616 h 136617"/>
              <a:gd name="connsiteX214" fmla="*/ 69988 w 1253585"/>
              <a:gd name="connsiteY214" fmla="*/ 120632 h 136617"/>
              <a:gd name="connsiteX215" fmla="*/ 82123 w 1253585"/>
              <a:gd name="connsiteY215" fmla="*/ 96806 h 136617"/>
              <a:gd name="connsiteX216" fmla="*/ 86811 w 1253585"/>
              <a:gd name="connsiteY216" fmla="*/ 99147 h 136617"/>
              <a:gd name="connsiteX217" fmla="*/ 72343 w 1253585"/>
              <a:gd name="connsiteY217" fmla="*/ 126078 h 136617"/>
              <a:gd name="connsiteX218" fmla="*/ 47706 w 1253585"/>
              <a:gd name="connsiteY218" fmla="*/ 136617 h 136617"/>
              <a:gd name="connsiteX219" fmla="*/ 12905 w 1253585"/>
              <a:gd name="connsiteY219" fmla="*/ 120223 h 136617"/>
              <a:gd name="connsiteX220" fmla="*/ 0 w 1253585"/>
              <a:gd name="connsiteY220" fmla="*/ 68699 h 136617"/>
              <a:gd name="connsiteX221" fmla="*/ 13686 w 1253585"/>
              <a:gd name="connsiteY221" fmla="*/ 19516 h 136617"/>
              <a:gd name="connsiteX222" fmla="*/ 50835 w 1253585"/>
              <a:gd name="connsiteY222" fmla="*/ 0 h 13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1253585" h="136617">
                <a:moveTo>
                  <a:pt x="216056" y="5401"/>
                </a:moveTo>
                <a:cubicBezTo>
                  <a:pt x="207171" y="5401"/>
                  <a:pt x="200116" y="10611"/>
                  <a:pt x="194890" y="21032"/>
                </a:cubicBezTo>
                <a:cubicBezTo>
                  <a:pt x="189665" y="31453"/>
                  <a:pt x="187052" y="47085"/>
                  <a:pt x="187052" y="67927"/>
                </a:cubicBezTo>
                <a:cubicBezTo>
                  <a:pt x="187052" y="90332"/>
                  <a:pt x="189796" y="106615"/>
                  <a:pt x="195283" y="116776"/>
                </a:cubicBezTo>
                <a:cubicBezTo>
                  <a:pt x="200770" y="126936"/>
                  <a:pt x="207694" y="132016"/>
                  <a:pt x="216056" y="132016"/>
                </a:cubicBezTo>
                <a:cubicBezTo>
                  <a:pt x="224940" y="132016"/>
                  <a:pt x="231995" y="127197"/>
                  <a:pt x="237221" y="117557"/>
                </a:cubicBezTo>
                <a:cubicBezTo>
                  <a:pt x="242446" y="107917"/>
                  <a:pt x="245059" y="91374"/>
                  <a:pt x="245059" y="67927"/>
                </a:cubicBezTo>
                <a:cubicBezTo>
                  <a:pt x="245059" y="49169"/>
                  <a:pt x="242838" y="34058"/>
                  <a:pt x="238396" y="22595"/>
                </a:cubicBezTo>
                <a:cubicBezTo>
                  <a:pt x="233954" y="11132"/>
                  <a:pt x="226507" y="5401"/>
                  <a:pt x="216056" y="5401"/>
                </a:cubicBezTo>
                <a:close/>
                <a:moveTo>
                  <a:pt x="1006382" y="1400"/>
                </a:moveTo>
                <a:lnTo>
                  <a:pt x="1080863" y="1400"/>
                </a:lnTo>
                <a:lnTo>
                  <a:pt x="1087136" y="31004"/>
                </a:lnTo>
                <a:lnTo>
                  <a:pt x="1083229" y="31804"/>
                </a:lnTo>
                <a:cubicBezTo>
                  <a:pt x="1079049" y="20865"/>
                  <a:pt x="1075784" y="13963"/>
                  <a:pt x="1073433" y="11098"/>
                </a:cubicBezTo>
                <a:cubicBezTo>
                  <a:pt x="1071081" y="8233"/>
                  <a:pt x="1066249" y="6801"/>
                  <a:pt x="1058935" y="6801"/>
                </a:cubicBezTo>
                <a:cubicBezTo>
                  <a:pt x="1053710" y="6801"/>
                  <a:pt x="1050836" y="7062"/>
                  <a:pt x="1050314" y="7584"/>
                </a:cubicBezTo>
                <a:cubicBezTo>
                  <a:pt x="1049792" y="8106"/>
                  <a:pt x="1049531" y="10714"/>
                  <a:pt x="1049531" y="15408"/>
                </a:cubicBezTo>
                <a:lnTo>
                  <a:pt x="1049531" y="124156"/>
                </a:lnTo>
                <a:cubicBezTo>
                  <a:pt x="1049531" y="126244"/>
                  <a:pt x="1050182" y="127809"/>
                  <a:pt x="1051484" y="128852"/>
                </a:cubicBezTo>
                <a:cubicBezTo>
                  <a:pt x="1052787" y="129895"/>
                  <a:pt x="1054480" y="130416"/>
                  <a:pt x="1056563" y="130416"/>
                </a:cubicBezTo>
                <a:lnTo>
                  <a:pt x="1063595" y="130416"/>
                </a:lnTo>
                <a:lnTo>
                  <a:pt x="1063595" y="135017"/>
                </a:lnTo>
                <a:lnTo>
                  <a:pt x="1022865" y="135017"/>
                </a:lnTo>
                <a:lnTo>
                  <a:pt x="1022865" y="130416"/>
                </a:lnTo>
                <a:lnTo>
                  <a:pt x="1029897" y="130416"/>
                </a:lnTo>
                <a:cubicBezTo>
                  <a:pt x="1032502" y="130416"/>
                  <a:pt x="1034325" y="129895"/>
                  <a:pt x="1035367" y="128852"/>
                </a:cubicBezTo>
                <a:cubicBezTo>
                  <a:pt x="1036409" y="127809"/>
                  <a:pt x="1036930" y="126244"/>
                  <a:pt x="1036930" y="124156"/>
                </a:cubicBezTo>
                <a:lnTo>
                  <a:pt x="1036930" y="14624"/>
                </a:lnTo>
                <a:cubicBezTo>
                  <a:pt x="1036930" y="10452"/>
                  <a:pt x="1036668" y="8106"/>
                  <a:pt x="1036145" y="7584"/>
                </a:cubicBezTo>
                <a:cubicBezTo>
                  <a:pt x="1035622" y="7062"/>
                  <a:pt x="1033532" y="6801"/>
                  <a:pt x="1029876" y="6801"/>
                </a:cubicBezTo>
                <a:cubicBezTo>
                  <a:pt x="1022560" y="6801"/>
                  <a:pt x="1017466" y="8103"/>
                  <a:pt x="1014592" y="10708"/>
                </a:cubicBezTo>
                <a:cubicBezTo>
                  <a:pt x="1011719" y="13312"/>
                  <a:pt x="1008193" y="20344"/>
                  <a:pt x="1004013" y="31804"/>
                </a:cubicBezTo>
                <a:lnTo>
                  <a:pt x="999325" y="31004"/>
                </a:lnTo>
                <a:close/>
                <a:moveTo>
                  <a:pt x="835081" y="1400"/>
                </a:moveTo>
                <a:lnTo>
                  <a:pt x="857680" y="1400"/>
                </a:lnTo>
                <a:lnTo>
                  <a:pt x="911040" y="104472"/>
                </a:lnTo>
                <a:lnTo>
                  <a:pt x="912609" y="104472"/>
                </a:lnTo>
                <a:lnTo>
                  <a:pt x="912609" y="12302"/>
                </a:lnTo>
                <a:cubicBezTo>
                  <a:pt x="912609" y="10201"/>
                  <a:pt x="912088" y="8626"/>
                  <a:pt x="911047" y="7576"/>
                </a:cubicBezTo>
                <a:cubicBezTo>
                  <a:pt x="910005" y="6526"/>
                  <a:pt x="908182" y="6001"/>
                  <a:pt x="905577" y="6001"/>
                </a:cubicBezTo>
                <a:lnTo>
                  <a:pt x="899326" y="6001"/>
                </a:lnTo>
                <a:lnTo>
                  <a:pt x="899326" y="1400"/>
                </a:lnTo>
                <a:lnTo>
                  <a:pt x="930493" y="1400"/>
                </a:lnTo>
                <a:lnTo>
                  <a:pt x="930493" y="6001"/>
                </a:lnTo>
                <a:lnTo>
                  <a:pt x="924242" y="6001"/>
                </a:lnTo>
                <a:cubicBezTo>
                  <a:pt x="922158" y="6001"/>
                  <a:pt x="920466" y="6522"/>
                  <a:pt x="919163" y="7565"/>
                </a:cubicBezTo>
                <a:cubicBezTo>
                  <a:pt x="917861" y="8608"/>
                  <a:pt x="917210" y="10171"/>
                  <a:pt x="917210" y="12255"/>
                </a:cubicBezTo>
                <a:lnTo>
                  <a:pt x="917210" y="135017"/>
                </a:lnTo>
                <a:lnTo>
                  <a:pt x="912609" y="135017"/>
                </a:lnTo>
                <a:lnTo>
                  <a:pt x="852971" y="18230"/>
                </a:lnTo>
                <a:lnTo>
                  <a:pt x="851402" y="18230"/>
                </a:lnTo>
                <a:lnTo>
                  <a:pt x="851402" y="124140"/>
                </a:lnTo>
                <a:cubicBezTo>
                  <a:pt x="851402" y="126232"/>
                  <a:pt x="852053" y="127801"/>
                  <a:pt x="853355" y="128847"/>
                </a:cubicBezTo>
                <a:cubicBezTo>
                  <a:pt x="854657" y="129893"/>
                  <a:pt x="856350" y="130416"/>
                  <a:pt x="858434" y="130416"/>
                </a:cubicBezTo>
                <a:lnTo>
                  <a:pt x="864684" y="130416"/>
                </a:lnTo>
                <a:lnTo>
                  <a:pt x="864684" y="135017"/>
                </a:lnTo>
                <a:lnTo>
                  <a:pt x="833518" y="135017"/>
                </a:lnTo>
                <a:lnTo>
                  <a:pt x="833518" y="130416"/>
                </a:lnTo>
                <a:lnTo>
                  <a:pt x="839769" y="130416"/>
                </a:lnTo>
                <a:cubicBezTo>
                  <a:pt x="842373" y="130416"/>
                  <a:pt x="844197" y="129895"/>
                  <a:pt x="845238" y="128852"/>
                </a:cubicBezTo>
                <a:cubicBezTo>
                  <a:pt x="846280" y="127809"/>
                  <a:pt x="846801" y="126244"/>
                  <a:pt x="846801" y="124156"/>
                </a:cubicBezTo>
                <a:lnTo>
                  <a:pt x="846801" y="12261"/>
                </a:lnTo>
                <a:cubicBezTo>
                  <a:pt x="846801" y="10173"/>
                  <a:pt x="846280" y="8608"/>
                  <a:pt x="845238" y="7565"/>
                </a:cubicBezTo>
                <a:cubicBezTo>
                  <a:pt x="844196" y="6522"/>
                  <a:pt x="842373" y="6001"/>
                  <a:pt x="839769" y="6001"/>
                </a:cubicBezTo>
                <a:lnTo>
                  <a:pt x="835081" y="6001"/>
                </a:lnTo>
                <a:close/>
                <a:moveTo>
                  <a:pt x="666812" y="1400"/>
                </a:moveTo>
                <a:lnTo>
                  <a:pt x="743369" y="1400"/>
                </a:lnTo>
                <a:lnTo>
                  <a:pt x="751961" y="27803"/>
                </a:lnTo>
                <a:lnTo>
                  <a:pt x="748054" y="29404"/>
                </a:lnTo>
                <a:cubicBezTo>
                  <a:pt x="743895" y="21603"/>
                  <a:pt x="739476" y="15752"/>
                  <a:pt x="734798" y="11851"/>
                </a:cubicBezTo>
                <a:cubicBezTo>
                  <a:pt x="730119" y="7951"/>
                  <a:pt x="724921" y="6001"/>
                  <a:pt x="719203" y="6001"/>
                </a:cubicBezTo>
                <a:lnTo>
                  <a:pt x="697369" y="6001"/>
                </a:lnTo>
                <a:cubicBezTo>
                  <a:pt x="695290" y="6001"/>
                  <a:pt x="693601" y="6523"/>
                  <a:pt x="692302" y="7567"/>
                </a:cubicBezTo>
                <a:cubicBezTo>
                  <a:pt x="691003" y="8610"/>
                  <a:pt x="690353" y="10176"/>
                  <a:pt x="690353" y="12264"/>
                </a:cubicBezTo>
                <a:lnTo>
                  <a:pt x="690353" y="60808"/>
                </a:lnTo>
                <a:lnTo>
                  <a:pt x="713071" y="60808"/>
                </a:lnTo>
                <a:cubicBezTo>
                  <a:pt x="718295" y="60808"/>
                  <a:pt x="722082" y="59500"/>
                  <a:pt x="724432" y="56884"/>
                </a:cubicBezTo>
                <a:cubicBezTo>
                  <a:pt x="726782" y="54268"/>
                  <a:pt x="727958" y="50344"/>
                  <a:pt x="727958" y="45112"/>
                </a:cubicBezTo>
                <a:lnTo>
                  <a:pt x="727958" y="40405"/>
                </a:lnTo>
                <a:lnTo>
                  <a:pt x="732558" y="40405"/>
                </a:lnTo>
                <a:lnTo>
                  <a:pt x="732558" y="86411"/>
                </a:lnTo>
                <a:lnTo>
                  <a:pt x="727958" y="86411"/>
                </a:lnTo>
                <a:lnTo>
                  <a:pt x="727958" y="83298"/>
                </a:lnTo>
                <a:cubicBezTo>
                  <a:pt x="727958" y="77595"/>
                  <a:pt x="726782" y="73188"/>
                  <a:pt x="724432" y="70076"/>
                </a:cubicBezTo>
                <a:cubicBezTo>
                  <a:pt x="722082" y="66964"/>
                  <a:pt x="718295" y="65408"/>
                  <a:pt x="713071" y="65408"/>
                </a:cubicBezTo>
                <a:lnTo>
                  <a:pt x="690353" y="65408"/>
                </a:lnTo>
                <a:lnTo>
                  <a:pt x="690353" y="124150"/>
                </a:lnTo>
                <a:cubicBezTo>
                  <a:pt x="690353" y="126240"/>
                  <a:pt x="691004" y="127807"/>
                  <a:pt x="692305" y="128850"/>
                </a:cubicBezTo>
                <a:cubicBezTo>
                  <a:pt x="693606" y="129894"/>
                  <a:pt x="695297" y="130416"/>
                  <a:pt x="697379" y="130416"/>
                </a:cubicBezTo>
                <a:lnTo>
                  <a:pt x="717672" y="130416"/>
                </a:lnTo>
                <a:cubicBezTo>
                  <a:pt x="725477" y="130416"/>
                  <a:pt x="732112" y="128198"/>
                  <a:pt x="737576" y="123761"/>
                </a:cubicBezTo>
                <a:cubicBezTo>
                  <a:pt x="743040" y="119324"/>
                  <a:pt x="747333" y="112408"/>
                  <a:pt x="750454" y="103013"/>
                </a:cubicBezTo>
                <a:lnTo>
                  <a:pt x="754361" y="104613"/>
                </a:lnTo>
                <a:lnTo>
                  <a:pt x="745763" y="135017"/>
                </a:lnTo>
                <a:lnTo>
                  <a:pt x="666031" y="135017"/>
                </a:lnTo>
                <a:lnTo>
                  <a:pt x="666031" y="130416"/>
                </a:lnTo>
                <a:lnTo>
                  <a:pt x="670719" y="130416"/>
                </a:lnTo>
                <a:cubicBezTo>
                  <a:pt x="673324" y="130416"/>
                  <a:pt x="675147" y="129895"/>
                  <a:pt x="676189" y="128852"/>
                </a:cubicBezTo>
                <a:cubicBezTo>
                  <a:pt x="677230" y="127809"/>
                  <a:pt x="677751" y="126244"/>
                  <a:pt x="677751" y="124156"/>
                </a:cubicBezTo>
                <a:lnTo>
                  <a:pt x="677751" y="12261"/>
                </a:lnTo>
                <a:cubicBezTo>
                  <a:pt x="677751" y="10173"/>
                  <a:pt x="677230" y="8608"/>
                  <a:pt x="676189" y="7565"/>
                </a:cubicBezTo>
                <a:cubicBezTo>
                  <a:pt x="675147" y="6522"/>
                  <a:pt x="673324" y="6001"/>
                  <a:pt x="670719" y="6001"/>
                </a:cubicBezTo>
                <a:lnTo>
                  <a:pt x="666812" y="6001"/>
                </a:lnTo>
                <a:close/>
                <a:moveTo>
                  <a:pt x="511082" y="1400"/>
                </a:moveTo>
                <a:lnTo>
                  <a:pt x="585563" y="1400"/>
                </a:lnTo>
                <a:lnTo>
                  <a:pt x="591836" y="31004"/>
                </a:lnTo>
                <a:lnTo>
                  <a:pt x="587929" y="31804"/>
                </a:lnTo>
                <a:cubicBezTo>
                  <a:pt x="583750" y="20865"/>
                  <a:pt x="580484" y="13963"/>
                  <a:pt x="578133" y="11098"/>
                </a:cubicBezTo>
                <a:cubicBezTo>
                  <a:pt x="575781" y="8233"/>
                  <a:pt x="570949" y="6801"/>
                  <a:pt x="563635" y="6801"/>
                </a:cubicBezTo>
                <a:cubicBezTo>
                  <a:pt x="558410" y="6801"/>
                  <a:pt x="555536" y="7062"/>
                  <a:pt x="555014" y="7584"/>
                </a:cubicBezTo>
                <a:cubicBezTo>
                  <a:pt x="554492" y="8106"/>
                  <a:pt x="554231" y="10714"/>
                  <a:pt x="554231" y="15408"/>
                </a:cubicBezTo>
                <a:lnTo>
                  <a:pt x="554231" y="124156"/>
                </a:lnTo>
                <a:cubicBezTo>
                  <a:pt x="554231" y="126244"/>
                  <a:pt x="554882" y="127809"/>
                  <a:pt x="556185" y="128852"/>
                </a:cubicBezTo>
                <a:cubicBezTo>
                  <a:pt x="557487" y="129895"/>
                  <a:pt x="559180" y="130416"/>
                  <a:pt x="561263" y="130416"/>
                </a:cubicBezTo>
                <a:lnTo>
                  <a:pt x="568295" y="130416"/>
                </a:lnTo>
                <a:lnTo>
                  <a:pt x="568295" y="135017"/>
                </a:lnTo>
                <a:lnTo>
                  <a:pt x="527565" y="135017"/>
                </a:lnTo>
                <a:lnTo>
                  <a:pt x="527565" y="130416"/>
                </a:lnTo>
                <a:lnTo>
                  <a:pt x="534597" y="130416"/>
                </a:lnTo>
                <a:cubicBezTo>
                  <a:pt x="537202" y="130416"/>
                  <a:pt x="539025" y="129895"/>
                  <a:pt x="540067" y="128852"/>
                </a:cubicBezTo>
                <a:cubicBezTo>
                  <a:pt x="541109" y="127809"/>
                  <a:pt x="541630" y="126244"/>
                  <a:pt x="541630" y="124156"/>
                </a:cubicBezTo>
                <a:lnTo>
                  <a:pt x="541630" y="14624"/>
                </a:lnTo>
                <a:cubicBezTo>
                  <a:pt x="541630" y="10452"/>
                  <a:pt x="541368" y="8106"/>
                  <a:pt x="540845" y="7584"/>
                </a:cubicBezTo>
                <a:cubicBezTo>
                  <a:pt x="540322" y="7062"/>
                  <a:pt x="538232" y="6801"/>
                  <a:pt x="534576" y="6801"/>
                </a:cubicBezTo>
                <a:cubicBezTo>
                  <a:pt x="527260" y="6801"/>
                  <a:pt x="522166" y="8103"/>
                  <a:pt x="519292" y="10708"/>
                </a:cubicBezTo>
                <a:cubicBezTo>
                  <a:pt x="516419" y="13312"/>
                  <a:pt x="512893" y="20344"/>
                  <a:pt x="508713" y="31804"/>
                </a:cubicBezTo>
                <a:lnTo>
                  <a:pt x="504025" y="31004"/>
                </a:lnTo>
                <a:close/>
                <a:moveTo>
                  <a:pt x="330256" y="1400"/>
                </a:moveTo>
                <a:lnTo>
                  <a:pt x="352856" y="1400"/>
                </a:lnTo>
                <a:lnTo>
                  <a:pt x="406215" y="104472"/>
                </a:lnTo>
                <a:lnTo>
                  <a:pt x="407784" y="104472"/>
                </a:lnTo>
                <a:lnTo>
                  <a:pt x="407784" y="12302"/>
                </a:lnTo>
                <a:cubicBezTo>
                  <a:pt x="407784" y="10201"/>
                  <a:pt x="407263" y="8626"/>
                  <a:pt x="406222" y="7576"/>
                </a:cubicBezTo>
                <a:cubicBezTo>
                  <a:pt x="405180" y="6526"/>
                  <a:pt x="403357" y="6001"/>
                  <a:pt x="400752" y="6001"/>
                </a:cubicBezTo>
                <a:lnTo>
                  <a:pt x="394501" y="6001"/>
                </a:lnTo>
                <a:lnTo>
                  <a:pt x="394501" y="1400"/>
                </a:lnTo>
                <a:lnTo>
                  <a:pt x="425668" y="1400"/>
                </a:lnTo>
                <a:lnTo>
                  <a:pt x="425668" y="6001"/>
                </a:lnTo>
                <a:lnTo>
                  <a:pt x="419417" y="6001"/>
                </a:lnTo>
                <a:cubicBezTo>
                  <a:pt x="417333" y="6001"/>
                  <a:pt x="415640" y="6522"/>
                  <a:pt x="414338" y="7565"/>
                </a:cubicBezTo>
                <a:cubicBezTo>
                  <a:pt x="413036" y="8608"/>
                  <a:pt x="412385" y="10171"/>
                  <a:pt x="412385" y="12255"/>
                </a:cubicBezTo>
                <a:lnTo>
                  <a:pt x="412385" y="135017"/>
                </a:lnTo>
                <a:lnTo>
                  <a:pt x="407784" y="135017"/>
                </a:lnTo>
                <a:lnTo>
                  <a:pt x="348146" y="18230"/>
                </a:lnTo>
                <a:lnTo>
                  <a:pt x="346577" y="18230"/>
                </a:lnTo>
                <a:lnTo>
                  <a:pt x="346577" y="124140"/>
                </a:lnTo>
                <a:cubicBezTo>
                  <a:pt x="346577" y="126232"/>
                  <a:pt x="347228" y="127801"/>
                  <a:pt x="348530" y="128847"/>
                </a:cubicBezTo>
                <a:cubicBezTo>
                  <a:pt x="349832" y="129893"/>
                  <a:pt x="351525" y="130416"/>
                  <a:pt x="353609" y="130416"/>
                </a:cubicBezTo>
                <a:lnTo>
                  <a:pt x="359860" y="130416"/>
                </a:lnTo>
                <a:lnTo>
                  <a:pt x="359860" y="135017"/>
                </a:lnTo>
                <a:lnTo>
                  <a:pt x="328693" y="135017"/>
                </a:lnTo>
                <a:lnTo>
                  <a:pt x="328693" y="130416"/>
                </a:lnTo>
                <a:lnTo>
                  <a:pt x="334944" y="130416"/>
                </a:lnTo>
                <a:cubicBezTo>
                  <a:pt x="337548" y="130416"/>
                  <a:pt x="339372" y="129895"/>
                  <a:pt x="340413" y="128852"/>
                </a:cubicBezTo>
                <a:cubicBezTo>
                  <a:pt x="341455" y="127809"/>
                  <a:pt x="341976" y="126244"/>
                  <a:pt x="341976" y="124156"/>
                </a:cubicBezTo>
                <a:lnTo>
                  <a:pt x="341976" y="12261"/>
                </a:lnTo>
                <a:cubicBezTo>
                  <a:pt x="341976" y="10173"/>
                  <a:pt x="341455" y="8608"/>
                  <a:pt x="340413" y="7565"/>
                </a:cubicBezTo>
                <a:cubicBezTo>
                  <a:pt x="339372" y="6522"/>
                  <a:pt x="337548" y="6001"/>
                  <a:pt x="334944" y="6001"/>
                </a:cubicBezTo>
                <a:lnTo>
                  <a:pt x="330256" y="6001"/>
                </a:lnTo>
                <a:close/>
                <a:moveTo>
                  <a:pt x="1213061" y="0"/>
                </a:moveTo>
                <a:cubicBezTo>
                  <a:pt x="1218268" y="0"/>
                  <a:pt x="1223214" y="772"/>
                  <a:pt x="1227898" y="2316"/>
                </a:cubicBezTo>
                <a:cubicBezTo>
                  <a:pt x="1232584" y="4372"/>
                  <a:pt x="1235968" y="5401"/>
                  <a:pt x="1238052" y="5401"/>
                </a:cubicBezTo>
                <a:cubicBezTo>
                  <a:pt x="1239613" y="5401"/>
                  <a:pt x="1241044" y="5015"/>
                  <a:pt x="1242346" y="4243"/>
                </a:cubicBezTo>
                <a:cubicBezTo>
                  <a:pt x="1243649" y="3471"/>
                  <a:pt x="1244821" y="2056"/>
                  <a:pt x="1245863" y="0"/>
                </a:cubicBezTo>
                <a:lnTo>
                  <a:pt x="1248985" y="32004"/>
                </a:lnTo>
                <a:lnTo>
                  <a:pt x="1245078" y="33604"/>
                </a:lnTo>
                <a:cubicBezTo>
                  <a:pt x="1240396" y="22636"/>
                  <a:pt x="1235585" y="15194"/>
                  <a:pt x="1230643" y="11276"/>
                </a:cubicBezTo>
                <a:cubicBezTo>
                  <a:pt x="1225702" y="7359"/>
                  <a:pt x="1219330" y="5401"/>
                  <a:pt x="1211527" y="5401"/>
                </a:cubicBezTo>
                <a:cubicBezTo>
                  <a:pt x="1201642" y="5401"/>
                  <a:pt x="1194880" y="8140"/>
                  <a:pt x="1191238" y="13617"/>
                </a:cubicBezTo>
                <a:cubicBezTo>
                  <a:pt x="1187597" y="19095"/>
                  <a:pt x="1185777" y="24965"/>
                  <a:pt x="1185777" y="31226"/>
                </a:cubicBezTo>
                <a:cubicBezTo>
                  <a:pt x="1185777" y="36947"/>
                  <a:pt x="1187465" y="41498"/>
                  <a:pt x="1190843" y="44879"/>
                </a:cubicBezTo>
                <a:cubicBezTo>
                  <a:pt x="1194221" y="48260"/>
                  <a:pt x="1203444" y="53331"/>
                  <a:pt x="1218512" y="60092"/>
                </a:cubicBezTo>
                <a:cubicBezTo>
                  <a:pt x="1230982" y="65207"/>
                  <a:pt x="1239946" y="71025"/>
                  <a:pt x="1245401" y="77546"/>
                </a:cubicBezTo>
                <a:cubicBezTo>
                  <a:pt x="1250857" y="84066"/>
                  <a:pt x="1253585" y="91759"/>
                  <a:pt x="1253585" y="100625"/>
                </a:cubicBezTo>
                <a:cubicBezTo>
                  <a:pt x="1253585" y="110014"/>
                  <a:pt x="1250333" y="118360"/>
                  <a:pt x="1243829" y="125663"/>
                </a:cubicBezTo>
                <a:cubicBezTo>
                  <a:pt x="1237326" y="132966"/>
                  <a:pt x="1227829" y="136617"/>
                  <a:pt x="1215340" y="136617"/>
                </a:cubicBezTo>
                <a:cubicBezTo>
                  <a:pt x="1210137" y="136617"/>
                  <a:pt x="1205454" y="135589"/>
                  <a:pt x="1201291" y="133532"/>
                </a:cubicBezTo>
                <a:cubicBezTo>
                  <a:pt x="1196609" y="131988"/>
                  <a:pt x="1192967" y="131216"/>
                  <a:pt x="1190365" y="131216"/>
                </a:cubicBezTo>
                <a:cubicBezTo>
                  <a:pt x="1188804" y="131216"/>
                  <a:pt x="1187244" y="131730"/>
                  <a:pt x="1185683" y="132759"/>
                </a:cubicBezTo>
                <a:cubicBezTo>
                  <a:pt x="1184122" y="133787"/>
                  <a:pt x="1182301" y="135073"/>
                  <a:pt x="1180220" y="136617"/>
                </a:cubicBezTo>
                <a:lnTo>
                  <a:pt x="1173975" y="98412"/>
                </a:lnTo>
                <a:lnTo>
                  <a:pt x="1178663" y="96812"/>
                </a:lnTo>
                <a:cubicBezTo>
                  <a:pt x="1182301" y="109845"/>
                  <a:pt x="1187368" y="118837"/>
                  <a:pt x="1193864" y="123789"/>
                </a:cubicBezTo>
                <a:cubicBezTo>
                  <a:pt x="1200359" y="128741"/>
                  <a:pt x="1207765" y="131216"/>
                  <a:pt x="1216081" y="131216"/>
                </a:cubicBezTo>
                <a:cubicBezTo>
                  <a:pt x="1224915" y="131216"/>
                  <a:pt x="1231541" y="128609"/>
                  <a:pt x="1235958" y="123394"/>
                </a:cubicBezTo>
                <a:cubicBezTo>
                  <a:pt x="1240375" y="118178"/>
                  <a:pt x="1242584" y="110616"/>
                  <a:pt x="1242584" y="100706"/>
                </a:cubicBezTo>
                <a:cubicBezTo>
                  <a:pt x="1242584" y="95491"/>
                  <a:pt x="1240116" y="90407"/>
                  <a:pt x="1235181" y="85453"/>
                </a:cubicBezTo>
                <a:cubicBezTo>
                  <a:pt x="1230246" y="80499"/>
                  <a:pt x="1222585" y="75715"/>
                  <a:pt x="1212196" y="71099"/>
                </a:cubicBezTo>
                <a:cubicBezTo>
                  <a:pt x="1198171" y="64849"/>
                  <a:pt x="1188561" y="59379"/>
                  <a:pt x="1183367" y="54691"/>
                </a:cubicBezTo>
                <a:cubicBezTo>
                  <a:pt x="1178173" y="50003"/>
                  <a:pt x="1175576" y="42712"/>
                  <a:pt x="1175576" y="32817"/>
                </a:cubicBezTo>
                <a:cubicBezTo>
                  <a:pt x="1175576" y="25003"/>
                  <a:pt x="1178830" y="17580"/>
                  <a:pt x="1185338" y="10548"/>
                </a:cubicBezTo>
                <a:cubicBezTo>
                  <a:pt x="1191846" y="3516"/>
                  <a:pt x="1201087" y="0"/>
                  <a:pt x="1213061" y="0"/>
                </a:cubicBezTo>
                <a:close/>
                <a:moveTo>
                  <a:pt x="216056" y="0"/>
                </a:moveTo>
                <a:cubicBezTo>
                  <a:pt x="229614" y="0"/>
                  <a:pt x="240304" y="6636"/>
                  <a:pt x="248127" y="19907"/>
                </a:cubicBezTo>
                <a:cubicBezTo>
                  <a:pt x="255950" y="33179"/>
                  <a:pt x="259861" y="49182"/>
                  <a:pt x="259861" y="67918"/>
                </a:cubicBezTo>
                <a:cubicBezTo>
                  <a:pt x="259861" y="89256"/>
                  <a:pt x="255689" y="106040"/>
                  <a:pt x="247345" y="118271"/>
                </a:cubicBezTo>
                <a:cubicBezTo>
                  <a:pt x="239002" y="130502"/>
                  <a:pt x="228572" y="136617"/>
                  <a:pt x="216056" y="136617"/>
                </a:cubicBezTo>
                <a:cubicBezTo>
                  <a:pt x="204060" y="136617"/>
                  <a:pt x="193761" y="130371"/>
                  <a:pt x="185156" y="117880"/>
                </a:cubicBezTo>
                <a:cubicBezTo>
                  <a:pt x="176552" y="105389"/>
                  <a:pt x="172250" y="88735"/>
                  <a:pt x="172250" y="67918"/>
                </a:cubicBezTo>
                <a:cubicBezTo>
                  <a:pt x="172250" y="47622"/>
                  <a:pt x="176292" y="31228"/>
                  <a:pt x="184375" y="18737"/>
                </a:cubicBezTo>
                <a:cubicBezTo>
                  <a:pt x="192458" y="6246"/>
                  <a:pt x="203019" y="0"/>
                  <a:pt x="216056" y="0"/>
                </a:cubicBezTo>
                <a:close/>
                <a:moveTo>
                  <a:pt x="50835" y="0"/>
                </a:moveTo>
                <a:cubicBezTo>
                  <a:pt x="54485" y="0"/>
                  <a:pt x="58135" y="533"/>
                  <a:pt x="61786" y="1600"/>
                </a:cubicBezTo>
                <a:cubicBezTo>
                  <a:pt x="65434" y="3200"/>
                  <a:pt x="68562" y="4000"/>
                  <a:pt x="71168" y="4000"/>
                </a:cubicBezTo>
                <a:cubicBezTo>
                  <a:pt x="73254" y="4000"/>
                  <a:pt x="74948" y="3734"/>
                  <a:pt x="76252" y="3200"/>
                </a:cubicBezTo>
                <a:cubicBezTo>
                  <a:pt x="77555" y="2667"/>
                  <a:pt x="78729" y="1600"/>
                  <a:pt x="79773" y="0"/>
                </a:cubicBezTo>
                <a:lnTo>
                  <a:pt x="86811" y="34204"/>
                </a:lnTo>
                <a:lnTo>
                  <a:pt x="82123" y="35804"/>
                </a:lnTo>
                <a:cubicBezTo>
                  <a:pt x="78991" y="25930"/>
                  <a:pt x="74816" y="18394"/>
                  <a:pt x="69598" y="13197"/>
                </a:cubicBezTo>
                <a:cubicBezTo>
                  <a:pt x="64379" y="7999"/>
                  <a:pt x="57595" y="5401"/>
                  <a:pt x="49244" y="5401"/>
                </a:cubicBezTo>
                <a:cubicBezTo>
                  <a:pt x="38286" y="5401"/>
                  <a:pt x="29806" y="11390"/>
                  <a:pt x="23805" y="23369"/>
                </a:cubicBezTo>
                <a:cubicBezTo>
                  <a:pt x="17803" y="35347"/>
                  <a:pt x="14802" y="50191"/>
                  <a:pt x="14802" y="67899"/>
                </a:cubicBezTo>
                <a:cubicBezTo>
                  <a:pt x="14802" y="87170"/>
                  <a:pt x="17411" y="102274"/>
                  <a:pt x="22629" y="113211"/>
                </a:cubicBezTo>
                <a:cubicBezTo>
                  <a:pt x="27848" y="124148"/>
                  <a:pt x="36459" y="129616"/>
                  <a:pt x="48462" y="129616"/>
                </a:cubicBezTo>
                <a:cubicBezTo>
                  <a:pt x="56811" y="129616"/>
                  <a:pt x="63987" y="126622"/>
                  <a:pt x="69988" y="120632"/>
                </a:cubicBezTo>
                <a:cubicBezTo>
                  <a:pt x="75990" y="114643"/>
                  <a:pt x="80035" y="106701"/>
                  <a:pt x="82123" y="96806"/>
                </a:cubicBezTo>
                <a:lnTo>
                  <a:pt x="86811" y="99147"/>
                </a:lnTo>
                <a:cubicBezTo>
                  <a:pt x="84204" y="110075"/>
                  <a:pt x="79382" y="119052"/>
                  <a:pt x="72343" y="126078"/>
                </a:cubicBezTo>
                <a:cubicBezTo>
                  <a:pt x="65305" y="133104"/>
                  <a:pt x="57093" y="136617"/>
                  <a:pt x="47706" y="136617"/>
                </a:cubicBezTo>
                <a:cubicBezTo>
                  <a:pt x="33108" y="136617"/>
                  <a:pt x="21508" y="131152"/>
                  <a:pt x="12905" y="120223"/>
                </a:cubicBezTo>
                <a:cubicBezTo>
                  <a:pt x="4302" y="109293"/>
                  <a:pt x="0" y="92119"/>
                  <a:pt x="0" y="68699"/>
                </a:cubicBezTo>
                <a:cubicBezTo>
                  <a:pt x="0" y="48922"/>
                  <a:pt x="4562" y="32527"/>
                  <a:pt x="13686" y="19516"/>
                </a:cubicBezTo>
                <a:cubicBezTo>
                  <a:pt x="22810" y="6505"/>
                  <a:pt x="35193" y="0"/>
                  <a:pt x="5083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" name="矩形: 圆角 18"/>
          <p:cNvSpPr/>
          <p:nvPr>
            <p:custDataLst>
              <p:tags r:id="rId3"/>
            </p:custDataLst>
          </p:nvPr>
        </p:nvSpPr>
        <p:spPr>
          <a:xfrm>
            <a:off x="6913584" y="1982887"/>
            <a:ext cx="1139171" cy="3332042"/>
          </a:xfrm>
          <a:prstGeom prst="roundRect">
            <a:avLst/>
          </a:prstGeom>
          <a:gradFill>
            <a:gsLst>
              <a:gs pos="16000">
                <a:schemeClr val="accent1">
                  <a:lumMod val="90000"/>
                </a:schemeClr>
              </a:gs>
              <a:gs pos="100000">
                <a:schemeClr val="accent1">
                  <a:lumMod val="70000"/>
                  <a:lumOff val="30000"/>
                </a:schemeClr>
              </a:gs>
            </a:gsLst>
            <a:lin ang="15900000" scaled="0"/>
          </a:gradFill>
          <a:ln w="444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200">
              <a:gradFill>
                <a:gsLst>
                  <a:gs pos="0">
                    <a:srgbClr val="F9E68C"/>
                  </a:gs>
                  <a:gs pos="80000">
                    <a:srgbClr val="F5AF5C"/>
                  </a:gs>
                </a:gsLst>
                <a:lin ang="13500000" scaled="1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任意多边形: 形状 1"/>
          <p:cNvSpPr/>
          <p:nvPr>
            <p:custDataLst>
              <p:tags r:id="rId4"/>
            </p:custDataLst>
          </p:nvPr>
        </p:nvSpPr>
        <p:spPr>
          <a:xfrm rot="16200000">
            <a:off x="7032981" y="1650735"/>
            <a:ext cx="899925" cy="899925"/>
          </a:xfrm>
          <a:custGeom>
            <a:avLst/>
            <a:gdLst>
              <a:gd name="connsiteX0" fmla="*/ 1285876 w 1285876"/>
              <a:gd name="connsiteY0" fmla="*/ 642938 h 1285875"/>
              <a:gd name="connsiteX1" fmla="*/ 1096899 w 1285876"/>
              <a:gd name="connsiteY1" fmla="*/ 998360 h 1285875"/>
              <a:gd name="connsiteX2" fmla="*/ 1033028 w 1285876"/>
              <a:gd name="connsiteY2" fmla="*/ 1033028 h 1285875"/>
              <a:gd name="connsiteX3" fmla="*/ 998361 w 1285876"/>
              <a:gd name="connsiteY3" fmla="*/ 1096898 h 1285875"/>
              <a:gd name="connsiteX4" fmla="*/ 642938 w 1285876"/>
              <a:gd name="connsiteY4" fmla="*/ 1285875 h 1285875"/>
              <a:gd name="connsiteX5" fmla="*/ 287515 w 1285876"/>
              <a:gd name="connsiteY5" fmla="*/ 1096898 h 1285875"/>
              <a:gd name="connsiteX6" fmla="*/ 252848 w 1285876"/>
              <a:gd name="connsiteY6" fmla="*/ 1033028 h 1285875"/>
              <a:gd name="connsiteX7" fmla="*/ 188977 w 1285876"/>
              <a:gd name="connsiteY7" fmla="*/ 998360 h 1285875"/>
              <a:gd name="connsiteX8" fmla="*/ 0 w 1285876"/>
              <a:gd name="connsiteY8" fmla="*/ 642938 h 1285875"/>
              <a:gd name="connsiteX9" fmla="*/ 188977 w 1285876"/>
              <a:gd name="connsiteY9" fmla="*/ 287515 h 1285875"/>
              <a:gd name="connsiteX10" fmla="*/ 252848 w 1285876"/>
              <a:gd name="connsiteY10" fmla="*/ 252847 h 1285875"/>
              <a:gd name="connsiteX11" fmla="*/ 287515 w 1285876"/>
              <a:gd name="connsiteY11" fmla="*/ 188977 h 1285875"/>
              <a:gd name="connsiteX12" fmla="*/ 642938 w 1285876"/>
              <a:gd name="connsiteY12" fmla="*/ 0 h 1285875"/>
              <a:gd name="connsiteX13" fmla="*/ 998361 w 1285876"/>
              <a:gd name="connsiteY13" fmla="*/ 188977 h 1285875"/>
              <a:gd name="connsiteX14" fmla="*/ 1033028 w 1285876"/>
              <a:gd name="connsiteY14" fmla="*/ 252847 h 1285875"/>
              <a:gd name="connsiteX15" fmla="*/ 1096899 w 1285876"/>
              <a:gd name="connsiteY15" fmla="*/ 287515 h 1285875"/>
              <a:gd name="connsiteX16" fmla="*/ 1285876 w 1285876"/>
              <a:gd name="connsiteY16" fmla="*/ 642938 h 12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85876" h="1285875">
                <a:moveTo>
                  <a:pt x="1285876" y="642938"/>
                </a:moveTo>
                <a:cubicBezTo>
                  <a:pt x="1285876" y="790889"/>
                  <a:pt x="1210914" y="921333"/>
                  <a:pt x="1096899" y="998360"/>
                </a:cubicBezTo>
                <a:lnTo>
                  <a:pt x="1033028" y="1033028"/>
                </a:lnTo>
                <a:lnTo>
                  <a:pt x="998361" y="1096898"/>
                </a:lnTo>
                <a:cubicBezTo>
                  <a:pt x="921333" y="1210913"/>
                  <a:pt x="790890" y="1285875"/>
                  <a:pt x="642938" y="1285875"/>
                </a:cubicBezTo>
                <a:cubicBezTo>
                  <a:pt x="494986" y="1285875"/>
                  <a:pt x="364542" y="1210913"/>
                  <a:pt x="287515" y="1096898"/>
                </a:cubicBezTo>
                <a:lnTo>
                  <a:pt x="252848" y="1033028"/>
                </a:lnTo>
                <a:lnTo>
                  <a:pt x="188977" y="998360"/>
                </a:lnTo>
                <a:cubicBezTo>
                  <a:pt x="74962" y="921333"/>
                  <a:pt x="0" y="790889"/>
                  <a:pt x="0" y="642938"/>
                </a:cubicBezTo>
                <a:cubicBezTo>
                  <a:pt x="0" y="494986"/>
                  <a:pt x="74962" y="364542"/>
                  <a:pt x="188977" y="287515"/>
                </a:cubicBezTo>
                <a:lnTo>
                  <a:pt x="252848" y="252847"/>
                </a:lnTo>
                <a:lnTo>
                  <a:pt x="287515" y="188977"/>
                </a:lnTo>
                <a:cubicBezTo>
                  <a:pt x="364543" y="74962"/>
                  <a:pt x="494986" y="0"/>
                  <a:pt x="642938" y="0"/>
                </a:cubicBezTo>
                <a:cubicBezTo>
                  <a:pt x="790890" y="0"/>
                  <a:pt x="921334" y="74962"/>
                  <a:pt x="998361" y="188977"/>
                </a:cubicBezTo>
                <a:lnTo>
                  <a:pt x="1033028" y="252847"/>
                </a:lnTo>
                <a:lnTo>
                  <a:pt x="1096899" y="287515"/>
                </a:lnTo>
                <a:cubicBezTo>
                  <a:pt x="1210914" y="364542"/>
                  <a:pt x="1285876" y="494986"/>
                  <a:pt x="1285876" y="642938"/>
                </a:cubicBezTo>
                <a:close/>
              </a:path>
            </a:pathLst>
          </a:custGeom>
          <a:gradFill>
            <a:gsLst>
              <a:gs pos="1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5900000" scaled="0"/>
          </a:gradFill>
          <a:ln w="12700">
            <a:solidFill>
              <a:srgbClr val="AE24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任意多边形: 形状 1"/>
          <p:cNvSpPr/>
          <p:nvPr>
            <p:custDataLst>
              <p:tags r:id="rId5"/>
            </p:custDataLst>
          </p:nvPr>
        </p:nvSpPr>
        <p:spPr>
          <a:xfrm rot="16200000">
            <a:off x="7184768" y="1792995"/>
            <a:ext cx="596986" cy="596986"/>
          </a:xfrm>
          <a:custGeom>
            <a:avLst/>
            <a:gdLst>
              <a:gd name="connsiteX0" fmla="*/ 1285876 w 1285876"/>
              <a:gd name="connsiteY0" fmla="*/ 642938 h 1285875"/>
              <a:gd name="connsiteX1" fmla="*/ 1096899 w 1285876"/>
              <a:gd name="connsiteY1" fmla="*/ 998360 h 1285875"/>
              <a:gd name="connsiteX2" fmla="*/ 1033028 w 1285876"/>
              <a:gd name="connsiteY2" fmla="*/ 1033028 h 1285875"/>
              <a:gd name="connsiteX3" fmla="*/ 998361 w 1285876"/>
              <a:gd name="connsiteY3" fmla="*/ 1096898 h 1285875"/>
              <a:gd name="connsiteX4" fmla="*/ 642938 w 1285876"/>
              <a:gd name="connsiteY4" fmla="*/ 1285875 h 1285875"/>
              <a:gd name="connsiteX5" fmla="*/ 287515 w 1285876"/>
              <a:gd name="connsiteY5" fmla="*/ 1096898 h 1285875"/>
              <a:gd name="connsiteX6" fmla="*/ 252848 w 1285876"/>
              <a:gd name="connsiteY6" fmla="*/ 1033028 h 1285875"/>
              <a:gd name="connsiteX7" fmla="*/ 188977 w 1285876"/>
              <a:gd name="connsiteY7" fmla="*/ 998360 h 1285875"/>
              <a:gd name="connsiteX8" fmla="*/ 0 w 1285876"/>
              <a:gd name="connsiteY8" fmla="*/ 642938 h 1285875"/>
              <a:gd name="connsiteX9" fmla="*/ 188977 w 1285876"/>
              <a:gd name="connsiteY9" fmla="*/ 287515 h 1285875"/>
              <a:gd name="connsiteX10" fmla="*/ 252848 w 1285876"/>
              <a:gd name="connsiteY10" fmla="*/ 252847 h 1285875"/>
              <a:gd name="connsiteX11" fmla="*/ 287515 w 1285876"/>
              <a:gd name="connsiteY11" fmla="*/ 188977 h 1285875"/>
              <a:gd name="connsiteX12" fmla="*/ 642938 w 1285876"/>
              <a:gd name="connsiteY12" fmla="*/ 0 h 1285875"/>
              <a:gd name="connsiteX13" fmla="*/ 998361 w 1285876"/>
              <a:gd name="connsiteY13" fmla="*/ 188977 h 1285875"/>
              <a:gd name="connsiteX14" fmla="*/ 1033028 w 1285876"/>
              <a:gd name="connsiteY14" fmla="*/ 252847 h 1285875"/>
              <a:gd name="connsiteX15" fmla="*/ 1096899 w 1285876"/>
              <a:gd name="connsiteY15" fmla="*/ 287515 h 1285875"/>
              <a:gd name="connsiteX16" fmla="*/ 1285876 w 1285876"/>
              <a:gd name="connsiteY16" fmla="*/ 642938 h 12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85876" h="1285875">
                <a:moveTo>
                  <a:pt x="1285876" y="642938"/>
                </a:moveTo>
                <a:cubicBezTo>
                  <a:pt x="1285876" y="790889"/>
                  <a:pt x="1210914" y="921333"/>
                  <a:pt x="1096899" y="998360"/>
                </a:cubicBezTo>
                <a:lnTo>
                  <a:pt x="1033028" y="1033028"/>
                </a:lnTo>
                <a:lnTo>
                  <a:pt x="998361" y="1096898"/>
                </a:lnTo>
                <a:cubicBezTo>
                  <a:pt x="921333" y="1210913"/>
                  <a:pt x="790890" y="1285875"/>
                  <a:pt x="642938" y="1285875"/>
                </a:cubicBezTo>
                <a:cubicBezTo>
                  <a:pt x="494986" y="1285875"/>
                  <a:pt x="364542" y="1210913"/>
                  <a:pt x="287515" y="1096898"/>
                </a:cubicBezTo>
                <a:lnTo>
                  <a:pt x="252848" y="1033028"/>
                </a:lnTo>
                <a:lnTo>
                  <a:pt x="188977" y="998360"/>
                </a:lnTo>
                <a:cubicBezTo>
                  <a:pt x="74962" y="921333"/>
                  <a:pt x="0" y="790889"/>
                  <a:pt x="0" y="642938"/>
                </a:cubicBezTo>
                <a:cubicBezTo>
                  <a:pt x="0" y="494986"/>
                  <a:pt x="74962" y="364542"/>
                  <a:pt x="188977" y="287515"/>
                </a:cubicBezTo>
                <a:lnTo>
                  <a:pt x="252848" y="252847"/>
                </a:lnTo>
                <a:lnTo>
                  <a:pt x="287515" y="188977"/>
                </a:lnTo>
                <a:cubicBezTo>
                  <a:pt x="364543" y="74962"/>
                  <a:pt x="494986" y="0"/>
                  <a:pt x="642938" y="0"/>
                </a:cubicBezTo>
                <a:cubicBezTo>
                  <a:pt x="790890" y="0"/>
                  <a:pt x="921334" y="74962"/>
                  <a:pt x="998361" y="188977"/>
                </a:cubicBezTo>
                <a:lnTo>
                  <a:pt x="1033028" y="252847"/>
                </a:lnTo>
                <a:lnTo>
                  <a:pt x="1096899" y="287515"/>
                </a:lnTo>
                <a:cubicBezTo>
                  <a:pt x="1210914" y="364542"/>
                  <a:pt x="1285876" y="494986"/>
                  <a:pt x="1285876" y="642938"/>
                </a:cubicBezTo>
                <a:close/>
              </a:path>
            </a:pathLst>
          </a:custGeom>
          <a:solidFill>
            <a:srgbClr val="AE2417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序号"/>
          <p:cNvSpPr txBox="1"/>
          <p:nvPr>
            <p:custDataLst>
              <p:tags r:id="rId6"/>
            </p:custDataLst>
          </p:nvPr>
        </p:nvSpPr>
        <p:spPr>
          <a:xfrm>
            <a:off x="7204456" y="1869206"/>
            <a:ext cx="557108" cy="43578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800" b="1" dirty="0">
                <a:solidFill>
                  <a:schemeClr val="accent1"/>
                </a:solidFill>
                <a:latin typeface="+mj-ea"/>
                <a:ea typeface="+mj-ea"/>
              </a:rPr>
              <a:t>壹</a:t>
            </a:r>
            <a:endParaRPr lang="en-US" sz="28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" name="项标题"/>
          <p:cNvSpPr txBox="1"/>
          <p:nvPr>
            <p:custDataLst>
              <p:tags r:id="rId7"/>
            </p:custDataLst>
          </p:nvPr>
        </p:nvSpPr>
        <p:spPr>
          <a:xfrm>
            <a:off x="7052669" y="2589400"/>
            <a:ext cx="861470" cy="2620721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2200" b="1" spc="300" dirty="0">
                <a:solidFill>
                  <a:schemeClr val="bg2"/>
                </a:solidFill>
                <a:latin typeface="+mj-ea"/>
                <a:ea typeface="+mj-ea"/>
              </a:rPr>
              <a:t>2月节日热点盘点</a:t>
            </a:r>
            <a:endParaRPr lang="zh-CN" altLang="en-US" sz="2200" b="1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1" name="矩形: 圆角 27"/>
          <p:cNvSpPr/>
          <p:nvPr>
            <p:custDataLst>
              <p:tags r:id="rId8"/>
            </p:custDataLst>
          </p:nvPr>
        </p:nvSpPr>
        <p:spPr>
          <a:xfrm>
            <a:off x="8400333" y="2001940"/>
            <a:ext cx="1139171" cy="3332042"/>
          </a:xfrm>
          <a:prstGeom prst="roundRect">
            <a:avLst/>
          </a:prstGeom>
          <a:gradFill>
            <a:gsLst>
              <a:gs pos="16000">
                <a:schemeClr val="accent1">
                  <a:lumMod val="90000"/>
                </a:schemeClr>
              </a:gs>
              <a:gs pos="100000">
                <a:schemeClr val="accent1">
                  <a:lumMod val="70000"/>
                  <a:lumOff val="30000"/>
                </a:schemeClr>
              </a:gs>
            </a:gsLst>
            <a:lin ang="15900000" scaled="0"/>
          </a:gradFill>
          <a:ln w="444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200">
              <a:gradFill>
                <a:gsLst>
                  <a:gs pos="0">
                    <a:srgbClr val="F9E68C"/>
                  </a:gs>
                  <a:gs pos="80000">
                    <a:srgbClr val="F5AF5C"/>
                  </a:gs>
                </a:gsLst>
                <a:lin ang="13500000" scaled="1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任意多边形: 形状 1"/>
          <p:cNvSpPr/>
          <p:nvPr>
            <p:custDataLst>
              <p:tags r:id="rId9"/>
            </p:custDataLst>
          </p:nvPr>
        </p:nvSpPr>
        <p:spPr>
          <a:xfrm rot="16200000">
            <a:off x="8519730" y="1669787"/>
            <a:ext cx="899925" cy="899925"/>
          </a:xfrm>
          <a:custGeom>
            <a:avLst/>
            <a:gdLst>
              <a:gd name="connsiteX0" fmla="*/ 1285876 w 1285876"/>
              <a:gd name="connsiteY0" fmla="*/ 642938 h 1285875"/>
              <a:gd name="connsiteX1" fmla="*/ 1096899 w 1285876"/>
              <a:gd name="connsiteY1" fmla="*/ 998360 h 1285875"/>
              <a:gd name="connsiteX2" fmla="*/ 1033028 w 1285876"/>
              <a:gd name="connsiteY2" fmla="*/ 1033028 h 1285875"/>
              <a:gd name="connsiteX3" fmla="*/ 998361 w 1285876"/>
              <a:gd name="connsiteY3" fmla="*/ 1096898 h 1285875"/>
              <a:gd name="connsiteX4" fmla="*/ 642938 w 1285876"/>
              <a:gd name="connsiteY4" fmla="*/ 1285875 h 1285875"/>
              <a:gd name="connsiteX5" fmla="*/ 287515 w 1285876"/>
              <a:gd name="connsiteY5" fmla="*/ 1096898 h 1285875"/>
              <a:gd name="connsiteX6" fmla="*/ 252848 w 1285876"/>
              <a:gd name="connsiteY6" fmla="*/ 1033028 h 1285875"/>
              <a:gd name="connsiteX7" fmla="*/ 188977 w 1285876"/>
              <a:gd name="connsiteY7" fmla="*/ 998360 h 1285875"/>
              <a:gd name="connsiteX8" fmla="*/ 0 w 1285876"/>
              <a:gd name="connsiteY8" fmla="*/ 642938 h 1285875"/>
              <a:gd name="connsiteX9" fmla="*/ 188977 w 1285876"/>
              <a:gd name="connsiteY9" fmla="*/ 287515 h 1285875"/>
              <a:gd name="connsiteX10" fmla="*/ 252848 w 1285876"/>
              <a:gd name="connsiteY10" fmla="*/ 252847 h 1285875"/>
              <a:gd name="connsiteX11" fmla="*/ 287515 w 1285876"/>
              <a:gd name="connsiteY11" fmla="*/ 188977 h 1285875"/>
              <a:gd name="connsiteX12" fmla="*/ 642938 w 1285876"/>
              <a:gd name="connsiteY12" fmla="*/ 0 h 1285875"/>
              <a:gd name="connsiteX13" fmla="*/ 998361 w 1285876"/>
              <a:gd name="connsiteY13" fmla="*/ 188977 h 1285875"/>
              <a:gd name="connsiteX14" fmla="*/ 1033028 w 1285876"/>
              <a:gd name="connsiteY14" fmla="*/ 252847 h 1285875"/>
              <a:gd name="connsiteX15" fmla="*/ 1096899 w 1285876"/>
              <a:gd name="connsiteY15" fmla="*/ 287515 h 1285875"/>
              <a:gd name="connsiteX16" fmla="*/ 1285876 w 1285876"/>
              <a:gd name="connsiteY16" fmla="*/ 642938 h 12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85876" h="1285875">
                <a:moveTo>
                  <a:pt x="1285876" y="642938"/>
                </a:moveTo>
                <a:cubicBezTo>
                  <a:pt x="1285876" y="790889"/>
                  <a:pt x="1210914" y="921333"/>
                  <a:pt x="1096899" y="998360"/>
                </a:cubicBezTo>
                <a:lnTo>
                  <a:pt x="1033028" y="1033028"/>
                </a:lnTo>
                <a:lnTo>
                  <a:pt x="998361" y="1096898"/>
                </a:lnTo>
                <a:cubicBezTo>
                  <a:pt x="921333" y="1210913"/>
                  <a:pt x="790890" y="1285875"/>
                  <a:pt x="642938" y="1285875"/>
                </a:cubicBezTo>
                <a:cubicBezTo>
                  <a:pt x="494986" y="1285875"/>
                  <a:pt x="364542" y="1210913"/>
                  <a:pt x="287515" y="1096898"/>
                </a:cubicBezTo>
                <a:lnTo>
                  <a:pt x="252848" y="1033028"/>
                </a:lnTo>
                <a:lnTo>
                  <a:pt x="188977" y="998360"/>
                </a:lnTo>
                <a:cubicBezTo>
                  <a:pt x="74962" y="921333"/>
                  <a:pt x="0" y="790889"/>
                  <a:pt x="0" y="642938"/>
                </a:cubicBezTo>
                <a:cubicBezTo>
                  <a:pt x="0" y="494986"/>
                  <a:pt x="74962" y="364542"/>
                  <a:pt x="188977" y="287515"/>
                </a:cubicBezTo>
                <a:lnTo>
                  <a:pt x="252848" y="252847"/>
                </a:lnTo>
                <a:lnTo>
                  <a:pt x="287515" y="188977"/>
                </a:lnTo>
                <a:cubicBezTo>
                  <a:pt x="364543" y="74962"/>
                  <a:pt x="494986" y="0"/>
                  <a:pt x="642938" y="0"/>
                </a:cubicBezTo>
                <a:cubicBezTo>
                  <a:pt x="790890" y="0"/>
                  <a:pt x="921334" y="74962"/>
                  <a:pt x="998361" y="188977"/>
                </a:cubicBezTo>
                <a:lnTo>
                  <a:pt x="1033028" y="252847"/>
                </a:lnTo>
                <a:lnTo>
                  <a:pt x="1096899" y="287515"/>
                </a:lnTo>
                <a:cubicBezTo>
                  <a:pt x="1210914" y="364542"/>
                  <a:pt x="1285876" y="494986"/>
                  <a:pt x="1285876" y="642938"/>
                </a:cubicBezTo>
                <a:close/>
              </a:path>
            </a:pathLst>
          </a:custGeom>
          <a:gradFill>
            <a:gsLst>
              <a:gs pos="1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5900000" scaled="0"/>
          </a:gradFill>
          <a:ln w="12700">
            <a:solidFill>
              <a:srgbClr val="AE24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任意多边形: 形状 1"/>
          <p:cNvSpPr/>
          <p:nvPr>
            <p:custDataLst>
              <p:tags r:id="rId10"/>
            </p:custDataLst>
          </p:nvPr>
        </p:nvSpPr>
        <p:spPr>
          <a:xfrm rot="16200000">
            <a:off x="8671517" y="1812048"/>
            <a:ext cx="596986" cy="596986"/>
          </a:xfrm>
          <a:custGeom>
            <a:avLst/>
            <a:gdLst>
              <a:gd name="connsiteX0" fmla="*/ 1285876 w 1285876"/>
              <a:gd name="connsiteY0" fmla="*/ 642938 h 1285875"/>
              <a:gd name="connsiteX1" fmla="*/ 1096899 w 1285876"/>
              <a:gd name="connsiteY1" fmla="*/ 998360 h 1285875"/>
              <a:gd name="connsiteX2" fmla="*/ 1033028 w 1285876"/>
              <a:gd name="connsiteY2" fmla="*/ 1033028 h 1285875"/>
              <a:gd name="connsiteX3" fmla="*/ 998361 w 1285876"/>
              <a:gd name="connsiteY3" fmla="*/ 1096898 h 1285875"/>
              <a:gd name="connsiteX4" fmla="*/ 642938 w 1285876"/>
              <a:gd name="connsiteY4" fmla="*/ 1285875 h 1285875"/>
              <a:gd name="connsiteX5" fmla="*/ 287515 w 1285876"/>
              <a:gd name="connsiteY5" fmla="*/ 1096898 h 1285875"/>
              <a:gd name="connsiteX6" fmla="*/ 252848 w 1285876"/>
              <a:gd name="connsiteY6" fmla="*/ 1033028 h 1285875"/>
              <a:gd name="connsiteX7" fmla="*/ 188977 w 1285876"/>
              <a:gd name="connsiteY7" fmla="*/ 998360 h 1285875"/>
              <a:gd name="connsiteX8" fmla="*/ 0 w 1285876"/>
              <a:gd name="connsiteY8" fmla="*/ 642938 h 1285875"/>
              <a:gd name="connsiteX9" fmla="*/ 188977 w 1285876"/>
              <a:gd name="connsiteY9" fmla="*/ 287515 h 1285875"/>
              <a:gd name="connsiteX10" fmla="*/ 252848 w 1285876"/>
              <a:gd name="connsiteY10" fmla="*/ 252847 h 1285875"/>
              <a:gd name="connsiteX11" fmla="*/ 287515 w 1285876"/>
              <a:gd name="connsiteY11" fmla="*/ 188977 h 1285875"/>
              <a:gd name="connsiteX12" fmla="*/ 642938 w 1285876"/>
              <a:gd name="connsiteY12" fmla="*/ 0 h 1285875"/>
              <a:gd name="connsiteX13" fmla="*/ 998361 w 1285876"/>
              <a:gd name="connsiteY13" fmla="*/ 188977 h 1285875"/>
              <a:gd name="connsiteX14" fmla="*/ 1033028 w 1285876"/>
              <a:gd name="connsiteY14" fmla="*/ 252847 h 1285875"/>
              <a:gd name="connsiteX15" fmla="*/ 1096899 w 1285876"/>
              <a:gd name="connsiteY15" fmla="*/ 287515 h 1285875"/>
              <a:gd name="connsiteX16" fmla="*/ 1285876 w 1285876"/>
              <a:gd name="connsiteY16" fmla="*/ 642938 h 12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85876" h="1285875">
                <a:moveTo>
                  <a:pt x="1285876" y="642938"/>
                </a:moveTo>
                <a:cubicBezTo>
                  <a:pt x="1285876" y="790889"/>
                  <a:pt x="1210914" y="921333"/>
                  <a:pt x="1096899" y="998360"/>
                </a:cubicBezTo>
                <a:lnTo>
                  <a:pt x="1033028" y="1033028"/>
                </a:lnTo>
                <a:lnTo>
                  <a:pt x="998361" y="1096898"/>
                </a:lnTo>
                <a:cubicBezTo>
                  <a:pt x="921333" y="1210913"/>
                  <a:pt x="790890" y="1285875"/>
                  <a:pt x="642938" y="1285875"/>
                </a:cubicBezTo>
                <a:cubicBezTo>
                  <a:pt x="494986" y="1285875"/>
                  <a:pt x="364542" y="1210913"/>
                  <a:pt x="287515" y="1096898"/>
                </a:cubicBezTo>
                <a:lnTo>
                  <a:pt x="252848" y="1033028"/>
                </a:lnTo>
                <a:lnTo>
                  <a:pt x="188977" y="998360"/>
                </a:lnTo>
                <a:cubicBezTo>
                  <a:pt x="74962" y="921333"/>
                  <a:pt x="0" y="790889"/>
                  <a:pt x="0" y="642938"/>
                </a:cubicBezTo>
                <a:cubicBezTo>
                  <a:pt x="0" y="494986"/>
                  <a:pt x="74962" y="364542"/>
                  <a:pt x="188977" y="287515"/>
                </a:cubicBezTo>
                <a:lnTo>
                  <a:pt x="252848" y="252847"/>
                </a:lnTo>
                <a:lnTo>
                  <a:pt x="287515" y="188977"/>
                </a:lnTo>
                <a:cubicBezTo>
                  <a:pt x="364543" y="74962"/>
                  <a:pt x="494986" y="0"/>
                  <a:pt x="642938" y="0"/>
                </a:cubicBezTo>
                <a:cubicBezTo>
                  <a:pt x="790890" y="0"/>
                  <a:pt x="921334" y="74962"/>
                  <a:pt x="998361" y="188977"/>
                </a:cubicBezTo>
                <a:lnTo>
                  <a:pt x="1033028" y="252847"/>
                </a:lnTo>
                <a:lnTo>
                  <a:pt x="1096899" y="287515"/>
                </a:lnTo>
                <a:cubicBezTo>
                  <a:pt x="1210914" y="364542"/>
                  <a:pt x="1285876" y="494986"/>
                  <a:pt x="1285876" y="642938"/>
                </a:cubicBezTo>
                <a:close/>
              </a:path>
            </a:pathLst>
          </a:custGeom>
          <a:solidFill>
            <a:srgbClr val="AE2417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序号"/>
          <p:cNvSpPr txBox="1"/>
          <p:nvPr>
            <p:custDataLst>
              <p:tags r:id="rId11"/>
            </p:custDataLst>
          </p:nvPr>
        </p:nvSpPr>
        <p:spPr>
          <a:xfrm>
            <a:off x="8691205" y="1887624"/>
            <a:ext cx="557108" cy="43578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800" b="1" dirty="0">
                <a:solidFill>
                  <a:schemeClr val="accent1"/>
                </a:solidFill>
                <a:latin typeface="+mj-ea"/>
                <a:ea typeface="+mj-ea"/>
              </a:rPr>
              <a:t>贰</a:t>
            </a:r>
            <a:endParaRPr lang="en-US" sz="28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5" name="项标题"/>
          <p:cNvSpPr txBox="1"/>
          <p:nvPr>
            <p:custDataLst>
              <p:tags r:id="rId12"/>
            </p:custDataLst>
          </p:nvPr>
        </p:nvSpPr>
        <p:spPr>
          <a:xfrm>
            <a:off x="8539418" y="2608453"/>
            <a:ext cx="861470" cy="2620721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2200" b="1" spc="300" dirty="0">
                <a:solidFill>
                  <a:schemeClr val="bg2"/>
                </a:solidFill>
                <a:latin typeface="+mj-ea"/>
                <a:ea typeface="+mj-ea"/>
              </a:rPr>
              <a:t>节日热点模板推荐</a:t>
            </a:r>
            <a:endParaRPr lang="zh-CN" altLang="en-US" sz="2200" b="1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6" name="矩形: 圆角 34"/>
          <p:cNvSpPr/>
          <p:nvPr>
            <p:custDataLst>
              <p:tags r:id="rId13"/>
            </p:custDataLst>
          </p:nvPr>
        </p:nvSpPr>
        <p:spPr>
          <a:xfrm>
            <a:off x="9887082" y="2001940"/>
            <a:ext cx="1139171" cy="3332042"/>
          </a:xfrm>
          <a:prstGeom prst="roundRect">
            <a:avLst/>
          </a:prstGeom>
          <a:gradFill>
            <a:gsLst>
              <a:gs pos="16000">
                <a:schemeClr val="accent1">
                  <a:lumMod val="90000"/>
                </a:schemeClr>
              </a:gs>
              <a:gs pos="100000">
                <a:schemeClr val="accent1">
                  <a:lumMod val="70000"/>
                  <a:lumOff val="30000"/>
                </a:schemeClr>
              </a:gs>
            </a:gsLst>
            <a:lin ang="15900000" scaled="0"/>
          </a:gradFill>
          <a:ln w="444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200">
              <a:gradFill>
                <a:gsLst>
                  <a:gs pos="0">
                    <a:srgbClr val="F9E68C"/>
                  </a:gs>
                  <a:gs pos="80000">
                    <a:srgbClr val="F5AF5C"/>
                  </a:gs>
                </a:gsLst>
                <a:lin ang="13500000" scaled="1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任意多边形: 形状 1"/>
          <p:cNvSpPr/>
          <p:nvPr>
            <p:custDataLst>
              <p:tags r:id="rId14"/>
            </p:custDataLst>
          </p:nvPr>
        </p:nvSpPr>
        <p:spPr>
          <a:xfrm rot="16200000">
            <a:off x="10006480" y="1669787"/>
            <a:ext cx="899925" cy="899925"/>
          </a:xfrm>
          <a:custGeom>
            <a:avLst/>
            <a:gdLst>
              <a:gd name="connsiteX0" fmla="*/ 1285876 w 1285876"/>
              <a:gd name="connsiteY0" fmla="*/ 642938 h 1285875"/>
              <a:gd name="connsiteX1" fmla="*/ 1096899 w 1285876"/>
              <a:gd name="connsiteY1" fmla="*/ 998360 h 1285875"/>
              <a:gd name="connsiteX2" fmla="*/ 1033028 w 1285876"/>
              <a:gd name="connsiteY2" fmla="*/ 1033028 h 1285875"/>
              <a:gd name="connsiteX3" fmla="*/ 998361 w 1285876"/>
              <a:gd name="connsiteY3" fmla="*/ 1096898 h 1285875"/>
              <a:gd name="connsiteX4" fmla="*/ 642938 w 1285876"/>
              <a:gd name="connsiteY4" fmla="*/ 1285875 h 1285875"/>
              <a:gd name="connsiteX5" fmla="*/ 287515 w 1285876"/>
              <a:gd name="connsiteY5" fmla="*/ 1096898 h 1285875"/>
              <a:gd name="connsiteX6" fmla="*/ 252848 w 1285876"/>
              <a:gd name="connsiteY6" fmla="*/ 1033028 h 1285875"/>
              <a:gd name="connsiteX7" fmla="*/ 188977 w 1285876"/>
              <a:gd name="connsiteY7" fmla="*/ 998360 h 1285875"/>
              <a:gd name="connsiteX8" fmla="*/ 0 w 1285876"/>
              <a:gd name="connsiteY8" fmla="*/ 642938 h 1285875"/>
              <a:gd name="connsiteX9" fmla="*/ 188977 w 1285876"/>
              <a:gd name="connsiteY9" fmla="*/ 287515 h 1285875"/>
              <a:gd name="connsiteX10" fmla="*/ 252848 w 1285876"/>
              <a:gd name="connsiteY10" fmla="*/ 252847 h 1285875"/>
              <a:gd name="connsiteX11" fmla="*/ 287515 w 1285876"/>
              <a:gd name="connsiteY11" fmla="*/ 188977 h 1285875"/>
              <a:gd name="connsiteX12" fmla="*/ 642938 w 1285876"/>
              <a:gd name="connsiteY12" fmla="*/ 0 h 1285875"/>
              <a:gd name="connsiteX13" fmla="*/ 998361 w 1285876"/>
              <a:gd name="connsiteY13" fmla="*/ 188977 h 1285875"/>
              <a:gd name="connsiteX14" fmla="*/ 1033028 w 1285876"/>
              <a:gd name="connsiteY14" fmla="*/ 252847 h 1285875"/>
              <a:gd name="connsiteX15" fmla="*/ 1096899 w 1285876"/>
              <a:gd name="connsiteY15" fmla="*/ 287515 h 1285875"/>
              <a:gd name="connsiteX16" fmla="*/ 1285876 w 1285876"/>
              <a:gd name="connsiteY16" fmla="*/ 642938 h 12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85876" h="1285875">
                <a:moveTo>
                  <a:pt x="1285876" y="642938"/>
                </a:moveTo>
                <a:cubicBezTo>
                  <a:pt x="1285876" y="790889"/>
                  <a:pt x="1210914" y="921333"/>
                  <a:pt x="1096899" y="998360"/>
                </a:cubicBezTo>
                <a:lnTo>
                  <a:pt x="1033028" y="1033028"/>
                </a:lnTo>
                <a:lnTo>
                  <a:pt x="998361" y="1096898"/>
                </a:lnTo>
                <a:cubicBezTo>
                  <a:pt x="921333" y="1210913"/>
                  <a:pt x="790890" y="1285875"/>
                  <a:pt x="642938" y="1285875"/>
                </a:cubicBezTo>
                <a:cubicBezTo>
                  <a:pt x="494986" y="1285875"/>
                  <a:pt x="364542" y="1210913"/>
                  <a:pt x="287515" y="1096898"/>
                </a:cubicBezTo>
                <a:lnTo>
                  <a:pt x="252848" y="1033028"/>
                </a:lnTo>
                <a:lnTo>
                  <a:pt x="188977" y="998360"/>
                </a:lnTo>
                <a:cubicBezTo>
                  <a:pt x="74962" y="921333"/>
                  <a:pt x="0" y="790889"/>
                  <a:pt x="0" y="642938"/>
                </a:cubicBezTo>
                <a:cubicBezTo>
                  <a:pt x="0" y="494986"/>
                  <a:pt x="74962" y="364542"/>
                  <a:pt x="188977" y="287515"/>
                </a:cubicBezTo>
                <a:lnTo>
                  <a:pt x="252848" y="252847"/>
                </a:lnTo>
                <a:lnTo>
                  <a:pt x="287515" y="188977"/>
                </a:lnTo>
                <a:cubicBezTo>
                  <a:pt x="364543" y="74962"/>
                  <a:pt x="494986" y="0"/>
                  <a:pt x="642938" y="0"/>
                </a:cubicBezTo>
                <a:cubicBezTo>
                  <a:pt x="790890" y="0"/>
                  <a:pt x="921334" y="74962"/>
                  <a:pt x="998361" y="188977"/>
                </a:cubicBezTo>
                <a:lnTo>
                  <a:pt x="1033028" y="252847"/>
                </a:lnTo>
                <a:lnTo>
                  <a:pt x="1096899" y="287515"/>
                </a:lnTo>
                <a:cubicBezTo>
                  <a:pt x="1210914" y="364542"/>
                  <a:pt x="1285876" y="494986"/>
                  <a:pt x="1285876" y="642938"/>
                </a:cubicBezTo>
                <a:close/>
              </a:path>
            </a:pathLst>
          </a:custGeom>
          <a:gradFill>
            <a:gsLst>
              <a:gs pos="1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5900000" scaled="0"/>
          </a:gradFill>
          <a:ln w="12700">
            <a:solidFill>
              <a:srgbClr val="AE24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任意多边形: 形状 1"/>
          <p:cNvSpPr/>
          <p:nvPr>
            <p:custDataLst>
              <p:tags r:id="rId15"/>
            </p:custDataLst>
          </p:nvPr>
        </p:nvSpPr>
        <p:spPr>
          <a:xfrm rot="16200000">
            <a:off x="10158267" y="1812048"/>
            <a:ext cx="596986" cy="596986"/>
          </a:xfrm>
          <a:custGeom>
            <a:avLst/>
            <a:gdLst>
              <a:gd name="connsiteX0" fmla="*/ 1285876 w 1285876"/>
              <a:gd name="connsiteY0" fmla="*/ 642938 h 1285875"/>
              <a:gd name="connsiteX1" fmla="*/ 1096899 w 1285876"/>
              <a:gd name="connsiteY1" fmla="*/ 998360 h 1285875"/>
              <a:gd name="connsiteX2" fmla="*/ 1033028 w 1285876"/>
              <a:gd name="connsiteY2" fmla="*/ 1033028 h 1285875"/>
              <a:gd name="connsiteX3" fmla="*/ 998361 w 1285876"/>
              <a:gd name="connsiteY3" fmla="*/ 1096898 h 1285875"/>
              <a:gd name="connsiteX4" fmla="*/ 642938 w 1285876"/>
              <a:gd name="connsiteY4" fmla="*/ 1285875 h 1285875"/>
              <a:gd name="connsiteX5" fmla="*/ 287515 w 1285876"/>
              <a:gd name="connsiteY5" fmla="*/ 1096898 h 1285875"/>
              <a:gd name="connsiteX6" fmla="*/ 252848 w 1285876"/>
              <a:gd name="connsiteY6" fmla="*/ 1033028 h 1285875"/>
              <a:gd name="connsiteX7" fmla="*/ 188977 w 1285876"/>
              <a:gd name="connsiteY7" fmla="*/ 998360 h 1285875"/>
              <a:gd name="connsiteX8" fmla="*/ 0 w 1285876"/>
              <a:gd name="connsiteY8" fmla="*/ 642938 h 1285875"/>
              <a:gd name="connsiteX9" fmla="*/ 188977 w 1285876"/>
              <a:gd name="connsiteY9" fmla="*/ 287515 h 1285875"/>
              <a:gd name="connsiteX10" fmla="*/ 252848 w 1285876"/>
              <a:gd name="connsiteY10" fmla="*/ 252847 h 1285875"/>
              <a:gd name="connsiteX11" fmla="*/ 287515 w 1285876"/>
              <a:gd name="connsiteY11" fmla="*/ 188977 h 1285875"/>
              <a:gd name="connsiteX12" fmla="*/ 642938 w 1285876"/>
              <a:gd name="connsiteY12" fmla="*/ 0 h 1285875"/>
              <a:gd name="connsiteX13" fmla="*/ 998361 w 1285876"/>
              <a:gd name="connsiteY13" fmla="*/ 188977 h 1285875"/>
              <a:gd name="connsiteX14" fmla="*/ 1033028 w 1285876"/>
              <a:gd name="connsiteY14" fmla="*/ 252847 h 1285875"/>
              <a:gd name="connsiteX15" fmla="*/ 1096899 w 1285876"/>
              <a:gd name="connsiteY15" fmla="*/ 287515 h 1285875"/>
              <a:gd name="connsiteX16" fmla="*/ 1285876 w 1285876"/>
              <a:gd name="connsiteY16" fmla="*/ 642938 h 12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85876" h="1285875">
                <a:moveTo>
                  <a:pt x="1285876" y="642938"/>
                </a:moveTo>
                <a:cubicBezTo>
                  <a:pt x="1285876" y="790889"/>
                  <a:pt x="1210914" y="921333"/>
                  <a:pt x="1096899" y="998360"/>
                </a:cubicBezTo>
                <a:lnTo>
                  <a:pt x="1033028" y="1033028"/>
                </a:lnTo>
                <a:lnTo>
                  <a:pt x="998361" y="1096898"/>
                </a:lnTo>
                <a:cubicBezTo>
                  <a:pt x="921333" y="1210913"/>
                  <a:pt x="790890" y="1285875"/>
                  <a:pt x="642938" y="1285875"/>
                </a:cubicBezTo>
                <a:cubicBezTo>
                  <a:pt x="494986" y="1285875"/>
                  <a:pt x="364542" y="1210913"/>
                  <a:pt x="287515" y="1096898"/>
                </a:cubicBezTo>
                <a:lnTo>
                  <a:pt x="252848" y="1033028"/>
                </a:lnTo>
                <a:lnTo>
                  <a:pt x="188977" y="998360"/>
                </a:lnTo>
                <a:cubicBezTo>
                  <a:pt x="74962" y="921333"/>
                  <a:pt x="0" y="790889"/>
                  <a:pt x="0" y="642938"/>
                </a:cubicBezTo>
                <a:cubicBezTo>
                  <a:pt x="0" y="494986"/>
                  <a:pt x="74962" y="364542"/>
                  <a:pt x="188977" y="287515"/>
                </a:cubicBezTo>
                <a:lnTo>
                  <a:pt x="252848" y="252847"/>
                </a:lnTo>
                <a:lnTo>
                  <a:pt x="287515" y="188977"/>
                </a:lnTo>
                <a:cubicBezTo>
                  <a:pt x="364543" y="74962"/>
                  <a:pt x="494986" y="0"/>
                  <a:pt x="642938" y="0"/>
                </a:cubicBezTo>
                <a:cubicBezTo>
                  <a:pt x="790890" y="0"/>
                  <a:pt x="921334" y="74962"/>
                  <a:pt x="998361" y="188977"/>
                </a:cubicBezTo>
                <a:lnTo>
                  <a:pt x="1033028" y="252847"/>
                </a:lnTo>
                <a:lnTo>
                  <a:pt x="1096899" y="287515"/>
                </a:lnTo>
                <a:cubicBezTo>
                  <a:pt x="1210914" y="364542"/>
                  <a:pt x="1285876" y="494986"/>
                  <a:pt x="1285876" y="642938"/>
                </a:cubicBezTo>
                <a:close/>
              </a:path>
            </a:pathLst>
          </a:custGeom>
          <a:solidFill>
            <a:srgbClr val="AE2417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序号"/>
          <p:cNvSpPr txBox="1"/>
          <p:nvPr>
            <p:custDataLst>
              <p:tags r:id="rId16"/>
            </p:custDataLst>
          </p:nvPr>
        </p:nvSpPr>
        <p:spPr>
          <a:xfrm>
            <a:off x="10177954" y="1887624"/>
            <a:ext cx="557108" cy="43578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800" b="1" dirty="0">
                <a:solidFill>
                  <a:schemeClr val="accent1"/>
                </a:solidFill>
                <a:latin typeface="+mj-ea"/>
                <a:ea typeface="+mj-ea"/>
              </a:rPr>
              <a:t>叁</a:t>
            </a:r>
            <a:endParaRPr lang="en-US" sz="28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3" name="项标题"/>
          <p:cNvSpPr txBox="1"/>
          <p:nvPr>
            <p:custDataLst>
              <p:tags r:id="rId17"/>
            </p:custDataLst>
          </p:nvPr>
        </p:nvSpPr>
        <p:spPr>
          <a:xfrm>
            <a:off x="10025532" y="2608453"/>
            <a:ext cx="861470" cy="2620721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2200" b="1" spc="300" dirty="0">
                <a:solidFill>
                  <a:schemeClr val="bg2"/>
                </a:solidFill>
                <a:latin typeface="+mj-ea"/>
                <a:ea typeface="+mj-ea"/>
              </a:rPr>
              <a:t>节日热点案例分享</a:t>
            </a:r>
            <a:endParaRPr lang="zh-CN" altLang="en-US" sz="2200" b="1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z="5400"/>
              <a:t>2月节日热点盘点</a:t>
            </a:r>
            <a:endParaRPr lang="zh-CN" altLang="en-US" sz="540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8890" y="-33655"/>
            <a:ext cx="12208510" cy="6924040"/>
            <a:chOff x="-28" y="-94"/>
            <a:chExt cx="19226" cy="10904"/>
          </a:xfrm>
        </p:grpSpPr>
        <p:pic>
          <p:nvPicPr>
            <p:cNvPr id="10" name="图片 9" descr="图片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8" y="-94"/>
              <a:ext cx="19227" cy="10905"/>
            </a:xfrm>
            <a:prstGeom prst="rect">
              <a:avLst/>
            </a:prstGeom>
          </p:spPr>
        </p:pic>
        <p:pic>
          <p:nvPicPr>
            <p:cNvPr id="4" name="图片 3" descr="图片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196"/>
              <a:ext cx="18769" cy="10326"/>
            </a:xfrm>
            <a:prstGeom prst="rect">
              <a:avLst/>
            </a:prstGeom>
          </p:spPr>
        </p:pic>
      </p:grpSp>
      <p:sp>
        <p:nvSpPr>
          <p:cNvPr id="36" name="文本框 35"/>
          <p:cNvSpPr txBox="1"/>
          <p:nvPr/>
        </p:nvSpPr>
        <p:spPr>
          <a:xfrm>
            <a:off x="861060" y="690245"/>
            <a:ext cx="2486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fontAlgn="base">
              <a:buClrTx/>
              <a:buSzTx/>
              <a:buFontTx/>
            </a:pPr>
            <a:r>
              <a:rPr lang="en-US" altLang="zh-CN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charset="-122"/>
                <a:sym typeface="+mn-lt"/>
              </a:rPr>
              <a:t>2</a:t>
            </a:r>
            <a:r>
              <a:rPr lang="zh-CN" alt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charset="-122"/>
                <a:sym typeface="+mn-lt"/>
              </a:rPr>
              <a:t>月节点盘点</a:t>
            </a:r>
            <a:endParaRPr lang="zh-CN" altLang="en-U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anose="02010609060101010101" charset="-122"/>
              <a:sym typeface="+mn-lt"/>
            </a:endParaRPr>
          </a:p>
        </p:txBody>
      </p:sp>
      <p:grpSp>
        <p:nvGrpSpPr>
          <p:cNvPr id="34" name="组合 33"/>
          <p:cNvGrpSpPr/>
          <p:nvPr>
            <p:custDataLst>
              <p:tags r:id="rId3"/>
            </p:custDataLst>
          </p:nvPr>
        </p:nvGrpSpPr>
        <p:grpSpPr>
          <a:xfrm>
            <a:off x="1393825" y="1433830"/>
            <a:ext cx="9404350" cy="4699635"/>
            <a:chOff x="2404" y="2258"/>
            <a:chExt cx="14810" cy="7401"/>
          </a:xfrm>
        </p:grpSpPr>
        <p:sp>
          <p:nvSpPr>
            <p:cNvPr id="6" name="燕尾形箭头 2"/>
            <p:cNvSpPr/>
            <p:nvPr>
              <p:custDataLst>
                <p:tags r:id="rId4"/>
              </p:custDataLst>
            </p:nvPr>
          </p:nvSpPr>
          <p:spPr>
            <a:xfrm>
              <a:off x="2404" y="4758"/>
              <a:ext cx="14810" cy="360"/>
            </a:xfrm>
            <a:prstGeom prst="notchedRightArrow">
              <a:avLst/>
            </a:prstGeom>
            <a:solidFill>
              <a:srgbClr val="DEC9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zh-CN" altLang="en-US" sz="249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" name="椭圆 6"/>
            <p:cNvSpPr/>
            <p:nvPr>
              <p:custDataLst>
                <p:tags r:id="rId5"/>
              </p:custDataLst>
            </p:nvPr>
          </p:nvSpPr>
          <p:spPr>
            <a:xfrm>
              <a:off x="5856" y="4791"/>
              <a:ext cx="262" cy="262"/>
            </a:xfrm>
            <a:prstGeom prst="ellipse">
              <a:avLst/>
            </a:prstGeom>
            <a:solidFill>
              <a:srgbClr val="FBF2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zh-CN" altLang="en-US" sz="249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椭圆 8"/>
            <p:cNvSpPr/>
            <p:nvPr>
              <p:custDataLst>
                <p:tags r:id="rId6"/>
              </p:custDataLst>
            </p:nvPr>
          </p:nvSpPr>
          <p:spPr>
            <a:xfrm>
              <a:off x="13178" y="4784"/>
              <a:ext cx="262" cy="262"/>
            </a:xfrm>
            <a:prstGeom prst="ellipse">
              <a:avLst/>
            </a:prstGeom>
            <a:solidFill>
              <a:srgbClr val="FBF2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zh-CN" altLang="en-US" sz="249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0689" y="2258"/>
              <a:ext cx="5397" cy="7401"/>
              <a:chOff x="-596" y="2366"/>
              <a:chExt cx="5397" cy="7401"/>
            </a:xfrm>
          </p:grpSpPr>
          <p:grpSp>
            <p:nvGrpSpPr>
              <p:cNvPr id="18" name="组合 17"/>
              <p:cNvGrpSpPr/>
              <p:nvPr/>
            </p:nvGrpSpPr>
            <p:grpSpPr>
              <a:xfrm rot="0">
                <a:off x="998" y="2366"/>
                <a:ext cx="2030" cy="2030"/>
                <a:chOff x="605130" y="2343128"/>
                <a:chExt cx="962021" cy="962021"/>
              </a:xfrm>
              <a:solidFill>
                <a:srgbClr val="B51F0E"/>
              </a:solidFill>
            </p:grpSpPr>
            <p:sp>
              <p:nvSpPr>
                <p:cNvPr id="21" name="泪滴形 20"/>
                <p:cNvSpPr/>
                <p:nvPr>
                  <p:custDataLst>
                    <p:tags r:id="rId7"/>
                  </p:custDataLst>
                </p:nvPr>
              </p:nvSpPr>
              <p:spPr>
                <a:xfrm rot="8100000">
                  <a:off x="605130" y="2343128"/>
                  <a:ext cx="962021" cy="962021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 dirty="0">
                    <a:solidFill>
                      <a:srgbClr val="FBF2D8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文本框 21"/>
                <p:cNvSpPr txBox="1"/>
                <p:nvPr>
                  <p:custDataLst>
                    <p:tags r:id="rId8"/>
                  </p:custDataLst>
                </p:nvPr>
              </p:nvSpPr>
              <p:spPr>
                <a:xfrm>
                  <a:off x="703701" y="2652027"/>
                  <a:ext cx="764878" cy="34357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grpFill/>
                    </a14:hiddenFill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2000" dirty="0" smtClean="0">
                      <a:solidFill>
                        <a:srgbClr val="F9EFD8"/>
                      </a:solidFill>
                      <a:effectLst/>
                      <a:ea typeface="黑体" panose="02010609060101010101" charset="-122"/>
                      <a:sym typeface="+mn-lt"/>
                    </a:rPr>
                    <a:t>情人节</a:t>
                  </a:r>
                  <a:endParaRPr lang="zh-CN" altLang="en-GB" sz="1200" dirty="0" smtClean="0">
                    <a:solidFill>
                      <a:srgbClr val="F9EFD8"/>
                    </a:solidFill>
                    <a:effectLst/>
                    <a:latin typeface="黑体" panose="02010609060101010101" charset="-122"/>
                    <a:ea typeface="黑体" panose="02010609060101010101" charset="-122"/>
                    <a:cs typeface="微软雅黑" panose="020B0503020204020204" charset="-122"/>
                    <a:sym typeface="+mn-lt"/>
                  </a:endParaRPr>
                </a:p>
              </p:txBody>
            </p:sp>
          </p:grpSp>
          <p:sp>
            <p:nvSpPr>
              <p:cNvPr id="23" name="矩形 22"/>
              <p:cNvSpPr/>
              <p:nvPr>
                <p:custDataLst>
                  <p:tags r:id="rId9"/>
                </p:custDataLst>
              </p:nvPr>
            </p:nvSpPr>
            <p:spPr>
              <a:xfrm>
                <a:off x="815" y="5541"/>
                <a:ext cx="2458" cy="578"/>
              </a:xfrm>
              <a:prstGeom prst="rect">
                <a:avLst/>
              </a:prstGeom>
            </p:spPr>
            <p:txBody>
              <a:bodyPr wrap="none" lIns="91431" tIns="45716" rIns="91431" bIns="45716">
                <a:spAutoFit/>
              </a:bodyPr>
              <a:lstStyle/>
              <a:p>
                <a:pPr lvl="0" algn="l" fontAlgn="base">
                  <a:buClrTx/>
                  <a:buSzTx/>
                  <a:buFontTx/>
                </a:pPr>
                <a:r>
                  <a:rPr lang="zh-CN" altLang="en-US" b="1" dirty="0">
                    <a:solidFill>
                      <a:srgbClr val="C00000"/>
                    </a:solidFill>
                    <a:ea typeface="黑体" panose="02010609060101010101" charset="-122"/>
                    <a:sym typeface="+mn-lt"/>
                  </a:rPr>
                  <a:t>宜：甜蜜营销</a:t>
                </a:r>
                <a:endParaRPr lang="zh-CN" altLang="en-US" b="1" dirty="0">
                  <a:solidFill>
                    <a:srgbClr val="C00000"/>
                  </a:solidFill>
                  <a:ea typeface="黑体" panose="02010609060101010101" charset="-122"/>
                  <a:sym typeface="+mn-lt"/>
                </a:endParaRPr>
              </a:p>
            </p:txBody>
          </p:sp>
          <p:sp>
            <p:nvSpPr>
              <p:cNvPr id="24" name="矩形 47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-596" y="6179"/>
                <a:ext cx="5397" cy="358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9pPr>
              </a:lstStyle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1、</a:t>
                </a:r>
                <a:r>
                  <a:rPr lang="zh-CN" sz="1200" dirty="0">
                    <a:solidFill>
                      <a:srgbClr val="C00000"/>
                    </a:solidFill>
                    <a:latin typeface="+mn-lt"/>
                    <a:ea typeface="黑体" panose="02010609060101010101" charset="-122"/>
                    <a:sym typeface="+mn-lt"/>
                  </a:rPr>
                  <a:t>各类行业</a:t>
                </a: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：利用微传单H5，推出浪漫情人节促销、晒情人节相册等活动，结合品牌进行宣传；</a:t>
                </a:r>
                <a:endPara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2、</a:t>
                </a:r>
                <a:r>
                  <a:rPr lang="zh-CN" sz="1200" dirty="0">
                    <a:solidFill>
                      <a:srgbClr val="C00000"/>
                    </a:solidFill>
                    <a:latin typeface="+mn-lt"/>
                    <a:ea typeface="黑体" panose="02010609060101010101" charset="-122"/>
                    <a:sym typeface="+mn-lt"/>
                  </a:rPr>
                  <a:t>珠宝行业</a:t>
                </a: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：主推情人节挚爱专属礼盒，结合秒杀玩法，吸引用户购买；</a:t>
                </a:r>
                <a:endPara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3、</a:t>
                </a:r>
                <a:r>
                  <a:rPr lang="zh-CN" sz="1200" dirty="0">
                    <a:solidFill>
                      <a:srgbClr val="C00000"/>
                    </a:solidFill>
                    <a:latin typeface="+mn-lt"/>
                    <a:ea typeface="黑体" panose="02010609060101010101" charset="-122"/>
                    <a:sym typeface="+mn-lt"/>
                  </a:rPr>
                  <a:t>餐饮行业</a:t>
                </a: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：主推情人节专属套餐，结合秒杀玩法，以低价优惠吸引用户购买套餐；</a:t>
                </a:r>
                <a:endPara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4、</a:t>
                </a:r>
                <a:r>
                  <a:rPr lang="zh-CN" sz="1200" dirty="0">
                    <a:solidFill>
                      <a:srgbClr val="C00000"/>
                    </a:solidFill>
                    <a:latin typeface="+mn-lt"/>
                    <a:ea typeface="黑体" panose="02010609060101010101" charset="-122"/>
                    <a:sym typeface="+mn-lt"/>
                  </a:rPr>
                  <a:t>鲜花礼品、美妆行业</a:t>
                </a: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：以情人节送礼为主题，结合游戏/抽奖玩法，以优惠券设奖吸引用户参与</a:t>
                </a:r>
                <a:endPara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370" y="5429"/>
              <a:ext cx="5536" cy="4194"/>
              <a:chOff x="1865" y="5305"/>
              <a:chExt cx="5536" cy="4194"/>
            </a:xfrm>
          </p:grpSpPr>
          <p:sp>
            <p:nvSpPr>
              <p:cNvPr id="32" name="矩形 31"/>
              <p:cNvSpPr/>
              <p:nvPr>
                <p:custDataLst>
                  <p:tags r:id="rId11"/>
                </p:custDataLst>
              </p:nvPr>
            </p:nvSpPr>
            <p:spPr>
              <a:xfrm>
                <a:off x="3312" y="5305"/>
                <a:ext cx="2458" cy="578"/>
              </a:xfrm>
              <a:prstGeom prst="rect">
                <a:avLst/>
              </a:prstGeom>
            </p:spPr>
            <p:txBody>
              <a:bodyPr wrap="none" lIns="91431" tIns="45716" rIns="91431" bIns="45716">
                <a:spAutoFit/>
              </a:bodyPr>
              <a:lstStyle/>
              <a:p>
                <a:pPr lvl="0" algn="l" fontAlgn="base">
                  <a:buClrTx/>
                  <a:buSzTx/>
                  <a:buFontTx/>
                </a:pPr>
                <a:r>
                  <a:rPr lang="zh-CN" altLang="en-US" b="1" dirty="0">
                    <a:solidFill>
                      <a:srgbClr val="C00000"/>
                    </a:solidFill>
                    <a:ea typeface="黑体" panose="02010609060101010101" charset="-122"/>
                    <a:sym typeface="+mn-lt"/>
                  </a:rPr>
                  <a:t>宜：欢乐营销</a:t>
                </a:r>
                <a:endParaRPr lang="zh-CN" altLang="en-US" b="1" dirty="0">
                  <a:solidFill>
                    <a:srgbClr val="C00000"/>
                  </a:solidFill>
                  <a:ea typeface="黑体" panose="02010609060101010101" charset="-122"/>
                  <a:sym typeface="+mn-lt"/>
                </a:endParaRPr>
              </a:p>
            </p:txBody>
          </p:sp>
          <p:sp>
            <p:nvSpPr>
              <p:cNvPr id="33" name="矩形 47"/>
              <p:cNvSpPr txBox="1"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1865" y="5887"/>
                <a:ext cx="5536" cy="361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charset="0"/>
                  </a:defRPr>
                </a:lvl9pPr>
              </a:lstStyle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1、</a:t>
                </a:r>
                <a:r>
                  <a:rPr lang="zh-CN" sz="1200" dirty="0">
                    <a:solidFill>
                      <a:srgbClr val="C00000"/>
                    </a:solidFill>
                    <a:latin typeface="+mn-lt"/>
                    <a:ea typeface="黑体" panose="02010609060101010101" charset="-122"/>
                    <a:sym typeface="+mn-lt"/>
                  </a:rPr>
                  <a:t>各类行业</a:t>
                </a: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：以节日祝福或节日科普为主题，利用微传单H5，结合品牌进行传播；</a:t>
                </a:r>
                <a:endPara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2、</a:t>
                </a:r>
                <a:r>
                  <a:rPr lang="zh-CN" sz="1200" dirty="0">
                    <a:solidFill>
                      <a:srgbClr val="C00000"/>
                    </a:solidFill>
                    <a:latin typeface="+mn-lt"/>
                    <a:ea typeface="黑体" panose="02010609060101010101" charset="-122"/>
                    <a:sym typeface="+mn-lt"/>
                  </a:rPr>
                  <a:t>餐饮行业</a:t>
                </a: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：以吃元宵为主题，结合游戏/抽奖/助力玩法，吸引用户到店就餐；</a:t>
                </a:r>
                <a:endPara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3、</a:t>
                </a:r>
                <a:r>
                  <a:rPr lang="zh-CN" sz="1200" dirty="0">
                    <a:solidFill>
                      <a:srgbClr val="C00000"/>
                    </a:solidFill>
                    <a:latin typeface="+mn-lt"/>
                    <a:ea typeface="黑体" panose="02010609060101010101" charset="-122"/>
                    <a:sym typeface="+mn-lt"/>
                  </a:rPr>
                  <a:t>新媒体行业</a:t>
                </a:r>
                <a:r>
                  <a:rPr 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黑体" panose="02010609060101010101" charset="-122"/>
                    <a:sym typeface="+mn-lt"/>
                  </a:rPr>
                  <a:t>：推出#元宵猜灯谜#等活动，结合答题玩法，以趣味问答吸引用户参与</a:t>
                </a:r>
                <a:endParaRPr lang="zh-CN" altLang="en-US" sz="1200" dirty="0">
                  <a:latin typeface="+mn-lt"/>
                  <a:ea typeface="黑体" panose="02010609060101010101" charset="-122"/>
                  <a:sym typeface="+mn-lt"/>
                </a:endParaRPr>
              </a:p>
            </p:txBody>
          </p:sp>
        </p:grpSp>
        <p:sp>
          <p:nvSpPr>
            <p:cNvPr id="46" name="文本框 45"/>
            <p:cNvSpPr txBox="1"/>
            <p:nvPr>
              <p:custDataLst>
                <p:tags r:id="rId13"/>
              </p:custDataLst>
            </p:nvPr>
          </p:nvSpPr>
          <p:spPr>
            <a:xfrm>
              <a:off x="2959" y="2783"/>
              <a:ext cx="2227" cy="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 smtClean="0">
                  <a:solidFill>
                    <a:srgbClr val="F9EFD8"/>
                  </a:solidFill>
                  <a:effectLst/>
                  <a:ea typeface="黑体" panose="02010609060101010101" charset="-122"/>
                  <a:sym typeface="+mn-lt"/>
                </a:rPr>
                <a:t>立春</a:t>
              </a:r>
              <a:r>
                <a:rPr lang="en-US" altLang="zh-CN" sz="2000" dirty="0">
                  <a:solidFill>
                    <a:srgbClr val="F9EFD8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endParaRPr lang="en-US" altLang="zh-CN" sz="1200" dirty="0" smtClean="0">
                <a:solidFill>
                  <a:srgbClr val="F9EFD8"/>
                </a:solidFill>
                <a:effectLst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lt"/>
              </a:endParaRPr>
            </a:p>
          </p:txBody>
        </p:sp>
      </p:grpSp>
      <p:sp>
        <p:nvSpPr>
          <p:cNvPr id="2" name="泪滴形 1"/>
          <p:cNvSpPr/>
          <p:nvPr>
            <p:custDataLst>
              <p:tags r:id="rId14"/>
            </p:custDataLst>
          </p:nvPr>
        </p:nvSpPr>
        <p:spPr>
          <a:xfrm rot="8100000">
            <a:off x="3025140" y="1433830"/>
            <a:ext cx="1289050" cy="1289050"/>
          </a:xfrm>
          <a:prstGeom prst="teardrop">
            <a:avLst/>
          </a:prstGeom>
          <a:solidFill>
            <a:srgbClr val="B51F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90" dirty="0">
              <a:solidFill>
                <a:srgbClr val="FBF2D8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>
            <p:custDataLst>
              <p:tags r:id="rId15"/>
            </p:custDataLst>
          </p:nvPr>
        </p:nvSpPr>
        <p:spPr>
          <a:xfrm>
            <a:off x="3160395" y="1847850"/>
            <a:ext cx="1017905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2000" dirty="0" smtClean="0">
                <a:solidFill>
                  <a:srgbClr val="F9EFD8"/>
                </a:solidFill>
                <a:effectLst/>
                <a:ea typeface="黑体" panose="02010609060101010101" charset="-122"/>
                <a:sym typeface="+mn-lt"/>
              </a:rPr>
              <a:t>元宵节</a:t>
            </a:r>
            <a:endParaRPr lang="en-US" altLang="zh-CN" sz="1200" dirty="0" smtClean="0">
              <a:solidFill>
                <a:srgbClr val="F9EFD8"/>
              </a:solidFill>
              <a:effectLst/>
              <a:latin typeface="黑体" panose="02010609060101010101" charset="-122"/>
              <a:ea typeface="黑体" panose="02010609060101010101" charset="-122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8890" y="-33655"/>
            <a:ext cx="12208510" cy="6924040"/>
            <a:chOff x="-28" y="-94"/>
            <a:chExt cx="19226" cy="10904"/>
          </a:xfrm>
        </p:grpSpPr>
        <p:pic>
          <p:nvPicPr>
            <p:cNvPr id="10" name="图片 9" descr="图片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8" y="-94"/>
              <a:ext cx="19227" cy="10905"/>
            </a:xfrm>
            <a:prstGeom prst="rect">
              <a:avLst/>
            </a:prstGeom>
          </p:spPr>
        </p:pic>
        <p:pic>
          <p:nvPicPr>
            <p:cNvPr id="4" name="图片 3" descr="图片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196"/>
              <a:ext cx="18769" cy="10326"/>
            </a:xfrm>
            <a:prstGeom prst="rect">
              <a:avLst/>
            </a:prstGeom>
          </p:spPr>
        </p:pic>
      </p:grpSp>
      <p:sp>
        <p:nvSpPr>
          <p:cNvPr id="36" name="文本框 35"/>
          <p:cNvSpPr txBox="1"/>
          <p:nvPr/>
        </p:nvSpPr>
        <p:spPr>
          <a:xfrm>
            <a:off x="861060" y="690245"/>
            <a:ext cx="2486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fontAlgn="base">
              <a:buClrTx/>
              <a:buSzTx/>
              <a:buFontTx/>
            </a:pPr>
            <a:r>
              <a:rPr lang="en-US" altLang="zh-CN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charset="-122"/>
                <a:sym typeface="+mn-lt"/>
              </a:rPr>
              <a:t>2</a:t>
            </a:r>
            <a:r>
              <a:rPr lang="zh-CN" alt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charset="-122"/>
                <a:sym typeface="+mn-lt"/>
              </a:rPr>
              <a:t>月节点盘点</a:t>
            </a:r>
            <a:endParaRPr lang="zh-CN" altLang="en-U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anose="02010609060101010101" charset="-122"/>
              <a:sym typeface="+mn-lt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393996" y="3037729"/>
            <a:ext cx="9404308" cy="228600"/>
            <a:chOff x="2367" y="4784"/>
            <a:chExt cx="14810" cy="360"/>
          </a:xfrm>
        </p:grpSpPr>
        <p:sp>
          <p:nvSpPr>
            <p:cNvPr id="7" name="燕尾形箭头 2"/>
            <p:cNvSpPr/>
            <p:nvPr/>
          </p:nvSpPr>
          <p:spPr>
            <a:xfrm>
              <a:off x="2367" y="4784"/>
              <a:ext cx="14810" cy="360"/>
            </a:xfrm>
            <a:prstGeom prst="notchedRightArrow">
              <a:avLst/>
            </a:prstGeom>
            <a:solidFill>
              <a:srgbClr val="DEC9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zh-CN" altLang="en-US" sz="249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2577" y="4874"/>
              <a:ext cx="262" cy="262"/>
            </a:xfrm>
            <a:prstGeom prst="ellipse">
              <a:avLst/>
            </a:prstGeom>
            <a:solidFill>
              <a:srgbClr val="FBF2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zh-CN" altLang="en-US" sz="249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5447" y="4832"/>
              <a:ext cx="262" cy="262"/>
            </a:xfrm>
            <a:prstGeom prst="ellipse">
              <a:avLst/>
            </a:prstGeom>
            <a:solidFill>
              <a:srgbClr val="FBF2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zh-CN" altLang="en-US" sz="249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rot="0">
            <a:off x="1745615" y="1511939"/>
            <a:ext cx="3474720" cy="3879211"/>
            <a:chOff x="1832" y="2495"/>
            <a:chExt cx="5472" cy="6109"/>
          </a:xfrm>
        </p:grpSpPr>
        <p:grpSp>
          <p:nvGrpSpPr>
            <p:cNvPr id="39" name="组合 38"/>
            <p:cNvGrpSpPr/>
            <p:nvPr/>
          </p:nvGrpSpPr>
          <p:grpSpPr>
            <a:xfrm rot="0">
              <a:off x="3486" y="2495"/>
              <a:ext cx="2030" cy="2030"/>
              <a:chOff x="1783961" y="2404264"/>
              <a:chExt cx="962021" cy="962021"/>
            </a:xfrm>
            <a:solidFill>
              <a:srgbClr val="B51F0E"/>
            </a:solidFill>
          </p:grpSpPr>
          <p:sp>
            <p:nvSpPr>
              <p:cNvPr id="40" name="泪滴形 39"/>
              <p:cNvSpPr/>
              <p:nvPr/>
            </p:nvSpPr>
            <p:spPr>
              <a:xfrm rot="8100000">
                <a:off x="1783961" y="2404264"/>
                <a:ext cx="962021" cy="962021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 dirty="0">
                  <a:solidFill>
                    <a:srgbClr val="FBF2D8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1837986" y="2683390"/>
                <a:ext cx="853971" cy="3435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grpFill/>
                  </a14:hiddenFill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 smtClean="0">
                    <a:solidFill>
                      <a:srgbClr val="F9EFD8"/>
                    </a:solidFill>
                    <a:effectLst/>
                    <a:ea typeface="黑体" panose="02010609060101010101" charset="-122"/>
                    <a:sym typeface="+mn-lt"/>
                  </a:rPr>
                  <a:t>立春</a:t>
                </a:r>
                <a:endParaRPr lang="zh-CN" altLang="en-US" sz="2000" dirty="0" smtClean="0">
                  <a:solidFill>
                    <a:srgbClr val="F9EFD8"/>
                  </a:solidFill>
                  <a:effectLst/>
                  <a:ea typeface="黑体" panose="02010609060101010101" charset="-122"/>
                  <a:sym typeface="+mn-lt"/>
                </a:endParaRPr>
              </a:p>
            </p:txBody>
          </p:sp>
        </p:grpSp>
        <p:sp>
          <p:nvSpPr>
            <p:cNvPr id="43" name="矩形 42"/>
            <p:cNvSpPr/>
            <p:nvPr>
              <p:custDataLst>
                <p:tags r:id="rId3"/>
              </p:custDataLst>
            </p:nvPr>
          </p:nvSpPr>
          <p:spPr>
            <a:xfrm>
              <a:off x="3273" y="5501"/>
              <a:ext cx="2458" cy="578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C00000"/>
                  </a:solidFill>
                  <a:ea typeface="黑体" panose="02010609060101010101" charset="-122"/>
                  <a:sym typeface="+mn-lt"/>
                </a:rPr>
                <a:t>宜：节气营销</a:t>
              </a:r>
              <a:endParaRPr lang="zh-CN" altLang="en-US" b="1" dirty="0">
                <a:solidFill>
                  <a:srgbClr val="C00000"/>
                </a:solidFill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49" name="矩形 47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832" y="6164"/>
              <a:ext cx="5472" cy="244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9pPr>
            </a:lstStyle>
            <a:p>
              <a:pPr lvl="0" algn="just" fontAlgn="base">
                <a:lnSpc>
                  <a:spcPct val="125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rPr>
                <a:t>1、</a:t>
              </a:r>
              <a:r>
                <a:rPr lang="zh-CN" sz="1200" dirty="0">
                  <a:solidFill>
                    <a:srgbClr val="C00000"/>
                  </a:solidFill>
                  <a:latin typeface="+mn-lt"/>
                  <a:ea typeface="黑体" panose="02010609060101010101" charset="-122"/>
                  <a:sym typeface="+mn-lt"/>
                </a:rPr>
                <a:t>各类行业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rPr>
                <a:t>：以节气祝福为主题，利用微传单H5，制作精美海报植入品牌进行传播；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  <a:p>
              <a:pPr lvl="0" algn="just" fontAlgn="base">
                <a:lnSpc>
                  <a:spcPct val="125000"/>
                </a:lnSpc>
                <a:buClrTx/>
                <a:buSzTx/>
                <a:buFontTx/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rPr>
                <a:t>2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rPr>
                <a:t>、</a:t>
              </a:r>
              <a:r>
                <a:rPr lang="zh-CN" sz="1200" dirty="0">
                  <a:solidFill>
                    <a:srgbClr val="C00000"/>
                  </a:solidFill>
                  <a:latin typeface="+mn-lt"/>
                  <a:ea typeface="黑体" panose="02010609060101010101" charset="-122"/>
                  <a:sym typeface="+mn-lt"/>
                </a:rPr>
                <a:t>各类行业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rPr>
                <a:t>：以节气宣传科普为主题，结合节气习俗，利用助力/抽奖玩法，进行品牌宣传；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  <a:p>
              <a:pPr lvl="0" algn="just" fontAlgn="base">
                <a:lnSpc>
                  <a:spcPct val="125000"/>
                </a:lnSpc>
                <a:buClrTx/>
                <a:buSzTx/>
                <a:buFontTx/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rPr>
                <a:t>3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rPr>
                <a:t>、</a:t>
              </a:r>
              <a:r>
                <a:rPr lang="zh-CN" sz="1200" dirty="0">
                  <a:solidFill>
                    <a:srgbClr val="C00000"/>
                  </a:solidFill>
                  <a:latin typeface="+mn-lt"/>
                  <a:ea typeface="黑体" panose="02010609060101010101" charset="-122"/>
                  <a:sym typeface="+mn-lt"/>
                </a:rPr>
                <a:t>服装行业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rPr>
                <a:t>：结合节气特点，利用拼团/砍价玩法，主推春季换装上新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08750" y="1442720"/>
            <a:ext cx="3312160" cy="3950970"/>
            <a:chOff x="9561" y="2272"/>
            <a:chExt cx="5216" cy="6222"/>
          </a:xfrm>
        </p:grpSpPr>
        <p:sp>
          <p:nvSpPr>
            <p:cNvPr id="54" name="矩形 53"/>
            <p:cNvSpPr/>
            <p:nvPr>
              <p:custDataLst>
                <p:tags r:id="rId5"/>
              </p:custDataLst>
            </p:nvPr>
          </p:nvSpPr>
          <p:spPr>
            <a:xfrm>
              <a:off x="10635" y="5387"/>
              <a:ext cx="2458" cy="578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pPr lvl="0" algn="l" fontAlgn="base">
                <a:buClrTx/>
                <a:buSzTx/>
                <a:buFontTx/>
              </a:pPr>
              <a:r>
                <a:rPr lang="zh-CN" altLang="en-US" b="1" dirty="0">
                  <a:solidFill>
                    <a:srgbClr val="C00000"/>
                  </a:solidFill>
                  <a:ea typeface="黑体" panose="02010609060101010101" charset="-122"/>
                  <a:sym typeface="+mn-lt"/>
                </a:rPr>
                <a:t>宜：开工回血</a:t>
              </a:r>
              <a:endParaRPr lang="zh-CN" altLang="en-US" b="1" dirty="0">
                <a:solidFill>
                  <a:srgbClr val="C00000"/>
                </a:solidFill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58" name="矩形 47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561" y="6048"/>
              <a:ext cx="5216" cy="2447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no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9pPr>
            </a:lstStyle>
            <a:p>
              <a:pPr lvl="0" algn="just" fontAlgn="base">
                <a:lnSpc>
                  <a:spcPct val="125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rgbClr val="FF0000"/>
                  </a:solidFill>
                  <a:latin typeface="+mn-lt"/>
                  <a:ea typeface="黑体" panose="02010609060101010101" charset="-122"/>
                  <a:sym typeface="+mn-lt"/>
                </a:rPr>
                <a:t>1、各类行业：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rPr>
                <a:t>以返工有礼为主题，结合抽奖活动，红包设奖，助力返工；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  <a:p>
              <a:pPr lvl="0" algn="just" fontAlgn="base">
                <a:lnSpc>
                  <a:spcPct val="125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rgbClr val="FF0000"/>
                  </a:solidFill>
                  <a:latin typeface="+mn-lt"/>
                  <a:ea typeface="黑体" panose="02010609060101010101" charset="-122"/>
                  <a:sym typeface="+mn-lt"/>
                </a:rPr>
                <a:t>2、食品行业：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rPr>
                <a:t>甄选适合办公室食用的水果、零食、奶茶、功能饮料等进行满减促销活动；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  <a:p>
              <a:pPr lvl="0" algn="just" fontAlgn="base">
                <a:lnSpc>
                  <a:spcPct val="125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rgbClr val="FF0000"/>
                  </a:solidFill>
                  <a:latin typeface="+mn-lt"/>
                  <a:ea typeface="黑体" panose="02010609060101010101" charset="-122"/>
                  <a:sym typeface="+mn-lt"/>
                </a:rPr>
                <a:t>3、百货行业：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黑体" panose="02010609060101010101" charset="-122"/>
                  <a:sym typeface="+mn-lt"/>
                </a:rPr>
                <a:t>主打年后办公室换新，结合砍价/拼团，进行办公室用品大促活动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" name="泪滴形 1"/>
            <p:cNvSpPr/>
            <p:nvPr>
              <p:custDataLst>
                <p:tags r:id="rId7"/>
              </p:custDataLst>
            </p:nvPr>
          </p:nvSpPr>
          <p:spPr>
            <a:xfrm rot="8100000">
              <a:off x="10787" y="2272"/>
              <a:ext cx="2121" cy="2121"/>
            </a:xfrm>
            <a:prstGeom prst="teardrop">
              <a:avLst/>
            </a:prstGeom>
            <a:solidFill>
              <a:srgbClr val="B51F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90" dirty="0">
                <a:solidFill>
                  <a:srgbClr val="FBF2D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8"/>
              </p:custDataLst>
            </p:nvPr>
          </p:nvSpPr>
          <p:spPr>
            <a:xfrm>
              <a:off x="10885" y="2905"/>
              <a:ext cx="1927" cy="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 rtlCol="0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2000" dirty="0" smtClean="0">
                  <a:solidFill>
                    <a:srgbClr val="F9EFD8"/>
                  </a:solidFill>
                  <a:effectLst/>
                  <a:ea typeface="黑体" panose="02010609060101010101" charset="-122"/>
                  <a:sym typeface="+mn-lt"/>
                </a:rPr>
                <a:t>节后</a:t>
              </a:r>
              <a:r>
                <a:rPr lang="zh-CN" altLang="en-US" sz="2000" dirty="0" smtClean="0">
                  <a:solidFill>
                    <a:srgbClr val="F9EFD8"/>
                  </a:solidFill>
                  <a:effectLst/>
                  <a:ea typeface="黑体" panose="02010609060101010101" charset="-122"/>
                  <a:sym typeface="+mn-lt"/>
                </a:rPr>
                <a:t>返工</a:t>
              </a:r>
              <a:endParaRPr lang="zh-CN" altLang="en-US" sz="2000" dirty="0" smtClean="0">
                <a:solidFill>
                  <a:srgbClr val="F9EFD8"/>
                </a:solidFill>
                <a:effectLst/>
                <a:ea typeface="黑体" panose="02010609060101010101" charset="-122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z="5400"/>
              <a:t>节日热点模板推荐</a:t>
            </a:r>
            <a:endParaRPr lang="zh-CN" altLang="en-US" sz="540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8255" y="-33655"/>
            <a:ext cx="12208510" cy="6924040"/>
            <a:chOff x="-28" y="-94"/>
            <a:chExt cx="19226" cy="10904"/>
          </a:xfrm>
        </p:grpSpPr>
        <p:pic>
          <p:nvPicPr>
            <p:cNvPr id="10" name="图片 9" descr="图片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8" y="-94"/>
              <a:ext cx="19227" cy="10905"/>
            </a:xfrm>
            <a:prstGeom prst="rect">
              <a:avLst/>
            </a:prstGeom>
          </p:spPr>
        </p:pic>
        <p:pic>
          <p:nvPicPr>
            <p:cNvPr id="4" name="图片 3" descr="图片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196"/>
              <a:ext cx="18769" cy="10326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195705" y="1259205"/>
            <a:ext cx="9716770" cy="652953"/>
            <a:chOff x="2122" y="1893"/>
            <a:chExt cx="15302" cy="1053"/>
          </a:xfrm>
        </p:grpSpPr>
        <p:sp>
          <p:nvSpPr>
            <p:cNvPr id="3" name="矩形 2"/>
            <p:cNvSpPr/>
            <p:nvPr/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ea"/>
                </a:rPr>
                <a:t>欢乐营销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572" y="1906"/>
              <a:ext cx="12852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1、</a:t>
              </a:r>
              <a:r>
                <a:rPr lang="zh-CN" sz="1200" dirty="0">
                  <a:solidFill>
                    <a:srgbClr val="C00000"/>
                  </a:solidFill>
                  <a:ea typeface="黑体" panose="02010609060101010101" charset="-122"/>
                  <a:sym typeface="+mn-lt"/>
                </a:rPr>
                <a:t>各类行业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：以节日祝福或节日科普为主题，利用微传单H5，结合品牌进行传播；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2、</a:t>
              </a:r>
              <a:r>
                <a:rPr lang="zh-CN" sz="1200" dirty="0">
                  <a:solidFill>
                    <a:srgbClr val="C00000"/>
                  </a:solidFill>
                  <a:ea typeface="黑体" panose="02010609060101010101" charset="-122"/>
                  <a:sym typeface="+mn-lt"/>
                </a:rPr>
                <a:t>餐饮行业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：以吃元宵为主题，结合游戏/抽奖/助力玩法，吸引用户到店就餐；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3、</a:t>
              </a:r>
              <a:r>
                <a:rPr lang="zh-CN" sz="1200" dirty="0">
                  <a:solidFill>
                    <a:srgbClr val="C00000"/>
                  </a:solidFill>
                  <a:ea typeface="黑体" panose="02010609060101010101" charset="-122"/>
                  <a:sym typeface="+mn-lt"/>
                </a:rPr>
                <a:t>新媒体行业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：推出#元宵猜灯谜#等活动，结合答题玩法，以趣味问答吸引用户参与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31665" y="2104872"/>
            <a:ext cx="2145665" cy="3928745"/>
            <a:chOff x="6898" y="3792"/>
            <a:chExt cx="3379" cy="6187"/>
          </a:xfrm>
        </p:grpSpPr>
        <p:sp>
          <p:nvSpPr>
            <p:cNvPr id="46" name="矩形 45"/>
            <p:cNvSpPr/>
            <p:nvPr/>
          </p:nvSpPr>
          <p:spPr>
            <a:xfrm>
              <a:off x="6898" y="9496"/>
              <a:ext cx="337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元宵节游戏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82" name="图片 81" descr="D:\1、活动指导方案\2月\图\元 游戏.gif元 游戏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7075" y="3792"/>
              <a:ext cx="3026" cy="537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4" name="组合 83"/>
          <p:cNvGrpSpPr/>
          <p:nvPr/>
        </p:nvGrpSpPr>
        <p:grpSpPr>
          <a:xfrm>
            <a:off x="8238490" y="2104872"/>
            <a:ext cx="2050415" cy="3881196"/>
            <a:chOff x="1268" y="3244"/>
            <a:chExt cx="3229" cy="5840"/>
          </a:xfrm>
        </p:grpSpPr>
        <p:sp>
          <p:nvSpPr>
            <p:cNvPr id="86" name="矩形 85"/>
            <p:cNvSpPr/>
            <p:nvPr/>
          </p:nvSpPr>
          <p:spPr>
            <a:xfrm>
              <a:off x="1268" y="8622"/>
              <a:ext cx="3229" cy="4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元宵答题猜灯谜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89" name="图片 88" descr="D:\1、活动指导方案\2月\图\元 答.jpg元 答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412" y="3244"/>
              <a:ext cx="2942" cy="513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0" name="组合 19"/>
          <p:cNvGrpSpPr/>
          <p:nvPr/>
        </p:nvGrpSpPr>
        <p:grpSpPr>
          <a:xfrm>
            <a:off x="716915" y="2104872"/>
            <a:ext cx="2051050" cy="3881120"/>
            <a:chOff x="1129" y="3627"/>
            <a:chExt cx="3230" cy="6112"/>
          </a:xfrm>
        </p:grpSpPr>
        <p:sp>
          <p:nvSpPr>
            <p:cNvPr id="50" name="矩形 49"/>
            <p:cNvSpPr/>
            <p:nvPr/>
          </p:nvSpPr>
          <p:spPr>
            <a:xfrm>
              <a:off x="1129" y="9256"/>
              <a:ext cx="3230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元宵祝福贺卡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95" y="3627"/>
              <a:ext cx="3094" cy="540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9" name="矩形 18"/>
          <p:cNvSpPr/>
          <p:nvPr/>
        </p:nvSpPr>
        <p:spPr>
          <a:xfrm>
            <a:off x="5505450" y="663575"/>
            <a:ext cx="1181100" cy="398780"/>
          </a:xfrm>
          <a:prstGeom prst="rect">
            <a:avLst/>
          </a:prstGeom>
        </p:spPr>
        <p:txBody>
          <a:bodyPr wrap="square">
            <a:spAutoFit/>
          </a:bodyPr>
          <a:p>
            <a:pPr lvl="0" algn="dist">
              <a:buClrTx/>
              <a:buSzTx/>
              <a:buFontTx/>
            </a:pPr>
            <a:r>
              <a:rPr lang="zh-CN" altLang="en-US" sz="2400" b="1" dirty="0">
                <a:solidFill>
                  <a:srgbClr val="C00000"/>
                </a:solidFill>
                <a:ea typeface="黑体" panose="02010609060101010101" charset="-122"/>
                <a:sym typeface="+mn-lt"/>
              </a:rPr>
              <a:t>元宵节</a:t>
            </a:r>
            <a:endParaRPr lang="zh-CN" altLang="en-US" sz="2400" b="1" dirty="0">
              <a:solidFill>
                <a:srgbClr val="C00000"/>
              </a:solidFill>
              <a:ea typeface="黑体" panose="02010609060101010101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8890" y="-33020"/>
            <a:ext cx="12209145" cy="6924675"/>
            <a:chOff x="-28" y="-94"/>
            <a:chExt cx="19227" cy="10905"/>
          </a:xfrm>
        </p:grpSpPr>
        <p:pic>
          <p:nvPicPr>
            <p:cNvPr id="10" name="图片 9" descr="图片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8" y="-94"/>
              <a:ext cx="19227" cy="10905"/>
            </a:xfrm>
            <a:prstGeom prst="rect">
              <a:avLst/>
            </a:prstGeom>
          </p:spPr>
        </p:pic>
        <p:pic>
          <p:nvPicPr>
            <p:cNvPr id="4" name="图片 3" descr="图片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195"/>
              <a:ext cx="18769" cy="10326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195705" y="1259205"/>
            <a:ext cx="9716135" cy="633730"/>
            <a:chOff x="2122" y="1893"/>
            <a:chExt cx="15301" cy="1022"/>
          </a:xfrm>
        </p:grpSpPr>
        <p:sp>
          <p:nvSpPr>
            <p:cNvPr id="3" name="矩形 2"/>
            <p:cNvSpPr/>
            <p:nvPr/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ea"/>
                </a:rPr>
                <a:t>甜蜜营销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571" y="2028"/>
              <a:ext cx="12852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1、</a:t>
              </a:r>
              <a:r>
                <a:rPr lang="zh-CN" sz="1200" dirty="0">
                  <a:solidFill>
                    <a:srgbClr val="C00000"/>
                  </a:solidFill>
                  <a:ea typeface="黑体" panose="02010609060101010101" charset="-122"/>
                  <a:sym typeface="+mn-lt"/>
                </a:rPr>
                <a:t>各类行业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：利用微传单H5，推出浪漫情人节促销、晒情人节相册等活动，结合品牌进行宣传；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2、</a:t>
              </a:r>
              <a:r>
                <a:rPr lang="zh-CN" sz="1200" dirty="0">
                  <a:solidFill>
                    <a:srgbClr val="C00000"/>
                  </a:solidFill>
                  <a:ea typeface="黑体" panose="02010609060101010101" charset="-122"/>
                  <a:sym typeface="+mn-lt"/>
                </a:rPr>
                <a:t>珠宝行业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：主推情人节挚爱专属礼盒，结合秒杀玩法，吸引用户购买；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299450" y="2139797"/>
            <a:ext cx="2050415" cy="3881196"/>
            <a:chOff x="1268" y="3244"/>
            <a:chExt cx="3229" cy="5840"/>
          </a:xfrm>
        </p:grpSpPr>
        <p:sp>
          <p:nvSpPr>
            <p:cNvPr id="86" name="矩形 85"/>
            <p:cNvSpPr/>
            <p:nvPr/>
          </p:nvSpPr>
          <p:spPr>
            <a:xfrm>
              <a:off x="1268" y="8622"/>
              <a:ext cx="3229" cy="4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情人节秒杀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89" name="图片 88" descr="D:\1、活动指导方案\2月\图\情 秒.jpg情 秒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412" y="3244"/>
              <a:ext cx="2942" cy="513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组合 14"/>
          <p:cNvGrpSpPr/>
          <p:nvPr/>
        </p:nvGrpSpPr>
        <p:grpSpPr>
          <a:xfrm>
            <a:off x="4491990" y="2139797"/>
            <a:ext cx="2145665" cy="3888740"/>
            <a:chOff x="6982" y="3583"/>
            <a:chExt cx="3379" cy="6124"/>
          </a:xfrm>
        </p:grpSpPr>
        <p:sp>
          <p:nvSpPr>
            <p:cNvPr id="51" name="矩形 50"/>
            <p:cNvSpPr/>
            <p:nvPr/>
          </p:nvSpPr>
          <p:spPr>
            <a:xfrm>
              <a:off x="6982" y="9224"/>
              <a:ext cx="337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情侣纪念相册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53" y="3583"/>
              <a:ext cx="3037" cy="54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组合 11"/>
          <p:cNvGrpSpPr/>
          <p:nvPr/>
        </p:nvGrpSpPr>
        <p:grpSpPr>
          <a:xfrm>
            <a:off x="721360" y="2139797"/>
            <a:ext cx="2051050" cy="3891915"/>
            <a:chOff x="1041" y="3610"/>
            <a:chExt cx="3230" cy="6129"/>
          </a:xfrm>
        </p:grpSpPr>
        <p:sp>
          <p:nvSpPr>
            <p:cNvPr id="50" name="矩形 49"/>
            <p:cNvSpPr/>
            <p:nvPr/>
          </p:nvSpPr>
          <p:spPr>
            <a:xfrm>
              <a:off x="1041" y="9256"/>
              <a:ext cx="3230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情人节促销微传单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1" y="3610"/>
              <a:ext cx="3094" cy="537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9" name="矩形 18"/>
          <p:cNvSpPr/>
          <p:nvPr/>
        </p:nvSpPr>
        <p:spPr>
          <a:xfrm>
            <a:off x="5505450" y="663575"/>
            <a:ext cx="1181100" cy="398780"/>
          </a:xfrm>
          <a:prstGeom prst="rect">
            <a:avLst/>
          </a:prstGeom>
        </p:spPr>
        <p:txBody>
          <a:bodyPr wrap="square">
            <a:spAutoFit/>
          </a:bodyPr>
          <a:p>
            <a:pPr lvl="0" algn="dist">
              <a:buClrTx/>
              <a:buSzTx/>
              <a:buFontTx/>
            </a:pPr>
            <a:r>
              <a:rPr lang="zh-CN" altLang="en-US" sz="2400" b="1" dirty="0">
                <a:solidFill>
                  <a:srgbClr val="C00000"/>
                </a:solidFill>
                <a:ea typeface="黑体" panose="02010609060101010101" charset="-122"/>
                <a:sym typeface="+mn-lt"/>
              </a:rPr>
              <a:t>情人节</a:t>
            </a:r>
            <a:endParaRPr lang="zh-CN" altLang="en-US" sz="2400" b="1" dirty="0">
              <a:solidFill>
                <a:srgbClr val="C00000"/>
              </a:solidFill>
              <a:ea typeface="黑体" panose="02010609060101010101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8890" y="-33020"/>
            <a:ext cx="12209145" cy="6924675"/>
            <a:chOff x="-28" y="-94"/>
            <a:chExt cx="19227" cy="10905"/>
          </a:xfrm>
        </p:grpSpPr>
        <p:pic>
          <p:nvPicPr>
            <p:cNvPr id="10" name="图片 9" descr="图片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8" y="-94"/>
              <a:ext cx="19227" cy="10905"/>
            </a:xfrm>
            <a:prstGeom prst="rect">
              <a:avLst/>
            </a:prstGeom>
          </p:spPr>
        </p:pic>
        <p:pic>
          <p:nvPicPr>
            <p:cNvPr id="4" name="图片 3" descr="图片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195"/>
              <a:ext cx="18769" cy="10326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195705" y="1259205"/>
            <a:ext cx="9716135" cy="633730"/>
            <a:chOff x="2122" y="1893"/>
            <a:chExt cx="15301" cy="1022"/>
          </a:xfrm>
        </p:grpSpPr>
        <p:sp>
          <p:nvSpPr>
            <p:cNvPr id="3" name="矩形 2"/>
            <p:cNvSpPr/>
            <p:nvPr/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ea"/>
                </a:rPr>
                <a:t>甜蜜营销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571" y="2033"/>
              <a:ext cx="12852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3、</a:t>
              </a:r>
              <a:r>
                <a:rPr lang="zh-CN" sz="1200" dirty="0">
                  <a:solidFill>
                    <a:srgbClr val="C00000"/>
                  </a:solidFill>
                  <a:ea typeface="黑体" panose="02010609060101010101" charset="-122"/>
                  <a:sym typeface="+mn-lt"/>
                </a:rPr>
                <a:t>餐饮行业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：主推情人节专属套餐，结合秒杀玩法，以低价优惠吸引用户购买套餐；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4、</a:t>
              </a:r>
              <a:r>
                <a:rPr lang="zh-CN" sz="1200" dirty="0">
                  <a:solidFill>
                    <a:srgbClr val="C00000"/>
                  </a:solidFill>
                  <a:ea typeface="黑体" panose="02010609060101010101" charset="-122"/>
                  <a:sym typeface="+mn-lt"/>
                </a:rPr>
                <a:t>鲜花礼品、美妆行业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：以情人节送礼为主题，结合游戏/抽奖玩法，以优惠券设奖吸引用户参与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438650" y="2143263"/>
            <a:ext cx="2145665" cy="3885565"/>
            <a:chOff x="6982" y="3588"/>
            <a:chExt cx="3379" cy="6119"/>
          </a:xfrm>
        </p:grpSpPr>
        <p:sp>
          <p:nvSpPr>
            <p:cNvPr id="51" name="矩形 50"/>
            <p:cNvSpPr/>
            <p:nvPr/>
          </p:nvSpPr>
          <p:spPr>
            <a:xfrm>
              <a:off x="6982" y="9224"/>
              <a:ext cx="337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情人节游戏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60" name="图片 59" descr="D:\1、活动指导方案\2月\图\情 游戏.gif情 游戏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7153" y="3588"/>
              <a:ext cx="3037" cy="539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组合 11"/>
          <p:cNvGrpSpPr/>
          <p:nvPr/>
        </p:nvGrpSpPr>
        <p:grpSpPr>
          <a:xfrm rot="0">
            <a:off x="786765" y="2143125"/>
            <a:ext cx="2051050" cy="3888740"/>
            <a:chOff x="1267" y="3080"/>
            <a:chExt cx="3229" cy="5852"/>
          </a:xfrm>
        </p:grpSpPr>
        <p:sp>
          <p:nvSpPr>
            <p:cNvPr id="15" name="矩形 14"/>
            <p:cNvSpPr/>
            <p:nvPr/>
          </p:nvSpPr>
          <p:spPr>
            <a:xfrm>
              <a:off x="1267" y="8470"/>
              <a:ext cx="3229" cy="4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美食秒杀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16" name="图片 15" descr="D:\a工作文件\02活动指导方案\2.月活动指导方案\2021年1月\图\情人秒杀.png情人秒杀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404" y="3080"/>
              <a:ext cx="2955" cy="516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2" name="组合 31"/>
          <p:cNvGrpSpPr/>
          <p:nvPr/>
        </p:nvGrpSpPr>
        <p:grpSpPr>
          <a:xfrm>
            <a:off x="8177530" y="2143263"/>
            <a:ext cx="2132751" cy="3897868"/>
            <a:chOff x="1250" y="3736"/>
            <a:chExt cx="3131" cy="5721"/>
          </a:xfrm>
        </p:grpSpPr>
        <p:pic>
          <p:nvPicPr>
            <p:cNvPr id="33" name="图片 32" descr="D:\a工作文件\02活动指导方案\2.月活动指导方案\2021年1月\图\情人节抽奖.gif情人节抽奖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09" y="3736"/>
              <a:ext cx="2812" cy="502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4" name="矩形 33"/>
            <p:cNvSpPr/>
            <p:nvPr/>
          </p:nvSpPr>
          <p:spPr>
            <a:xfrm>
              <a:off x="1250" y="9007"/>
              <a:ext cx="3131" cy="45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礼盒抽奖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5505450" y="663575"/>
            <a:ext cx="1181100" cy="398780"/>
          </a:xfrm>
          <a:prstGeom prst="rect">
            <a:avLst/>
          </a:prstGeom>
        </p:spPr>
        <p:txBody>
          <a:bodyPr wrap="square">
            <a:spAutoFit/>
          </a:bodyPr>
          <a:p>
            <a:pPr lvl="0" algn="dist">
              <a:buClrTx/>
              <a:buSzTx/>
              <a:buFontTx/>
            </a:pPr>
            <a:r>
              <a:rPr lang="zh-CN" altLang="en-US" sz="2400" b="1" dirty="0">
                <a:solidFill>
                  <a:srgbClr val="C00000"/>
                </a:solidFill>
                <a:ea typeface="黑体" panose="02010609060101010101" charset="-122"/>
                <a:sym typeface="+mn-lt"/>
              </a:rPr>
              <a:t>情人节</a:t>
            </a:r>
            <a:endParaRPr lang="zh-CN" altLang="en-US" sz="2400" b="1" dirty="0">
              <a:solidFill>
                <a:srgbClr val="C00000"/>
              </a:solidFill>
              <a:ea typeface="黑体" panose="02010609060101010101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-33655"/>
            <a:ext cx="12208510" cy="6924040"/>
            <a:chOff x="-28" y="-94"/>
            <a:chExt cx="19226" cy="10904"/>
          </a:xfrm>
        </p:grpSpPr>
        <p:pic>
          <p:nvPicPr>
            <p:cNvPr id="10" name="图片 9" descr="图片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8" y="-94"/>
              <a:ext cx="19227" cy="10905"/>
            </a:xfrm>
            <a:prstGeom prst="rect">
              <a:avLst/>
            </a:prstGeom>
          </p:spPr>
        </p:pic>
        <p:pic>
          <p:nvPicPr>
            <p:cNvPr id="4" name="图片 3" descr="图片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196"/>
              <a:ext cx="18769" cy="10326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5647055" y="663575"/>
            <a:ext cx="897890" cy="398780"/>
          </a:xfrm>
          <a:prstGeom prst="rect">
            <a:avLst/>
          </a:prstGeom>
        </p:spPr>
        <p:txBody>
          <a:bodyPr wrap="square">
            <a:spAutoFit/>
          </a:bodyPr>
          <a:p>
            <a:pPr lvl="0" algn="dist">
              <a:buClrTx/>
              <a:buSzTx/>
              <a:buFontTx/>
            </a:pPr>
            <a:r>
              <a:rPr lang="zh-CN" altLang="en-US" sz="2400" b="1" dirty="0">
                <a:solidFill>
                  <a:srgbClr val="C00000"/>
                </a:solidFill>
                <a:ea typeface="黑体" panose="02010609060101010101" charset="-122"/>
                <a:sym typeface="+mn-lt"/>
              </a:rPr>
              <a:t>立春</a:t>
            </a:r>
            <a:endParaRPr lang="zh-CN" altLang="en-US" sz="2400" b="1" dirty="0">
              <a:solidFill>
                <a:srgbClr val="C00000"/>
              </a:solidFill>
              <a:ea typeface="黑体" panose="02010609060101010101" charset="-122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95705" y="1259205"/>
            <a:ext cx="9716770" cy="652953"/>
            <a:chOff x="2122" y="1893"/>
            <a:chExt cx="15302" cy="1053"/>
          </a:xfrm>
        </p:grpSpPr>
        <p:sp>
          <p:nvSpPr>
            <p:cNvPr id="3" name="矩形 2"/>
            <p:cNvSpPr/>
            <p:nvPr/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ea"/>
                </a:rPr>
                <a:t>节气营销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572" y="1906"/>
              <a:ext cx="12852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1、</a:t>
              </a:r>
              <a:r>
                <a:rPr lang="zh-CN" sz="1200" dirty="0">
                  <a:solidFill>
                    <a:srgbClr val="C00000"/>
                  </a:solidFill>
                  <a:ea typeface="黑体" panose="02010609060101010101" charset="-122"/>
                  <a:sym typeface="+mn-lt"/>
                </a:rPr>
                <a:t>各类行业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：以节气祝福为主题，利用微传单H5，制作精美海报植入品牌进行传播；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2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、</a:t>
              </a:r>
              <a:r>
                <a:rPr lang="zh-CN" sz="1200" dirty="0">
                  <a:solidFill>
                    <a:srgbClr val="C00000"/>
                  </a:solidFill>
                  <a:ea typeface="黑体" panose="02010609060101010101" charset="-122"/>
                  <a:sym typeface="+mn-lt"/>
                </a:rPr>
                <a:t>各类行业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：以节气宣传科普为主题，结合节气习俗，利用助力/抽奖玩法，进行品牌宣传；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3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、</a:t>
              </a:r>
              <a:r>
                <a:rPr lang="zh-CN" sz="1200" dirty="0">
                  <a:solidFill>
                    <a:srgbClr val="C00000"/>
                  </a:solidFill>
                  <a:ea typeface="黑体" panose="02010609060101010101" charset="-122"/>
                  <a:sym typeface="+mn-lt"/>
                </a:rPr>
                <a:t>服装行业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：结合节气特点，利用拼团/砍价玩法，主推春季换装上新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32300" y="2090042"/>
            <a:ext cx="2145665" cy="3929380"/>
            <a:chOff x="6898" y="3791"/>
            <a:chExt cx="3379" cy="6188"/>
          </a:xfrm>
        </p:grpSpPr>
        <p:sp>
          <p:nvSpPr>
            <p:cNvPr id="46" name="矩形 45"/>
            <p:cNvSpPr/>
            <p:nvPr/>
          </p:nvSpPr>
          <p:spPr>
            <a:xfrm>
              <a:off x="6898" y="9496"/>
              <a:ext cx="337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立春助力活动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82" name="图片 81" descr="D:\1、活动指导方案\2月\图\立春 游.jpg立春 游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7074" y="3791"/>
              <a:ext cx="3027" cy="537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4" name="组合 83"/>
          <p:cNvGrpSpPr/>
          <p:nvPr/>
        </p:nvGrpSpPr>
        <p:grpSpPr>
          <a:xfrm>
            <a:off x="8239760" y="2090042"/>
            <a:ext cx="2050415" cy="3929733"/>
            <a:chOff x="1268" y="3172"/>
            <a:chExt cx="3229" cy="5913"/>
          </a:xfrm>
        </p:grpSpPr>
        <p:sp>
          <p:nvSpPr>
            <p:cNvPr id="86" name="矩形 85"/>
            <p:cNvSpPr/>
            <p:nvPr/>
          </p:nvSpPr>
          <p:spPr>
            <a:xfrm>
              <a:off x="1268" y="8623"/>
              <a:ext cx="3229" cy="4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立春刮大奖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89" name="图片 88" descr="D:\1、活动指导方案\2月\图\立春 抽.gif立春 抽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411" y="3172"/>
              <a:ext cx="2943" cy="513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" name="组合 6"/>
          <p:cNvGrpSpPr/>
          <p:nvPr/>
        </p:nvGrpSpPr>
        <p:grpSpPr>
          <a:xfrm>
            <a:off x="716915" y="2090042"/>
            <a:ext cx="2051050" cy="3929380"/>
            <a:chOff x="1129" y="3551"/>
            <a:chExt cx="3230" cy="6188"/>
          </a:xfrm>
        </p:grpSpPr>
        <p:sp>
          <p:nvSpPr>
            <p:cNvPr id="50" name="矩形 49"/>
            <p:cNvSpPr/>
            <p:nvPr/>
          </p:nvSpPr>
          <p:spPr>
            <a:xfrm>
              <a:off x="1129" y="9256"/>
              <a:ext cx="3230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立春节气科普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4" y="3551"/>
              <a:ext cx="2958" cy="537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8890" y="-33655"/>
            <a:ext cx="12208510" cy="6924040"/>
            <a:chOff x="-28" y="-94"/>
            <a:chExt cx="19226" cy="10904"/>
          </a:xfrm>
        </p:grpSpPr>
        <p:pic>
          <p:nvPicPr>
            <p:cNvPr id="10" name="图片 9" descr="图片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8" y="-94"/>
              <a:ext cx="19227" cy="10905"/>
            </a:xfrm>
            <a:prstGeom prst="rect">
              <a:avLst/>
            </a:prstGeom>
          </p:spPr>
        </p:pic>
        <p:pic>
          <p:nvPicPr>
            <p:cNvPr id="4" name="图片 3" descr="图片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196"/>
              <a:ext cx="18769" cy="10326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195705" y="1255484"/>
            <a:ext cx="9733280" cy="644892"/>
            <a:chOff x="2122" y="1887"/>
            <a:chExt cx="15328" cy="1040"/>
          </a:xfrm>
        </p:grpSpPr>
        <p:sp>
          <p:nvSpPr>
            <p:cNvPr id="3" name="矩形 2"/>
            <p:cNvSpPr/>
            <p:nvPr/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ea"/>
                </a:rPr>
                <a:t>开工回血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598" y="1887"/>
              <a:ext cx="12852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rgbClr val="FF0000"/>
                  </a:solidFill>
                  <a:ea typeface="黑体" panose="02010609060101010101" charset="-122"/>
                  <a:sym typeface="+mn-lt"/>
                </a:rPr>
                <a:t>1、各类行业：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以返工有礼为主题，结合抽奖活动，红包设奖，助力返工；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rgbClr val="FF0000"/>
                  </a:solidFill>
                  <a:ea typeface="黑体" panose="02010609060101010101" charset="-122"/>
                  <a:sym typeface="+mn-lt"/>
                </a:rPr>
                <a:t>2、食品行业：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甄选适合办公室食用的水果、零食、奶茶、功能饮料等进行满减促销活动；</a:t>
              </a:r>
              <a:endParaRPr 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charset="-122"/>
                <a:sym typeface="+mn-lt"/>
              </a:endParaRPr>
            </a:p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sz="1200" dirty="0">
                  <a:solidFill>
                    <a:srgbClr val="FF0000"/>
                  </a:solidFill>
                  <a:ea typeface="黑体" panose="02010609060101010101" charset="-122"/>
                  <a:sym typeface="+mn-lt"/>
                </a:rPr>
                <a:t>3、百货行业：</a:t>
              </a:r>
              <a:r>
                <a:rPr 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黑体" panose="02010609060101010101" charset="-122"/>
                  <a:sym typeface="+mn-lt"/>
                </a:rPr>
                <a:t>主打年后办公室换新，结合砍价/拼团，进行办公室用品大促活动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239125" y="2245207"/>
            <a:ext cx="2050415" cy="3781620"/>
            <a:chOff x="1268" y="3244"/>
            <a:chExt cx="3229" cy="5690"/>
          </a:xfrm>
        </p:grpSpPr>
        <p:sp>
          <p:nvSpPr>
            <p:cNvPr id="86" name="矩形 85"/>
            <p:cNvSpPr/>
            <p:nvPr/>
          </p:nvSpPr>
          <p:spPr>
            <a:xfrm>
              <a:off x="1268" y="8472"/>
              <a:ext cx="3229" cy="4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拼团活动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89" name="图片 88" descr="D:\1、活动指导方案\2月\图\返工 拼.jpg返工 拼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412" y="3244"/>
              <a:ext cx="2942" cy="499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组合 18"/>
          <p:cNvGrpSpPr/>
          <p:nvPr/>
        </p:nvGrpSpPr>
        <p:grpSpPr>
          <a:xfrm>
            <a:off x="586155" y="2245207"/>
            <a:ext cx="2145634" cy="3781297"/>
            <a:chOff x="923" y="3504"/>
            <a:chExt cx="3379" cy="5955"/>
          </a:xfrm>
        </p:grpSpPr>
        <p:sp>
          <p:nvSpPr>
            <p:cNvPr id="24" name="矩形 23"/>
            <p:cNvSpPr/>
            <p:nvPr/>
          </p:nvSpPr>
          <p:spPr>
            <a:xfrm>
              <a:off x="923" y="8975"/>
              <a:ext cx="3379" cy="48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疯狂抢红包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26" name="图片 25" descr="D:\1、活动指导方案\2月\图\返工 红包.jpg返工 红包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093" y="3504"/>
              <a:ext cx="3038" cy="522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" name="组合 6"/>
          <p:cNvGrpSpPr/>
          <p:nvPr/>
        </p:nvGrpSpPr>
        <p:grpSpPr>
          <a:xfrm>
            <a:off x="4488180" y="2245207"/>
            <a:ext cx="2050415" cy="3781403"/>
            <a:chOff x="1273" y="3172"/>
            <a:chExt cx="3229" cy="5690"/>
          </a:xfrm>
        </p:grpSpPr>
        <p:sp>
          <p:nvSpPr>
            <p:cNvPr id="14" name="矩形 13"/>
            <p:cNvSpPr/>
            <p:nvPr/>
          </p:nvSpPr>
          <p:spPr>
            <a:xfrm>
              <a:off x="1273" y="8400"/>
              <a:ext cx="3229" cy="4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黑体" panose="02010609060101010101" charset="-122"/>
                  <a:sym typeface="+mn-ea"/>
                </a:rPr>
                <a:t>砍价活动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16" name="图片 15" descr="D:\1、活动指导方案\双十一\08.jpg08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03" y="3172"/>
              <a:ext cx="2958" cy="499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1" name="矩形 20"/>
          <p:cNvSpPr/>
          <p:nvPr/>
        </p:nvSpPr>
        <p:spPr>
          <a:xfrm>
            <a:off x="5326063" y="653415"/>
            <a:ext cx="1539875" cy="398780"/>
          </a:xfrm>
          <a:prstGeom prst="rect">
            <a:avLst/>
          </a:prstGeom>
        </p:spPr>
        <p:txBody>
          <a:bodyPr wrap="square">
            <a:spAutoFit/>
          </a:bodyPr>
          <a:p>
            <a:pPr lvl="0" algn="dist">
              <a:buClrTx/>
              <a:buSzTx/>
              <a:buFontTx/>
            </a:pPr>
            <a:r>
              <a:rPr lang="zh-CN" altLang="en-US" sz="2400" b="1" dirty="0">
                <a:solidFill>
                  <a:srgbClr val="C00000"/>
                </a:solidFill>
                <a:ea typeface="黑体" panose="02010609060101010101" charset="-122"/>
                <a:sym typeface="+mn-lt"/>
              </a:rPr>
              <a:t>节后返工</a:t>
            </a:r>
            <a:endParaRPr lang="zh-CN" altLang="en-US" sz="2400" b="1" dirty="0">
              <a:solidFill>
                <a:srgbClr val="C00000"/>
              </a:solidFill>
              <a:ea typeface="黑体" panose="02010609060101010101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z="5400"/>
              <a:t>节日热点案例分享</a:t>
            </a:r>
            <a:endParaRPr lang="zh-CN" altLang="en-US" sz="540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8255" y="-33655"/>
            <a:ext cx="12208510" cy="6924040"/>
            <a:chOff x="-28" y="-94"/>
            <a:chExt cx="19226" cy="10904"/>
          </a:xfrm>
        </p:grpSpPr>
        <p:pic>
          <p:nvPicPr>
            <p:cNvPr id="10" name="图片 9" descr="图片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8" y="-94"/>
              <a:ext cx="19227" cy="10905"/>
            </a:xfrm>
            <a:prstGeom prst="rect">
              <a:avLst/>
            </a:prstGeom>
          </p:spPr>
        </p:pic>
        <p:pic>
          <p:nvPicPr>
            <p:cNvPr id="4" name="图片 3" descr="图片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196"/>
              <a:ext cx="18769" cy="10326"/>
            </a:xfrm>
            <a:prstGeom prst="rect">
              <a:avLst/>
            </a:prstGeom>
          </p:spPr>
        </p:pic>
      </p:grpSp>
      <p:grpSp>
        <p:nvGrpSpPr>
          <p:cNvPr id="66" name="组合 65"/>
          <p:cNvGrpSpPr/>
          <p:nvPr/>
        </p:nvGrpSpPr>
        <p:grpSpPr>
          <a:xfrm>
            <a:off x="579755" y="2428240"/>
            <a:ext cx="334645" cy="304165"/>
            <a:chOff x="6479" y="8089"/>
            <a:chExt cx="527" cy="479"/>
          </a:xfrm>
        </p:grpSpPr>
        <p:grpSp>
          <p:nvGrpSpPr>
            <p:cNvPr id="67" name="组合 66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68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69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71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73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79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81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82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83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84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85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583565" y="4382770"/>
            <a:ext cx="334645" cy="304165"/>
            <a:chOff x="6479" y="8089"/>
            <a:chExt cx="527" cy="479"/>
          </a:xfrm>
        </p:grpSpPr>
        <p:grpSp>
          <p:nvGrpSpPr>
            <p:cNvPr id="100" name="组合 99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101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02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03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04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05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107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08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09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0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1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2" name="组合 111"/>
          <p:cNvGrpSpPr/>
          <p:nvPr/>
        </p:nvGrpSpPr>
        <p:grpSpPr>
          <a:xfrm>
            <a:off x="3467100" y="2428240"/>
            <a:ext cx="334645" cy="304165"/>
            <a:chOff x="6479" y="8089"/>
            <a:chExt cx="527" cy="479"/>
          </a:xfrm>
        </p:grpSpPr>
        <p:grpSp>
          <p:nvGrpSpPr>
            <p:cNvPr id="113" name="组合 112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114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5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6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17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18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120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21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2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3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4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5" name="组合 124"/>
          <p:cNvGrpSpPr/>
          <p:nvPr/>
        </p:nvGrpSpPr>
        <p:grpSpPr>
          <a:xfrm>
            <a:off x="3487420" y="3366135"/>
            <a:ext cx="334645" cy="304165"/>
            <a:chOff x="6479" y="8089"/>
            <a:chExt cx="527" cy="479"/>
          </a:xfrm>
        </p:grpSpPr>
        <p:grpSp>
          <p:nvGrpSpPr>
            <p:cNvPr id="126" name="组合 125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127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8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9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30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31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132" name="组合 131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133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34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35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36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37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sp>
        <p:nvSpPr>
          <p:cNvPr id="19" name="矩形 18"/>
          <p:cNvSpPr/>
          <p:nvPr/>
        </p:nvSpPr>
        <p:spPr>
          <a:xfrm>
            <a:off x="5131118" y="663575"/>
            <a:ext cx="1929765" cy="460375"/>
          </a:xfrm>
          <a:prstGeom prst="rect">
            <a:avLst/>
          </a:prstGeom>
        </p:spPr>
        <p:txBody>
          <a:bodyPr wrap="square">
            <a:spAutoFit/>
          </a:bodyPr>
          <a:p>
            <a:pPr lvl="0" algn="dist">
              <a:buClrTx/>
              <a:buSzTx/>
              <a:buFontTx/>
            </a:pPr>
            <a:r>
              <a:rPr lang="zh-CN" altLang="en-US" sz="2400" b="1" dirty="0">
                <a:solidFill>
                  <a:srgbClr val="C00000"/>
                </a:solidFill>
                <a:ea typeface="黑体" panose="02010609060101010101" charset="-122"/>
                <a:sym typeface="+mn-lt"/>
              </a:rPr>
              <a:t>元宵节案例</a:t>
            </a:r>
            <a:endParaRPr lang="zh-CN" altLang="en-US" sz="2400" b="1" dirty="0">
              <a:solidFill>
                <a:srgbClr val="C00000"/>
              </a:solidFill>
              <a:ea typeface="黑体" panose="02010609060101010101" charset="-122"/>
              <a:sym typeface="+mn-lt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551180" y="1136650"/>
            <a:ext cx="5728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 defTabSz="914400" fontAlgn="auto">
              <a:buClrTx/>
              <a:buSzTx/>
              <a:buFontTx/>
              <a:defRPr/>
            </a:pPr>
            <a:r>
              <a:rPr lang="zh-CN" altLang="en-US" sz="2400" b="0" dirty="0">
                <a:solidFill>
                  <a:srgbClr val="4E3B2D"/>
                </a:solidFill>
                <a:effectLst/>
                <a:latin typeface="+mn-lt"/>
                <a:ea typeface="黑体" panose="02010609060101010101" charset="-122"/>
                <a:cs typeface="+mn-cs"/>
                <a:sym typeface="+mn-ea"/>
              </a:rPr>
              <a:t>读书郎伴您闹元宵[教培行业]</a:t>
            </a:r>
            <a:endParaRPr lang="zh-CN" altLang="en-US" sz="2400" b="0" dirty="0">
              <a:solidFill>
                <a:srgbClr val="4E3B2D"/>
              </a:solidFill>
              <a:effectLst/>
              <a:latin typeface="+mn-lt"/>
              <a:ea typeface="黑体" panose="02010609060101010101" charset="-122"/>
              <a:cs typeface="+mn-cs"/>
              <a:sym typeface="+mn-ea"/>
            </a:endParaRPr>
          </a:p>
        </p:txBody>
      </p:sp>
      <p:sp>
        <p:nvSpPr>
          <p:cNvPr id="14" name="稻壳儿设计师PPT@老油条PPT_1"/>
          <p:cNvSpPr/>
          <p:nvPr/>
        </p:nvSpPr>
        <p:spPr>
          <a:xfrm>
            <a:off x="551180" y="1715770"/>
            <a:ext cx="4095115" cy="546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C3300"/>
              </a:gs>
              <a:gs pos="100000">
                <a:srgbClr val="B92322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8E"/>
              </a:solidFill>
            </a:endParaRPr>
          </a:p>
        </p:txBody>
      </p:sp>
      <p:sp>
        <p:nvSpPr>
          <p:cNvPr id="28" name="稻壳儿设计师PPT@老油条PPT_14"/>
          <p:cNvSpPr txBox="1"/>
          <p:nvPr/>
        </p:nvSpPr>
        <p:spPr>
          <a:xfrm>
            <a:off x="714375" y="1758315"/>
            <a:ext cx="3768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微软雅黑" panose="020B0503020204020204" charset="-122"/>
              </a:rPr>
              <a:t>公众号引流</a:t>
            </a:r>
            <a:r>
              <a:rPr lang="en-US" altLang="zh-CN" sz="2400" b="1" spc="3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 sz="2400" b="1" spc="3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微软雅黑" panose="020B0503020204020204" charset="-122"/>
              </a:rPr>
              <a:t>信息留存</a:t>
            </a:r>
            <a:endParaRPr lang="zh-CN" altLang="en-US" sz="2400" b="1" spc="3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34" name="稻壳儿设计师PPT@老油条PPT_8"/>
          <p:cNvGrpSpPr/>
          <p:nvPr/>
        </p:nvGrpSpPr>
        <p:grpSpPr>
          <a:xfrm>
            <a:off x="682625" y="4443730"/>
            <a:ext cx="4462780" cy="1691005"/>
            <a:chOff x="1239567" y="5124958"/>
            <a:chExt cx="3936012" cy="1691005"/>
          </a:xfrm>
        </p:grpSpPr>
        <p:sp>
          <p:nvSpPr>
            <p:cNvPr id="35" name="TextBox 40"/>
            <p:cNvSpPr txBox="1"/>
            <p:nvPr/>
          </p:nvSpPr>
          <p:spPr>
            <a:xfrm>
              <a:off x="1424920" y="5124958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微软雅黑" panose="020B0503020204020204" charset="-122"/>
                  <a:sym typeface="微软雅黑" panose="020B0503020204020204" charset="-122"/>
                </a:rPr>
                <a:t>活动亮点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37" name="TextBox 41"/>
            <p:cNvSpPr txBox="1"/>
            <p:nvPr/>
          </p:nvSpPr>
          <p:spPr>
            <a:xfrm>
              <a:off x="1239567" y="5432933"/>
              <a:ext cx="3936012" cy="1383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20000"/>
                </a:lnSpc>
                <a:buClrTx/>
                <a:buSzTx/>
                <a:buNone/>
              </a:pPr>
              <a:r>
                <a:rPr lang="zh-CN" altLang="en-US" sz="1400" dirty="0">
                  <a:ea typeface="黑体" panose="02010609060101010101" charset="-122"/>
                </a:rPr>
                <a:t>1、</a:t>
              </a:r>
              <a:r>
                <a:rPr lang="zh-CN" altLang="en-US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anose="02010609060101010101" charset="-122"/>
                  <a:sym typeface="+mn-ea"/>
                </a:rPr>
                <a:t>[奖品介绍]</a:t>
              </a:r>
              <a:r>
                <a:rPr lang="zh-CN" altLang="en-US" sz="1400" dirty="0">
                  <a:ea typeface="黑体" panose="02010609060101010101" charset="-122"/>
                  <a:sym typeface="+mn-ea"/>
                </a:rPr>
                <a:t>展示实物奖品图片，对用户吸引力增强；</a:t>
              </a:r>
              <a:endParaRPr lang="zh-CN" altLang="en-US" sz="1400" dirty="0">
                <a:ea typeface="黑体" panose="02010609060101010101" charset="-122"/>
              </a:endParaRPr>
            </a:p>
            <a:p>
              <a:pPr algn="l">
                <a:lnSpc>
                  <a:spcPct val="120000"/>
                </a:lnSpc>
                <a:buClrTx/>
                <a:buSzTx/>
                <a:buNone/>
              </a:pPr>
              <a:r>
                <a:rPr lang="zh-CN" altLang="en-US" sz="1400" dirty="0">
                  <a:ea typeface="黑体" panose="02010609060101010101" charset="-122"/>
                  <a:sym typeface="+mn-ea"/>
                </a:rPr>
                <a:t>2、</a:t>
              </a:r>
              <a:r>
                <a:rPr lang="zh-CN" altLang="en-US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anose="02010609060101010101" charset="-122"/>
                  <a:sym typeface="+mn-ea"/>
                </a:rPr>
                <a:t>[公众号兑奖]</a:t>
              </a:r>
              <a:r>
                <a:rPr lang="zh-CN" altLang="en-US" sz="1400" dirty="0">
                  <a:ea typeface="黑体" panose="02010609060101010101" charset="-122"/>
                  <a:sym typeface="+mn-ea"/>
                </a:rPr>
                <a:t>引导中奖用户前往公众号兑奖，有利于公众号引流涨粉；</a:t>
              </a:r>
              <a:endParaRPr lang="zh-CN" altLang="en-US" sz="1400" dirty="0">
                <a:ea typeface="黑体" panose="02010609060101010101" charset="-122"/>
              </a:endParaRPr>
            </a:p>
            <a:p>
              <a:pPr algn="l">
                <a:lnSpc>
                  <a:spcPct val="120000"/>
                </a:lnSpc>
                <a:buClrTx/>
                <a:buSzTx/>
                <a:buNone/>
              </a:pPr>
              <a:r>
                <a:rPr lang="zh-CN" altLang="en-US" sz="1400" dirty="0">
                  <a:ea typeface="黑体" panose="02010609060101010101" charset="-122"/>
                  <a:sym typeface="+mn-ea"/>
                </a:rPr>
                <a:t>3、</a:t>
              </a:r>
              <a:r>
                <a:rPr lang="zh-CN" altLang="en-US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anose="02010609060101010101" charset="-122"/>
                  <a:sym typeface="+mn-ea"/>
                </a:rPr>
                <a:t>[联系信息收集]</a:t>
              </a:r>
              <a:r>
                <a:rPr lang="zh-CN" altLang="en-US" sz="1400" dirty="0">
                  <a:ea typeface="黑体" panose="02010609060101010101" charset="-122"/>
                  <a:sym typeface="+mn-ea"/>
                </a:rPr>
                <a:t>引导中奖者填写联系信息才能领取奖品，方便奖品邮寄，同时有利于用户信息留存</a:t>
              </a:r>
              <a:endParaRPr lang="zh-CN" altLang="en-US" sz="1400" dirty="0"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8" name="稻壳儿设计师PPT@老油条PPT_10"/>
          <p:cNvGrpSpPr/>
          <p:nvPr/>
        </p:nvGrpSpPr>
        <p:grpSpPr>
          <a:xfrm>
            <a:off x="933636" y="2396023"/>
            <a:ext cx="2167890" cy="756285"/>
            <a:chOff x="1424920" y="5124958"/>
            <a:chExt cx="2167890" cy="756285"/>
          </a:xfrm>
        </p:grpSpPr>
        <p:sp>
          <p:nvSpPr>
            <p:cNvPr id="13" name="TextBox 40"/>
            <p:cNvSpPr txBox="1"/>
            <p:nvPr/>
          </p:nvSpPr>
          <p:spPr>
            <a:xfrm>
              <a:off x="1424920" y="5124958"/>
              <a:ext cx="110236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ea typeface="黑体" panose="02010609060101010101" charset="-122"/>
                  <a:sym typeface="微软雅黑" panose="020B0503020204020204" charset="-122"/>
                </a:rPr>
                <a:t>主办单位</a:t>
              </a:r>
              <a:endParaRPr lang="zh-CN" altLang="en-US" b="1" dirty="0"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424920" y="5512943"/>
              <a:ext cx="216789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黑体" panose="02010609060101010101" charset="-122"/>
                  <a:sym typeface="+mn-ea"/>
                </a:rPr>
                <a:t>读书郎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15" name="稻壳儿设计师PPT@老油条PPT_12"/>
          <p:cNvGrpSpPr/>
          <p:nvPr/>
        </p:nvGrpSpPr>
        <p:grpSpPr>
          <a:xfrm>
            <a:off x="3830013" y="2391578"/>
            <a:ext cx="2360352" cy="756979"/>
            <a:chOff x="1424920" y="5124958"/>
            <a:chExt cx="2360352" cy="756979"/>
          </a:xfrm>
        </p:grpSpPr>
        <p:sp>
          <p:nvSpPr>
            <p:cNvPr id="16" name="TextBox 40"/>
            <p:cNvSpPr txBox="1"/>
            <p:nvPr/>
          </p:nvSpPr>
          <p:spPr>
            <a:xfrm>
              <a:off x="1424920" y="5124958"/>
              <a:ext cx="110236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ea typeface="黑体" panose="02010609060101010101" charset="-122"/>
                  <a:sym typeface="微软雅黑" panose="020B0503020204020204" charset="-122"/>
                </a:rPr>
                <a:t>采用活动</a:t>
              </a:r>
              <a:endParaRPr lang="zh-CN" altLang="en-US" b="1" dirty="0"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18" name="TextBox 41"/>
            <p:cNvSpPr txBox="1"/>
            <p:nvPr/>
          </p:nvSpPr>
          <p:spPr>
            <a:xfrm>
              <a:off x="1432540" y="5513637"/>
              <a:ext cx="2352732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黑体" panose="02010609060101010101" charset="-122"/>
                  <a:sym typeface="+mn-ea"/>
                </a:rPr>
                <a:t>猜灯谜赢大奖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20" name="TextBox 40"/>
          <p:cNvSpPr txBox="1"/>
          <p:nvPr/>
        </p:nvSpPr>
        <p:spPr>
          <a:xfrm>
            <a:off x="3839210" y="3368675"/>
            <a:ext cx="10998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ea typeface="黑体" panose="02010609060101010101" charset="-122"/>
                <a:sym typeface="微软雅黑" panose="020B0503020204020204" charset="-122"/>
              </a:rPr>
              <a:t>体验活动</a:t>
            </a:r>
            <a:endParaRPr lang="zh-CN" altLang="en-US" b="1" dirty="0">
              <a:ea typeface="黑体" panose="02010609060101010101" charset="-122"/>
              <a:sym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0090" y="1448435"/>
            <a:ext cx="58667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ea typeface="黑体" panose="02010609060101010101" charset="-122"/>
                <a:sym typeface="+mn-ea"/>
              </a:rPr>
              <a:t>浏览人数：</a:t>
            </a:r>
            <a:r>
              <a:rPr lang="zh-CN" altLang="en-US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13954 </a:t>
            </a:r>
            <a:r>
              <a:rPr lang="zh-CN" altLang="en-US" b="1" dirty="0">
                <a:gradFill>
                  <a:gsLst>
                    <a:gs pos="24000">
                      <a:srgbClr val="AF647B"/>
                    </a:gs>
                    <a:gs pos="100000">
                      <a:srgbClr val="FC8B6B"/>
                    </a:gs>
                  </a:gsLst>
                  <a:lin ang="5400000" scaled="0"/>
                </a:gradFill>
                <a:ea typeface="黑体" panose="02010609060101010101" charset="-122"/>
                <a:sym typeface="+mn-ea"/>
              </a:rPr>
              <a:t> </a:t>
            </a:r>
            <a:r>
              <a:rPr lang="en-US" altLang="zh-CN" b="1" dirty="0">
                <a:gradFill>
                  <a:gsLst>
                    <a:gs pos="24000">
                      <a:srgbClr val="AF647B"/>
                    </a:gs>
                    <a:gs pos="100000">
                      <a:srgbClr val="FC8B6B"/>
                    </a:gs>
                  </a:gsLst>
                  <a:lin ang="5400000" scaled="0"/>
                </a:gradFill>
                <a:ea typeface="黑体" panose="02010609060101010101" charset="-122"/>
                <a:sym typeface="+mn-ea"/>
              </a:rPr>
              <a:t> </a:t>
            </a:r>
            <a:r>
              <a:rPr lang="zh-CN" altLang="en-US" b="1" dirty="0">
                <a:ea typeface="黑体" panose="02010609060101010101" charset="-122"/>
                <a:sym typeface="+mn-ea"/>
              </a:rPr>
              <a:t>参与人数：</a:t>
            </a:r>
            <a:r>
              <a:rPr lang="zh-CN" altLang="en-US" sz="1800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12752</a:t>
            </a:r>
            <a:r>
              <a:rPr lang="zh-CN" altLang="en-US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 </a:t>
            </a:r>
            <a:r>
              <a:rPr lang="zh-CN" altLang="en-US" b="1" dirty="0">
                <a:ea typeface="黑体" panose="02010609060101010101" charset="-122"/>
                <a:sym typeface="+mn-ea"/>
              </a:rPr>
              <a:t> </a:t>
            </a:r>
            <a:r>
              <a:rPr lang="en-US" altLang="zh-CN" b="1" dirty="0">
                <a:ea typeface="黑体" panose="02010609060101010101" charset="-122"/>
                <a:sym typeface="+mn-ea"/>
              </a:rPr>
              <a:t> </a:t>
            </a:r>
            <a:r>
              <a:rPr lang="zh-CN" altLang="en-US" b="1" dirty="0">
                <a:ea typeface="黑体" panose="02010609060101010101" charset="-122"/>
                <a:sym typeface="+mn-ea"/>
              </a:rPr>
              <a:t>获奖人数：</a:t>
            </a:r>
            <a:r>
              <a:rPr lang="en-US" altLang="zh-CN" sz="1800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307</a:t>
            </a:r>
            <a:endParaRPr lang="en-US" altLang="zh-CN" sz="1800" b="1" dirty="0">
              <a:solidFill>
                <a:srgbClr val="C00000"/>
              </a:solidFill>
              <a:ea typeface="黑体" panose="02010609060101010101" charset="-122"/>
              <a:sym typeface="+mn-ea"/>
            </a:endParaRPr>
          </a:p>
        </p:txBody>
      </p:sp>
      <p:pic>
        <p:nvPicPr>
          <p:cNvPr id="22" name="图片 21" descr="D:\a工作文件\02活动指导方案\2.月活动指导方案\2022年\2月\图\案5.0.png案5.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45255" y="3812541"/>
            <a:ext cx="774000" cy="774000"/>
          </a:xfrm>
          <a:prstGeom prst="rect">
            <a:avLst/>
          </a:prstGeom>
        </p:spPr>
      </p:pic>
      <p:pic>
        <p:nvPicPr>
          <p:cNvPr id="23" name="图片 22" descr="D:\a工作文件\02活动指导方案\2.月活动指导方案\2022年\2月\图\案5.1.jpg案5.1"/>
          <p:cNvPicPr>
            <a:picLocks noChangeAspect="1"/>
          </p:cNvPicPr>
          <p:nvPr/>
        </p:nvPicPr>
        <p:blipFill>
          <a:blip r:embed="rId4"/>
          <a:srcRect b="5567"/>
          <a:stretch>
            <a:fillRect/>
          </a:stretch>
        </p:blipFill>
        <p:spPr>
          <a:xfrm>
            <a:off x="5899785" y="2012315"/>
            <a:ext cx="1880235" cy="39535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0080" y="2012315"/>
            <a:ext cx="1979295" cy="41814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 descr="D:\a工作文件\02活动指导方案\2.月活动指导方案\2022年\2月\图\案5.2.jpg案5.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654290" y="1910715"/>
            <a:ext cx="2025650" cy="43834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6340" y="4526915"/>
            <a:ext cx="2241550" cy="15208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8255" y="-33655"/>
            <a:ext cx="12208510" cy="6924040"/>
            <a:chOff x="-28" y="-94"/>
            <a:chExt cx="19226" cy="10904"/>
          </a:xfrm>
        </p:grpSpPr>
        <p:pic>
          <p:nvPicPr>
            <p:cNvPr id="10" name="图片 9" descr="图片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8" y="-94"/>
              <a:ext cx="19227" cy="10905"/>
            </a:xfrm>
            <a:prstGeom prst="rect">
              <a:avLst/>
            </a:prstGeom>
          </p:spPr>
        </p:pic>
        <p:pic>
          <p:nvPicPr>
            <p:cNvPr id="4" name="图片 3" descr="图片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196"/>
              <a:ext cx="18769" cy="10326"/>
            </a:xfrm>
            <a:prstGeom prst="rect">
              <a:avLst/>
            </a:prstGeom>
          </p:spPr>
        </p:pic>
      </p:grpSp>
      <p:grpSp>
        <p:nvGrpSpPr>
          <p:cNvPr id="66" name="组合 65"/>
          <p:cNvGrpSpPr/>
          <p:nvPr/>
        </p:nvGrpSpPr>
        <p:grpSpPr>
          <a:xfrm>
            <a:off x="579755" y="2428240"/>
            <a:ext cx="334645" cy="304165"/>
            <a:chOff x="6479" y="8089"/>
            <a:chExt cx="527" cy="479"/>
          </a:xfrm>
        </p:grpSpPr>
        <p:grpSp>
          <p:nvGrpSpPr>
            <p:cNvPr id="67" name="组合 66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68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69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71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73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79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81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82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83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84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85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583565" y="4382770"/>
            <a:ext cx="334645" cy="304165"/>
            <a:chOff x="6479" y="8089"/>
            <a:chExt cx="527" cy="479"/>
          </a:xfrm>
        </p:grpSpPr>
        <p:grpSp>
          <p:nvGrpSpPr>
            <p:cNvPr id="100" name="组合 99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101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02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03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04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05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107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08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09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0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1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2" name="组合 111"/>
          <p:cNvGrpSpPr/>
          <p:nvPr/>
        </p:nvGrpSpPr>
        <p:grpSpPr>
          <a:xfrm>
            <a:off x="3467100" y="2428240"/>
            <a:ext cx="334645" cy="304165"/>
            <a:chOff x="6479" y="8089"/>
            <a:chExt cx="527" cy="479"/>
          </a:xfrm>
        </p:grpSpPr>
        <p:grpSp>
          <p:nvGrpSpPr>
            <p:cNvPr id="113" name="组合 112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114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5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6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17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18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120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21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2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3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4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5" name="组合 124"/>
          <p:cNvGrpSpPr/>
          <p:nvPr/>
        </p:nvGrpSpPr>
        <p:grpSpPr>
          <a:xfrm>
            <a:off x="3487420" y="3366135"/>
            <a:ext cx="334645" cy="304165"/>
            <a:chOff x="6479" y="8089"/>
            <a:chExt cx="527" cy="479"/>
          </a:xfrm>
        </p:grpSpPr>
        <p:grpSp>
          <p:nvGrpSpPr>
            <p:cNvPr id="126" name="组合 125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127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8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9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30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31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132" name="组合 131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133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34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35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36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37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sp>
        <p:nvSpPr>
          <p:cNvPr id="19" name="矩形 18"/>
          <p:cNvSpPr/>
          <p:nvPr/>
        </p:nvSpPr>
        <p:spPr>
          <a:xfrm>
            <a:off x="5177473" y="663575"/>
            <a:ext cx="1837055" cy="460375"/>
          </a:xfrm>
          <a:prstGeom prst="rect">
            <a:avLst/>
          </a:prstGeom>
        </p:spPr>
        <p:txBody>
          <a:bodyPr wrap="square">
            <a:spAutoFit/>
          </a:bodyPr>
          <a:p>
            <a:pPr lvl="0" algn="dist">
              <a:buClrTx/>
              <a:buSzTx/>
              <a:buFontTx/>
            </a:pPr>
            <a:r>
              <a:rPr lang="zh-CN" altLang="en-US" sz="2400" b="1" dirty="0">
                <a:solidFill>
                  <a:srgbClr val="C00000"/>
                </a:solidFill>
                <a:ea typeface="黑体" panose="02010609060101010101" charset="-122"/>
                <a:sym typeface="+mn-lt"/>
              </a:rPr>
              <a:t>情人节案例</a:t>
            </a:r>
            <a:endParaRPr lang="zh-CN" altLang="en-US" sz="2400" b="1" dirty="0">
              <a:solidFill>
                <a:srgbClr val="C00000"/>
              </a:solidFill>
              <a:ea typeface="黑体" panose="02010609060101010101" charset="-122"/>
              <a:sym typeface="+mn-lt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551180" y="1123950"/>
            <a:ext cx="5728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 defTabSz="914400" fontAlgn="auto">
              <a:buClrTx/>
              <a:buSzTx/>
              <a:buFontTx/>
              <a:defRPr/>
            </a:pPr>
            <a:r>
              <a:rPr lang="zh-CN" altLang="en-US" sz="2400" b="0" dirty="0">
                <a:solidFill>
                  <a:srgbClr val="4E3B2D"/>
                </a:solidFill>
                <a:effectLst/>
                <a:latin typeface="+mn-lt"/>
                <a:ea typeface="黑体" panose="02010609060101010101" charset="-122"/>
                <a:cs typeface="+mn-cs"/>
                <a:sym typeface="+mn-ea"/>
              </a:rPr>
              <a:t>薇爱上上签[美妆行业]</a:t>
            </a:r>
            <a:endParaRPr lang="zh-CN" altLang="en-US" sz="2400" b="0" dirty="0">
              <a:solidFill>
                <a:srgbClr val="4E3B2D"/>
              </a:solidFill>
              <a:effectLst/>
              <a:latin typeface="+mn-lt"/>
              <a:ea typeface="黑体" panose="02010609060101010101" charset="-122"/>
              <a:cs typeface="+mn-cs"/>
              <a:sym typeface="+mn-ea"/>
            </a:endParaRPr>
          </a:p>
        </p:txBody>
      </p:sp>
      <p:sp>
        <p:nvSpPr>
          <p:cNvPr id="14" name="稻壳儿设计师PPT@老油条PPT_1"/>
          <p:cNvSpPr/>
          <p:nvPr/>
        </p:nvSpPr>
        <p:spPr>
          <a:xfrm>
            <a:off x="551180" y="1715770"/>
            <a:ext cx="4095115" cy="546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C3300"/>
              </a:gs>
              <a:gs pos="100000">
                <a:srgbClr val="B92322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8E"/>
              </a:solidFill>
            </a:endParaRPr>
          </a:p>
        </p:txBody>
      </p:sp>
      <p:sp>
        <p:nvSpPr>
          <p:cNvPr id="28" name="稻壳儿设计师PPT@老油条PPT_14"/>
          <p:cNvSpPr txBox="1"/>
          <p:nvPr/>
        </p:nvSpPr>
        <p:spPr>
          <a:xfrm>
            <a:off x="892175" y="1758315"/>
            <a:ext cx="34169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微软雅黑" panose="020B0503020204020204" charset="-122"/>
              </a:rPr>
              <a:t>活跃粉丝 信息留存</a:t>
            </a:r>
            <a:endParaRPr lang="zh-CN" altLang="en-US" sz="2400" b="1" spc="3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34" name="稻壳儿设计师PPT@老油条PPT_8"/>
          <p:cNvGrpSpPr/>
          <p:nvPr/>
        </p:nvGrpSpPr>
        <p:grpSpPr>
          <a:xfrm>
            <a:off x="682625" y="4443730"/>
            <a:ext cx="4462780" cy="1174115"/>
            <a:chOff x="1239567" y="5124958"/>
            <a:chExt cx="3936012" cy="1174115"/>
          </a:xfrm>
        </p:grpSpPr>
        <p:sp>
          <p:nvSpPr>
            <p:cNvPr id="35" name="TextBox 40"/>
            <p:cNvSpPr txBox="1"/>
            <p:nvPr/>
          </p:nvSpPr>
          <p:spPr>
            <a:xfrm>
              <a:off x="1424920" y="5124958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微软雅黑" panose="020B0503020204020204" charset="-122"/>
                  <a:sym typeface="微软雅黑" panose="020B0503020204020204" charset="-122"/>
                </a:rPr>
                <a:t>活动亮点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37" name="TextBox 41"/>
            <p:cNvSpPr txBox="1"/>
            <p:nvPr/>
          </p:nvSpPr>
          <p:spPr>
            <a:xfrm>
              <a:off x="1239567" y="5432933"/>
              <a:ext cx="3936012" cy="866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20000"/>
                </a:lnSpc>
                <a:buClrTx/>
                <a:buSzTx/>
                <a:buNone/>
              </a:pPr>
              <a:r>
                <a:rPr lang="zh-CN" altLang="en-US" sz="1400" dirty="0">
                  <a:ea typeface="黑体" panose="02010609060101010101" charset="-122"/>
                </a:rPr>
                <a:t>1、</a:t>
              </a:r>
              <a:r>
                <a:rPr lang="zh-CN" altLang="en-US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anose="02010609060101010101" charset="-122"/>
                </a:rPr>
                <a:t>[奖品展示]</a:t>
              </a:r>
              <a:r>
                <a:rPr lang="zh-CN" altLang="en-US" sz="1400" dirty="0">
                  <a:ea typeface="黑体" panose="02010609060101010101" charset="-122"/>
                </a:rPr>
                <a:t>展示实物奖品图片，对用户吸引力增强；</a:t>
              </a:r>
              <a:endParaRPr lang="zh-CN" altLang="en-US" sz="1400" dirty="0">
                <a:ea typeface="黑体" panose="02010609060101010101" charset="-122"/>
              </a:endParaRPr>
            </a:p>
            <a:p>
              <a:pPr algn="l">
                <a:lnSpc>
                  <a:spcPct val="120000"/>
                </a:lnSpc>
                <a:buClrTx/>
                <a:buSzTx/>
                <a:buNone/>
              </a:pPr>
              <a:r>
                <a:rPr lang="zh-CN" altLang="en-US" sz="1400" dirty="0">
                  <a:ea typeface="黑体" panose="02010609060101010101" charset="-122"/>
                </a:rPr>
                <a:t>2、</a:t>
              </a:r>
              <a:r>
                <a:rPr lang="zh-CN" altLang="en-US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anose="02010609060101010101" charset="-122"/>
                </a:rPr>
                <a:t>[联系信息收集]</a:t>
              </a:r>
              <a:r>
                <a:rPr lang="zh-CN" altLang="en-US" sz="1400" dirty="0">
                  <a:ea typeface="黑体" panose="02010609060101010101" charset="-122"/>
                </a:rPr>
                <a:t>实物礼品需要中奖者填写联系信息才能领取奖品，有利于实现用户信息留存</a:t>
              </a:r>
              <a:endParaRPr lang="zh-CN" altLang="en-US" sz="1400" dirty="0">
                <a:ea typeface="黑体" panose="02010609060101010101" charset="-122"/>
              </a:endParaRPr>
            </a:p>
          </p:txBody>
        </p:sp>
      </p:grpSp>
      <p:grpSp>
        <p:nvGrpSpPr>
          <p:cNvPr id="38" name="稻壳儿设计师PPT@老油条PPT_10"/>
          <p:cNvGrpSpPr/>
          <p:nvPr/>
        </p:nvGrpSpPr>
        <p:grpSpPr>
          <a:xfrm>
            <a:off x="933636" y="2396023"/>
            <a:ext cx="2167890" cy="756285"/>
            <a:chOff x="1424920" y="5124958"/>
            <a:chExt cx="2167890" cy="756285"/>
          </a:xfrm>
        </p:grpSpPr>
        <p:sp>
          <p:nvSpPr>
            <p:cNvPr id="13" name="TextBox 40"/>
            <p:cNvSpPr txBox="1"/>
            <p:nvPr/>
          </p:nvSpPr>
          <p:spPr>
            <a:xfrm>
              <a:off x="1424920" y="5124958"/>
              <a:ext cx="110236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ea typeface="黑体" panose="02010609060101010101" charset="-122"/>
                  <a:sym typeface="微软雅黑" panose="020B0503020204020204" charset="-122"/>
                </a:rPr>
                <a:t>主办单位</a:t>
              </a:r>
              <a:endParaRPr lang="zh-CN" altLang="en-US" b="1" dirty="0"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424920" y="5512943"/>
              <a:ext cx="216789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黑体" panose="02010609060101010101" charset="-122"/>
                  <a:sym typeface="+mn-ea"/>
                </a:rPr>
                <a:t>薇诺娜专柜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15" name="稻壳儿设计师PPT@老油条PPT_12"/>
          <p:cNvGrpSpPr/>
          <p:nvPr/>
        </p:nvGrpSpPr>
        <p:grpSpPr>
          <a:xfrm>
            <a:off x="3830013" y="2391578"/>
            <a:ext cx="2360352" cy="756979"/>
            <a:chOff x="1424920" y="5124958"/>
            <a:chExt cx="2360352" cy="756979"/>
          </a:xfrm>
        </p:grpSpPr>
        <p:sp>
          <p:nvSpPr>
            <p:cNvPr id="16" name="TextBox 40"/>
            <p:cNvSpPr txBox="1"/>
            <p:nvPr/>
          </p:nvSpPr>
          <p:spPr>
            <a:xfrm>
              <a:off x="1424920" y="5124958"/>
              <a:ext cx="110236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ea typeface="黑体" panose="02010609060101010101" charset="-122"/>
                  <a:sym typeface="微软雅黑" panose="020B0503020204020204" charset="-122"/>
                </a:rPr>
                <a:t>采用活动</a:t>
              </a:r>
              <a:endParaRPr lang="zh-CN" altLang="en-US" b="1" dirty="0"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18" name="TextBox 41"/>
            <p:cNvSpPr txBox="1"/>
            <p:nvPr/>
          </p:nvSpPr>
          <p:spPr>
            <a:xfrm>
              <a:off x="1432540" y="5513637"/>
              <a:ext cx="2352732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黑体" panose="02010609060101010101" charset="-122"/>
                  <a:sym typeface="+mn-ea"/>
                </a:rPr>
                <a:t>爱情上上签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20" name="TextBox 40"/>
          <p:cNvSpPr txBox="1"/>
          <p:nvPr/>
        </p:nvSpPr>
        <p:spPr>
          <a:xfrm>
            <a:off x="3839210" y="3368675"/>
            <a:ext cx="10998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ea typeface="黑体" panose="02010609060101010101" charset="-122"/>
                <a:sym typeface="微软雅黑" panose="020B0503020204020204" charset="-122"/>
              </a:rPr>
              <a:t>体验活动</a:t>
            </a:r>
            <a:endParaRPr lang="zh-CN" altLang="en-US" b="1" dirty="0">
              <a:ea typeface="黑体" panose="02010609060101010101" charset="-122"/>
              <a:sym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0090" y="1448435"/>
            <a:ext cx="58667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ea typeface="黑体" panose="02010609060101010101" charset="-122"/>
                <a:sym typeface="+mn-ea"/>
              </a:rPr>
              <a:t>浏览人数：</a:t>
            </a:r>
            <a:r>
              <a:rPr lang="zh-CN" altLang="en-US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26924 </a:t>
            </a:r>
            <a:r>
              <a:rPr lang="zh-CN" altLang="en-US" b="1" dirty="0">
                <a:gradFill>
                  <a:gsLst>
                    <a:gs pos="24000">
                      <a:srgbClr val="AF647B"/>
                    </a:gs>
                    <a:gs pos="100000">
                      <a:srgbClr val="FC8B6B"/>
                    </a:gs>
                  </a:gsLst>
                  <a:lin ang="5400000" scaled="0"/>
                </a:gradFill>
                <a:ea typeface="黑体" panose="02010609060101010101" charset="-122"/>
                <a:sym typeface="+mn-ea"/>
              </a:rPr>
              <a:t> </a:t>
            </a:r>
            <a:r>
              <a:rPr lang="en-US" altLang="zh-CN" b="1" dirty="0">
                <a:gradFill>
                  <a:gsLst>
                    <a:gs pos="24000">
                      <a:srgbClr val="AF647B"/>
                    </a:gs>
                    <a:gs pos="100000">
                      <a:srgbClr val="FC8B6B"/>
                    </a:gs>
                  </a:gsLst>
                  <a:lin ang="5400000" scaled="0"/>
                </a:gradFill>
                <a:ea typeface="黑体" panose="02010609060101010101" charset="-122"/>
                <a:sym typeface="+mn-ea"/>
              </a:rPr>
              <a:t> </a:t>
            </a:r>
            <a:r>
              <a:rPr lang="zh-CN" altLang="en-US" b="1" dirty="0">
                <a:ea typeface="黑体" panose="02010609060101010101" charset="-122"/>
                <a:sym typeface="+mn-ea"/>
              </a:rPr>
              <a:t>参与人数：</a:t>
            </a:r>
            <a:r>
              <a:rPr lang="zh-CN" altLang="en-US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23451</a:t>
            </a:r>
            <a:r>
              <a:rPr lang="zh-CN" altLang="en-US" b="1" dirty="0">
                <a:ea typeface="黑体" panose="02010609060101010101" charset="-122"/>
                <a:sym typeface="+mn-ea"/>
              </a:rPr>
              <a:t> </a:t>
            </a:r>
            <a:r>
              <a:rPr lang="en-US" altLang="zh-CN" b="1" dirty="0">
                <a:ea typeface="黑体" panose="02010609060101010101" charset="-122"/>
                <a:sym typeface="+mn-ea"/>
              </a:rPr>
              <a:t> </a:t>
            </a:r>
            <a:r>
              <a:rPr lang="zh-CN" altLang="en-US" b="1" dirty="0">
                <a:ea typeface="黑体" panose="02010609060101010101" charset="-122"/>
                <a:sym typeface="+mn-ea"/>
              </a:rPr>
              <a:t>获奖人数：</a:t>
            </a:r>
            <a:r>
              <a:rPr lang="en-US" altLang="zh-CN" sz="1800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1881</a:t>
            </a:r>
            <a:endParaRPr lang="en-US" altLang="zh-CN" sz="1800" b="1" dirty="0">
              <a:solidFill>
                <a:srgbClr val="C00000"/>
              </a:solidFill>
              <a:ea typeface="黑体" panose="02010609060101010101" charset="-122"/>
              <a:sym typeface="+mn-ea"/>
            </a:endParaRPr>
          </a:p>
        </p:txBody>
      </p:sp>
      <p:pic>
        <p:nvPicPr>
          <p:cNvPr id="23" name="图片 22" descr="D:\a工作文件\02活动指导方案\2.月活动指导方案\2022年\2月\图\案4.1.png案4.1"/>
          <p:cNvPicPr>
            <a:picLocks noChangeAspect="1"/>
          </p:cNvPicPr>
          <p:nvPr/>
        </p:nvPicPr>
        <p:blipFill>
          <a:blip r:embed="rId3"/>
          <a:srcRect b="4797"/>
          <a:stretch>
            <a:fillRect/>
          </a:stretch>
        </p:blipFill>
        <p:spPr>
          <a:xfrm>
            <a:off x="5878830" y="1963420"/>
            <a:ext cx="1921510" cy="402018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D:\a工作文件\02活动指导方案\2.月活动指导方案\2022年\2月\图\案4.3.png案4.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512300" y="1963420"/>
            <a:ext cx="1997075" cy="42227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 descr="D:\a工作文件\02活动指导方案\2.月活动指导方案\2022年\2月\图\案4.2.1.png案4.2.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32700" y="1858645"/>
            <a:ext cx="2021205" cy="44221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0" name="图片 69" descr="D:\a工作文件\02活动指导方案\2.月活动指导方案\2月\图\4.4.png4.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994150" y="3794760"/>
            <a:ext cx="774700" cy="7747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7729855" y="3568065"/>
            <a:ext cx="1766570" cy="20193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anchor="ctr" anchorCtr="0">
            <a:noAutofit/>
          </a:bodyPr>
          <a:p>
            <a:pPr algn="l"/>
            <a:r>
              <a:rPr lang="en-US" altLang="zh-CN" sz="600" b="1">
                <a:solidFill>
                  <a:srgbClr val="DB74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2023</a:t>
            </a:r>
            <a:r>
              <a:rPr lang="zh-CN" altLang="en-US" sz="600" b="1">
                <a:solidFill>
                  <a:srgbClr val="DB74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600" b="1">
                <a:solidFill>
                  <a:srgbClr val="DB74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00" b="1">
                <a:solidFill>
                  <a:srgbClr val="DB74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600" b="1">
                <a:solidFill>
                  <a:srgbClr val="DB74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600" b="1">
                <a:solidFill>
                  <a:srgbClr val="DB74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altLang="zh-CN" sz="600" b="1">
                <a:solidFill>
                  <a:srgbClr val="DB74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- 2023</a:t>
            </a:r>
            <a:r>
              <a:rPr lang="zh-CN" altLang="en-US" sz="600" b="1">
                <a:solidFill>
                  <a:srgbClr val="DB74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600" b="1">
                <a:solidFill>
                  <a:srgbClr val="DB74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00" b="1">
                <a:solidFill>
                  <a:srgbClr val="DB74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600" b="1">
                <a:solidFill>
                  <a:srgbClr val="DB74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</a:t>
            </a:r>
            <a:r>
              <a:rPr lang="zh-CN" altLang="en-US" sz="600" b="1">
                <a:solidFill>
                  <a:srgbClr val="DB74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endParaRPr lang="zh-CN" altLang="en-US" sz="600" b="1">
              <a:solidFill>
                <a:srgbClr val="DB74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8890" y="-67945"/>
            <a:ext cx="12208510" cy="6924040"/>
            <a:chOff x="-28" y="-94"/>
            <a:chExt cx="19226" cy="10904"/>
          </a:xfrm>
        </p:grpSpPr>
        <p:pic>
          <p:nvPicPr>
            <p:cNvPr id="10" name="图片 9" descr="图片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8" y="-94"/>
              <a:ext cx="19227" cy="10905"/>
            </a:xfrm>
            <a:prstGeom prst="rect">
              <a:avLst/>
            </a:prstGeom>
          </p:spPr>
        </p:pic>
        <p:pic>
          <p:nvPicPr>
            <p:cNvPr id="4" name="图片 3" descr="图片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196"/>
              <a:ext cx="18769" cy="10326"/>
            </a:xfrm>
            <a:prstGeom prst="rect">
              <a:avLst/>
            </a:prstGeom>
          </p:spPr>
        </p:pic>
      </p:grpSp>
      <p:grpSp>
        <p:nvGrpSpPr>
          <p:cNvPr id="66" name="组合 65"/>
          <p:cNvGrpSpPr/>
          <p:nvPr/>
        </p:nvGrpSpPr>
        <p:grpSpPr>
          <a:xfrm>
            <a:off x="579755" y="2428240"/>
            <a:ext cx="334645" cy="304165"/>
            <a:chOff x="6479" y="8089"/>
            <a:chExt cx="527" cy="479"/>
          </a:xfrm>
        </p:grpSpPr>
        <p:grpSp>
          <p:nvGrpSpPr>
            <p:cNvPr id="67" name="组合 66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68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69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71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73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79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81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82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83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84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85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583565" y="4382770"/>
            <a:ext cx="334645" cy="304165"/>
            <a:chOff x="6479" y="8089"/>
            <a:chExt cx="527" cy="479"/>
          </a:xfrm>
        </p:grpSpPr>
        <p:grpSp>
          <p:nvGrpSpPr>
            <p:cNvPr id="100" name="组合 99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101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02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03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04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05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107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08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09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0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1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2" name="组合 111"/>
          <p:cNvGrpSpPr/>
          <p:nvPr/>
        </p:nvGrpSpPr>
        <p:grpSpPr>
          <a:xfrm>
            <a:off x="3467100" y="2428240"/>
            <a:ext cx="334645" cy="304165"/>
            <a:chOff x="6479" y="8089"/>
            <a:chExt cx="527" cy="479"/>
          </a:xfrm>
        </p:grpSpPr>
        <p:grpSp>
          <p:nvGrpSpPr>
            <p:cNvPr id="113" name="组合 112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114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5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6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17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18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120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21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2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3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4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5" name="组合 124"/>
          <p:cNvGrpSpPr/>
          <p:nvPr/>
        </p:nvGrpSpPr>
        <p:grpSpPr>
          <a:xfrm>
            <a:off x="3487420" y="3366135"/>
            <a:ext cx="334645" cy="304165"/>
            <a:chOff x="6479" y="8089"/>
            <a:chExt cx="527" cy="479"/>
          </a:xfrm>
        </p:grpSpPr>
        <p:grpSp>
          <p:nvGrpSpPr>
            <p:cNvPr id="126" name="组合 125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127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8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9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30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31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132" name="组合 131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133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34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35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36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37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sp>
        <p:nvSpPr>
          <p:cNvPr id="19" name="矩形 18"/>
          <p:cNvSpPr/>
          <p:nvPr/>
        </p:nvSpPr>
        <p:spPr>
          <a:xfrm>
            <a:off x="5322253" y="663575"/>
            <a:ext cx="1547495" cy="460375"/>
          </a:xfrm>
          <a:prstGeom prst="rect">
            <a:avLst/>
          </a:prstGeom>
        </p:spPr>
        <p:txBody>
          <a:bodyPr wrap="square">
            <a:spAutoFit/>
          </a:bodyPr>
          <a:p>
            <a:pPr lvl="0" algn="dist">
              <a:buClrTx/>
              <a:buSzTx/>
              <a:buFontTx/>
            </a:pPr>
            <a:r>
              <a:rPr lang="zh-CN" altLang="en-US" sz="2400" b="1" dirty="0">
                <a:solidFill>
                  <a:srgbClr val="C00000"/>
                </a:solidFill>
                <a:ea typeface="黑体" panose="02010609060101010101" charset="-122"/>
                <a:sym typeface="+mn-lt"/>
              </a:rPr>
              <a:t>立春案例</a:t>
            </a:r>
            <a:endParaRPr lang="zh-CN" altLang="en-US" sz="2400" b="1" dirty="0">
              <a:solidFill>
                <a:srgbClr val="C00000"/>
              </a:solidFill>
              <a:ea typeface="黑体" panose="02010609060101010101" charset="-122"/>
              <a:sym typeface="+mn-lt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551180" y="1136650"/>
            <a:ext cx="5728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 defTabSz="914400" fontAlgn="auto">
              <a:buClrTx/>
              <a:buSzTx/>
              <a:buFontTx/>
              <a:defRPr/>
            </a:pPr>
            <a:r>
              <a:rPr lang="zh-CN" altLang="en-US" sz="2400" b="0" dirty="0">
                <a:solidFill>
                  <a:srgbClr val="4E3B2D"/>
                </a:solidFill>
                <a:effectLst/>
                <a:latin typeface="+mn-lt"/>
                <a:ea typeface="黑体" panose="02010609060101010101" charset="-122"/>
                <a:cs typeface="+mn-cs"/>
                <a:sym typeface="+mn-ea"/>
              </a:rPr>
              <a:t>立春幸运刮大奖[食品饮料]</a:t>
            </a:r>
            <a:endParaRPr lang="zh-CN" altLang="en-US" sz="2400" b="0" dirty="0">
              <a:solidFill>
                <a:srgbClr val="4E3B2D"/>
              </a:solidFill>
              <a:effectLst/>
              <a:latin typeface="+mn-lt"/>
              <a:ea typeface="黑体" panose="02010609060101010101" charset="-122"/>
              <a:cs typeface="+mn-cs"/>
              <a:sym typeface="+mn-ea"/>
            </a:endParaRPr>
          </a:p>
        </p:txBody>
      </p:sp>
      <p:sp>
        <p:nvSpPr>
          <p:cNvPr id="14" name="稻壳儿设计师PPT@老油条PPT_1"/>
          <p:cNvSpPr/>
          <p:nvPr/>
        </p:nvSpPr>
        <p:spPr>
          <a:xfrm>
            <a:off x="551180" y="1715770"/>
            <a:ext cx="4095115" cy="546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C3300"/>
              </a:gs>
              <a:gs pos="100000">
                <a:srgbClr val="B92322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8E"/>
              </a:solidFill>
            </a:endParaRPr>
          </a:p>
        </p:txBody>
      </p:sp>
      <p:sp>
        <p:nvSpPr>
          <p:cNvPr id="28" name="稻壳儿设计师PPT@老油条PPT_14"/>
          <p:cNvSpPr txBox="1"/>
          <p:nvPr/>
        </p:nvSpPr>
        <p:spPr>
          <a:xfrm>
            <a:off x="1034733" y="1758124"/>
            <a:ext cx="31280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微软雅黑" panose="020B0503020204020204" charset="-122"/>
              </a:rPr>
              <a:t>线下兑奖 门店引流</a:t>
            </a:r>
            <a:endParaRPr lang="zh-CN" altLang="en-US" sz="2400" b="1" spc="3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34" name="稻壳儿设计师PPT@老油条PPT_8"/>
          <p:cNvGrpSpPr/>
          <p:nvPr/>
        </p:nvGrpSpPr>
        <p:grpSpPr>
          <a:xfrm>
            <a:off x="682625" y="4443730"/>
            <a:ext cx="4462780" cy="1432560"/>
            <a:chOff x="1239567" y="5124958"/>
            <a:chExt cx="3936012" cy="1432560"/>
          </a:xfrm>
        </p:grpSpPr>
        <p:sp>
          <p:nvSpPr>
            <p:cNvPr id="35" name="TextBox 40"/>
            <p:cNvSpPr txBox="1"/>
            <p:nvPr/>
          </p:nvSpPr>
          <p:spPr>
            <a:xfrm>
              <a:off x="1424920" y="5124958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微软雅黑" panose="020B0503020204020204" charset="-122"/>
                  <a:sym typeface="微软雅黑" panose="020B0503020204020204" charset="-122"/>
                </a:rPr>
                <a:t>活动亮点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37" name="TextBox 41"/>
            <p:cNvSpPr txBox="1"/>
            <p:nvPr/>
          </p:nvSpPr>
          <p:spPr>
            <a:xfrm>
              <a:off x="1239567" y="5432933"/>
              <a:ext cx="3936012" cy="112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20000"/>
                </a:lnSpc>
                <a:buClrTx/>
                <a:buSzTx/>
                <a:buNone/>
              </a:pPr>
              <a:r>
                <a:rPr lang="zh-CN" altLang="en-US" sz="1400" dirty="0">
                  <a:ea typeface="黑体" panose="02010609060101010101" charset="-122"/>
                </a:rPr>
                <a:t>1、</a:t>
              </a:r>
              <a:r>
                <a:rPr lang="zh-CN" altLang="en-US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anose="02010609060101010101" charset="-122"/>
                  <a:sym typeface="+mn-ea"/>
                </a:rPr>
                <a:t>[奖项吸引]</a:t>
              </a:r>
              <a:r>
                <a:rPr lang="zh-CN" altLang="en-US" sz="1400" dirty="0">
                  <a:ea typeface="黑体" panose="02010609060101010101" charset="-122"/>
                  <a:sym typeface="+mn-ea"/>
                </a:rPr>
                <a:t>以店铺奶茶和优惠券设奖，满足用户立春喝奶茶的需求，对用户的吸引力较强；</a:t>
              </a:r>
              <a:endParaRPr lang="zh-CN" altLang="en-US" sz="1400" dirty="0">
                <a:ea typeface="黑体" panose="02010609060101010101" charset="-122"/>
              </a:endParaRPr>
            </a:p>
            <a:p>
              <a:pPr algn="l">
                <a:lnSpc>
                  <a:spcPct val="120000"/>
                </a:lnSpc>
                <a:buClrTx/>
                <a:buSzTx/>
                <a:buNone/>
              </a:pPr>
              <a:r>
                <a:rPr lang="zh-CN" altLang="en-US" sz="1400" dirty="0">
                  <a:ea typeface="黑体" panose="02010609060101010101" charset="-122"/>
                  <a:sym typeface="+mn-ea"/>
                </a:rPr>
                <a:t>2、</a:t>
              </a:r>
              <a:r>
                <a:rPr lang="zh-CN" altLang="en-US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anose="02010609060101010101" charset="-122"/>
                  <a:sym typeface="+mn-ea"/>
                </a:rPr>
                <a:t>[线下兑奖]</a:t>
              </a:r>
              <a:r>
                <a:rPr lang="zh-CN" altLang="en-US" sz="1400" dirty="0">
                  <a:ea typeface="黑体" panose="02010609060101010101" charset="-122"/>
                  <a:sym typeface="+mn-ea"/>
                </a:rPr>
                <a:t>中奖者需要到店向店员出示兑奖券才能领取奖品，有利于实现线下门店引流</a:t>
              </a:r>
              <a:endParaRPr lang="zh-CN" altLang="en-US" sz="1400" dirty="0"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8" name="稻壳儿设计师PPT@老油条PPT_10"/>
          <p:cNvGrpSpPr/>
          <p:nvPr/>
        </p:nvGrpSpPr>
        <p:grpSpPr>
          <a:xfrm>
            <a:off x="933636" y="2396023"/>
            <a:ext cx="2167890" cy="756285"/>
            <a:chOff x="1424920" y="5124958"/>
            <a:chExt cx="2167890" cy="756285"/>
          </a:xfrm>
        </p:grpSpPr>
        <p:sp>
          <p:nvSpPr>
            <p:cNvPr id="13" name="TextBox 40"/>
            <p:cNvSpPr txBox="1"/>
            <p:nvPr/>
          </p:nvSpPr>
          <p:spPr>
            <a:xfrm>
              <a:off x="1424920" y="5124958"/>
              <a:ext cx="110236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ea typeface="黑体" panose="02010609060101010101" charset="-122"/>
                  <a:sym typeface="微软雅黑" panose="020B0503020204020204" charset="-122"/>
                </a:rPr>
                <a:t>主办单位</a:t>
              </a:r>
              <a:endParaRPr lang="zh-CN" altLang="en-US" b="1" dirty="0"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424920" y="5512943"/>
              <a:ext cx="216789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黑体" panose="02010609060101010101" charset="-122"/>
                  <a:sym typeface="+mn-ea"/>
                </a:rPr>
                <a:t>今日饮茶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15" name="稻壳儿设计师PPT@老油条PPT_12"/>
          <p:cNvGrpSpPr/>
          <p:nvPr/>
        </p:nvGrpSpPr>
        <p:grpSpPr>
          <a:xfrm>
            <a:off x="3830013" y="2391578"/>
            <a:ext cx="2360352" cy="756979"/>
            <a:chOff x="1424920" y="5124958"/>
            <a:chExt cx="2360352" cy="756979"/>
          </a:xfrm>
        </p:grpSpPr>
        <p:sp>
          <p:nvSpPr>
            <p:cNvPr id="16" name="TextBox 40"/>
            <p:cNvSpPr txBox="1"/>
            <p:nvPr/>
          </p:nvSpPr>
          <p:spPr>
            <a:xfrm>
              <a:off x="1424920" y="5124958"/>
              <a:ext cx="110236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ea typeface="黑体" panose="02010609060101010101" charset="-122"/>
                  <a:sym typeface="微软雅黑" panose="020B0503020204020204" charset="-122"/>
                </a:rPr>
                <a:t>采用活动</a:t>
              </a:r>
              <a:endParaRPr lang="zh-CN" altLang="en-US" b="1" dirty="0"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18" name="TextBox 41"/>
            <p:cNvSpPr txBox="1"/>
            <p:nvPr/>
          </p:nvSpPr>
          <p:spPr>
            <a:xfrm>
              <a:off x="1432540" y="5513637"/>
              <a:ext cx="2352732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黑体" panose="02010609060101010101" charset="-122"/>
                  <a:sym typeface="+mn-ea"/>
                </a:rPr>
                <a:t>立春幸运刮大奖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20" name="TextBox 40"/>
          <p:cNvSpPr txBox="1"/>
          <p:nvPr/>
        </p:nvSpPr>
        <p:spPr>
          <a:xfrm>
            <a:off x="3839210" y="3368675"/>
            <a:ext cx="10998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ea typeface="黑体" panose="02010609060101010101" charset="-122"/>
                <a:sym typeface="微软雅黑" panose="020B0503020204020204" charset="-122"/>
              </a:rPr>
              <a:t>体验活动</a:t>
            </a:r>
            <a:endParaRPr lang="zh-CN" altLang="en-US" b="1" dirty="0">
              <a:ea typeface="黑体" panose="02010609060101010101" charset="-122"/>
              <a:sym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0090" y="1448435"/>
            <a:ext cx="58667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ea typeface="黑体" panose="02010609060101010101" charset="-122"/>
                <a:sym typeface="+mn-ea"/>
              </a:rPr>
              <a:t>浏览人数：</a:t>
            </a:r>
            <a:r>
              <a:rPr lang="zh-CN" altLang="en-US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14835  </a:t>
            </a:r>
            <a:r>
              <a:rPr lang="zh-CN" altLang="en-US" b="1" dirty="0">
                <a:gradFill>
                  <a:gsLst>
                    <a:gs pos="24000">
                      <a:srgbClr val="AF647B"/>
                    </a:gs>
                    <a:gs pos="100000">
                      <a:srgbClr val="FC8B6B"/>
                    </a:gs>
                  </a:gsLst>
                  <a:lin ang="5400000" scaled="0"/>
                </a:gradFill>
                <a:ea typeface="黑体" panose="02010609060101010101" charset="-122"/>
                <a:sym typeface="+mn-ea"/>
              </a:rPr>
              <a:t> </a:t>
            </a:r>
            <a:r>
              <a:rPr lang="en-US" altLang="zh-CN" b="1" dirty="0">
                <a:gradFill>
                  <a:gsLst>
                    <a:gs pos="24000">
                      <a:srgbClr val="AF647B"/>
                    </a:gs>
                    <a:gs pos="100000">
                      <a:srgbClr val="FC8B6B"/>
                    </a:gs>
                  </a:gsLst>
                  <a:lin ang="5400000" scaled="0"/>
                </a:gradFill>
                <a:ea typeface="黑体" panose="02010609060101010101" charset="-122"/>
                <a:sym typeface="+mn-ea"/>
              </a:rPr>
              <a:t> </a:t>
            </a:r>
            <a:r>
              <a:rPr lang="zh-CN" altLang="en-US" b="1" dirty="0">
                <a:ea typeface="黑体" panose="02010609060101010101" charset="-122"/>
                <a:sym typeface="+mn-ea"/>
              </a:rPr>
              <a:t>参与人数：</a:t>
            </a:r>
            <a:r>
              <a:rPr lang="zh-CN" altLang="en-US" sz="1800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13669 </a:t>
            </a:r>
            <a:r>
              <a:rPr lang="zh-CN" altLang="en-US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 </a:t>
            </a:r>
            <a:r>
              <a:rPr lang="zh-CN" altLang="en-US" b="1" dirty="0">
                <a:ea typeface="黑体" panose="02010609060101010101" charset="-122"/>
                <a:sym typeface="+mn-ea"/>
              </a:rPr>
              <a:t> </a:t>
            </a:r>
            <a:r>
              <a:rPr lang="en-US" altLang="zh-CN" b="1" dirty="0">
                <a:ea typeface="黑体" panose="02010609060101010101" charset="-122"/>
                <a:sym typeface="+mn-ea"/>
              </a:rPr>
              <a:t> </a:t>
            </a:r>
            <a:r>
              <a:rPr lang="zh-CN" altLang="en-US" b="1" dirty="0">
                <a:ea typeface="黑体" panose="02010609060101010101" charset="-122"/>
                <a:sym typeface="+mn-ea"/>
              </a:rPr>
              <a:t>获奖人数：</a:t>
            </a:r>
            <a:r>
              <a:rPr lang="zh-CN" altLang="en-US" sz="1800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7</a:t>
            </a:r>
            <a:r>
              <a:rPr lang="en-US" altLang="zh-CN" sz="1800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080</a:t>
            </a:r>
            <a:endParaRPr lang="en-US" altLang="zh-CN" sz="1800" b="1" dirty="0">
              <a:solidFill>
                <a:srgbClr val="C00000"/>
              </a:solidFill>
              <a:ea typeface="黑体" panose="02010609060101010101" charset="-122"/>
              <a:sym typeface="+mn-ea"/>
            </a:endParaRPr>
          </a:p>
        </p:txBody>
      </p:sp>
      <p:pic>
        <p:nvPicPr>
          <p:cNvPr id="70" name="图片 69" descr="D:\a工作文件\02活动指导方案\2.月活动指导方案\2月\图\案例 立春.png案例 立春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54780" y="3794760"/>
            <a:ext cx="774000" cy="774000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4"/>
          <a:srcRect b="5778"/>
          <a:stretch>
            <a:fillRect/>
          </a:stretch>
        </p:blipFill>
        <p:spPr>
          <a:xfrm>
            <a:off x="5841365" y="2003425"/>
            <a:ext cx="2066925" cy="38728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9745" y="1972310"/>
            <a:ext cx="2105025" cy="41427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0795" y="1887220"/>
            <a:ext cx="2122805" cy="43522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8154670" y="4606925"/>
            <a:ext cx="1423035" cy="20193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anchor="ctr" anchorCtr="0">
            <a:noAutofit/>
          </a:bodyPr>
          <a:p>
            <a:pPr algn="l"/>
            <a:r>
              <a:rPr lang="en-US" altLang="zh-CN" sz="65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2023</a:t>
            </a:r>
            <a:r>
              <a:rPr lang="zh-CN" altLang="en-US" sz="65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65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5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65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65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altLang="zh-CN" sz="65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- 2023</a:t>
            </a:r>
            <a:r>
              <a:rPr lang="zh-CN" altLang="en-US" sz="65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65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5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65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</a:t>
            </a:r>
            <a:r>
              <a:rPr lang="zh-CN" altLang="en-US" sz="65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endParaRPr lang="zh-CN" altLang="en-US" sz="650">
              <a:solidFill>
                <a:srgbClr val="65656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8255" y="-33655"/>
            <a:ext cx="12208510" cy="6924040"/>
            <a:chOff x="-28" y="-94"/>
            <a:chExt cx="19226" cy="10904"/>
          </a:xfrm>
        </p:grpSpPr>
        <p:pic>
          <p:nvPicPr>
            <p:cNvPr id="10" name="图片 9" descr="图片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8" y="-94"/>
              <a:ext cx="19227" cy="10905"/>
            </a:xfrm>
            <a:prstGeom prst="rect">
              <a:avLst/>
            </a:prstGeom>
          </p:spPr>
        </p:pic>
        <p:pic>
          <p:nvPicPr>
            <p:cNvPr id="4" name="图片 3" descr="图片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196"/>
              <a:ext cx="18769" cy="10326"/>
            </a:xfrm>
            <a:prstGeom prst="rect">
              <a:avLst/>
            </a:prstGeom>
          </p:spPr>
        </p:pic>
      </p:grpSp>
      <p:grpSp>
        <p:nvGrpSpPr>
          <p:cNvPr id="66" name="组合 65"/>
          <p:cNvGrpSpPr/>
          <p:nvPr/>
        </p:nvGrpSpPr>
        <p:grpSpPr>
          <a:xfrm>
            <a:off x="579755" y="2428240"/>
            <a:ext cx="334645" cy="304165"/>
            <a:chOff x="6479" y="8089"/>
            <a:chExt cx="527" cy="479"/>
          </a:xfrm>
        </p:grpSpPr>
        <p:grpSp>
          <p:nvGrpSpPr>
            <p:cNvPr id="67" name="组合 66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68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69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71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73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79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81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82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83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84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85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583565" y="4382770"/>
            <a:ext cx="334645" cy="304165"/>
            <a:chOff x="6479" y="8089"/>
            <a:chExt cx="527" cy="479"/>
          </a:xfrm>
        </p:grpSpPr>
        <p:grpSp>
          <p:nvGrpSpPr>
            <p:cNvPr id="100" name="组合 99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101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02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03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04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05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107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08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09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0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1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2" name="组合 111"/>
          <p:cNvGrpSpPr/>
          <p:nvPr/>
        </p:nvGrpSpPr>
        <p:grpSpPr>
          <a:xfrm>
            <a:off x="3467100" y="2428240"/>
            <a:ext cx="334645" cy="304165"/>
            <a:chOff x="6479" y="8089"/>
            <a:chExt cx="527" cy="479"/>
          </a:xfrm>
        </p:grpSpPr>
        <p:grpSp>
          <p:nvGrpSpPr>
            <p:cNvPr id="113" name="组合 112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114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5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16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17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18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120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21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2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3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4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5" name="组合 124"/>
          <p:cNvGrpSpPr/>
          <p:nvPr/>
        </p:nvGrpSpPr>
        <p:grpSpPr>
          <a:xfrm>
            <a:off x="3487420" y="3366135"/>
            <a:ext cx="334645" cy="304165"/>
            <a:chOff x="6479" y="8089"/>
            <a:chExt cx="527" cy="479"/>
          </a:xfrm>
        </p:grpSpPr>
        <p:grpSp>
          <p:nvGrpSpPr>
            <p:cNvPr id="126" name="组合 125"/>
            <p:cNvGrpSpPr/>
            <p:nvPr/>
          </p:nvGrpSpPr>
          <p:grpSpPr>
            <a:xfrm rot="0">
              <a:off x="6568" y="8130"/>
              <a:ext cx="438" cy="439"/>
              <a:chOff x="1903413" y="1601788"/>
              <a:chExt cx="1949450" cy="1951038"/>
            </a:xfrm>
          </p:grpSpPr>
          <p:sp>
            <p:nvSpPr>
              <p:cNvPr id="127" name="Oval 6"/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B5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8" name="Oval 7"/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29" name="Freeform 8"/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30" name="Freeform 9"/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31" name="Freeform 10"/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132" name="组合 131"/>
            <p:cNvGrpSpPr/>
            <p:nvPr/>
          </p:nvGrpSpPr>
          <p:grpSpPr>
            <a:xfrm rot="0">
              <a:off x="6479" y="8089"/>
              <a:ext cx="309" cy="261"/>
              <a:chOff x="1508126" y="1417638"/>
              <a:chExt cx="1373187" cy="1160463"/>
            </a:xfrm>
          </p:grpSpPr>
          <p:sp>
            <p:nvSpPr>
              <p:cNvPr id="133" name="Freeform 11"/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rgbClr val="901A08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 dirty="0">
                  <a:cs typeface="+mn-ea"/>
                  <a:sym typeface="+mn-lt"/>
                </a:endParaRPr>
              </a:p>
            </p:txBody>
          </p:sp>
          <p:sp>
            <p:nvSpPr>
              <p:cNvPr id="134" name="Freeform 12"/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rgbClr val="B51F0E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35" name="Freeform 13"/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36" name="Freeform 14"/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EC9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137" name="Freeform 15"/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rgbClr val="E7D99C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sp>
        <p:nvSpPr>
          <p:cNvPr id="19" name="矩形 18"/>
          <p:cNvSpPr/>
          <p:nvPr/>
        </p:nvSpPr>
        <p:spPr>
          <a:xfrm>
            <a:off x="5004435" y="663575"/>
            <a:ext cx="2183130" cy="460375"/>
          </a:xfrm>
          <a:prstGeom prst="rect">
            <a:avLst/>
          </a:prstGeom>
        </p:spPr>
        <p:txBody>
          <a:bodyPr wrap="square">
            <a:spAutoFit/>
          </a:bodyPr>
          <a:p>
            <a:pPr lvl="0" algn="dist">
              <a:buClrTx/>
              <a:buSzTx/>
              <a:buFontTx/>
            </a:pPr>
            <a:r>
              <a:rPr lang="zh-CN" altLang="en-US" sz="2400" b="1" dirty="0">
                <a:solidFill>
                  <a:srgbClr val="C00000"/>
                </a:solidFill>
                <a:ea typeface="黑体" panose="02010609060101010101" charset="-122"/>
                <a:sym typeface="+mn-lt"/>
              </a:rPr>
              <a:t>节后开工案例</a:t>
            </a:r>
            <a:endParaRPr lang="zh-CN" altLang="en-US" sz="2400" b="1" dirty="0">
              <a:solidFill>
                <a:srgbClr val="C00000"/>
              </a:solidFill>
              <a:ea typeface="黑体" panose="02010609060101010101" charset="-122"/>
              <a:sym typeface="+mn-lt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551180" y="1136650"/>
            <a:ext cx="5728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 defTabSz="914400" fontAlgn="auto">
              <a:buClrTx/>
              <a:buSzTx/>
              <a:buFontTx/>
              <a:defRPr/>
            </a:pPr>
            <a:r>
              <a:rPr lang="zh-CN" altLang="en-US" sz="2400" b="0" dirty="0">
                <a:solidFill>
                  <a:srgbClr val="4E3B2D"/>
                </a:solidFill>
                <a:effectLst/>
                <a:latin typeface="+mn-lt"/>
                <a:ea typeface="黑体" panose="02010609060101010101" charset="-122"/>
                <a:cs typeface="+mn-cs"/>
                <a:sym typeface="+mn-ea"/>
              </a:rPr>
              <a:t>开工回血盲盒等你来抽[金融理财]</a:t>
            </a:r>
            <a:endParaRPr lang="zh-CN" altLang="en-US" sz="2400" b="0" dirty="0">
              <a:solidFill>
                <a:srgbClr val="4E3B2D"/>
              </a:solidFill>
              <a:effectLst/>
              <a:latin typeface="+mn-lt"/>
              <a:ea typeface="黑体" panose="02010609060101010101" charset="-122"/>
              <a:cs typeface="+mn-cs"/>
              <a:sym typeface="+mn-ea"/>
            </a:endParaRPr>
          </a:p>
        </p:txBody>
      </p:sp>
      <p:sp>
        <p:nvSpPr>
          <p:cNvPr id="14" name="稻壳儿设计师PPT@老油条PPT_1"/>
          <p:cNvSpPr/>
          <p:nvPr/>
        </p:nvSpPr>
        <p:spPr>
          <a:xfrm>
            <a:off x="551180" y="1715770"/>
            <a:ext cx="4095115" cy="546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C3300"/>
              </a:gs>
              <a:gs pos="100000">
                <a:srgbClr val="B92322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8E"/>
              </a:solidFill>
            </a:endParaRPr>
          </a:p>
        </p:txBody>
      </p:sp>
      <p:sp>
        <p:nvSpPr>
          <p:cNvPr id="28" name="稻壳儿设计师PPT@老油条PPT_14"/>
          <p:cNvSpPr txBox="1"/>
          <p:nvPr/>
        </p:nvSpPr>
        <p:spPr>
          <a:xfrm>
            <a:off x="636905" y="1758315"/>
            <a:ext cx="3935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800" dirty="0">
                <a:solidFill>
                  <a:schemeClr val="bg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微软雅黑" panose="020B0503020204020204" charset="-122"/>
              </a:rPr>
              <a:t>裂变传播 公众号</a:t>
            </a:r>
            <a:r>
              <a:rPr lang="en-US" altLang="zh-CN" sz="2400" b="1" kern="800" dirty="0">
                <a:solidFill>
                  <a:schemeClr val="bg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微软雅黑" panose="020B0503020204020204" charset="-122"/>
              </a:rPr>
              <a:t>/APP</a:t>
            </a:r>
            <a:r>
              <a:rPr lang="zh-CN" altLang="en-US" sz="2400" b="1" kern="800" dirty="0">
                <a:solidFill>
                  <a:schemeClr val="bg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微软雅黑" panose="020B0503020204020204" charset="-122"/>
              </a:rPr>
              <a:t>引流</a:t>
            </a:r>
            <a:endParaRPr lang="zh-CN" altLang="en-US" sz="2400" b="1" kern="800" dirty="0">
              <a:solidFill>
                <a:schemeClr val="bg1"/>
              </a:solidFill>
              <a:uFillTx/>
              <a:latin typeface="黑体" panose="02010609060101010101" charset="-122"/>
              <a:ea typeface="黑体" panose="02010609060101010101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34" name="稻壳儿设计师PPT@老油条PPT_8"/>
          <p:cNvGrpSpPr/>
          <p:nvPr/>
        </p:nvGrpSpPr>
        <p:grpSpPr>
          <a:xfrm>
            <a:off x="682625" y="4443730"/>
            <a:ext cx="4462780" cy="1949450"/>
            <a:chOff x="1239567" y="5124958"/>
            <a:chExt cx="3936012" cy="1949450"/>
          </a:xfrm>
        </p:grpSpPr>
        <p:sp>
          <p:nvSpPr>
            <p:cNvPr id="35" name="TextBox 40"/>
            <p:cNvSpPr txBox="1"/>
            <p:nvPr/>
          </p:nvSpPr>
          <p:spPr>
            <a:xfrm>
              <a:off x="1424920" y="5124958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微软雅黑" panose="020B0503020204020204" charset="-122"/>
                  <a:sym typeface="微软雅黑" panose="020B0503020204020204" charset="-122"/>
                </a:rPr>
                <a:t>活动亮点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37" name="TextBox 41"/>
            <p:cNvSpPr txBox="1"/>
            <p:nvPr/>
          </p:nvSpPr>
          <p:spPr>
            <a:xfrm>
              <a:off x="1239567" y="5432933"/>
              <a:ext cx="3936012" cy="164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20000"/>
                </a:lnSpc>
                <a:buClrTx/>
                <a:buSzTx/>
                <a:buNone/>
              </a:pPr>
              <a:r>
                <a:rPr lang="zh-CN" altLang="en-US" sz="1400" dirty="0">
                  <a:ea typeface="黑体" panose="02010609060101010101" charset="-122"/>
                </a:rPr>
                <a:t>1、</a:t>
              </a:r>
              <a:r>
                <a:rPr lang="zh-CN" altLang="en-US" sz="1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anose="02010609060101010101" charset="-122"/>
                  <a:sym typeface="+mn-ea"/>
                </a:rPr>
                <a:t>[组队参与]</a:t>
              </a:r>
              <a:r>
                <a:rPr lang="zh-CN" altLang="en-US" sz="1400" dirty="0">
                  <a:ea typeface="黑体" panose="02010609060101010101" charset="-122"/>
                  <a:sym typeface="+mn-ea"/>
                </a:rPr>
                <a:t>引导用户邀请好友组队参与获取额外参与抽奖机会，有利于活动裂变，扩大活动传播范围；</a:t>
              </a:r>
              <a:endParaRPr lang="zh-CN" altLang="en-US" sz="1400" dirty="0">
                <a:ea typeface="黑体" panose="02010609060101010101" charset="-122"/>
                <a:sym typeface="+mn-ea"/>
              </a:endParaRPr>
            </a:p>
            <a:p>
              <a:pPr algn="l">
                <a:lnSpc>
                  <a:spcPct val="120000"/>
                </a:lnSpc>
                <a:buClrTx/>
                <a:buSzTx/>
                <a:buNone/>
              </a:pPr>
              <a:r>
                <a:rPr lang="en-US" altLang="zh-CN" sz="1400" dirty="0">
                  <a:ea typeface="黑体" panose="02010609060101010101" charset="-122"/>
                </a:rPr>
                <a:t>2</a:t>
              </a:r>
              <a:r>
                <a:rPr lang="zh-CN" altLang="en-US" sz="1400" dirty="0">
                  <a:ea typeface="黑体" panose="02010609060101010101" charset="-122"/>
                </a:rPr>
                <a:t>、</a:t>
              </a:r>
              <a:r>
                <a:rPr lang="zh-CN" altLang="en-US" sz="1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anose="02010609060101010101" charset="-122"/>
                </a:rPr>
                <a:t>[粉丝专属]</a:t>
              </a:r>
              <a:r>
                <a:rPr lang="zh-CN" altLang="en-US" sz="1400" dirty="0">
                  <a:ea typeface="黑体" panose="02010609060101010101" charset="-122"/>
                </a:rPr>
                <a:t>引导用户关注公众号后参与抽奖，有利于公众号涨粉引流；</a:t>
              </a:r>
              <a:endParaRPr lang="zh-CN" altLang="en-US" sz="1400" dirty="0">
                <a:ea typeface="黑体" panose="02010609060101010101" charset="-122"/>
              </a:endParaRPr>
            </a:p>
            <a:p>
              <a:pPr algn="l">
                <a:lnSpc>
                  <a:spcPct val="120000"/>
                </a:lnSpc>
                <a:buClrTx/>
                <a:buSzTx/>
                <a:buNone/>
              </a:pPr>
              <a:r>
                <a:rPr lang="en-US" altLang="zh-CN" sz="1400" dirty="0">
                  <a:ea typeface="黑体" panose="02010609060101010101" charset="-122"/>
                  <a:sym typeface="+mn-ea"/>
                </a:rPr>
                <a:t>3</a:t>
              </a:r>
              <a:r>
                <a:rPr lang="zh-CN" altLang="en-US" sz="1400" dirty="0">
                  <a:ea typeface="黑体" panose="02010609060101010101" charset="-122"/>
                  <a:sym typeface="+mn-ea"/>
                </a:rPr>
                <a:t>、</a:t>
              </a:r>
              <a:r>
                <a:rPr lang="zh-CN" altLang="en-US" sz="1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anose="02010609060101010101" charset="-122"/>
                  <a:sym typeface="+mn-ea"/>
                </a:rPr>
                <a:t>[</a:t>
              </a:r>
              <a:r>
                <a:rPr lang="en-US" altLang="zh-CN" sz="1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anose="02010609060101010101" charset="-122"/>
                  <a:sym typeface="+mn-ea"/>
                </a:rPr>
                <a:t>APP</a:t>
              </a:r>
              <a:r>
                <a:rPr lang="zh-CN" altLang="en-US" sz="1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anose="02010609060101010101" charset="-122"/>
                  <a:sym typeface="+mn-ea"/>
                </a:rPr>
                <a:t>引流]</a:t>
              </a:r>
              <a:r>
                <a:rPr lang="zh-CN" altLang="en-US" sz="1400" dirty="0">
                  <a:ea typeface="黑体" panose="02010609060101010101" charset="-122"/>
                  <a:sym typeface="+mn-ea"/>
                </a:rPr>
                <a:t>引导中奖用户前往</a:t>
              </a:r>
              <a:r>
                <a:rPr lang="en-US" altLang="zh-CN" sz="1400" dirty="0">
                  <a:ea typeface="黑体" panose="02010609060101010101" charset="-122"/>
                  <a:sym typeface="+mn-ea"/>
                </a:rPr>
                <a:t>APP</a:t>
              </a:r>
              <a:r>
                <a:rPr lang="zh-CN" altLang="en-US" sz="1400" dirty="0">
                  <a:ea typeface="黑体" panose="02010609060101010101" charset="-122"/>
                  <a:sym typeface="+mn-ea"/>
                </a:rPr>
                <a:t>进行兑奖，有利于</a:t>
              </a:r>
              <a:r>
                <a:rPr lang="en-US" altLang="zh-CN" sz="1400" dirty="0">
                  <a:ea typeface="黑体" panose="02010609060101010101" charset="-122"/>
                  <a:sym typeface="+mn-ea"/>
                </a:rPr>
                <a:t>APP</a:t>
              </a:r>
              <a:r>
                <a:rPr lang="zh-CN" altLang="en-US" sz="1400" dirty="0">
                  <a:ea typeface="黑体" panose="02010609060101010101" charset="-122"/>
                  <a:sym typeface="+mn-ea"/>
                </a:rPr>
                <a:t>引流，实现用户拉新</a:t>
              </a:r>
              <a:endParaRPr lang="zh-CN" altLang="en-US" sz="1400" dirty="0"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8" name="稻壳儿设计师PPT@老油条PPT_10"/>
          <p:cNvGrpSpPr/>
          <p:nvPr/>
        </p:nvGrpSpPr>
        <p:grpSpPr>
          <a:xfrm>
            <a:off x="933636" y="2396023"/>
            <a:ext cx="2167890" cy="756285"/>
            <a:chOff x="1424920" y="5124958"/>
            <a:chExt cx="2167890" cy="756285"/>
          </a:xfrm>
        </p:grpSpPr>
        <p:sp>
          <p:nvSpPr>
            <p:cNvPr id="13" name="TextBox 40"/>
            <p:cNvSpPr txBox="1"/>
            <p:nvPr/>
          </p:nvSpPr>
          <p:spPr>
            <a:xfrm>
              <a:off x="1424920" y="5124958"/>
              <a:ext cx="110236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ea typeface="黑体" panose="02010609060101010101" charset="-122"/>
                  <a:sym typeface="微软雅黑" panose="020B0503020204020204" charset="-122"/>
                </a:rPr>
                <a:t>主办单位</a:t>
              </a:r>
              <a:endParaRPr lang="zh-CN" altLang="en-US" b="1" dirty="0"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424920" y="5512943"/>
              <a:ext cx="216789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黑体" panose="02010609060101010101" charset="-122"/>
                  <a:sym typeface="+mn-ea"/>
                </a:rPr>
                <a:t>苏宁支付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15" name="稻壳儿设计师PPT@老油条PPT_12"/>
          <p:cNvGrpSpPr/>
          <p:nvPr/>
        </p:nvGrpSpPr>
        <p:grpSpPr>
          <a:xfrm>
            <a:off x="3831283" y="2395388"/>
            <a:ext cx="2360352" cy="756979"/>
            <a:chOff x="1424920" y="5124958"/>
            <a:chExt cx="2360352" cy="756979"/>
          </a:xfrm>
        </p:grpSpPr>
        <p:sp>
          <p:nvSpPr>
            <p:cNvPr id="16" name="TextBox 40"/>
            <p:cNvSpPr txBox="1"/>
            <p:nvPr/>
          </p:nvSpPr>
          <p:spPr>
            <a:xfrm>
              <a:off x="1424920" y="5124958"/>
              <a:ext cx="110236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ea typeface="黑体" panose="02010609060101010101" charset="-122"/>
                  <a:sym typeface="微软雅黑" panose="020B0503020204020204" charset="-122"/>
                </a:rPr>
                <a:t>采用活动</a:t>
              </a:r>
              <a:endParaRPr lang="zh-CN" altLang="en-US" b="1" dirty="0"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18" name="TextBox 41"/>
            <p:cNvSpPr txBox="1"/>
            <p:nvPr/>
          </p:nvSpPr>
          <p:spPr>
            <a:xfrm>
              <a:off x="1432540" y="5513637"/>
              <a:ext cx="2352732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黑体" panose="02010609060101010101" charset="-122"/>
                  <a:sym typeface="+mn-ea"/>
                </a:rPr>
                <a:t>疯狂的盲盒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20" name="TextBox 40"/>
          <p:cNvSpPr txBox="1"/>
          <p:nvPr/>
        </p:nvSpPr>
        <p:spPr>
          <a:xfrm>
            <a:off x="3839210" y="3368675"/>
            <a:ext cx="10998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ea typeface="黑体" panose="02010609060101010101" charset="-122"/>
                <a:sym typeface="微软雅黑" panose="020B0503020204020204" charset="-122"/>
              </a:rPr>
              <a:t>体验活动</a:t>
            </a:r>
            <a:endParaRPr lang="zh-CN" altLang="en-US" b="1" dirty="0">
              <a:ea typeface="黑体" panose="02010609060101010101" charset="-122"/>
              <a:sym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0090" y="1448435"/>
            <a:ext cx="58667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ea typeface="黑体" panose="02010609060101010101" charset="-122"/>
                <a:sym typeface="+mn-ea"/>
              </a:rPr>
              <a:t>浏览人数：</a:t>
            </a:r>
            <a:r>
              <a:rPr lang="zh-CN" altLang="en-US" b="1" dirty="0">
                <a:solidFill>
                  <a:srgbClr val="FF0000"/>
                </a:solidFill>
                <a:ea typeface="黑体" panose="02010609060101010101" charset="-122"/>
                <a:sym typeface="+mn-ea"/>
              </a:rPr>
              <a:t>62328</a:t>
            </a:r>
            <a:r>
              <a:rPr lang="zh-CN" altLang="en-US" b="1" dirty="0">
                <a:gradFill>
                  <a:gsLst>
                    <a:gs pos="24000">
                      <a:srgbClr val="AF647B"/>
                    </a:gs>
                    <a:gs pos="100000">
                      <a:srgbClr val="FC8B6B"/>
                    </a:gs>
                  </a:gsLst>
                  <a:lin ang="5400000" scaled="0"/>
                </a:gradFill>
                <a:ea typeface="黑体" panose="02010609060101010101" charset="-122"/>
                <a:sym typeface="+mn-ea"/>
              </a:rPr>
              <a:t> </a:t>
            </a:r>
            <a:r>
              <a:rPr lang="en-US" altLang="zh-CN" b="1" dirty="0">
                <a:gradFill>
                  <a:gsLst>
                    <a:gs pos="24000">
                      <a:srgbClr val="AF647B"/>
                    </a:gs>
                    <a:gs pos="100000">
                      <a:srgbClr val="FC8B6B"/>
                    </a:gs>
                  </a:gsLst>
                  <a:lin ang="5400000" scaled="0"/>
                </a:gradFill>
                <a:ea typeface="黑体" panose="02010609060101010101" charset="-122"/>
                <a:sym typeface="+mn-ea"/>
              </a:rPr>
              <a:t>  </a:t>
            </a:r>
            <a:r>
              <a:rPr lang="zh-CN" altLang="en-US" b="1" dirty="0">
                <a:ea typeface="黑体" panose="02010609060101010101" charset="-122"/>
                <a:sym typeface="+mn-ea"/>
              </a:rPr>
              <a:t>参与人数：</a:t>
            </a:r>
            <a:r>
              <a:rPr lang="zh-CN" altLang="en-US" sz="1800" b="1" dirty="0">
                <a:solidFill>
                  <a:srgbClr val="FF0000"/>
                </a:solidFill>
                <a:ea typeface="黑体" panose="02010609060101010101" charset="-122"/>
                <a:sym typeface="+mn-ea"/>
              </a:rPr>
              <a:t>60310</a:t>
            </a:r>
            <a:r>
              <a:rPr lang="zh-CN" altLang="en-US" b="1" dirty="0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 </a:t>
            </a:r>
            <a:r>
              <a:rPr lang="zh-CN" altLang="en-US" b="1" dirty="0">
                <a:ea typeface="黑体" panose="02010609060101010101" charset="-122"/>
                <a:sym typeface="+mn-ea"/>
              </a:rPr>
              <a:t> </a:t>
            </a:r>
            <a:r>
              <a:rPr lang="en-US" altLang="zh-CN" b="1" dirty="0">
                <a:ea typeface="黑体" panose="02010609060101010101" charset="-122"/>
                <a:sym typeface="+mn-ea"/>
              </a:rPr>
              <a:t> </a:t>
            </a:r>
            <a:r>
              <a:rPr lang="zh-CN" altLang="en-US" b="1" dirty="0">
                <a:ea typeface="黑体" panose="02010609060101010101" charset="-122"/>
                <a:sym typeface="+mn-ea"/>
              </a:rPr>
              <a:t>获奖人数：</a:t>
            </a:r>
            <a:r>
              <a:rPr lang="zh-CN" altLang="en-US" sz="1800" b="1" dirty="0">
                <a:solidFill>
                  <a:srgbClr val="FF0000"/>
                </a:solidFill>
                <a:ea typeface="黑体" panose="02010609060101010101" charset="-122"/>
                <a:sym typeface="+mn-ea"/>
              </a:rPr>
              <a:t>13252</a:t>
            </a:r>
            <a:endParaRPr lang="zh-CN" altLang="en-US" sz="1800" b="1" dirty="0">
              <a:solidFill>
                <a:srgbClr val="FF0000"/>
              </a:solidFill>
              <a:ea typeface="黑体" panose="02010609060101010101" charset="-122"/>
              <a:sym typeface="+mn-ea"/>
            </a:endParaRPr>
          </a:p>
        </p:txBody>
      </p:sp>
      <p:pic>
        <p:nvPicPr>
          <p:cNvPr id="22" name="图片 21" descr="D:\a工作文件\02活动指导方案\2.月活动指导方案\2022年\2月\图\案6.0.png案6.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45255" y="3812541"/>
            <a:ext cx="774000" cy="774000"/>
          </a:xfrm>
          <a:prstGeom prst="rect">
            <a:avLst/>
          </a:prstGeom>
        </p:spPr>
      </p:pic>
      <p:pic>
        <p:nvPicPr>
          <p:cNvPr id="23" name="图片 22" descr="D:\a工作文件\02活动指导方案\2.月活动指导方案\2022年\2月\图\案6.1.jpg案6.1"/>
          <p:cNvPicPr>
            <a:picLocks noChangeAspect="1"/>
          </p:cNvPicPr>
          <p:nvPr/>
        </p:nvPicPr>
        <p:blipFill>
          <a:blip r:embed="rId4"/>
          <a:srcRect b="4211"/>
          <a:stretch>
            <a:fillRect/>
          </a:stretch>
        </p:blipFill>
        <p:spPr>
          <a:xfrm>
            <a:off x="5899785" y="2028190"/>
            <a:ext cx="1880235" cy="39725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D:\a工作文件\02活动指导方案\2.月活动指导方案\2022年\2月\图\案6.3.jpg案6.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579610" y="2026285"/>
            <a:ext cx="1881505" cy="41497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 descr="D:\a工作文件\02活动指导方案\2.月活动指导方案\2022年\2月\图\6.2.jpg6.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654290" y="1927860"/>
            <a:ext cx="1968500" cy="43414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9664065" y="5738495"/>
            <a:ext cx="1529080" cy="17462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anchor="ctr" anchorCtr="0">
            <a:noAutofit/>
          </a:bodyPr>
          <a:p>
            <a:pPr algn="l"/>
            <a:r>
              <a:rPr lang="en-US" altLang="zh-CN" sz="60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2023</a:t>
            </a:r>
            <a:r>
              <a:rPr lang="zh-CN" altLang="en-US" sz="60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60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0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60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60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altLang="zh-CN" sz="60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- 2023</a:t>
            </a:r>
            <a:r>
              <a:rPr lang="zh-CN" altLang="en-US" sz="60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60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0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60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</a:t>
            </a:r>
            <a:r>
              <a:rPr lang="zh-CN" altLang="en-US" sz="600">
                <a:solidFill>
                  <a:srgbClr val="65656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endParaRPr lang="zh-CN" altLang="en-US" sz="600">
              <a:solidFill>
                <a:srgbClr val="65656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8255" y="-33655"/>
            <a:ext cx="12208510" cy="6924040"/>
            <a:chOff x="-28" y="-94"/>
            <a:chExt cx="19226" cy="10904"/>
          </a:xfrm>
        </p:grpSpPr>
        <p:pic>
          <p:nvPicPr>
            <p:cNvPr id="11" name="图片 10" descr="图片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8" y="-94"/>
              <a:ext cx="19227" cy="10905"/>
            </a:xfrm>
            <a:prstGeom prst="rect">
              <a:avLst/>
            </a:prstGeom>
          </p:spPr>
        </p:pic>
        <p:pic>
          <p:nvPicPr>
            <p:cNvPr id="12" name="图片 11" descr="图片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196"/>
              <a:ext cx="18769" cy="10326"/>
            </a:xfrm>
            <a:prstGeom prst="rect">
              <a:avLst/>
            </a:prstGeom>
          </p:spPr>
        </p:pic>
      </p:grpSp>
      <p:sp>
        <p:nvSpPr>
          <p:cNvPr id="6" name="任意多边形: 形状 102"/>
          <p:cNvSpPr/>
          <p:nvPr>
            <p:custDataLst>
              <p:tags r:id="rId3"/>
            </p:custDataLst>
          </p:nvPr>
        </p:nvSpPr>
        <p:spPr>
          <a:xfrm>
            <a:off x="3016885" y="1905"/>
            <a:ext cx="6177915" cy="6908800"/>
          </a:xfrm>
          <a:custGeom>
            <a:avLst/>
            <a:gdLst>
              <a:gd name="connsiteX0" fmla="*/ 0 w 6177851"/>
              <a:gd name="connsiteY0" fmla="*/ 0 h 6858000"/>
              <a:gd name="connsiteX1" fmla="*/ 6177851 w 6177851"/>
              <a:gd name="connsiteY1" fmla="*/ 0 h 6858000"/>
              <a:gd name="connsiteX2" fmla="*/ 6126295 w 6177851"/>
              <a:gd name="connsiteY2" fmla="*/ 131609 h 6858000"/>
              <a:gd name="connsiteX3" fmla="*/ 5631067 w 6177851"/>
              <a:gd name="connsiteY3" fmla="*/ 3429000 h 6858000"/>
              <a:gd name="connsiteX4" fmla="*/ 6126295 w 6177851"/>
              <a:gd name="connsiteY4" fmla="*/ 6726391 h 6858000"/>
              <a:gd name="connsiteX5" fmla="*/ 6177851 w 6177851"/>
              <a:gd name="connsiteY5" fmla="*/ 6858000 h 6858000"/>
              <a:gd name="connsiteX6" fmla="*/ 0 w 6177851"/>
              <a:gd name="connsiteY6" fmla="*/ 6858000 h 6858000"/>
              <a:gd name="connsiteX7" fmla="*/ 51556 w 6177851"/>
              <a:gd name="connsiteY7" fmla="*/ 6726391 h 6858000"/>
              <a:gd name="connsiteX8" fmla="*/ 546784 w 6177851"/>
              <a:gd name="connsiteY8" fmla="*/ 3429000 h 6858000"/>
              <a:gd name="connsiteX9" fmla="*/ 51556 w 6177851"/>
              <a:gd name="connsiteY9" fmla="*/ 131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851" h="6858000">
                <a:moveTo>
                  <a:pt x="0" y="0"/>
                </a:moveTo>
                <a:lnTo>
                  <a:pt x="6177851" y="0"/>
                </a:lnTo>
                <a:lnTo>
                  <a:pt x="6126295" y="131609"/>
                </a:lnTo>
                <a:cubicBezTo>
                  <a:pt x="5822066" y="946483"/>
                  <a:pt x="5631067" y="2122009"/>
                  <a:pt x="5631067" y="3429000"/>
                </a:cubicBezTo>
                <a:cubicBezTo>
                  <a:pt x="5631067" y="4735992"/>
                  <a:pt x="5822066" y="5911517"/>
                  <a:pt x="6126295" y="6726391"/>
                </a:cubicBezTo>
                <a:lnTo>
                  <a:pt x="6177851" y="6858000"/>
                </a:lnTo>
                <a:lnTo>
                  <a:pt x="0" y="6858000"/>
                </a:lnTo>
                <a:lnTo>
                  <a:pt x="51556" y="6726391"/>
                </a:lnTo>
                <a:cubicBezTo>
                  <a:pt x="355785" y="5911517"/>
                  <a:pt x="546784" y="4735992"/>
                  <a:pt x="546784" y="3429000"/>
                </a:cubicBezTo>
                <a:cubicBezTo>
                  <a:pt x="546784" y="2122009"/>
                  <a:pt x="355785" y="946483"/>
                  <a:pt x="51556" y="131609"/>
                </a:cubicBezTo>
                <a:close/>
              </a:path>
            </a:pathLst>
          </a:custGeom>
          <a:solidFill>
            <a:srgbClr val="E5774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rgbClr val="FFF59D"/>
              </a:solidFill>
              <a:effectLst/>
              <a:latin typeface="汉仪中黑 简" panose="00020600040101010101" charset="-122"/>
              <a:ea typeface="汉仪中黑 简" panose="0002060004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6835" y="1587500"/>
            <a:ext cx="12582525" cy="4634865"/>
            <a:chOff x="121" y="2500"/>
            <a:chExt cx="19815" cy="7299"/>
          </a:xfrm>
        </p:grpSpPr>
        <p:sp>
          <p:nvSpPr>
            <p:cNvPr id="18" name="矩形 17"/>
            <p:cNvSpPr/>
            <p:nvPr>
              <p:custDataLst>
                <p:tags r:id="rId4"/>
              </p:custDataLst>
            </p:nvPr>
          </p:nvSpPr>
          <p:spPr>
            <a:xfrm>
              <a:off x="121" y="2500"/>
              <a:ext cx="19001" cy="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>
              <p:custDataLst>
                <p:tags r:id="rId5"/>
              </p:custDataLst>
            </p:nvPr>
          </p:nvSpPr>
          <p:spPr>
            <a:xfrm>
              <a:off x="14383" y="4923"/>
              <a:ext cx="3262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5000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-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50000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>
              <p:custDataLst>
                <p:tags r:id="rId6"/>
              </p:custDataLst>
            </p:nvPr>
          </p:nvSpPr>
          <p:spPr>
            <a:xfrm>
              <a:off x="14383" y="5776"/>
              <a:ext cx="4177" cy="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一次性使用，每次付费只能定制一款活动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49" name="文本框 48"/>
            <p:cNvSpPr txBox="1"/>
            <p:nvPr>
              <p:custDataLst>
                <p:tags r:id="rId7"/>
              </p:custDataLst>
            </p:nvPr>
          </p:nvSpPr>
          <p:spPr>
            <a:xfrm>
              <a:off x="14383" y="6660"/>
              <a:ext cx="5475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需不断与技术人员沟通，耗时2-3个月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57" name="文本框 56"/>
            <p:cNvSpPr txBox="1"/>
            <p:nvPr>
              <p:custDataLst>
                <p:tags r:id="rId8"/>
              </p:custDataLst>
            </p:nvPr>
          </p:nvSpPr>
          <p:spPr>
            <a:xfrm>
              <a:off x="14383" y="7474"/>
              <a:ext cx="4845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每次修改需联系乙方，处理周期长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58" name="文本框 25"/>
            <p:cNvSpPr txBox="1"/>
            <p:nvPr>
              <p:custDataLst>
                <p:tags r:id="rId9"/>
              </p:custDataLst>
            </p:nvPr>
          </p:nvSpPr>
          <p:spPr>
            <a:xfrm>
              <a:off x="14044" y="4033"/>
              <a:ext cx="25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bg2">
                      <a:lumMod val="50000"/>
                      <a:alpha val="69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传统定制</a:t>
              </a:r>
              <a:endParaRPr lang="zh-CN" altLang="en-US" sz="2400" b="1" dirty="0">
                <a:solidFill>
                  <a:schemeClr val="bg2">
                    <a:lumMod val="50000"/>
                    <a:alpha val="69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7" name="文本框 19"/>
            <p:cNvSpPr txBox="1"/>
            <p:nvPr>
              <p:custDataLst>
                <p:tags r:id="rId10"/>
              </p:custDataLst>
            </p:nvPr>
          </p:nvSpPr>
          <p:spPr>
            <a:xfrm>
              <a:off x="2567" y="3755"/>
              <a:ext cx="25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rgbClr val="F5826F"/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营销活动</a:t>
              </a:r>
              <a:endParaRPr lang="zh-CN" altLang="en-US" sz="2400" b="1" dirty="0">
                <a:solidFill>
                  <a:srgbClr val="F5826F"/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0" name="文本框 59"/>
            <p:cNvSpPr txBox="1"/>
            <p:nvPr>
              <p:custDataLst>
                <p:tags r:id="rId11"/>
              </p:custDataLst>
            </p:nvPr>
          </p:nvSpPr>
          <p:spPr>
            <a:xfrm>
              <a:off x="186" y="4878"/>
              <a:ext cx="4404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价格实惠，买两年送两年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1" name="文本框 60"/>
            <p:cNvSpPr txBox="1"/>
            <p:nvPr>
              <p:custDataLst>
                <p:tags r:id="rId12"/>
              </p:custDataLst>
            </p:nvPr>
          </p:nvSpPr>
          <p:spPr>
            <a:xfrm>
              <a:off x="480" y="5863"/>
              <a:ext cx="4110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任意创建活动，持续享受VIP服务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2" name="文本框 61"/>
            <p:cNvSpPr txBox="1"/>
            <p:nvPr>
              <p:custDataLst>
                <p:tags r:id="rId13"/>
              </p:custDataLst>
            </p:nvPr>
          </p:nvSpPr>
          <p:spPr>
            <a:xfrm>
              <a:off x="186" y="6677"/>
              <a:ext cx="4404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10分钟创建活动，一键发布使用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3" name="文本框 62"/>
            <p:cNvSpPr txBox="1"/>
            <p:nvPr>
              <p:custDataLst>
                <p:tags r:id="rId14"/>
              </p:custDataLst>
            </p:nvPr>
          </p:nvSpPr>
          <p:spPr>
            <a:xfrm>
              <a:off x="808" y="7492"/>
              <a:ext cx="3782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活动期间随意修改活动设置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4" name="文本框 63"/>
            <p:cNvSpPr txBox="1"/>
            <p:nvPr>
              <p:custDataLst>
                <p:tags r:id="rId15"/>
              </p:custDataLst>
            </p:nvPr>
          </p:nvSpPr>
          <p:spPr>
            <a:xfrm>
              <a:off x="381" y="8306"/>
              <a:ext cx="4209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品牌公司保障，7*24小时安全监控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658" y="5004"/>
              <a:ext cx="155" cy="3739"/>
              <a:chOff x="2957872" y="3177732"/>
              <a:chExt cx="98404" cy="2374207"/>
            </a:xfrm>
            <a:effectLst/>
          </p:grpSpPr>
          <p:cxnSp>
            <p:nvCxnSpPr>
              <p:cNvPr id="8" name="直接连接符 7"/>
              <p:cNvCxnSpPr>
                <a:endCxn id="71" idx="4"/>
              </p:cNvCxnSpPr>
              <p:nvPr>
                <p:custDataLst>
                  <p:tags r:id="rId16"/>
                </p:custDataLst>
              </p:nvPr>
            </p:nvCxnSpPr>
            <p:spPr>
              <a:xfrm>
                <a:off x="3007074" y="3226934"/>
                <a:ext cx="0" cy="2325005"/>
              </a:xfrm>
              <a:prstGeom prst="line">
                <a:avLst/>
              </a:prstGeom>
              <a:ln>
                <a:solidFill>
                  <a:srgbClr val="2C1E5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椭圆 66"/>
              <p:cNvSpPr/>
              <p:nvPr>
                <p:custDataLst>
                  <p:tags r:id="rId17"/>
                </p:custDataLst>
              </p:nvPr>
            </p:nvSpPr>
            <p:spPr>
              <a:xfrm>
                <a:off x="2957872" y="3177732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68" name="椭圆 67"/>
              <p:cNvSpPr/>
              <p:nvPr>
                <p:custDataLst>
                  <p:tags r:id="rId18"/>
                </p:custDataLst>
              </p:nvPr>
            </p:nvSpPr>
            <p:spPr>
              <a:xfrm>
                <a:off x="2957872" y="3815471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69" name="椭圆 68"/>
              <p:cNvSpPr/>
              <p:nvPr>
                <p:custDataLst>
                  <p:tags r:id="rId19"/>
                </p:custDataLst>
              </p:nvPr>
            </p:nvSpPr>
            <p:spPr>
              <a:xfrm>
                <a:off x="2957872" y="4327056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0" name="椭圆 69"/>
              <p:cNvSpPr/>
              <p:nvPr>
                <p:custDataLst>
                  <p:tags r:id="rId20"/>
                </p:custDataLst>
              </p:nvPr>
            </p:nvSpPr>
            <p:spPr>
              <a:xfrm>
                <a:off x="2957872" y="4846400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1" name="椭圆 70"/>
              <p:cNvSpPr/>
              <p:nvPr>
                <p:custDataLst>
                  <p:tags r:id="rId21"/>
                </p:custDataLst>
              </p:nvPr>
            </p:nvSpPr>
            <p:spPr>
              <a:xfrm>
                <a:off x="2957872" y="5453535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14196" y="5004"/>
              <a:ext cx="155" cy="3739"/>
              <a:chOff x="2957872" y="3177732"/>
              <a:chExt cx="98404" cy="2374207"/>
            </a:xfrm>
          </p:grpSpPr>
          <p:cxnSp>
            <p:nvCxnSpPr>
              <p:cNvPr id="73" name="直接连接符 72"/>
              <p:cNvCxnSpPr>
                <a:endCxn id="59" idx="4"/>
              </p:cNvCxnSpPr>
              <p:nvPr>
                <p:custDataLst>
                  <p:tags r:id="rId22"/>
                </p:custDataLst>
              </p:nvPr>
            </p:nvCxnSpPr>
            <p:spPr>
              <a:xfrm>
                <a:off x="3007074" y="3226934"/>
                <a:ext cx="0" cy="2325005"/>
              </a:xfrm>
              <a:prstGeom prst="line">
                <a:avLst/>
              </a:prstGeom>
              <a:ln>
                <a:solidFill>
                  <a:srgbClr val="2C1E5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椭圆 73"/>
              <p:cNvSpPr/>
              <p:nvPr>
                <p:custDataLst>
                  <p:tags r:id="rId23"/>
                </p:custDataLst>
              </p:nvPr>
            </p:nvSpPr>
            <p:spPr>
              <a:xfrm>
                <a:off x="2957872" y="3177732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椭圆 74"/>
              <p:cNvSpPr/>
              <p:nvPr>
                <p:custDataLst>
                  <p:tags r:id="rId24"/>
                </p:custDataLst>
              </p:nvPr>
            </p:nvSpPr>
            <p:spPr>
              <a:xfrm>
                <a:off x="2957872" y="3815471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76" name="椭圆 75"/>
              <p:cNvSpPr/>
              <p:nvPr>
                <p:custDataLst>
                  <p:tags r:id="rId25"/>
                </p:custDataLst>
              </p:nvPr>
            </p:nvSpPr>
            <p:spPr>
              <a:xfrm>
                <a:off x="2957872" y="4327056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77" name="椭圆 76"/>
              <p:cNvSpPr/>
              <p:nvPr>
                <p:custDataLst>
                  <p:tags r:id="rId26"/>
                </p:custDataLst>
              </p:nvPr>
            </p:nvSpPr>
            <p:spPr>
              <a:xfrm>
                <a:off x="2957872" y="4846400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59" name="椭圆 58"/>
              <p:cNvSpPr/>
              <p:nvPr>
                <p:custDataLst>
                  <p:tags r:id="rId27"/>
                </p:custDataLst>
              </p:nvPr>
            </p:nvSpPr>
            <p:spPr>
              <a:xfrm>
                <a:off x="2957872" y="5453535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</p:grpSp>
        <p:sp>
          <p:nvSpPr>
            <p:cNvPr id="79" name="文本框 78"/>
            <p:cNvSpPr txBox="1"/>
            <p:nvPr>
              <p:custDataLst>
                <p:tags r:id="rId28"/>
              </p:custDataLst>
            </p:nvPr>
          </p:nvSpPr>
          <p:spPr>
            <a:xfrm>
              <a:off x="14383" y="8374"/>
              <a:ext cx="5553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皮包公司多，安全风险大，维护要收费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</p:grpSp>
      <p:sp>
        <p:nvSpPr>
          <p:cNvPr id="78" name="任意多边形: 形状 102"/>
          <p:cNvSpPr/>
          <p:nvPr>
            <p:custDataLst>
              <p:tags r:id="rId29"/>
            </p:custDataLst>
          </p:nvPr>
        </p:nvSpPr>
        <p:spPr>
          <a:xfrm>
            <a:off x="3007360" y="0"/>
            <a:ext cx="6177915" cy="6858000"/>
          </a:xfrm>
          <a:custGeom>
            <a:avLst/>
            <a:gdLst>
              <a:gd name="connsiteX0" fmla="*/ 0 w 6177851"/>
              <a:gd name="connsiteY0" fmla="*/ 0 h 6858000"/>
              <a:gd name="connsiteX1" fmla="*/ 6177851 w 6177851"/>
              <a:gd name="connsiteY1" fmla="*/ 0 h 6858000"/>
              <a:gd name="connsiteX2" fmla="*/ 6126295 w 6177851"/>
              <a:gd name="connsiteY2" fmla="*/ 131609 h 6858000"/>
              <a:gd name="connsiteX3" fmla="*/ 5631067 w 6177851"/>
              <a:gd name="connsiteY3" fmla="*/ 3429000 h 6858000"/>
              <a:gd name="connsiteX4" fmla="*/ 6126295 w 6177851"/>
              <a:gd name="connsiteY4" fmla="*/ 6726391 h 6858000"/>
              <a:gd name="connsiteX5" fmla="*/ 6177851 w 6177851"/>
              <a:gd name="connsiteY5" fmla="*/ 6858000 h 6858000"/>
              <a:gd name="connsiteX6" fmla="*/ 0 w 6177851"/>
              <a:gd name="connsiteY6" fmla="*/ 6858000 h 6858000"/>
              <a:gd name="connsiteX7" fmla="*/ 51556 w 6177851"/>
              <a:gd name="connsiteY7" fmla="*/ 6726391 h 6858000"/>
              <a:gd name="connsiteX8" fmla="*/ 546784 w 6177851"/>
              <a:gd name="connsiteY8" fmla="*/ 3429000 h 6858000"/>
              <a:gd name="connsiteX9" fmla="*/ 51556 w 6177851"/>
              <a:gd name="connsiteY9" fmla="*/ 131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851" h="6858000">
                <a:moveTo>
                  <a:pt x="0" y="0"/>
                </a:moveTo>
                <a:lnTo>
                  <a:pt x="6177851" y="0"/>
                </a:lnTo>
                <a:lnTo>
                  <a:pt x="6126295" y="131609"/>
                </a:lnTo>
                <a:cubicBezTo>
                  <a:pt x="5822066" y="946483"/>
                  <a:pt x="5631067" y="2122009"/>
                  <a:pt x="5631067" y="3429000"/>
                </a:cubicBezTo>
                <a:cubicBezTo>
                  <a:pt x="5631067" y="4735992"/>
                  <a:pt x="5822066" y="5911517"/>
                  <a:pt x="6126295" y="6726391"/>
                </a:cubicBezTo>
                <a:lnTo>
                  <a:pt x="6177851" y="6858000"/>
                </a:lnTo>
                <a:lnTo>
                  <a:pt x="0" y="6858000"/>
                </a:lnTo>
                <a:lnTo>
                  <a:pt x="51556" y="6726391"/>
                </a:lnTo>
                <a:cubicBezTo>
                  <a:pt x="355785" y="5911517"/>
                  <a:pt x="546784" y="4735992"/>
                  <a:pt x="546784" y="3429000"/>
                </a:cubicBezTo>
                <a:cubicBezTo>
                  <a:pt x="546784" y="2122009"/>
                  <a:pt x="355785" y="946483"/>
                  <a:pt x="51556" y="131609"/>
                </a:cubicBezTo>
                <a:close/>
              </a:path>
            </a:pathLst>
          </a:custGeom>
          <a:solidFill>
            <a:srgbClr val="C00000"/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5"/>
              </a:solidFill>
              <a:effectLst/>
            </a:endParaRPr>
          </a:p>
        </p:txBody>
      </p:sp>
      <p:sp>
        <p:nvSpPr>
          <p:cNvPr id="80" name="文本框 79"/>
          <p:cNvSpPr txBox="1"/>
          <p:nvPr>
            <p:custDataLst>
              <p:tags r:id="rId30"/>
            </p:custDataLst>
          </p:nvPr>
        </p:nvSpPr>
        <p:spPr>
          <a:xfrm>
            <a:off x="3596640" y="5765800"/>
            <a:ext cx="5183505" cy="33718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价格实惠、即建即用、持续服务、灵活修改、安全可靠</a:t>
            </a:r>
            <a:endParaRPr lang="zh-CN" altLang="en-US" sz="1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pitchFamily="34" charset="-122"/>
              <a:sym typeface="+mn-ea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3660383" y="2018913"/>
            <a:ext cx="4986905" cy="1583091"/>
            <a:chOff x="3647048" y="1817917"/>
            <a:chExt cx="4986905" cy="1583091"/>
          </a:xfrm>
        </p:grpSpPr>
        <p:sp>
          <p:nvSpPr>
            <p:cNvPr id="82" name="文本框 81"/>
            <p:cNvSpPr txBox="1"/>
            <p:nvPr>
              <p:custDataLst>
                <p:tags r:id="rId31"/>
              </p:custDataLst>
            </p:nvPr>
          </p:nvSpPr>
          <p:spPr>
            <a:xfrm>
              <a:off x="3647048" y="2210664"/>
              <a:ext cx="1039905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创建</a:t>
              </a: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游戏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83" name="文本框 82"/>
            <p:cNvSpPr txBox="1"/>
            <p:nvPr>
              <p:custDataLst>
                <p:tags r:id="rId32"/>
              </p:custDataLst>
            </p:nvPr>
          </p:nvSpPr>
          <p:spPr>
            <a:xfrm>
              <a:off x="5572208" y="2210664"/>
              <a:ext cx="1039905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品牌植入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84" name="文本框 83"/>
            <p:cNvSpPr txBox="1"/>
            <p:nvPr>
              <p:custDataLst>
                <p:tags r:id="rId33"/>
              </p:custDataLst>
            </p:nvPr>
          </p:nvSpPr>
          <p:spPr>
            <a:xfrm>
              <a:off x="7407131" y="2210664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发布公众号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85" name="文本框 84"/>
            <p:cNvSpPr txBox="1"/>
            <p:nvPr>
              <p:custDataLst>
                <p:tags r:id="rId34"/>
              </p:custDataLst>
            </p:nvPr>
          </p:nvSpPr>
          <p:spPr>
            <a:xfrm>
              <a:off x="4490143" y="3109543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发送给朋友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86" name="文本框 85"/>
            <p:cNvSpPr txBox="1"/>
            <p:nvPr>
              <p:custDataLst>
                <p:tags r:id="rId35"/>
              </p:custDataLst>
            </p:nvPr>
          </p:nvSpPr>
          <p:spPr>
            <a:xfrm>
              <a:off x="6445025" y="3109543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分享社群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3988250" y="1817917"/>
              <a:ext cx="4215500" cy="365760"/>
              <a:chOff x="4095177" y="1817917"/>
              <a:chExt cx="4215500" cy="365760"/>
            </a:xfrm>
          </p:grpSpPr>
          <p:sp>
            <p:nvSpPr>
              <p:cNvPr id="88" name="椭圆 87"/>
              <p:cNvSpPr/>
              <p:nvPr>
                <p:custDataLst>
                  <p:tags r:id="rId36"/>
                </p:custDataLst>
              </p:nvPr>
            </p:nvSpPr>
            <p:spPr>
              <a:xfrm>
                <a:off x="409517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9" name="椭圆 88"/>
              <p:cNvSpPr/>
              <p:nvPr>
                <p:custDataLst>
                  <p:tags r:id="rId37"/>
                </p:custDataLst>
              </p:nvPr>
            </p:nvSpPr>
            <p:spPr>
              <a:xfrm>
                <a:off x="602004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37" name="椭圆 136"/>
              <p:cNvSpPr/>
              <p:nvPr>
                <p:custDataLst>
                  <p:tags r:id="rId38"/>
                </p:custDataLst>
              </p:nvPr>
            </p:nvSpPr>
            <p:spPr>
              <a:xfrm>
                <a:off x="794491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38" name="wireless-game-controller_75458"/>
              <p:cNvSpPr>
                <a:spLocks noChangeAspect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4198894" y="1937659"/>
                <a:ext cx="158326" cy="126277"/>
              </a:xfrm>
              <a:custGeom>
                <a:avLst/>
                <a:gdLst>
                  <a:gd name="connsiteX0" fmla="*/ 457745 w 608415"/>
                  <a:gd name="connsiteY0" fmla="*/ 362801 h 485261"/>
                  <a:gd name="connsiteX1" fmla="*/ 434896 w 608415"/>
                  <a:gd name="connsiteY1" fmla="*/ 385613 h 485261"/>
                  <a:gd name="connsiteX2" fmla="*/ 457745 w 608415"/>
                  <a:gd name="connsiteY2" fmla="*/ 408330 h 485261"/>
                  <a:gd name="connsiteX3" fmla="*/ 480594 w 608415"/>
                  <a:gd name="connsiteY3" fmla="*/ 385613 h 485261"/>
                  <a:gd name="connsiteX4" fmla="*/ 457745 w 608415"/>
                  <a:gd name="connsiteY4" fmla="*/ 362801 h 485261"/>
                  <a:gd name="connsiteX5" fmla="*/ 504782 w 608415"/>
                  <a:gd name="connsiteY5" fmla="*/ 315841 h 485261"/>
                  <a:gd name="connsiteX6" fmla="*/ 481933 w 608415"/>
                  <a:gd name="connsiteY6" fmla="*/ 338653 h 485261"/>
                  <a:gd name="connsiteX7" fmla="*/ 504782 w 608415"/>
                  <a:gd name="connsiteY7" fmla="*/ 361369 h 485261"/>
                  <a:gd name="connsiteX8" fmla="*/ 527631 w 608415"/>
                  <a:gd name="connsiteY8" fmla="*/ 338653 h 485261"/>
                  <a:gd name="connsiteX9" fmla="*/ 504782 w 608415"/>
                  <a:gd name="connsiteY9" fmla="*/ 315841 h 485261"/>
                  <a:gd name="connsiteX10" fmla="*/ 410709 w 608415"/>
                  <a:gd name="connsiteY10" fmla="*/ 315841 h 485261"/>
                  <a:gd name="connsiteX11" fmla="*/ 387955 w 608415"/>
                  <a:gd name="connsiteY11" fmla="*/ 338653 h 485261"/>
                  <a:gd name="connsiteX12" fmla="*/ 410709 w 608415"/>
                  <a:gd name="connsiteY12" fmla="*/ 361369 h 485261"/>
                  <a:gd name="connsiteX13" fmla="*/ 433558 w 608415"/>
                  <a:gd name="connsiteY13" fmla="*/ 338653 h 485261"/>
                  <a:gd name="connsiteX14" fmla="*/ 410709 w 608415"/>
                  <a:gd name="connsiteY14" fmla="*/ 315841 h 485261"/>
                  <a:gd name="connsiteX15" fmla="*/ 457745 w 608415"/>
                  <a:gd name="connsiteY15" fmla="*/ 268880 h 485261"/>
                  <a:gd name="connsiteX16" fmla="*/ 434896 w 608415"/>
                  <a:gd name="connsiteY16" fmla="*/ 291692 h 485261"/>
                  <a:gd name="connsiteX17" fmla="*/ 457745 w 608415"/>
                  <a:gd name="connsiteY17" fmla="*/ 314409 h 485261"/>
                  <a:gd name="connsiteX18" fmla="*/ 480594 w 608415"/>
                  <a:gd name="connsiteY18" fmla="*/ 291692 h 485261"/>
                  <a:gd name="connsiteX19" fmla="*/ 457745 w 608415"/>
                  <a:gd name="connsiteY19" fmla="*/ 268880 h 485261"/>
                  <a:gd name="connsiteX20" fmla="*/ 131932 w 608415"/>
                  <a:gd name="connsiteY20" fmla="*/ 267926 h 485261"/>
                  <a:gd name="connsiteX21" fmla="*/ 121511 w 608415"/>
                  <a:gd name="connsiteY21" fmla="*/ 278330 h 485261"/>
                  <a:gd name="connsiteX22" fmla="*/ 121511 w 608415"/>
                  <a:gd name="connsiteY22" fmla="*/ 313264 h 485261"/>
                  <a:gd name="connsiteX23" fmla="*/ 86425 w 608415"/>
                  <a:gd name="connsiteY23" fmla="*/ 313264 h 485261"/>
                  <a:gd name="connsiteX24" fmla="*/ 76004 w 608415"/>
                  <a:gd name="connsiteY24" fmla="*/ 323763 h 485261"/>
                  <a:gd name="connsiteX25" fmla="*/ 76004 w 608415"/>
                  <a:gd name="connsiteY25" fmla="*/ 353543 h 485261"/>
                  <a:gd name="connsiteX26" fmla="*/ 86425 w 608415"/>
                  <a:gd name="connsiteY26" fmla="*/ 363946 h 485261"/>
                  <a:gd name="connsiteX27" fmla="*/ 121511 w 608415"/>
                  <a:gd name="connsiteY27" fmla="*/ 363946 h 485261"/>
                  <a:gd name="connsiteX28" fmla="*/ 121511 w 608415"/>
                  <a:gd name="connsiteY28" fmla="*/ 398976 h 485261"/>
                  <a:gd name="connsiteX29" fmla="*/ 131932 w 608415"/>
                  <a:gd name="connsiteY29" fmla="*/ 409380 h 485261"/>
                  <a:gd name="connsiteX30" fmla="*/ 161855 w 608415"/>
                  <a:gd name="connsiteY30" fmla="*/ 409380 h 485261"/>
                  <a:gd name="connsiteX31" fmla="*/ 172276 w 608415"/>
                  <a:gd name="connsiteY31" fmla="*/ 398976 h 485261"/>
                  <a:gd name="connsiteX32" fmla="*/ 172276 w 608415"/>
                  <a:gd name="connsiteY32" fmla="*/ 363946 h 485261"/>
                  <a:gd name="connsiteX33" fmla="*/ 207266 w 608415"/>
                  <a:gd name="connsiteY33" fmla="*/ 363946 h 485261"/>
                  <a:gd name="connsiteX34" fmla="*/ 217687 w 608415"/>
                  <a:gd name="connsiteY34" fmla="*/ 353543 h 485261"/>
                  <a:gd name="connsiteX35" fmla="*/ 217687 w 608415"/>
                  <a:gd name="connsiteY35" fmla="*/ 323763 h 485261"/>
                  <a:gd name="connsiteX36" fmla="*/ 207266 w 608415"/>
                  <a:gd name="connsiteY36" fmla="*/ 313264 h 485261"/>
                  <a:gd name="connsiteX37" fmla="*/ 172276 w 608415"/>
                  <a:gd name="connsiteY37" fmla="*/ 313264 h 485261"/>
                  <a:gd name="connsiteX38" fmla="*/ 172276 w 608415"/>
                  <a:gd name="connsiteY38" fmla="*/ 278330 h 485261"/>
                  <a:gd name="connsiteX39" fmla="*/ 161855 w 608415"/>
                  <a:gd name="connsiteY39" fmla="*/ 267926 h 485261"/>
                  <a:gd name="connsiteX40" fmla="*/ 286043 w 608415"/>
                  <a:gd name="connsiteY40" fmla="*/ 155297 h 485261"/>
                  <a:gd name="connsiteX41" fmla="*/ 322276 w 608415"/>
                  <a:gd name="connsiteY41" fmla="*/ 155297 h 485261"/>
                  <a:gd name="connsiteX42" fmla="*/ 332697 w 608415"/>
                  <a:gd name="connsiteY42" fmla="*/ 165701 h 485261"/>
                  <a:gd name="connsiteX43" fmla="*/ 332697 w 608415"/>
                  <a:gd name="connsiteY43" fmla="*/ 191949 h 485261"/>
                  <a:gd name="connsiteX44" fmla="*/ 461474 w 608415"/>
                  <a:gd name="connsiteY44" fmla="*/ 191949 h 485261"/>
                  <a:gd name="connsiteX45" fmla="*/ 608415 w 608415"/>
                  <a:gd name="connsiteY45" fmla="*/ 338653 h 485261"/>
                  <a:gd name="connsiteX46" fmla="*/ 461474 w 608415"/>
                  <a:gd name="connsiteY46" fmla="*/ 485261 h 485261"/>
                  <a:gd name="connsiteX47" fmla="*/ 331359 w 608415"/>
                  <a:gd name="connsiteY47" fmla="*/ 406421 h 485261"/>
                  <a:gd name="connsiteX48" fmla="*/ 277056 w 608415"/>
                  <a:gd name="connsiteY48" fmla="*/ 406421 h 485261"/>
                  <a:gd name="connsiteX49" fmla="*/ 146846 w 608415"/>
                  <a:gd name="connsiteY49" fmla="*/ 485261 h 485261"/>
                  <a:gd name="connsiteX50" fmla="*/ 0 w 608415"/>
                  <a:gd name="connsiteY50" fmla="*/ 338653 h 485261"/>
                  <a:gd name="connsiteX51" fmla="*/ 146846 w 608415"/>
                  <a:gd name="connsiteY51" fmla="*/ 191949 h 485261"/>
                  <a:gd name="connsiteX52" fmla="*/ 275622 w 608415"/>
                  <a:gd name="connsiteY52" fmla="*/ 191949 h 485261"/>
                  <a:gd name="connsiteX53" fmla="*/ 275622 w 608415"/>
                  <a:gd name="connsiteY53" fmla="*/ 165701 h 485261"/>
                  <a:gd name="connsiteX54" fmla="*/ 286043 w 608415"/>
                  <a:gd name="connsiteY54" fmla="*/ 155297 h 485261"/>
                  <a:gd name="connsiteX55" fmla="*/ 304137 w 608415"/>
                  <a:gd name="connsiteY55" fmla="*/ 59217 h 485261"/>
                  <a:gd name="connsiteX56" fmla="*/ 381900 w 608415"/>
                  <a:gd name="connsiteY56" fmla="*/ 91270 h 485261"/>
                  <a:gd name="connsiteX57" fmla="*/ 381900 w 608415"/>
                  <a:gd name="connsiteY57" fmla="*/ 112830 h 485261"/>
                  <a:gd name="connsiteX58" fmla="*/ 371097 w 608415"/>
                  <a:gd name="connsiteY58" fmla="*/ 117219 h 485261"/>
                  <a:gd name="connsiteX59" fmla="*/ 360389 w 608415"/>
                  <a:gd name="connsiteY59" fmla="*/ 112830 h 485261"/>
                  <a:gd name="connsiteX60" fmla="*/ 247956 w 608415"/>
                  <a:gd name="connsiteY60" fmla="*/ 112830 h 485261"/>
                  <a:gd name="connsiteX61" fmla="*/ 226445 w 608415"/>
                  <a:gd name="connsiteY61" fmla="*/ 112830 h 485261"/>
                  <a:gd name="connsiteX62" fmla="*/ 226445 w 608415"/>
                  <a:gd name="connsiteY62" fmla="*/ 91270 h 485261"/>
                  <a:gd name="connsiteX63" fmla="*/ 304137 w 608415"/>
                  <a:gd name="connsiteY63" fmla="*/ 59217 h 485261"/>
                  <a:gd name="connsiteX64" fmla="*/ 304196 w 608415"/>
                  <a:gd name="connsiteY64" fmla="*/ 0 h 485261"/>
                  <a:gd name="connsiteX65" fmla="*/ 411937 w 608415"/>
                  <a:gd name="connsiteY65" fmla="*/ 44507 h 485261"/>
                  <a:gd name="connsiteX66" fmla="*/ 411937 w 608415"/>
                  <a:gd name="connsiteY66" fmla="*/ 65974 h 485261"/>
                  <a:gd name="connsiteX67" fmla="*/ 390429 w 608415"/>
                  <a:gd name="connsiteY67" fmla="*/ 65974 h 485261"/>
                  <a:gd name="connsiteX68" fmla="*/ 217986 w 608415"/>
                  <a:gd name="connsiteY68" fmla="*/ 65974 h 485261"/>
                  <a:gd name="connsiteX69" fmla="*/ 207184 w 608415"/>
                  <a:gd name="connsiteY69" fmla="*/ 70362 h 485261"/>
                  <a:gd name="connsiteX70" fmla="*/ 196383 w 608415"/>
                  <a:gd name="connsiteY70" fmla="*/ 65974 h 485261"/>
                  <a:gd name="connsiteX71" fmla="*/ 196383 w 608415"/>
                  <a:gd name="connsiteY71" fmla="*/ 44507 h 485261"/>
                  <a:gd name="connsiteX72" fmla="*/ 304196 w 608415"/>
                  <a:gd name="connsiteY72" fmla="*/ 0 h 485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608415" h="485261">
                    <a:moveTo>
                      <a:pt x="457745" y="362801"/>
                    </a:moveTo>
                    <a:cubicBezTo>
                      <a:pt x="445126" y="362801"/>
                      <a:pt x="434896" y="373014"/>
                      <a:pt x="434896" y="385613"/>
                    </a:cubicBezTo>
                    <a:cubicBezTo>
                      <a:pt x="434896" y="398117"/>
                      <a:pt x="445126" y="408330"/>
                      <a:pt x="457745" y="408330"/>
                    </a:cubicBezTo>
                    <a:cubicBezTo>
                      <a:pt x="470365" y="408330"/>
                      <a:pt x="480594" y="398117"/>
                      <a:pt x="480594" y="385613"/>
                    </a:cubicBezTo>
                    <a:cubicBezTo>
                      <a:pt x="480594" y="373014"/>
                      <a:pt x="470365" y="362801"/>
                      <a:pt x="457745" y="362801"/>
                    </a:cubicBezTo>
                    <a:close/>
                    <a:moveTo>
                      <a:pt x="504782" y="315841"/>
                    </a:moveTo>
                    <a:cubicBezTo>
                      <a:pt x="492162" y="315841"/>
                      <a:pt x="481933" y="326054"/>
                      <a:pt x="481933" y="338653"/>
                    </a:cubicBezTo>
                    <a:cubicBezTo>
                      <a:pt x="481933" y="351156"/>
                      <a:pt x="492162" y="361369"/>
                      <a:pt x="504782" y="361369"/>
                    </a:cubicBezTo>
                    <a:cubicBezTo>
                      <a:pt x="517401" y="361369"/>
                      <a:pt x="527631" y="351156"/>
                      <a:pt x="527631" y="338653"/>
                    </a:cubicBezTo>
                    <a:cubicBezTo>
                      <a:pt x="527631" y="326054"/>
                      <a:pt x="517401" y="315841"/>
                      <a:pt x="504782" y="315841"/>
                    </a:cubicBezTo>
                    <a:close/>
                    <a:moveTo>
                      <a:pt x="410709" y="315841"/>
                    </a:moveTo>
                    <a:cubicBezTo>
                      <a:pt x="398089" y="315841"/>
                      <a:pt x="387955" y="326054"/>
                      <a:pt x="387955" y="338653"/>
                    </a:cubicBezTo>
                    <a:cubicBezTo>
                      <a:pt x="387955" y="351156"/>
                      <a:pt x="398089" y="361369"/>
                      <a:pt x="410709" y="361369"/>
                    </a:cubicBezTo>
                    <a:cubicBezTo>
                      <a:pt x="423328" y="361369"/>
                      <a:pt x="433558" y="351156"/>
                      <a:pt x="433558" y="338653"/>
                    </a:cubicBezTo>
                    <a:cubicBezTo>
                      <a:pt x="433558" y="326054"/>
                      <a:pt x="423328" y="315841"/>
                      <a:pt x="410709" y="315841"/>
                    </a:cubicBezTo>
                    <a:close/>
                    <a:moveTo>
                      <a:pt x="457745" y="268880"/>
                    </a:moveTo>
                    <a:cubicBezTo>
                      <a:pt x="445126" y="268880"/>
                      <a:pt x="434896" y="279093"/>
                      <a:pt x="434896" y="291692"/>
                    </a:cubicBezTo>
                    <a:cubicBezTo>
                      <a:pt x="434896" y="304291"/>
                      <a:pt x="445126" y="314409"/>
                      <a:pt x="457745" y="314409"/>
                    </a:cubicBezTo>
                    <a:cubicBezTo>
                      <a:pt x="470365" y="314409"/>
                      <a:pt x="480594" y="304291"/>
                      <a:pt x="480594" y="291692"/>
                    </a:cubicBezTo>
                    <a:cubicBezTo>
                      <a:pt x="480594" y="279093"/>
                      <a:pt x="470365" y="268880"/>
                      <a:pt x="457745" y="268880"/>
                    </a:cubicBezTo>
                    <a:close/>
                    <a:moveTo>
                      <a:pt x="131932" y="267926"/>
                    </a:moveTo>
                    <a:cubicBezTo>
                      <a:pt x="126195" y="267926"/>
                      <a:pt x="121511" y="272603"/>
                      <a:pt x="121511" y="278330"/>
                    </a:cubicBezTo>
                    <a:lnTo>
                      <a:pt x="121511" y="313264"/>
                    </a:lnTo>
                    <a:lnTo>
                      <a:pt x="86425" y="313264"/>
                    </a:lnTo>
                    <a:cubicBezTo>
                      <a:pt x="80689" y="313264"/>
                      <a:pt x="76004" y="317941"/>
                      <a:pt x="76004" y="323763"/>
                    </a:cubicBezTo>
                    <a:lnTo>
                      <a:pt x="76004" y="353543"/>
                    </a:lnTo>
                    <a:cubicBezTo>
                      <a:pt x="76004" y="359270"/>
                      <a:pt x="80689" y="363946"/>
                      <a:pt x="86425" y="363946"/>
                    </a:cubicBezTo>
                    <a:lnTo>
                      <a:pt x="121511" y="363946"/>
                    </a:lnTo>
                    <a:lnTo>
                      <a:pt x="121511" y="398976"/>
                    </a:lnTo>
                    <a:cubicBezTo>
                      <a:pt x="121511" y="404703"/>
                      <a:pt x="126195" y="409380"/>
                      <a:pt x="131932" y="409380"/>
                    </a:cubicBezTo>
                    <a:lnTo>
                      <a:pt x="161855" y="409380"/>
                    </a:lnTo>
                    <a:cubicBezTo>
                      <a:pt x="167591" y="409380"/>
                      <a:pt x="172276" y="404703"/>
                      <a:pt x="172276" y="398976"/>
                    </a:cubicBezTo>
                    <a:lnTo>
                      <a:pt x="172276" y="363946"/>
                    </a:lnTo>
                    <a:lnTo>
                      <a:pt x="207266" y="363946"/>
                    </a:lnTo>
                    <a:cubicBezTo>
                      <a:pt x="213003" y="363946"/>
                      <a:pt x="217687" y="359270"/>
                      <a:pt x="217687" y="353543"/>
                    </a:cubicBezTo>
                    <a:lnTo>
                      <a:pt x="217687" y="323763"/>
                    </a:lnTo>
                    <a:cubicBezTo>
                      <a:pt x="217687" y="317941"/>
                      <a:pt x="213003" y="313264"/>
                      <a:pt x="207266" y="313264"/>
                    </a:cubicBezTo>
                    <a:lnTo>
                      <a:pt x="172276" y="313264"/>
                    </a:lnTo>
                    <a:lnTo>
                      <a:pt x="172276" y="278330"/>
                    </a:lnTo>
                    <a:cubicBezTo>
                      <a:pt x="172276" y="272603"/>
                      <a:pt x="167591" y="267926"/>
                      <a:pt x="161855" y="267926"/>
                    </a:cubicBezTo>
                    <a:close/>
                    <a:moveTo>
                      <a:pt x="286043" y="155297"/>
                    </a:moveTo>
                    <a:lnTo>
                      <a:pt x="322276" y="155297"/>
                    </a:lnTo>
                    <a:cubicBezTo>
                      <a:pt x="328108" y="155297"/>
                      <a:pt x="332697" y="159974"/>
                      <a:pt x="332697" y="165701"/>
                    </a:cubicBezTo>
                    <a:lnTo>
                      <a:pt x="332697" y="191949"/>
                    </a:lnTo>
                    <a:lnTo>
                      <a:pt x="461474" y="191949"/>
                    </a:lnTo>
                    <a:cubicBezTo>
                      <a:pt x="542640" y="191949"/>
                      <a:pt x="608415" y="257617"/>
                      <a:pt x="608415" y="338653"/>
                    </a:cubicBezTo>
                    <a:cubicBezTo>
                      <a:pt x="608415" y="419593"/>
                      <a:pt x="542640" y="485261"/>
                      <a:pt x="461474" y="485261"/>
                    </a:cubicBezTo>
                    <a:cubicBezTo>
                      <a:pt x="404877" y="485261"/>
                      <a:pt x="355833" y="453286"/>
                      <a:pt x="331359" y="406421"/>
                    </a:cubicBezTo>
                    <a:lnTo>
                      <a:pt x="277056" y="406421"/>
                    </a:lnTo>
                    <a:cubicBezTo>
                      <a:pt x="252486" y="453286"/>
                      <a:pt x="203442" y="485261"/>
                      <a:pt x="146846" y="485261"/>
                    </a:cubicBezTo>
                    <a:cubicBezTo>
                      <a:pt x="65775" y="485261"/>
                      <a:pt x="0" y="419593"/>
                      <a:pt x="0" y="338653"/>
                    </a:cubicBezTo>
                    <a:cubicBezTo>
                      <a:pt x="0" y="257617"/>
                      <a:pt x="65775" y="191949"/>
                      <a:pt x="146846" y="191949"/>
                    </a:cubicBezTo>
                    <a:lnTo>
                      <a:pt x="275622" y="191949"/>
                    </a:lnTo>
                    <a:lnTo>
                      <a:pt x="275622" y="165701"/>
                    </a:lnTo>
                    <a:cubicBezTo>
                      <a:pt x="275622" y="159974"/>
                      <a:pt x="280307" y="155297"/>
                      <a:pt x="286043" y="155297"/>
                    </a:cubicBezTo>
                    <a:close/>
                    <a:moveTo>
                      <a:pt x="304137" y="59217"/>
                    </a:moveTo>
                    <a:cubicBezTo>
                      <a:pt x="332281" y="59217"/>
                      <a:pt x="360437" y="69901"/>
                      <a:pt x="381900" y="91270"/>
                    </a:cubicBezTo>
                    <a:cubicBezTo>
                      <a:pt x="387828" y="97280"/>
                      <a:pt x="387828" y="106820"/>
                      <a:pt x="381900" y="112830"/>
                    </a:cubicBezTo>
                    <a:cubicBezTo>
                      <a:pt x="378937" y="115788"/>
                      <a:pt x="375017" y="117219"/>
                      <a:pt x="371097" y="117219"/>
                    </a:cubicBezTo>
                    <a:cubicBezTo>
                      <a:pt x="367177" y="117219"/>
                      <a:pt x="363353" y="115788"/>
                      <a:pt x="360389" y="112830"/>
                    </a:cubicBezTo>
                    <a:cubicBezTo>
                      <a:pt x="329413" y="81921"/>
                      <a:pt x="278932" y="81921"/>
                      <a:pt x="247956" y="112830"/>
                    </a:cubicBezTo>
                    <a:cubicBezTo>
                      <a:pt x="242028" y="118745"/>
                      <a:pt x="232372" y="118745"/>
                      <a:pt x="226445" y="112830"/>
                    </a:cubicBezTo>
                    <a:cubicBezTo>
                      <a:pt x="220517" y="106820"/>
                      <a:pt x="220517" y="97280"/>
                      <a:pt x="226445" y="91270"/>
                    </a:cubicBezTo>
                    <a:cubicBezTo>
                      <a:pt x="247861" y="69901"/>
                      <a:pt x="275993" y="59217"/>
                      <a:pt x="304137" y="59217"/>
                    </a:cubicBezTo>
                    <a:close/>
                    <a:moveTo>
                      <a:pt x="304196" y="0"/>
                    </a:moveTo>
                    <a:cubicBezTo>
                      <a:pt x="343232" y="0"/>
                      <a:pt x="382257" y="14836"/>
                      <a:pt x="411937" y="44507"/>
                    </a:cubicBezTo>
                    <a:cubicBezTo>
                      <a:pt x="417959" y="50422"/>
                      <a:pt x="417959" y="60059"/>
                      <a:pt x="411937" y="65974"/>
                    </a:cubicBezTo>
                    <a:cubicBezTo>
                      <a:pt x="406010" y="71889"/>
                      <a:pt x="396451" y="71889"/>
                      <a:pt x="390429" y="65974"/>
                    </a:cubicBezTo>
                    <a:cubicBezTo>
                      <a:pt x="342826" y="18461"/>
                      <a:pt x="265494" y="18556"/>
                      <a:pt x="217986" y="65974"/>
                    </a:cubicBezTo>
                    <a:cubicBezTo>
                      <a:pt x="215022" y="68931"/>
                      <a:pt x="211103" y="70362"/>
                      <a:pt x="207184" y="70362"/>
                    </a:cubicBezTo>
                    <a:cubicBezTo>
                      <a:pt x="203265" y="70362"/>
                      <a:pt x="199441" y="68931"/>
                      <a:pt x="196383" y="65974"/>
                    </a:cubicBezTo>
                    <a:cubicBezTo>
                      <a:pt x="190456" y="60059"/>
                      <a:pt x="190456" y="50422"/>
                      <a:pt x="196383" y="44507"/>
                    </a:cubicBezTo>
                    <a:cubicBezTo>
                      <a:pt x="226111" y="14836"/>
                      <a:pt x="265159" y="0"/>
                      <a:pt x="30419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</p:sp>
          <p:sp>
            <p:nvSpPr>
              <p:cNvPr id="139" name="wireless-game-controller_75458"/>
              <p:cNvSpPr>
                <a:spLocks noChangeAspect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6124399" y="1923338"/>
                <a:ext cx="158326" cy="140950"/>
              </a:xfrm>
              <a:custGeom>
                <a:avLst/>
                <a:gdLst>
                  <a:gd name="T0" fmla="*/ 4774 w 6827"/>
                  <a:gd name="T1" fmla="*/ 2112 h 6087"/>
                  <a:gd name="T2" fmla="*/ 3884 w 6827"/>
                  <a:gd name="T3" fmla="*/ 0 h 6087"/>
                  <a:gd name="T4" fmla="*/ 2052 w 6827"/>
                  <a:gd name="T5" fmla="*/ 1016 h 6087"/>
                  <a:gd name="T6" fmla="*/ 0 w 6827"/>
                  <a:gd name="T7" fmla="*/ 792 h 6087"/>
                  <a:gd name="T8" fmla="*/ 890 w 6827"/>
                  <a:gd name="T9" fmla="*/ 6087 h 6087"/>
                  <a:gd name="T10" fmla="*/ 2722 w 6827"/>
                  <a:gd name="T11" fmla="*/ 5863 h 6087"/>
                  <a:gd name="T12" fmla="*/ 4774 w 6827"/>
                  <a:gd name="T13" fmla="*/ 6087 h 6087"/>
                  <a:gd name="T14" fmla="*/ 4995 w 6827"/>
                  <a:gd name="T15" fmla="*/ 6087 h 6087"/>
                  <a:gd name="T16" fmla="*/ 6827 w 6827"/>
                  <a:gd name="T17" fmla="*/ 3017 h 6087"/>
                  <a:gd name="T18" fmla="*/ 772 w 6827"/>
                  <a:gd name="T19" fmla="*/ 5389 h 6087"/>
                  <a:gd name="T20" fmla="*/ 406 w 6827"/>
                  <a:gd name="T21" fmla="*/ 1490 h 6087"/>
                  <a:gd name="T22" fmla="*/ 772 w 6827"/>
                  <a:gd name="T23" fmla="*/ 5389 h 6087"/>
                  <a:gd name="T24" fmla="*/ 1662 w 6827"/>
                  <a:gd name="T25" fmla="*/ 1197 h 6087"/>
                  <a:gd name="T26" fmla="*/ 1060 w 6827"/>
                  <a:gd name="T27" fmla="*/ 1577 h 6087"/>
                  <a:gd name="T28" fmla="*/ 2316 w 6827"/>
                  <a:gd name="T29" fmla="*/ 5450 h 6087"/>
                  <a:gd name="T30" fmla="*/ 1178 w 6827"/>
                  <a:gd name="T31" fmla="*/ 5681 h 6087"/>
                  <a:gd name="T32" fmla="*/ 2316 w 6827"/>
                  <a:gd name="T33" fmla="*/ 1983 h 6087"/>
                  <a:gd name="T34" fmla="*/ 2824 w 6827"/>
                  <a:gd name="T35" fmla="*/ 5389 h 6087"/>
                  <a:gd name="T36" fmla="*/ 2722 w 6827"/>
                  <a:gd name="T37" fmla="*/ 1697 h 6087"/>
                  <a:gd name="T38" fmla="*/ 2458 w 6827"/>
                  <a:gd name="T39" fmla="*/ 1428 h 6087"/>
                  <a:gd name="T40" fmla="*/ 2824 w 6827"/>
                  <a:gd name="T41" fmla="*/ 1071 h 6087"/>
                  <a:gd name="T42" fmla="*/ 2739 w 6827"/>
                  <a:gd name="T43" fmla="*/ 405 h 6087"/>
                  <a:gd name="T44" fmla="*/ 4088 w 6827"/>
                  <a:gd name="T45" fmla="*/ 785 h 6087"/>
                  <a:gd name="T46" fmla="*/ 2739 w 6827"/>
                  <a:gd name="T47" fmla="*/ 405 h 6087"/>
                  <a:gd name="T48" fmla="*/ 4369 w 6827"/>
                  <a:gd name="T49" fmla="*/ 5451 h 6087"/>
                  <a:gd name="T50" fmla="*/ 3230 w 6827"/>
                  <a:gd name="T51" fmla="*/ 5681 h 6087"/>
                  <a:gd name="T52" fmla="*/ 4369 w 6827"/>
                  <a:gd name="T53" fmla="*/ 1190 h 6087"/>
                  <a:gd name="T54" fmla="*/ 4877 w 6827"/>
                  <a:gd name="T55" fmla="*/ 5389 h 6087"/>
                  <a:gd name="T56" fmla="*/ 4774 w 6827"/>
                  <a:gd name="T57" fmla="*/ 3078 h 6087"/>
                  <a:gd name="T58" fmla="*/ 4877 w 6827"/>
                  <a:gd name="T59" fmla="*/ 5389 h 6087"/>
                  <a:gd name="T60" fmla="*/ 5767 w 6827"/>
                  <a:gd name="T61" fmla="*/ 2517 h 6087"/>
                  <a:gd name="T62" fmla="*/ 5165 w 6827"/>
                  <a:gd name="T63" fmla="*/ 2897 h 6087"/>
                  <a:gd name="T64" fmla="*/ 6421 w 6827"/>
                  <a:gd name="T65" fmla="*/ 5681 h 6087"/>
                  <a:gd name="T66" fmla="*/ 5282 w 6827"/>
                  <a:gd name="T67" fmla="*/ 3303 h 6087"/>
                  <a:gd name="T68" fmla="*/ 6421 w 6827"/>
                  <a:gd name="T69" fmla="*/ 5681 h 6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827" h="6087">
                    <a:moveTo>
                      <a:pt x="5937" y="2112"/>
                    </a:moveTo>
                    <a:lnTo>
                      <a:pt x="4774" y="2112"/>
                    </a:lnTo>
                    <a:lnTo>
                      <a:pt x="4774" y="905"/>
                    </a:lnTo>
                    <a:lnTo>
                      <a:pt x="3884" y="0"/>
                    </a:lnTo>
                    <a:lnTo>
                      <a:pt x="2052" y="0"/>
                    </a:lnTo>
                    <a:lnTo>
                      <a:pt x="2052" y="1016"/>
                    </a:lnTo>
                    <a:lnTo>
                      <a:pt x="1832" y="792"/>
                    </a:lnTo>
                    <a:lnTo>
                      <a:pt x="0" y="792"/>
                    </a:lnTo>
                    <a:lnTo>
                      <a:pt x="0" y="5182"/>
                    </a:lnTo>
                    <a:lnTo>
                      <a:pt x="890" y="6087"/>
                    </a:lnTo>
                    <a:lnTo>
                      <a:pt x="2722" y="6087"/>
                    </a:lnTo>
                    <a:lnTo>
                      <a:pt x="2722" y="5863"/>
                    </a:lnTo>
                    <a:lnTo>
                      <a:pt x="2942" y="6087"/>
                    </a:lnTo>
                    <a:lnTo>
                      <a:pt x="4774" y="6087"/>
                    </a:lnTo>
                    <a:lnTo>
                      <a:pt x="4774" y="5863"/>
                    </a:lnTo>
                    <a:lnTo>
                      <a:pt x="4995" y="6087"/>
                    </a:lnTo>
                    <a:lnTo>
                      <a:pt x="6827" y="6087"/>
                    </a:lnTo>
                    <a:lnTo>
                      <a:pt x="6827" y="3017"/>
                    </a:lnTo>
                    <a:lnTo>
                      <a:pt x="5937" y="2112"/>
                    </a:lnTo>
                    <a:close/>
                    <a:moveTo>
                      <a:pt x="772" y="5389"/>
                    </a:moveTo>
                    <a:lnTo>
                      <a:pt x="406" y="5016"/>
                    </a:lnTo>
                    <a:lnTo>
                      <a:pt x="406" y="1490"/>
                    </a:lnTo>
                    <a:lnTo>
                      <a:pt x="772" y="1863"/>
                    </a:lnTo>
                    <a:lnTo>
                      <a:pt x="772" y="5389"/>
                    </a:lnTo>
                    <a:close/>
                    <a:moveTo>
                      <a:pt x="687" y="1197"/>
                    </a:moveTo>
                    <a:lnTo>
                      <a:pt x="1662" y="1197"/>
                    </a:lnTo>
                    <a:lnTo>
                      <a:pt x="2035" y="1577"/>
                    </a:lnTo>
                    <a:lnTo>
                      <a:pt x="1060" y="1577"/>
                    </a:lnTo>
                    <a:lnTo>
                      <a:pt x="687" y="1197"/>
                    </a:lnTo>
                    <a:close/>
                    <a:moveTo>
                      <a:pt x="2316" y="5450"/>
                    </a:moveTo>
                    <a:lnTo>
                      <a:pt x="2316" y="5681"/>
                    </a:lnTo>
                    <a:lnTo>
                      <a:pt x="1178" y="5681"/>
                    </a:lnTo>
                    <a:lnTo>
                      <a:pt x="1178" y="1983"/>
                    </a:lnTo>
                    <a:lnTo>
                      <a:pt x="2316" y="1983"/>
                    </a:lnTo>
                    <a:lnTo>
                      <a:pt x="2316" y="5450"/>
                    </a:lnTo>
                    <a:close/>
                    <a:moveTo>
                      <a:pt x="2824" y="5389"/>
                    </a:moveTo>
                    <a:lnTo>
                      <a:pt x="2722" y="5285"/>
                    </a:lnTo>
                    <a:lnTo>
                      <a:pt x="2722" y="1697"/>
                    </a:lnTo>
                    <a:lnTo>
                      <a:pt x="2722" y="1697"/>
                    </a:lnTo>
                    <a:lnTo>
                      <a:pt x="2458" y="1428"/>
                    </a:lnTo>
                    <a:lnTo>
                      <a:pt x="2458" y="698"/>
                    </a:lnTo>
                    <a:lnTo>
                      <a:pt x="2824" y="1071"/>
                    </a:lnTo>
                    <a:lnTo>
                      <a:pt x="2824" y="5389"/>
                    </a:lnTo>
                    <a:close/>
                    <a:moveTo>
                      <a:pt x="2739" y="405"/>
                    </a:moveTo>
                    <a:lnTo>
                      <a:pt x="3714" y="405"/>
                    </a:lnTo>
                    <a:lnTo>
                      <a:pt x="4088" y="785"/>
                    </a:lnTo>
                    <a:lnTo>
                      <a:pt x="3112" y="785"/>
                    </a:lnTo>
                    <a:lnTo>
                      <a:pt x="2739" y="405"/>
                    </a:lnTo>
                    <a:close/>
                    <a:moveTo>
                      <a:pt x="4369" y="2112"/>
                    </a:moveTo>
                    <a:lnTo>
                      <a:pt x="4369" y="5451"/>
                    </a:lnTo>
                    <a:lnTo>
                      <a:pt x="4369" y="5681"/>
                    </a:lnTo>
                    <a:lnTo>
                      <a:pt x="3230" y="5681"/>
                    </a:lnTo>
                    <a:lnTo>
                      <a:pt x="3230" y="1190"/>
                    </a:lnTo>
                    <a:lnTo>
                      <a:pt x="4369" y="1190"/>
                    </a:lnTo>
                    <a:lnTo>
                      <a:pt x="4369" y="2112"/>
                    </a:lnTo>
                    <a:close/>
                    <a:moveTo>
                      <a:pt x="4877" y="5389"/>
                    </a:moveTo>
                    <a:lnTo>
                      <a:pt x="4774" y="5285"/>
                    </a:lnTo>
                    <a:lnTo>
                      <a:pt x="4774" y="3078"/>
                    </a:lnTo>
                    <a:lnTo>
                      <a:pt x="4877" y="3183"/>
                    </a:lnTo>
                    <a:lnTo>
                      <a:pt x="4877" y="5389"/>
                    </a:lnTo>
                    <a:close/>
                    <a:moveTo>
                      <a:pt x="4791" y="2517"/>
                    </a:moveTo>
                    <a:lnTo>
                      <a:pt x="5767" y="2517"/>
                    </a:lnTo>
                    <a:lnTo>
                      <a:pt x="6140" y="2897"/>
                    </a:lnTo>
                    <a:lnTo>
                      <a:pt x="5165" y="2897"/>
                    </a:lnTo>
                    <a:lnTo>
                      <a:pt x="4791" y="2517"/>
                    </a:lnTo>
                    <a:close/>
                    <a:moveTo>
                      <a:pt x="6421" y="5681"/>
                    </a:moveTo>
                    <a:lnTo>
                      <a:pt x="5282" y="5681"/>
                    </a:lnTo>
                    <a:lnTo>
                      <a:pt x="5282" y="3303"/>
                    </a:lnTo>
                    <a:lnTo>
                      <a:pt x="6421" y="3303"/>
                    </a:lnTo>
                    <a:lnTo>
                      <a:pt x="6421" y="56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0" name="wireless-game-controller_75458"/>
              <p:cNvSpPr>
                <a:spLocks noChangeAspect="1"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8048634" y="1936730"/>
                <a:ext cx="158326" cy="128135"/>
              </a:xfrm>
              <a:custGeom>
                <a:avLst/>
                <a:gdLst>
                  <a:gd name="T0" fmla="*/ 325000 h 606722"/>
                  <a:gd name="T1" fmla="*/ 325000 h 606722"/>
                  <a:gd name="T2" fmla="*/ 325000 h 606722"/>
                  <a:gd name="T3" fmla="*/ 325000 h 606722"/>
                  <a:gd name="T4" fmla="*/ 325000 h 606722"/>
                  <a:gd name="T5" fmla="*/ 325000 h 606722"/>
                  <a:gd name="T6" fmla="*/ 325000 h 606722"/>
                  <a:gd name="T7" fmla="*/ 325000 h 606722"/>
                  <a:gd name="T8" fmla="*/ 325000 h 606722"/>
                  <a:gd name="T9" fmla="*/ 325000 h 606722"/>
                  <a:gd name="T10" fmla="*/ 325000 h 606722"/>
                  <a:gd name="T11" fmla="*/ 325000 h 606722"/>
                  <a:gd name="T12" fmla="*/ 325000 h 606722"/>
                  <a:gd name="T13" fmla="*/ 325000 h 606722"/>
                  <a:gd name="T14" fmla="*/ 325000 h 606722"/>
                  <a:gd name="T15" fmla="*/ 325000 h 606722"/>
                  <a:gd name="T16" fmla="*/ 325000 h 606722"/>
                  <a:gd name="T17" fmla="*/ 325000 h 606722"/>
                  <a:gd name="T18" fmla="*/ 325000 h 606722"/>
                  <a:gd name="T19" fmla="*/ 325000 h 606722"/>
                  <a:gd name="T20" fmla="*/ 325000 h 606722"/>
                  <a:gd name="T21" fmla="*/ 325000 h 606722"/>
                  <a:gd name="T22" fmla="*/ 325000 h 606722"/>
                  <a:gd name="T23" fmla="*/ 325000 h 606722"/>
                  <a:gd name="T24" fmla="*/ 325000 h 606722"/>
                  <a:gd name="T25" fmla="*/ 325000 h 606722"/>
                  <a:gd name="T26" fmla="*/ 325000 h 606722"/>
                  <a:gd name="T27" fmla="*/ 325000 h 606722"/>
                  <a:gd name="T28" fmla="*/ 325000 h 606722"/>
                  <a:gd name="T29" fmla="*/ 325000 h 606722"/>
                  <a:gd name="T30" fmla="*/ 325000 h 606722"/>
                  <a:gd name="T31" fmla="*/ 325000 h 606722"/>
                  <a:gd name="T32" fmla="*/ 325000 h 606722"/>
                  <a:gd name="T33" fmla="*/ 325000 h 606722"/>
                  <a:gd name="T34" fmla="*/ 325000 h 606722"/>
                  <a:gd name="T35" fmla="*/ 325000 h 606722"/>
                  <a:gd name="T36" fmla="*/ 325000 h 606722"/>
                  <a:gd name="T37" fmla="*/ 325000 h 606722"/>
                  <a:gd name="T38" fmla="*/ 325000 h 606722"/>
                  <a:gd name="T39" fmla="*/ 325000 h 606722"/>
                  <a:gd name="T40" fmla="*/ 325000 h 606722"/>
                  <a:gd name="T41" fmla="*/ 325000 h 606722"/>
                  <a:gd name="T42" fmla="*/ 325000 h 606722"/>
                  <a:gd name="T43" fmla="*/ 325000 h 606722"/>
                  <a:gd name="T44" fmla="*/ 325000 h 606722"/>
                  <a:gd name="T45" fmla="*/ 325000 h 606722"/>
                  <a:gd name="T46" fmla="*/ 325000 h 606722"/>
                  <a:gd name="T47" fmla="*/ 325000 h 606722"/>
                  <a:gd name="T48" fmla="*/ 325000 h 606722"/>
                  <a:gd name="T49" fmla="*/ 325000 h 606722"/>
                  <a:gd name="T50" fmla="*/ 325000 h 606722"/>
                  <a:gd name="T51" fmla="*/ 325000 h 606722"/>
                  <a:gd name="T52" fmla="*/ 325000 h 606722"/>
                  <a:gd name="T53" fmla="*/ 325000 h 606722"/>
                  <a:gd name="T54" fmla="*/ 325000 h 606722"/>
                  <a:gd name="T55" fmla="*/ 325000 h 606722"/>
                  <a:gd name="T56" fmla="*/ 325000 h 606722"/>
                  <a:gd name="T57" fmla="*/ 325000 h 606722"/>
                  <a:gd name="T58" fmla="*/ 325000 h 606722"/>
                  <a:gd name="T59" fmla="*/ 325000 h 606722"/>
                  <a:gd name="T60" fmla="*/ 325000 h 606722"/>
                  <a:gd name="T61" fmla="*/ 325000 h 606722"/>
                  <a:gd name="T62" fmla="*/ 325000 h 606722"/>
                  <a:gd name="T63" fmla="*/ 325000 h 606722"/>
                  <a:gd name="T64" fmla="*/ 325000 h 606722"/>
                  <a:gd name="T65" fmla="*/ 325000 h 606722"/>
                  <a:gd name="T66" fmla="*/ 325000 h 606722"/>
                  <a:gd name="T67" fmla="*/ 325000 h 606722"/>
                  <a:gd name="T68" fmla="*/ 325000 h 606722"/>
                  <a:gd name="T69" fmla="*/ 325000 h 606722"/>
                  <a:gd name="T70" fmla="*/ 325000 h 606722"/>
                  <a:gd name="T71" fmla="*/ 325000 h 606722"/>
                  <a:gd name="T72" fmla="*/ 325000 h 606722"/>
                  <a:gd name="T73" fmla="*/ 325000 h 606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27" h="5534">
                    <a:moveTo>
                      <a:pt x="3982" y="0"/>
                    </a:moveTo>
                    <a:cubicBezTo>
                      <a:pt x="2808" y="0"/>
                      <a:pt x="1800" y="541"/>
                      <a:pt x="1366" y="1313"/>
                    </a:cubicBezTo>
                    <a:cubicBezTo>
                      <a:pt x="558" y="1604"/>
                      <a:pt x="0" y="2229"/>
                      <a:pt x="0" y="2954"/>
                    </a:cubicBezTo>
                    <a:cubicBezTo>
                      <a:pt x="0" y="3510"/>
                      <a:pt x="329" y="4008"/>
                      <a:pt x="847" y="4341"/>
                    </a:cubicBezTo>
                    <a:lnTo>
                      <a:pt x="847" y="5534"/>
                    </a:lnTo>
                    <a:lnTo>
                      <a:pt x="1691" y="4691"/>
                    </a:lnTo>
                    <a:cubicBezTo>
                      <a:pt x="1912" y="4742"/>
                      <a:pt x="2146" y="4770"/>
                      <a:pt x="2389" y="4770"/>
                    </a:cubicBezTo>
                    <a:cubicBezTo>
                      <a:pt x="2990" y="4770"/>
                      <a:pt x="3538" y="4601"/>
                      <a:pt x="3958" y="4324"/>
                    </a:cubicBezTo>
                    <a:cubicBezTo>
                      <a:pt x="3966" y="4324"/>
                      <a:pt x="3974" y="4324"/>
                      <a:pt x="3982" y="4324"/>
                    </a:cubicBezTo>
                    <a:cubicBezTo>
                      <a:pt x="4272" y="4324"/>
                      <a:pt x="4551" y="4291"/>
                      <a:pt x="4814" y="4230"/>
                    </a:cubicBezTo>
                    <a:lnTo>
                      <a:pt x="5818" y="5234"/>
                    </a:lnTo>
                    <a:lnTo>
                      <a:pt x="5818" y="3813"/>
                    </a:lnTo>
                    <a:cubicBezTo>
                      <a:pt x="6435" y="3417"/>
                      <a:pt x="6827" y="2824"/>
                      <a:pt x="6827" y="2162"/>
                    </a:cubicBezTo>
                    <a:cubicBezTo>
                      <a:pt x="6827" y="968"/>
                      <a:pt x="5553" y="0"/>
                      <a:pt x="3982" y="0"/>
                    </a:cubicBezTo>
                    <a:close/>
                    <a:moveTo>
                      <a:pt x="2389" y="4196"/>
                    </a:moveTo>
                    <a:cubicBezTo>
                      <a:pt x="1883" y="4196"/>
                      <a:pt x="1394" y="4045"/>
                      <a:pt x="1047" y="3781"/>
                    </a:cubicBezTo>
                    <a:cubicBezTo>
                      <a:pt x="742" y="3549"/>
                      <a:pt x="574" y="3255"/>
                      <a:pt x="574" y="2954"/>
                    </a:cubicBezTo>
                    <a:cubicBezTo>
                      <a:pt x="574" y="2652"/>
                      <a:pt x="742" y="2359"/>
                      <a:pt x="1047" y="2127"/>
                    </a:cubicBezTo>
                    <a:cubicBezTo>
                      <a:pt x="1077" y="2104"/>
                      <a:pt x="1109" y="2082"/>
                      <a:pt x="1141" y="2061"/>
                    </a:cubicBezTo>
                    <a:cubicBezTo>
                      <a:pt x="1139" y="2094"/>
                      <a:pt x="1138" y="2128"/>
                      <a:pt x="1138" y="2162"/>
                    </a:cubicBezTo>
                    <a:cubicBezTo>
                      <a:pt x="1138" y="3055"/>
                      <a:pt x="1850" y="3821"/>
                      <a:pt x="2866" y="4151"/>
                    </a:cubicBezTo>
                    <a:cubicBezTo>
                      <a:pt x="2711" y="4181"/>
                      <a:pt x="2551" y="4196"/>
                      <a:pt x="2389" y="4196"/>
                    </a:cubicBezTo>
                    <a:close/>
                    <a:moveTo>
                      <a:pt x="2958" y="2503"/>
                    </a:moveTo>
                    <a:lnTo>
                      <a:pt x="2276" y="2503"/>
                    </a:lnTo>
                    <a:lnTo>
                      <a:pt x="2276" y="1821"/>
                    </a:lnTo>
                    <a:lnTo>
                      <a:pt x="2958" y="1821"/>
                    </a:lnTo>
                    <a:lnTo>
                      <a:pt x="2958" y="2503"/>
                    </a:lnTo>
                    <a:close/>
                    <a:moveTo>
                      <a:pt x="4324" y="2503"/>
                    </a:moveTo>
                    <a:lnTo>
                      <a:pt x="3641" y="2503"/>
                    </a:lnTo>
                    <a:lnTo>
                      <a:pt x="3641" y="1821"/>
                    </a:lnTo>
                    <a:lnTo>
                      <a:pt x="4324" y="1821"/>
                    </a:lnTo>
                    <a:lnTo>
                      <a:pt x="4324" y="2503"/>
                    </a:lnTo>
                    <a:close/>
                    <a:moveTo>
                      <a:pt x="5689" y="2503"/>
                    </a:moveTo>
                    <a:lnTo>
                      <a:pt x="5006" y="2503"/>
                    </a:lnTo>
                    <a:lnTo>
                      <a:pt x="5006" y="1821"/>
                    </a:lnTo>
                    <a:lnTo>
                      <a:pt x="5689" y="1821"/>
                    </a:lnTo>
                    <a:lnTo>
                      <a:pt x="5689" y="25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41" name="组合 140"/>
            <p:cNvGrpSpPr/>
            <p:nvPr/>
          </p:nvGrpSpPr>
          <p:grpSpPr>
            <a:xfrm>
              <a:off x="4950685" y="2716796"/>
              <a:ext cx="2290631" cy="365760"/>
              <a:chOff x="5095544" y="2716796"/>
              <a:chExt cx="2290631" cy="365760"/>
            </a:xfrm>
          </p:grpSpPr>
          <p:sp>
            <p:nvSpPr>
              <p:cNvPr id="142" name="椭圆 141"/>
              <p:cNvSpPr/>
              <p:nvPr>
                <p:custDataLst>
                  <p:tags r:id="rId42"/>
                </p:custDataLst>
              </p:nvPr>
            </p:nvSpPr>
            <p:spPr>
              <a:xfrm>
                <a:off x="5095544" y="271679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3" name="椭圆 142"/>
              <p:cNvSpPr/>
              <p:nvPr>
                <p:custDataLst>
                  <p:tags r:id="rId43"/>
                </p:custDataLst>
              </p:nvPr>
            </p:nvSpPr>
            <p:spPr>
              <a:xfrm>
                <a:off x="7020415" y="271679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4" name="wireless-game-controller_75458"/>
              <p:cNvSpPr>
                <a:spLocks noChangeAspect="1"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5201926" y="2821148"/>
                <a:ext cx="152995" cy="158326"/>
              </a:xfrm>
              <a:custGeom>
                <a:avLst/>
                <a:gdLst>
                  <a:gd name="T0" fmla="*/ 1046 w 1046"/>
                  <a:gd name="T1" fmla="*/ 805 h 1084"/>
                  <a:gd name="T2" fmla="*/ 1046 w 1046"/>
                  <a:gd name="T3" fmla="*/ 1019 h 1084"/>
                  <a:gd name="T4" fmla="*/ 1045 w 1046"/>
                  <a:gd name="T5" fmla="*/ 1019 h 1084"/>
                  <a:gd name="T6" fmla="*/ 1031 w 1046"/>
                  <a:gd name="T7" fmla="*/ 1026 h 1084"/>
                  <a:gd name="T8" fmla="*/ 719 w 1046"/>
                  <a:gd name="T9" fmla="*/ 1084 h 1084"/>
                  <a:gd name="T10" fmla="*/ 361 w 1046"/>
                  <a:gd name="T11" fmla="*/ 1027 h 1084"/>
                  <a:gd name="T12" fmla="*/ 346 w 1046"/>
                  <a:gd name="T13" fmla="*/ 1022 h 1084"/>
                  <a:gd name="T14" fmla="*/ 345 w 1046"/>
                  <a:gd name="T15" fmla="*/ 1019 h 1084"/>
                  <a:gd name="T16" fmla="*/ 345 w 1046"/>
                  <a:gd name="T17" fmla="*/ 805 h 1084"/>
                  <a:gd name="T18" fmla="*/ 609 w 1046"/>
                  <a:gd name="T19" fmla="*/ 542 h 1084"/>
                  <a:gd name="T20" fmla="*/ 783 w 1046"/>
                  <a:gd name="T21" fmla="*/ 542 h 1084"/>
                  <a:gd name="T22" fmla="*/ 1046 w 1046"/>
                  <a:gd name="T23" fmla="*/ 805 h 1084"/>
                  <a:gd name="T24" fmla="*/ 353 w 1046"/>
                  <a:gd name="T25" fmla="*/ 656 h 1084"/>
                  <a:gd name="T26" fmla="*/ 91 w 1046"/>
                  <a:gd name="T27" fmla="*/ 438 h 1084"/>
                  <a:gd name="T28" fmla="*/ 0 w 1046"/>
                  <a:gd name="T29" fmla="*/ 257 h 1084"/>
                  <a:gd name="T30" fmla="*/ 309 w 1046"/>
                  <a:gd name="T31" fmla="*/ 0 h 1084"/>
                  <a:gd name="T32" fmla="*/ 589 w 1046"/>
                  <a:gd name="T33" fmla="*/ 147 h 1084"/>
                  <a:gd name="T34" fmla="*/ 696 w 1046"/>
                  <a:gd name="T35" fmla="*/ 117 h 1084"/>
                  <a:gd name="T36" fmla="*/ 902 w 1046"/>
                  <a:gd name="T37" fmla="*/ 322 h 1084"/>
                  <a:gd name="T38" fmla="*/ 696 w 1046"/>
                  <a:gd name="T39" fmla="*/ 528 h 1084"/>
                  <a:gd name="T40" fmla="*/ 527 w 1046"/>
                  <a:gd name="T41" fmla="*/ 439 h 1084"/>
                  <a:gd name="T42" fmla="*/ 387 w 1046"/>
                  <a:gd name="T43" fmla="*/ 505 h 1084"/>
                  <a:gd name="T44" fmla="*/ 343 w 1046"/>
                  <a:gd name="T45" fmla="*/ 511 h 1084"/>
                  <a:gd name="T46" fmla="*/ 380 w 1046"/>
                  <a:gd name="T47" fmla="*/ 629 h 1084"/>
                  <a:gd name="T48" fmla="*/ 375 w 1046"/>
                  <a:gd name="T49" fmla="*/ 651 h 1084"/>
                  <a:gd name="T50" fmla="*/ 360 w 1046"/>
                  <a:gd name="T51" fmla="*/ 657 h 1084"/>
                  <a:gd name="T52" fmla="*/ 353 w 1046"/>
                  <a:gd name="T53" fmla="*/ 656 h 1084"/>
                  <a:gd name="T54" fmla="*/ 326 w 1046"/>
                  <a:gd name="T55" fmla="*/ 601 h 1084"/>
                  <a:gd name="T56" fmla="*/ 297 w 1046"/>
                  <a:gd name="T57" fmla="*/ 496 h 1084"/>
                  <a:gd name="T58" fmla="*/ 301 w 1046"/>
                  <a:gd name="T59" fmla="*/ 479 h 1084"/>
                  <a:gd name="T60" fmla="*/ 317 w 1046"/>
                  <a:gd name="T61" fmla="*/ 471 h 1084"/>
                  <a:gd name="T62" fmla="*/ 378 w 1046"/>
                  <a:gd name="T63" fmla="*/ 464 h 1084"/>
                  <a:gd name="T64" fmla="*/ 506 w 1046"/>
                  <a:gd name="T65" fmla="*/ 401 h 1084"/>
                  <a:gd name="T66" fmla="*/ 490 w 1046"/>
                  <a:gd name="T67" fmla="*/ 322 h 1084"/>
                  <a:gd name="T68" fmla="*/ 555 w 1046"/>
                  <a:gd name="T69" fmla="*/ 173 h 1084"/>
                  <a:gd name="T70" fmla="*/ 309 w 1046"/>
                  <a:gd name="T71" fmla="*/ 42 h 1084"/>
                  <a:gd name="T72" fmla="*/ 42 w 1046"/>
                  <a:gd name="T73" fmla="*/ 257 h 1084"/>
                  <a:gd name="T74" fmla="*/ 122 w 1046"/>
                  <a:gd name="T75" fmla="*/ 409 h 1084"/>
                  <a:gd name="T76" fmla="*/ 128 w 1046"/>
                  <a:gd name="T77" fmla="*/ 419 h 1084"/>
                  <a:gd name="T78" fmla="*/ 326 w 1046"/>
                  <a:gd name="T79" fmla="*/ 601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46" h="1084">
                    <a:moveTo>
                      <a:pt x="1046" y="805"/>
                    </a:moveTo>
                    <a:lnTo>
                      <a:pt x="1046" y="1019"/>
                    </a:lnTo>
                    <a:lnTo>
                      <a:pt x="1045" y="1019"/>
                    </a:lnTo>
                    <a:lnTo>
                      <a:pt x="1031" y="1026"/>
                    </a:lnTo>
                    <a:cubicBezTo>
                      <a:pt x="1024" y="1029"/>
                      <a:pt x="912" y="1084"/>
                      <a:pt x="719" y="1084"/>
                    </a:cubicBezTo>
                    <a:cubicBezTo>
                      <a:pt x="620" y="1084"/>
                      <a:pt x="499" y="1070"/>
                      <a:pt x="361" y="1027"/>
                    </a:cubicBezTo>
                    <a:lnTo>
                      <a:pt x="346" y="1022"/>
                    </a:lnTo>
                    <a:lnTo>
                      <a:pt x="345" y="1019"/>
                    </a:lnTo>
                    <a:lnTo>
                      <a:pt x="345" y="805"/>
                    </a:lnTo>
                    <a:cubicBezTo>
                      <a:pt x="345" y="660"/>
                      <a:pt x="463" y="542"/>
                      <a:pt x="609" y="542"/>
                    </a:cubicBezTo>
                    <a:lnTo>
                      <a:pt x="783" y="542"/>
                    </a:lnTo>
                    <a:cubicBezTo>
                      <a:pt x="928" y="542"/>
                      <a:pt x="1046" y="660"/>
                      <a:pt x="1046" y="805"/>
                    </a:cubicBezTo>
                    <a:close/>
                    <a:moveTo>
                      <a:pt x="353" y="656"/>
                    </a:moveTo>
                    <a:cubicBezTo>
                      <a:pt x="219" y="611"/>
                      <a:pt x="126" y="534"/>
                      <a:pt x="91" y="438"/>
                    </a:cubicBezTo>
                    <a:cubicBezTo>
                      <a:pt x="32" y="390"/>
                      <a:pt x="0" y="325"/>
                      <a:pt x="0" y="257"/>
                    </a:cubicBezTo>
                    <a:cubicBezTo>
                      <a:pt x="0" y="115"/>
                      <a:pt x="139" y="0"/>
                      <a:pt x="309" y="0"/>
                    </a:cubicBezTo>
                    <a:cubicBezTo>
                      <a:pt x="432" y="0"/>
                      <a:pt x="539" y="60"/>
                      <a:pt x="589" y="147"/>
                    </a:cubicBezTo>
                    <a:cubicBezTo>
                      <a:pt x="620" y="128"/>
                      <a:pt x="657" y="117"/>
                      <a:pt x="696" y="117"/>
                    </a:cubicBezTo>
                    <a:cubicBezTo>
                      <a:pt x="809" y="117"/>
                      <a:pt x="902" y="209"/>
                      <a:pt x="902" y="322"/>
                    </a:cubicBezTo>
                    <a:cubicBezTo>
                      <a:pt x="902" y="436"/>
                      <a:pt x="809" y="528"/>
                      <a:pt x="696" y="528"/>
                    </a:cubicBezTo>
                    <a:cubicBezTo>
                      <a:pt x="626" y="528"/>
                      <a:pt x="564" y="493"/>
                      <a:pt x="527" y="439"/>
                    </a:cubicBezTo>
                    <a:cubicBezTo>
                      <a:pt x="489" y="470"/>
                      <a:pt x="441" y="493"/>
                      <a:pt x="387" y="505"/>
                    </a:cubicBezTo>
                    <a:cubicBezTo>
                      <a:pt x="373" y="508"/>
                      <a:pt x="358" y="510"/>
                      <a:pt x="343" y="511"/>
                    </a:cubicBezTo>
                    <a:cubicBezTo>
                      <a:pt x="351" y="542"/>
                      <a:pt x="363" y="581"/>
                      <a:pt x="380" y="629"/>
                    </a:cubicBezTo>
                    <a:cubicBezTo>
                      <a:pt x="382" y="637"/>
                      <a:pt x="380" y="645"/>
                      <a:pt x="375" y="651"/>
                    </a:cubicBezTo>
                    <a:cubicBezTo>
                      <a:pt x="371" y="655"/>
                      <a:pt x="365" y="657"/>
                      <a:pt x="360" y="657"/>
                    </a:cubicBezTo>
                    <a:cubicBezTo>
                      <a:pt x="358" y="657"/>
                      <a:pt x="355" y="657"/>
                      <a:pt x="353" y="656"/>
                    </a:cubicBezTo>
                    <a:close/>
                    <a:moveTo>
                      <a:pt x="326" y="601"/>
                    </a:moveTo>
                    <a:cubicBezTo>
                      <a:pt x="312" y="557"/>
                      <a:pt x="302" y="523"/>
                      <a:pt x="297" y="496"/>
                    </a:cubicBezTo>
                    <a:cubicBezTo>
                      <a:pt x="295" y="490"/>
                      <a:pt x="297" y="484"/>
                      <a:pt x="301" y="479"/>
                    </a:cubicBezTo>
                    <a:cubicBezTo>
                      <a:pt x="305" y="474"/>
                      <a:pt x="310" y="471"/>
                      <a:pt x="317" y="471"/>
                    </a:cubicBezTo>
                    <a:cubicBezTo>
                      <a:pt x="338" y="470"/>
                      <a:pt x="359" y="468"/>
                      <a:pt x="378" y="464"/>
                    </a:cubicBezTo>
                    <a:cubicBezTo>
                      <a:pt x="429" y="453"/>
                      <a:pt x="473" y="431"/>
                      <a:pt x="506" y="401"/>
                    </a:cubicBezTo>
                    <a:cubicBezTo>
                      <a:pt x="496" y="377"/>
                      <a:pt x="490" y="350"/>
                      <a:pt x="490" y="322"/>
                    </a:cubicBezTo>
                    <a:cubicBezTo>
                      <a:pt x="490" y="263"/>
                      <a:pt x="515" y="210"/>
                      <a:pt x="555" y="173"/>
                    </a:cubicBezTo>
                    <a:cubicBezTo>
                      <a:pt x="514" y="96"/>
                      <a:pt x="419" y="42"/>
                      <a:pt x="309" y="42"/>
                    </a:cubicBezTo>
                    <a:cubicBezTo>
                      <a:pt x="162" y="42"/>
                      <a:pt x="42" y="138"/>
                      <a:pt x="42" y="257"/>
                    </a:cubicBezTo>
                    <a:cubicBezTo>
                      <a:pt x="42" y="314"/>
                      <a:pt x="70" y="368"/>
                      <a:pt x="122" y="409"/>
                    </a:cubicBezTo>
                    <a:cubicBezTo>
                      <a:pt x="125" y="411"/>
                      <a:pt x="127" y="415"/>
                      <a:pt x="128" y="419"/>
                    </a:cubicBezTo>
                    <a:cubicBezTo>
                      <a:pt x="155" y="495"/>
                      <a:pt x="224" y="559"/>
                      <a:pt x="326" y="6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no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</p:txBody>
          </p:sp>
          <p:sp>
            <p:nvSpPr>
              <p:cNvPr id="145" name="wireless-game-controller_75458"/>
              <p:cNvSpPr>
                <a:spLocks noChangeAspect="1"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7124132" y="2820634"/>
                <a:ext cx="158326" cy="158085"/>
              </a:xfrm>
              <a:custGeom>
                <a:avLst/>
                <a:gdLst>
                  <a:gd name="connsiteX0" fmla="*/ 31867 w 603264"/>
                  <a:gd name="connsiteY0" fmla="*/ 111987 h 602347"/>
                  <a:gd name="connsiteX1" fmla="*/ 400882 w 603264"/>
                  <a:gd name="connsiteY1" fmla="*/ 111987 h 602347"/>
                  <a:gd name="connsiteX2" fmla="*/ 337149 w 603264"/>
                  <a:gd name="connsiteY2" fmla="*/ 175629 h 602347"/>
                  <a:gd name="connsiteX3" fmla="*/ 63733 w 603264"/>
                  <a:gd name="connsiteY3" fmla="*/ 175629 h 602347"/>
                  <a:gd name="connsiteX4" fmla="*/ 63733 w 603264"/>
                  <a:gd name="connsiteY4" fmla="*/ 538705 h 602347"/>
                  <a:gd name="connsiteX5" fmla="*/ 427332 w 603264"/>
                  <a:gd name="connsiteY5" fmla="*/ 538705 h 602347"/>
                  <a:gd name="connsiteX6" fmla="*/ 427332 w 603264"/>
                  <a:gd name="connsiteY6" fmla="*/ 265523 h 602347"/>
                  <a:gd name="connsiteX7" fmla="*/ 491065 w 603264"/>
                  <a:gd name="connsiteY7" fmla="*/ 201881 h 602347"/>
                  <a:gd name="connsiteX8" fmla="*/ 491065 w 603264"/>
                  <a:gd name="connsiteY8" fmla="*/ 570526 h 602347"/>
                  <a:gd name="connsiteX9" fmla="*/ 459198 w 603264"/>
                  <a:gd name="connsiteY9" fmla="*/ 602347 h 602347"/>
                  <a:gd name="connsiteX10" fmla="*/ 31867 w 603264"/>
                  <a:gd name="connsiteY10" fmla="*/ 602347 h 602347"/>
                  <a:gd name="connsiteX11" fmla="*/ 0 w 603264"/>
                  <a:gd name="connsiteY11" fmla="*/ 570526 h 602347"/>
                  <a:gd name="connsiteX12" fmla="*/ 0 w 603264"/>
                  <a:gd name="connsiteY12" fmla="*/ 143808 h 602347"/>
                  <a:gd name="connsiteX13" fmla="*/ 31867 w 603264"/>
                  <a:gd name="connsiteY13" fmla="*/ 111987 h 602347"/>
                  <a:gd name="connsiteX14" fmla="*/ 358684 w 603264"/>
                  <a:gd name="connsiteY14" fmla="*/ 0 h 602347"/>
                  <a:gd name="connsiteX15" fmla="*/ 565979 w 603264"/>
                  <a:gd name="connsiteY15" fmla="*/ 0 h 602347"/>
                  <a:gd name="connsiteX16" fmla="*/ 603264 w 603264"/>
                  <a:gd name="connsiteY16" fmla="*/ 37070 h 602347"/>
                  <a:gd name="connsiteX17" fmla="*/ 603264 w 603264"/>
                  <a:gd name="connsiteY17" fmla="*/ 244219 h 602347"/>
                  <a:gd name="connsiteX18" fmla="*/ 565979 w 603264"/>
                  <a:gd name="connsiteY18" fmla="*/ 281290 h 602347"/>
                  <a:gd name="connsiteX19" fmla="*/ 528854 w 603264"/>
                  <a:gd name="connsiteY19" fmla="*/ 244219 h 602347"/>
                  <a:gd name="connsiteX20" fmla="*/ 528854 w 603264"/>
                  <a:gd name="connsiteY20" fmla="*/ 126803 h 602347"/>
                  <a:gd name="connsiteX21" fmla="*/ 332553 w 603264"/>
                  <a:gd name="connsiteY21" fmla="*/ 322656 h 602347"/>
                  <a:gd name="connsiteX22" fmla="*/ 306262 w 603264"/>
                  <a:gd name="connsiteY22" fmla="*/ 333634 h 602347"/>
                  <a:gd name="connsiteX23" fmla="*/ 279972 w 603264"/>
                  <a:gd name="connsiteY23" fmla="*/ 322656 h 602347"/>
                  <a:gd name="connsiteX24" fmla="*/ 269137 w 603264"/>
                  <a:gd name="connsiteY24" fmla="*/ 296404 h 602347"/>
                  <a:gd name="connsiteX25" fmla="*/ 279972 w 603264"/>
                  <a:gd name="connsiteY25" fmla="*/ 270153 h 602347"/>
                  <a:gd name="connsiteX26" fmla="*/ 476273 w 603264"/>
                  <a:gd name="connsiteY26" fmla="*/ 74300 h 602347"/>
                  <a:gd name="connsiteX27" fmla="*/ 358684 w 603264"/>
                  <a:gd name="connsiteY27" fmla="*/ 74300 h 602347"/>
                  <a:gd name="connsiteX28" fmla="*/ 321399 w 603264"/>
                  <a:gd name="connsiteY28" fmla="*/ 37070 h 602347"/>
                  <a:gd name="connsiteX29" fmla="*/ 358684 w 603264"/>
                  <a:gd name="connsiteY29" fmla="*/ 0 h 602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03264" h="602347">
                    <a:moveTo>
                      <a:pt x="31867" y="111987"/>
                    </a:moveTo>
                    <a:lnTo>
                      <a:pt x="400882" y="111987"/>
                    </a:lnTo>
                    <a:lnTo>
                      <a:pt x="337149" y="175629"/>
                    </a:lnTo>
                    <a:lnTo>
                      <a:pt x="63733" y="175629"/>
                    </a:lnTo>
                    <a:lnTo>
                      <a:pt x="63733" y="538705"/>
                    </a:lnTo>
                    <a:lnTo>
                      <a:pt x="427332" y="538705"/>
                    </a:lnTo>
                    <a:lnTo>
                      <a:pt x="427332" y="265523"/>
                    </a:lnTo>
                    <a:lnTo>
                      <a:pt x="491065" y="201881"/>
                    </a:lnTo>
                    <a:lnTo>
                      <a:pt x="491065" y="570526"/>
                    </a:lnTo>
                    <a:cubicBezTo>
                      <a:pt x="491065" y="588028"/>
                      <a:pt x="476725" y="602347"/>
                      <a:pt x="459198" y="602347"/>
                    </a:cubicBezTo>
                    <a:lnTo>
                      <a:pt x="31867" y="602347"/>
                    </a:lnTo>
                    <a:cubicBezTo>
                      <a:pt x="14340" y="602347"/>
                      <a:pt x="0" y="588028"/>
                      <a:pt x="0" y="570526"/>
                    </a:cubicBezTo>
                    <a:lnTo>
                      <a:pt x="0" y="143808"/>
                    </a:lnTo>
                    <a:cubicBezTo>
                      <a:pt x="0" y="126147"/>
                      <a:pt x="14340" y="111987"/>
                      <a:pt x="31867" y="111987"/>
                    </a:cubicBezTo>
                    <a:close/>
                    <a:moveTo>
                      <a:pt x="358684" y="0"/>
                    </a:moveTo>
                    <a:lnTo>
                      <a:pt x="565979" y="0"/>
                    </a:lnTo>
                    <a:cubicBezTo>
                      <a:pt x="586534" y="0"/>
                      <a:pt x="603264" y="16706"/>
                      <a:pt x="603264" y="37070"/>
                    </a:cubicBezTo>
                    <a:lnTo>
                      <a:pt x="603264" y="244219"/>
                    </a:lnTo>
                    <a:cubicBezTo>
                      <a:pt x="603264" y="264743"/>
                      <a:pt x="586534" y="281290"/>
                      <a:pt x="565979" y="281290"/>
                    </a:cubicBezTo>
                    <a:cubicBezTo>
                      <a:pt x="545584" y="281290"/>
                      <a:pt x="528854" y="264743"/>
                      <a:pt x="528854" y="244219"/>
                    </a:cubicBezTo>
                    <a:lnTo>
                      <a:pt x="528854" y="126803"/>
                    </a:lnTo>
                    <a:lnTo>
                      <a:pt x="332553" y="322656"/>
                    </a:lnTo>
                    <a:cubicBezTo>
                      <a:pt x="325542" y="329656"/>
                      <a:pt x="316300" y="333634"/>
                      <a:pt x="306262" y="333634"/>
                    </a:cubicBezTo>
                    <a:cubicBezTo>
                      <a:pt x="296383" y="333634"/>
                      <a:pt x="286983" y="329656"/>
                      <a:pt x="279972" y="322656"/>
                    </a:cubicBezTo>
                    <a:cubicBezTo>
                      <a:pt x="272961" y="315656"/>
                      <a:pt x="269137" y="306428"/>
                      <a:pt x="269137" y="296404"/>
                    </a:cubicBezTo>
                    <a:cubicBezTo>
                      <a:pt x="269137" y="286540"/>
                      <a:pt x="272961" y="277153"/>
                      <a:pt x="279972" y="270153"/>
                    </a:cubicBezTo>
                    <a:lnTo>
                      <a:pt x="476273" y="74300"/>
                    </a:lnTo>
                    <a:lnTo>
                      <a:pt x="358684" y="74300"/>
                    </a:lnTo>
                    <a:cubicBezTo>
                      <a:pt x="338129" y="74300"/>
                      <a:pt x="321399" y="57594"/>
                      <a:pt x="321399" y="37070"/>
                    </a:cubicBezTo>
                    <a:cubicBezTo>
                      <a:pt x="321399" y="16706"/>
                      <a:pt x="338129" y="0"/>
                      <a:pt x="3586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no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</p:txBody>
          </p:sp>
        </p:grpSp>
      </p:grpSp>
      <p:grpSp>
        <p:nvGrpSpPr>
          <p:cNvPr id="146" name="组合 145"/>
          <p:cNvGrpSpPr/>
          <p:nvPr/>
        </p:nvGrpSpPr>
        <p:grpSpPr>
          <a:xfrm>
            <a:off x="4616796" y="4071374"/>
            <a:ext cx="2959044" cy="1161573"/>
            <a:chOff x="4616796" y="3829046"/>
            <a:chExt cx="2959044" cy="1161573"/>
          </a:xfrm>
        </p:grpSpPr>
        <p:sp>
          <p:nvSpPr>
            <p:cNvPr id="147" name="椭圆 146"/>
            <p:cNvSpPr/>
            <p:nvPr>
              <p:custDataLst>
                <p:tags r:id="rId46"/>
              </p:custDataLst>
            </p:nvPr>
          </p:nvSpPr>
          <p:spPr>
            <a:xfrm>
              <a:off x="4616796" y="3829046"/>
              <a:ext cx="1161573" cy="1161573"/>
            </a:xfrm>
            <a:prstGeom prst="ellipse">
              <a:avLst/>
            </a:prstGeom>
            <a:gradFill>
              <a:gsLst>
                <a:gs pos="0">
                  <a:srgbClr val="F5826F"/>
                </a:gs>
                <a:gs pos="100000">
                  <a:srgbClr val="F5826F"/>
                </a:gs>
              </a:gsLst>
              <a:lin ang="5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endParaRPr lang="zh-CN" altLang="en-US">
                <a:solidFill>
                  <a:schemeClr val="accent6">
                    <a:lumMod val="60000"/>
                    <a:lumOff val="40000"/>
                  </a:schemeClr>
                </a:solidFill>
                <a:effectLst/>
              </a:endParaRPr>
            </a:p>
          </p:txBody>
        </p:sp>
        <p:sp>
          <p:nvSpPr>
            <p:cNvPr id="148" name="椭圆 147"/>
            <p:cNvSpPr/>
            <p:nvPr>
              <p:custDataLst>
                <p:tags r:id="rId47"/>
              </p:custDataLst>
            </p:nvPr>
          </p:nvSpPr>
          <p:spPr>
            <a:xfrm>
              <a:off x="6414267" y="3829046"/>
              <a:ext cx="1161573" cy="1161573"/>
            </a:xfrm>
            <a:prstGeom prst="ellipse">
              <a:avLst/>
            </a:prstGeom>
            <a:gradFill>
              <a:gsLst>
                <a:gs pos="0">
                  <a:srgbClr val="F5826F"/>
                </a:gs>
                <a:gs pos="100000">
                  <a:srgbClr val="F5826F"/>
                </a:gs>
              </a:gsLst>
              <a:lin ang="5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49" name="文本框 148"/>
            <p:cNvSpPr txBox="1"/>
            <p:nvPr>
              <p:custDataLst>
                <p:tags r:id="rId48"/>
              </p:custDataLst>
            </p:nvPr>
          </p:nvSpPr>
          <p:spPr>
            <a:xfrm>
              <a:off x="6506430" y="4457758"/>
              <a:ext cx="977246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广泛传播</a:t>
              </a:r>
              <a:endPara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150" name="stats-up-graphic_44775"/>
            <p:cNvSpPr>
              <a:spLocks noChangeAspect="1"/>
            </p:cNvSpPr>
            <p:nvPr>
              <p:custDataLst>
                <p:tags r:id="rId49"/>
              </p:custDataLst>
            </p:nvPr>
          </p:nvSpPr>
          <p:spPr bwMode="auto">
            <a:xfrm>
              <a:off x="5105974" y="4151560"/>
              <a:ext cx="183217" cy="190543"/>
            </a:xfrm>
            <a:custGeom>
              <a:avLst/>
              <a:gdLst>
                <a:gd name="T0" fmla="*/ 433 w 433"/>
                <a:gd name="T1" fmla="*/ 411 h 451"/>
                <a:gd name="T2" fmla="*/ 393 w 433"/>
                <a:gd name="T3" fmla="*/ 451 h 451"/>
                <a:gd name="T4" fmla="*/ 40 w 433"/>
                <a:gd name="T5" fmla="*/ 451 h 451"/>
                <a:gd name="T6" fmla="*/ 0 w 433"/>
                <a:gd name="T7" fmla="*/ 411 h 451"/>
                <a:gd name="T8" fmla="*/ 0 w 433"/>
                <a:gd name="T9" fmla="*/ 58 h 451"/>
                <a:gd name="T10" fmla="*/ 40 w 433"/>
                <a:gd name="T11" fmla="*/ 18 h 451"/>
                <a:gd name="T12" fmla="*/ 80 w 433"/>
                <a:gd name="T13" fmla="*/ 58 h 451"/>
                <a:gd name="T14" fmla="*/ 80 w 433"/>
                <a:gd name="T15" fmla="*/ 371 h 451"/>
                <a:gd name="T16" fmla="*/ 113 w 433"/>
                <a:gd name="T17" fmla="*/ 371 h 451"/>
                <a:gd name="T18" fmla="*/ 113 w 433"/>
                <a:gd name="T19" fmla="*/ 268 h 451"/>
                <a:gd name="T20" fmla="*/ 153 w 433"/>
                <a:gd name="T21" fmla="*/ 228 h 451"/>
                <a:gd name="T22" fmla="*/ 193 w 433"/>
                <a:gd name="T23" fmla="*/ 268 h 451"/>
                <a:gd name="T24" fmla="*/ 193 w 433"/>
                <a:gd name="T25" fmla="*/ 371 h 451"/>
                <a:gd name="T26" fmla="*/ 223 w 433"/>
                <a:gd name="T27" fmla="*/ 371 h 451"/>
                <a:gd name="T28" fmla="*/ 223 w 433"/>
                <a:gd name="T29" fmla="*/ 195 h 451"/>
                <a:gd name="T30" fmla="*/ 263 w 433"/>
                <a:gd name="T31" fmla="*/ 155 h 451"/>
                <a:gd name="T32" fmla="*/ 303 w 433"/>
                <a:gd name="T33" fmla="*/ 195 h 451"/>
                <a:gd name="T34" fmla="*/ 303 w 433"/>
                <a:gd name="T35" fmla="*/ 371 h 451"/>
                <a:gd name="T36" fmla="*/ 333 w 433"/>
                <a:gd name="T37" fmla="*/ 371 h 451"/>
                <a:gd name="T38" fmla="*/ 333 w 433"/>
                <a:gd name="T39" fmla="*/ 125 h 451"/>
                <a:gd name="T40" fmla="*/ 373 w 433"/>
                <a:gd name="T41" fmla="*/ 85 h 451"/>
                <a:gd name="T42" fmla="*/ 413 w 433"/>
                <a:gd name="T43" fmla="*/ 125 h 451"/>
                <a:gd name="T44" fmla="*/ 413 w 433"/>
                <a:gd name="T45" fmla="*/ 377 h 451"/>
                <a:gd name="T46" fmla="*/ 433 w 433"/>
                <a:gd name="T47" fmla="*/ 411 h 451"/>
                <a:gd name="T48" fmla="*/ 151 w 433"/>
                <a:gd name="T49" fmla="*/ 149 h 451"/>
                <a:gd name="T50" fmla="*/ 161 w 433"/>
                <a:gd name="T51" fmla="*/ 146 h 451"/>
                <a:gd name="T52" fmla="*/ 269 w 433"/>
                <a:gd name="T53" fmla="*/ 78 h 451"/>
                <a:gd name="T54" fmla="*/ 266 w 433"/>
                <a:gd name="T55" fmla="*/ 92 h 451"/>
                <a:gd name="T56" fmla="*/ 281 w 433"/>
                <a:gd name="T57" fmla="*/ 116 h 451"/>
                <a:gd name="T58" fmla="*/ 285 w 433"/>
                <a:gd name="T59" fmla="*/ 116 h 451"/>
                <a:gd name="T60" fmla="*/ 305 w 433"/>
                <a:gd name="T61" fmla="*/ 101 h 451"/>
                <a:gd name="T62" fmla="*/ 319 w 433"/>
                <a:gd name="T63" fmla="*/ 40 h 451"/>
                <a:gd name="T64" fmla="*/ 316 w 433"/>
                <a:gd name="T65" fmla="*/ 25 h 451"/>
                <a:gd name="T66" fmla="*/ 304 w 433"/>
                <a:gd name="T67" fmla="*/ 16 h 451"/>
                <a:gd name="T68" fmla="*/ 244 w 433"/>
                <a:gd name="T69" fmla="*/ 3 h 451"/>
                <a:gd name="T70" fmla="*/ 220 w 433"/>
                <a:gd name="T71" fmla="*/ 18 h 451"/>
                <a:gd name="T72" fmla="*/ 235 w 433"/>
                <a:gd name="T73" fmla="*/ 41 h 451"/>
                <a:gd name="T74" fmla="*/ 248 w 433"/>
                <a:gd name="T75" fmla="*/ 45 h 451"/>
                <a:gd name="T76" fmla="*/ 140 w 433"/>
                <a:gd name="T77" fmla="*/ 112 h 451"/>
                <a:gd name="T78" fmla="*/ 134 w 433"/>
                <a:gd name="T79" fmla="*/ 139 h 451"/>
                <a:gd name="T80" fmla="*/ 151 w 433"/>
                <a:gd name="T81" fmla="*/ 149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3" h="451">
                  <a:moveTo>
                    <a:pt x="433" y="411"/>
                  </a:moveTo>
                  <a:cubicBezTo>
                    <a:pt x="433" y="433"/>
                    <a:pt x="415" y="451"/>
                    <a:pt x="393" y="451"/>
                  </a:cubicBezTo>
                  <a:lnTo>
                    <a:pt x="40" y="451"/>
                  </a:lnTo>
                  <a:cubicBezTo>
                    <a:pt x="18" y="451"/>
                    <a:pt x="0" y="433"/>
                    <a:pt x="0" y="411"/>
                  </a:cubicBezTo>
                  <a:lnTo>
                    <a:pt x="0" y="58"/>
                  </a:lnTo>
                  <a:cubicBezTo>
                    <a:pt x="0" y="36"/>
                    <a:pt x="18" y="18"/>
                    <a:pt x="40" y="18"/>
                  </a:cubicBezTo>
                  <a:cubicBezTo>
                    <a:pt x="62" y="18"/>
                    <a:pt x="80" y="36"/>
                    <a:pt x="80" y="58"/>
                  </a:cubicBezTo>
                  <a:lnTo>
                    <a:pt x="80" y="371"/>
                  </a:lnTo>
                  <a:lnTo>
                    <a:pt x="113" y="371"/>
                  </a:lnTo>
                  <a:lnTo>
                    <a:pt x="113" y="268"/>
                  </a:lnTo>
                  <a:cubicBezTo>
                    <a:pt x="113" y="246"/>
                    <a:pt x="131" y="228"/>
                    <a:pt x="153" y="228"/>
                  </a:cubicBezTo>
                  <a:cubicBezTo>
                    <a:pt x="175" y="228"/>
                    <a:pt x="193" y="246"/>
                    <a:pt x="193" y="268"/>
                  </a:cubicBezTo>
                  <a:lnTo>
                    <a:pt x="193" y="371"/>
                  </a:lnTo>
                  <a:lnTo>
                    <a:pt x="223" y="371"/>
                  </a:lnTo>
                  <a:lnTo>
                    <a:pt x="223" y="195"/>
                  </a:lnTo>
                  <a:cubicBezTo>
                    <a:pt x="223" y="173"/>
                    <a:pt x="241" y="155"/>
                    <a:pt x="263" y="155"/>
                  </a:cubicBezTo>
                  <a:cubicBezTo>
                    <a:pt x="285" y="155"/>
                    <a:pt x="303" y="173"/>
                    <a:pt x="303" y="195"/>
                  </a:cubicBezTo>
                  <a:lnTo>
                    <a:pt x="303" y="371"/>
                  </a:lnTo>
                  <a:lnTo>
                    <a:pt x="333" y="371"/>
                  </a:lnTo>
                  <a:lnTo>
                    <a:pt x="333" y="125"/>
                  </a:lnTo>
                  <a:cubicBezTo>
                    <a:pt x="333" y="103"/>
                    <a:pt x="351" y="85"/>
                    <a:pt x="373" y="85"/>
                  </a:cubicBezTo>
                  <a:cubicBezTo>
                    <a:pt x="395" y="85"/>
                    <a:pt x="413" y="103"/>
                    <a:pt x="413" y="125"/>
                  </a:cubicBezTo>
                  <a:lnTo>
                    <a:pt x="413" y="377"/>
                  </a:lnTo>
                  <a:cubicBezTo>
                    <a:pt x="425" y="384"/>
                    <a:pt x="433" y="397"/>
                    <a:pt x="433" y="411"/>
                  </a:cubicBezTo>
                  <a:close/>
                  <a:moveTo>
                    <a:pt x="151" y="149"/>
                  </a:moveTo>
                  <a:cubicBezTo>
                    <a:pt x="154" y="149"/>
                    <a:pt x="158" y="148"/>
                    <a:pt x="161" y="146"/>
                  </a:cubicBezTo>
                  <a:lnTo>
                    <a:pt x="269" y="78"/>
                  </a:lnTo>
                  <a:lnTo>
                    <a:pt x="266" y="92"/>
                  </a:lnTo>
                  <a:cubicBezTo>
                    <a:pt x="263" y="102"/>
                    <a:pt x="270" y="113"/>
                    <a:pt x="281" y="116"/>
                  </a:cubicBezTo>
                  <a:cubicBezTo>
                    <a:pt x="282" y="116"/>
                    <a:pt x="284" y="116"/>
                    <a:pt x="285" y="116"/>
                  </a:cubicBezTo>
                  <a:cubicBezTo>
                    <a:pt x="295" y="116"/>
                    <a:pt x="303" y="110"/>
                    <a:pt x="305" y="101"/>
                  </a:cubicBezTo>
                  <a:lnTo>
                    <a:pt x="319" y="40"/>
                  </a:lnTo>
                  <a:cubicBezTo>
                    <a:pt x="320" y="35"/>
                    <a:pt x="319" y="30"/>
                    <a:pt x="316" y="25"/>
                  </a:cubicBezTo>
                  <a:cubicBezTo>
                    <a:pt x="314" y="21"/>
                    <a:pt x="309" y="18"/>
                    <a:pt x="304" y="16"/>
                  </a:cubicBezTo>
                  <a:lnTo>
                    <a:pt x="244" y="3"/>
                  </a:lnTo>
                  <a:cubicBezTo>
                    <a:pt x="233" y="0"/>
                    <a:pt x="222" y="7"/>
                    <a:pt x="220" y="18"/>
                  </a:cubicBezTo>
                  <a:cubicBezTo>
                    <a:pt x="217" y="28"/>
                    <a:pt x="224" y="39"/>
                    <a:pt x="235" y="41"/>
                  </a:cubicBezTo>
                  <a:lnTo>
                    <a:pt x="248" y="45"/>
                  </a:lnTo>
                  <a:lnTo>
                    <a:pt x="140" y="112"/>
                  </a:lnTo>
                  <a:cubicBezTo>
                    <a:pt x="131" y="118"/>
                    <a:pt x="128" y="130"/>
                    <a:pt x="134" y="139"/>
                  </a:cubicBezTo>
                  <a:cubicBezTo>
                    <a:pt x="138" y="145"/>
                    <a:pt x="144" y="149"/>
                    <a:pt x="151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1" name="stats-up-graphic_44775"/>
            <p:cNvSpPr>
              <a:spLocks noChangeAspect="1"/>
            </p:cNvSpPr>
            <p:nvPr>
              <p:custDataLst>
                <p:tags r:id="rId50"/>
              </p:custDataLst>
            </p:nvPr>
          </p:nvSpPr>
          <p:spPr bwMode="auto">
            <a:xfrm>
              <a:off x="6899146" y="4151704"/>
              <a:ext cx="190543" cy="190256"/>
            </a:xfrm>
            <a:custGeom>
              <a:avLst/>
              <a:gdLst>
                <a:gd name="T0" fmla="*/ 9608 w 10667"/>
                <a:gd name="T1" fmla="*/ 4056 h 10667"/>
                <a:gd name="T2" fmla="*/ 9642 w 10667"/>
                <a:gd name="T3" fmla="*/ 4561 h 10667"/>
                <a:gd name="T4" fmla="*/ 9398 w 10667"/>
                <a:gd name="T5" fmla="*/ 5365 h 10667"/>
                <a:gd name="T6" fmla="*/ 9237 w 10667"/>
                <a:gd name="T7" fmla="*/ 4433 h 10667"/>
                <a:gd name="T8" fmla="*/ 8869 w 10667"/>
                <a:gd name="T9" fmla="*/ 4582 h 10667"/>
                <a:gd name="T10" fmla="*/ 8709 w 10667"/>
                <a:gd name="T11" fmla="*/ 5514 h 10667"/>
                <a:gd name="T12" fmla="*/ 8952 w 10667"/>
                <a:gd name="T13" fmla="*/ 5395 h 10667"/>
                <a:gd name="T14" fmla="*/ 8998 w 10667"/>
                <a:gd name="T15" fmla="*/ 6944 h 10667"/>
                <a:gd name="T16" fmla="*/ 9239 w 10667"/>
                <a:gd name="T17" fmla="*/ 5720 h 10667"/>
                <a:gd name="T18" fmla="*/ 9377 w 10667"/>
                <a:gd name="T19" fmla="*/ 6807 h 10667"/>
                <a:gd name="T20" fmla="*/ 9687 w 10667"/>
                <a:gd name="T21" fmla="*/ 6787 h 10667"/>
                <a:gd name="T22" fmla="*/ 9559 w 10667"/>
                <a:gd name="T23" fmla="*/ 4821 h 10667"/>
                <a:gd name="T24" fmla="*/ 9939 w 10667"/>
                <a:gd name="T25" fmla="*/ 5391 h 10667"/>
                <a:gd name="T26" fmla="*/ 6566 w 10667"/>
                <a:gd name="T27" fmla="*/ 1130 h 10667"/>
                <a:gd name="T28" fmla="*/ 5448 w 10667"/>
                <a:gd name="T29" fmla="*/ 2261 h 10667"/>
                <a:gd name="T30" fmla="*/ 7197 w 10667"/>
                <a:gd name="T31" fmla="*/ 8282 h 10667"/>
                <a:gd name="T32" fmla="*/ 6553 w 10667"/>
                <a:gd name="T33" fmla="*/ 5860 h 10667"/>
                <a:gd name="T34" fmla="*/ 6867 w 10667"/>
                <a:gd name="T35" fmla="*/ 5540 h 10667"/>
                <a:gd name="T36" fmla="*/ 6677 w 10667"/>
                <a:gd name="T37" fmla="*/ 2794 h 10667"/>
                <a:gd name="T38" fmla="*/ 5875 w 10667"/>
                <a:gd name="T39" fmla="*/ 5440 h 10667"/>
                <a:gd name="T40" fmla="*/ 5344 w 10667"/>
                <a:gd name="T41" fmla="*/ 2372 h 10667"/>
                <a:gd name="T42" fmla="*/ 4134 w 10667"/>
                <a:gd name="T43" fmla="*/ 2863 h 10667"/>
                <a:gd name="T44" fmla="*/ 3606 w 10667"/>
                <a:gd name="T45" fmla="*/ 5931 h 10667"/>
                <a:gd name="T46" fmla="*/ 4406 w 10667"/>
                <a:gd name="T47" fmla="*/ 5536 h 10667"/>
                <a:gd name="T48" fmla="*/ 3036 w 10667"/>
                <a:gd name="T49" fmla="*/ 8836 h 10667"/>
                <a:gd name="T50" fmla="*/ 1301 w 10667"/>
                <a:gd name="T51" fmla="*/ 9187 h 10667"/>
                <a:gd name="T52" fmla="*/ 3942 w 10667"/>
                <a:gd name="T53" fmla="*/ 10566 h 10667"/>
                <a:gd name="T54" fmla="*/ 8368 w 10667"/>
                <a:gd name="T55" fmla="*/ 10227 h 10667"/>
                <a:gd name="T56" fmla="*/ 5409 w 10667"/>
                <a:gd name="T57" fmla="*/ 9687 h 10667"/>
                <a:gd name="T58" fmla="*/ 5462 w 10667"/>
                <a:gd name="T59" fmla="*/ 6588 h 10667"/>
                <a:gd name="T60" fmla="*/ 5409 w 10667"/>
                <a:gd name="T61" fmla="*/ 9687 h 10667"/>
                <a:gd name="T62" fmla="*/ 9674 w 10667"/>
                <a:gd name="T63" fmla="*/ 7185 h 10667"/>
                <a:gd name="T64" fmla="*/ 9255 w 10667"/>
                <a:gd name="T65" fmla="*/ 7228 h 10667"/>
                <a:gd name="T66" fmla="*/ 8691 w 10667"/>
                <a:gd name="T67" fmla="*/ 6602 h 10667"/>
                <a:gd name="T68" fmla="*/ 10667 w 10667"/>
                <a:gd name="T69" fmla="*/ 7058 h 10667"/>
                <a:gd name="T70" fmla="*/ 1068 w 10667"/>
                <a:gd name="T71" fmla="*/ 4056 h 10667"/>
                <a:gd name="T72" fmla="*/ 1407 w 10667"/>
                <a:gd name="T73" fmla="*/ 4399 h 10667"/>
                <a:gd name="T74" fmla="*/ 1620 w 10667"/>
                <a:gd name="T75" fmla="*/ 4469 h 10667"/>
                <a:gd name="T76" fmla="*/ 1410 w 10667"/>
                <a:gd name="T77" fmla="*/ 5515 h 10667"/>
                <a:gd name="T78" fmla="*/ 1189 w 10667"/>
                <a:gd name="T79" fmla="*/ 4467 h 10667"/>
                <a:gd name="T80" fmla="*/ 728 w 10667"/>
                <a:gd name="T81" fmla="*/ 5387 h 10667"/>
                <a:gd name="T82" fmla="*/ 967 w 10667"/>
                <a:gd name="T83" fmla="*/ 5399 h 10667"/>
                <a:gd name="T84" fmla="*/ 1088 w 10667"/>
                <a:gd name="T85" fmla="*/ 5407 h 10667"/>
                <a:gd name="T86" fmla="*/ 1148 w 10667"/>
                <a:gd name="T87" fmla="*/ 6944 h 10667"/>
                <a:gd name="T88" fmla="*/ 1411 w 10667"/>
                <a:gd name="T89" fmla="*/ 5714 h 10667"/>
                <a:gd name="T90" fmla="*/ 1671 w 10667"/>
                <a:gd name="T91" fmla="*/ 6954 h 10667"/>
                <a:gd name="T92" fmla="*/ 1743 w 10667"/>
                <a:gd name="T93" fmla="*/ 5493 h 10667"/>
                <a:gd name="T94" fmla="*/ 1838 w 10667"/>
                <a:gd name="T95" fmla="*/ 5396 h 10667"/>
                <a:gd name="T96" fmla="*/ 1780 w 10667"/>
                <a:gd name="T97" fmla="*/ 4561 h 10667"/>
                <a:gd name="T98" fmla="*/ 1813 w 10667"/>
                <a:gd name="T99" fmla="*/ 7185 h 10667"/>
                <a:gd name="T100" fmla="*/ 1394 w 10667"/>
                <a:gd name="T101" fmla="*/ 7228 h 10667"/>
                <a:gd name="T102" fmla="*/ 830 w 10667"/>
                <a:gd name="T103" fmla="*/ 6602 h 10667"/>
                <a:gd name="T104" fmla="*/ 2805 w 10667"/>
                <a:gd name="T105" fmla="*/ 7058 h 10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67" h="10667">
                  <a:moveTo>
                    <a:pt x="8929" y="4056"/>
                  </a:moveTo>
                  <a:cubicBezTo>
                    <a:pt x="8929" y="3866"/>
                    <a:pt x="9081" y="3713"/>
                    <a:pt x="9268" y="3713"/>
                  </a:cubicBezTo>
                  <a:cubicBezTo>
                    <a:pt x="9456" y="3713"/>
                    <a:pt x="9608" y="3866"/>
                    <a:pt x="9608" y="4056"/>
                  </a:cubicBezTo>
                  <a:cubicBezTo>
                    <a:pt x="9608" y="4246"/>
                    <a:pt x="9456" y="4399"/>
                    <a:pt x="9268" y="4399"/>
                  </a:cubicBezTo>
                  <a:cubicBezTo>
                    <a:pt x="9081" y="4399"/>
                    <a:pt x="8929" y="4246"/>
                    <a:pt x="8929" y="4056"/>
                  </a:cubicBezTo>
                  <a:close/>
                  <a:moveTo>
                    <a:pt x="9642" y="4561"/>
                  </a:moveTo>
                  <a:cubicBezTo>
                    <a:pt x="9592" y="4523"/>
                    <a:pt x="9541" y="4489"/>
                    <a:pt x="9482" y="4469"/>
                  </a:cubicBezTo>
                  <a:cubicBezTo>
                    <a:pt x="9427" y="4449"/>
                    <a:pt x="9369" y="4439"/>
                    <a:pt x="9310" y="4434"/>
                  </a:cubicBezTo>
                  <a:lnTo>
                    <a:pt x="9398" y="5365"/>
                  </a:lnTo>
                  <a:lnTo>
                    <a:pt x="9272" y="5515"/>
                  </a:lnTo>
                  <a:lnTo>
                    <a:pt x="9127" y="5365"/>
                  </a:lnTo>
                  <a:lnTo>
                    <a:pt x="9237" y="4433"/>
                  </a:lnTo>
                  <a:cubicBezTo>
                    <a:pt x="9173" y="4435"/>
                    <a:pt x="9110" y="4446"/>
                    <a:pt x="9050" y="4467"/>
                  </a:cubicBezTo>
                  <a:cubicBezTo>
                    <a:pt x="9025" y="4476"/>
                    <a:pt x="9002" y="4487"/>
                    <a:pt x="8979" y="4500"/>
                  </a:cubicBezTo>
                  <a:cubicBezTo>
                    <a:pt x="8940" y="4523"/>
                    <a:pt x="8903" y="4551"/>
                    <a:pt x="8869" y="4582"/>
                  </a:cubicBezTo>
                  <a:cubicBezTo>
                    <a:pt x="8700" y="4734"/>
                    <a:pt x="8609" y="4997"/>
                    <a:pt x="8589" y="5387"/>
                  </a:cubicBezTo>
                  <a:cubicBezTo>
                    <a:pt x="8586" y="5454"/>
                    <a:pt x="8637" y="5511"/>
                    <a:pt x="8703" y="5514"/>
                  </a:cubicBezTo>
                  <a:cubicBezTo>
                    <a:pt x="8705" y="5514"/>
                    <a:pt x="8707" y="5514"/>
                    <a:pt x="8709" y="5514"/>
                  </a:cubicBezTo>
                  <a:cubicBezTo>
                    <a:pt x="8772" y="5514"/>
                    <a:pt x="8825" y="5464"/>
                    <a:pt x="8828" y="5399"/>
                  </a:cubicBezTo>
                  <a:cubicBezTo>
                    <a:pt x="8842" y="5135"/>
                    <a:pt x="8893" y="4938"/>
                    <a:pt x="8978" y="4821"/>
                  </a:cubicBezTo>
                  <a:cubicBezTo>
                    <a:pt x="8972" y="4944"/>
                    <a:pt x="8961" y="5167"/>
                    <a:pt x="8952" y="5395"/>
                  </a:cubicBezTo>
                  <a:cubicBezTo>
                    <a:pt x="8951" y="5399"/>
                    <a:pt x="8950" y="5403"/>
                    <a:pt x="8950" y="5407"/>
                  </a:cubicBezTo>
                  <a:lnTo>
                    <a:pt x="8854" y="6776"/>
                  </a:lnTo>
                  <a:cubicBezTo>
                    <a:pt x="8848" y="6863"/>
                    <a:pt x="8912" y="6938"/>
                    <a:pt x="8998" y="6944"/>
                  </a:cubicBezTo>
                  <a:cubicBezTo>
                    <a:pt x="9002" y="6944"/>
                    <a:pt x="9005" y="6944"/>
                    <a:pt x="9009" y="6944"/>
                  </a:cubicBezTo>
                  <a:cubicBezTo>
                    <a:pt x="9090" y="6944"/>
                    <a:pt x="9158" y="6881"/>
                    <a:pt x="9163" y="6798"/>
                  </a:cubicBezTo>
                  <a:lnTo>
                    <a:pt x="9239" y="5720"/>
                  </a:lnTo>
                  <a:cubicBezTo>
                    <a:pt x="9251" y="5717"/>
                    <a:pt x="9262" y="5714"/>
                    <a:pt x="9273" y="5714"/>
                  </a:cubicBezTo>
                  <a:cubicBezTo>
                    <a:pt x="9284" y="5714"/>
                    <a:pt x="9296" y="5716"/>
                    <a:pt x="9307" y="5717"/>
                  </a:cubicBezTo>
                  <a:lnTo>
                    <a:pt x="9377" y="6807"/>
                  </a:lnTo>
                  <a:cubicBezTo>
                    <a:pt x="9382" y="6890"/>
                    <a:pt x="9451" y="6954"/>
                    <a:pt x="9532" y="6954"/>
                  </a:cubicBezTo>
                  <a:cubicBezTo>
                    <a:pt x="9535" y="6954"/>
                    <a:pt x="9539" y="6954"/>
                    <a:pt x="9542" y="6954"/>
                  </a:cubicBezTo>
                  <a:cubicBezTo>
                    <a:pt x="9628" y="6948"/>
                    <a:pt x="9692" y="6873"/>
                    <a:pt x="9687" y="6787"/>
                  </a:cubicBezTo>
                  <a:lnTo>
                    <a:pt x="9604" y="5493"/>
                  </a:lnTo>
                  <a:cubicBezTo>
                    <a:pt x="9604" y="5486"/>
                    <a:pt x="9602" y="5479"/>
                    <a:pt x="9601" y="5472"/>
                  </a:cubicBezTo>
                  <a:cubicBezTo>
                    <a:pt x="9594" y="5274"/>
                    <a:pt x="9571" y="4981"/>
                    <a:pt x="9559" y="4821"/>
                  </a:cubicBezTo>
                  <a:cubicBezTo>
                    <a:pt x="9645" y="4939"/>
                    <a:pt x="9694" y="5134"/>
                    <a:pt x="9700" y="5396"/>
                  </a:cubicBezTo>
                  <a:cubicBezTo>
                    <a:pt x="9701" y="5462"/>
                    <a:pt x="9754" y="5514"/>
                    <a:pt x="9822" y="5514"/>
                  </a:cubicBezTo>
                  <a:cubicBezTo>
                    <a:pt x="9888" y="5513"/>
                    <a:pt x="9940" y="5458"/>
                    <a:pt x="9939" y="5391"/>
                  </a:cubicBezTo>
                  <a:cubicBezTo>
                    <a:pt x="9931" y="4988"/>
                    <a:pt x="9831" y="4709"/>
                    <a:pt x="9642" y="4561"/>
                  </a:cubicBezTo>
                  <a:close/>
                  <a:moveTo>
                    <a:pt x="5448" y="2261"/>
                  </a:moveTo>
                  <a:cubicBezTo>
                    <a:pt x="6065" y="2261"/>
                    <a:pt x="6566" y="1755"/>
                    <a:pt x="6566" y="1130"/>
                  </a:cubicBezTo>
                  <a:cubicBezTo>
                    <a:pt x="6566" y="506"/>
                    <a:pt x="6065" y="0"/>
                    <a:pt x="5448" y="0"/>
                  </a:cubicBezTo>
                  <a:cubicBezTo>
                    <a:pt x="4832" y="0"/>
                    <a:pt x="4332" y="506"/>
                    <a:pt x="4332" y="1130"/>
                  </a:cubicBezTo>
                  <a:cubicBezTo>
                    <a:pt x="4332" y="1755"/>
                    <a:pt x="4832" y="2261"/>
                    <a:pt x="5448" y="2261"/>
                  </a:cubicBezTo>
                  <a:close/>
                  <a:moveTo>
                    <a:pt x="9566" y="9187"/>
                  </a:moveTo>
                  <a:cubicBezTo>
                    <a:pt x="9566" y="8589"/>
                    <a:pt x="8569" y="8079"/>
                    <a:pt x="7146" y="7846"/>
                  </a:cubicBezTo>
                  <a:lnTo>
                    <a:pt x="7197" y="8282"/>
                  </a:lnTo>
                  <a:cubicBezTo>
                    <a:pt x="7559" y="8431"/>
                    <a:pt x="7781" y="8624"/>
                    <a:pt x="7781" y="8836"/>
                  </a:cubicBezTo>
                  <a:cubicBezTo>
                    <a:pt x="7781" y="9120"/>
                    <a:pt x="7386" y="9369"/>
                    <a:pt x="6788" y="9523"/>
                  </a:cubicBezTo>
                  <a:lnTo>
                    <a:pt x="6553" y="5860"/>
                  </a:lnTo>
                  <a:cubicBezTo>
                    <a:pt x="6552" y="5836"/>
                    <a:pt x="6547" y="5814"/>
                    <a:pt x="6542" y="5791"/>
                  </a:cubicBezTo>
                  <a:cubicBezTo>
                    <a:pt x="6519" y="5139"/>
                    <a:pt x="6446" y="4174"/>
                    <a:pt x="6403" y="3649"/>
                  </a:cubicBezTo>
                  <a:cubicBezTo>
                    <a:pt x="6689" y="4036"/>
                    <a:pt x="6850" y="4677"/>
                    <a:pt x="6867" y="5540"/>
                  </a:cubicBezTo>
                  <a:cubicBezTo>
                    <a:pt x="6872" y="5758"/>
                    <a:pt x="7047" y="5931"/>
                    <a:pt x="7269" y="5931"/>
                  </a:cubicBezTo>
                  <a:cubicBezTo>
                    <a:pt x="7487" y="5926"/>
                    <a:pt x="7660" y="5744"/>
                    <a:pt x="7655" y="5524"/>
                  </a:cubicBezTo>
                  <a:cubicBezTo>
                    <a:pt x="7628" y="4200"/>
                    <a:pt x="7299" y="3281"/>
                    <a:pt x="6677" y="2794"/>
                  </a:cubicBezTo>
                  <a:cubicBezTo>
                    <a:pt x="6515" y="2666"/>
                    <a:pt x="6346" y="2557"/>
                    <a:pt x="6150" y="2489"/>
                  </a:cubicBezTo>
                  <a:cubicBezTo>
                    <a:pt x="5969" y="2425"/>
                    <a:pt x="5778" y="2390"/>
                    <a:pt x="5587" y="2376"/>
                  </a:cubicBezTo>
                  <a:lnTo>
                    <a:pt x="5875" y="5440"/>
                  </a:lnTo>
                  <a:lnTo>
                    <a:pt x="5459" y="5934"/>
                  </a:lnTo>
                  <a:lnTo>
                    <a:pt x="4983" y="5440"/>
                  </a:lnTo>
                  <a:lnTo>
                    <a:pt x="5344" y="2372"/>
                  </a:lnTo>
                  <a:cubicBezTo>
                    <a:pt x="5135" y="2379"/>
                    <a:pt x="4926" y="2413"/>
                    <a:pt x="4729" y="2484"/>
                  </a:cubicBezTo>
                  <a:cubicBezTo>
                    <a:pt x="4648" y="2513"/>
                    <a:pt x="4570" y="2548"/>
                    <a:pt x="4496" y="2592"/>
                  </a:cubicBezTo>
                  <a:cubicBezTo>
                    <a:pt x="4366" y="2669"/>
                    <a:pt x="4247" y="2762"/>
                    <a:pt x="4134" y="2863"/>
                  </a:cubicBezTo>
                  <a:cubicBezTo>
                    <a:pt x="3578" y="3362"/>
                    <a:pt x="3276" y="4228"/>
                    <a:pt x="3213" y="5512"/>
                  </a:cubicBezTo>
                  <a:cubicBezTo>
                    <a:pt x="3202" y="5732"/>
                    <a:pt x="3369" y="5919"/>
                    <a:pt x="3586" y="5930"/>
                  </a:cubicBezTo>
                  <a:cubicBezTo>
                    <a:pt x="3593" y="5931"/>
                    <a:pt x="3600" y="5931"/>
                    <a:pt x="3606" y="5931"/>
                  </a:cubicBezTo>
                  <a:cubicBezTo>
                    <a:pt x="3815" y="5931"/>
                    <a:pt x="3989" y="5765"/>
                    <a:pt x="4000" y="5552"/>
                  </a:cubicBezTo>
                  <a:cubicBezTo>
                    <a:pt x="4043" y="4683"/>
                    <a:pt x="4213" y="4034"/>
                    <a:pt x="4493" y="3649"/>
                  </a:cubicBezTo>
                  <a:cubicBezTo>
                    <a:pt x="4473" y="4053"/>
                    <a:pt x="4437" y="4787"/>
                    <a:pt x="4406" y="5536"/>
                  </a:cubicBezTo>
                  <a:cubicBezTo>
                    <a:pt x="4404" y="5550"/>
                    <a:pt x="4400" y="5563"/>
                    <a:pt x="4399" y="5577"/>
                  </a:cubicBezTo>
                  <a:lnTo>
                    <a:pt x="4121" y="9550"/>
                  </a:lnTo>
                  <a:cubicBezTo>
                    <a:pt x="3469" y="9398"/>
                    <a:pt x="3036" y="9136"/>
                    <a:pt x="3036" y="8836"/>
                  </a:cubicBezTo>
                  <a:cubicBezTo>
                    <a:pt x="3036" y="8606"/>
                    <a:pt x="3298" y="8398"/>
                    <a:pt x="3715" y="8245"/>
                  </a:cubicBezTo>
                  <a:lnTo>
                    <a:pt x="3745" y="7843"/>
                  </a:lnTo>
                  <a:cubicBezTo>
                    <a:pt x="2309" y="8075"/>
                    <a:pt x="1301" y="8586"/>
                    <a:pt x="1301" y="9187"/>
                  </a:cubicBezTo>
                  <a:cubicBezTo>
                    <a:pt x="1301" y="9666"/>
                    <a:pt x="1867" y="9963"/>
                    <a:pt x="2241" y="10125"/>
                  </a:cubicBezTo>
                  <a:cubicBezTo>
                    <a:pt x="2579" y="10272"/>
                    <a:pt x="2936" y="10374"/>
                    <a:pt x="3295" y="10452"/>
                  </a:cubicBezTo>
                  <a:cubicBezTo>
                    <a:pt x="3509" y="10498"/>
                    <a:pt x="3725" y="10536"/>
                    <a:pt x="3942" y="10566"/>
                  </a:cubicBezTo>
                  <a:cubicBezTo>
                    <a:pt x="4438" y="10635"/>
                    <a:pt x="4931" y="10667"/>
                    <a:pt x="5434" y="10667"/>
                  </a:cubicBezTo>
                  <a:cubicBezTo>
                    <a:pt x="5609" y="10667"/>
                    <a:pt x="5784" y="10662"/>
                    <a:pt x="5959" y="10654"/>
                  </a:cubicBezTo>
                  <a:cubicBezTo>
                    <a:pt x="6767" y="10615"/>
                    <a:pt x="7596" y="10506"/>
                    <a:pt x="8368" y="10227"/>
                  </a:cubicBezTo>
                  <a:cubicBezTo>
                    <a:pt x="8794" y="10073"/>
                    <a:pt x="9463" y="9799"/>
                    <a:pt x="9557" y="9286"/>
                  </a:cubicBezTo>
                  <a:cubicBezTo>
                    <a:pt x="9563" y="9253"/>
                    <a:pt x="9566" y="9220"/>
                    <a:pt x="9566" y="9187"/>
                  </a:cubicBezTo>
                  <a:close/>
                  <a:moveTo>
                    <a:pt x="5409" y="9687"/>
                  </a:moveTo>
                  <a:cubicBezTo>
                    <a:pt x="5316" y="9687"/>
                    <a:pt x="5226" y="9685"/>
                    <a:pt x="5136" y="9681"/>
                  </a:cubicBezTo>
                  <a:lnTo>
                    <a:pt x="5351" y="6608"/>
                  </a:lnTo>
                  <a:cubicBezTo>
                    <a:pt x="5390" y="6597"/>
                    <a:pt x="5429" y="6588"/>
                    <a:pt x="5462" y="6588"/>
                  </a:cubicBezTo>
                  <a:cubicBezTo>
                    <a:pt x="5501" y="6588"/>
                    <a:pt x="5539" y="6595"/>
                    <a:pt x="5577" y="6599"/>
                  </a:cubicBezTo>
                  <a:lnTo>
                    <a:pt x="5773" y="9671"/>
                  </a:lnTo>
                  <a:cubicBezTo>
                    <a:pt x="5653" y="9678"/>
                    <a:pt x="5535" y="9687"/>
                    <a:pt x="5409" y="9687"/>
                  </a:cubicBezTo>
                  <a:close/>
                  <a:moveTo>
                    <a:pt x="9863" y="6751"/>
                  </a:moveTo>
                  <a:cubicBezTo>
                    <a:pt x="9985" y="6801"/>
                    <a:pt x="10061" y="6867"/>
                    <a:pt x="10061" y="6939"/>
                  </a:cubicBezTo>
                  <a:cubicBezTo>
                    <a:pt x="10061" y="7043"/>
                    <a:pt x="9905" y="7134"/>
                    <a:pt x="9674" y="7185"/>
                  </a:cubicBezTo>
                  <a:cubicBezTo>
                    <a:pt x="9657" y="7190"/>
                    <a:pt x="9638" y="7195"/>
                    <a:pt x="9619" y="7197"/>
                  </a:cubicBezTo>
                  <a:cubicBezTo>
                    <a:pt x="9614" y="7198"/>
                    <a:pt x="9609" y="7198"/>
                    <a:pt x="9605" y="7198"/>
                  </a:cubicBezTo>
                  <a:cubicBezTo>
                    <a:pt x="9499" y="7217"/>
                    <a:pt x="9382" y="7228"/>
                    <a:pt x="9255" y="7228"/>
                  </a:cubicBezTo>
                  <a:cubicBezTo>
                    <a:pt x="8811" y="7228"/>
                    <a:pt x="8451" y="7098"/>
                    <a:pt x="8451" y="6939"/>
                  </a:cubicBezTo>
                  <a:cubicBezTo>
                    <a:pt x="8451" y="6861"/>
                    <a:pt x="8539" y="6790"/>
                    <a:pt x="8681" y="6739"/>
                  </a:cubicBezTo>
                  <a:lnTo>
                    <a:pt x="8691" y="6602"/>
                  </a:lnTo>
                  <a:cubicBezTo>
                    <a:pt x="8203" y="6681"/>
                    <a:pt x="7861" y="6854"/>
                    <a:pt x="7861" y="7058"/>
                  </a:cubicBezTo>
                  <a:cubicBezTo>
                    <a:pt x="7861" y="7335"/>
                    <a:pt x="8489" y="7560"/>
                    <a:pt x="9264" y="7560"/>
                  </a:cubicBezTo>
                  <a:cubicBezTo>
                    <a:pt x="10039" y="7560"/>
                    <a:pt x="10667" y="7335"/>
                    <a:pt x="10667" y="7058"/>
                  </a:cubicBezTo>
                  <a:cubicBezTo>
                    <a:pt x="10667" y="6855"/>
                    <a:pt x="10328" y="6682"/>
                    <a:pt x="9845" y="6603"/>
                  </a:cubicBezTo>
                  <a:lnTo>
                    <a:pt x="9863" y="6751"/>
                  </a:lnTo>
                  <a:close/>
                  <a:moveTo>
                    <a:pt x="1068" y="4056"/>
                  </a:moveTo>
                  <a:cubicBezTo>
                    <a:pt x="1068" y="3866"/>
                    <a:pt x="1220" y="3713"/>
                    <a:pt x="1407" y="3713"/>
                  </a:cubicBezTo>
                  <a:cubicBezTo>
                    <a:pt x="1594" y="3713"/>
                    <a:pt x="1747" y="3866"/>
                    <a:pt x="1747" y="4056"/>
                  </a:cubicBezTo>
                  <a:cubicBezTo>
                    <a:pt x="1747" y="4246"/>
                    <a:pt x="1594" y="4399"/>
                    <a:pt x="1407" y="4399"/>
                  </a:cubicBezTo>
                  <a:cubicBezTo>
                    <a:pt x="1220" y="4399"/>
                    <a:pt x="1068" y="4246"/>
                    <a:pt x="1068" y="4056"/>
                  </a:cubicBezTo>
                  <a:close/>
                  <a:moveTo>
                    <a:pt x="1780" y="4561"/>
                  </a:moveTo>
                  <a:cubicBezTo>
                    <a:pt x="1731" y="4523"/>
                    <a:pt x="1680" y="4489"/>
                    <a:pt x="1620" y="4469"/>
                  </a:cubicBezTo>
                  <a:cubicBezTo>
                    <a:pt x="1565" y="4449"/>
                    <a:pt x="1507" y="4439"/>
                    <a:pt x="1449" y="4434"/>
                  </a:cubicBezTo>
                  <a:lnTo>
                    <a:pt x="1537" y="5365"/>
                  </a:lnTo>
                  <a:lnTo>
                    <a:pt x="1410" y="5515"/>
                  </a:lnTo>
                  <a:lnTo>
                    <a:pt x="1266" y="5365"/>
                  </a:lnTo>
                  <a:lnTo>
                    <a:pt x="1376" y="4433"/>
                  </a:lnTo>
                  <a:cubicBezTo>
                    <a:pt x="1312" y="4435"/>
                    <a:pt x="1248" y="4446"/>
                    <a:pt x="1189" y="4467"/>
                  </a:cubicBezTo>
                  <a:cubicBezTo>
                    <a:pt x="1164" y="4476"/>
                    <a:pt x="1140" y="4487"/>
                    <a:pt x="1118" y="4500"/>
                  </a:cubicBezTo>
                  <a:cubicBezTo>
                    <a:pt x="1078" y="4523"/>
                    <a:pt x="1042" y="4551"/>
                    <a:pt x="1008" y="4582"/>
                  </a:cubicBezTo>
                  <a:cubicBezTo>
                    <a:pt x="839" y="4734"/>
                    <a:pt x="747" y="4997"/>
                    <a:pt x="728" y="5387"/>
                  </a:cubicBezTo>
                  <a:cubicBezTo>
                    <a:pt x="725" y="5454"/>
                    <a:pt x="775" y="5511"/>
                    <a:pt x="841" y="5514"/>
                  </a:cubicBezTo>
                  <a:cubicBezTo>
                    <a:pt x="843" y="5514"/>
                    <a:pt x="845" y="5514"/>
                    <a:pt x="848" y="5514"/>
                  </a:cubicBezTo>
                  <a:cubicBezTo>
                    <a:pt x="911" y="5514"/>
                    <a:pt x="964" y="5464"/>
                    <a:pt x="967" y="5399"/>
                  </a:cubicBezTo>
                  <a:cubicBezTo>
                    <a:pt x="980" y="5135"/>
                    <a:pt x="1032" y="4938"/>
                    <a:pt x="1117" y="4821"/>
                  </a:cubicBezTo>
                  <a:cubicBezTo>
                    <a:pt x="1111" y="4944"/>
                    <a:pt x="1100" y="5167"/>
                    <a:pt x="1090" y="5395"/>
                  </a:cubicBezTo>
                  <a:cubicBezTo>
                    <a:pt x="1090" y="5399"/>
                    <a:pt x="1089" y="5403"/>
                    <a:pt x="1088" y="5407"/>
                  </a:cubicBezTo>
                  <a:lnTo>
                    <a:pt x="993" y="6776"/>
                  </a:lnTo>
                  <a:cubicBezTo>
                    <a:pt x="987" y="6863"/>
                    <a:pt x="1051" y="6938"/>
                    <a:pt x="1136" y="6944"/>
                  </a:cubicBezTo>
                  <a:cubicBezTo>
                    <a:pt x="1140" y="6944"/>
                    <a:pt x="1144" y="6944"/>
                    <a:pt x="1148" y="6944"/>
                  </a:cubicBezTo>
                  <a:cubicBezTo>
                    <a:pt x="1228" y="6944"/>
                    <a:pt x="1296" y="6881"/>
                    <a:pt x="1302" y="6798"/>
                  </a:cubicBezTo>
                  <a:lnTo>
                    <a:pt x="1378" y="5720"/>
                  </a:lnTo>
                  <a:cubicBezTo>
                    <a:pt x="1389" y="5717"/>
                    <a:pt x="1401" y="5714"/>
                    <a:pt x="1411" y="5714"/>
                  </a:cubicBezTo>
                  <a:cubicBezTo>
                    <a:pt x="1423" y="5714"/>
                    <a:pt x="1435" y="5716"/>
                    <a:pt x="1446" y="5717"/>
                  </a:cubicBezTo>
                  <a:lnTo>
                    <a:pt x="1516" y="6807"/>
                  </a:lnTo>
                  <a:cubicBezTo>
                    <a:pt x="1521" y="6890"/>
                    <a:pt x="1589" y="6954"/>
                    <a:pt x="1671" y="6954"/>
                  </a:cubicBezTo>
                  <a:cubicBezTo>
                    <a:pt x="1674" y="6954"/>
                    <a:pt x="1677" y="6954"/>
                    <a:pt x="1681" y="6954"/>
                  </a:cubicBezTo>
                  <a:cubicBezTo>
                    <a:pt x="1766" y="6948"/>
                    <a:pt x="1831" y="6873"/>
                    <a:pt x="1826" y="6787"/>
                  </a:cubicBezTo>
                  <a:lnTo>
                    <a:pt x="1743" y="5493"/>
                  </a:lnTo>
                  <a:cubicBezTo>
                    <a:pt x="1742" y="5486"/>
                    <a:pt x="1741" y="5479"/>
                    <a:pt x="1739" y="5472"/>
                  </a:cubicBezTo>
                  <a:cubicBezTo>
                    <a:pt x="1732" y="5274"/>
                    <a:pt x="1710" y="4981"/>
                    <a:pt x="1697" y="4821"/>
                  </a:cubicBezTo>
                  <a:cubicBezTo>
                    <a:pt x="1784" y="4939"/>
                    <a:pt x="1833" y="5134"/>
                    <a:pt x="1838" y="5396"/>
                  </a:cubicBezTo>
                  <a:cubicBezTo>
                    <a:pt x="1840" y="5462"/>
                    <a:pt x="1893" y="5514"/>
                    <a:pt x="1960" y="5514"/>
                  </a:cubicBezTo>
                  <a:cubicBezTo>
                    <a:pt x="2027" y="5513"/>
                    <a:pt x="2079" y="5458"/>
                    <a:pt x="2078" y="5391"/>
                  </a:cubicBezTo>
                  <a:cubicBezTo>
                    <a:pt x="2069" y="4988"/>
                    <a:pt x="1969" y="4709"/>
                    <a:pt x="1780" y="4561"/>
                  </a:cubicBezTo>
                  <a:close/>
                  <a:moveTo>
                    <a:pt x="2002" y="6751"/>
                  </a:moveTo>
                  <a:cubicBezTo>
                    <a:pt x="2124" y="6801"/>
                    <a:pt x="2200" y="6867"/>
                    <a:pt x="2200" y="6939"/>
                  </a:cubicBezTo>
                  <a:cubicBezTo>
                    <a:pt x="2200" y="7043"/>
                    <a:pt x="2044" y="7134"/>
                    <a:pt x="1813" y="7185"/>
                  </a:cubicBezTo>
                  <a:cubicBezTo>
                    <a:pt x="1795" y="7190"/>
                    <a:pt x="1777" y="7195"/>
                    <a:pt x="1758" y="7197"/>
                  </a:cubicBezTo>
                  <a:cubicBezTo>
                    <a:pt x="1753" y="7198"/>
                    <a:pt x="1748" y="7198"/>
                    <a:pt x="1743" y="7198"/>
                  </a:cubicBezTo>
                  <a:cubicBezTo>
                    <a:pt x="1637" y="7217"/>
                    <a:pt x="1520" y="7228"/>
                    <a:pt x="1394" y="7228"/>
                  </a:cubicBezTo>
                  <a:cubicBezTo>
                    <a:pt x="950" y="7228"/>
                    <a:pt x="589" y="7098"/>
                    <a:pt x="589" y="6939"/>
                  </a:cubicBezTo>
                  <a:cubicBezTo>
                    <a:pt x="589" y="6861"/>
                    <a:pt x="678" y="6790"/>
                    <a:pt x="820" y="6739"/>
                  </a:cubicBezTo>
                  <a:lnTo>
                    <a:pt x="830" y="6602"/>
                  </a:lnTo>
                  <a:cubicBezTo>
                    <a:pt x="342" y="6681"/>
                    <a:pt x="0" y="6854"/>
                    <a:pt x="0" y="7058"/>
                  </a:cubicBezTo>
                  <a:cubicBezTo>
                    <a:pt x="0" y="7335"/>
                    <a:pt x="628" y="7560"/>
                    <a:pt x="1403" y="7560"/>
                  </a:cubicBezTo>
                  <a:cubicBezTo>
                    <a:pt x="2177" y="7560"/>
                    <a:pt x="2805" y="7335"/>
                    <a:pt x="2805" y="7058"/>
                  </a:cubicBezTo>
                  <a:cubicBezTo>
                    <a:pt x="2805" y="6855"/>
                    <a:pt x="2467" y="6682"/>
                    <a:pt x="1984" y="6603"/>
                  </a:cubicBezTo>
                  <a:lnTo>
                    <a:pt x="2002" y="67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zh-CN" altLang="en-US">
                <a:solidFill>
                  <a:schemeClr val="bg1"/>
                </a:solidFill>
                <a:effectLst/>
              </a:endParaRPr>
            </a:p>
          </p:txBody>
        </p:sp>
      </p:grpSp>
      <p:sp>
        <p:nvSpPr>
          <p:cNvPr id="152" name="Title 6"/>
          <p:cNvSpPr txBox="1"/>
          <p:nvPr>
            <p:custDataLst>
              <p:tags r:id="rId51"/>
            </p:custDataLst>
          </p:nvPr>
        </p:nvSpPr>
        <p:spPr>
          <a:xfrm>
            <a:off x="3525837" y="719154"/>
            <a:ext cx="5140326" cy="64516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为什么</a:t>
            </a: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选择营销活动？</a:t>
            </a:r>
            <a:endParaRPr lang="zh-CN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pitchFamily="34" charset="-122"/>
              <a:sym typeface="+mn-ea"/>
            </a:endParaRPr>
          </a:p>
        </p:txBody>
      </p:sp>
      <p:sp>
        <p:nvSpPr>
          <p:cNvPr id="153" name="文本框 152"/>
          <p:cNvSpPr txBox="1"/>
          <p:nvPr>
            <p:custDataLst>
              <p:tags r:id="rId52"/>
            </p:custDataLst>
          </p:nvPr>
        </p:nvSpPr>
        <p:spPr>
          <a:xfrm>
            <a:off x="4700270" y="4700270"/>
            <a:ext cx="1045210" cy="30670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dist">
              <a:buClrTx/>
              <a:buSzTx/>
              <a:buFontTx/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销售提高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8631"/>
</p:tagLst>
</file>

<file path=ppt/tags/tag2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8631"/>
</p:tagLst>
</file>

<file path=ppt/tags/tag2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8631"/>
  <p:tag name="KSO_WM_TEMPLATE_CATEGORY" val="custom"/>
  <p:tag name="KSO_WM_TEMPLATE_MASTER_TYPE" val="0"/>
</p:tagLst>
</file>

<file path=ppt/tags/tag3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3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8631"/>
</p:tagLst>
</file>

<file path=ppt/tags/tag4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8631"/>
</p:tagLst>
</file>

<file path=ppt/tags/tag4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8631"/>
  <p:tag name="KSO_WM_TEMPLATE_CATEGORY" val="custom"/>
  <p:tag name="KSO_WM_TEMPLATE_MASTER_TYPE" val="0"/>
</p:tagLst>
</file>

<file path=ppt/tags/tag5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8631"/>
</p:tagLst>
</file>

<file path=ppt/tags/tag7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8631"/>
</p:tagLst>
</file>

<file path=ppt/tags/tag7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8631"/>
  <p:tag name="KSO_WM_TEMPLATE_CATEGORY" val="custom"/>
  <p:tag name="KSO_WM_TEMPLATE_MASTER_TYPE" val="0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8631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31"/>
  <p:tag name="KSO_WM_TEMPLATE_CATEGORY" val="custom"/>
  <p:tag name="KSO_WM_UNIT_ISCONTENTSTITLE" val="0"/>
  <p:tag name="KSO_WM_UNIT_TEXT_TYPE" val="1"/>
  <p:tag name="KSO_WM_UNIT_PRESET_TEXT" val="中国传统节日模板"/>
</p:tagLst>
</file>

<file path=ppt/tags/tag8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8631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31"/>
  <p:tag name="KSO_WM_TEMPLATE_CATEGORY" val="custom"/>
  <p:tag name="KSO_WM_UNIT_ISCONTENTSTITLE" val="0"/>
  <p:tag name="KSO_WM_UNIT_TEXT_TYPE" val="1"/>
  <p:tag name="KSO_WM_UNIT_VALUE" val="19"/>
  <p:tag name="KSO_WM_UNIT_PRESET_TEXT" val="单击此处添加副标题"/>
</p:tagLst>
</file>

<file path=ppt/tags/tag81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8631"/>
  <p:tag name="KSO_WM_TEMPLATE_CATEGORY" val="custom"/>
  <p:tag name="KSO_WM_SLIDE_INDEX" val="1"/>
  <p:tag name="KSO_WM_SLIDE_ID" val="custom20238631_1"/>
  <p:tag name="KSO_WM_TEMPLATE_MASTER_TYPE" val="0"/>
  <p:tag name="KSO_WM_SLIDE_LAYOUT" val="a_b_f"/>
  <p:tag name="KSO_WM_SLIDE_LAYOUT_CNT" val="1_1_1"/>
</p:tagLst>
</file>

<file path=ppt/tags/tag8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8631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31"/>
  <p:tag name="KSO_WM_TEMPLATE_CATEGORY" val="custom"/>
  <p:tag name="KSO_WM_UNIT_PRESET_TEXT_INDEX" val="-1"/>
  <p:tag name="KSO_WM_UNIT_PRESET_TEXT_LEN" val="0"/>
  <p:tag name="KSO_WM_UNIT_TEXT_FILL_FORE_SCHEMECOLOR_INDEX" val="5"/>
  <p:tag name="KSO_WM_UNIT_TEXT_FILL_TYPE" val="1"/>
  <p:tag name="KSO_WM_UNIT_USESOURCEFORMAT_APPLY" val="1"/>
</p:tagLst>
</file>

<file path=ppt/tags/tag8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DIAGRAM_COLOR_TRICK" val="1"/>
  <p:tag name="KSO_WM_DIAGRAM_COLOR_TEXT_CAN_REMOVE" val="n"/>
  <p:tag name="KSO_WM_UNIT_ID" val="custom20238631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31"/>
  <p:tag name="KSO_WM_TEMPLATE_CATEGORY" val="custom"/>
  <p:tag name="KSO_WM_UNIT_FILL_FORE_SCHEMECOLOR_INDEX" val="5"/>
  <p:tag name="KSO_WM_UNIT_FILL_TYPE" val="1"/>
  <p:tag name="KSO_WM_UNIT_TEXT_FILL_FORE_SCHEMECOLOR_INDEX" val="5"/>
  <p:tag name="KSO_WM_UNIT_TEXT_FILL_TYPE" val="1"/>
  <p:tag name="KSO_WM_UNIT_USESOURCEFORMAT_APPLY" val="1"/>
</p:tagLst>
</file>

<file path=ppt/tags/tag84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gradient&quot;:[{&quot;brightness&quot;:-0.10000000149011612,&quot;colorType&quot;:1,&quot;foreColorIndex&quot;:5,&quot;pos&quot;:0.1599999964237213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,&quot;rgb&quot;:&quot;#f9e68c&quot;,&quot;transparency&quot;:0},{&quot;brightness&quot;:0,&quot;colorType&quot;:2,&quot;pos&quot;:0.800000011920929,&quot;rgb&quot;:&quot;#f5af5c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USESOURCEFORMAT_APPLY" val="1"/>
</p:tagLst>
</file>

<file path=ppt/tags/tag85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gradient&quot;:[{&quot;brightness&quot;:0,&quot;colorType&quot;:1,&quot;foreColorIndex&quot;:5,&quot;pos&quot;:0.1599999964237213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,&quot;colorType&quot;:2,&quot;rgb&quot;:&quot;#ae2417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86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solid&quot;:{&quot;brightness&quot;:0,&quot;colorType&quot;:2,&quot;rgb&quot;:&quot;#ae2417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87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88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UNIT_SUBTYPE" val="a"/>
  <p:tag name="KSO_WM_UNIT_TEXT_LAYER_COUNT" val="1"/>
  <p:tag name="KSO_WM_UNIT_TEXT_TYPE" val="1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FILL_FORE_SCHEMECOLOR_INDEX" val="16"/>
  <p:tag name="KSO_WM_UNIT_TEXT_FILL_TYPE" val="1"/>
  <p:tag name="KSO_WM_UNIT_USESOURCEFORMAT_APPLY" val="1"/>
</p:tagLst>
</file>

<file path=ppt/tags/tag89.xml><?xml version="1.0" encoding="utf-8"?>
<p:tagLst xmlns:p="http://schemas.openxmlformats.org/presentationml/2006/main">
  <p:tag name="KSO_WM_UNIT_TYPE" val="l_h_i"/>
  <p:tag name="KSO_WM_UNIT_INDEX" val="1_2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gradient&quot;:[{&quot;brightness&quot;:-0.10000000149011612,&quot;colorType&quot;:1,&quot;foreColorIndex&quot;:5,&quot;pos&quot;:0.1599999964237213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,&quot;rgb&quot;:&quot;#f9e68c&quot;,&quot;transparency&quot;:0},{&quot;brightness&quot;:0,&quot;colorType&quot;:2,&quot;pos&quot;:0.800000011920929,&quot;rgb&quot;:&quot;#f5af5c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USESOURCEFORMAT_APPLY" val="1"/>
</p:tagLst>
</file>

<file path=ppt/tags/tag90.xml><?xml version="1.0" encoding="utf-8"?>
<p:tagLst xmlns:p="http://schemas.openxmlformats.org/presentationml/2006/main">
  <p:tag name="KSO_WM_UNIT_TYPE" val="l_h_i"/>
  <p:tag name="KSO_WM_UNIT_INDEX" val="1_2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gradient&quot;:[{&quot;brightness&quot;:0,&quot;colorType&quot;:1,&quot;foreColorIndex&quot;:5,&quot;pos&quot;:0.1599999964237213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,&quot;colorType&quot;:2,&quot;rgb&quot;:&quot;#ae2417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91.xml><?xml version="1.0" encoding="utf-8"?>
<p:tagLst xmlns:p="http://schemas.openxmlformats.org/presentationml/2006/main">
  <p:tag name="KSO_WM_UNIT_TYPE" val="l_h_i"/>
  <p:tag name="KSO_WM_UNIT_INDEX" val="1_2_4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solid&quot;:{&quot;brightness&quot;:0,&quot;colorType&quot;:2,&quot;rgb&quot;:&quot;#ae2417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92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i*1_2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93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UNIT_SUBTYPE" val="a"/>
  <p:tag name="KSO_WM_UNIT_TEXT_LAYER_COUNT" val="1"/>
  <p:tag name="KSO_WM_UNIT_TEXT_TYPE" val="1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FILL_FORE_SCHEMECOLOR_INDEX" val="16"/>
  <p:tag name="KSO_WM_UNIT_TEXT_FILL_TYPE" val="1"/>
  <p:tag name="KSO_WM_UNIT_USESOURCEFORMAT_APPLY" val="1"/>
</p:tagLst>
</file>

<file path=ppt/tags/tag94.xml><?xml version="1.0" encoding="utf-8"?>
<p:tagLst xmlns:p="http://schemas.openxmlformats.org/presentationml/2006/main">
  <p:tag name="KSO_WM_UNIT_TYPE" val="l_h_i"/>
  <p:tag name="KSO_WM_UNIT_INDEX" val="1_3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gradient&quot;:[{&quot;brightness&quot;:-0.10000000149011612,&quot;colorType&quot;:1,&quot;foreColorIndex&quot;:5,&quot;pos&quot;:0.1599999964237213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,&quot;rgb&quot;:&quot;#f9e68c&quot;,&quot;transparency&quot;:0},{&quot;brightness&quot;:0,&quot;colorType&quot;:2,&quot;pos&quot;:0.800000011920929,&quot;rgb&quot;:&quot;#f5af5c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USESOURCEFORMAT_APPLY" val="1"/>
</p:tagLst>
</file>

<file path=ppt/tags/tag95.xml><?xml version="1.0" encoding="utf-8"?>
<p:tagLst xmlns:p="http://schemas.openxmlformats.org/presentationml/2006/main">
  <p:tag name="KSO_WM_UNIT_TYPE" val="l_h_i"/>
  <p:tag name="KSO_WM_UNIT_INDEX" val="1_3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gradient&quot;:[{&quot;brightness&quot;:0,&quot;colorType&quot;:1,&quot;foreColorIndex&quot;:5,&quot;pos&quot;:0.1599999964237213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,&quot;colorType&quot;:2,&quot;rgb&quot;:&quot;#ae2417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96.xml><?xml version="1.0" encoding="utf-8"?>
<p:tagLst xmlns:p="http://schemas.openxmlformats.org/presentationml/2006/main">
  <p:tag name="KSO_WM_UNIT_TYPE" val="l_h_i"/>
  <p:tag name="KSO_WM_UNIT_INDEX" val="1_3_4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i*1_3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solid&quot;:{&quot;brightness&quot;:0,&quot;colorType&quot;:2,&quot;rgb&quot;:&quot;#ae2417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97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i*1_3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98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8631_3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31"/>
  <p:tag name="KSO_WM_TEMPLATE_CATEGORY" val="custom"/>
  <p:tag name="KSO_WM_UNIT_SUBTYPE" val="a"/>
  <p:tag name="KSO_WM_UNIT_TEXT_LAYER_COUNT" val="1"/>
  <p:tag name="KSO_WM_UNIT_TEXT_TYPE" val="1"/>
  <p:tag name="KSO_WM_DIAGRAM_MAX_ITEMCNT" val="6"/>
  <p:tag name="KSO_WM_DIAGRAM_MIN_ITEMCNT" val="2"/>
  <p:tag name="KSO_WM_DIAGRAM_VIRTUALLY_FRAME" val="{&quot;height&quot;:290.0194488188977,&quot;left&quot;:513.2986241330124,&quot;top&quot;:129.97913385826772,&quot;width&quot;:385.98834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FILL_FORE_SCHEMECOLOR_INDEX" val="16"/>
  <p:tag name="KSO_WM_UNIT_TEXT_FILL_TYPE" val="1"/>
  <p:tag name="KSO_WM_UNIT_USESOURCEFORMAT_APPLY" val="1"/>
</p:tagLst>
</file>

<file path=ppt/tags/tag99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8631"/>
  <p:tag name="KSO_WM_TEMPLATE_CATEGORY" val="custom"/>
  <p:tag name="KSO_WM_SLIDE_INDEX" val="4"/>
  <p:tag name="KSO_WM_SLIDE_ID" val="custom20238631_4"/>
  <p:tag name="KSO_WM_TEMPLATE_MASTER_TYPE" val="0"/>
  <p:tag name="KSO_WM_SLIDE_LAYOUT" val="a_l"/>
  <p:tag name="KSO_WM_SLIDE_LAYOUT_CNT" val="1_1"/>
  <p:tag name="KSO_WM_SLIDE_DIAGTYPE" val="l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8631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31"/>
  <p:tag name="KSO_WM_TEMPLATE_CATEGORY" val="custom"/>
  <p:tag name="KSO_WM_UNIT_ISCONTENTSTITLE" val="0"/>
  <p:tag name="KSO_WM_UNIT_TEXT_TYPE" val="1"/>
  <p:tag name="KSO_WM_UNIT_PRESET_TEXT" val="添加章节标题"/>
</p:tagLst>
</file>

<file path=ppt/tags/tag10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8631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31"/>
  <p:tag name="KSO_WM_TEMPLATE_CATEGORY" val="custom"/>
  <p:tag name="KSO_WM_UNIT_PRESET_TEXT_INDEX" val="-1"/>
  <p:tag name="KSO_WM_UNIT_PRESET_TEXT_LEN" val="0"/>
</p:tagLst>
</file>

<file path=ppt/tags/tag10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8631"/>
  <p:tag name="KSO_WM_TEMPLATE_CATEGORY" val="custom"/>
  <p:tag name="KSO_WM_SLIDE_INDEX" val="7"/>
  <p:tag name="KSO_WM_SLIDE_ID" val="custom20238631_7"/>
  <p:tag name="KSO_WM_TEMPLATE_MASTER_TYPE" val="0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04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05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06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07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08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09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10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11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12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13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14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15.xml><?xml version="1.0" encoding="utf-8"?>
<p:tagLst xmlns:p="http://schemas.openxmlformats.org/presentationml/2006/main">
  <p:tag name="KSO_WM_DIAGRAM_VIRTUALLY_FRAME" val="{&quot;height&quot;:538.9213382904346,&quot;left&quot;:50.75,&quot;top&quot;:91.87866170956543,&quot;width&quot;:858.55}"/>
</p:tagLst>
</file>

<file path=ppt/tags/tag116.xml><?xml version="1.0" encoding="utf-8"?>
<p:tagLst xmlns:p="http://schemas.openxmlformats.org/presentationml/2006/main">
  <p:tag name="KSO_WM_DIAGRAM_VIRTUALLY_FRAME" val="{&quot;height&quot;:390.65,&quot;left&quot;:55.55,&quot;top&quot;:112.6,&quot;width&quot;:848.95}"/>
</p:tagLst>
</file>

<file path=ppt/tags/tag117.xml><?xml version="1.0" encoding="utf-8"?>
<p:tagLst xmlns:p="http://schemas.openxmlformats.org/presentationml/2006/main">
  <p:tag name="KSO_WM_DIAGRAM_VIRTUALLY_FRAME" val="{&quot;height&quot;:390.65,&quot;left&quot;:55.55,&quot;top&quot;:112.6,&quot;width&quot;:848.95}"/>
</p:tagLst>
</file>

<file path=ppt/tags/tag118.xml><?xml version="1.0" encoding="utf-8"?>
<p:tagLst xmlns:p="http://schemas.openxmlformats.org/presentationml/2006/main">
  <p:tag name="KSO_WM_DIAGRAM_VIRTUALLY_FRAME" val="{&quot;height&quot;:390.65,&quot;left&quot;:55.55,&quot;top&quot;:112.6,&quot;width&quot;:848.95}"/>
</p:tagLst>
</file>

<file path=ppt/tags/tag119.xml><?xml version="1.0" encoding="utf-8"?>
<p:tagLst xmlns:p="http://schemas.openxmlformats.org/presentationml/2006/main">
  <p:tag name="KSO_WM_DIAGRAM_VIRTUALLY_FRAME" val="{&quot;height&quot;:390.65,&quot;left&quot;:55.55,&quot;top&quot;:112.6,&quot;width&quot;:848.95}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8631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31"/>
  <p:tag name="KSO_WM_TEMPLATE_CATEGORY" val="custom"/>
  <p:tag name="KSO_WM_UNIT_ISCONTENTSTITLE" val="0"/>
  <p:tag name="KSO_WM_UNIT_TEXT_TYPE" val="1"/>
  <p:tag name="KSO_WM_UNIT_PRESET_TEXT" val="添加章节标题"/>
</p:tagLst>
</file>

<file path=ppt/tags/tag12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8631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31"/>
  <p:tag name="KSO_WM_TEMPLATE_CATEGORY" val="custom"/>
  <p:tag name="KSO_WM_UNIT_PRESET_TEXT_INDEX" val="-1"/>
  <p:tag name="KSO_WM_UNIT_PRESET_TEXT_LEN" val="0"/>
</p:tagLst>
</file>

<file path=ppt/tags/tag12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8631"/>
  <p:tag name="KSO_WM_TEMPLATE_CATEGORY" val="custom"/>
  <p:tag name="KSO_WM_SLIDE_INDEX" val="7"/>
  <p:tag name="KSO_WM_SLIDE_ID" val="custom20238631_7"/>
  <p:tag name="KSO_WM_TEMPLATE_MASTER_TYPE" val="0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8631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31"/>
  <p:tag name="KSO_WM_TEMPLATE_CATEGORY" val="custom"/>
  <p:tag name="KSO_WM_UNIT_ISCONTENTSTITLE" val="0"/>
  <p:tag name="KSO_WM_UNIT_TEXT_TYPE" val="1"/>
  <p:tag name="KSO_WM_UNIT_PRESET_TEXT" val="添加章节标题"/>
</p:tagLst>
</file>

<file path=ppt/tags/tag12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8631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31"/>
  <p:tag name="KSO_WM_TEMPLATE_CATEGORY" val="custom"/>
  <p:tag name="KSO_WM_UNIT_PRESET_TEXT_INDEX" val="-1"/>
  <p:tag name="KSO_WM_UNIT_PRESET_TEXT_LEN" val="0"/>
</p:tagLst>
</file>

<file path=ppt/tags/tag127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8631"/>
  <p:tag name="KSO_WM_TEMPLATE_CATEGORY" val="custom"/>
  <p:tag name="KSO_WM_SLIDE_INDEX" val="7"/>
  <p:tag name="KSO_WM_SLIDE_ID" val="custom20238631_7"/>
  <p:tag name="KSO_WM_TEMPLATE_MASTER_TYPE" val="0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UNIT_TEXT_LINE_FORE_SCHEMECOLOR_INDEX_BRIGHTNESS" val="0"/>
  <p:tag name="KSO_WM_UNIT_TEXT_LINE_FORE_SCHEMECOLOR_INDEX" val="6"/>
  <p:tag name="KSO_WM_UNIT_TEXT_LINE_FILL_TYPE" val="2"/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NOCLEAR" val="0"/>
  <p:tag name="KSO_WM_UNIT_VALUE" val="35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98*a*1"/>
  <p:tag name="KSO_WM_TEMPLATE_CATEGORY" val="mixed"/>
  <p:tag name="KSO_WM_TEMPLATE_INDEX" val="20201883"/>
  <p:tag name="KSO_WM_UNIT_LAYERLEVEL" val="1"/>
  <p:tag name="KSO_WM_TAG_VERSION" val="1.0"/>
  <p:tag name="KSO_WM_BEAUTIFY_FLAG" val=""/>
  <p:tag name="KSO_WM_UNIT_PRESET_TEXT" val="单击此处输入正文标题内容"/>
  <p:tag name="KSO_WM_UNIT_TEXTBOXSTYLE_GUID" val="{b7ac5097-dede-4cbb-aabe-df0a49354ae8}"/>
  <p:tag name="KSO_WM_UNIT_TEXTBOXSTYLE_TEMPLATEID" val="3131121"/>
  <p:tag name="KSO_WM_UNIT_TEXTBOXSTYLE_TYPE" val="3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PP_MARK_KEY" val="25d0f536-aa9e-47bd-840c-b0740098375d"/>
  <p:tag name="COMMONDATA" val="eyJoZGlkIjoiNzY5OTVjOGVkOGI0OTA4NmU1MWJjZDZkNzQwZGYzMDA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可爱卡通新春节日教育教学">
  <a:themeElements>
    <a:clrScheme name="春节">
      <a:dk1>
        <a:srgbClr val="000000"/>
      </a:dk1>
      <a:lt1>
        <a:srgbClr val="FFFFFF"/>
      </a:lt1>
      <a:dk2>
        <a:srgbClr val="AE2419"/>
      </a:dk2>
      <a:lt2>
        <a:srgbClr val="FAFAFA"/>
      </a:lt2>
      <a:accent1>
        <a:srgbClr val="FFBD55"/>
      </a:accent1>
      <a:accent2>
        <a:srgbClr val="FD892B"/>
      </a:accent2>
      <a:accent3>
        <a:srgbClr val="C4C600"/>
      </a:accent3>
      <a:accent4>
        <a:srgbClr val="A0CE00"/>
      </a:accent4>
      <a:accent5>
        <a:srgbClr val="04C004"/>
      </a:accent5>
      <a:accent6>
        <a:srgbClr val="07DBB0"/>
      </a:accent6>
      <a:hlink>
        <a:srgbClr val="304FFE"/>
      </a:hlink>
      <a:folHlink>
        <a:srgbClr val="492067"/>
      </a:folHlink>
    </a:clrScheme>
    <a:fontScheme name="自定义 5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可爱卡通新春节日教育教学">
  <a:themeElements>
    <a:clrScheme name="春节">
      <a:dk1>
        <a:srgbClr val="000000"/>
      </a:dk1>
      <a:lt1>
        <a:srgbClr val="FFFFFF"/>
      </a:lt1>
      <a:dk2>
        <a:srgbClr val="AE2419"/>
      </a:dk2>
      <a:lt2>
        <a:srgbClr val="FAFAFA"/>
      </a:lt2>
      <a:accent1>
        <a:srgbClr val="FFBD55"/>
      </a:accent1>
      <a:accent2>
        <a:srgbClr val="FD892B"/>
      </a:accent2>
      <a:accent3>
        <a:srgbClr val="C4C600"/>
      </a:accent3>
      <a:accent4>
        <a:srgbClr val="A0CE00"/>
      </a:accent4>
      <a:accent5>
        <a:srgbClr val="04C004"/>
      </a:accent5>
      <a:accent6>
        <a:srgbClr val="07DBB0"/>
      </a:accent6>
      <a:hlink>
        <a:srgbClr val="304FFE"/>
      </a:hlink>
      <a:folHlink>
        <a:srgbClr val="492067"/>
      </a:folHlink>
    </a:clrScheme>
    <a:fontScheme name="自定义 5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可爱卡通新春节日教育教学">
  <a:themeElements>
    <a:clrScheme name="春节">
      <a:dk1>
        <a:srgbClr val="000000"/>
      </a:dk1>
      <a:lt1>
        <a:srgbClr val="FFFFFF"/>
      </a:lt1>
      <a:dk2>
        <a:srgbClr val="AE2419"/>
      </a:dk2>
      <a:lt2>
        <a:srgbClr val="FAFAFA"/>
      </a:lt2>
      <a:accent1>
        <a:srgbClr val="FFBD55"/>
      </a:accent1>
      <a:accent2>
        <a:srgbClr val="FD892B"/>
      </a:accent2>
      <a:accent3>
        <a:srgbClr val="C4C600"/>
      </a:accent3>
      <a:accent4>
        <a:srgbClr val="A0CE00"/>
      </a:accent4>
      <a:accent5>
        <a:srgbClr val="04C004"/>
      </a:accent5>
      <a:accent6>
        <a:srgbClr val="07DBB0"/>
      </a:accent6>
      <a:hlink>
        <a:srgbClr val="304FFE"/>
      </a:hlink>
      <a:folHlink>
        <a:srgbClr val="492067"/>
      </a:folHlink>
    </a:clrScheme>
    <a:fontScheme name="自定义 5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2298</Words>
  <Application>WPS 演示</Application>
  <PresentationFormat>宽屏</PresentationFormat>
  <Paragraphs>283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17</vt:i4>
      </vt:variant>
    </vt:vector>
  </HeadingPairs>
  <TitlesOfParts>
    <vt:vector size="34" baseType="lpstr">
      <vt:lpstr>Arial</vt:lpstr>
      <vt:lpstr>宋体</vt:lpstr>
      <vt:lpstr>Wingdings</vt:lpstr>
      <vt:lpstr>微软雅黑 Light</vt:lpstr>
      <vt:lpstr>微软雅黑</vt:lpstr>
      <vt:lpstr>黑体</vt:lpstr>
      <vt:lpstr>Calibri</vt:lpstr>
      <vt:lpstr>Arial Unicode MS</vt:lpstr>
      <vt:lpstr>方正清刻本悦宋简体</vt:lpstr>
      <vt:lpstr>华文细黑</vt:lpstr>
      <vt:lpstr>Wingdings</vt:lpstr>
      <vt:lpstr>汉仪中黑 简</vt:lpstr>
      <vt:lpstr>思源黑体 Regular</vt:lpstr>
      <vt:lpstr>Office 主题</vt:lpstr>
      <vt:lpstr>可爱卡通新春节日教育教学</vt:lpstr>
      <vt:lpstr>1_可爱卡通新春节日教育教学</vt:lpstr>
      <vt:lpstr>2_可爱卡通新春节日教育教学</vt:lpstr>
      <vt:lpstr>2月营销方案</vt:lpstr>
      <vt:lpstr>目录</vt:lpstr>
      <vt:lpstr>2月节日热点盘点</vt:lpstr>
      <vt:lpstr>PowerPoint 演示文稿</vt:lpstr>
      <vt:lpstr>PowerPoint 演示文稿</vt:lpstr>
      <vt:lpstr>节日热点模板推荐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节日热点案例分享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188</cp:revision>
  <dcterms:created xsi:type="dcterms:W3CDTF">2017-08-03T09:01:00Z</dcterms:created>
  <dcterms:modified xsi:type="dcterms:W3CDTF">2025-01-24T06:52:36Z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AE9D7F21D46E4DB49BE616843CAF8223_13</vt:lpwstr>
  </property>
</Properties>
</file>