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1.xml" ContentType="application/vnd.openxmlformats-officedocument.presentationml.tags+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tags/tag18.xml" ContentType="application/vnd.openxmlformats-officedocument.presentationml.tags+xml"/>
  <Override PartName="/ppt/theme/theme6.xml" ContentType="application/vnd.openxmlformats-officedocument.theme+xml"/>
  <Override PartName="/ppt/tags/tag1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5" r:id="rId2"/>
    <p:sldMasterId id="2147483670" r:id="rId3"/>
    <p:sldMasterId id="2147483673" r:id="rId4"/>
    <p:sldMasterId id="2147483682" r:id="rId5"/>
  </p:sldMasterIdLst>
  <p:handoutMasterIdLst>
    <p:handoutMasterId r:id="rId33"/>
  </p:handoutMasterIdLst>
  <p:sldIdLst>
    <p:sldId id="256" r:id="rId6"/>
    <p:sldId id="261" r:id="rId7"/>
    <p:sldId id="259"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84" r:id="rId26"/>
    <p:sldId id="285" r:id="rId27"/>
    <p:sldId id="286" r:id="rId28"/>
    <p:sldId id="287" r:id="rId29"/>
    <p:sldId id="288" r:id="rId30"/>
    <p:sldId id="289" r:id="rId31"/>
    <p:sldId id="258" r:id="rId32"/>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DA1C28"/>
    <a:srgbClr val="209D87"/>
    <a:srgbClr val="FFC332"/>
    <a:srgbClr val="446F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howGuides="1">
      <p:cViewPr varScale="1">
        <p:scale>
          <a:sx n="111" d="100"/>
          <a:sy n="111" d="100"/>
        </p:scale>
        <p:origin x="590" y="82"/>
      </p:cViewPr>
      <p:guideLst>
        <p:guide orient="horz" pos="1620"/>
        <p:guide pos="2880"/>
      </p:guideLst>
    </p:cSldViewPr>
  </p:slideViewPr>
  <p:notesTextViewPr>
    <p:cViewPr>
      <p:scale>
        <a:sx n="1" d="1"/>
        <a:sy n="1" d="1"/>
      </p:scale>
      <p:origin x="0" y="0"/>
    </p:cViewPr>
  </p:notesTextViewPr>
  <p:notesViewPr>
    <p:cSldViewPr showGuides="1">
      <p:cViewPr varScale="1">
        <p:scale>
          <a:sx n="64" d="100"/>
          <a:sy n="64" d="100"/>
        </p:scale>
        <p:origin x="-2862"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8904803-79E1-441B-B11B-42BF748968D0}" type="datetimeFigureOut">
              <a:rPr lang="en-US" smtClean="0"/>
              <a:t>4/16/2025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EE1B274-A94D-49CF-AE7C-A80E6C2C4AB9}" type="slidenum">
              <a:rPr lang="en-US" smtClean="0"/>
              <a:t>‹#›</a:t>
            </a:fld>
            <a:endParaRPr lang="en-US"/>
          </a:p>
        </p:txBody>
      </p:sp>
    </p:spTree>
    <p:extLst>
      <p:ext uri="{BB962C8B-B14F-4D97-AF65-F5344CB8AC3E}">
        <p14:creationId xmlns:p14="http://schemas.microsoft.com/office/powerpoint/2010/main" val="62353004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xml"/><Relationship Id="rId1" Type="http://schemas.openxmlformats.org/officeDocument/2006/relationships/vmlDrawing" Target="../drawings/vmlDrawing3.v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7.xml"/><Relationship Id="rId1" Type="http://schemas.openxmlformats.org/officeDocument/2006/relationships/vmlDrawing" Target="../drawings/vmlDrawing4.vml"/><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8.xml"/><Relationship Id="rId1" Type="http://schemas.openxmlformats.org/officeDocument/2006/relationships/vmlDrawing" Target="../drawings/vmlDrawing5.v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7.xml"/><Relationship Id="rId1" Type="http://schemas.openxmlformats.org/officeDocument/2006/relationships/vmlDrawing" Target="../drawings/vmlDrawing8.vml"/><Relationship Id="rId5" Type="http://schemas.openxmlformats.org/officeDocument/2006/relationships/image" Target="../media/image1.emf"/><Relationship Id="rId4" Type="http://schemas.openxmlformats.org/officeDocument/2006/relationships/oleObject" Target="../embeddings/oleObject8.bin"/></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51920" y="3730724"/>
            <a:ext cx="4752528" cy="857250"/>
          </a:xfrm>
          <a:prstGeom prst="rect">
            <a:avLst/>
          </a:prstGeom>
        </p:spPr>
        <p:txBody>
          <a:bodyPr/>
          <a:lstStyle>
            <a:lvl1pPr algn="l">
              <a:defRPr sz="2400" b="0" baseline="0">
                <a:solidFill>
                  <a:srgbClr val="000000"/>
                </a:solidFill>
              </a:defRPr>
            </a:lvl1pPr>
          </a:lstStyle>
          <a:p>
            <a:r>
              <a:rPr lang="en-US" dirty="0"/>
              <a:t>Click to add presentation title</a:t>
            </a:r>
          </a:p>
        </p:txBody>
      </p:sp>
    </p:spTree>
    <p:extLst>
      <p:ext uri="{BB962C8B-B14F-4D97-AF65-F5344CB8AC3E}">
        <p14:creationId xmlns:p14="http://schemas.microsoft.com/office/powerpoint/2010/main" val="2760292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tructure-bullets">
    <p:spTree>
      <p:nvGrpSpPr>
        <p:cNvPr id="1" name=""/>
        <p:cNvGrpSpPr/>
        <p:nvPr/>
      </p:nvGrpSpPr>
      <p:grpSpPr>
        <a:xfrm>
          <a:off x="0" y="0"/>
          <a:ext cx="0" cy="0"/>
          <a:chOff x="0" y="0"/>
          <a:chExt cx="0" cy="0"/>
        </a:xfrm>
      </p:grpSpPr>
      <p:sp>
        <p:nvSpPr>
          <p:cNvPr id="7" name="Titelplatzhalter 12"/>
          <p:cNvSpPr>
            <a:spLocks noGrp="1"/>
          </p:cNvSpPr>
          <p:nvPr>
            <p:ph type="title"/>
          </p:nvPr>
        </p:nvSpPr>
        <p:spPr>
          <a:xfrm>
            <a:off x="329458" y="222490"/>
            <a:ext cx="7619447" cy="536437"/>
          </a:xfrm>
          <a:prstGeom prst="rect">
            <a:avLst/>
          </a:prstGeom>
        </p:spPr>
        <p:txBody>
          <a:bodyPr vert="horz" wrap="square" lIns="0" tIns="0" rIns="0" bIns="0" rtlCol="0" anchor="b">
            <a:noAutofit/>
          </a:bodyPr>
          <a:lstStyle/>
          <a:p>
            <a:r>
              <a:rPr lang="de-DE" dirty="0"/>
              <a:t>Add title</a:t>
            </a:r>
          </a:p>
        </p:txBody>
      </p:sp>
      <p:sp>
        <p:nvSpPr>
          <p:cNvPr id="8" name="Textplatzhalter 20"/>
          <p:cNvSpPr>
            <a:spLocks noGrp="1"/>
          </p:cNvSpPr>
          <p:nvPr>
            <p:ph idx="1"/>
          </p:nvPr>
        </p:nvSpPr>
        <p:spPr>
          <a:xfrm>
            <a:off x="337502" y="1167595"/>
            <a:ext cx="7619447" cy="3563951"/>
          </a:xfrm>
          <a:prstGeom prst="rect">
            <a:avLst/>
          </a:prstGeom>
        </p:spPr>
        <p:txBody>
          <a:bodyPr vert="horz" lIns="0" tIns="0" rIns="0" bIns="0" rtlCol="0">
            <a:normAutofit/>
          </a:bodyPr>
          <a:lstStyle>
            <a:lvl1pPr>
              <a:defRPr>
                <a:solidFill>
                  <a:srgbClr val="000000"/>
                </a:solidFill>
              </a:defRPr>
            </a:lvl1pPr>
            <a:lvl3pPr>
              <a:defRPr>
                <a:solidFill>
                  <a:srgbClr val="000000"/>
                </a:solidFill>
              </a:defRPr>
            </a:lvl3pPr>
            <a:lvl4pPr>
              <a:defRPr>
                <a:solidFill>
                  <a:srgbClr val="000000"/>
                </a:solidFill>
              </a:defRPr>
            </a:lvl4pPr>
            <a:lvl5pPr>
              <a:defRPr>
                <a:solidFill>
                  <a:srgbClr val="000000"/>
                </a:solidFill>
              </a:defRPr>
            </a:lvl5pPr>
            <a:lvl6pPr>
              <a:defRPr>
                <a:solidFill>
                  <a:srgbClr val="000000"/>
                </a:solidFill>
              </a:defRPr>
            </a:lvl6pPr>
          </a:lstStyle>
          <a:p>
            <a:pPr lvl="0"/>
            <a:r>
              <a:rPr lang="de-DE" dirty="0"/>
              <a:t>Insert </a:t>
            </a:r>
            <a:r>
              <a:rPr lang="de-DE" dirty="0" err="1"/>
              <a:t>text</a:t>
            </a:r>
            <a:endParaRPr lang="de-DE" dirty="0"/>
          </a:p>
          <a:p>
            <a:pPr lvl="2"/>
            <a:r>
              <a:rPr lang="de-DE" dirty="0"/>
              <a:t>Second </a:t>
            </a:r>
            <a:r>
              <a:rPr lang="de-DE" dirty="0" err="1"/>
              <a:t>level</a:t>
            </a:r>
            <a:endParaRPr lang="de-DE" dirty="0"/>
          </a:p>
          <a:p>
            <a:pPr lvl="3"/>
            <a:r>
              <a:rPr lang="de-DE" dirty="0"/>
              <a:t>Third </a:t>
            </a:r>
            <a:r>
              <a:rPr lang="de-DE" dirty="0" err="1"/>
              <a:t>level</a:t>
            </a:r>
            <a:endParaRPr lang="de-DE" dirty="0"/>
          </a:p>
          <a:p>
            <a:pPr lvl="4"/>
            <a:r>
              <a:rPr lang="de-DE" dirty="0" err="1"/>
              <a:t>Fourth</a:t>
            </a:r>
            <a:r>
              <a:rPr lang="de-DE" dirty="0"/>
              <a:t> </a:t>
            </a:r>
            <a:r>
              <a:rPr lang="de-DE" dirty="0" err="1"/>
              <a:t>level</a:t>
            </a:r>
            <a:endParaRPr lang="de-DE" dirty="0"/>
          </a:p>
          <a:p>
            <a:pPr lvl="5"/>
            <a:r>
              <a:rPr lang="de-DE" dirty="0" err="1"/>
              <a:t>Fifth</a:t>
            </a:r>
            <a:r>
              <a:rPr lang="de-DE" dirty="0"/>
              <a:t> </a:t>
            </a:r>
            <a:r>
              <a:rPr lang="de-DE" dirty="0" err="1"/>
              <a:t>level</a:t>
            </a:r>
            <a:endParaRPr lang="de-DE" dirty="0"/>
          </a:p>
        </p:txBody>
      </p:sp>
    </p:spTree>
    <p:extLst>
      <p:ext uri="{BB962C8B-B14F-4D97-AF65-F5344CB8AC3E}">
        <p14:creationId xmlns:p14="http://schemas.microsoft.com/office/powerpoint/2010/main" val="1429641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Headline+2-columns">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2"/>
            </p:custDataLst>
            <p:extLst>
              <p:ext uri="{D42A27DB-BD31-4B8C-83A1-F6EECF244321}">
                <p14:modId xmlns:p14="http://schemas.microsoft.com/office/powerpoint/2010/main" val="2123296708"/>
              </p:ext>
            </p:extLst>
          </p:nvPr>
        </p:nvGraphicFramePr>
        <p:xfrm>
          <a:off x="1589" y="1192"/>
          <a:ext cx="1587" cy="1190"/>
        </p:xfrm>
        <a:graphic>
          <a:graphicData uri="http://schemas.openxmlformats.org/presentationml/2006/ole">
            <mc:AlternateContent xmlns:mc="http://schemas.openxmlformats.org/markup-compatibility/2006">
              <mc:Choice xmlns:v="urn:schemas-microsoft-com:vml" Requires="v">
                <p:oleObj spid="_x0000_s3135" name="think-cell Folie" r:id="rId4" imgW="270" imgH="270" progId="TCLayout.ActiveDocument.1">
                  <p:embed/>
                </p:oleObj>
              </mc:Choice>
              <mc:Fallback>
                <p:oleObj name="think-cell Folie" r:id="rId4" imgW="270" imgH="270" progId="TCLayout.ActiveDocument.1">
                  <p:embed/>
                  <p:pic>
                    <p:nvPicPr>
                      <p:cNvPr id="0" name=""/>
                      <p:cNvPicPr/>
                      <p:nvPr/>
                    </p:nvPicPr>
                    <p:blipFill>
                      <a:blip r:embed="rId5"/>
                      <a:stretch>
                        <a:fillRect/>
                      </a:stretch>
                    </p:blipFill>
                    <p:spPr>
                      <a:xfrm>
                        <a:off x="1589" y="1192"/>
                        <a:ext cx="1587" cy="1190"/>
                      </a:xfrm>
                      <a:prstGeom prst="rect">
                        <a:avLst/>
                      </a:prstGeom>
                    </p:spPr>
                  </p:pic>
                </p:oleObj>
              </mc:Fallback>
            </mc:AlternateContent>
          </a:graphicData>
        </a:graphic>
      </p:graphicFrame>
      <p:sp>
        <p:nvSpPr>
          <p:cNvPr id="13" name="Textplatzhalter 7"/>
          <p:cNvSpPr>
            <a:spLocks noGrp="1"/>
          </p:cNvSpPr>
          <p:nvPr>
            <p:ph type="body" sz="quarter" idx="25" hasCustomPrompt="1"/>
          </p:nvPr>
        </p:nvSpPr>
        <p:spPr>
          <a:xfrm>
            <a:off x="337500" y="4330338"/>
            <a:ext cx="3581362" cy="401207"/>
          </a:xfrm>
          <a:prstGeom prst="rect">
            <a:avLst/>
          </a:prstGeom>
        </p:spPr>
        <p:txBody>
          <a:bodyPr vert="horz" lIns="0" tIns="0" rIns="0" bIns="0">
            <a:normAutofit/>
          </a:bodyPr>
          <a:lstStyle>
            <a:lvl1pPr marL="0" indent="0">
              <a:lnSpc>
                <a:spcPct val="100000"/>
              </a:lnSpc>
              <a:spcBef>
                <a:spcPts val="0"/>
              </a:spcBef>
              <a:buFontTx/>
              <a:buNone/>
              <a:defRPr sz="900">
                <a:solidFill>
                  <a:srgbClr val="000000"/>
                </a:solidFill>
                <a:latin typeface="Calibri Light"/>
              </a:defRPr>
            </a:lvl1pPr>
          </a:lstStyle>
          <a:p>
            <a:pPr lvl="0"/>
            <a:r>
              <a:rPr lang="de-DE" dirty="0"/>
              <a:t>Add </a:t>
            </a:r>
            <a:r>
              <a:rPr lang="de-DE" dirty="0" err="1"/>
              <a:t>underline</a:t>
            </a:r>
            <a:endParaRPr lang="de-DE" dirty="0"/>
          </a:p>
        </p:txBody>
      </p:sp>
      <p:sp>
        <p:nvSpPr>
          <p:cNvPr id="16" name="Textplatzhalter 7"/>
          <p:cNvSpPr>
            <a:spLocks noGrp="1"/>
          </p:cNvSpPr>
          <p:nvPr>
            <p:ph type="body" sz="quarter" idx="26" hasCustomPrompt="1"/>
          </p:nvPr>
        </p:nvSpPr>
        <p:spPr>
          <a:xfrm>
            <a:off x="4378893" y="4330338"/>
            <a:ext cx="3581362" cy="401207"/>
          </a:xfrm>
          <a:prstGeom prst="rect">
            <a:avLst/>
          </a:prstGeom>
        </p:spPr>
        <p:txBody>
          <a:bodyPr vert="horz" lIns="0" tIns="0" rIns="0" bIns="0">
            <a:normAutofit/>
          </a:bodyPr>
          <a:lstStyle>
            <a:lvl1pPr marL="0" indent="0">
              <a:lnSpc>
                <a:spcPct val="100000"/>
              </a:lnSpc>
              <a:spcBef>
                <a:spcPts val="0"/>
              </a:spcBef>
              <a:buFontTx/>
              <a:buNone/>
              <a:defRPr sz="900">
                <a:solidFill>
                  <a:srgbClr val="000000"/>
                </a:solidFill>
                <a:latin typeface="Calibri Light"/>
              </a:defRPr>
            </a:lvl1pPr>
          </a:lstStyle>
          <a:p>
            <a:pPr lvl="0"/>
            <a:r>
              <a:rPr lang="de-DE" dirty="0"/>
              <a:t>Add </a:t>
            </a:r>
            <a:r>
              <a:rPr lang="de-DE" dirty="0" err="1"/>
              <a:t>underline</a:t>
            </a:r>
            <a:endParaRPr lang="de-DE" dirty="0"/>
          </a:p>
        </p:txBody>
      </p:sp>
      <p:sp>
        <p:nvSpPr>
          <p:cNvPr id="9" name="Bildplatzhalter 3"/>
          <p:cNvSpPr>
            <a:spLocks noGrp="1"/>
          </p:cNvSpPr>
          <p:nvPr>
            <p:ph type="pic" sz="quarter" idx="28" hasCustomPrompt="1"/>
          </p:nvPr>
        </p:nvSpPr>
        <p:spPr>
          <a:xfrm>
            <a:off x="337500" y="2571750"/>
            <a:ext cx="3581362" cy="1758587"/>
          </a:xfrm>
          <a:prstGeom prst="rect">
            <a:avLst/>
          </a:prstGeom>
          <a:solidFill>
            <a:schemeClr val="bg1">
              <a:lumMod val="95000"/>
            </a:schemeClr>
          </a:solidFill>
        </p:spPr>
        <p:txBody>
          <a:bodyPr/>
          <a:lstStyle>
            <a:lvl1pPr marL="135728" indent="-135728">
              <a:buFont typeface="Arial" panose="020B0604020202020204" pitchFamily="34" charset="0"/>
              <a:buChar char="•"/>
              <a:defRPr>
                <a:solidFill>
                  <a:srgbClr val="000000"/>
                </a:solidFill>
              </a:defRPr>
            </a:lvl1pPr>
          </a:lstStyle>
          <a:p>
            <a:r>
              <a:rPr lang="de-DE" dirty="0"/>
              <a:t>Picture</a:t>
            </a:r>
          </a:p>
        </p:txBody>
      </p:sp>
      <p:sp>
        <p:nvSpPr>
          <p:cNvPr id="10" name="Bildplatzhalter 3"/>
          <p:cNvSpPr>
            <a:spLocks noGrp="1"/>
          </p:cNvSpPr>
          <p:nvPr>
            <p:ph type="pic" sz="quarter" idx="29" hasCustomPrompt="1"/>
          </p:nvPr>
        </p:nvSpPr>
        <p:spPr>
          <a:xfrm>
            <a:off x="4378893" y="2571750"/>
            <a:ext cx="3581362" cy="1758587"/>
          </a:xfrm>
          <a:prstGeom prst="rect">
            <a:avLst/>
          </a:prstGeom>
          <a:solidFill>
            <a:schemeClr val="bg1">
              <a:lumMod val="95000"/>
            </a:schemeClr>
          </a:solidFill>
        </p:spPr>
        <p:txBody>
          <a:bodyPr/>
          <a:lstStyle>
            <a:lvl1pPr marL="135728" indent="-135728">
              <a:buFont typeface="Arial" panose="020B0604020202020204" pitchFamily="34" charset="0"/>
              <a:buChar char="•"/>
              <a:defRPr>
                <a:solidFill>
                  <a:srgbClr val="000000"/>
                </a:solidFill>
              </a:defRPr>
            </a:lvl1pPr>
          </a:lstStyle>
          <a:p>
            <a:r>
              <a:rPr lang="de-DE" dirty="0"/>
              <a:t>Picture</a:t>
            </a:r>
          </a:p>
        </p:txBody>
      </p:sp>
      <p:sp>
        <p:nvSpPr>
          <p:cNvPr id="15" name="Textplatzhalter 7"/>
          <p:cNvSpPr>
            <a:spLocks noGrp="1"/>
          </p:cNvSpPr>
          <p:nvPr>
            <p:ph type="body" sz="quarter" idx="10" hasCustomPrompt="1"/>
          </p:nvPr>
        </p:nvSpPr>
        <p:spPr>
          <a:xfrm>
            <a:off x="337500" y="1409476"/>
            <a:ext cx="3581362" cy="1162274"/>
          </a:xfrm>
          <a:prstGeom prst="rect">
            <a:avLst/>
          </a:prstGeom>
        </p:spPr>
        <p:txBody>
          <a:bodyPr/>
          <a:lstStyle>
            <a:lvl2pPr>
              <a:defRPr>
                <a:solidFill>
                  <a:srgbClr val="000000"/>
                </a:solidFill>
              </a:defRPr>
            </a:lvl2pPr>
            <a:lvl3pPr marL="135728" indent="0">
              <a:buNone/>
              <a:defRPr/>
            </a:lvl3pPr>
            <a:lvl4pPr>
              <a:defRPr/>
            </a:lvl4pPr>
            <a:lvl5pPr>
              <a:defRPr/>
            </a:lvl5pPr>
            <a:lvl6pPr>
              <a:defRPr/>
            </a:lvl6pPr>
          </a:lstStyle>
          <a:p>
            <a:pPr lvl="1"/>
            <a:r>
              <a:rPr lang="de-DE" dirty="0"/>
              <a:t>Insert </a:t>
            </a:r>
            <a:r>
              <a:rPr lang="de-DE" dirty="0" err="1"/>
              <a:t>text</a:t>
            </a:r>
            <a:endParaRPr lang="de-DE" dirty="0"/>
          </a:p>
        </p:txBody>
      </p:sp>
      <p:sp>
        <p:nvSpPr>
          <p:cNvPr id="17" name="Textplatzhalter 7"/>
          <p:cNvSpPr>
            <a:spLocks noGrp="1"/>
          </p:cNvSpPr>
          <p:nvPr>
            <p:ph type="body" sz="quarter" idx="30" hasCustomPrompt="1"/>
          </p:nvPr>
        </p:nvSpPr>
        <p:spPr>
          <a:xfrm>
            <a:off x="4378893" y="1409476"/>
            <a:ext cx="3581362" cy="1162274"/>
          </a:xfrm>
          <a:prstGeom prst="rect">
            <a:avLst/>
          </a:prstGeom>
        </p:spPr>
        <p:txBody>
          <a:bodyPr/>
          <a:lstStyle>
            <a:lvl2pPr>
              <a:defRPr>
                <a:solidFill>
                  <a:srgbClr val="000000"/>
                </a:solidFill>
              </a:defRPr>
            </a:lvl2pPr>
            <a:lvl3pPr>
              <a:defRPr/>
            </a:lvl3pPr>
            <a:lvl4pPr>
              <a:defRPr/>
            </a:lvl4pPr>
            <a:lvl5pPr>
              <a:defRPr/>
            </a:lvl5pPr>
            <a:lvl6pPr>
              <a:defRPr/>
            </a:lvl6pPr>
          </a:lstStyle>
          <a:p>
            <a:pPr lvl="1"/>
            <a:r>
              <a:rPr lang="de-DE" dirty="0"/>
              <a:t>Insert </a:t>
            </a:r>
            <a:r>
              <a:rPr lang="de-DE" dirty="0" err="1"/>
              <a:t>text</a:t>
            </a:r>
            <a:endParaRPr lang="de-DE" dirty="0"/>
          </a:p>
        </p:txBody>
      </p:sp>
      <p:sp>
        <p:nvSpPr>
          <p:cNvPr id="12" name="Titelplatzhalter 12"/>
          <p:cNvSpPr>
            <a:spLocks noGrp="1"/>
          </p:cNvSpPr>
          <p:nvPr>
            <p:ph type="title"/>
          </p:nvPr>
        </p:nvSpPr>
        <p:spPr>
          <a:xfrm>
            <a:off x="329458" y="222490"/>
            <a:ext cx="7619447" cy="536437"/>
          </a:xfrm>
          <a:prstGeom prst="rect">
            <a:avLst/>
          </a:prstGeom>
        </p:spPr>
        <p:txBody>
          <a:bodyPr vert="horz" wrap="square" lIns="0" tIns="0" rIns="0" bIns="0" rtlCol="0" anchor="b">
            <a:noAutofit/>
          </a:bodyPr>
          <a:lstStyle/>
          <a:p>
            <a:r>
              <a:rPr lang="de-DE" dirty="0"/>
              <a:t>Add title</a:t>
            </a:r>
          </a:p>
        </p:txBody>
      </p:sp>
    </p:spTree>
    <p:extLst>
      <p:ext uri="{BB962C8B-B14F-4D97-AF65-F5344CB8AC3E}">
        <p14:creationId xmlns:p14="http://schemas.microsoft.com/office/powerpoint/2010/main" val="1480189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Headline+3-columns+picture">
    <p:spTree>
      <p:nvGrpSpPr>
        <p:cNvPr id="1" name=""/>
        <p:cNvGrpSpPr/>
        <p:nvPr/>
      </p:nvGrpSpPr>
      <p:grpSpPr>
        <a:xfrm>
          <a:off x="0" y="0"/>
          <a:ext cx="0" cy="0"/>
          <a:chOff x="0" y="0"/>
          <a:chExt cx="0" cy="0"/>
        </a:xfrm>
      </p:grpSpPr>
      <p:sp>
        <p:nvSpPr>
          <p:cNvPr id="5" name="Textplatzhalter 4"/>
          <p:cNvSpPr>
            <a:spLocks noGrp="1"/>
          </p:cNvSpPr>
          <p:nvPr>
            <p:ph type="body" sz="quarter" idx="23" hasCustomPrompt="1"/>
          </p:nvPr>
        </p:nvSpPr>
        <p:spPr>
          <a:xfrm>
            <a:off x="337500" y="1409476"/>
            <a:ext cx="2666022" cy="781412"/>
          </a:xfrm>
          <a:prstGeom prst="rect">
            <a:avLst/>
          </a:prstGeom>
        </p:spPr>
        <p:txBody>
          <a:bodyPr vert="horz" wrap="square" lIns="0" tIns="0" rIns="0" bIns="0">
            <a:noAutofit/>
          </a:bodyPr>
          <a:lstStyle>
            <a:lvl1pPr marL="0" marR="0" indent="0" algn="l" defTabSz="342892" rtl="0" eaLnBrk="1" fontAlgn="auto" latinLnBrk="0" hangingPunct="1">
              <a:lnSpc>
                <a:spcPct val="100000"/>
              </a:lnSpc>
              <a:spcBef>
                <a:spcPct val="20000"/>
              </a:spcBef>
              <a:spcAft>
                <a:spcPts val="0"/>
              </a:spcAft>
              <a:buClrTx/>
              <a:buSzTx/>
              <a:buFont typeface="Arial"/>
              <a:buNone/>
              <a:tabLst/>
              <a:defRPr sz="1400">
                <a:solidFill>
                  <a:srgbClr val="000000"/>
                </a:solidFill>
              </a:defRPr>
            </a:lvl1pPr>
          </a:lstStyle>
          <a:p>
            <a:pPr marL="0" marR="0" lvl="0" indent="0" algn="l" defTabSz="342892" rtl="0" eaLnBrk="1" fontAlgn="auto" latinLnBrk="0" hangingPunct="1">
              <a:lnSpc>
                <a:spcPct val="100000"/>
              </a:lnSpc>
              <a:spcBef>
                <a:spcPct val="20000"/>
              </a:spcBef>
              <a:spcAft>
                <a:spcPts val="0"/>
              </a:spcAft>
              <a:buClrTx/>
              <a:buSzTx/>
              <a:buFont typeface="Arial"/>
              <a:buNone/>
              <a:tabLst/>
              <a:defRPr/>
            </a:pPr>
            <a:r>
              <a:rPr lang="de-DE" dirty="0"/>
              <a:t>Insert </a:t>
            </a:r>
            <a:r>
              <a:rPr lang="de-DE" dirty="0" err="1"/>
              <a:t>headline</a:t>
            </a:r>
            <a:endParaRPr lang="de-DE" dirty="0"/>
          </a:p>
        </p:txBody>
      </p:sp>
      <p:sp>
        <p:nvSpPr>
          <p:cNvPr id="12" name="Textplatzhalter 4"/>
          <p:cNvSpPr>
            <a:spLocks noGrp="1"/>
          </p:cNvSpPr>
          <p:nvPr>
            <p:ph type="body" sz="quarter" idx="24" hasCustomPrompt="1"/>
          </p:nvPr>
        </p:nvSpPr>
        <p:spPr>
          <a:xfrm>
            <a:off x="3241647" y="1409476"/>
            <a:ext cx="2666022" cy="781412"/>
          </a:xfrm>
          <a:prstGeom prst="rect">
            <a:avLst/>
          </a:prstGeom>
        </p:spPr>
        <p:txBody>
          <a:bodyPr vert="horz" wrap="square" lIns="0" tIns="0" rIns="0" bIns="0">
            <a:noAutofit/>
          </a:bodyPr>
          <a:lstStyle>
            <a:lvl1pPr marL="0" marR="0" indent="0" algn="l" defTabSz="342892" rtl="0" eaLnBrk="1" fontAlgn="auto" latinLnBrk="0" hangingPunct="1">
              <a:lnSpc>
                <a:spcPct val="100000"/>
              </a:lnSpc>
              <a:spcBef>
                <a:spcPct val="20000"/>
              </a:spcBef>
              <a:spcAft>
                <a:spcPts val="0"/>
              </a:spcAft>
              <a:buClrTx/>
              <a:buSzTx/>
              <a:buFont typeface="Arial"/>
              <a:buNone/>
              <a:tabLst/>
              <a:defRPr sz="1400">
                <a:solidFill>
                  <a:srgbClr val="000000"/>
                </a:solidFill>
              </a:defRPr>
            </a:lvl1pPr>
          </a:lstStyle>
          <a:p>
            <a:pPr marL="0" marR="0" lvl="0" indent="0" algn="l" defTabSz="342892" rtl="0" eaLnBrk="1" fontAlgn="auto" latinLnBrk="0" hangingPunct="1">
              <a:lnSpc>
                <a:spcPct val="100000"/>
              </a:lnSpc>
              <a:spcBef>
                <a:spcPct val="20000"/>
              </a:spcBef>
              <a:spcAft>
                <a:spcPts val="0"/>
              </a:spcAft>
              <a:buClrTx/>
              <a:buSzTx/>
              <a:buFont typeface="Arial"/>
              <a:buNone/>
              <a:tabLst/>
              <a:defRPr/>
            </a:pPr>
            <a:r>
              <a:rPr lang="de-DE" dirty="0"/>
              <a:t>Insert </a:t>
            </a:r>
            <a:r>
              <a:rPr lang="de-DE" dirty="0" err="1"/>
              <a:t>headline</a:t>
            </a:r>
            <a:endParaRPr lang="de-DE" dirty="0"/>
          </a:p>
        </p:txBody>
      </p:sp>
      <p:sp>
        <p:nvSpPr>
          <p:cNvPr id="16" name="Textplatzhalter 4"/>
          <p:cNvSpPr>
            <a:spLocks noGrp="1"/>
          </p:cNvSpPr>
          <p:nvPr>
            <p:ph type="body" sz="quarter" idx="26" hasCustomPrompt="1"/>
          </p:nvPr>
        </p:nvSpPr>
        <p:spPr>
          <a:xfrm>
            <a:off x="6145793" y="1409476"/>
            <a:ext cx="2666022" cy="781412"/>
          </a:xfrm>
          <a:prstGeom prst="rect">
            <a:avLst/>
          </a:prstGeom>
        </p:spPr>
        <p:txBody>
          <a:bodyPr vert="horz" wrap="square" lIns="0" tIns="0" rIns="0" bIns="0">
            <a:noAutofit/>
          </a:bodyPr>
          <a:lstStyle>
            <a:lvl1pPr marL="0" marR="0" indent="0" algn="l" defTabSz="342892" rtl="0" eaLnBrk="1" fontAlgn="auto" latinLnBrk="0" hangingPunct="1">
              <a:lnSpc>
                <a:spcPct val="100000"/>
              </a:lnSpc>
              <a:spcBef>
                <a:spcPct val="20000"/>
              </a:spcBef>
              <a:spcAft>
                <a:spcPts val="0"/>
              </a:spcAft>
              <a:buClrTx/>
              <a:buSzTx/>
              <a:buFont typeface="Arial"/>
              <a:buNone/>
              <a:tabLst/>
              <a:defRPr sz="1400">
                <a:solidFill>
                  <a:srgbClr val="000000"/>
                </a:solidFill>
              </a:defRPr>
            </a:lvl1pPr>
          </a:lstStyle>
          <a:p>
            <a:pPr marL="0" marR="0" lvl="0" indent="0" algn="l" defTabSz="342892" rtl="0" eaLnBrk="1" fontAlgn="auto" latinLnBrk="0" hangingPunct="1">
              <a:lnSpc>
                <a:spcPct val="100000"/>
              </a:lnSpc>
              <a:spcBef>
                <a:spcPct val="20000"/>
              </a:spcBef>
              <a:spcAft>
                <a:spcPts val="0"/>
              </a:spcAft>
              <a:buClrTx/>
              <a:buSzTx/>
              <a:buFont typeface="Arial"/>
              <a:buNone/>
              <a:tabLst/>
              <a:defRPr/>
            </a:pPr>
            <a:r>
              <a:rPr lang="de-DE" dirty="0"/>
              <a:t>Insert </a:t>
            </a:r>
            <a:r>
              <a:rPr lang="de-DE" dirty="0" err="1"/>
              <a:t>headline</a:t>
            </a:r>
            <a:endParaRPr lang="de-DE" dirty="0"/>
          </a:p>
        </p:txBody>
      </p:sp>
      <p:sp>
        <p:nvSpPr>
          <p:cNvPr id="7" name="Bildplatzhalter 12"/>
          <p:cNvSpPr>
            <a:spLocks noGrp="1"/>
          </p:cNvSpPr>
          <p:nvPr>
            <p:ph type="pic" sz="quarter" idx="29" hasCustomPrompt="1"/>
          </p:nvPr>
        </p:nvSpPr>
        <p:spPr>
          <a:xfrm>
            <a:off x="6145793" y="2190889"/>
            <a:ext cx="2666022" cy="2543037"/>
          </a:xfrm>
          <a:prstGeom prst="rect">
            <a:avLst/>
          </a:prstGeom>
          <a:solidFill>
            <a:schemeClr val="bg1">
              <a:lumMod val="95000"/>
            </a:schemeClr>
          </a:solidFill>
        </p:spPr>
        <p:txBody>
          <a:bodyPr/>
          <a:lstStyle>
            <a:lvl1pPr marL="135728" indent="-135728">
              <a:buFont typeface="Arial" panose="020B0604020202020204" pitchFamily="34" charset="0"/>
              <a:buChar char="•"/>
              <a:defRPr>
                <a:solidFill>
                  <a:srgbClr val="000000"/>
                </a:solidFill>
              </a:defRPr>
            </a:lvl1pPr>
          </a:lstStyle>
          <a:p>
            <a:r>
              <a:rPr lang="de-DE" dirty="0"/>
              <a:t>Picture</a:t>
            </a:r>
          </a:p>
        </p:txBody>
      </p:sp>
      <p:sp>
        <p:nvSpPr>
          <p:cNvPr id="8" name="Bildplatzhalter 9"/>
          <p:cNvSpPr>
            <a:spLocks noGrp="1"/>
          </p:cNvSpPr>
          <p:nvPr>
            <p:ph type="pic" sz="quarter" idx="28" hasCustomPrompt="1"/>
          </p:nvPr>
        </p:nvSpPr>
        <p:spPr>
          <a:xfrm>
            <a:off x="3241646" y="2190889"/>
            <a:ext cx="2666022" cy="2543037"/>
          </a:xfrm>
          <a:prstGeom prst="rect">
            <a:avLst/>
          </a:prstGeom>
          <a:solidFill>
            <a:schemeClr val="bg1">
              <a:lumMod val="95000"/>
            </a:schemeClr>
          </a:solidFill>
        </p:spPr>
        <p:txBody>
          <a:bodyPr/>
          <a:lstStyle>
            <a:lvl1pPr marL="135728" indent="-135728">
              <a:buFont typeface="Arial" panose="020B0604020202020204" pitchFamily="34" charset="0"/>
              <a:buChar char="•"/>
              <a:defRPr>
                <a:solidFill>
                  <a:srgbClr val="000000"/>
                </a:solidFill>
              </a:defRPr>
            </a:lvl1pPr>
          </a:lstStyle>
          <a:p>
            <a:r>
              <a:rPr lang="de-DE" dirty="0"/>
              <a:t>Picture</a:t>
            </a:r>
          </a:p>
        </p:txBody>
      </p:sp>
      <p:sp>
        <p:nvSpPr>
          <p:cNvPr id="9" name="Bildplatzhalter 3"/>
          <p:cNvSpPr>
            <a:spLocks noGrp="1"/>
          </p:cNvSpPr>
          <p:nvPr>
            <p:ph type="pic" sz="quarter" idx="27" hasCustomPrompt="1"/>
          </p:nvPr>
        </p:nvSpPr>
        <p:spPr>
          <a:xfrm>
            <a:off x="337500" y="2190889"/>
            <a:ext cx="2666022" cy="2543037"/>
          </a:xfrm>
          <a:prstGeom prst="rect">
            <a:avLst/>
          </a:prstGeom>
          <a:solidFill>
            <a:schemeClr val="bg1">
              <a:lumMod val="95000"/>
            </a:schemeClr>
          </a:solidFill>
        </p:spPr>
        <p:txBody>
          <a:bodyPr/>
          <a:lstStyle>
            <a:lvl1pPr marL="135728" indent="-135728">
              <a:buFont typeface="Arial" panose="020B0604020202020204" pitchFamily="34" charset="0"/>
              <a:buChar char="•"/>
              <a:defRPr>
                <a:solidFill>
                  <a:srgbClr val="000000"/>
                </a:solidFill>
              </a:defRPr>
            </a:lvl1pPr>
          </a:lstStyle>
          <a:p>
            <a:r>
              <a:rPr lang="de-DE" dirty="0"/>
              <a:t>Picture</a:t>
            </a:r>
          </a:p>
        </p:txBody>
      </p:sp>
      <p:sp>
        <p:nvSpPr>
          <p:cNvPr id="11" name="Titelplatzhalter 12"/>
          <p:cNvSpPr>
            <a:spLocks noGrp="1"/>
          </p:cNvSpPr>
          <p:nvPr>
            <p:ph type="title"/>
          </p:nvPr>
        </p:nvSpPr>
        <p:spPr>
          <a:xfrm>
            <a:off x="329458" y="222490"/>
            <a:ext cx="7619447" cy="536437"/>
          </a:xfrm>
          <a:prstGeom prst="rect">
            <a:avLst/>
          </a:prstGeom>
        </p:spPr>
        <p:txBody>
          <a:bodyPr vert="horz" wrap="square" lIns="0" tIns="0" rIns="0" bIns="0" rtlCol="0" anchor="b">
            <a:noAutofit/>
          </a:bodyPr>
          <a:lstStyle/>
          <a:p>
            <a:r>
              <a:rPr lang="de-DE" dirty="0"/>
              <a:t>Add title</a:t>
            </a:r>
          </a:p>
        </p:txBody>
      </p:sp>
    </p:spTree>
    <p:extLst>
      <p:ext uri="{BB962C8B-B14F-4D97-AF65-F5344CB8AC3E}">
        <p14:creationId xmlns:p14="http://schemas.microsoft.com/office/powerpoint/2010/main" val="868520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Headline+3-text_columns">
    <p:spTree>
      <p:nvGrpSpPr>
        <p:cNvPr id="1" name=""/>
        <p:cNvGrpSpPr/>
        <p:nvPr/>
      </p:nvGrpSpPr>
      <p:grpSpPr>
        <a:xfrm>
          <a:off x="0" y="0"/>
          <a:ext cx="0" cy="0"/>
          <a:chOff x="0" y="0"/>
          <a:chExt cx="0" cy="0"/>
        </a:xfrm>
      </p:grpSpPr>
      <p:sp>
        <p:nvSpPr>
          <p:cNvPr id="9" name="Textplatzhalter 7"/>
          <p:cNvSpPr>
            <a:spLocks noGrp="1"/>
          </p:cNvSpPr>
          <p:nvPr>
            <p:ph type="body" sz="quarter" idx="10" hasCustomPrompt="1"/>
          </p:nvPr>
        </p:nvSpPr>
        <p:spPr>
          <a:xfrm>
            <a:off x="337500" y="1409477"/>
            <a:ext cx="2666022" cy="3322069"/>
          </a:xfrm>
          <a:prstGeom prst="rect">
            <a:avLst/>
          </a:prstGeom>
        </p:spPr>
        <p:txBody>
          <a:bodyPr/>
          <a:lstStyle>
            <a:lvl2pPr>
              <a:defRPr>
                <a:solidFill>
                  <a:srgbClr val="000000"/>
                </a:solidFill>
              </a:defRPr>
            </a:lvl2pPr>
            <a:lvl3pPr>
              <a:defRPr/>
            </a:lvl3pPr>
            <a:lvl4pPr>
              <a:defRPr/>
            </a:lvl4pPr>
            <a:lvl5pPr>
              <a:defRPr/>
            </a:lvl5pPr>
            <a:lvl6pPr>
              <a:defRPr/>
            </a:lvl6pPr>
          </a:lstStyle>
          <a:p>
            <a:pPr lvl="1"/>
            <a:r>
              <a:rPr lang="de-DE" dirty="0"/>
              <a:t>Insert </a:t>
            </a:r>
            <a:r>
              <a:rPr lang="de-DE" dirty="0" err="1"/>
              <a:t>text</a:t>
            </a:r>
            <a:endParaRPr lang="de-DE" dirty="0"/>
          </a:p>
        </p:txBody>
      </p:sp>
      <p:sp>
        <p:nvSpPr>
          <p:cNvPr id="13" name="Textplatzhalter 7"/>
          <p:cNvSpPr>
            <a:spLocks noGrp="1"/>
          </p:cNvSpPr>
          <p:nvPr>
            <p:ph type="body" sz="quarter" idx="36" hasCustomPrompt="1"/>
          </p:nvPr>
        </p:nvSpPr>
        <p:spPr>
          <a:xfrm>
            <a:off x="3241647" y="1409477"/>
            <a:ext cx="2666022" cy="3322069"/>
          </a:xfrm>
          <a:prstGeom prst="rect">
            <a:avLst/>
          </a:prstGeom>
        </p:spPr>
        <p:txBody>
          <a:bodyPr/>
          <a:lstStyle>
            <a:lvl2pPr>
              <a:defRPr>
                <a:solidFill>
                  <a:srgbClr val="000000"/>
                </a:solidFill>
              </a:defRPr>
            </a:lvl2pPr>
            <a:lvl3pPr>
              <a:defRPr/>
            </a:lvl3pPr>
            <a:lvl4pPr>
              <a:defRPr/>
            </a:lvl4pPr>
            <a:lvl5pPr>
              <a:defRPr/>
            </a:lvl5pPr>
            <a:lvl6pPr>
              <a:defRPr/>
            </a:lvl6pPr>
          </a:lstStyle>
          <a:p>
            <a:pPr lvl="1"/>
            <a:r>
              <a:rPr lang="de-DE" dirty="0"/>
              <a:t>Insert </a:t>
            </a:r>
            <a:r>
              <a:rPr lang="de-DE" dirty="0" err="1"/>
              <a:t>text</a:t>
            </a:r>
            <a:endParaRPr lang="de-DE" dirty="0"/>
          </a:p>
        </p:txBody>
      </p:sp>
      <p:sp>
        <p:nvSpPr>
          <p:cNvPr id="14" name="Textplatzhalter 7"/>
          <p:cNvSpPr>
            <a:spLocks noGrp="1"/>
          </p:cNvSpPr>
          <p:nvPr>
            <p:ph type="body" sz="quarter" idx="37" hasCustomPrompt="1"/>
          </p:nvPr>
        </p:nvSpPr>
        <p:spPr>
          <a:xfrm>
            <a:off x="6145793" y="1409477"/>
            <a:ext cx="2666022" cy="3322068"/>
          </a:xfrm>
          <a:prstGeom prst="rect">
            <a:avLst/>
          </a:prstGeom>
        </p:spPr>
        <p:txBody>
          <a:bodyPr/>
          <a:lstStyle>
            <a:lvl2pPr>
              <a:defRPr>
                <a:solidFill>
                  <a:srgbClr val="000000"/>
                </a:solidFill>
              </a:defRPr>
            </a:lvl2pPr>
            <a:lvl3pPr>
              <a:defRPr/>
            </a:lvl3pPr>
            <a:lvl4pPr>
              <a:defRPr/>
            </a:lvl4pPr>
            <a:lvl5pPr>
              <a:defRPr/>
            </a:lvl5pPr>
            <a:lvl6pPr>
              <a:defRPr/>
            </a:lvl6pPr>
          </a:lstStyle>
          <a:p>
            <a:pPr lvl="1"/>
            <a:r>
              <a:rPr lang="de-DE" dirty="0"/>
              <a:t>Insert </a:t>
            </a:r>
            <a:r>
              <a:rPr lang="de-DE" dirty="0" err="1"/>
              <a:t>text</a:t>
            </a:r>
            <a:endParaRPr lang="de-DE" dirty="0"/>
          </a:p>
        </p:txBody>
      </p:sp>
      <p:sp>
        <p:nvSpPr>
          <p:cNvPr id="7" name="Titelplatzhalter 12"/>
          <p:cNvSpPr>
            <a:spLocks noGrp="1"/>
          </p:cNvSpPr>
          <p:nvPr>
            <p:ph type="title"/>
          </p:nvPr>
        </p:nvSpPr>
        <p:spPr>
          <a:xfrm>
            <a:off x="329458" y="222490"/>
            <a:ext cx="7619447" cy="536437"/>
          </a:xfrm>
          <a:prstGeom prst="rect">
            <a:avLst/>
          </a:prstGeom>
        </p:spPr>
        <p:txBody>
          <a:bodyPr vert="horz" wrap="square" lIns="0" tIns="0" rIns="0" bIns="0" rtlCol="0" anchor="b">
            <a:noAutofit/>
          </a:bodyPr>
          <a:lstStyle/>
          <a:p>
            <a:r>
              <a:rPr lang="de-DE" dirty="0"/>
              <a:t>Add title</a:t>
            </a:r>
          </a:p>
        </p:txBody>
      </p:sp>
    </p:spTree>
    <p:extLst>
      <p:ext uri="{BB962C8B-B14F-4D97-AF65-F5344CB8AC3E}">
        <p14:creationId xmlns:p14="http://schemas.microsoft.com/office/powerpoint/2010/main" val="4051890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Headline+2-text_columns">
    <p:spTree>
      <p:nvGrpSpPr>
        <p:cNvPr id="1" name=""/>
        <p:cNvGrpSpPr/>
        <p:nvPr/>
      </p:nvGrpSpPr>
      <p:grpSpPr>
        <a:xfrm>
          <a:off x="0" y="0"/>
          <a:ext cx="0" cy="0"/>
          <a:chOff x="0" y="0"/>
          <a:chExt cx="0" cy="0"/>
        </a:xfrm>
      </p:grpSpPr>
      <p:sp>
        <p:nvSpPr>
          <p:cNvPr id="7" name="Rectangle 1"/>
          <p:cNvSpPr/>
          <p:nvPr userDrawn="1"/>
        </p:nvSpPr>
        <p:spPr>
          <a:xfrm>
            <a:off x="-6140" y="978574"/>
            <a:ext cx="4578141" cy="4164927"/>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anchor="ctr"/>
          <a:lstStyle/>
          <a:p>
            <a:pPr rtl="0" fontAlgn="auto">
              <a:spcBef>
                <a:spcPts val="0"/>
              </a:spcBef>
              <a:spcAft>
                <a:spcPts val="0"/>
              </a:spcAft>
              <a:defRPr/>
            </a:pPr>
            <a:endParaRPr lang="en-US" dirty="0"/>
          </a:p>
        </p:txBody>
      </p:sp>
      <p:sp>
        <p:nvSpPr>
          <p:cNvPr id="8" name="Rectangle 2"/>
          <p:cNvSpPr/>
          <p:nvPr userDrawn="1"/>
        </p:nvSpPr>
        <p:spPr>
          <a:xfrm>
            <a:off x="4572000" y="978574"/>
            <a:ext cx="4572000" cy="416492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anchor="ctr"/>
          <a:lstStyle/>
          <a:p>
            <a:pPr rtl="0" fontAlgn="auto">
              <a:spcBef>
                <a:spcPts val="0"/>
              </a:spcBef>
              <a:spcAft>
                <a:spcPts val="0"/>
              </a:spcAft>
              <a:defRPr/>
            </a:pPr>
            <a:endParaRPr lang="en-US" dirty="0"/>
          </a:p>
        </p:txBody>
      </p:sp>
      <p:sp>
        <p:nvSpPr>
          <p:cNvPr id="9" name="Textplatzhalter 7"/>
          <p:cNvSpPr>
            <a:spLocks noGrp="1"/>
          </p:cNvSpPr>
          <p:nvPr>
            <p:ph type="body" sz="quarter" idx="10" hasCustomPrompt="1"/>
          </p:nvPr>
        </p:nvSpPr>
        <p:spPr>
          <a:xfrm>
            <a:off x="337501" y="1227743"/>
            <a:ext cx="3883461" cy="3503802"/>
          </a:xfrm>
          <a:prstGeom prst="rect">
            <a:avLst/>
          </a:prstGeom>
        </p:spPr>
        <p:txBody>
          <a:bodyPr/>
          <a:lstStyle>
            <a:lvl2pPr>
              <a:defRPr>
                <a:solidFill>
                  <a:schemeClr val="accent3"/>
                </a:solidFill>
              </a:defRPr>
            </a:lvl2pPr>
            <a:lvl3pPr>
              <a:defRPr/>
            </a:lvl3pPr>
            <a:lvl4pPr>
              <a:defRPr/>
            </a:lvl4pPr>
            <a:lvl5pPr>
              <a:defRPr/>
            </a:lvl5pPr>
            <a:lvl6pPr>
              <a:defRPr/>
            </a:lvl6pPr>
          </a:lstStyle>
          <a:p>
            <a:pPr lvl="1"/>
            <a:r>
              <a:rPr lang="de-DE" dirty="0"/>
              <a:t>Insert </a:t>
            </a:r>
            <a:r>
              <a:rPr lang="de-DE" dirty="0" err="1"/>
              <a:t>text</a:t>
            </a:r>
            <a:endParaRPr lang="de-DE" dirty="0"/>
          </a:p>
        </p:txBody>
      </p:sp>
      <p:sp>
        <p:nvSpPr>
          <p:cNvPr id="10" name="Textplatzhalter 7"/>
          <p:cNvSpPr>
            <a:spLocks noGrp="1"/>
          </p:cNvSpPr>
          <p:nvPr>
            <p:ph type="body" sz="quarter" idx="11" hasCustomPrompt="1"/>
          </p:nvPr>
        </p:nvSpPr>
        <p:spPr>
          <a:xfrm>
            <a:off x="4901008" y="1234187"/>
            <a:ext cx="4045479" cy="3503802"/>
          </a:xfrm>
          <a:prstGeom prst="rect">
            <a:avLst/>
          </a:prstGeom>
        </p:spPr>
        <p:txBody>
          <a:bodyPr/>
          <a:lstStyle>
            <a:lvl2pPr>
              <a:defRPr>
                <a:solidFill>
                  <a:schemeClr val="accent3"/>
                </a:solidFill>
              </a:defRPr>
            </a:lvl2pPr>
            <a:lvl3pPr>
              <a:defRPr/>
            </a:lvl3pPr>
            <a:lvl4pPr>
              <a:defRPr/>
            </a:lvl4pPr>
            <a:lvl5pPr>
              <a:defRPr/>
            </a:lvl5pPr>
            <a:lvl6pPr>
              <a:defRPr/>
            </a:lvl6pPr>
          </a:lstStyle>
          <a:p>
            <a:pPr lvl="1"/>
            <a:r>
              <a:rPr lang="de-DE" dirty="0"/>
              <a:t>Insert </a:t>
            </a:r>
            <a:r>
              <a:rPr lang="de-DE" dirty="0" err="1"/>
              <a:t>text</a:t>
            </a:r>
            <a:endParaRPr lang="de-DE" dirty="0"/>
          </a:p>
        </p:txBody>
      </p:sp>
      <p:sp>
        <p:nvSpPr>
          <p:cNvPr id="11" name="Titelplatzhalter 12"/>
          <p:cNvSpPr>
            <a:spLocks noGrp="1"/>
          </p:cNvSpPr>
          <p:nvPr>
            <p:ph type="title"/>
          </p:nvPr>
        </p:nvSpPr>
        <p:spPr>
          <a:xfrm>
            <a:off x="329458" y="222490"/>
            <a:ext cx="7619447" cy="536437"/>
          </a:xfrm>
          <a:prstGeom prst="rect">
            <a:avLst/>
          </a:prstGeom>
        </p:spPr>
        <p:txBody>
          <a:bodyPr vert="horz" wrap="square" lIns="0" tIns="0" rIns="0" bIns="0" rtlCol="0" anchor="b">
            <a:noAutofit/>
          </a:bodyPr>
          <a:lstStyle/>
          <a:p>
            <a:r>
              <a:rPr lang="de-DE" dirty="0"/>
              <a:t>Add title</a:t>
            </a:r>
          </a:p>
        </p:txBody>
      </p:sp>
    </p:spTree>
    <p:extLst>
      <p:ext uri="{BB962C8B-B14F-4D97-AF65-F5344CB8AC3E}">
        <p14:creationId xmlns:p14="http://schemas.microsoft.com/office/powerpoint/2010/main" val="1460538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olumn+picture-2/1">
    <p:spTree>
      <p:nvGrpSpPr>
        <p:cNvPr id="1" name=""/>
        <p:cNvGrpSpPr/>
        <p:nvPr/>
      </p:nvGrpSpPr>
      <p:grpSpPr>
        <a:xfrm>
          <a:off x="0" y="0"/>
          <a:ext cx="0" cy="0"/>
          <a:chOff x="0" y="0"/>
          <a:chExt cx="0" cy="0"/>
        </a:xfrm>
      </p:grpSpPr>
      <p:sp>
        <p:nvSpPr>
          <p:cNvPr id="5" name="Bildplatzhalter 4"/>
          <p:cNvSpPr>
            <a:spLocks noGrp="1"/>
          </p:cNvSpPr>
          <p:nvPr>
            <p:ph type="pic" sz="quarter" idx="19" hasCustomPrompt="1"/>
          </p:nvPr>
        </p:nvSpPr>
        <p:spPr>
          <a:xfrm>
            <a:off x="6146008" y="1221600"/>
            <a:ext cx="2672953" cy="3509945"/>
          </a:xfrm>
          <a:prstGeom prst="rect">
            <a:avLst/>
          </a:prstGeom>
          <a:solidFill>
            <a:schemeClr val="bg1">
              <a:lumMod val="95000"/>
            </a:schemeClr>
          </a:solidFill>
        </p:spPr>
        <p:txBody>
          <a:bodyPr/>
          <a:lstStyle>
            <a:lvl1pPr marL="135728" indent="-135728">
              <a:buFont typeface="Arial" panose="020B0604020202020204" pitchFamily="34" charset="0"/>
              <a:buChar char="•"/>
              <a:defRPr>
                <a:solidFill>
                  <a:srgbClr val="000000"/>
                </a:solidFill>
              </a:defRPr>
            </a:lvl1pPr>
          </a:lstStyle>
          <a:p>
            <a:r>
              <a:rPr lang="de-DE" dirty="0"/>
              <a:t>Picture</a:t>
            </a:r>
          </a:p>
        </p:txBody>
      </p:sp>
      <p:sp>
        <p:nvSpPr>
          <p:cNvPr id="6" name="Textplatzhalter 7"/>
          <p:cNvSpPr>
            <a:spLocks noGrp="1"/>
          </p:cNvSpPr>
          <p:nvPr>
            <p:ph type="body" sz="quarter" idx="10" hasCustomPrompt="1"/>
          </p:nvPr>
        </p:nvSpPr>
        <p:spPr>
          <a:xfrm>
            <a:off x="337502" y="1221600"/>
            <a:ext cx="5570381" cy="3509945"/>
          </a:xfrm>
          <a:prstGeom prst="rect">
            <a:avLst/>
          </a:prstGeom>
        </p:spPr>
        <p:txBody>
          <a:bodyPr/>
          <a:lstStyle>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vl6pPr>
              <a:defRPr>
                <a:solidFill>
                  <a:srgbClr val="000000"/>
                </a:solidFill>
              </a:defRPr>
            </a:lvl6pPr>
          </a:lstStyle>
          <a:p>
            <a:pPr lvl="1"/>
            <a:r>
              <a:rPr lang="de-DE" dirty="0"/>
              <a:t>Insert </a:t>
            </a:r>
            <a:r>
              <a:rPr lang="de-DE" dirty="0" err="1"/>
              <a:t>text</a:t>
            </a:r>
            <a:endParaRPr lang="de-DE" dirty="0"/>
          </a:p>
          <a:p>
            <a:pPr lvl="2"/>
            <a:r>
              <a:rPr lang="de-DE" dirty="0"/>
              <a:t>Second </a:t>
            </a:r>
            <a:r>
              <a:rPr lang="de-DE" dirty="0" err="1"/>
              <a:t>level</a:t>
            </a:r>
            <a:endParaRPr lang="de-DE" dirty="0"/>
          </a:p>
          <a:p>
            <a:pPr lvl="3"/>
            <a:r>
              <a:rPr lang="de-DE" dirty="0"/>
              <a:t>Third </a:t>
            </a:r>
            <a:r>
              <a:rPr lang="de-DE" dirty="0" err="1"/>
              <a:t>level</a:t>
            </a:r>
            <a:endParaRPr lang="de-DE" dirty="0"/>
          </a:p>
          <a:p>
            <a:pPr lvl="4"/>
            <a:r>
              <a:rPr lang="de-DE" dirty="0" err="1"/>
              <a:t>Fourth</a:t>
            </a:r>
            <a:r>
              <a:rPr lang="de-DE" dirty="0"/>
              <a:t> </a:t>
            </a:r>
            <a:r>
              <a:rPr lang="de-DE" dirty="0" err="1"/>
              <a:t>level</a:t>
            </a:r>
            <a:endParaRPr lang="de-DE" dirty="0"/>
          </a:p>
          <a:p>
            <a:pPr lvl="5"/>
            <a:r>
              <a:rPr lang="de-DE" dirty="0" err="1"/>
              <a:t>Fifth</a:t>
            </a:r>
            <a:r>
              <a:rPr lang="de-DE" dirty="0"/>
              <a:t> </a:t>
            </a:r>
            <a:r>
              <a:rPr lang="de-DE" dirty="0" err="1"/>
              <a:t>level</a:t>
            </a:r>
            <a:endParaRPr lang="de-DE" dirty="0"/>
          </a:p>
        </p:txBody>
      </p:sp>
      <p:sp>
        <p:nvSpPr>
          <p:cNvPr id="7" name="Titelplatzhalter 12"/>
          <p:cNvSpPr>
            <a:spLocks noGrp="1"/>
          </p:cNvSpPr>
          <p:nvPr>
            <p:ph type="title"/>
          </p:nvPr>
        </p:nvSpPr>
        <p:spPr>
          <a:xfrm>
            <a:off x="329458" y="222490"/>
            <a:ext cx="7619447" cy="536437"/>
          </a:xfrm>
          <a:prstGeom prst="rect">
            <a:avLst/>
          </a:prstGeom>
        </p:spPr>
        <p:txBody>
          <a:bodyPr vert="horz" wrap="square" lIns="0" tIns="0" rIns="0" bIns="0" rtlCol="0" anchor="b">
            <a:noAutofit/>
          </a:bodyPr>
          <a:lstStyle/>
          <a:p>
            <a:r>
              <a:rPr lang="de-DE" dirty="0"/>
              <a:t>Add title</a:t>
            </a:r>
          </a:p>
        </p:txBody>
      </p:sp>
    </p:spTree>
    <p:extLst>
      <p:ext uri="{BB962C8B-B14F-4D97-AF65-F5344CB8AC3E}">
        <p14:creationId xmlns:p14="http://schemas.microsoft.com/office/powerpoint/2010/main" val="3317311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Picture-full format">
    <p:bg>
      <p:bgPr>
        <a:solidFill>
          <a:schemeClr val="bg1"/>
        </a:solidFill>
        <a:effectLst/>
      </p:bgPr>
    </p:bg>
    <p:spTree>
      <p:nvGrpSpPr>
        <p:cNvPr id="1" name=""/>
        <p:cNvGrpSpPr/>
        <p:nvPr/>
      </p:nvGrpSpPr>
      <p:grpSpPr>
        <a:xfrm>
          <a:off x="0" y="0"/>
          <a:ext cx="0" cy="0"/>
          <a:chOff x="0" y="0"/>
          <a:chExt cx="0" cy="0"/>
        </a:xfrm>
      </p:grpSpPr>
      <p:graphicFrame>
        <p:nvGraphicFramePr>
          <p:cNvPr id="6" name="Objekt 5" hidden="1"/>
          <p:cNvGraphicFramePr>
            <a:graphicFrameLocks noChangeAspect="1"/>
          </p:cNvGraphicFramePr>
          <p:nvPr userDrawn="1">
            <p:custDataLst>
              <p:tags r:id="rId2"/>
            </p:custDataLst>
            <p:extLst>
              <p:ext uri="{D42A27DB-BD31-4B8C-83A1-F6EECF244321}">
                <p14:modId xmlns:p14="http://schemas.microsoft.com/office/powerpoint/2010/main" val="3457863139"/>
              </p:ext>
            </p:extLst>
          </p:nvPr>
        </p:nvGraphicFramePr>
        <p:xfrm>
          <a:off x="1589" y="1192"/>
          <a:ext cx="1587" cy="1190"/>
        </p:xfrm>
        <a:graphic>
          <a:graphicData uri="http://schemas.openxmlformats.org/presentationml/2006/ole">
            <mc:AlternateContent xmlns:mc="http://schemas.openxmlformats.org/markup-compatibility/2006">
              <mc:Choice xmlns:v="urn:schemas-microsoft-com:vml" Requires="v">
                <p:oleObj spid="_x0000_s4159" name="think-cell Folie" r:id="rId4" imgW="270" imgH="270" progId="TCLayout.ActiveDocument.1">
                  <p:embed/>
                </p:oleObj>
              </mc:Choice>
              <mc:Fallback>
                <p:oleObj name="think-cell Folie" r:id="rId4" imgW="270" imgH="270" progId="TCLayout.ActiveDocument.1">
                  <p:embed/>
                  <p:pic>
                    <p:nvPicPr>
                      <p:cNvPr id="0" name=""/>
                      <p:cNvPicPr/>
                      <p:nvPr/>
                    </p:nvPicPr>
                    <p:blipFill>
                      <a:blip r:embed="rId5"/>
                      <a:stretch>
                        <a:fillRect/>
                      </a:stretch>
                    </p:blipFill>
                    <p:spPr>
                      <a:xfrm>
                        <a:off x="1589" y="1192"/>
                        <a:ext cx="1587" cy="1190"/>
                      </a:xfrm>
                      <a:prstGeom prst="rect">
                        <a:avLst/>
                      </a:prstGeom>
                    </p:spPr>
                  </p:pic>
                </p:oleObj>
              </mc:Fallback>
            </mc:AlternateContent>
          </a:graphicData>
        </a:graphic>
      </p:graphicFrame>
      <p:sp>
        <p:nvSpPr>
          <p:cNvPr id="5" name="Bildplatzhalter 3"/>
          <p:cNvSpPr>
            <a:spLocks noGrp="1"/>
          </p:cNvSpPr>
          <p:nvPr>
            <p:ph type="pic" sz="quarter" idx="12" hasCustomPrompt="1"/>
          </p:nvPr>
        </p:nvSpPr>
        <p:spPr>
          <a:xfrm>
            <a:off x="0" y="0"/>
            <a:ext cx="9144000" cy="5143500"/>
          </a:xfrm>
          <a:prstGeom prst="rect">
            <a:avLst/>
          </a:prstGeom>
          <a:solidFill>
            <a:schemeClr val="bg1">
              <a:lumMod val="95000"/>
            </a:schemeClr>
          </a:solidFill>
        </p:spPr>
        <p:txBody>
          <a:bodyPr/>
          <a:lstStyle>
            <a:lvl1pPr marL="135728" indent="-135728">
              <a:buFont typeface="Arial" panose="020B0604020202020204" pitchFamily="34" charset="0"/>
              <a:buChar char="•"/>
              <a:defRPr>
                <a:solidFill>
                  <a:srgbClr val="000000"/>
                </a:solidFill>
              </a:defRPr>
            </a:lvl1pPr>
          </a:lstStyle>
          <a:p>
            <a:r>
              <a:rPr lang="de-DE" dirty="0"/>
              <a:t>Picture</a:t>
            </a:r>
          </a:p>
        </p:txBody>
      </p:sp>
      <p:sp>
        <p:nvSpPr>
          <p:cNvPr id="3" name="Textplatzhalter 2"/>
          <p:cNvSpPr>
            <a:spLocks noGrp="1"/>
          </p:cNvSpPr>
          <p:nvPr>
            <p:ph type="body" sz="quarter" idx="11" hasCustomPrompt="1"/>
          </p:nvPr>
        </p:nvSpPr>
        <p:spPr>
          <a:xfrm>
            <a:off x="3009676" y="3300751"/>
            <a:ext cx="3214440" cy="357791"/>
          </a:xfrm>
          <a:prstGeom prst="rect">
            <a:avLst/>
          </a:prstGeom>
          <a:noFill/>
        </p:spPr>
        <p:txBody>
          <a:bodyPr wrap="square" lIns="0" tIns="0" rIns="0" bIns="0" rtlCol="0" anchor="t" anchorCtr="0">
            <a:spAutoFit/>
          </a:bodyPr>
          <a:lstStyle>
            <a:lvl1pPr marL="0" indent="0">
              <a:spcBef>
                <a:spcPts val="0"/>
              </a:spcBef>
              <a:buFont typeface="Arial" panose="020B0604020202020204" pitchFamily="34" charset="0"/>
              <a:buNone/>
              <a:defRPr lang="de-DE" sz="2300" dirty="0" smtClean="0">
                <a:solidFill>
                  <a:srgbClr val="FFFFFF"/>
                </a:solidFill>
              </a:defRPr>
            </a:lvl1pPr>
          </a:lstStyle>
          <a:p>
            <a:pPr marL="0" lvl="0" defTabSz="342860"/>
            <a:r>
              <a:rPr lang="de-DE" dirty="0"/>
              <a:t>Insert </a:t>
            </a:r>
            <a:r>
              <a:rPr lang="de-DE" dirty="0" err="1"/>
              <a:t>text</a:t>
            </a:r>
            <a:endParaRPr lang="de-DE" dirty="0"/>
          </a:p>
        </p:txBody>
      </p:sp>
    </p:spTree>
    <p:extLst>
      <p:ext uri="{BB962C8B-B14F-4D97-AF65-F5344CB8AC3E}">
        <p14:creationId xmlns:p14="http://schemas.microsoft.com/office/powerpoint/2010/main" val="1709247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Headline+picture">
    <p:spTree>
      <p:nvGrpSpPr>
        <p:cNvPr id="1" name=""/>
        <p:cNvGrpSpPr/>
        <p:nvPr/>
      </p:nvGrpSpPr>
      <p:grpSpPr>
        <a:xfrm>
          <a:off x="0" y="0"/>
          <a:ext cx="0" cy="0"/>
          <a:chOff x="0" y="0"/>
          <a:chExt cx="0" cy="0"/>
        </a:xfrm>
      </p:grpSpPr>
      <p:sp>
        <p:nvSpPr>
          <p:cNvPr id="3" name="Bildplatzhalter 2"/>
          <p:cNvSpPr>
            <a:spLocks noGrp="1"/>
          </p:cNvSpPr>
          <p:nvPr>
            <p:ph type="pic" sz="quarter" idx="10" hasCustomPrompt="1"/>
          </p:nvPr>
        </p:nvSpPr>
        <p:spPr>
          <a:xfrm>
            <a:off x="337500" y="1221601"/>
            <a:ext cx="7618259" cy="3509943"/>
          </a:xfrm>
          <a:prstGeom prst="rect">
            <a:avLst/>
          </a:prstGeom>
          <a:solidFill>
            <a:schemeClr val="bg1">
              <a:lumMod val="95000"/>
            </a:schemeClr>
          </a:solidFill>
        </p:spPr>
        <p:txBody>
          <a:bodyPr/>
          <a:lstStyle>
            <a:lvl1pPr marL="135728" indent="-135728">
              <a:buFont typeface="Arial" panose="020B0604020202020204" pitchFamily="34" charset="0"/>
              <a:buChar char="•"/>
              <a:defRPr>
                <a:solidFill>
                  <a:srgbClr val="000000"/>
                </a:solidFill>
              </a:defRPr>
            </a:lvl1pPr>
          </a:lstStyle>
          <a:p>
            <a:r>
              <a:rPr lang="de-DE" dirty="0"/>
              <a:t>Picture</a:t>
            </a:r>
          </a:p>
        </p:txBody>
      </p:sp>
      <p:sp>
        <p:nvSpPr>
          <p:cNvPr id="5" name="Titelplatzhalter 12"/>
          <p:cNvSpPr>
            <a:spLocks noGrp="1"/>
          </p:cNvSpPr>
          <p:nvPr>
            <p:ph type="title"/>
          </p:nvPr>
        </p:nvSpPr>
        <p:spPr>
          <a:xfrm>
            <a:off x="329458" y="222490"/>
            <a:ext cx="7619447" cy="536437"/>
          </a:xfrm>
          <a:prstGeom prst="rect">
            <a:avLst/>
          </a:prstGeom>
        </p:spPr>
        <p:txBody>
          <a:bodyPr vert="horz" wrap="square" lIns="0" tIns="0" rIns="0" bIns="0" rtlCol="0" anchor="b">
            <a:noAutofit/>
          </a:bodyPr>
          <a:lstStyle/>
          <a:p>
            <a:r>
              <a:rPr lang="de-DE" dirty="0"/>
              <a:t>Add title</a:t>
            </a:r>
          </a:p>
        </p:txBody>
      </p:sp>
    </p:spTree>
    <p:extLst>
      <p:ext uri="{BB962C8B-B14F-4D97-AF65-F5344CB8AC3E}">
        <p14:creationId xmlns:p14="http://schemas.microsoft.com/office/powerpoint/2010/main" val="4140964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Headline+picture+caption">
    <p:spTree>
      <p:nvGrpSpPr>
        <p:cNvPr id="1" name=""/>
        <p:cNvGrpSpPr/>
        <p:nvPr/>
      </p:nvGrpSpPr>
      <p:grpSpPr>
        <a:xfrm>
          <a:off x="0" y="0"/>
          <a:ext cx="0" cy="0"/>
          <a:chOff x="0" y="0"/>
          <a:chExt cx="0" cy="0"/>
        </a:xfrm>
      </p:grpSpPr>
      <p:sp>
        <p:nvSpPr>
          <p:cNvPr id="7" name="Textplatzhalter 7"/>
          <p:cNvSpPr>
            <a:spLocks noGrp="1"/>
          </p:cNvSpPr>
          <p:nvPr>
            <p:ph type="body" sz="quarter" idx="16" hasCustomPrompt="1"/>
          </p:nvPr>
        </p:nvSpPr>
        <p:spPr>
          <a:xfrm>
            <a:off x="337500" y="3865869"/>
            <a:ext cx="2666022" cy="679770"/>
          </a:xfrm>
          <a:prstGeom prst="rect">
            <a:avLst/>
          </a:prstGeom>
        </p:spPr>
        <p:txBody>
          <a:bodyPr vert="horz" lIns="0" tIns="0" rIns="0" bIns="0">
            <a:normAutofit/>
          </a:bodyPr>
          <a:lstStyle>
            <a:lvl1pPr marL="0" indent="0">
              <a:lnSpc>
                <a:spcPct val="100000"/>
              </a:lnSpc>
              <a:spcBef>
                <a:spcPts val="0"/>
              </a:spcBef>
              <a:buFontTx/>
              <a:buNone/>
              <a:defRPr sz="900">
                <a:solidFill>
                  <a:srgbClr val="000000"/>
                </a:solidFill>
                <a:latin typeface="Calibri Light"/>
              </a:defRPr>
            </a:lvl1pPr>
          </a:lstStyle>
          <a:p>
            <a:pPr lvl="0"/>
            <a:r>
              <a:rPr lang="de-DE" dirty="0"/>
              <a:t>Add </a:t>
            </a:r>
            <a:r>
              <a:rPr lang="de-DE" dirty="0" err="1"/>
              <a:t>underline</a:t>
            </a:r>
            <a:endParaRPr lang="de-DE" dirty="0"/>
          </a:p>
        </p:txBody>
      </p:sp>
      <p:sp>
        <p:nvSpPr>
          <p:cNvPr id="11" name="Textplatzhalter 7"/>
          <p:cNvSpPr>
            <a:spLocks noGrp="1"/>
          </p:cNvSpPr>
          <p:nvPr>
            <p:ph type="body" sz="quarter" idx="20" hasCustomPrompt="1"/>
          </p:nvPr>
        </p:nvSpPr>
        <p:spPr>
          <a:xfrm>
            <a:off x="7618097" y="2896931"/>
            <a:ext cx="1193718" cy="1648707"/>
          </a:xfrm>
          <a:prstGeom prst="rect">
            <a:avLst/>
          </a:prstGeom>
        </p:spPr>
        <p:txBody>
          <a:bodyPr vert="horz" lIns="0" tIns="0" rIns="0" bIns="0">
            <a:normAutofit/>
          </a:bodyPr>
          <a:lstStyle>
            <a:lvl1pPr marL="0" indent="0">
              <a:lnSpc>
                <a:spcPct val="100000"/>
              </a:lnSpc>
              <a:spcBef>
                <a:spcPts val="0"/>
              </a:spcBef>
              <a:buFontTx/>
              <a:buNone/>
              <a:defRPr sz="900">
                <a:solidFill>
                  <a:srgbClr val="000000"/>
                </a:solidFill>
                <a:latin typeface="Calibri Light"/>
              </a:defRPr>
            </a:lvl1pPr>
          </a:lstStyle>
          <a:p>
            <a:pPr lvl="0"/>
            <a:r>
              <a:rPr lang="de-DE" dirty="0"/>
              <a:t>Add </a:t>
            </a:r>
            <a:r>
              <a:rPr lang="de-DE" dirty="0" err="1"/>
              <a:t>underline</a:t>
            </a:r>
            <a:endParaRPr lang="de-DE" dirty="0"/>
          </a:p>
        </p:txBody>
      </p:sp>
      <p:sp>
        <p:nvSpPr>
          <p:cNvPr id="10" name="Bildplatzhalter 3"/>
          <p:cNvSpPr>
            <a:spLocks noGrp="1"/>
          </p:cNvSpPr>
          <p:nvPr>
            <p:ph type="pic" sz="quarter" idx="17" hasCustomPrompt="1"/>
          </p:nvPr>
        </p:nvSpPr>
        <p:spPr>
          <a:xfrm>
            <a:off x="337500" y="1221601"/>
            <a:ext cx="2666022" cy="2536019"/>
          </a:xfrm>
          <a:prstGeom prst="rect">
            <a:avLst/>
          </a:prstGeom>
          <a:solidFill>
            <a:schemeClr val="bg1">
              <a:lumMod val="95000"/>
            </a:schemeClr>
          </a:solidFill>
        </p:spPr>
        <p:txBody>
          <a:bodyPr/>
          <a:lstStyle>
            <a:lvl1pPr>
              <a:defRPr>
                <a:solidFill>
                  <a:srgbClr val="000000"/>
                </a:solidFill>
              </a:defRPr>
            </a:lvl1pPr>
          </a:lstStyle>
          <a:p>
            <a:r>
              <a:rPr lang="de-DE" dirty="0"/>
              <a:t>Picture</a:t>
            </a:r>
          </a:p>
        </p:txBody>
      </p:sp>
      <p:sp>
        <p:nvSpPr>
          <p:cNvPr id="12" name="Bildplatzhalter 3"/>
          <p:cNvSpPr>
            <a:spLocks noGrp="1"/>
          </p:cNvSpPr>
          <p:nvPr>
            <p:ph type="pic" sz="quarter" idx="21" hasCustomPrompt="1"/>
          </p:nvPr>
        </p:nvSpPr>
        <p:spPr>
          <a:xfrm>
            <a:off x="3241646" y="1221601"/>
            <a:ext cx="2666022" cy="1435229"/>
          </a:xfrm>
          <a:prstGeom prst="rect">
            <a:avLst/>
          </a:prstGeom>
          <a:solidFill>
            <a:schemeClr val="bg1">
              <a:lumMod val="95000"/>
            </a:schemeClr>
          </a:solidFill>
        </p:spPr>
        <p:txBody>
          <a:bodyPr/>
          <a:lstStyle>
            <a:lvl1pPr>
              <a:defRPr>
                <a:solidFill>
                  <a:srgbClr val="000000"/>
                </a:solidFill>
              </a:defRPr>
            </a:lvl1pPr>
          </a:lstStyle>
          <a:p>
            <a:r>
              <a:rPr lang="de-DE" dirty="0"/>
              <a:t>Picture</a:t>
            </a:r>
          </a:p>
        </p:txBody>
      </p:sp>
      <p:sp>
        <p:nvSpPr>
          <p:cNvPr id="13" name="Bildplatzhalter 3"/>
          <p:cNvSpPr>
            <a:spLocks noGrp="1"/>
          </p:cNvSpPr>
          <p:nvPr>
            <p:ph type="pic" sz="quarter" idx="22" hasCustomPrompt="1"/>
          </p:nvPr>
        </p:nvSpPr>
        <p:spPr>
          <a:xfrm>
            <a:off x="6145793" y="1221601"/>
            <a:ext cx="2666022" cy="1435229"/>
          </a:xfrm>
          <a:prstGeom prst="rect">
            <a:avLst/>
          </a:prstGeom>
          <a:solidFill>
            <a:schemeClr val="bg1">
              <a:lumMod val="95000"/>
            </a:schemeClr>
          </a:solidFill>
        </p:spPr>
        <p:txBody>
          <a:bodyPr/>
          <a:lstStyle>
            <a:lvl1pPr>
              <a:defRPr>
                <a:solidFill>
                  <a:srgbClr val="000000"/>
                </a:solidFill>
              </a:defRPr>
            </a:lvl1pPr>
          </a:lstStyle>
          <a:p>
            <a:r>
              <a:rPr lang="de-DE" dirty="0"/>
              <a:t>Picture</a:t>
            </a:r>
          </a:p>
        </p:txBody>
      </p:sp>
      <p:sp>
        <p:nvSpPr>
          <p:cNvPr id="14" name="Bildplatzhalter 3"/>
          <p:cNvSpPr>
            <a:spLocks noGrp="1"/>
          </p:cNvSpPr>
          <p:nvPr>
            <p:ph type="pic" sz="quarter" idx="23" hasCustomPrompt="1"/>
          </p:nvPr>
        </p:nvSpPr>
        <p:spPr>
          <a:xfrm>
            <a:off x="3241646" y="2896931"/>
            <a:ext cx="4302155" cy="1648707"/>
          </a:xfrm>
          <a:prstGeom prst="rect">
            <a:avLst/>
          </a:prstGeom>
          <a:solidFill>
            <a:schemeClr val="bg1">
              <a:lumMod val="95000"/>
            </a:schemeClr>
          </a:solidFill>
        </p:spPr>
        <p:txBody>
          <a:bodyPr/>
          <a:lstStyle>
            <a:lvl1pPr>
              <a:defRPr>
                <a:solidFill>
                  <a:srgbClr val="000000"/>
                </a:solidFill>
              </a:defRPr>
            </a:lvl1pPr>
          </a:lstStyle>
          <a:p>
            <a:r>
              <a:rPr lang="de-DE" dirty="0"/>
              <a:t>Picture</a:t>
            </a:r>
          </a:p>
        </p:txBody>
      </p:sp>
      <p:sp>
        <p:nvSpPr>
          <p:cNvPr id="15" name="Titelplatzhalter 12"/>
          <p:cNvSpPr>
            <a:spLocks noGrp="1"/>
          </p:cNvSpPr>
          <p:nvPr>
            <p:ph type="title"/>
          </p:nvPr>
        </p:nvSpPr>
        <p:spPr>
          <a:xfrm>
            <a:off x="329458" y="222490"/>
            <a:ext cx="7619447" cy="536437"/>
          </a:xfrm>
          <a:prstGeom prst="rect">
            <a:avLst/>
          </a:prstGeom>
        </p:spPr>
        <p:txBody>
          <a:bodyPr vert="horz" wrap="square" lIns="0" tIns="0" rIns="0" bIns="0" rtlCol="0" anchor="b">
            <a:noAutofit/>
          </a:bodyPr>
          <a:lstStyle/>
          <a:p>
            <a:r>
              <a:rPr lang="de-DE" dirty="0"/>
              <a:t>Add title</a:t>
            </a:r>
          </a:p>
        </p:txBody>
      </p:sp>
    </p:spTree>
    <p:extLst>
      <p:ext uri="{BB962C8B-B14F-4D97-AF65-F5344CB8AC3E}">
        <p14:creationId xmlns:p14="http://schemas.microsoft.com/office/powerpoint/2010/main" val="3588038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Chart-line chart">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userDrawn="1">
            <p:custDataLst>
              <p:tags r:id="rId2"/>
            </p:custDataLst>
            <p:extLst>
              <p:ext uri="{D42A27DB-BD31-4B8C-83A1-F6EECF244321}">
                <p14:modId xmlns:p14="http://schemas.microsoft.com/office/powerpoint/2010/main" val="330632037"/>
              </p:ext>
            </p:extLst>
          </p:nvPr>
        </p:nvGraphicFramePr>
        <p:xfrm>
          <a:off x="1589" y="1192"/>
          <a:ext cx="1587" cy="1190"/>
        </p:xfrm>
        <a:graphic>
          <a:graphicData uri="http://schemas.openxmlformats.org/presentationml/2006/ole">
            <mc:AlternateContent xmlns:mc="http://schemas.openxmlformats.org/markup-compatibility/2006">
              <mc:Choice xmlns:v="urn:schemas-microsoft-com:vml" Requires="v">
                <p:oleObj spid="_x0000_s5183" name="think-cell Folie" r:id="rId4" imgW="270" imgH="270" progId="TCLayout.ActiveDocument.1">
                  <p:embed/>
                </p:oleObj>
              </mc:Choice>
              <mc:Fallback>
                <p:oleObj name="think-cell Folie" r:id="rId4" imgW="270" imgH="270" progId="TCLayout.ActiveDocument.1">
                  <p:embed/>
                  <p:pic>
                    <p:nvPicPr>
                      <p:cNvPr id="0" name=""/>
                      <p:cNvPicPr/>
                      <p:nvPr/>
                    </p:nvPicPr>
                    <p:blipFill>
                      <a:blip r:embed="rId5"/>
                      <a:stretch>
                        <a:fillRect/>
                      </a:stretch>
                    </p:blipFill>
                    <p:spPr>
                      <a:xfrm>
                        <a:off x="1589" y="1192"/>
                        <a:ext cx="1587" cy="1190"/>
                      </a:xfrm>
                      <a:prstGeom prst="rect">
                        <a:avLst/>
                      </a:prstGeom>
                    </p:spPr>
                  </p:pic>
                </p:oleObj>
              </mc:Fallback>
            </mc:AlternateContent>
          </a:graphicData>
        </a:graphic>
      </p:graphicFrame>
      <p:sp>
        <p:nvSpPr>
          <p:cNvPr id="8" name="Rechteck 7"/>
          <p:cNvSpPr>
            <a:spLocks/>
          </p:cNvSpPr>
          <p:nvPr userDrawn="1"/>
        </p:nvSpPr>
        <p:spPr>
          <a:xfrm>
            <a:off x="337500" y="1409477"/>
            <a:ext cx="8474316" cy="3322067"/>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a:endParaRPr lang="de-DE" sz="1400">
              <a:solidFill>
                <a:srgbClr val="000000"/>
              </a:solidFill>
            </a:endParaRPr>
          </a:p>
        </p:txBody>
      </p:sp>
      <p:sp>
        <p:nvSpPr>
          <p:cNvPr id="2" name="Titel 1"/>
          <p:cNvSpPr>
            <a:spLocks noGrp="1"/>
          </p:cNvSpPr>
          <p:nvPr>
            <p:ph type="title" hasCustomPrompt="1"/>
          </p:nvPr>
        </p:nvSpPr>
        <p:spPr/>
        <p:txBody>
          <a:bodyPr/>
          <a:lstStyle/>
          <a:p>
            <a:r>
              <a:rPr lang="de-DE" dirty="0"/>
              <a:t>Add title</a:t>
            </a:r>
          </a:p>
        </p:txBody>
      </p:sp>
      <p:sp>
        <p:nvSpPr>
          <p:cNvPr id="7" name="Textplatzhalter 4"/>
          <p:cNvSpPr>
            <a:spLocks noGrp="1"/>
          </p:cNvSpPr>
          <p:nvPr>
            <p:ph type="body" sz="quarter" idx="13" hasCustomPrompt="1"/>
          </p:nvPr>
        </p:nvSpPr>
        <p:spPr>
          <a:xfrm>
            <a:off x="3255019" y="4461087"/>
            <a:ext cx="1605729" cy="219291"/>
          </a:xfrm>
          <a:prstGeom prst="rect">
            <a:avLst/>
          </a:prstGeom>
        </p:spPr>
        <p:txBody>
          <a:bodyPr wrap="none" lIns="0" tIns="0" rIns="0" bIns="0" anchor="ctr">
            <a:spAutoFit/>
          </a:bodyPr>
          <a:lstStyle>
            <a:lvl1pPr marL="0" indent="0" algn="ctr">
              <a:buFont typeface="Arial" panose="020B0604020202020204" pitchFamily="34" charset="0"/>
              <a:buNone/>
              <a:defRPr sz="1400">
                <a:solidFill>
                  <a:srgbClr val="000000"/>
                </a:solidFill>
              </a:defRPr>
            </a:lvl1pPr>
          </a:lstStyle>
          <a:p>
            <a:pPr lvl="0"/>
            <a:r>
              <a:rPr lang="de-DE" dirty="0"/>
              <a:t>Insert </a:t>
            </a:r>
            <a:r>
              <a:rPr lang="de-DE" dirty="0" err="1"/>
              <a:t>axis</a:t>
            </a:r>
            <a:r>
              <a:rPr lang="de-DE" dirty="0"/>
              <a:t> title (</a:t>
            </a:r>
            <a:r>
              <a:rPr lang="de-DE" dirty="0" err="1"/>
              <a:t>units</a:t>
            </a:r>
            <a:r>
              <a:rPr lang="de-DE" dirty="0"/>
              <a:t>)</a:t>
            </a:r>
          </a:p>
        </p:txBody>
      </p:sp>
      <p:sp>
        <p:nvSpPr>
          <p:cNvPr id="9" name="Textplatzhalter 4"/>
          <p:cNvSpPr>
            <a:spLocks noGrp="1"/>
          </p:cNvSpPr>
          <p:nvPr>
            <p:ph type="body" sz="quarter" idx="14" hasCustomPrompt="1"/>
          </p:nvPr>
        </p:nvSpPr>
        <p:spPr>
          <a:xfrm>
            <a:off x="681094" y="1456854"/>
            <a:ext cx="1605728" cy="219291"/>
          </a:xfrm>
          <a:prstGeom prst="rect">
            <a:avLst/>
          </a:prstGeom>
        </p:spPr>
        <p:txBody>
          <a:bodyPr wrap="none" lIns="0" tIns="0" rIns="0" bIns="0" anchor="t">
            <a:spAutoFit/>
          </a:bodyPr>
          <a:lstStyle>
            <a:lvl1pPr marL="0" indent="0" algn="l">
              <a:buFont typeface="Arial" panose="020B0604020202020204" pitchFamily="34" charset="0"/>
              <a:buNone/>
              <a:defRPr sz="1400">
                <a:solidFill>
                  <a:srgbClr val="000000"/>
                </a:solidFill>
              </a:defRPr>
            </a:lvl1pPr>
          </a:lstStyle>
          <a:p>
            <a:pPr lvl="0"/>
            <a:r>
              <a:rPr lang="de-DE" dirty="0"/>
              <a:t>Insert </a:t>
            </a:r>
            <a:r>
              <a:rPr lang="de-DE" dirty="0" err="1"/>
              <a:t>axis</a:t>
            </a:r>
            <a:r>
              <a:rPr lang="de-DE" dirty="0"/>
              <a:t> title (</a:t>
            </a:r>
            <a:r>
              <a:rPr lang="de-DE" dirty="0" err="1"/>
              <a:t>units</a:t>
            </a:r>
            <a:r>
              <a:rPr lang="de-DE" dirty="0"/>
              <a:t>)</a:t>
            </a:r>
          </a:p>
        </p:txBody>
      </p:sp>
      <p:sp>
        <p:nvSpPr>
          <p:cNvPr id="5" name="Diagrammplatzhalter 4"/>
          <p:cNvSpPr>
            <a:spLocks noGrp="1"/>
          </p:cNvSpPr>
          <p:nvPr>
            <p:ph type="chart" sz="quarter" idx="15" hasCustomPrompt="1"/>
          </p:nvPr>
        </p:nvSpPr>
        <p:spPr>
          <a:xfrm>
            <a:off x="681093" y="1686158"/>
            <a:ext cx="7787130" cy="2768702"/>
          </a:xfrm>
        </p:spPr>
        <p:txBody>
          <a:bodyPr/>
          <a:lstStyle>
            <a:lvl1pPr marL="0" indent="0">
              <a:buNone/>
              <a:defRPr>
                <a:solidFill>
                  <a:srgbClr val="000000"/>
                </a:solidFill>
              </a:defRPr>
            </a:lvl1pPr>
          </a:lstStyle>
          <a:p>
            <a:r>
              <a:rPr lang="de-DE" dirty="0"/>
              <a:t>Chart</a:t>
            </a:r>
          </a:p>
        </p:txBody>
      </p:sp>
    </p:spTree>
    <p:extLst>
      <p:ext uri="{BB962C8B-B14F-4D97-AF65-F5344CB8AC3E}">
        <p14:creationId xmlns:p14="http://schemas.microsoft.com/office/powerpoint/2010/main" val="2030040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1_Four charts-overview">
    <p:spTree>
      <p:nvGrpSpPr>
        <p:cNvPr id="1" name=""/>
        <p:cNvGrpSpPr/>
        <p:nvPr/>
      </p:nvGrpSpPr>
      <p:grpSpPr>
        <a:xfrm>
          <a:off x="0" y="0"/>
          <a:ext cx="0" cy="0"/>
          <a:chOff x="0" y="0"/>
          <a:chExt cx="0" cy="0"/>
        </a:xfrm>
      </p:grpSpPr>
      <p:sp>
        <p:nvSpPr>
          <p:cNvPr id="17" name="Rechteck 16"/>
          <p:cNvSpPr/>
          <p:nvPr userDrawn="1"/>
        </p:nvSpPr>
        <p:spPr>
          <a:xfrm>
            <a:off x="4693720" y="3119920"/>
            <a:ext cx="4118096" cy="161460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a:endParaRPr lang="de-DE" sz="1400">
              <a:solidFill>
                <a:srgbClr val="000000"/>
              </a:solidFill>
            </a:endParaRPr>
          </a:p>
        </p:txBody>
      </p:sp>
      <p:sp>
        <p:nvSpPr>
          <p:cNvPr id="16" name="Rechteck 15"/>
          <p:cNvSpPr/>
          <p:nvPr userDrawn="1"/>
        </p:nvSpPr>
        <p:spPr>
          <a:xfrm>
            <a:off x="337500" y="3119920"/>
            <a:ext cx="4118096" cy="161460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a:endParaRPr lang="de-DE" sz="1400">
              <a:solidFill>
                <a:srgbClr val="000000"/>
              </a:solidFill>
            </a:endParaRPr>
          </a:p>
        </p:txBody>
      </p:sp>
      <p:sp>
        <p:nvSpPr>
          <p:cNvPr id="15" name="Rechteck 14"/>
          <p:cNvSpPr/>
          <p:nvPr userDrawn="1"/>
        </p:nvSpPr>
        <p:spPr>
          <a:xfrm>
            <a:off x="4693720" y="1409476"/>
            <a:ext cx="4118096" cy="161460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a:endParaRPr lang="de-DE" sz="1400">
              <a:solidFill>
                <a:srgbClr val="000000"/>
              </a:solidFill>
            </a:endParaRPr>
          </a:p>
        </p:txBody>
      </p:sp>
      <p:sp>
        <p:nvSpPr>
          <p:cNvPr id="14" name="Rechteck 13"/>
          <p:cNvSpPr/>
          <p:nvPr userDrawn="1"/>
        </p:nvSpPr>
        <p:spPr>
          <a:xfrm>
            <a:off x="337500" y="1409476"/>
            <a:ext cx="4118096" cy="161460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a:endParaRPr lang="de-DE" sz="1400">
              <a:solidFill>
                <a:srgbClr val="000000"/>
              </a:solidFill>
            </a:endParaRPr>
          </a:p>
        </p:txBody>
      </p:sp>
      <p:sp>
        <p:nvSpPr>
          <p:cNvPr id="22" name="Textplatzhalter 2"/>
          <p:cNvSpPr>
            <a:spLocks noGrp="1"/>
          </p:cNvSpPr>
          <p:nvPr>
            <p:ph type="body" sz="quarter" idx="21" hasCustomPrompt="1"/>
          </p:nvPr>
        </p:nvSpPr>
        <p:spPr>
          <a:xfrm>
            <a:off x="585941" y="1445195"/>
            <a:ext cx="3076575" cy="126958"/>
          </a:xfrm>
          <a:prstGeom prst="rect">
            <a:avLst/>
          </a:prstGeom>
        </p:spPr>
        <p:txBody>
          <a:bodyPr vert="horz" lIns="0" tIns="0" rIns="0" bIns="0">
            <a:spAutoFit/>
          </a:bodyPr>
          <a:lstStyle>
            <a:lvl1pPr marL="0" indent="0" algn="l">
              <a:spcBef>
                <a:spcPts val="0"/>
              </a:spcBef>
              <a:buFontTx/>
              <a:buNone/>
              <a:defRPr sz="800">
                <a:solidFill>
                  <a:srgbClr val="000000"/>
                </a:solidFill>
              </a:defRPr>
            </a:lvl1pPr>
            <a:lvl2pPr marL="342860" indent="0" algn="l">
              <a:spcBef>
                <a:spcPts val="0"/>
              </a:spcBef>
              <a:buFontTx/>
              <a:buNone/>
              <a:defRPr sz="700"/>
            </a:lvl2pPr>
            <a:lvl3pPr marL="685720" indent="0" algn="l">
              <a:spcBef>
                <a:spcPts val="0"/>
              </a:spcBef>
              <a:buFontTx/>
              <a:buNone/>
              <a:defRPr sz="700"/>
            </a:lvl3pPr>
            <a:lvl4pPr marL="1028580" indent="0" algn="l">
              <a:spcBef>
                <a:spcPts val="0"/>
              </a:spcBef>
              <a:buFontTx/>
              <a:buNone/>
              <a:defRPr sz="700"/>
            </a:lvl4pPr>
            <a:lvl5pPr marL="1371442" indent="0" algn="l">
              <a:spcBef>
                <a:spcPts val="0"/>
              </a:spcBef>
              <a:buFontTx/>
              <a:buNone/>
              <a:defRPr sz="700"/>
            </a:lvl5pPr>
          </a:lstStyle>
          <a:p>
            <a:pPr lvl="0"/>
            <a:r>
              <a:rPr lang="de-DE" dirty="0"/>
              <a:t>Insert </a:t>
            </a:r>
            <a:r>
              <a:rPr lang="de-DE" dirty="0" err="1"/>
              <a:t>axis</a:t>
            </a:r>
            <a:r>
              <a:rPr lang="de-DE" dirty="0"/>
              <a:t> title (</a:t>
            </a:r>
            <a:r>
              <a:rPr lang="de-DE" dirty="0" err="1"/>
              <a:t>units</a:t>
            </a:r>
            <a:r>
              <a:rPr lang="de-DE" dirty="0"/>
              <a:t>)</a:t>
            </a:r>
          </a:p>
        </p:txBody>
      </p:sp>
      <p:sp>
        <p:nvSpPr>
          <p:cNvPr id="23" name="Textplatzhalter 2"/>
          <p:cNvSpPr>
            <a:spLocks noGrp="1"/>
          </p:cNvSpPr>
          <p:nvPr>
            <p:ph type="body" sz="quarter" idx="22" hasCustomPrompt="1"/>
          </p:nvPr>
        </p:nvSpPr>
        <p:spPr>
          <a:xfrm>
            <a:off x="4902928" y="1445195"/>
            <a:ext cx="3076575" cy="126958"/>
          </a:xfrm>
          <a:prstGeom prst="rect">
            <a:avLst/>
          </a:prstGeom>
        </p:spPr>
        <p:txBody>
          <a:bodyPr vert="horz" lIns="0" tIns="0" rIns="0" bIns="0">
            <a:spAutoFit/>
          </a:bodyPr>
          <a:lstStyle>
            <a:lvl1pPr marL="0" indent="0" algn="l">
              <a:spcBef>
                <a:spcPts val="0"/>
              </a:spcBef>
              <a:buFontTx/>
              <a:buNone/>
              <a:defRPr sz="800">
                <a:solidFill>
                  <a:srgbClr val="000000"/>
                </a:solidFill>
              </a:defRPr>
            </a:lvl1pPr>
            <a:lvl2pPr marL="342860" indent="0" algn="l">
              <a:spcBef>
                <a:spcPts val="0"/>
              </a:spcBef>
              <a:buFontTx/>
              <a:buNone/>
              <a:defRPr sz="700"/>
            </a:lvl2pPr>
            <a:lvl3pPr marL="685720" indent="0" algn="l">
              <a:spcBef>
                <a:spcPts val="0"/>
              </a:spcBef>
              <a:buFontTx/>
              <a:buNone/>
              <a:defRPr sz="700"/>
            </a:lvl3pPr>
            <a:lvl4pPr marL="1028580" indent="0" algn="l">
              <a:spcBef>
                <a:spcPts val="0"/>
              </a:spcBef>
              <a:buFontTx/>
              <a:buNone/>
              <a:defRPr sz="700"/>
            </a:lvl4pPr>
            <a:lvl5pPr marL="1371442" indent="0" algn="l">
              <a:spcBef>
                <a:spcPts val="0"/>
              </a:spcBef>
              <a:buFontTx/>
              <a:buNone/>
              <a:defRPr sz="700"/>
            </a:lvl5pPr>
          </a:lstStyle>
          <a:p>
            <a:pPr lvl="0"/>
            <a:r>
              <a:rPr lang="de-DE" dirty="0"/>
              <a:t>Insert </a:t>
            </a:r>
            <a:r>
              <a:rPr lang="de-DE" dirty="0" err="1"/>
              <a:t>axis</a:t>
            </a:r>
            <a:r>
              <a:rPr lang="de-DE" dirty="0"/>
              <a:t> title (</a:t>
            </a:r>
            <a:r>
              <a:rPr lang="de-DE" dirty="0" err="1"/>
              <a:t>units</a:t>
            </a:r>
            <a:r>
              <a:rPr lang="de-DE" dirty="0"/>
              <a:t>)</a:t>
            </a:r>
          </a:p>
        </p:txBody>
      </p:sp>
      <p:sp>
        <p:nvSpPr>
          <p:cNvPr id="24" name="Textplatzhalter 2"/>
          <p:cNvSpPr>
            <a:spLocks noGrp="1"/>
          </p:cNvSpPr>
          <p:nvPr>
            <p:ph type="body" sz="quarter" idx="23" hasCustomPrompt="1"/>
          </p:nvPr>
        </p:nvSpPr>
        <p:spPr>
          <a:xfrm>
            <a:off x="585941" y="3155639"/>
            <a:ext cx="3076575" cy="126958"/>
          </a:xfrm>
          <a:prstGeom prst="rect">
            <a:avLst/>
          </a:prstGeom>
        </p:spPr>
        <p:txBody>
          <a:bodyPr vert="horz" lIns="0" tIns="0" rIns="0" bIns="0">
            <a:spAutoFit/>
          </a:bodyPr>
          <a:lstStyle>
            <a:lvl1pPr marL="0" indent="0" algn="l">
              <a:spcBef>
                <a:spcPts val="0"/>
              </a:spcBef>
              <a:buFontTx/>
              <a:buNone/>
              <a:defRPr sz="800">
                <a:solidFill>
                  <a:srgbClr val="000000"/>
                </a:solidFill>
              </a:defRPr>
            </a:lvl1pPr>
            <a:lvl2pPr marL="342860" indent="0" algn="l">
              <a:spcBef>
                <a:spcPts val="0"/>
              </a:spcBef>
              <a:buFontTx/>
              <a:buNone/>
              <a:defRPr sz="700"/>
            </a:lvl2pPr>
            <a:lvl3pPr marL="685720" indent="0" algn="l">
              <a:spcBef>
                <a:spcPts val="0"/>
              </a:spcBef>
              <a:buFontTx/>
              <a:buNone/>
              <a:defRPr sz="700"/>
            </a:lvl3pPr>
            <a:lvl4pPr marL="1028580" indent="0" algn="l">
              <a:spcBef>
                <a:spcPts val="0"/>
              </a:spcBef>
              <a:buFontTx/>
              <a:buNone/>
              <a:defRPr sz="700"/>
            </a:lvl4pPr>
            <a:lvl5pPr marL="1371442" indent="0" algn="l">
              <a:spcBef>
                <a:spcPts val="0"/>
              </a:spcBef>
              <a:buFontTx/>
              <a:buNone/>
              <a:defRPr sz="700"/>
            </a:lvl5pPr>
          </a:lstStyle>
          <a:p>
            <a:pPr lvl="0"/>
            <a:r>
              <a:rPr lang="de-DE" dirty="0"/>
              <a:t>Insert </a:t>
            </a:r>
            <a:r>
              <a:rPr lang="de-DE" dirty="0" err="1"/>
              <a:t>axis</a:t>
            </a:r>
            <a:r>
              <a:rPr lang="de-DE" dirty="0"/>
              <a:t> title (</a:t>
            </a:r>
            <a:r>
              <a:rPr lang="de-DE" dirty="0" err="1"/>
              <a:t>units</a:t>
            </a:r>
            <a:r>
              <a:rPr lang="de-DE" dirty="0"/>
              <a:t>)</a:t>
            </a:r>
          </a:p>
        </p:txBody>
      </p:sp>
      <p:sp>
        <p:nvSpPr>
          <p:cNvPr id="25" name="Textplatzhalter 2"/>
          <p:cNvSpPr>
            <a:spLocks noGrp="1"/>
          </p:cNvSpPr>
          <p:nvPr>
            <p:ph type="body" sz="quarter" idx="24" hasCustomPrompt="1"/>
          </p:nvPr>
        </p:nvSpPr>
        <p:spPr>
          <a:xfrm>
            <a:off x="4902928" y="3155639"/>
            <a:ext cx="3076575" cy="126958"/>
          </a:xfrm>
          <a:prstGeom prst="rect">
            <a:avLst/>
          </a:prstGeom>
        </p:spPr>
        <p:txBody>
          <a:bodyPr vert="horz" lIns="0" tIns="0" rIns="0" bIns="0">
            <a:spAutoFit/>
          </a:bodyPr>
          <a:lstStyle>
            <a:lvl1pPr marL="0" indent="0" algn="l">
              <a:spcBef>
                <a:spcPts val="0"/>
              </a:spcBef>
              <a:buFontTx/>
              <a:buNone/>
              <a:defRPr sz="800">
                <a:solidFill>
                  <a:srgbClr val="000000"/>
                </a:solidFill>
              </a:defRPr>
            </a:lvl1pPr>
            <a:lvl2pPr marL="342860" indent="0" algn="l">
              <a:spcBef>
                <a:spcPts val="0"/>
              </a:spcBef>
              <a:buFontTx/>
              <a:buNone/>
              <a:defRPr sz="700"/>
            </a:lvl2pPr>
            <a:lvl3pPr marL="685720" indent="0" algn="l">
              <a:spcBef>
                <a:spcPts val="0"/>
              </a:spcBef>
              <a:buFontTx/>
              <a:buNone/>
              <a:defRPr sz="700"/>
            </a:lvl3pPr>
            <a:lvl4pPr marL="1028580" indent="0" algn="l">
              <a:spcBef>
                <a:spcPts val="0"/>
              </a:spcBef>
              <a:buFontTx/>
              <a:buNone/>
              <a:defRPr sz="700"/>
            </a:lvl4pPr>
            <a:lvl5pPr marL="1371442" indent="0" algn="l">
              <a:spcBef>
                <a:spcPts val="0"/>
              </a:spcBef>
              <a:buFontTx/>
              <a:buNone/>
              <a:defRPr sz="700"/>
            </a:lvl5pPr>
          </a:lstStyle>
          <a:p>
            <a:pPr lvl="0"/>
            <a:r>
              <a:rPr lang="de-DE" dirty="0"/>
              <a:t>Insert </a:t>
            </a:r>
            <a:r>
              <a:rPr lang="de-DE" dirty="0" err="1"/>
              <a:t>axis</a:t>
            </a:r>
            <a:r>
              <a:rPr lang="de-DE" dirty="0"/>
              <a:t> title (</a:t>
            </a:r>
            <a:r>
              <a:rPr lang="de-DE" dirty="0" err="1"/>
              <a:t>units</a:t>
            </a:r>
            <a:r>
              <a:rPr lang="de-DE" dirty="0"/>
              <a:t>)</a:t>
            </a:r>
          </a:p>
        </p:txBody>
      </p:sp>
      <p:sp>
        <p:nvSpPr>
          <p:cNvPr id="2" name="Titel 1"/>
          <p:cNvSpPr>
            <a:spLocks noGrp="1"/>
          </p:cNvSpPr>
          <p:nvPr>
            <p:ph type="title" hasCustomPrompt="1"/>
          </p:nvPr>
        </p:nvSpPr>
        <p:spPr/>
        <p:txBody>
          <a:bodyPr/>
          <a:lstStyle>
            <a:lvl1pPr>
              <a:defRPr/>
            </a:lvl1pPr>
          </a:lstStyle>
          <a:p>
            <a:r>
              <a:rPr lang="de-DE" dirty="0"/>
              <a:t>Add title</a:t>
            </a:r>
          </a:p>
        </p:txBody>
      </p:sp>
      <p:sp>
        <p:nvSpPr>
          <p:cNvPr id="6" name="Diagrammplatzhalter 5"/>
          <p:cNvSpPr>
            <a:spLocks noGrp="1"/>
          </p:cNvSpPr>
          <p:nvPr>
            <p:ph type="chart" sz="quarter" idx="25" hasCustomPrompt="1"/>
          </p:nvPr>
        </p:nvSpPr>
        <p:spPr>
          <a:xfrm>
            <a:off x="585941" y="1570070"/>
            <a:ext cx="3621213" cy="1404000"/>
          </a:xfrm>
        </p:spPr>
        <p:txBody>
          <a:bodyPr/>
          <a:lstStyle>
            <a:lvl1pPr marL="0" indent="0">
              <a:buNone/>
              <a:defRPr>
                <a:solidFill>
                  <a:srgbClr val="000000"/>
                </a:solidFill>
              </a:defRPr>
            </a:lvl1pPr>
          </a:lstStyle>
          <a:p>
            <a:r>
              <a:rPr lang="de-DE" dirty="0"/>
              <a:t>Chart</a:t>
            </a:r>
          </a:p>
        </p:txBody>
      </p:sp>
      <p:sp>
        <p:nvSpPr>
          <p:cNvPr id="27" name="Diagrammplatzhalter 5"/>
          <p:cNvSpPr>
            <a:spLocks noGrp="1"/>
          </p:cNvSpPr>
          <p:nvPr>
            <p:ph type="chart" sz="quarter" idx="26" hasCustomPrompt="1"/>
          </p:nvPr>
        </p:nvSpPr>
        <p:spPr>
          <a:xfrm>
            <a:off x="4902929" y="1570070"/>
            <a:ext cx="3699683" cy="1404000"/>
          </a:xfrm>
        </p:spPr>
        <p:txBody>
          <a:bodyPr/>
          <a:lstStyle>
            <a:lvl1pPr marL="0" indent="0">
              <a:buNone/>
              <a:defRPr>
                <a:solidFill>
                  <a:srgbClr val="000000"/>
                </a:solidFill>
              </a:defRPr>
            </a:lvl1pPr>
          </a:lstStyle>
          <a:p>
            <a:r>
              <a:rPr lang="de-DE" dirty="0"/>
              <a:t>Chart</a:t>
            </a:r>
          </a:p>
        </p:txBody>
      </p:sp>
      <p:sp>
        <p:nvSpPr>
          <p:cNvPr id="28" name="Diagrammplatzhalter 5"/>
          <p:cNvSpPr>
            <a:spLocks noGrp="1"/>
          </p:cNvSpPr>
          <p:nvPr>
            <p:ph type="chart" sz="quarter" idx="27" hasCustomPrompt="1"/>
          </p:nvPr>
        </p:nvSpPr>
        <p:spPr>
          <a:xfrm>
            <a:off x="585941" y="3280514"/>
            <a:ext cx="3621213" cy="1404000"/>
          </a:xfrm>
        </p:spPr>
        <p:txBody>
          <a:bodyPr/>
          <a:lstStyle>
            <a:lvl1pPr marL="0" indent="0">
              <a:buNone/>
              <a:defRPr>
                <a:solidFill>
                  <a:srgbClr val="000000"/>
                </a:solidFill>
              </a:defRPr>
            </a:lvl1pPr>
          </a:lstStyle>
          <a:p>
            <a:r>
              <a:rPr lang="de-DE" dirty="0"/>
              <a:t>Chart</a:t>
            </a:r>
          </a:p>
        </p:txBody>
      </p:sp>
      <p:sp>
        <p:nvSpPr>
          <p:cNvPr id="29" name="Diagrammplatzhalter 5"/>
          <p:cNvSpPr>
            <a:spLocks noGrp="1"/>
          </p:cNvSpPr>
          <p:nvPr>
            <p:ph type="chart" sz="quarter" idx="28" hasCustomPrompt="1"/>
          </p:nvPr>
        </p:nvSpPr>
        <p:spPr>
          <a:xfrm>
            <a:off x="4902929" y="3280514"/>
            <a:ext cx="3699683" cy="1404000"/>
          </a:xfrm>
        </p:spPr>
        <p:txBody>
          <a:bodyPr/>
          <a:lstStyle>
            <a:lvl1pPr marL="0" indent="0">
              <a:buNone/>
              <a:defRPr>
                <a:solidFill>
                  <a:srgbClr val="000000"/>
                </a:solidFill>
              </a:defRPr>
            </a:lvl1pPr>
          </a:lstStyle>
          <a:p>
            <a:r>
              <a:rPr lang="de-DE" dirty="0"/>
              <a:t>Chart</a:t>
            </a:r>
          </a:p>
        </p:txBody>
      </p:sp>
    </p:spTree>
    <p:extLst>
      <p:ext uri="{BB962C8B-B14F-4D97-AF65-F5344CB8AC3E}">
        <p14:creationId xmlns:p14="http://schemas.microsoft.com/office/powerpoint/2010/main" val="14627458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Video">
    <p:spTree>
      <p:nvGrpSpPr>
        <p:cNvPr id="1" name=""/>
        <p:cNvGrpSpPr/>
        <p:nvPr/>
      </p:nvGrpSpPr>
      <p:grpSpPr>
        <a:xfrm>
          <a:off x="0" y="0"/>
          <a:ext cx="0" cy="0"/>
          <a:chOff x="0" y="0"/>
          <a:chExt cx="0" cy="0"/>
        </a:xfrm>
      </p:grpSpPr>
      <p:sp>
        <p:nvSpPr>
          <p:cNvPr id="13" name="Rechteck 12"/>
          <p:cNvSpPr/>
          <p:nvPr userDrawn="1"/>
        </p:nvSpPr>
        <p:spPr>
          <a:xfrm>
            <a:off x="0" y="0"/>
            <a:ext cx="9144000" cy="51435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a:endParaRPr lang="de-DE" sz="1400"/>
          </a:p>
        </p:txBody>
      </p:sp>
      <p:sp>
        <p:nvSpPr>
          <p:cNvPr id="4" name="Inhaltsplatzhalter 3"/>
          <p:cNvSpPr>
            <a:spLocks noGrp="1"/>
          </p:cNvSpPr>
          <p:nvPr>
            <p:ph sz="quarter" idx="10" hasCustomPrompt="1"/>
          </p:nvPr>
        </p:nvSpPr>
        <p:spPr>
          <a:xfrm>
            <a:off x="0" y="384572"/>
            <a:ext cx="9144000" cy="4346972"/>
          </a:xfrm>
        </p:spPr>
        <p:txBody>
          <a:bodyPr/>
          <a:lstStyle>
            <a:lvl1pPr>
              <a:defRPr>
                <a:solidFill>
                  <a:schemeClr val="bg1"/>
                </a:solidFill>
              </a:defRPr>
            </a:lvl1pPr>
          </a:lstStyle>
          <a:p>
            <a:pPr lvl="0"/>
            <a:r>
              <a:rPr lang="de-DE" dirty="0"/>
              <a:t>Media</a:t>
            </a:r>
            <a:endParaRPr lang="en-US" dirty="0"/>
          </a:p>
        </p:txBody>
      </p:sp>
    </p:spTree>
    <p:extLst>
      <p:ext uri="{BB962C8B-B14F-4D97-AF65-F5344CB8AC3E}">
        <p14:creationId xmlns:p14="http://schemas.microsoft.com/office/powerpoint/2010/main" val="2594630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3_milestones">
    <p:spTree>
      <p:nvGrpSpPr>
        <p:cNvPr id="1" name=""/>
        <p:cNvGrpSpPr/>
        <p:nvPr/>
      </p:nvGrpSpPr>
      <p:grpSpPr>
        <a:xfrm>
          <a:off x="0" y="0"/>
          <a:ext cx="0" cy="0"/>
          <a:chOff x="0" y="0"/>
          <a:chExt cx="0" cy="0"/>
        </a:xfrm>
      </p:grpSpPr>
      <p:sp>
        <p:nvSpPr>
          <p:cNvPr id="29" name="Freeform 5"/>
          <p:cNvSpPr>
            <a:spLocks/>
          </p:cNvSpPr>
          <p:nvPr userDrawn="1"/>
        </p:nvSpPr>
        <p:spPr bwMode="auto">
          <a:xfrm rot="10800000" flipH="1">
            <a:off x="1230316" y="1109711"/>
            <a:ext cx="7485049" cy="848064"/>
          </a:xfrm>
          <a:custGeom>
            <a:avLst/>
            <a:gdLst>
              <a:gd name="T0" fmla="*/ 251 w 301"/>
              <a:gd name="T1" fmla="*/ 0 h 101"/>
              <a:gd name="T2" fmla="*/ 251 w 301"/>
              <a:gd name="T3" fmla="*/ 0 h 101"/>
              <a:gd name="T4" fmla="*/ 0 w 301"/>
              <a:gd name="T5" fmla="*/ 0 h 101"/>
              <a:gd name="T6" fmla="*/ 24 w 301"/>
              <a:gd name="T7" fmla="*/ 51 h 101"/>
              <a:gd name="T8" fmla="*/ 0 w 301"/>
              <a:gd name="T9" fmla="*/ 101 h 101"/>
              <a:gd name="T10" fmla="*/ 251 w 301"/>
              <a:gd name="T11" fmla="*/ 101 h 101"/>
              <a:gd name="T12" fmla="*/ 301 w 301"/>
              <a:gd name="T13" fmla="*/ 51 h 101"/>
              <a:gd name="T14" fmla="*/ 251 w 301"/>
              <a:gd name="T15" fmla="*/ 0 h 101"/>
              <a:gd name="connsiteX0" fmla="*/ 8339 w 19021"/>
              <a:gd name="connsiteY0" fmla="*/ 0 h 10000"/>
              <a:gd name="connsiteX1" fmla="*/ 8339 w 19021"/>
              <a:gd name="connsiteY1" fmla="*/ 0 h 10000"/>
              <a:gd name="connsiteX2" fmla="*/ 0 w 19021"/>
              <a:gd name="connsiteY2" fmla="*/ 0 h 10000"/>
              <a:gd name="connsiteX3" fmla="*/ 797 w 19021"/>
              <a:gd name="connsiteY3" fmla="*/ 5050 h 10000"/>
              <a:gd name="connsiteX4" fmla="*/ 0 w 19021"/>
              <a:gd name="connsiteY4" fmla="*/ 10000 h 10000"/>
              <a:gd name="connsiteX5" fmla="*/ 8339 w 19021"/>
              <a:gd name="connsiteY5" fmla="*/ 10000 h 10000"/>
              <a:gd name="connsiteX6" fmla="*/ 19021 w 19021"/>
              <a:gd name="connsiteY6" fmla="*/ 4651 h 10000"/>
              <a:gd name="connsiteX7" fmla="*/ 8339 w 19021"/>
              <a:gd name="connsiteY7" fmla="*/ 0 h 10000"/>
              <a:gd name="connsiteX0" fmla="*/ 8339 w 29863"/>
              <a:gd name="connsiteY0" fmla="*/ 0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8339 w 29863"/>
              <a:gd name="connsiteY5" fmla="*/ 10000 h 10000"/>
              <a:gd name="connsiteX6" fmla="*/ 29863 w 29863"/>
              <a:gd name="connsiteY6" fmla="*/ 4751 h 10000"/>
              <a:gd name="connsiteX7" fmla="*/ 8339 w 29863"/>
              <a:gd name="connsiteY7" fmla="*/ 0 h 10000"/>
              <a:gd name="connsiteX0" fmla="*/ 8339 w 30716"/>
              <a:gd name="connsiteY0" fmla="*/ 0 h 10000"/>
              <a:gd name="connsiteX1" fmla="*/ 8339 w 30716"/>
              <a:gd name="connsiteY1" fmla="*/ 0 h 10000"/>
              <a:gd name="connsiteX2" fmla="*/ 0 w 30716"/>
              <a:gd name="connsiteY2" fmla="*/ 0 h 10000"/>
              <a:gd name="connsiteX3" fmla="*/ 797 w 30716"/>
              <a:gd name="connsiteY3" fmla="*/ 5050 h 10000"/>
              <a:gd name="connsiteX4" fmla="*/ 0 w 30716"/>
              <a:gd name="connsiteY4" fmla="*/ 10000 h 10000"/>
              <a:gd name="connsiteX5" fmla="*/ 26211 w 30716"/>
              <a:gd name="connsiteY5" fmla="*/ 9850 h 10000"/>
              <a:gd name="connsiteX6" fmla="*/ 29863 w 30716"/>
              <a:gd name="connsiteY6" fmla="*/ 4751 h 10000"/>
              <a:gd name="connsiteX7" fmla="*/ 8339 w 30716"/>
              <a:gd name="connsiteY7" fmla="*/ 0 h 10000"/>
              <a:gd name="connsiteX0" fmla="*/ 8339 w 29863"/>
              <a:gd name="connsiteY0" fmla="*/ 0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8339 w 29863"/>
              <a:gd name="connsiteY7" fmla="*/ 0 h 10000"/>
              <a:gd name="connsiteX0" fmla="*/ 8339 w 29863"/>
              <a:gd name="connsiteY0" fmla="*/ 0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8339 w 29863"/>
              <a:gd name="connsiteY7" fmla="*/ 0 h 10000"/>
              <a:gd name="connsiteX0" fmla="*/ 25672 w 29882"/>
              <a:gd name="connsiteY0" fmla="*/ 482 h 10033"/>
              <a:gd name="connsiteX1" fmla="*/ 8339 w 29882"/>
              <a:gd name="connsiteY1" fmla="*/ 33 h 10033"/>
              <a:gd name="connsiteX2" fmla="*/ 0 w 29882"/>
              <a:gd name="connsiteY2" fmla="*/ 33 h 10033"/>
              <a:gd name="connsiteX3" fmla="*/ 797 w 29882"/>
              <a:gd name="connsiteY3" fmla="*/ 5083 h 10033"/>
              <a:gd name="connsiteX4" fmla="*/ 0 w 29882"/>
              <a:gd name="connsiteY4" fmla="*/ 10033 h 10033"/>
              <a:gd name="connsiteX5" fmla="*/ 26211 w 29882"/>
              <a:gd name="connsiteY5" fmla="*/ 9883 h 10033"/>
              <a:gd name="connsiteX6" fmla="*/ 29863 w 29882"/>
              <a:gd name="connsiteY6" fmla="*/ 4784 h 10033"/>
              <a:gd name="connsiteX7" fmla="*/ 25672 w 29882"/>
              <a:gd name="connsiteY7" fmla="*/ 482 h 10033"/>
              <a:gd name="connsiteX0" fmla="*/ 27662 w 29888"/>
              <a:gd name="connsiteY0" fmla="*/ 322 h 10023"/>
              <a:gd name="connsiteX1" fmla="*/ 8339 w 29888"/>
              <a:gd name="connsiteY1" fmla="*/ 23 h 10023"/>
              <a:gd name="connsiteX2" fmla="*/ 0 w 29888"/>
              <a:gd name="connsiteY2" fmla="*/ 23 h 10023"/>
              <a:gd name="connsiteX3" fmla="*/ 797 w 29888"/>
              <a:gd name="connsiteY3" fmla="*/ 5073 h 10023"/>
              <a:gd name="connsiteX4" fmla="*/ 0 w 29888"/>
              <a:gd name="connsiteY4" fmla="*/ 10023 h 10023"/>
              <a:gd name="connsiteX5" fmla="*/ 26211 w 29888"/>
              <a:gd name="connsiteY5" fmla="*/ 9873 h 10023"/>
              <a:gd name="connsiteX6" fmla="*/ 29863 w 29888"/>
              <a:gd name="connsiteY6" fmla="*/ 4774 h 10023"/>
              <a:gd name="connsiteX7" fmla="*/ 27662 w 29888"/>
              <a:gd name="connsiteY7" fmla="*/ 322 h 10023"/>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4"/>
              <a:gd name="connsiteY0" fmla="*/ 249 h 10000"/>
              <a:gd name="connsiteX1" fmla="*/ 8339 w 29864"/>
              <a:gd name="connsiteY1" fmla="*/ 0 h 10000"/>
              <a:gd name="connsiteX2" fmla="*/ 0 w 29864"/>
              <a:gd name="connsiteY2" fmla="*/ 0 h 10000"/>
              <a:gd name="connsiteX3" fmla="*/ 797 w 29864"/>
              <a:gd name="connsiteY3" fmla="*/ 5050 h 10000"/>
              <a:gd name="connsiteX4" fmla="*/ 0 w 29864"/>
              <a:gd name="connsiteY4" fmla="*/ 10000 h 10000"/>
              <a:gd name="connsiteX5" fmla="*/ 26211 w 29864"/>
              <a:gd name="connsiteY5" fmla="*/ 9850 h 10000"/>
              <a:gd name="connsiteX6" fmla="*/ 29863 w 29864"/>
              <a:gd name="connsiteY6" fmla="*/ 4751 h 10000"/>
              <a:gd name="connsiteX7" fmla="*/ 26330 w 29864"/>
              <a:gd name="connsiteY7" fmla="*/ 249 h 10000"/>
              <a:gd name="connsiteX0" fmla="*/ 26330 w 30148"/>
              <a:gd name="connsiteY0" fmla="*/ 249 h 10000"/>
              <a:gd name="connsiteX1" fmla="*/ 8339 w 30148"/>
              <a:gd name="connsiteY1" fmla="*/ 0 h 10000"/>
              <a:gd name="connsiteX2" fmla="*/ 0 w 30148"/>
              <a:gd name="connsiteY2" fmla="*/ 0 h 10000"/>
              <a:gd name="connsiteX3" fmla="*/ 797 w 30148"/>
              <a:gd name="connsiteY3" fmla="*/ 5050 h 10000"/>
              <a:gd name="connsiteX4" fmla="*/ 0 w 30148"/>
              <a:gd name="connsiteY4" fmla="*/ 10000 h 10000"/>
              <a:gd name="connsiteX5" fmla="*/ 27678 w 30148"/>
              <a:gd name="connsiteY5" fmla="*/ 9900 h 10000"/>
              <a:gd name="connsiteX6" fmla="*/ 29863 w 30148"/>
              <a:gd name="connsiteY6" fmla="*/ 4751 h 10000"/>
              <a:gd name="connsiteX7" fmla="*/ 26330 w 30148"/>
              <a:gd name="connsiteY7" fmla="*/ 249 h 10000"/>
              <a:gd name="connsiteX0" fmla="*/ 26330 w 29906"/>
              <a:gd name="connsiteY0" fmla="*/ 249 h 10000"/>
              <a:gd name="connsiteX1" fmla="*/ 8339 w 29906"/>
              <a:gd name="connsiteY1" fmla="*/ 0 h 10000"/>
              <a:gd name="connsiteX2" fmla="*/ 0 w 29906"/>
              <a:gd name="connsiteY2" fmla="*/ 0 h 10000"/>
              <a:gd name="connsiteX3" fmla="*/ 797 w 29906"/>
              <a:gd name="connsiteY3" fmla="*/ 5050 h 10000"/>
              <a:gd name="connsiteX4" fmla="*/ 0 w 29906"/>
              <a:gd name="connsiteY4" fmla="*/ 10000 h 10000"/>
              <a:gd name="connsiteX5" fmla="*/ 27678 w 29906"/>
              <a:gd name="connsiteY5" fmla="*/ 9900 h 10000"/>
              <a:gd name="connsiteX6" fmla="*/ 29863 w 29906"/>
              <a:gd name="connsiteY6" fmla="*/ 4751 h 10000"/>
              <a:gd name="connsiteX7" fmla="*/ 26330 w 29906"/>
              <a:gd name="connsiteY7" fmla="*/ 249 h 10000"/>
              <a:gd name="connsiteX0" fmla="*/ 26330 w 29896"/>
              <a:gd name="connsiteY0" fmla="*/ 249 h 10000"/>
              <a:gd name="connsiteX1" fmla="*/ 8339 w 29896"/>
              <a:gd name="connsiteY1" fmla="*/ 0 h 10000"/>
              <a:gd name="connsiteX2" fmla="*/ 0 w 29896"/>
              <a:gd name="connsiteY2" fmla="*/ 0 h 10000"/>
              <a:gd name="connsiteX3" fmla="*/ 797 w 29896"/>
              <a:gd name="connsiteY3" fmla="*/ 5050 h 10000"/>
              <a:gd name="connsiteX4" fmla="*/ 0 w 29896"/>
              <a:gd name="connsiteY4" fmla="*/ 10000 h 10000"/>
              <a:gd name="connsiteX5" fmla="*/ 27678 w 29896"/>
              <a:gd name="connsiteY5" fmla="*/ 9900 h 10000"/>
              <a:gd name="connsiteX6" fmla="*/ 29863 w 29896"/>
              <a:gd name="connsiteY6" fmla="*/ 4751 h 10000"/>
              <a:gd name="connsiteX7" fmla="*/ 26330 w 29896"/>
              <a:gd name="connsiteY7" fmla="*/ 249 h 10000"/>
              <a:gd name="connsiteX0" fmla="*/ 27274 w 29866"/>
              <a:gd name="connsiteY0" fmla="*/ 249 h 10000"/>
              <a:gd name="connsiteX1" fmla="*/ 8339 w 29866"/>
              <a:gd name="connsiteY1" fmla="*/ 0 h 10000"/>
              <a:gd name="connsiteX2" fmla="*/ 0 w 29866"/>
              <a:gd name="connsiteY2" fmla="*/ 0 h 10000"/>
              <a:gd name="connsiteX3" fmla="*/ 797 w 29866"/>
              <a:gd name="connsiteY3" fmla="*/ 5050 h 10000"/>
              <a:gd name="connsiteX4" fmla="*/ 0 w 29866"/>
              <a:gd name="connsiteY4" fmla="*/ 10000 h 10000"/>
              <a:gd name="connsiteX5" fmla="*/ 27678 w 29866"/>
              <a:gd name="connsiteY5" fmla="*/ 9900 h 10000"/>
              <a:gd name="connsiteX6" fmla="*/ 29863 w 29866"/>
              <a:gd name="connsiteY6" fmla="*/ 4751 h 10000"/>
              <a:gd name="connsiteX7" fmla="*/ 27274 w 29866"/>
              <a:gd name="connsiteY7" fmla="*/ 249 h 10000"/>
              <a:gd name="connsiteX0" fmla="*/ 27274 w 29866"/>
              <a:gd name="connsiteY0" fmla="*/ 249 h 10000"/>
              <a:gd name="connsiteX1" fmla="*/ 8339 w 29866"/>
              <a:gd name="connsiteY1" fmla="*/ 0 h 10000"/>
              <a:gd name="connsiteX2" fmla="*/ 0 w 29866"/>
              <a:gd name="connsiteY2" fmla="*/ 0 h 10000"/>
              <a:gd name="connsiteX3" fmla="*/ 797 w 29866"/>
              <a:gd name="connsiteY3" fmla="*/ 5050 h 10000"/>
              <a:gd name="connsiteX4" fmla="*/ 0 w 29866"/>
              <a:gd name="connsiteY4" fmla="*/ 10000 h 10000"/>
              <a:gd name="connsiteX5" fmla="*/ 27678 w 29866"/>
              <a:gd name="connsiteY5" fmla="*/ 9900 h 10000"/>
              <a:gd name="connsiteX6" fmla="*/ 29863 w 29866"/>
              <a:gd name="connsiteY6" fmla="*/ 4751 h 10000"/>
              <a:gd name="connsiteX7" fmla="*/ 27274 w 29866"/>
              <a:gd name="connsiteY7" fmla="*/ 249 h 10000"/>
              <a:gd name="connsiteX0" fmla="*/ 27274 w 29866"/>
              <a:gd name="connsiteY0" fmla="*/ 249 h 10000"/>
              <a:gd name="connsiteX1" fmla="*/ 8339 w 29866"/>
              <a:gd name="connsiteY1" fmla="*/ 0 h 10000"/>
              <a:gd name="connsiteX2" fmla="*/ 0 w 29866"/>
              <a:gd name="connsiteY2" fmla="*/ 0 h 10000"/>
              <a:gd name="connsiteX3" fmla="*/ 797 w 29866"/>
              <a:gd name="connsiteY3" fmla="*/ 5050 h 10000"/>
              <a:gd name="connsiteX4" fmla="*/ 0 w 29866"/>
              <a:gd name="connsiteY4" fmla="*/ 10000 h 10000"/>
              <a:gd name="connsiteX5" fmla="*/ 27678 w 29866"/>
              <a:gd name="connsiteY5" fmla="*/ 9900 h 10000"/>
              <a:gd name="connsiteX6" fmla="*/ 29863 w 29866"/>
              <a:gd name="connsiteY6" fmla="*/ 4751 h 10000"/>
              <a:gd name="connsiteX7" fmla="*/ 27274 w 29866"/>
              <a:gd name="connsiteY7" fmla="*/ 249 h 10000"/>
              <a:gd name="connsiteX0" fmla="*/ 27274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7678 w 29863"/>
              <a:gd name="connsiteY5" fmla="*/ 9900 h 10000"/>
              <a:gd name="connsiteX6" fmla="*/ 29863 w 29863"/>
              <a:gd name="connsiteY6" fmla="*/ 4751 h 10000"/>
              <a:gd name="connsiteX7" fmla="*/ 27274 w 29863"/>
              <a:gd name="connsiteY7" fmla="*/ 249 h 10000"/>
              <a:gd name="connsiteX0" fmla="*/ 27274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7678 w 29863"/>
              <a:gd name="connsiteY5" fmla="*/ 9900 h 10000"/>
              <a:gd name="connsiteX6" fmla="*/ 29863 w 29863"/>
              <a:gd name="connsiteY6" fmla="*/ 4751 h 10000"/>
              <a:gd name="connsiteX7" fmla="*/ 27274 w 29863"/>
              <a:gd name="connsiteY7" fmla="*/ 249 h 10000"/>
              <a:gd name="connsiteX0" fmla="*/ 27274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7678 w 29863"/>
              <a:gd name="connsiteY5" fmla="*/ 9900 h 10000"/>
              <a:gd name="connsiteX6" fmla="*/ 29863 w 29863"/>
              <a:gd name="connsiteY6" fmla="*/ 4751 h 10000"/>
              <a:gd name="connsiteX7" fmla="*/ 27274 w 29863"/>
              <a:gd name="connsiteY7" fmla="*/ 249 h 10000"/>
              <a:gd name="connsiteX0" fmla="*/ 28134 w 29920"/>
              <a:gd name="connsiteY0" fmla="*/ 249 h 10000"/>
              <a:gd name="connsiteX1" fmla="*/ 8339 w 29920"/>
              <a:gd name="connsiteY1" fmla="*/ 0 h 10000"/>
              <a:gd name="connsiteX2" fmla="*/ 0 w 29920"/>
              <a:gd name="connsiteY2" fmla="*/ 0 h 10000"/>
              <a:gd name="connsiteX3" fmla="*/ 797 w 29920"/>
              <a:gd name="connsiteY3" fmla="*/ 5050 h 10000"/>
              <a:gd name="connsiteX4" fmla="*/ 0 w 29920"/>
              <a:gd name="connsiteY4" fmla="*/ 10000 h 10000"/>
              <a:gd name="connsiteX5" fmla="*/ 27678 w 29920"/>
              <a:gd name="connsiteY5" fmla="*/ 9900 h 10000"/>
              <a:gd name="connsiteX6" fmla="*/ 29863 w 29920"/>
              <a:gd name="connsiteY6" fmla="*/ 4751 h 10000"/>
              <a:gd name="connsiteX7" fmla="*/ 28134 w 29920"/>
              <a:gd name="connsiteY7" fmla="*/ 249 h 10000"/>
              <a:gd name="connsiteX0" fmla="*/ 28134 w 29869"/>
              <a:gd name="connsiteY0" fmla="*/ 249 h 10000"/>
              <a:gd name="connsiteX1" fmla="*/ 8339 w 29869"/>
              <a:gd name="connsiteY1" fmla="*/ 0 h 10000"/>
              <a:gd name="connsiteX2" fmla="*/ 0 w 29869"/>
              <a:gd name="connsiteY2" fmla="*/ 0 h 10000"/>
              <a:gd name="connsiteX3" fmla="*/ 797 w 29869"/>
              <a:gd name="connsiteY3" fmla="*/ 5050 h 10000"/>
              <a:gd name="connsiteX4" fmla="*/ 0 w 29869"/>
              <a:gd name="connsiteY4" fmla="*/ 10000 h 10000"/>
              <a:gd name="connsiteX5" fmla="*/ 27678 w 29869"/>
              <a:gd name="connsiteY5" fmla="*/ 9900 h 10000"/>
              <a:gd name="connsiteX6" fmla="*/ 29863 w 29869"/>
              <a:gd name="connsiteY6" fmla="*/ 4751 h 10000"/>
              <a:gd name="connsiteX7" fmla="*/ 28134 w 29869"/>
              <a:gd name="connsiteY7" fmla="*/ 249 h 10000"/>
              <a:gd name="connsiteX0" fmla="*/ 28134 w 29866"/>
              <a:gd name="connsiteY0" fmla="*/ 249 h 10000"/>
              <a:gd name="connsiteX1" fmla="*/ 8339 w 29866"/>
              <a:gd name="connsiteY1" fmla="*/ 0 h 10000"/>
              <a:gd name="connsiteX2" fmla="*/ 0 w 29866"/>
              <a:gd name="connsiteY2" fmla="*/ 0 h 10000"/>
              <a:gd name="connsiteX3" fmla="*/ 797 w 29866"/>
              <a:gd name="connsiteY3" fmla="*/ 5050 h 10000"/>
              <a:gd name="connsiteX4" fmla="*/ 0 w 29866"/>
              <a:gd name="connsiteY4" fmla="*/ 10000 h 10000"/>
              <a:gd name="connsiteX5" fmla="*/ 28159 w 29866"/>
              <a:gd name="connsiteY5" fmla="*/ 9975 h 10000"/>
              <a:gd name="connsiteX6" fmla="*/ 29863 w 29866"/>
              <a:gd name="connsiteY6" fmla="*/ 4751 h 10000"/>
              <a:gd name="connsiteX7" fmla="*/ 28134 w 29866"/>
              <a:gd name="connsiteY7" fmla="*/ 249 h 10000"/>
              <a:gd name="connsiteX0" fmla="*/ 28134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8159 w 29863"/>
              <a:gd name="connsiteY5" fmla="*/ 9975 h 10000"/>
              <a:gd name="connsiteX6" fmla="*/ 29863 w 29863"/>
              <a:gd name="connsiteY6" fmla="*/ 4751 h 10000"/>
              <a:gd name="connsiteX7" fmla="*/ 28134 w 29863"/>
              <a:gd name="connsiteY7" fmla="*/ 249 h 10000"/>
              <a:gd name="connsiteX0" fmla="*/ 28134 w 30896"/>
              <a:gd name="connsiteY0" fmla="*/ 466 h 10535"/>
              <a:gd name="connsiteX1" fmla="*/ 8339 w 30896"/>
              <a:gd name="connsiteY1" fmla="*/ 217 h 10535"/>
              <a:gd name="connsiteX2" fmla="*/ 0 w 30896"/>
              <a:gd name="connsiteY2" fmla="*/ 217 h 10535"/>
              <a:gd name="connsiteX3" fmla="*/ 797 w 30896"/>
              <a:gd name="connsiteY3" fmla="*/ 5267 h 10535"/>
              <a:gd name="connsiteX4" fmla="*/ 0 w 30896"/>
              <a:gd name="connsiteY4" fmla="*/ 10217 h 10535"/>
              <a:gd name="connsiteX5" fmla="*/ 28159 w 30896"/>
              <a:gd name="connsiteY5" fmla="*/ 10192 h 10535"/>
              <a:gd name="connsiteX6" fmla="*/ 29812 w 30896"/>
              <a:gd name="connsiteY6" fmla="*/ 5642 h 10535"/>
              <a:gd name="connsiteX7" fmla="*/ 28134 w 30896"/>
              <a:gd name="connsiteY7" fmla="*/ 466 h 10535"/>
              <a:gd name="connsiteX0" fmla="*/ 28134 w 30314"/>
              <a:gd name="connsiteY0" fmla="*/ 466 h 10217"/>
              <a:gd name="connsiteX1" fmla="*/ 8339 w 30314"/>
              <a:gd name="connsiteY1" fmla="*/ 217 h 10217"/>
              <a:gd name="connsiteX2" fmla="*/ 0 w 30314"/>
              <a:gd name="connsiteY2" fmla="*/ 217 h 10217"/>
              <a:gd name="connsiteX3" fmla="*/ 797 w 30314"/>
              <a:gd name="connsiteY3" fmla="*/ 5267 h 10217"/>
              <a:gd name="connsiteX4" fmla="*/ 0 w 30314"/>
              <a:gd name="connsiteY4" fmla="*/ 10217 h 10217"/>
              <a:gd name="connsiteX5" fmla="*/ 28159 w 30314"/>
              <a:gd name="connsiteY5" fmla="*/ 10192 h 10217"/>
              <a:gd name="connsiteX6" fmla="*/ 29812 w 30314"/>
              <a:gd name="connsiteY6" fmla="*/ 5642 h 10217"/>
              <a:gd name="connsiteX7" fmla="*/ 28134 w 30314"/>
              <a:gd name="connsiteY7" fmla="*/ 466 h 10217"/>
              <a:gd name="connsiteX0" fmla="*/ 28134 w 29812"/>
              <a:gd name="connsiteY0" fmla="*/ 249 h 10000"/>
              <a:gd name="connsiteX1" fmla="*/ 8339 w 29812"/>
              <a:gd name="connsiteY1" fmla="*/ 0 h 10000"/>
              <a:gd name="connsiteX2" fmla="*/ 0 w 29812"/>
              <a:gd name="connsiteY2" fmla="*/ 0 h 10000"/>
              <a:gd name="connsiteX3" fmla="*/ 797 w 29812"/>
              <a:gd name="connsiteY3" fmla="*/ 5050 h 10000"/>
              <a:gd name="connsiteX4" fmla="*/ 0 w 29812"/>
              <a:gd name="connsiteY4" fmla="*/ 10000 h 10000"/>
              <a:gd name="connsiteX5" fmla="*/ 28159 w 29812"/>
              <a:gd name="connsiteY5" fmla="*/ 9975 h 10000"/>
              <a:gd name="connsiteX6" fmla="*/ 29812 w 29812"/>
              <a:gd name="connsiteY6" fmla="*/ 5425 h 10000"/>
              <a:gd name="connsiteX7" fmla="*/ 28134 w 29812"/>
              <a:gd name="connsiteY7" fmla="*/ 249 h 10000"/>
              <a:gd name="connsiteX0" fmla="*/ 28134 w 29812"/>
              <a:gd name="connsiteY0" fmla="*/ 249 h 10000"/>
              <a:gd name="connsiteX1" fmla="*/ 8339 w 29812"/>
              <a:gd name="connsiteY1" fmla="*/ 0 h 10000"/>
              <a:gd name="connsiteX2" fmla="*/ 0 w 29812"/>
              <a:gd name="connsiteY2" fmla="*/ 0 h 10000"/>
              <a:gd name="connsiteX3" fmla="*/ 797 w 29812"/>
              <a:gd name="connsiteY3" fmla="*/ 5050 h 10000"/>
              <a:gd name="connsiteX4" fmla="*/ 0 w 29812"/>
              <a:gd name="connsiteY4" fmla="*/ 10000 h 10000"/>
              <a:gd name="connsiteX5" fmla="*/ 28159 w 29812"/>
              <a:gd name="connsiteY5" fmla="*/ 9975 h 10000"/>
              <a:gd name="connsiteX6" fmla="*/ 29812 w 29812"/>
              <a:gd name="connsiteY6" fmla="*/ 5425 h 10000"/>
              <a:gd name="connsiteX7" fmla="*/ 28134 w 29812"/>
              <a:gd name="connsiteY7" fmla="*/ 249 h 10000"/>
              <a:gd name="connsiteX0" fmla="*/ 28134 w 29812"/>
              <a:gd name="connsiteY0" fmla="*/ 249 h 10000"/>
              <a:gd name="connsiteX1" fmla="*/ 8339 w 29812"/>
              <a:gd name="connsiteY1" fmla="*/ 0 h 10000"/>
              <a:gd name="connsiteX2" fmla="*/ 0 w 29812"/>
              <a:gd name="connsiteY2" fmla="*/ 0 h 10000"/>
              <a:gd name="connsiteX3" fmla="*/ 797 w 29812"/>
              <a:gd name="connsiteY3" fmla="*/ 5050 h 10000"/>
              <a:gd name="connsiteX4" fmla="*/ 0 w 29812"/>
              <a:gd name="connsiteY4" fmla="*/ 10000 h 10000"/>
              <a:gd name="connsiteX5" fmla="*/ 28159 w 29812"/>
              <a:gd name="connsiteY5" fmla="*/ 9975 h 10000"/>
              <a:gd name="connsiteX6" fmla="*/ 29812 w 29812"/>
              <a:gd name="connsiteY6" fmla="*/ 5425 h 10000"/>
              <a:gd name="connsiteX7" fmla="*/ 28134 w 29812"/>
              <a:gd name="connsiteY7" fmla="*/ 24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812" h="10000">
                <a:moveTo>
                  <a:pt x="28134" y="249"/>
                </a:moveTo>
                <a:cubicBezTo>
                  <a:pt x="26731" y="94"/>
                  <a:pt x="13028" y="41"/>
                  <a:pt x="8339" y="0"/>
                </a:cubicBezTo>
                <a:lnTo>
                  <a:pt x="0" y="0"/>
                </a:lnTo>
                <a:cubicBezTo>
                  <a:pt x="465" y="1287"/>
                  <a:pt x="797" y="3069"/>
                  <a:pt x="797" y="5050"/>
                </a:cubicBezTo>
                <a:cubicBezTo>
                  <a:pt x="797" y="7030"/>
                  <a:pt x="498" y="8812"/>
                  <a:pt x="0" y="10000"/>
                </a:cubicBezTo>
                <a:lnTo>
                  <a:pt x="28159" y="9975"/>
                </a:lnTo>
                <a:cubicBezTo>
                  <a:pt x="29360" y="9962"/>
                  <a:pt x="29816" y="7046"/>
                  <a:pt x="29812" y="5425"/>
                </a:cubicBezTo>
                <a:cubicBezTo>
                  <a:pt x="29808" y="3804"/>
                  <a:pt x="29537" y="404"/>
                  <a:pt x="28134" y="249"/>
                </a:cubicBezTo>
                <a:close/>
              </a:path>
            </a:pathLst>
          </a:custGeom>
          <a:gradFill flip="none" rotWithShape="1">
            <a:gsLst>
              <a:gs pos="0">
                <a:schemeClr val="bg1"/>
              </a:gs>
              <a:gs pos="100000">
                <a:schemeClr val="bg1">
                  <a:lumMod val="95000"/>
                </a:schemeClr>
              </a:gs>
            </a:gsLst>
            <a:lin ang="16200000" scaled="0"/>
            <a:tileRect/>
          </a:gradFill>
          <a:ln w="3175" cmpd="sng">
            <a:noFill/>
          </a:ln>
          <a:effectLst>
            <a:outerShdw blurRad="50800" dist="38100" dir="4500000" algn="tl" rotWithShape="0">
              <a:srgbClr val="000000">
                <a:alpha val="43000"/>
              </a:srgbClr>
            </a:outerShdw>
          </a:effectLst>
          <a:extLst/>
        </p:spPr>
        <p:txBody>
          <a:bodyPr vert="horz" wrap="square" lIns="91436" tIns="45718" rIns="91436" bIns="45718" numCol="1" anchor="t" anchorCtr="0" compatLnSpc="1">
            <a:prstTxWarp prst="textNoShape">
              <a:avLst/>
            </a:prstTxWarp>
          </a:bodyPr>
          <a:lstStyle/>
          <a:p>
            <a:endParaRPr lang="en-US">
              <a:solidFill>
                <a:srgbClr val="000000"/>
              </a:solidFill>
              <a:latin typeface="+mn-lt"/>
            </a:endParaRPr>
          </a:p>
        </p:txBody>
      </p:sp>
      <p:grpSp>
        <p:nvGrpSpPr>
          <p:cNvPr id="30" name="Group 29"/>
          <p:cNvGrpSpPr/>
          <p:nvPr userDrawn="1"/>
        </p:nvGrpSpPr>
        <p:grpSpPr>
          <a:xfrm>
            <a:off x="406403" y="1112135"/>
            <a:ext cx="880147" cy="880147"/>
            <a:chOff x="2733900" y="442397"/>
            <a:chExt cx="842406" cy="842406"/>
          </a:xfrm>
        </p:grpSpPr>
        <p:sp>
          <p:nvSpPr>
            <p:cNvPr id="31" name="Oval 30"/>
            <p:cNvSpPr/>
            <p:nvPr/>
          </p:nvSpPr>
          <p:spPr>
            <a:xfrm>
              <a:off x="2812203" y="520700"/>
              <a:ext cx="685800" cy="685800"/>
            </a:xfrm>
            <a:prstGeom prst="ellipse">
              <a:avLst/>
            </a:prstGeom>
            <a:solidFill>
              <a:srgbClr val="FFC332"/>
            </a:solidFill>
            <a:ln>
              <a:solidFill>
                <a:srgbClr val="FFC3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0000"/>
                </a:solidFill>
              </a:endParaRPr>
            </a:p>
          </p:txBody>
        </p:sp>
        <p:sp>
          <p:nvSpPr>
            <p:cNvPr id="32" name="Oval 31"/>
            <p:cNvSpPr/>
            <p:nvPr/>
          </p:nvSpPr>
          <p:spPr>
            <a:xfrm>
              <a:off x="2733900" y="442397"/>
              <a:ext cx="842406" cy="842406"/>
            </a:xfrm>
            <a:prstGeom prst="ellipse">
              <a:avLst/>
            </a:prstGeom>
            <a:noFill/>
            <a:ln w="19050" cmpd="sng">
              <a:solidFill>
                <a:srgbClr val="FFC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0000"/>
                </a:solidFill>
              </a:endParaRPr>
            </a:p>
          </p:txBody>
        </p:sp>
      </p:grpSp>
      <p:grpSp>
        <p:nvGrpSpPr>
          <p:cNvPr id="35" name="Group 34"/>
          <p:cNvGrpSpPr/>
          <p:nvPr userDrawn="1"/>
        </p:nvGrpSpPr>
        <p:grpSpPr>
          <a:xfrm>
            <a:off x="8001840" y="2056168"/>
            <a:ext cx="880147" cy="880147"/>
            <a:chOff x="2733900" y="442397"/>
            <a:chExt cx="842406" cy="842406"/>
          </a:xfrm>
        </p:grpSpPr>
        <p:sp>
          <p:nvSpPr>
            <p:cNvPr id="36" name="Oval 35"/>
            <p:cNvSpPr/>
            <p:nvPr/>
          </p:nvSpPr>
          <p:spPr>
            <a:xfrm>
              <a:off x="2812203" y="520700"/>
              <a:ext cx="685800" cy="685800"/>
            </a:xfrm>
            <a:prstGeom prst="ellipse">
              <a:avLst/>
            </a:prstGeom>
            <a:solidFill>
              <a:srgbClr val="446FB6"/>
            </a:solidFill>
            <a:ln>
              <a:solidFill>
                <a:srgbClr val="446FB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0000"/>
                </a:solidFill>
              </a:endParaRPr>
            </a:p>
          </p:txBody>
        </p:sp>
        <p:sp>
          <p:nvSpPr>
            <p:cNvPr id="37" name="Oval 36"/>
            <p:cNvSpPr/>
            <p:nvPr/>
          </p:nvSpPr>
          <p:spPr>
            <a:xfrm>
              <a:off x="2733900" y="442397"/>
              <a:ext cx="842406" cy="842406"/>
            </a:xfrm>
            <a:prstGeom prst="ellipse">
              <a:avLst/>
            </a:prstGeom>
            <a:noFill/>
            <a:ln w="19050" cmpd="sng">
              <a:solidFill>
                <a:srgbClr val="446FB6"/>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0000"/>
                </a:solidFill>
              </a:endParaRPr>
            </a:p>
          </p:txBody>
        </p:sp>
      </p:grpSp>
      <p:sp>
        <p:nvSpPr>
          <p:cNvPr id="38" name="Freeform 5"/>
          <p:cNvSpPr>
            <a:spLocks/>
          </p:cNvSpPr>
          <p:nvPr userDrawn="1"/>
        </p:nvSpPr>
        <p:spPr bwMode="auto">
          <a:xfrm rot="10800000">
            <a:off x="604853" y="2066355"/>
            <a:ext cx="7485049" cy="848064"/>
          </a:xfrm>
          <a:custGeom>
            <a:avLst/>
            <a:gdLst>
              <a:gd name="T0" fmla="*/ 251 w 301"/>
              <a:gd name="T1" fmla="*/ 0 h 101"/>
              <a:gd name="T2" fmla="*/ 251 w 301"/>
              <a:gd name="T3" fmla="*/ 0 h 101"/>
              <a:gd name="T4" fmla="*/ 0 w 301"/>
              <a:gd name="T5" fmla="*/ 0 h 101"/>
              <a:gd name="T6" fmla="*/ 24 w 301"/>
              <a:gd name="T7" fmla="*/ 51 h 101"/>
              <a:gd name="T8" fmla="*/ 0 w 301"/>
              <a:gd name="T9" fmla="*/ 101 h 101"/>
              <a:gd name="T10" fmla="*/ 251 w 301"/>
              <a:gd name="T11" fmla="*/ 101 h 101"/>
              <a:gd name="T12" fmla="*/ 301 w 301"/>
              <a:gd name="T13" fmla="*/ 51 h 101"/>
              <a:gd name="T14" fmla="*/ 251 w 301"/>
              <a:gd name="T15" fmla="*/ 0 h 101"/>
              <a:gd name="connsiteX0" fmla="*/ 8339 w 19021"/>
              <a:gd name="connsiteY0" fmla="*/ 0 h 10000"/>
              <a:gd name="connsiteX1" fmla="*/ 8339 w 19021"/>
              <a:gd name="connsiteY1" fmla="*/ 0 h 10000"/>
              <a:gd name="connsiteX2" fmla="*/ 0 w 19021"/>
              <a:gd name="connsiteY2" fmla="*/ 0 h 10000"/>
              <a:gd name="connsiteX3" fmla="*/ 797 w 19021"/>
              <a:gd name="connsiteY3" fmla="*/ 5050 h 10000"/>
              <a:gd name="connsiteX4" fmla="*/ 0 w 19021"/>
              <a:gd name="connsiteY4" fmla="*/ 10000 h 10000"/>
              <a:gd name="connsiteX5" fmla="*/ 8339 w 19021"/>
              <a:gd name="connsiteY5" fmla="*/ 10000 h 10000"/>
              <a:gd name="connsiteX6" fmla="*/ 19021 w 19021"/>
              <a:gd name="connsiteY6" fmla="*/ 4651 h 10000"/>
              <a:gd name="connsiteX7" fmla="*/ 8339 w 19021"/>
              <a:gd name="connsiteY7" fmla="*/ 0 h 10000"/>
              <a:gd name="connsiteX0" fmla="*/ 8339 w 29863"/>
              <a:gd name="connsiteY0" fmla="*/ 0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8339 w 29863"/>
              <a:gd name="connsiteY5" fmla="*/ 10000 h 10000"/>
              <a:gd name="connsiteX6" fmla="*/ 29863 w 29863"/>
              <a:gd name="connsiteY6" fmla="*/ 4751 h 10000"/>
              <a:gd name="connsiteX7" fmla="*/ 8339 w 29863"/>
              <a:gd name="connsiteY7" fmla="*/ 0 h 10000"/>
              <a:gd name="connsiteX0" fmla="*/ 8339 w 30716"/>
              <a:gd name="connsiteY0" fmla="*/ 0 h 10000"/>
              <a:gd name="connsiteX1" fmla="*/ 8339 w 30716"/>
              <a:gd name="connsiteY1" fmla="*/ 0 h 10000"/>
              <a:gd name="connsiteX2" fmla="*/ 0 w 30716"/>
              <a:gd name="connsiteY2" fmla="*/ 0 h 10000"/>
              <a:gd name="connsiteX3" fmla="*/ 797 w 30716"/>
              <a:gd name="connsiteY3" fmla="*/ 5050 h 10000"/>
              <a:gd name="connsiteX4" fmla="*/ 0 w 30716"/>
              <a:gd name="connsiteY4" fmla="*/ 10000 h 10000"/>
              <a:gd name="connsiteX5" fmla="*/ 26211 w 30716"/>
              <a:gd name="connsiteY5" fmla="*/ 9850 h 10000"/>
              <a:gd name="connsiteX6" fmla="*/ 29863 w 30716"/>
              <a:gd name="connsiteY6" fmla="*/ 4751 h 10000"/>
              <a:gd name="connsiteX7" fmla="*/ 8339 w 30716"/>
              <a:gd name="connsiteY7" fmla="*/ 0 h 10000"/>
              <a:gd name="connsiteX0" fmla="*/ 8339 w 29863"/>
              <a:gd name="connsiteY0" fmla="*/ 0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8339 w 29863"/>
              <a:gd name="connsiteY7" fmla="*/ 0 h 10000"/>
              <a:gd name="connsiteX0" fmla="*/ 8339 w 29863"/>
              <a:gd name="connsiteY0" fmla="*/ 0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8339 w 29863"/>
              <a:gd name="connsiteY7" fmla="*/ 0 h 10000"/>
              <a:gd name="connsiteX0" fmla="*/ 25672 w 29882"/>
              <a:gd name="connsiteY0" fmla="*/ 482 h 10033"/>
              <a:gd name="connsiteX1" fmla="*/ 8339 w 29882"/>
              <a:gd name="connsiteY1" fmla="*/ 33 h 10033"/>
              <a:gd name="connsiteX2" fmla="*/ 0 w 29882"/>
              <a:gd name="connsiteY2" fmla="*/ 33 h 10033"/>
              <a:gd name="connsiteX3" fmla="*/ 797 w 29882"/>
              <a:gd name="connsiteY3" fmla="*/ 5083 h 10033"/>
              <a:gd name="connsiteX4" fmla="*/ 0 w 29882"/>
              <a:gd name="connsiteY4" fmla="*/ 10033 h 10033"/>
              <a:gd name="connsiteX5" fmla="*/ 26211 w 29882"/>
              <a:gd name="connsiteY5" fmla="*/ 9883 h 10033"/>
              <a:gd name="connsiteX6" fmla="*/ 29863 w 29882"/>
              <a:gd name="connsiteY6" fmla="*/ 4784 h 10033"/>
              <a:gd name="connsiteX7" fmla="*/ 25672 w 29882"/>
              <a:gd name="connsiteY7" fmla="*/ 482 h 10033"/>
              <a:gd name="connsiteX0" fmla="*/ 27662 w 29888"/>
              <a:gd name="connsiteY0" fmla="*/ 322 h 10023"/>
              <a:gd name="connsiteX1" fmla="*/ 8339 w 29888"/>
              <a:gd name="connsiteY1" fmla="*/ 23 h 10023"/>
              <a:gd name="connsiteX2" fmla="*/ 0 w 29888"/>
              <a:gd name="connsiteY2" fmla="*/ 23 h 10023"/>
              <a:gd name="connsiteX3" fmla="*/ 797 w 29888"/>
              <a:gd name="connsiteY3" fmla="*/ 5073 h 10023"/>
              <a:gd name="connsiteX4" fmla="*/ 0 w 29888"/>
              <a:gd name="connsiteY4" fmla="*/ 10023 h 10023"/>
              <a:gd name="connsiteX5" fmla="*/ 26211 w 29888"/>
              <a:gd name="connsiteY5" fmla="*/ 9873 h 10023"/>
              <a:gd name="connsiteX6" fmla="*/ 29863 w 29888"/>
              <a:gd name="connsiteY6" fmla="*/ 4774 h 10023"/>
              <a:gd name="connsiteX7" fmla="*/ 27662 w 29888"/>
              <a:gd name="connsiteY7" fmla="*/ 322 h 10023"/>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4"/>
              <a:gd name="connsiteY0" fmla="*/ 249 h 10000"/>
              <a:gd name="connsiteX1" fmla="*/ 8339 w 29864"/>
              <a:gd name="connsiteY1" fmla="*/ 0 h 10000"/>
              <a:gd name="connsiteX2" fmla="*/ 0 w 29864"/>
              <a:gd name="connsiteY2" fmla="*/ 0 h 10000"/>
              <a:gd name="connsiteX3" fmla="*/ 797 w 29864"/>
              <a:gd name="connsiteY3" fmla="*/ 5050 h 10000"/>
              <a:gd name="connsiteX4" fmla="*/ 0 w 29864"/>
              <a:gd name="connsiteY4" fmla="*/ 10000 h 10000"/>
              <a:gd name="connsiteX5" fmla="*/ 26211 w 29864"/>
              <a:gd name="connsiteY5" fmla="*/ 9850 h 10000"/>
              <a:gd name="connsiteX6" fmla="*/ 29863 w 29864"/>
              <a:gd name="connsiteY6" fmla="*/ 4751 h 10000"/>
              <a:gd name="connsiteX7" fmla="*/ 26330 w 29864"/>
              <a:gd name="connsiteY7" fmla="*/ 249 h 10000"/>
              <a:gd name="connsiteX0" fmla="*/ 26330 w 30148"/>
              <a:gd name="connsiteY0" fmla="*/ 249 h 10000"/>
              <a:gd name="connsiteX1" fmla="*/ 8339 w 30148"/>
              <a:gd name="connsiteY1" fmla="*/ 0 h 10000"/>
              <a:gd name="connsiteX2" fmla="*/ 0 w 30148"/>
              <a:gd name="connsiteY2" fmla="*/ 0 h 10000"/>
              <a:gd name="connsiteX3" fmla="*/ 797 w 30148"/>
              <a:gd name="connsiteY3" fmla="*/ 5050 h 10000"/>
              <a:gd name="connsiteX4" fmla="*/ 0 w 30148"/>
              <a:gd name="connsiteY4" fmla="*/ 10000 h 10000"/>
              <a:gd name="connsiteX5" fmla="*/ 27678 w 30148"/>
              <a:gd name="connsiteY5" fmla="*/ 9900 h 10000"/>
              <a:gd name="connsiteX6" fmla="*/ 29863 w 30148"/>
              <a:gd name="connsiteY6" fmla="*/ 4751 h 10000"/>
              <a:gd name="connsiteX7" fmla="*/ 26330 w 30148"/>
              <a:gd name="connsiteY7" fmla="*/ 249 h 10000"/>
              <a:gd name="connsiteX0" fmla="*/ 26330 w 29906"/>
              <a:gd name="connsiteY0" fmla="*/ 249 h 10000"/>
              <a:gd name="connsiteX1" fmla="*/ 8339 w 29906"/>
              <a:gd name="connsiteY1" fmla="*/ 0 h 10000"/>
              <a:gd name="connsiteX2" fmla="*/ 0 w 29906"/>
              <a:gd name="connsiteY2" fmla="*/ 0 h 10000"/>
              <a:gd name="connsiteX3" fmla="*/ 797 w 29906"/>
              <a:gd name="connsiteY3" fmla="*/ 5050 h 10000"/>
              <a:gd name="connsiteX4" fmla="*/ 0 w 29906"/>
              <a:gd name="connsiteY4" fmla="*/ 10000 h 10000"/>
              <a:gd name="connsiteX5" fmla="*/ 27678 w 29906"/>
              <a:gd name="connsiteY5" fmla="*/ 9900 h 10000"/>
              <a:gd name="connsiteX6" fmla="*/ 29863 w 29906"/>
              <a:gd name="connsiteY6" fmla="*/ 4751 h 10000"/>
              <a:gd name="connsiteX7" fmla="*/ 26330 w 29906"/>
              <a:gd name="connsiteY7" fmla="*/ 249 h 10000"/>
              <a:gd name="connsiteX0" fmla="*/ 26330 w 29896"/>
              <a:gd name="connsiteY0" fmla="*/ 249 h 10000"/>
              <a:gd name="connsiteX1" fmla="*/ 8339 w 29896"/>
              <a:gd name="connsiteY1" fmla="*/ 0 h 10000"/>
              <a:gd name="connsiteX2" fmla="*/ 0 w 29896"/>
              <a:gd name="connsiteY2" fmla="*/ 0 h 10000"/>
              <a:gd name="connsiteX3" fmla="*/ 797 w 29896"/>
              <a:gd name="connsiteY3" fmla="*/ 5050 h 10000"/>
              <a:gd name="connsiteX4" fmla="*/ 0 w 29896"/>
              <a:gd name="connsiteY4" fmla="*/ 10000 h 10000"/>
              <a:gd name="connsiteX5" fmla="*/ 27678 w 29896"/>
              <a:gd name="connsiteY5" fmla="*/ 9900 h 10000"/>
              <a:gd name="connsiteX6" fmla="*/ 29863 w 29896"/>
              <a:gd name="connsiteY6" fmla="*/ 4751 h 10000"/>
              <a:gd name="connsiteX7" fmla="*/ 26330 w 29896"/>
              <a:gd name="connsiteY7" fmla="*/ 249 h 10000"/>
              <a:gd name="connsiteX0" fmla="*/ 27274 w 29866"/>
              <a:gd name="connsiteY0" fmla="*/ 249 h 10000"/>
              <a:gd name="connsiteX1" fmla="*/ 8339 w 29866"/>
              <a:gd name="connsiteY1" fmla="*/ 0 h 10000"/>
              <a:gd name="connsiteX2" fmla="*/ 0 w 29866"/>
              <a:gd name="connsiteY2" fmla="*/ 0 h 10000"/>
              <a:gd name="connsiteX3" fmla="*/ 797 w 29866"/>
              <a:gd name="connsiteY3" fmla="*/ 5050 h 10000"/>
              <a:gd name="connsiteX4" fmla="*/ 0 w 29866"/>
              <a:gd name="connsiteY4" fmla="*/ 10000 h 10000"/>
              <a:gd name="connsiteX5" fmla="*/ 27678 w 29866"/>
              <a:gd name="connsiteY5" fmla="*/ 9900 h 10000"/>
              <a:gd name="connsiteX6" fmla="*/ 29863 w 29866"/>
              <a:gd name="connsiteY6" fmla="*/ 4751 h 10000"/>
              <a:gd name="connsiteX7" fmla="*/ 27274 w 29866"/>
              <a:gd name="connsiteY7" fmla="*/ 249 h 10000"/>
              <a:gd name="connsiteX0" fmla="*/ 27274 w 29866"/>
              <a:gd name="connsiteY0" fmla="*/ 249 h 10000"/>
              <a:gd name="connsiteX1" fmla="*/ 8339 w 29866"/>
              <a:gd name="connsiteY1" fmla="*/ 0 h 10000"/>
              <a:gd name="connsiteX2" fmla="*/ 0 w 29866"/>
              <a:gd name="connsiteY2" fmla="*/ 0 h 10000"/>
              <a:gd name="connsiteX3" fmla="*/ 797 w 29866"/>
              <a:gd name="connsiteY3" fmla="*/ 5050 h 10000"/>
              <a:gd name="connsiteX4" fmla="*/ 0 w 29866"/>
              <a:gd name="connsiteY4" fmla="*/ 10000 h 10000"/>
              <a:gd name="connsiteX5" fmla="*/ 27678 w 29866"/>
              <a:gd name="connsiteY5" fmla="*/ 9900 h 10000"/>
              <a:gd name="connsiteX6" fmla="*/ 29863 w 29866"/>
              <a:gd name="connsiteY6" fmla="*/ 4751 h 10000"/>
              <a:gd name="connsiteX7" fmla="*/ 27274 w 29866"/>
              <a:gd name="connsiteY7" fmla="*/ 249 h 10000"/>
              <a:gd name="connsiteX0" fmla="*/ 27274 w 29866"/>
              <a:gd name="connsiteY0" fmla="*/ 249 h 10000"/>
              <a:gd name="connsiteX1" fmla="*/ 8339 w 29866"/>
              <a:gd name="connsiteY1" fmla="*/ 0 h 10000"/>
              <a:gd name="connsiteX2" fmla="*/ 0 w 29866"/>
              <a:gd name="connsiteY2" fmla="*/ 0 h 10000"/>
              <a:gd name="connsiteX3" fmla="*/ 797 w 29866"/>
              <a:gd name="connsiteY3" fmla="*/ 5050 h 10000"/>
              <a:gd name="connsiteX4" fmla="*/ 0 w 29866"/>
              <a:gd name="connsiteY4" fmla="*/ 10000 h 10000"/>
              <a:gd name="connsiteX5" fmla="*/ 27678 w 29866"/>
              <a:gd name="connsiteY5" fmla="*/ 9900 h 10000"/>
              <a:gd name="connsiteX6" fmla="*/ 29863 w 29866"/>
              <a:gd name="connsiteY6" fmla="*/ 4751 h 10000"/>
              <a:gd name="connsiteX7" fmla="*/ 27274 w 29866"/>
              <a:gd name="connsiteY7" fmla="*/ 249 h 10000"/>
              <a:gd name="connsiteX0" fmla="*/ 27274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7678 w 29863"/>
              <a:gd name="connsiteY5" fmla="*/ 9900 h 10000"/>
              <a:gd name="connsiteX6" fmla="*/ 29863 w 29863"/>
              <a:gd name="connsiteY6" fmla="*/ 4751 h 10000"/>
              <a:gd name="connsiteX7" fmla="*/ 27274 w 29863"/>
              <a:gd name="connsiteY7" fmla="*/ 249 h 10000"/>
              <a:gd name="connsiteX0" fmla="*/ 27274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7678 w 29863"/>
              <a:gd name="connsiteY5" fmla="*/ 9900 h 10000"/>
              <a:gd name="connsiteX6" fmla="*/ 29863 w 29863"/>
              <a:gd name="connsiteY6" fmla="*/ 4751 h 10000"/>
              <a:gd name="connsiteX7" fmla="*/ 27274 w 29863"/>
              <a:gd name="connsiteY7" fmla="*/ 249 h 10000"/>
              <a:gd name="connsiteX0" fmla="*/ 27274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7678 w 29863"/>
              <a:gd name="connsiteY5" fmla="*/ 9900 h 10000"/>
              <a:gd name="connsiteX6" fmla="*/ 29863 w 29863"/>
              <a:gd name="connsiteY6" fmla="*/ 4751 h 10000"/>
              <a:gd name="connsiteX7" fmla="*/ 27274 w 29863"/>
              <a:gd name="connsiteY7" fmla="*/ 249 h 10000"/>
              <a:gd name="connsiteX0" fmla="*/ 28134 w 29920"/>
              <a:gd name="connsiteY0" fmla="*/ 249 h 10000"/>
              <a:gd name="connsiteX1" fmla="*/ 8339 w 29920"/>
              <a:gd name="connsiteY1" fmla="*/ 0 h 10000"/>
              <a:gd name="connsiteX2" fmla="*/ 0 w 29920"/>
              <a:gd name="connsiteY2" fmla="*/ 0 h 10000"/>
              <a:gd name="connsiteX3" fmla="*/ 797 w 29920"/>
              <a:gd name="connsiteY3" fmla="*/ 5050 h 10000"/>
              <a:gd name="connsiteX4" fmla="*/ 0 w 29920"/>
              <a:gd name="connsiteY4" fmla="*/ 10000 h 10000"/>
              <a:gd name="connsiteX5" fmla="*/ 27678 w 29920"/>
              <a:gd name="connsiteY5" fmla="*/ 9900 h 10000"/>
              <a:gd name="connsiteX6" fmla="*/ 29863 w 29920"/>
              <a:gd name="connsiteY6" fmla="*/ 4751 h 10000"/>
              <a:gd name="connsiteX7" fmla="*/ 28134 w 29920"/>
              <a:gd name="connsiteY7" fmla="*/ 249 h 10000"/>
              <a:gd name="connsiteX0" fmla="*/ 28134 w 29869"/>
              <a:gd name="connsiteY0" fmla="*/ 249 h 10000"/>
              <a:gd name="connsiteX1" fmla="*/ 8339 w 29869"/>
              <a:gd name="connsiteY1" fmla="*/ 0 h 10000"/>
              <a:gd name="connsiteX2" fmla="*/ 0 w 29869"/>
              <a:gd name="connsiteY2" fmla="*/ 0 h 10000"/>
              <a:gd name="connsiteX3" fmla="*/ 797 w 29869"/>
              <a:gd name="connsiteY3" fmla="*/ 5050 h 10000"/>
              <a:gd name="connsiteX4" fmla="*/ 0 w 29869"/>
              <a:gd name="connsiteY4" fmla="*/ 10000 h 10000"/>
              <a:gd name="connsiteX5" fmla="*/ 27678 w 29869"/>
              <a:gd name="connsiteY5" fmla="*/ 9900 h 10000"/>
              <a:gd name="connsiteX6" fmla="*/ 29863 w 29869"/>
              <a:gd name="connsiteY6" fmla="*/ 4751 h 10000"/>
              <a:gd name="connsiteX7" fmla="*/ 28134 w 29869"/>
              <a:gd name="connsiteY7" fmla="*/ 249 h 10000"/>
              <a:gd name="connsiteX0" fmla="*/ 28134 w 29866"/>
              <a:gd name="connsiteY0" fmla="*/ 249 h 10000"/>
              <a:gd name="connsiteX1" fmla="*/ 8339 w 29866"/>
              <a:gd name="connsiteY1" fmla="*/ 0 h 10000"/>
              <a:gd name="connsiteX2" fmla="*/ 0 w 29866"/>
              <a:gd name="connsiteY2" fmla="*/ 0 h 10000"/>
              <a:gd name="connsiteX3" fmla="*/ 797 w 29866"/>
              <a:gd name="connsiteY3" fmla="*/ 5050 h 10000"/>
              <a:gd name="connsiteX4" fmla="*/ 0 w 29866"/>
              <a:gd name="connsiteY4" fmla="*/ 10000 h 10000"/>
              <a:gd name="connsiteX5" fmla="*/ 28159 w 29866"/>
              <a:gd name="connsiteY5" fmla="*/ 9975 h 10000"/>
              <a:gd name="connsiteX6" fmla="*/ 29863 w 29866"/>
              <a:gd name="connsiteY6" fmla="*/ 4751 h 10000"/>
              <a:gd name="connsiteX7" fmla="*/ 28134 w 29866"/>
              <a:gd name="connsiteY7" fmla="*/ 249 h 10000"/>
              <a:gd name="connsiteX0" fmla="*/ 28134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8159 w 29863"/>
              <a:gd name="connsiteY5" fmla="*/ 9975 h 10000"/>
              <a:gd name="connsiteX6" fmla="*/ 29863 w 29863"/>
              <a:gd name="connsiteY6" fmla="*/ 4751 h 10000"/>
              <a:gd name="connsiteX7" fmla="*/ 28134 w 29863"/>
              <a:gd name="connsiteY7" fmla="*/ 249 h 10000"/>
              <a:gd name="connsiteX0" fmla="*/ 28134 w 30896"/>
              <a:gd name="connsiteY0" fmla="*/ 466 h 10535"/>
              <a:gd name="connsiteX1" fmla="*/ 8339 w 30896"/>
              <a:gd name="connsiteY1" fmla="*/ 217 h 10535"/>
              <a:gd name="connsiteX2" fmla="*/ 0 w 30896"/>
              <a:gd name="connsiteY2" fmla="*/ 217 h 10535"/>
              <a:gd name="connsiteX3" fmla="*/ 797 w 30896"/>
              <a:gd name="connsiteY3" fmla="*/ 5267 h 10535"/>
              <a:gd name="connsiteX4" fmla="*/ 0 w 30896"/>
              <a:gd name="connsiteY4" fmla="*/ 10217 h 10535"/>
              <a:gd name="connsiteX5" fmla="*/ 28159 w 30896"/>
              <a:gd name="connsiteY5" fmla="*/ 10192 h 10535"/>
              <a:gd name="connsiteX6" fmla="*/ 29812 w 30896"/>
              <a:gd name="connsiteY6" fmla="*/ 5642 h 10535"/>
              <a:gd name="connsiteX7" fmla="*/ 28134 w 30896"/>
              <a:gd name="connsiteY7" fmla="*/ 466 h 10535"/>
              <a:gd name="connsiteX0" fmla="*/ 28134 w 30314"/>
              <a:gd name="connsiteY0" fmla="*/ 466 h 10217"/>
              <a:gd name="connsiteX1" fmla="*/ 8339 w 30314"/>
              <a:gd name="connsiteY1" fmla="*/ 217 h 10217"/>
              <a:gd name="connsiteX2" fmla="*/ 0 w 30314"/>
              <a:gd name="connsiteY2" fmla="*/ 217 h 10217"/>
              <a:gd name="connsiteX3" fmla="*/ 797 w 30314"/>
              <a:gd name="connsiteY3" fmla="*/ 5267 h 10217"/>
              <a:gd name="connsiteX4" fmla="*/ 0 w 30314"/>
              <a:gd name="connsiteY4" fmla="*/ 10217 h 10217"/>
              <a:gd name="connsiteX5" fmla="*/ 28159 w 30314"/>
              <a:gd name="connsiteY5" fmla="*/ 10192 h 10217"/>
              <a:gd name="connsiteX6" fmla="*/ 29812 w 30314"/>
              <a:gd name="connsiteY6" fmla="*/ 5642 h 10217"/>
              <a:gd name="connsiteX7" fmla="*/ 28134 w 30314"/>
              <a:gd name="connsiteY7" fmla="*/ 466 h 10217"/>
              <a:gd name="connsiteX0" fmla="*/ 28134 w 29812"/>
              <a:gd name="connsiteY0" fmla="*/ 249 h 10000"/>
              <a:gd name="connsiteX1" fmla="*/ 8339 w 29812"/>
              <a:gd name="connsiteY1" fmla="*/ 0 h 10000"/>
              <a:gd name="connsiteX2" fmla="*/ 0 w 29812"/>
              <a:gd name="connsiteY2" fmla="*/ 0 h 10000"/>
              <a:gd name="connsiteX3" fmla="*/ 797 w 29812"/>
              <a:gd name="connsiteY3" fmla="*/ 5050 h 10000"/>
              <a:gd name="connsiteX4" fmla="*/ 0 w 29812"/>
              <a:gd name="connsiteY4" fmla="*/ 10000 h 10000"/>
              <a:gd name="connsiteX5" fmla="*/ 28159 w 29812"/>
              <a:gd name="connsiteY5" fmla="*/ 9975 h 10000"/>
              <a:gd name="connsiteX6" fmla="*/ 29812 w 29812"/>
              <a:gd name="connsiteY6" fmla="*/ 5425 h 10000"/>
              <a:gd name="connsiteX7" fmla="*/ 28134 w 29812"/>
              <a:gd name="connsiteY7" fmla="*/ 249 h 10000"/>
              <a:gd name="connsiteX0" fmla="*/ 28134 w 29812"/>
              <a:gd name="connsiteY0" fmla="*/ 249 h 10000"/>
              <a:gd name="connsiteX1" fmla="*/ 8339 w 29812"/>
              <a:gd name="connsiteY1" fmla="*/ 0 h 10000"/>
              <a:gd name="connsiteX2" fmla="*/ 0 w 29812"/>
              <a:gd name="connsiteY2" fmla="*/ 0 h 10000"/>
              <a:gd name="connsiteX3" fmla="*/ 797 w 29812"/>
              <a:gd name="connsiteY3" fmla="*/ 5050 h 10000"/>
              <a:gd name="connsiteX4" fmla="*/ 0 w 29812"/>
              <a:gd name="connsiteY4" fmla="*/ 10000 h 10000"/>
              <a:gd name="connsiteX5" fmla="*/ 28159 w 29812"/>
              <a:gd name="connsiteY5" fmla="*/ 9975 h 10000"/>
              <a:gd name="connsiteX6" fmla="*/ 29812 w 29812"/>
              <a:gd name="connsiteY6" fmla="*/ 5425 h 10000"/>
              <a:gd name="connsiteX7" fmla="*/ 28134 w 29812"/>
              <a:gd name="connsiteY7" fmla="*/ 249 h 10000"/>
              <a:gd name="connsiteX0" fmla="*/ 28134 w 29812"/>
              <a:gd name="connsiteY0" fmla="*/ 249 h 10000"/>
              <a:gd name="connsiteX1" fmla="*/ 8339 w 29812"/>
              <a:gd name="connsiteY1" fmla="*/ 0 h 10000"/>
              <a:gd name="connsiteX2" fmla="*/ 0 w 29812"/>
              <a:gd name="connsiteY2" fmla="*/ 0 h 10000"/>
              <a:gd name="connsiteX3" fmla="*/ 797 w 29812"/>
              <a:gd name="connsiteY3" fmla="*/ 5050 h 10000"/>
              <a:gd name="connsiteX4" fmla="*/ 0 w 29812"/>
              <a:gd name="connsiteY4" fmla="*/ 10000 h 10000"/>
              <a:gd name="connsiteX5" fmla="*/ 28159 w 29812"/>
              <a:gd name="connsiteY5" fmla="*/ 9975 h 10000"/>
              <a:gd name="connsiteX6" fmla="*/ 29812 w 29812"/>
              <a:gd name="connsiteY6" fmla="*/ 5425 h 10000"/>
              <a:gd name="connsiteX7" fmla="*/ 28134 w 29812"/>
              <a:gd name="connsiteY7" fmla="*/ 24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812" h="10000">
                <a:moveTo>
                  <a:pt x="28134" y="249"/>
                </a:moveTo>
                <a:cubicBezTo>
                  <a:pt x="26731" y="94"/>
                  <a:pt x="13028" y="41"/>
                  <a:pt x="8339" y="0"/>
                </a:cubicBezTo>
                <a:lnTo>
                  <a:pt x="0" y="0"/>
                </a:lnTo>
                <a:cubicBezTo>
                  <a:pt x="465" y="1287"/>
                  <a:pt x="797" y="3069"/>
                  <a:pt x="797" y="5050"/>
                </a:cubicBezTo>
                <a:cubicBezTo>
                  <a:pt x="797" y="7030"/>
                  <a:pt x="498" y="8812"/>
                  <a:pt x="0" y="10000"/>
                </a:cubicBezTo>
                <a:lnTo>
                  <a:pt x="28159" y="9975"/>
                </a:lnTo>
                <a:cubicBezTo>
                  <a:pt x="29360" y="9962"/>
                  <a:pt x="29816" y="7046"/>
                  <a:pt x="29812" y="5425"/>
                </a:cubicBezTo>
                <a:cubicBezTo>
                  <a:pt x="29808" y="3804"/>
                  <a:pt x="29537" y="404"/>
                  <a:pt x="28134" y="249"/>
                </a:cubicBezTo>
                <a:close/>
              </a:path>
            </a:pathLst>
          </a:custGeom>
          <a:gradFill flip="none" rotWithShape="1">
            <a:gsLst>
              <a:gs pos="0">
                <a:schemeClr val="bg1"/>
              </a:gs>
              <a:gs pos="100000">
                <a:schemeClr val="bg1">
                  <a:lumMod val="95000"/>
                </a:schemeClr>
              </a:gs>
            </a:gsLst>
            <a:lin ang="16200000" scaled="0"/>
            <a:tileRect/>
          </a:gradFill>
          <a:ln w="3175" cmpd="sng">
            <a:noFill/>
          </a:ln>
          <a:effectLst>
            <a:outerShdw blurRad="50800" dist="38100" dir="4500000" algn="tl" rotWithShape="0">
              <a:srgbClr val="000000">
                <a:alpha val="43000"/>
              </a:srgbClr>
            </a:outerShdw>
          </a:effectLst>
          <a:extLst/>
        </p:spPr>
        <p:txBody>
          <a:bodyPr vert="horz" wrap="square" lIns="91436" tIns="45718" rIns="91436" bIns="45718" numCol="1" anchor="t" anchorCtr="0" compatLnSpc="1">
            <a:prstTxWarp prst="textNoShape">
              <a:avLst/>
            </a:prstTxWarp>
          </a:bodyPr>
          <a:lstStyle/>
          <a:p>
            <a:endParaRPr lang="en-US">
              <a:solidFill>
                <a:srgbClr val="000000"/>
              </a:solidFill>
              <a:latin typeface="+mn-lt"/>
            </a:endParaRPr>
          </a:p>
        </p:txBody>
      </p:sp>
      <p:sp>
        <p:nvSpPr>
          <p:cNvPr id="41" name="Freeform 5"/>
          <p:cNvSpPr>
            <a:spLocks/>
          </p:cNvSpPr>
          <p:nvPr userDrawn="1"/>
        </p:nvSpPr>
        <p:spPr bwMode="auto">
          <a:xfrm rot="10800000" flipH="1">
            <a:off x="1230316" y="3035699"/>
            <a:ext cx="7485049" cy="848064"/>
          </a:xfrm>
          <a:custGeom>
            <a:avLst/>
            <a:gdLst>
              <a:gd name="T0" fmla="*/ 251 w 301"/>
              <a:gd name="T1" fmla="*/ 0 h 101"/>
              <a:gd name="T2" fmla="*/ 251 w 301"/>
              <a:gd name="T3" fmla="*/ 0 h 101"/>
              <a:gd name="T4" fmla="*/ 0 w 301"/>
              <a:gd name="T5" fmla="*/ 0 h 101"/>
              <a:gd name="T6" fmla="*/ 24 w 301"/>
              <a:gd name="T7" fmla="*/ 51 h 101"/>
              <a:gd name="T8" fmla="*/ 0 w 301"/>
              <a:gd name="T9" fmla="*/ 101 h 101"/>
              <a:gd name="T10" fmla="*/ 251 w 301"/>
              <a:gd name="T11" fmla="*/ 101 h 101"/>
              <a:gd name="T12" fmla="*/ 301 w 301"/>
              <a:gd name="T13" fmla="*/ 51 h 101"/>
              <a:gd name="T14" fmla="*/ 251 w 301"/>
              <a:gd name="T15" fmla="*/ 0 h 101"/>
              <a:gd name="connsiteX0" fmla="*/ 8339 w 19021"/>
              <a:gd name="connsiteY0" fmla="*/ 0 h 10000"/>
              <a:gd name="connsiteX1" fmla="*/ 8339 w 19021"/>
              <a:gd name="connsiteY1" fmla="*/ 0 h 10000"/>
              <a:gd name="connsiteX2" fmla="*/ 0 w 19021"/>
              <a:gd name="connsiteY2" fmla="*/ 0 h 10000"/>
              <a:gd name="connsiteX3" fmla="*/ 797 w 19021"/>
              <a:gd name="connsiteY3" fmla="*/ 5050 h 10000"/>
              <a:gd name="connsiteX4" fmla="*/ 0 w 19021"/>
              <a:gd name="connsiteY4" fmla="*/ 10000 h 10000"/>
              <a:gd name="connsiteX5" fmla="*/ 8339 w 19021"/>
              <a:gd name="connsiteY5" fmla="*/ 10000 h 10000"/>
              <a:gd name="connsiteX6" fmla="*/ 19021 w 19021"/>
              <a:gd name="connsiteY6" fmla="*/ 4651 h 10000"/>
              <a:gd name="connsiteX7" fmla="*/ 8339 w 19021"/>
              <a:gd name="connsiteY7" fmla="*/ 0 h 10000"/>
              <a:gd name="connsiteX0" fmla="*/ 8339 w 29863"/>
              <a:gd name="connsiteY0" fmla="*/ 0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8339 w 29863"/>
              <a:gd name="connsiteY5" fmla="*/ 10000 h 10000"/>
              <a:gd name="connsiteX6" fmla="*/ 29863 w 29863"/>
              <a:gd name="connsiteY6" fmla="*/ 4751 h 10000"/>
              <a:gd name="connsiteX7" fmla="*/ 8339 w 29863"/>
              <a:gd name="connsiteY7" fmla="*/ 0 h 10000"/>
              <a:gd name="connsiteX0" fmla="*/ 8339 w 30716"/>
              <a:gd name="connsiteY0" fmla="*/ 0 h 10000"/>
              <a:gd name="connsiteX1" fmla="*/ 8339 w 30716"/>
              <a:gd name="connsiteY1" fmla="*/ 0 h 10000"/>
              <a:gd name="connsiteX2" fmla="*/ 0 w 30716"/>
              <a:gd name="connsiteY2" fmla="*/ 0 h 10000"/>
              <a:gd name="connsiteX3" fmla="*/ 797 w 30716"/>
              <a:gd name="connsiteY3" fmla="*/ 5050 h 10000"/>
              <a:gd name="connsiteX4" fmla="*/ 0 w 30716"/>
              <a:gd name="connsiteY4" fmla="*/ 10000 h 10000"/>
              <a:gd name="connsiteX5" fmla="*/ 26211 w 30716"/>
              <a:gd name="connsiteY5" fmla="*/ 9850 h 10000"/>
              <a:gd name="connsiteX6" fmla="*/ 29863 w 30716"/>
              <a:gd name="connsiteY6" fmla="*/ 4751 h 10000"/>
              <a:gd name="connsiteX7" fmla="*/ 8339 w 30716"/>
              <a:gd name="connsiteY7" fmla="*/ 0 h 10000"/>
              <a:gd name="connsiteX0" fmla="*/ 8339 w 29863"/>
              <a:gd name="connsiteY0" fmla="*/ 0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8339 w 29863"/>
              <a:gd name="connsiteY7" fmla="*/ 0 h 10000"/>
              <a:gd name="connsiteX0" fmla="*/ 8339 w 29863"/>
              <a:gd name="connsiteY0" fmla="*/ 0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8339 w 29863"/>
              <a:gd name="connsiteY7" fmla="*/ 0 h 10000"/>
              <a:gd name="connsiteX0" fmla="*/ 25672 w 29882"/>
              <a:gd name="connsiteY0" fmla="*/ 482 h 10033"/>
              <a:gd name="connsiteX1" fmla="*/ 8339 w 29882"/>
              <a:gd name="connsiteY1" fmla="*/ 33 h 10033"/>
              <a:gd name="connsiteX2" fmla="*/ 0 w 29882"/>
              <a:gd name="connsiteY2" fmla="*/ 33 h 10033"/>
              <a:gd name="connsiteX3" fmla="*/ 797 w 29882"/>
              <a:gd name="connsiteY3" fmla="*/ 5083 h 10033"/>
              <a:gd name="connsiteX4" fmla="*/ 0 w 29882"/>
              <a:gd name="connsiteY4" fmla="*/ 10033 h 10033"/>
              <a:gd name="connsiteX5" fmla="*/ 26211 w 29882"/>
              <a:gd name="connsiteY5" fmla="*/ 9883 h 10033"/>
              <a:gd name="connsiteX6" fmla="*/ 29863 w 29882"/>
              <a:gd name="connsiteY6" fmla="*/ 4784 h 10033"/>
              <a:gd name="connsiteX7" fmla="*/ 25672 w 29882"/>
              <a:gd name="connsiteY7" fmla="*/ 482 h 10033"/>
              <a:gd name="connsiteX0" fmla="*/ 27662 w 29888"/>
              <a:gd name="connsiteY0" fmla="*/ 322 h 10023"/>
              <a:gd name="connsiteX1" fmla="*/ 8339 w 29888"/>
              <a:gd name="connsiteY1" fmla="*/ 23 h 10023"/>
              <a:gd name="connsiteX2" fmla="*/ 0 w 29888"/>
              <a:gd name="connsiteY2" fmla="*/ 23 h 10023"/>
              <a:gd name="connsiteX3" fmla="*/ 797 w 29888"/>
              <a:gd name="connsiteY3" fmla="*/ 5073 h 10023"/>
              <a:gd name="connsiteX4" fmla="*/ 0 w 29888"/>
              <a:gd name="connsiteY4" fmla="*/ 10023 h 10023"/>
              <a:gd name="connsiteX5" fmla="*/ 26211 w 29888"/>
              <a:gd name="connsiteY5" fmla="*/ 9873 h 10023"/>
              <a:gd name="connsiteX6" fmla="*/ 29863 w 29888"/>
              <a:gd name="connsiteY6" fmla="*/ 4774 h 10023"/>
              <a:gd name="connsiteX7" fmla="*/ 27662 w 29888"/>
              <a:gd name="connsiteY7" fmla="*/ 322 h 10023"/>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4"/>
              <a:gd name="connsiteY0" fmla="*/ 249 h 10000"/>
              <a:gd name="connsiteX1" fmla="*/ 8339 w 29864"/>
              <a:gd name="connsiteY1" fmla="*/ 0 h 10000"/>
              <a:gd name="connsiteX2" fmla="*/ 0 w 29864"/>
              <a:gd name="connsiteY2" fmla="*/ 0 h 10000"/>
              <a:gd name="connsiteX3" fmla="*/ 797 w 29864"/>
              <a:gd name="connsiteY3" fmla="*/ 5050 h 10000"/>
              <a:gd name="connsiteX4" fmla="*/ 0 w 29864"/>
              <a:gd name="connsiteY4" fmla="*/ 10000 h 10000"/>
              <a:gd name="connsiteX5" fmla="*/ 26211 w 29864"/>
              <a:gd name="connsiteY5" fmla="*/ 9850 h 10000"/>
              <a:gd name="connsiteX6" fmla="*/ 29863 w 29864"/>
              <a:gd name="connsiteY6" fmla="*/ 4751 h 10000"/>
              <a:gd name="connsiteX7" fmla="*/ 26330 w 29864"/>
              <a:gd name="connsiteY7" fmla="*/ 249 h 10000"/>
              <a:gd name="connsiteX0" fmla="*/ 26330 w 30148"/>
              <a:gd name="connsiteY0" fmla="*/ 249 h 10000"/>
              <a:gd name="connsiteX1" fmla="*/ 8339 w 30148"/>
              <a:gd name="connsiteY1" fmla="*/ 0 h 10000"/>
              <a:gd name="connsiteX2" fmla="*/ 0 w 30148"/>
              <a:gd name="connsiteY2" fmla="*/ 0 h 10000"/>
              <a:gd name="connsiteX3" fmla="*/ 797 w 30148"/>
              <a:gd name="connsiteY3" fmla="*/ 5050 h 10000"/>
              <a:gd name="connsiteX4" fmla="*/ 0 w 30148"/>
              <a:gd name="connsiteY4" fmla="*/ 10000 h 10000"/>
              <a:gd name="connsiteX5" fmla="*/ 27678 w 30148"/>
              <a:gd name="connsiteY5" fmla="*/ 9900 h 10000"/>
              <a:gd name="connsiteX6" fmla="*/ 29863 w 30148"/>
              <a:gd name="connsiteY6" fmla="*/ 4751 h 10000"/>
              <a:gd name="connsiteX7" fmla="*/ 26330 w 30148"/>
              <a:gd name="connsiteY7" fmla="*/ 249 h 10000"/>
              <a:gd name="connsiteX0" fmla="*/ 26330 w 29906"/>
              <a:gd name="connsiteY0" fmla="*/ 249 h 10000"/>
              <a:gd name="connsiteX1" fmla="*/ 8339 w 29906"/>
              <a:gd name="connsiteY1" fmla="*/ 0 h 10000"/>
              <a:gd name="connsiteX2" fmla="*/ 0 w 29906"/>
              <a:gd name="connsiteY2" fmla="*/ 0 h 10000"/>
              <a:gd name="connsiteX3" fmla="*/ 797 w 29906"/>
              <a:gd name="connsiteY3" fmla="*/ 5050 h 10000"/>
              <a:gd name="connsiteX4" fmla="*/ 0 w 29906"/>
              <a:gd name="connsiteY4" fmla="*/ 10000 h 10000"/>
              <a:gd name="connsiteX5" fmla="*/ 27678 w 29906"/>
              <a:gd name="connsiteY5" fmla="*/ 9900 h 10000"/>
              <a:gd name="connsiteX6" fmla="*/ 29863 w 29906"/>
              <a:gd name="connsiteY6" fmla="*/ 4751 h 10000"/>
              <a:gd name="connsiteX7" fmla="*/ 26330 w 29906"/>
              <a:gd name="connsiteY7" fmla="*/ 249 h 10000"/>
              <a:gd name="connsiteX0" fmla="*/ 26330 w 29896"/>
              <a:gd name="connsiteY0" fmla="*/ 249 h 10000"/>
              <a:gd name="connsiteX1" fmla="*/ 8339 w 29896"/>
              <a:gd name="connsiteY1" fmla="*/ 0 h 10000"/>
              <a:gd name="connsiteX2" fmla="*/ 0 w 29896"/>
              <a:gd name="connsiteY2" fmla="*/ 0 h 10000"/>
              <a:gd name="connsiteX3" fmla="*/ 797 w 29896"/>
              <a:gd name="connsiteY3" fmla="*/ 5050 h 10000"/>
              <a:gd name="connsiteX4" fmla="*/ 0 w 29896"/>
              <a:gd name="connsiteY4" fmla="*/ 10000 h 10000"/>
              <a:gd name="connsiteX5" fmla="*/ 27678 w 29896"/>
              <a:gd name="connsiteY5" fmla="*/ 9900 h 10000"/>
              <a:gd name="connsiteX6" fmla="*/ 29863 w 29896"/>
              <a:gd name="connsiteY6" fmla="*/ 4751 h 10000"/>
              <a:gd name="connsiteX7" fmla="*/ 26330 w 29896"/>
              <a:gd name="connsiteY7" fmla="*/ 249 h 10000"/>
              <a:gd name="connsiteX0" fmla="*/ 27274 w 29866"/>
              <a:gd name="connsiteY0" fmla="*/ 249 h 10000"/>
              <a:gd name="connsiteX1" fmla="*/ 8339 w 29866"/>
              <a:gd name="connsiteY1" fmla="*/ 0 h 10000"/>
              <a:gd name="connsiteX2" fmla="*/ 0 w 29866"/>
              <a:gd name="connsiteY2" fmla="*/ 0 h 10000"/>
              <a:gd name="connsiteX3" fmla="*/ 797 w 29866"/>
              <a:gd name="connsiteY3" fmla="*/ 5050 h 10000"/>
              <a:gd name="connsiteX4" fmla="*/ 0 w 29866"/>
              <a:gd name="connsiteY4" fmla="*/ 10000 h 10000"/>
              <a:gd name="connsiteX5" fmla="*/ 27678 w 29866"/>
              <a:gd name="connsiteY5" fmla="*/ 9900 h 10000"/>
              <a:gd name="connsiteX6" fmla="*/ 29863 w 29866"/>
              <a:gd name="connsiteY6" fmla="*/ 4751 h 10000"/>
              <a:gd name="connsiteX7" fmla="*/ 27274 w 29866"/>
              <a:gd name="connsiteY7" fmla="*/ 249 h 10000"/>
              <a:gd name="connsiteX0" fmla="*/ 27274 w 29866"/>
              <a:gd name="connsiteY0" fmla="*/ 249 h 10000"/>
              <a:gd name="connsiteX1" fmla="*/ 8339 w 29866"/>
              <a:gd name="connsiteY1" fmla="*/ 0 h 10000"/>
              <a:gd name="connsiteX2" fmla="*/ 0 w 29866"/>
              <a:gd name="connsiteY2" fmla="*/ 0 h 10000"/>
              <a:gd name="connsiteX3" fmla="*/ 797 w 29866"/>
              <a:gd name="connsiteY3" fmla="*/ 5050 h 10000"/>
              <a:gd name="connsiteX4" fmla="*/ 0 w 29866"/>
              <a:gd name="connsiteY4" fmla="*/ 10000 h 10000"/>
              <a:gd name="connsiteX5" fmla="*/ 27678 w 29866"/>
              <a:gd name="connsiteY5" fmla="*/ 9900 h 10000"/>
              <a:gd name="connsiteX6" fmla="*/ 29863 w 29866"/>
              <a:gd name="connsiteY6" fmla="*/ 4751 h 10000"/>
              <a:gd name="connsiteX7" fmla="*/ 27274 w 29866"/>
              <a:gd name="connsiteY7" fmla="*/ 249 h 10000"/>
              <a:gd name="connsiteX0" fmla="*/ 27274 w 29866"/>
              <a:gd name="connsiteY0" fmla="*/ 249 h 10000"/>
              <a:gd name="connsiteX1" fmla="*/ 8339 w 29866"/>
              <a:gd name="connsiteY1" fmla="*/ 0 h 10000"/>
              <a:gd name="connsiteX2" fmla="*/ 0 w 29866"/>
              <a:gd name="connsiteY2" fmla="*/ 0 h 10000"/>
              <a:gd name="connsiteX3" fmla="*/ 797 w 29866"/>
              <a:gd name="connsiteY3" fmla="*/ 5050 h 10000"/>
              <a:gd name="connsiteX4" fmla="*/ 0 w 29866"/>
              <a:gd name="connsiteY4" fmla="*/ 10000 h 10000"/>
              <a:gd name="connsiteX5" fmla="*/ 27678 w 29866"/>
              <a:gd name="connsiteY5" fmla="*/ 9900 h 10000"/>
              <a:gd name="connsiteX6" fmla="*/ 29863 w 29866"/>
              <a:gd name="connsiteY6" fmla="*/ 4751 h 10000"/>
              <a:gd name="connsiteX7" fmla="*/ 27274 w 29866"/>
              <a:gd name="connsiteY7" fmla="*/ 249 h 10000"/>
              <a:gd name="connsiteX0" fmla="*/ 27274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7678 w 29863"/>
              <a:gd name="connsiteY5" fmla="*/ 9900 h 10000"/>
              <a:gd name="connsiteX6" fmla="*/ 29863 w 29863"/>
              <a:gd name="connsiteY6" fmla="*/ 4751 h 10000"/>
              <a:gd name="connsiteX7" fmla="*/ 27274 w 29863"/>
              <a:gd name="connsiteY7" fmla="*/ 249 h 10000"/>
              <a:gd name="connsiteX0" fmla="*/ 27274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7678 w 29863"/>
              <a:gd name="connsiteY5" fmla="*/ 9900 h 10000"/>
              <a:gd name="connsiteX6" fmla="*/ 29863 w 29863"/>
              <a:gd name="connsiteY6" fmla="*/ 4751 h 10000"/>
              <a:gd name="connsiteX7" fmla="*/ 27274 w 29863"/>
              <a:gd name="connsiteY7" fmla="*/ 249 h 10000"/>
              <a:gd name="connsiteX0" fmla="*/ 27274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7678 w 29863"/>
              <a:gd name="connsiteY5" fmla="*/ 9900 h 10000"/>
              <a:gd name="connsiteX6" fmla="*/ 29863 w 29863"/>
              <a:gd name="connsiteY6" fmla="*/ 4751 h 10000"/>
              <a:gd name="connsiteX7" fmla="*/ 27274 w 29863"/>
              <a:gd name="connsiteY7" fmla="*/ 249 h 10000"/>
              <a:gd name="connsiteX0" fmla="*/ 28134 w 29920"/>
              <a:gd name="connsiteY0" fmla="*/ 249 h 10000"/>
              <a:gd name="connsiteX1" fmla="*/ 8339 w 29920"/>
              <a:gd name="connsiteY1" fmla="*/ 0 h 10000"/>
              <a:gd name="connsiteX2" fmla="*/ 0 w 29920"/>
              <a:gd name="connsiteY2" fmla="*/ 0 h 10000"/>
              <a:gd name="connsiteX3" fmla="*/ 797 w 29920"/>
              <a:gd name="connsiteY3" fmla="*/ 5050 h 10000"/>
              <a:gd name="connsiteX4" fmla="*/ 0 w 29920"/>
              <a:gd name="connsiteY4" fmla="*/ 10000 h 10000"/>
              <a:gd name="connsiteX5" fmla="*/ 27678 w 29920"/>
              <a:gd name="connsiteY5" fmla="*/ 9900 h 10000"/>
              <a:gd name="connsiteX6" fmla="*/ 29863 w 29920"/>
              <a:gd name="connsiteY6" fmla="*/ 4751 h 10000"/>
              <a:gd name="connsiteX7" fmla="*/ 28134 w 29920"/>
              <a:gd name="connsiteY7" fmla="*/ 249 h 10000"/>
              <a:gd name="connsiteX0" fmla="*/ 28134 w 29869"/>
              <a:gd name="connsiteY0" fmla="*/ 249 h 10000"/>
              <a:gd name="connsiteX1" fmla="*/ 8339 w 29869"/>
              <a:gd name="connsiteY1" fmla="*/ 0 h 10000"/>
              <a:gd name="connsiteX2" fmla="*/ 0 w 29869"/>
              <a:gd name="connsiteY2" fmla="*/ 0 h 10000"/>
              <a:gd name="connsiteX3" fmla="*/ 797 w 29869"/>
              <a:gd name="connsiteY3" fmla="*/ 5050 h 10000"/>
              <a:gd name="connsiteX4" fmla="*/ 0 w 29869"/>
              <a:gd name="connsiteY4" fmla="*/ 10000 h 10000"/>
              <a:gd name="connsiteX5" fmla="*/ 27678 w 29869"/>
              <a:gd name="connsiteY5" fmla="*/ 9900 h 10000"/>
              <a:gd name="connsiteX6" fmla="*/ 29863 w 29869"/>
              <a:gd name="connsiteY6" fmla="*/ 4751 h 10000"/>
              <a:gd name="connsiteX7" fmla="*/ 28134 w 29869"/>
              <a:gd name="connsiteY7" fmla="*/ 249 h 10000"/>
              <a:gd name="connsiteX0" fmla="*/ 28134 w 29866"/>
              <a:gd name="connsiteY0" fmla="*/ 249 h 10000"/>
              <a:gd name="connsiteX1" fmla="*/ 8339 w 29866"/>
              <a:gd name="connsiteY1" fmla="*/ 0 h 10000"/>
              <a:gd name="connsiteX2" fmla="*/ 0 w 29866"/>
              <a:gd name="connsiteY2" fmla="*/ 0 h 10000"/>
              <a:gd name="connsiteX3" fmla="*/ 797 w 29866"/>
              <a:gd name="connsiteY3" fmla="*/ 5050 h 10000"/>
              <a:gd name="connsiteX4" fmla="*/ 0 w 29866"/>
              <a:gd name="connsiteY4" fmla="*/ 10000 h 10000"/>
              <a:gd name="connsiteX5" fmla="*/ 28159 w 29866"/>
              <a:gd name="connsiteY5" fmla="*/ 9975 h 10000"/>
              <a:gd name="connsiteX6" fmla="*/ 29863 w 29866"/>
              <a:gd name="connsiteY6" fmla="*/ 4751 h 10000"/>
              <a:gd name="connsiteX7" fmla="*/ 28134 w 29866"/>
              <a:gd name="connsiteY7" fmla="*/ 249 h 10000"/>
              <a:gd name="connsiteX0" fmla="*/ 28134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8159 w 29863"/>
              <a:gd name="connsiteY5" fmla="*/ 9975 h 10000"/>
              <a:gd name="connsiteX6" fmla="*/ 29863 w 29863"/>
              <a:gd name="connsiteY6" fmla="*/ 4751 h 10000"/>
              <a:gd name="connsiteX7" fmla="*/ 28134 w 29863"/>
              <a:gd name="connsiteY7" fmla="*/ 249 h 10000"/>
              <a:gd name="connsiteX0" fmla="*/ 28134 w 30896"/>
              <a:gd name="connsiteY0" fmla="*/ 466 h 10535"/>
              <a:gd name="connsiteX1" fmla="*/ 8339 w 30896"/>
              <a:gd name="connsiteY1" fmla="*/ 217 h 10535"/>
              <a:gd name="connsiteX2" fmla="*/ 0 w 30896"/>
              <a:gd name="connsiteY2" fmla="*/ 217 h 10535"/>
              <a:gd name="connsiteX3" fmla="*/ 797 w 30896"/>
              <a:gd name="connsiteY3" fmla="*/ 5267 h 10535"/>
              <a:gd name="connsiteX4" fmla="*/ 0 w 30896"/>
              <a:gd name="connsiteY4" fmla="*/ 10217 h 10535"/>
              <a:gd name="connsiteX5" fmla="*/ 28159 w 30896"/>
              <a:gd name="connsiteY5" fmla="*/ 10192 h 10535"/>
              <a:gd name="connsiteX6" fmla="*/ 29812 w 30896"/>
              <a:gd name="connsiteY6" fmla="*/ 5642 h 10535"/>
              <a:gd name="connsiteX7" fmla="*/ 28134 w 30896"/>
              <a:gd name="connsiteY7" fmla="*/ 466 h 10535"/>
              <a:gd name="connsiteX0" fmla="*/ 28134 w 30314"/>
              <a:gd name="connsiteY0" fmla="*/ 466 h 10217"/>
              <a:gd name="connsiteX1" fmla="*/ 8339 w 30314"/>
              <a:gd name="connsiteY1" fmla="*/ 217 h 10217"/>
              <a:gd name="connsiteX2" fmla="*/ 0 w 30314"/>
              <a:gd name="connsiteY2" fmla="*/ 217 h 10217"/>
              <a:gd name="connsiteX3" fmla="*/ 797 w 30314"/>
              <a:gd name="connsiteY3" fmla="*/ 5267 h 10217"/>
              <a:gd name="connsiteX4" fmla="*/ 0 w 30314"/>
              <a:gd name="connsiteY4" fmla="*/ 10217 h 10217"/>
              <a:gd name="connsiteX5" fmla="*/ 28159 w 30314"/>
              <a:gd name="connsiteY5" fmla="*/ 10192 h 10217"/>
              <a:gd name="connsiteX6" fmla="*/ 29812 w 30314"/>
              <a:gd name="connsiteY6" fmla="*/ 5642 h 10217"/>
              <a:gd name="connsiteX7" fmla="*/ 28134 w 30314"/>
              <a:gd name="connsiteY7" fmla="*/ 466 h 10217"/>
              <a:gd name="connsiteX0" fmla="*/ 28134 w 29812"/>
              <a:gd name="connsiteY0" fmla="*/ 249 h 10000"/>
              <a:gd name="connsiteX1" fmla="*/ 8339 w 29812"/>
              <a:gd name="connsiteY1" fmla="*/ 0 h 10000"/>
              <a:gd name="connsiteX2" fmla="*/ 0 w 29812"/>
              <a:gd name="connsiteY2" fmla="*/ 0 h 10000"/>
              <a:gd name="connsiteX3" fmla="*/ 797 w 29812"/>
              <a:gd name="connsiteY3" fmla="*/ 5050 h 10000"/>
              <a:gd name="connsiteX4" fmla="*/ 0 w 29812"/>
              <a:gd name="connsiteY4" fmla="*/ 10000 h 10000"/>
              <a:gd name="connsiteX5" fmla="*/ 28159 w 29812"/>
              <a:gd name="connsiteY5" fmla="*/ 9975 h 10000"/>
              <a:gd name="connsiteX6" fmla="*/ 29812 w 29812"/>
              <a:gd name="connsiteY6" fmla="*/ 5425 h 10000"/>
              <a:gd name="connsiteX7" fmla="*/ 28134 w 29812"/>
              <a:gd name="connsiteY7" fmla="*/ 249 h 10000"/>
              <a:gd name="connsiteX0" fmla="*/ 28134 w 29812"/>
              <a:gd name="connsiteY0" fmla="*/ 249 h 10000"/>
              <a:gd name="connsiteX1" fmla="*/ 8339 w 29812"/>
              <a:gd name="connsiteY1" fmla="*/ 0 h 10000"/>
              <a:gd name="connsiteX2" fmla="*/ 0 w 29812"/>
              <a:gd name="connsiteY2" fmla="*/ 0 h 10000"/>
              <a:gd name="connsiteX3" fmla="*/ 797 w 29812"/>
              <a:gd name="connsiteY3" fmla="*/ 5050 h 10000"/>
              <a:gd name="connsiteX4" fmla="*/ 0 w 29812"/>
              <a:gd name="connsiteY4" fmla="*/ 10000 h 10000"/>
              <a:gd name="connsiteX5" fmla="*/ 28159 w 29812"/>
              <a:gd name="connsiteY5" fmla="*/ 9975 h 10000"/>
              <a:gd name="connsiteX6" fmla="*/ 29812 w 29812"/>
              <a:gd name="connsiteY6" fmla="*/ 5425 h 10000"/>
              <a:gd name="connsiteX7" fmla="*/ 28134 w 29812"/>
              <a:gd name="connsiteY7" fmla="*/ 249 h 10000"/>
              <a:gd name="connsiteX0" fmla="*/ 28134 w 29812"/>
              <a:gd name="connsiteY0" fmla="*/ 249 h 10000"/>
              <a:gd name="connsiteX1" fmla="*/ 8339 w 29812"/>
              <a:gd name="connsiteY1" fmla="*/ 0 h 10000"/>
              <a:gd name="connsiteX2" fmla="*/ 0 w 29812"/>
              <a:gd name="connsiteY2" fmla="*/ 0 h 10000"/>
              <a:gd name="connsiteX3" fmla="*/ 797 w 29812"/>
              <a:gd name="connsiteY3" fmla="*/ 5050 h 10000"/>
              <a:gd name="connsiteX4" fmla="*/ 0 w 29812"/>
              <a:gd name="connsiteY4" fmla="*/ 10000 h 10000"/>
              <a:gd name="connsiteX5" fmla="*/ 28159 w 29812"/>
              <a:gd name="connsiteY5" fmla="*/ 9975 h 10000"/>
              <a:gd name="connsiteX6" fmla="*/ 29812 w 29812"/>
              <a:gd name="connsiteY6" fmla="*/ 5425 h 10000"/>
              <a:gd name="connsiteX7" fmla="*/ 28134 w 29812"/>
              <a:gd name="connsiteY7" fmla="*/ 24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812" h="10000">
                <a:moveTo>
                  <a:pt x="28134" y="249"/>
                </a:moveTo>
                <a:cubicBezTo>
                  <a:pt x="26731" y="94"/>
                  <a:pt x="13028" y="41"/>
                  <a:pt x="8339" y="0"/>
                </a:cubicBezTo>
                <a:lnTo>
                  <a:pt x="0" y="0"/>
                </a:lnTo>
                <a:cubicBezTo>
                  <a:pt x="465" y="1287"/>
                  <a:pt x="797" y="3069"/>
                  <a:pt x="797" y="5050"/>
                </a:cubicBezTo>
                <a:cubicBezTo>
                  <a:pt x="797" y="7030"/>
                  <a:pt x="498" y="8812"/>
                  <a:pt x="0" y="10000"/>
                </a:cubicBezTo>
                <a:lnTo>
                  <a:pt x="28159" y="9975"/>
                </a:lnTo>
                <a:cubicBezTo>
                  <a:pt x="29360" y="9962"/>
                  <a:pt x="29816" y="7046"/>
                  <a:pt x="29812" y="5425"/>
                </a:cubicBezTo>
                <a:cubicBezTo>
                  <a:pt x="29808" y="3804"/>
                  <a:pt x="29537" y="404"/>
                  <a:pt x="28134" y="249"/>
                </a:cubicBezTo>
                <a:close/>
              </a:path>
            </a:pathLst>
          </a:custGeom>
          <a:gradFill flip="none" rotWithShape="1">
            <a:gsLst>
              <a:gs pos="0">
                <a:schemeClr val="bg1"/>
              </a:gs>
              <a:gs pos="100000">
                <a:schemeClr val="bg1">
                  <a:lumMod val="95000"/>
                </a:schemeClr>
              </a:gs>
            </a:gsLst>
            <a:lin ang="16200000" scaled="0"/>
            <a:tileRect/>
          </a:gradFill>
          <a:ln w="3175" cmpd="sng">
            <a:noFill/>
          </a:ln>
          <a:effectLst>
            <a:outerShdw blurRad="50800" dist="38100" dir="4500000" algn="tl" rotWithShape="0">
              <a:srgbClr val="000000">
                <a:alpha val="43000"/>
              </a:srgbClr>
            </a:outerShdw>
          </a:effectLst>
          <a:extLst/>
        </p:spPr>
        <p:txBody>
          <a:bodyPr vert="horz" wrap="square" lIns="91436" tIns="45718" rIns="91436" bIns="45718" numCol="1" anchor="t" anchorCtr="0" compatLnSpc="1">
            <a:prstTxWarp prst="textNoShape">
              <a:avLst/>
            </a:prstTxWarp>
          </a:bodyPr>
          <a:lstStyle/>
          <a:p>
            <a:endParaRPr lang="en-US">
              <a:solidFill>
                <a:srgbClr val="000000"/>
              </a:solidFill>
              <a:latin typeface="+mn-lt"/>
            </a:endParaRPr>
          </a:p>
        </p:txBody>
      </p:sp>
      <p:grpSp>
        <p:nvGrpSpPr>
          <p:cNvPr id="42" name="Group 41"/>
          <p:cNvGrpSpPr/>
          <p:nvPr userDrawn="1"/>
        </p:nvGrpSpPr>
        <p:grpSpPr>
          <a:xfrm>
            <a:off x="406403" y="3036183"/>
            <a:ext cx="880147" cy="880147"/>
            <a:chOff x="2733900" y="442397"/>
            <a:chExt cx="842406" cy="842406"/>
          </a:xfrm>
        </p:grpSpPr>
        <p:sp>
          <p:nvSpPr>
            <p:cNvPr id="43" name="Oval 42"/>
            <p:cNvSpPr/>
            <p:nvPr/>
          </p:nvSpPr>
          <p:spPr>
            <a:xfrm>
              <a:off x="2812203" y="520700"/>
              <a:ext cx="685800" cy="685800"/>
            </a:xfrm>
            <a:prstGeom prst="ellipse">
              <a:avLst/>
            </a:prstGeom>
            <a:solidFill>
              <a:srgbClr val="209D87"/>
            </a:solidFill>
            <a:ln>
              <a:solidFill>
                <a:srgbClr val="209D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0000"/>
                </a:solidFill>
              </a:endParaRPr>
            </a:p>
          </p:txBody>
        </p:sp>
        <p:sp>
          <p:nvSpPr>
            <p:cNvPr id="44" name="Oval 43"/>
            <p:cNvSpPr/>
            <p:nvPr/>
          </p:nvSpPr>
          <p:spPr>
            <a:xfrm>
              <a:off x="2733900" y="442397"/>
              <a:ext cx="842406" cy="842406"/>
            </a:xfrm>
            <a:prstGeom prst="ellipse">
              <a:avLst/>
            </a:prstGeom>
            <a:noFill/>
            <a:ln w="19050" cmpd="sng">
              <a:solidFill>
                <a:srgbClr val="209D87"/>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0000"/>
                </a:solidFill>
              </a:endParaRPr>
            </a:p>
          </p:txBody>
        </p:sp>
      </p:grpSp>
      <p:grpSp>
        <p:nvGrpSpPr>
          <p:cNvPr id="47" name="Group 46"/>
          <p:cNvGrpSpPr/>
          <p:nvPr userDrawn="1"/>
        </p:nvGrpSpPr>
        <p:grpSpPr>
          <a:xfrm>
            <a:off x="8001004" y="3978099"/>
            <a:ext cx="880147" cy="880147"/>
            <a:chOff x="2733900" y="442397"/>
            <a:chExt cx="842406" cy="842406"/>
          </a:xfrm>
        </p:grpSpPr>
        <p:sp>
          <p:nvSpPr>
            <p:cNvPr id="48" name="Oval 47"/>
            <p:cNvSpPr/>
            <p:nvPr/>
          </p:nvSpPr>
          <p:spPr>
            <a:xfrm>
              <a:off x="2812203" y="520700"/>
              <a:ext cx="685800" cy="685800"/>
            </a:xfrm>
            <a:prstGeom prst="ellipse">
              <a:avLst/>
            </a:prstGeom>
            <a:solidFill>
              <a:srgbClr val="DA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0000"/>
                </a:solidFill>
              </a:endParaRPr>
            </a:p>
          </p:txBody>
        </p:sp>
        <p:sp>
          <p:nvSpPr>
            <p:cNvPr id="49" name="Oval 48"/>
            <p:cNvSpPr/>
            <p:nvPr/>
          </p:nvSpPr>
          <p:spPr>
            <a:xfrm>
              <a:off x="2733900" y="442397"/>
              <a:ext cx="842406" cy="842406"/>
            </a:xfrm>
            <a:prstGeom prst="ellipse">
              <a:avLst/>
            </a:prstGeom>
            <a:noFill/>
            <a:ln w="19050" cmpd="sng">
              <a:solidFill>
                <a:srgbClr val="DA1C28"/>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0000"/>
                </a:solidFill>
              </a:endParaRPr>
            </a:p>
          </p:txBody>
        </p:sp>
      </p:grpSp>
      <p:sp>
        <p:nvSpPr>
          <p:cNvPr id="50" name="Freeform 5"/>
          <p:cNvSpPr>
            <a:spLocks/>
          </p:cNvSpPr>
          <p:nvPr userDrawn="1"/>
        </p:nvSpPr>
        <p:spPr bwMode="auto">
          <a:xfrm rot="10800000">
            <a:off x="604853" y="4005043"/>
            <a:ext cx="7485049" cy="848064"/>
          </a:xfrm>
          <a:custGeom>
            <a:avLst/>
            <a:gdLst>
              <a:gd name="T0" fmla="*/ 251 w 301"/>
              <a:gd name="T1" fmla="*/ 0 h 101"/>
              <a:gd name="T2" fmla="*/ 251 w 301"/>
              <a:gd name="T3" fmla="*/ 0 h 101"/>
              <a:gd name="T4" fmla="*/ 0 w 301"/>
              <a:gd name="T5" fmla="*/ 0 h 101"/>
              <a:gd name="T6" fmla="*/ 24 w 301"/>
              <a:gd name="T7" fmla="*/ 51 h 101"/>
              <a:gd name="T8" fmla="*/ 0 w 301"/>
              <a:gd name="T9" fmla="*/ 101 h 101"/>
              <a:gd name="T10" fmla="*/ 251 w 301"/>
              <a:gd name="T11" fmla="*/ 101 h 101"/>
              <a:gd name="T12" fmla="*/ 301 w 301"/>
              <a:gd name="T13" fmla="*/ 51 h 101"/>
              <a:gd name="T14" fmla="*/ 251 w 301"/>
              <a:gd name="T15" fmla="*/ 0 h 101"/>
              <a:gd name="connsiteX0" fmla="*/ 8339 w 19021"/>
              <a:gd name="connsiteY0" fmla="*/ 0 h 10000"/>
              <a:gd name="connsiteX1" fmla="*/ 8339 w 19021"/>
              <a:gd name="connsiteY1" fmla="*/ 0 h 10000"/>
              <a:gd name="connsiteX2" fmla="*/ 0 w 19021"/>
              <a:gd name="connsiteY2" fmla="*/ 0 h 10000"/>
              <a:gd name="connsiteX3" fmla="*/ 797 w 19021"/>
              <a:gd name="connsiteY3" fmla="*/ 5050 h 10000"/>
              <a:gd name="connsiteX4" fmla="*/ 0 w 19021"/>
              <a:gd name="connsiteY4" fmla="*/ 10000 h 10000"/>
              <a:gd name="connsiteX5" fmla="*/ 8339 w 19021"/>
              <a:gd name="connsiteY5" fmla="*/ 10000 h 10000"/>
              <a:gd name="connsiteX6" fmla="*/ 19021 w 19021"/>
              <a:gd name="connsiteY6" fmla="*/ 4651 h 10000"/>
              <a:gd name="connsiteX7" fmla="*/ 8339 w 19021"/>
              <a:gd name="connsiteY7" fmla="*/ 0 h 10000"/>
              <a:gd name="connsiteX0" fmla="*/ 8339 w 29863"/>
              <a:gd name="connsiteY0" fmla="*/ 0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8339 w 29863"/>
              <a:gd name="connsiteY5" fmla="*/ 10000 h 10000"/>
              <a:gd name="connsiteX6" fmla="*/ 29863 w 29863"/>
              <a:gd name="connsiteY6" fmla="*/ 4751 h 10000"/>
              <a:gd name="connsiteX7" fmla="*/ 8339 w 29863"/>
              <a:gd name="connsiteY7" fmla="*/ 0 h 10000"/>
              <a:gd name="connsiteX0" fmla="*/ 8339 w 30716"/>
              <a:gd name="connsiteY0" fmla="*/ 0 h 10000"/>
              <a:gd name="connsiteX1" fmla="*/ 8339 w 30716"/>
              <a:gd name="connsiteY1" fmla="*/ 0 h 10000"/>
              <a:gd name="connsiteX2" fmla="*/ 0 w 30716"/>
              <a:gd name="connsiteY2" fmla="*/ 0 h 10000"/>
              <a:gd name="connsiteX3" fmla="*/ 797 w 30716"/>
              <a:gd name="connsiteY3" fmla="*/ 5050 h 10000"/>
              <a:gd name="connsiteX4" fmla="*/ 0 w 30716"/>
              <a:gd name="connsiteY4" fmla="*/ 10000 h 10000"/>
              <a:gd name="connsiteX5" fmla="*/ 26211 w 30716"/>
              <a:gd name="connsiteY5" fmla="*/ 9850 h 10000"/>
              <a:gd name="connsiteX6" fmla="*/ 29863 w 30716"/>
              <a:gd name="connsiteY6" fmla="*/ 4751 h 10000"/>
              <a:gd name="connsiteX7" fmla="*/ 8339 w 30716"/>
              <a:gd name="connsiteY7" fmla="*/ 0 h 10000"/>
              <a:gd name="connsiteX0" fmla="*/ 8339 w 29863"/>
              <a:gd name="connsiteY0" fmla="*/ 0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8339 w 29863"/>
              <a:gd name="connsiteY7" fmla="*/ 0 h 10000"/>
              <a:gd name="connsiteX0" fmla="*/ 8339 w 29863"/>
              <a:gd name="connsiteY0" fmla="*/ 0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8339 w 29863"/>
              <a:gd name="connsiteY7" fmla="*/ 0 h 10000"/>
              <a:gd name="connsiteX0" fmla="*/ 25672 w 29882"/>
              <a:gd name="connsiteY0" fmla="*/ 482 h 10033"/>
              <a:gd name="connsiteX1" fmla="*/ 8339 w 29882"/>
              <a:gd name="connsiteY1" fmla="*/ 33 h 10033"/>
              <a:gd name="connsiteX2" fmla="*/ 0 w 29882"/>
              <a:gd name="connsiteY2" fmla="*/ 33 h 10033"/>
              <a:gd name="connsiteX3" fmla="*/ 797 w 29882"/>
              <a:gd name="connsiteY3" fmla="*/ 5083 h 10033"/>
              <a:gd name="connsiteX4" fmla="*/ 0 w 29882"/>
              <a:gd name="connsiteY4" fmla="*/ 10033 h 10033"/>
              <a:gd name="connsiteX5" fmla="*/ 26211 w 29882"/>
              <a:gd name="connsiteY5" fmla="*/ 9883 h 10033"/>
              <a:gd name="connsiteX6" fmla="*/ 29863 w 29882"/>
              <a:gd name="connsiteY6" fmla="*/ 4784 h 10033"/>
              <a:gd name="connsiteX7" fmla="*/ 25672 w 29882"/>
              <a:gd name="connsiteY7" fmla="*/ 482 h 10033"/>
              <a:gd name="connsiteX0" fmla="*/ 27662 w 29888"/>
              <a:gd name="connsiteY0" fmla="*/ 322 h 10023"/>
              <a:gd name="connsiteX1" fmla="*/ 8339 w 29888"/>
              <a:gd name="connsiteY1" fmla="*/ 23 h 10023"/>
              <a:gd name="connsiteX2" fmla="*/ 0 w 29888"/>
              <a:gd name="connsiteY2" fmla="*/ 23 h 10023"/>
              <a:gd name="connsiteX3" fmla="*/ 797 w 29888"/>
              <a:gd name="connsiteY3" fmla="*/ 5073 h 10023"/>
              <a:gd name="connsiteX4" fmla="*/ 0 w 29888"/>
              <a:gd name="connsiteY4" fmla="*/ 10023 h 10023"/>
              <a:gd name="connsiteX5" fmla="*/ 26211 w 29888"/>
              <a:gd name="connsiteY5" fmla="*/ 9873 h 10023"/>
              <a:gd name="connsiteX6" fmla="*/ 29863 w 29888"/>
              <a:gd name="connsiteY6" fmla="*/ 4774 h 10023"/>
              <a:gd name="connsiteX7" fmla="*/ 27662 w 29888"/>
              <a:gd name="connsiteY7" fmla="*/ 322 h 10023"/>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6211 w 29863"/>
              <a:gd name="connsiteY5" fmla="*/ 9850 h 10000"/>
              <a:gd name="connsiteX6" fmla="*/ 29863 w 29863"/>
              <a:gd name="connsiteY6" fmla="*/ 4751 h 10000"/>
              <a:gd name="connsiteX7" fmla="*/ 26330 w 29863"/>
              <a:gd name="connsiteY7" fmla="*/ 249 h 10000"/>
              <a:gd name="connsiteX0" fmla="*/ 26330 w 29864"/>
              <a:gd name="connsiteY0" fmla="*/ 249 h 10000"/>
              <a:gd name="connsiteX1" fmla="*/ 8339 w 29864"/>
              <a:gd name="connsiteY1" fmla="*/ 0 h 10000"/>
              <a:gd name="connsiteX2" fmla="*/ 0 w 29864"/>
              <a:gd name="connsiteY2" fmla="*/ 0 h 10000"/>
              <a:gd name="connsiteX3" fmla="*/ 797 w 29864"/>
              <a:gd name="connsiteY3" fmla="*/ 5050 h 10000"/>
              <a:gd name="connsiteX4" fmla="*/ 0 w 29864"/>
              <a:gd name="connsiteY4" fmla="*/ 10000 h 10000"/>
              <a:gd name="connsiteX5" fmla="*/ 26211 w 29864"/>
              <a:gd name="connsiteY5" fmla="*/ 9850 h 10000"/>
              <a:gd name="connsiteX6" fmla="*/ 29863 w 29864"/>
              <a:gd name="connsiteY6" fmla="*/ 4751 h 10000"/>
              <a:gd name="connsiteX7" fmla="*/ 26330 w 29864"/>
              <a:gd name="connsiteY7" fmla="*/ 249 h 10000"/>
              <a:gd name="connsiteX0" fmla="*/ 26330 w 30148"/>
              <a:gd name="connsiteY0" fmla="*/ 249 h 10000"/>
              <a:gd name="connsiteX1" fmla="*/ 8339 w 30148"/>
              <a:gd name="connsiteY1" fmla="*/ 0 h 10000"/>
              <a:gd name="connsiteX2" fmla="*/ 0 w 30148"/>
              <a:gd name="connsiteY2" fmla="*/ 0 h 10000"/>
              <a:gd name="connsiteX3" fmla="*/ 797 w 30148"/>
              <a:gd name="connsiteY3" fmla="*/ 5050 h 10000"/>
              <a:gd name="connsiteX4" fmla="*/ 0 w 30148"/>
              <a:gd name="connsiteY4" fmla="*/ 10000 h 10000"/>
              <a:gd name="connsiteX5" fmla="*/ 27678 w 30148"/>
              <a:gd name="connsiteY5" fmla="*/ 9900 h 10000"/>
              <a:gd name="connsiteX6" fmla="*/ 29863 w 30148"/>
              <a:gd name="connsiteY6" fmla="*/ 4751 h 10000"/>
              <a:gd name="connsiteX7" fmla="*/ 26330 w 30148"/>
              <a:gd name="connsiteY7" fmla="*/ 249 h 10000"/>
              <a:gd name="connsiteX0" fmla="*/ 26330 w 29906"/>
              <a:gd name="connsiteY0" fmla="*/ 249 h 10000"/>
              <a:gd name="connsiteX1" fmla="*/ 8339 w 29906"/>
              <a:gd name="connsiteY1" fmla="*/ 0 h 10000"/>
              <a:gd name="connsiteX2" fmla="*/ 0 w 29906"/>
              <a:gd name="connsiteY2" fmla="*/ 0 h 10000"/>
              <a:gd name="connsiteX3" fmla="*/ 797 w 29906"/>
              <a:gd name="connsiteY3" fmla="*/ 5050 h 10000"/>
              <a:gd name="connsiteX4" fmla="*/ 0 w 29906"/>
              <a:gd name="connsiteY4" fmla="*/ 10000 h 10000"/>
              <a:gd name="connsiteX5" fmla="*/ 27678 w 29906"/>
              <a:gd name="connsiteY5" fmla="*/ 9900 h 10000"/>
              <a:gd name="connsiteX6" fmla="*/ 29863 w 29906"/>
              <a:gd name="connsiteY6" fmla="*/ 4751 h 10000"/>
              <a:gd name="connsiteX7" fmla="*/ 26330 w 29906"/>
              <a:gd name="connsiteY7" fmla="*/ 249 h 10000"/>
              <a:gd name="connsiteX0" fmla="*/ 26330 w 29896"/>
              <a:gd name="connsiteY0" fmla="*/ 249 h 10000"/>
              <a:gd name="connsiteX1" fmla="*/ 8339 w 29896"/>
              <a:gd name="connsiteY1" fmla="*/ 0 h 10000"/>
              <a:gd name="connsiteX2" fmla="*/ 0 w 29896"/>
              <a:gd name="connsiteY2" fmla="*/ 0 h 10000"/>
              <a:gd name="connsiteX3" fmla="*/ 797 w 29896"/>
              <a:gd name="connsiteY3" fmla="*/ 5050 h 10000"/>
              <a:gd name="connsiteX4" fmla="*/ 0 w 29896"/>
              <a:gd name="connsiteY4" fmla="*/ 10000 h 10000"/>
              <a:gd name="connsiteX5" fmla="*/ 27678 w 29896"/>
              <a:gd name="connsiteY5" fmla="*/ 9900 h 10000"/>
              <a:gd name="connsiteX6" fmla="*/ 29863 w 29896"/>
              <a:gd name="connsiteY6" fmla="*/ 4751 h 10000"/>
              <a:gd name="connsiteX7" fmla="*/ 26330 w 29896"/>
              <a:gd name="connsiteY7" fmla="*/ 249 h 10000"/>
              <a:gd name="connsiteX0" fmla="*/ 27274 w 29866"/>
              <a:gd name="connsiteY0" fmla="*/ 249 h 10000"/>
              <a:gd name="connsiteX1" fmla="*/ 8339 w 29866"/>
              <a:gd name="connsiteY1" fmla="*/ 0 h 10000"/>
              <a:gd name="connsiteX2" fmla="*/ 0 w 29866"/>
              <a:gd name="connsiteY2" fmla="*/ 0 h 10000"/>
              <a:gd name="connsiteX3" fmla="*/ 797 w 29866"/>
              <a:gd name="connsiteY3" fmla="*/ 5050 h 10000"/>
              <a:gd name="connsiteX4" fmla="*/ 0 w 29866"/>
              <a:gd name="connsiteY4" fmla="*/ 10000 h 10000"/>
              <a:gd name="connsiteX5" fmla="*/ 27678 w 29866"/>
              <a:gd name="connsiteY5" fmla="*/ 9900 h 10000"/>
              <a:gd name="connsiteX6" fmla="*/ 29863 w 29866"/>
              <a:gd name="connsiteY6" fmla="*/ 4751 h 10000"/>
              <a:gd name="connsiteX7" fmla="*/ 27274 w 29866"/>
              <a:gd name="connsiteY7" fmla="*/ 249 h 10000"/>
              <a:gd name="connsiteX0" fmla="*/ 27274 w 29866"/>
              <a:gd name="connsiteY0" fmla="*/ 249 h 10000"/>
              <a:gd name="connsiteX1" fmla="*/ 8339 w 29866"/>
              <a:gd name="connsiteY1" fmla="*/ 0 h 10000"/>
              <a:gd name="connsiteX2" fmla="*/ 0 w 29866"/>
              <a:gd name="connsiteY2" fmla="*/ 0 h 10000"/>
              <a:gd name="connsiteX3" fmla="*/ 797 w 29866"/>
              <a:gd name="connsiteY3" fmla="*/ 5050 h 10000"/>
              <a:gd name="connsiteX4" fmla="*/ 0 w 29866"/>
              <a:gd name="connsiteY4" fmla="*/ 10000 h 10000"/>
              <a:gd name="connsiteX5" fmla="*/ 27678 w 29866"/>
              <a:gd name="connsiteY5" fmla="*/ 9900 h 10000"/>
              <a:gd name="connsiteX6" fmla="*/ 29863 w 29866"/>
              <a:gd name="connsiteY6" fmla="*/ 4751 h 10000"/>
              <a:gd name="connsiteX7" fmla="*/ 27274 w 29866"/>
              <a:gd name="connsiteY7" fmla="*/ 249 h 10000"/>
              <a:gd name="connsiteX0" fmla="*/ 27274 w 29866"/>
              <a:gd name="connsiteY0" fmla="*/ 249 h 10000"/>
              <a:gd name="connsiteX1" fmla="*/ 8339 w 29866"/>
              <a:gd name="connsiteY1" fmla="*/ 0 h 10000"/>
              <a:gd name="connsiteX2" fmla="*/ 0 w 29866"/>
              <a:gd name="connsiteY2" fmla="*/ 0 h 10000"/>
              <a:gd name="connsiteX3" fmla="*/ 797 w 29866"/>
              <a:gd name="connsiteY3" fmla="*/ 5050 h 10000"/>
              <a:gd name="connsiteX4" fmla="*/ 0 w 29866"/>
              <a:gd name="connsiteY4" fmla="*/ 10000 h 10000"/>
              <a:gd name="connsiteX5" fmla="*/ 27678 w 29866"/>
              <a:gd name="connsiteY5" fmla="*/ 9900 h 10000"/>
              <a:gd name="connsiteX6" fmla="*/ 29863 w 29866"/>
              <a:gd name="connsiteY6" fmla="*/ 4751 h 10000"/>
              <a:gd name="connsiteX7" fmla="*/ 27274 w 29866"/>
              <a:gd name="connsiteY7" fmla="*/ 249 h 10000"/>
              <a:gd name="connsiteX0" fmla="*/ 27274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7678 w 29863"/>
              <a:gd name="connsiteY5" fmla="*/ 9900 h 10000"/>
              <a:gd name="connsiteX6" fmla="*/ 29863 w 29863"/>
              <a:gd name="connsiteY6" fmla="*/ 4751 h 10000"/>
              <a:gd name="connsiteX7" fmla="*/ 27274 w 29863"/>
              <a:gd name="connsiteY7" fmla="*/ 249 h 10000"/>
              <a:gd name="connsiteX0" fmla="*/ 27274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7678 w 29863"/>
              <a:gd name="connsiteY5" fmla="*/ 9900 h 10000"/>
              <a:gd name="connsiteX6" fmla="*/ 29863 w 29863"/>
              <a:gd name="connsiteY6" fmla="*/ 4751 h 10000"/>
              <a:gd name="connsiteX7" fmla="*/ 27274 w 29863"/>
              <a:gd name="connsiteY7" fmla="*/ 249 h 10000"/>
              <a:gd name="connsiteX0" fmla="*/ 27274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7678 w 29863"/>
              <a:gd name="connsiteY5" fmla="*/ 9900 h 10000"/>
              <a:gd name="connsiteX6" fmla="*/ 29863 w 29863"/>
              <a:gd name="connsiteY6" fmla="*/ 4751 h 10000"/>
              <a:gd name="connsiteX7" fmla="*/ 27274 w 29863"/>
              <a:gd name="connsiteY7" fmla="*/ 249 h 10000"/>
              <a:gd name="connsiteX0" fmla="*/ 28134 w 29920"/>
              <a:gd name="connsiteY0" fmla="*/ 249 h 10000"/>
              <a:gd name="connsiteX1" fmla="*/ 8339 w 29920"/>
              <a:gd name="connsiteY1" fmla="*/ 0 h 10000"/>
              <a:gd name="connsiteX2" fmla="*/ 0 w 29920"/>
              <a:gd name="connsiteY2" fmla="*/ 0 h 10000"/>
              <a:gd name="connsiteX3" fmla="*/ 797 w 29920"/>
              <a:gd name="connsiteY3" fmla="*/ 5050 h 10000"/>
              <a:gd name="connsiteX4" fmla="*/ 0 w 29920"/>
              <a:gd name="connsiteY4" fmla="*/ 10000 h 10000"/>
              <a:gd name="connsiteX5" fmla="*/ 27678 w 29920"/>
              <a:gd name="connsiteY5" fmla="*/ 9900 h 10000"/>
              <a:gd name="connsiteX6" fmla="*/ 29863 w 29920"/>
              <a:gd name="connsiteY6" fmla="*/ 4751 h 10000"/>
              <a:gd name="connsiteX7" fmla="*/ 28134 w 29920"/>
              <a:gd name="connsiteY7" fmla="*/ 249 h 10000"/>
              <a:gd name="connsiteX0" fmla="*/ 28134 w 29869"/>
              <a:gd name="connsiteY0" fmla="*/ 249 h 10000"/>
              <a:gd name="connsiteX1" fmla="*/ 8339 w 29869"/>
              <a:gd name="connsiteY1" fmla="*/ 0 h 10000"/>
              <a:gd name="connsiteX2" fmla="*/ 0 w 29869"/>
              <a:gd name="connsiteY2" fmla="*/ 0 h 10000"/>
              <a:gd name="connsiteX3" fmla="*/ 797 w 29869"/>
              <a:gd name="connsiteY3" fmla="*/ 5050 h 10000"/>
              <a:gd name="connsiteX4" fmla="*/ 0 w 29869"/>
              <a:gd name="connsiteY4" fmla="*/ 10000 h 10000"/>
              <a:gd name="connsiteX5" fmla="*/ 27678 w 29869"/>
              <a:gd name="connsiteY5" fmla="*/ 9900 h 10000"/>
              <a:gd name="connsiteX6" fmla="*/ 29863 w 29869"/>
              <a:gd name="connsiteY6" fmla="*/ 4751 h 10000"/>
              <a:gd name="connsiteX7" fmla="*/ 28134 w 29869"/>
              <a:gd name="connsiteY7" fmla="*/ 249 h 10000"/>
              <a:gd name="connsiteX0" fmla="*/ 28134 w 29866"/>
              <a:gd name="connsiteY0" fmla="*/ 249 h 10000"/>
              <a:gd name="connsiteX1" fmla="*/ 8339 w 29866"/>
              <a:gd name="connsiteY1" fmla="*/ 0 h 10000"/>
              <a:gd name="connsiteX2" fmla="*/ 0 w 29866"/>
              <a:gd name="connsiteY2" fmla="*/ 0 h 10000"/>
              <a:gd name="connsiteX3" fmla="*/ 797 w 29866"/>
              <a:gd name="connsiteY3" fmla="*/ 5050 h 10000"/>
              <a:gd name="connsiteX4" fmla="*/ 0 w 29866"/>
              <a:gd name="connsiteY4" fmla="*/ 10000 h 10000"/>
              <a:gd name="connsiteX5" fmla="*/ 28159 w 29866"/>
              <a:gd name="connsiteY5" fmla="*/ 9975 h 10000"/>
              <a:gd name="connsiteX6" fmla="*/ 29863 w 29866"/>
              <a:gd name="connsiteY6" fmla="*/ 4751 h 10000"/>
              <a:gd name="connsiteX7" fmla="*/ 28134 w 29866"/>
              <a:gd name="connsiteY7" fmla="*/ 249 h 10000"/>
              <a:gd name="connsiteX0" fmla="*/ 28134 w 29863"/>
              <a:gd name="connsiteY0" fmla="*/ 249 h 10000"/>
              <a:gd name="connsiteX1" fmla="*/ 8339 w 29863"/>
              <a:gd name="connsiteY1" fmla="*/ 0 h 10000"/>
              <a:gd name="connsiteX2" fmla="*/ 0 w 29863"/>
              <a:gd name="connsiteY2" fmla="*/ 0 h 10000"/>
              <a:gd name="connsiteX3" fmla="*/ 797 w 29863"/>
              <a:gd name="connsiteY3" fmla="*/ 5050 h 10000"/>
              <a:gd name="connsiteX4" fmla="*/ 0 w 29863"/>
              <a:gd name="connsiteY4" fmla="*/ 10000 h 10000"/>
              <a:gd name="connsiteX5" fmla="*/ 28159 w 29863"/>
              <a:gd name="connsiteY5" fmla="*/ 9975 h 10000"/>
              <a:gd name="connsiteX6" fmla="*/ 29863 w 29863"/>
              <a:gd name="connsiteY6" fmla="*/ 4751 h 10000"/>
              <a:gd name="connsiteX7" fmla="*/ 28134 w 29863"/>
              <a:gd name="connsiteY7" fmla="*/ 249 h 10000"/>
              <a:gd name="connsiteX0" fmla="*/ 28134 w 30896"/>
              <a:gd name="connsiteY0" fmla="*/ 466 h 10535"/>
              <a:gd name="connsiteX1" fmla="*/ 8339 w 30896"/>
              <a:gd name="connsiteY1" fmla="*/ 217 h 10535"/>
              <a:gd name="connsiteX2" fmla="*/ 0 w 30896"/>
              <a:gd name="connsiteY2" fmla="*/ 217 h 10535"/>
              <a:gd name="connsiteX3" fmla="*/ 797 w 30896"/>
              <a:gd name="connsiteY3" fmla="*/ 5267 h 10535"/>
              <a:gd name="connsiteX4" fmla="*/ 0 w 30896"/>
              <a:gd name="connsiteY4" fmla="*/ 10217 h 10535"/>
              <a:gd name="connsiteX5" fmla="*/ 28159 w 30896"/>
              <a:gd name="connsiteY5" fmla="*/ 10192 h 10535"/>
              <a:gd name="connsiteX6" fmla="*/ 29812 w 30896"/>
              <a:gd name="connsiteY6" fmla="*/ 5642 h 10535"/>
              <a:gd name="connsiteX7" fmla="*/ 28134 w 30896"/>
              <a:gd name="connsiteY7" fmla="*/ 466 h 10535"/>
              <a:gd name="connsiteX0" fmla="*/ 28134 w 30314"/>
              <a:gd name="connsiteY0" fmla="*/ 466 h 10217"/>
              <a:gd name="connsiteX1" fmla="*/ 8339 w 30314"/>
              <a:gd name="connsiteY1" fmla="*/ 217 h 10217"/>
              <a:gd name="connsiteX2" fmla="*/ 0 w 30314"/>
              <a:gd name="connsiteY2" fmla="*/ 217 h 10217"/>
              <a:gd name="connsiteX3" fmla="*/ 797 w 30314"/>
              <a:gd name="connsiteY3" fmla="*/ 5267 h 10217"/>
              <a:gd name="connsiteX4" fmla="*/ 0 w 30314"/>
              <a:gd name="connsiteY4" fmla="*/ 10217 h 10217"/>
              <a:gd name="connsiteX5" fmla="*/ 28159 w 30314"/>
              <a:gd name="connsiteY5" fmla="*/ 10192 h 10217"/>
              <a:gd name="connsiteX6" fmla="*/ 29812 w 30314"/>
              <a:gd name="connsiteY6" fmla="*/ 5642 h 10217"/>
              <a:gd name="connsiteX7" fmla="*/ 28134 w 30314"/>
              <a:gd name="connsiteY7" fmla="*/ 466 h 10217"/>
              <a:gd name="connsiteX0" fmla="*/ 28134 w 29812"/>
              <a:gd name="connsiteY0" fmla="*/ 249 h 10000"/>
              <a:gd name="connsiteX1" fmla="*/ 8339 w 29812"/>
              <a:gd name="connsiteY1" fmla="*/ 0 h 10000"/>
              <a:gd name="connsiteX2" fmla="*/ 0 w 29812"/>
              <a:gd name="connsiteY2" fmla="*/ 0 h 10000"/>
              <a:gd name="connsiteX3" fmla="*/ 797 w 29812"/>
              <a:gd name="connsiteY3" fmla="*/ 5050 h 10000"/>
              <a:gd name="connsiteX4" fmla="*/ 0 w 29812"/>
              <a:gd name="connsiteY4" fmla="*/ 10000 h 10000"/>
              <a:gd name="connsiteX5" fmla="*/ 28159 w 29812"/>
              <a:gd name="connsiteY5" fmla="*/ 9975 h 10000"/>
              <a:gd name="connsiteX6" fmla="*/ 29812 w 29812"/>
              <a:gd name="connsiteY6" fmla="*/ 5425 h 10000"/>
              <a:gd name="connsiteX7" fmla="*/ 28134 w 29812"/>
              <a:gd name="connsiteY7" fmla="*/ 249 h 10000"/>
              <a:gd name="connsiteX0" fmla="*/ 28134 w 29812"/>
              <a:gd name="connsiteY0" fmla="*/ 249 h 10000"/>
              <a:gd name="connsiteX1" fmla="*/ 8339 w 29812"/>
              <a:gd name="connsiteY1" fmla="*/ 0 h 10000"/>
              <a:gd name="connsiteX2" fmla="*/ 0 w 29812"/>
              <a:gd name="connsiteY2" fmla="*/ 0 h 10000"/>
              <a:gd name="connsiteX3" fmla="*/ 797 w 29812"/>
              <a:gd name="connsiteY3" fmla="*/ 5050 h 10000"/>
              <a:gd name="connsiteX4" fmla="*/ 0 w 29812"/>
              <a:gd name="connsiteY4" fmla="*/ 10000 h 10000"/>
              <a:gd name="connsiteX5" fmla="*/ 28159 w 29812"/>
              <a:gd name="connsiteY5" fmla="*/ 9975 h 10000"/>
              <a:gd name="connsiteX6" fmla="*/ 29812 w 29812"/>
              <a:gd name="connsiteY6" fmla="*/ 5425 h 10000"/>
              <a:gd name="connsiteX7" fmla="*/ 28134 w 29812"/>
              <a:gd name="connsiteY7" fmla="*/ 249 h 10000"/>
              <a:gd name="connsiteX0" fmla="*/ 28134 w 29812"/>
              <a:gd name="connsiteY0" fmla="*/ 249 h 10000"/>
              <a:gd name="connsiteX1" fmla="*/ 8339 w 29812"/>
              <a:gd name="connsiteY1" fmla="*/ 0 h 10000"/>
              <a:gd name="connsiteX2" fmla="*/ 0 w 29812"/>
              <a:gd name="connsiteY2" fmla="*/ 0 h 10000"/>
              <a:gd name="connsiteX3" fmla="*/ 797 w 29812"/>
              <a:gd name="connsiteY3" fmla="*/ 5050 h 10000"/>
              <a:gd name="connsiteX4" fmla="*/ 0 w 29812"/>
              <a:gd name="connsiteY4" fmla="*/ 10000 h 10000"/>
              <a:gd name="connsiteX5" fmla="*/ 28159 w 29812"/>
              <a:gd name="connsiteY5" fmla="*/ 9975 h 10000"/>
              <a:gd name="connsiteX6" fmla="*/ 29812 w 29812"/>
              <a:gd name="connsiteY6" fmla="*/ 5425 h 10000"/>
              <a:gd name="connsiteX7" fmla="*/ 28134 w 29812"/>
              <a:gd name="connsiteY7" fmla="*/ 24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812" h="10000">
                <a:moveTo>
                  <a:pt x="28134" y="249"/>
                </a:moveTo>
                <a:cubicBezTo>
                  <a:pt x="26731" y="94"/>
                  <a:pt x="13028" y="41"/>
                  <a:pt x="8339" y="0"/>
                </a:cubicBezTo>
                <a:lnTo>
                  <a:pt x="0" y="0"/>
                </a:lnTo>
                <a:cubicBezTo>
                  <a:pt x="465" y="1287"/>
                  <a:pt x="797" y="3069"/>
                  <a:pt x="797" y="5050"/>
                </a:cubicBezTo>
                <a:cubicBezTo>
                  <a:pt x="797" y="7030"/>
                  <a:pt x="498" y="8812"/>
                  <a:pt x="0" y="10000"/>
                </a:cubicBezTo>
                <a:lnTo>
                  <a:pt x="28159" y="9975"/>
                </a:lnTo>
                <a:cubicBezTo>
                  <a:pt x="29360" y="9962"/>
                  <a:pt x="29816" y="7046"/>
                  <a:pt x="29812" y="5425"/>
                </a:cubicBezTo>
                <a:cubicBezTo>
                  <a:pt x="29808" y="3804"/>
                  <a:pt x="29537" y="404"/>
                  <a:pt x="28134" y="249"/>
                </a:cubicBezTo>
                <a:close/>
              </a:path>
            </a:pathLst>
          </a:custGeom>
          <a:gradFill flip="none" rotWithShape="1">
            <a:gsLst>
              <a:gs pos="0">
                <a:schemeClr val="bg1"/>
              </a:gs>
              <a:gs pos="100000">
                <a:schemeClr val="bg1">
                  <a:lumMod val="95000"/>
                </a:schemeClr>
              </a:gs>
            </a:gsLst>
            <a:lin ang="16200000" scaled="0"/>
            <a:tileRect/>
          </a:gradFill>
          <a:ln w="3175" cmpd="sng">
            <a:noFill/>
          </a:ln>
          <a:effectLst>
            <a:outerShdw blurRad="50800" dist="38100" dir="4500000" algn="tl" rotWithShape="0">
              <a:srgbClr val="000000">
                <a:alpha val="43000"/>
              </a:srgbClr>
            </a:outerShdw>
          </a:effectLst>
          <a:extLst/>
        </p:spPr>
        <p:txBody>
          <a:bodyPr vert="horz" wrap="square" lIns="91436" tIns="45718" rIns="91436" bIns="45718" numCol="1" anchor="t" anchorCtr="0" compatLnSpc="1">
            <a:prstTxWarp prst="textNoShape">
              <a:avLst/>
            </a:prstTxWarp>
          </a:bodyPr>
          <a:lstStyle/>
          <a:p>
            <a:endParaRPr lang="en-US">
              <a:solidFill>
                <a:srgbClr val="000000"/>
              </a:solidFill>
              <a:latin typeface="+mn-lt"/>
            </a:endParaRPr>
          </a:p>
        </p:txBody>
      </p:sp>
      <p:sp>
        <p:nvSpPr>
          <p:cNvPr id="68" name="Content Placeholder 2"/>
          <p:cNvSpPr>
            <a:spLocks noGrp="1"/>
          </p:cNvSpPr>
          <p:nvPr>
            <p:ph idx="1"/>
          </p:nvPr>
        </p:nvSpPr>
        <p:spPr>
          <a:xfrm>
            <a:off x="1286549" y="1076644"/>
            <a:ext cx="7146991" cy="864308"/>
          </a:xfrm>
        </p:spPr>
        <p:txBody>
          <a:bodyPr/>
          <a:lstStyle>
            <a:lvl1pPr>
              <a:defRPr>
                <a:solidFill>
                  <a:srgbClr val="000000"/>
                </a:solidFill>
              </a:defRPr>
            </a:lvl1pPr>
          </a:lstStyle>
          <a:p>
            <a:pPr lvl="0"/>
            <a:r>
              <a:rPr lang="en-US"/>
              <a:t>Click to edit Master text styles</a:t>
            </a:r>
          </a:p>
        </p:txBody>
      </p:sp>
      <p:sp>
        <p:nvSpPr>
          <p:cNvPr id="69" name="Content Placeholder 2"/>
          <p:cNvSpPr>
            <a:spLocks noGrp="1"/>
          </p:cNvSpPr>
          <p:nvPr>
            <p:ph idx="13"/>
          </p:nvPr>
        </p:nvSpPr>
        <p:spPr>
          <a:xfrm>
            <a:off x="1286549" y="2032189"/>
            <a:ext cx="7146991" cy="864308"/>
          </a:xfrm>
        </p:spPr>
        <p:txBody>
          <a:bodyPr/>
          <a:lstStyle>
            <a:lvl1pPr>
              <a:defRPr>
                <a:solidFill>
                  <a:srgbClr val="000000"/>
                </a:solidFill>
              </a:defRPr>
            </a:lvl1pPr>
          </a:lstStyle>
          <a:p>
            <a:pPr lvl="0"/>
            <a:r>
              <a:rPr lang="en-US"/>
              <a:t>Click to edit Master text styles</a:t>
            </a:r>
          </a:p>
        </p:txBody>
      </p:sp>
      <p:sp>
        <p:nvSpPr>
          <p:cNvPr id="70" name="Content Placeholder 2"/>
          <p:cNvSpPr>
            <a:spLocks noGrp="1"/>
          </p:cNvSpPr>
          <p:nvPr>
            <p:ph idx="14"/>
          </p:nvPr>
        </p:nvSpPr>
        <p:spPr>
          <a:xfrm>
            <a:off x="1286549" y="2987731"/>
            <a:ext cx="7146991" cy="864308"/>
          </a:xfrm>
        </p:spPr>
        <p:txBody>
          <a:bodyPr/>
          <a:lstStyle>
            <a:lvl1pPr>
              <a:defRPr>
                <a:solidFill>
                  <a:srgbClr val="000000"/>
                </a:solidFill>
              </a:defRPr>
            </a:lvl1pPr>
          </a:lstStyle>
          <a:p>
            <a:pPr lvl="0"/>
            <a:r>
              <a:rPr lang="en-US"/>
              <a:t>Click to edit Master text styles</a:t>
            </a:r>
          </a:p>
        </p:txBody>
      </p:sp>
      <p:sp>
        <p:nvSpPr>
          <p:cNvPr id="71" name="Content Placeholder 2"/>
          <p:cNvSpPr>
            <a:spLocks noGrp="1"/>
          </p:cNvSpPr>
          <p:nvPr>
            <p:ph idx="15"/>
          </p:nvPr>
        </p:nvSpPr>
        <p:spPr>
          <a:xfrm>
            <a:off x="1286549" y="3943276"/>
            <a:ext cx="7146991" cy="864308"/>
          </a:xfrm>
        </p:spPr>
        <p:txBody>
          <a:bodyPr/>
          <a:lstStyle>
            <a:lvl1pPr>
              <a:defRPr>
                <a:solidFill>
                  <a:srgbClr val="000000"/>
                </a:solidFill>
              </a:defRPr>
            </a:lvl1pPr>
          </a:lstStyle>
          <a:p>
            <a:pPr lvl="0"/>
            <a:r>
              <a:rPr lang="en-US"/>
              <a:t>Click to edit Master text styles</a:t>
            </a:r>
          </a:p>
        </p:txBody>
      </p:sp>
      <p:sp>
        <p:nvSpPr>
          <p:cNvPr id="27" name="Titelplatzhalter 12"/>
          <p:cNvSpPr>
            <a:spLocks noGrp="1"/>
          </p:cNvSpPr>
          <p:nvPr>
            <p:ph type="title"/>
          </p:nvPr>
        </p:nvSpPr>
        <p:spPr>
          <a:xfrm>
            <a:off x="329458" y="222490"/>
            <a:ext cx="7619447" cy="536437"/>
          </a:xfrm>
          <a:prstGeom prst="rect">
            <a:avLst/>
          </a:prstGeom>
        </p:spPr>
        <p:txBody>
          <a:bodyPr vert="horz" wrap="square" lIns="0" tIns="0" rIns="0" bIns="0" rtlCol="0" anchor="b">
            <a:noAutofit/>
          </a:bodyPr>
          <a:lstStyle/>
          <a:p>
            <a:r>
              <a:rPr lang="de-DE" dirty="0"/>
              <a:t>Add title</a:t>
            </a:r>
          </a:p>
        </p:txBody>
      </p:sp>
    </p:spTree>
    <p:extLst>
      <p:ext uri="{BB962C8B-B14F-4D97-AF65-F5344CB8AC3E}">
        <p14:creationId xmlns:p14="http://schemas.microsoft.com/office/powerpoint/2010/main" val="37673334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Structure-bullets">
    <p:spTree>
      <p:nvGrpSpPr>
        <p:cNvPr id="1" name=""/>
        <p:cNvGrpSpPr/>
        <p:nvPr/>
      </p:nvGrpSpPr>
      <p:grpSpPr>
        <a:xfrm>
          <a:off x="0" y="0"/>
          <a:ext cx="0" cy="0"/>
          <a:chOff x="0" y="0"/>
          <a:chExt cx="0" cy="0"/>
        </a:xfrm>
      </p:grpSpPr>
      <p:sp>
        <p:nvSpPr>
          <p:cNvPr id="5" name="Titelplatzhalter 12"/>
          <p:cNvSpPr>
            <a:spLocks noGrp="1"/>
          </p:cNvSpPr>
          <p:nvPr>
            <p:ph type="title"/>
          </p:nvPr>
        </p:nvSpPr>
        <p:spPr>
          <a:xfrm>
            <a:off x="329456" y="627535"/>
            <a:ext cx="8474316" cy="536437"/>
          </a:xfrm>
          <a:prstGeom prst="rect">
            <a:avLst/>
          </a:prstGeom>
        </p:spPr>
        <p:txBody>
          <a:bodyPr vert="horz" wrap="square" lIns="0" tIns="0" rIns="0" bIns="0" rtlCol="0" anchor="b">
            <a:noAutofit/>
          </a:bodyPr>
          <a:lstStyle/>
          <a:p>
            <a:r>
              <a:rPr lang="de-DE" dirty="0"/>
              <a:t>Add title</a:t>
            </a:r>
          </a:p>
        </p:txBody>
      </p:sp>
      <p:sp>
        <p:nvSpPr>
          <p:cNvPr id="7" name="Textplatzhalter 20"/>
          <p:cNvSpPr>
            <a:spLocks noGrp="1"/>
          </p:cNvSpPr>
          <p:nvPr>
            <p:ph idx="1"/>
          </p:nvPr>
        </p:nvSpPr>
        <p:spPr>
          <a:xfrm>
            <a:off x="337502" y="2139703"/>
            <a:ext cx="8474315" cy="2591843"/>
          </a:xfrm>
          <a:prstGeom prst="rect">
            <a:avLst/>
          </a:prstGeom>
        </p:spPr>
        <p:txBody>
          <a:bodyPr vert="horz" lIns="0" tIns="0" rIns="0" bIns="0" rtlCol="0">
            <a:normAutofit/>
          </a:bodyPr>
          <a:lstStyle>
            <a:lvl1pPr>
              <a:defRPr>
                <a:solidFill>
                  <a:srgbClr val="000000"/>
                </a:solidFill>
              </a:defRPr>
            </a:lvl1pPr>
            <a:lvl3pPr>
              <a:defRPr>
                <a:solidFill>
                  <a:srgbClr val="000000"/>
                </a:solidFill>
              </a:defRPr>
            </a:lvl3pPr>
            <a:lvl4pPr>
              <a:defRPr>
                <a:solidFill>
                  <a:srgbClr val="000000"/>
                </a:solidFill>
              </a:defRPr>
            </a:lvl4pPr>
            <a:lvl5pPr>
              <a:defRPr>
                <a:solidFill>
                  <a:srgbClr val="000000"/>
                </a:solidFill>
              </a:defRPr>
            </a:lvl5pPr>
            <a:lvl6pPr>
              <a:defRPr>
                <a:solidFill>
                  <a:srgbClr val="000000"/>
                </a:solidFill>
              </a:defRPr>
            </a:lvl6pPr>
          </a:lstStyle>
          <a:p>
            <a:pPr lvl="0"/>
            <a:r>
              <a:rPr lang="de-DE" dirty="0"/>
              <a:t>Insert </a:t>
            </a:r>
            <a:r>
              <a:rPr lang="de-DE" dirty="0" err="1"/>
              <a:t>text</a:t>
            </a:r>
            <a:endParaRPr lang="de-DE" dirty="0"/>
          </a:p>
          <a:p>
            <a:pPr lvl="2"/>
            <a:r>
              <a:rPr lang="de-DE" dirty="0"/>
              <a:t>Second </a:t>
            </a:r>
            <a:r>
              <a:rPr lang="de-DE" dirty="0" err="1"/>
              <a:t>level</a:t>
            </a:r>
            <a:endParaRPr lang="de-DE" dirty="0"/>
          </a:p>
          <a:p>
            <a:pPr lvl="3"/>
            <a:r>
              <a:rPr lang="de-DE" dirty="0"/>
              <a:t>Third </a:t>
            </a:r>
            <a:r>
              <a:rPr lang="de-DE" dirty="0" err="1"/>
              <a:t>level</a:t>
            </a:r>
            <a:endParaRPr lang="de-DE" dirty="0"/>
          </a:p>
          <a:p>
            <a:pPr lvl="4"/>
            <a:r>
              <a:rPr lang="de-DE" dirty="0" err="1"/>
              <a:t>Fourth</a:t>
            </a:r>
            <a:r>
              <a:rPr lang="de-DE" dirty="0"/>
              <a:t> </a:t>
            </a:r>
            <a:r>
              <a:rPr lang="de-DE" dirty="0" err="1"/>
              <a:t>level</a:t>
            </a:r>
            <a:endParaRPr lang="de-DE" dirty="0"/>
          </a:p>
          <a:p>
            <a:pPr lvl="5"/>
            <a:r>
              <a:rPr lang="de-DE" dirty="0" err="1"/>
              <a:t>Fifth</a:t>
            </a:r>
            <a:r>
              <a:rPr lang="de-DE" dirty="0"/>
              <a:t> </a:t>
            </a:r>
            <a:r>
              <a:rPr lang="de-DE" dirty="0" err="1"/>
              <a:t>level</a:t>
            </a:r>
            <a:endParaRPr lang="de-DE" dirty="0"/>
          </a:p>
        </p:txBody>
      </p:sp>
    </p:spTree>
    <p:extLst>
      <p:ext uri="{BB962C8B-B14F-4D97-AF65-F5344CB8AC3E}">
        <p14:creationId xmlns:p14="http://schemas.microsoft.com/office/powerpoint/2010/main" val="33407826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Structure-side-bullets">
    <p:spTree>
      <p:nvGrpSpPr>
        <p:cNvPr id="1" name=""/>
        <p:cNvGrpSpPr/>
        <p:nvPr/>
      </p:nvGrpSpPr>
      <p:grpSpPr>
        <a:xfrm>
          <a:off x="0" y="0"/>
          <a:ext cx="0" cy="0"/>
          <a:chOff x="0" y="0"/>
          <a:chExt cx="0" cy="0"/>
        </a:xfrm>
      </p:grpSpPr>
      <p:sp>
        <p:nvSpPr>
          <p:cNvPr id="3" name="Rectangle 2"/>
          <p:cNvSpPr/>
          <p:nvPr userDrawn="1"/>
        </p:nvSpPr>
        <p:spPr>
          <a:xfrm>
            <a:off x="0" y="0"/>
            <a:ext cx="2189163" cy="5143500"/>
          </a:xfrm>
          <a:prstGeom prst="rect">
            <a:avLst/>
          </a:prstGeom>
          <a:gradFill flip="none" rotWithShape="1">
            <a:gsLst>
              <a:gs pos="0">
                <a:srgbClr val="15826B"/>
              </a:gs>
              <a:gs pos="97000">
                <a:srgbClr val="055748"/>
              </a:gs>
            </a:gsLst>
            <a:lin ang="11340000" scaled="0"/>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4"/>
          <p:cNvSpPr/>
          <p:nvPr userDrawn="1"/>
        </p:nvSpPr>
        <p:spPr>
          <a:xfrm>
            <a:off x="2189161" y="-3730"/>
            <a:ext cx="6954839" cy="47357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Title 1"/>
          <p:cNvSpPr>
            <a:spLocks noGrp="1"/>
          </p:cNvSpPr>
          <p:nvPr>
            <p:ph type="title" hasCustomPrompt="1"/>
          </p:nvPr>
        </p:nvSpPr>
        <p:spPr>
          <a:xfrm>
            <a:off x="251520" y="483518"/>
            <a:ext cx="1224136" cy="2016224"/>
          </a:xfrm>
          <a:prstGeom prst="rect">
            <a:avLst/>
          </a:prstGeom>
        </p:spPr>
        <p:txBody>
          <a:bodyPr lIns="91436" tIns="45718" rIns="91436" bIns="45718" anchor="t"/>
          <a:lstStyle>
            <a:lvl1pPr algn="l">
              <a:defRPr sz="2800">
                <a:solidFill>
                  <a:schemeClr val="bg1"/>
                </a:solidFill>
              </a:defRPr>
            </a:lvl1pPr>
          </a:lstStyle>
          <a:p>
            <a:r>
              <a:rPr lang="en-US" dirty="0"/>
              <a:t>Click to edit title</a:t>
            </a:r>
          </a:p>
        </p:txBody>
      </p:sp>
      <p:sp>
        <p:nvSpPr>
          <p:cNvPr id="7" name="Textplatzhalter 20"/>
          <p:cNvSpPr>
            <a:spLocks noGrp="1"/>
          </p:cNvSpPr>
          <p:nvPr>
            <p:ph idx="1"/>
          </p:nvPr>
        </p:nvSpPr>
        <p:spPr>
          <a:xfrm>
            <a:off x="2339752" y="483518"/>
            <a:ext cx="6400057" cy="2591843"/>
          </a:xfrm>
          <a:prstGeom prst="rect">
            <a:avLst/>
          </a:prstGeom>
        </p:spPr>
        <p:txBody>
          <a:bodyPr vert="horz" lIns="0" tIns="0" rIns="0" bIns="0" rtlCol="0">
            <a:normAutofit/>
          </a:bodyPr>
          <a:lstStyle>
            <a:lvl1pPr>
              <a:defRPr>
                <a:solidFill>
                  <a:srgbClr val="000000"/>
                </a:solidFill>
              </a:defRPr>
            </a:lvl1pPr>
            <a:lvl3pPr>
              <a:defRPr>
                <a:solidFill>
                  <a:srgbClr val="000000"/>
                </a:solidFill>
              </a:defRPr>
            </a:lvl3pPr>
            <a:lvl4pPr>
              <a:defRPr>
                <a:solidFill>
                  <a:srgbClr val="000000"/>
                </a:solidFill>
              </a:defRPr>
            </a:lvl4pPr>
            <a:lvl5pPr>
              <a:defRPr>
                <a:solidFill>
                  <a:srgbClr val="000000"/>
                </a:solidFill>
              </a:defRPr>
            </a:lvl5pPr>
            <a:lvl6pPr>
              <a:defRPr>
                <a:solidFill>
                  <a:srgbClr val="000000"/>
                </a:solidFill>
              </a:defRPr>
            </a:lvl6pPr>
          </a:lstStyle>
          <a:p>
            <a:pPr lvl="0"/>
            <a:r>
              <a:rPr lang="de-DE" dirty="0"/>
              <a:t>Insert </a:t>
            </a:r>
            <a:r>
              <a:rPr lang="de-DE" dirty="0" err="1"/>
              <a:t>text</a:t>
            </a:r>
            <a:endParaRPr lang="de-DE" dirty="0"/>
          </a:p>
          <a:p>
            <a:pPr lvl="2"/>
            <a:r>
              <a:rPr lang="de-DE" dirty="0"/>
              <a:t>Second </a:t>
            </a:r>
            <a:r>
              <a:rPr lang="de-DE" dirty="0" err="1"/>
              <a:t>level</a:t>
            </a:r>
            <a:endParaRPr lang="de-DE" dirty="0"/>
          </a:p>
          <a:p>
            <a:pPr lvl="3"/>
            <a:r>
              <a:rPr lang="de-DE" dirty="0"/>
              <a:t>Third </a:t>
            </a:r>
            <a:r>
              <a:rPr lang="de-DE" dirty="0" err="1"/>
              <a:t>level</a:t>
            </a:r>
            <a:endParaRPr lang="de-DE" dirty="0"/>
          </a:p>
          <a:p>
            <a:pPr lvl="4"/>
            <a:r>
              <a:rPr lang="de-DE" dirty="0" err="1"/>
              <a:t>Fourth</a:t>
            </a:r>
            <a:r>
              <a:rPr lang="de-DE" dirty="0"/>
              <a:t> </a:t>
            </a:r>
            <a:r>
              <a:rPr lang="de-DE" dirty="0" err="1"/>
              <a:t>level</a:t>
            </a:r>
            <a:endParaRPr lang="de-DE" dirty="0"/>
          </a:p>
          <a:p>
            <a:pPr lvl="5"/>
            <a:r>
              <a:rPr lang="de-DE" dirty="0" err="1"/>
              <a:t>Fifth</a:t>
            </a:r>
            <a:r>
              <a:rPr lang="de-DE" dirty="0"/>
              <a:t> </a:t>
            </a:r>
            <a:r>
              <a:rPr lang="de-DE" dirty="0" err="1"/>
              <a:t>level</a:t>
            </a:r>
            <a:endParaRPr lang="de-DE" dirty="0"/>
          </a:p>
        </p:txBody>
      </p:sp>
    </p:spTree>
    <p:extLst>
      <p:ext uri="{BB962C8B-B14F-4D97-AF65-F5344CB8AC3E}">
        <p14:creationId xmlns:p14="http://schemas.microsoft.com/office/powerpoint/2010/main" val="2622553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Structure-bullets">
    <p:spTree>
      <p:nvGrpSpPr>
        <p:cNvPr id="1" name=""/>
        <p:cNvGrpSpPr/>
        <p:nvPr/>
      </p:nvGrpSpPr>
      <p:grpSpPr>
        <a:xfrm>
          <a:off x="0" y="0"/>
          <a:ext cx="0" cy="0"/>
          <a:chOff x="0" y="0"/>
          <a:chExt cx="0" cy="0"/>
        </a:xfrm>
      </p:grpSpPr>
      <p:sp>
        <p:nvSpPr>
          <p:cNvPr id="7" name="Titelplatzhalter 12"/>
          <p:cNvSpPr>
            <a:spLocks noGrp="1"/>
          </p:cNvSpPr>
          <p:nvPr>
            <p:ph type="title"/>
          </p:nvPr>
        </p:nvSpPr>
        <p:spPr>
          <a:xfrm>
            <a:off x="329458" y="222490"/>
            <a:ext cx="7619447" cy="536437"/>
          </a:xfrm>
          <a:prstGeom prst="rect">
            <a:avLst/>
          </a:prstGeom>
        </p:spPr>
        <p:txBody>
          <a:bodyPr vert="horz" wrap="square" lIns="0" tIns="0" rIns="0" bIns="0" rtlCol="0" anchor="b">
            <a:noAutofit/>
          </a:bodyPr>
          <a:lstStyle/>
          <a:p>
            <a:r>
              <a:rPr lang="de-DE" dirty="0"/>
              <a:t>Add title</a:t>
            </a:r>
          </a:p>
        </p:txBody>
      </p:sp>
      <p:sp>
        <p:nvSpPr>
          <p:cNvPr id="8" name="Textplatzhalter 20"/>
          <p:cNvSpPr>
            <a:spLocks noGrp="1"/>
          </p:cNvSpPr>
          <p:nvPr>
            <p:ph idx="1"/>
          </p:nvPr>
        </p:nvSpPr>
        <p:spPr>
          <a:xfrm>
            <a:off x="337502" y="1167595"/>
            <a:ext cx="7619447" cy="3563951"/>
          </a:xfrm>
          <a:prstGeom prst="rect">
            <a:avLst/>
          </a:prstGeom>
        </p:spPr>
        <p:txBody>
          <a:bodyPr vert="horz" lIns="0" tIns="0" rIns="0" bIns="0" rtlCol="0">
            <a:normAutofit/>
          </a:bodyPr>
          <a:lstStyle/>
          <a:p>
            <a:pPr lvl="0"/>
            <a:r>
              <a:rPr lang="de-DE" dirty="0"/>
              <a:t>Insert </a:t>
            </a:r>
            <a:r>
              <a:rPr lang="de-DE" dirty="0" err="1"/>
              <a:t>text</a:t>
            </a:r>
            <a:endParaRPr lang="de-DE" dirty="0"/>
          </a:p>
          <a:p>
            <a:pPr lvl="2"/>
            <a:r>
              <a:rPr lang="de-DE" dirty="0"/>
              <a:t>Second </a:t>
            </a:r>
            <a:r>
              <a:rPr lang="de-DE" dirty="0" err="1"/>
              <a:t>level</a:t>
            </a:r>
            <a:endParaRPr lang="de-DE" dirty="0"/>
          </a:p>
          <a:p>
            <a:pPr lvl="3"/>
            <a:r>
              <a:rPr lang="de-DE" dirty="0"/>
              <a:t>Third </a:t>
            </a:r>
            <a:r>
              <a:rPr lang="de-DE" dirty="0" err="1"/>
              <a:t>level</a:t>
            </a:r>
            <a:endParaRPr lang="de-DE" dirty="0"/>
          </a:p>
          <a:p>
            <a:pPr lvl="4"/>
            <a:r>
              <a:rPr lang="de-DE" dirty="0" err="1"/>
              <a:t>Fourth</a:t>
            </a:r>
            <a:r>
              <a:rPr lang="de-DE" dirty="0"/>
              <a:t> </a:t>
            </a:r>
            <a:r>
              <a:rPr lang="de-DE" dirty="0" err="1"/>
              <a:t>level</a:t>
            </a:r>
            <a:endParaRPr lang="de-DE" dirty="0"/>
          </a:p>
          <a:p>
            <a:pPr lvl="5"/>
            <a:r>
              <a:rPr lang="de-DE" dirty="0" err="1"/>
              <a:t>Fifth</a:t>
            </a:r>
            <a:r>
              <a:rPr lang="de-DE" dirty="0"/>
              <a:t> </a:t>
            </a:r>
            <a:r>
              <a:rPr lang="de-DE" dirty="0" err="1"/>
              <a:t>level</a:t>
            </a:r>
            <a:endParaRPr lang="de-DE" dirty="0"/>
          </a:p>
        </p:txBody>
      </p:sp>
    </p:spTree>
    <p:extLst>
      <p:ext uri="{BB962C8B-B14F-4D97-AF65-F5344CB8AC3E}">
        <p14:creationId xmlns:p14="http://schemas.microsoft.com/office/powerpoint/2010/main" val="2019013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Headline+picture">
    <p:spTree>
      <p:nvGrpSpPr>
        <p:cNvPr id="1" name=""/>
        <p:cNvGrpSpPr/>
        <p:nvPr/>
      </p:nvGrpSpPr>
      <p:grpSpPr>
        <a:xfrm>
          <a:off x="0" y="0"/>
          <a:ext cx="0" cy="0"/>
          <a:chOff x="0" y="0"/>
          <a:chExt cx="0" cy="0"/>
        </a:xfrm>
      </p:grpSpPr>
      <p:sp>
        <p:nvSpPr>
          <p:cNvPr id="3" name="Bildplatzhalter 2"/>
          <p:cNvSpPr>
            <a:spLocks noGrp="1"/>
          </p:cNvSpPr>
          <p:nvPr>
            <p:ph type="pic" sz="quarter" idx="10" hasCustomPrompt="1"/>
          </p:nvPr>
        </p:nvSpPr>
        <p:spPr>
          <a:xfrm>
            <a:off x="337500" y="1221601"/>
            <a:ext cx="7618259" cy="3509943"/>
          </a:xfrm>
          <a:prstGeom prst="rect">
            <a:avLst/>
          </a:prstGeom>
          <a:solidFill>
            <a:schemeClr val="bg1">
              <a:lumMod val="95000"/>
            </a:schemeClr>
          </a:solidFill>
        </p:spPr>
        <p:txBody>
          <a:bodyPr/>
          <a:lstStyle>
            <a:lvl1pPr marL="135728" indent="-135728">
              <a:buFont typeface="Arial" panose="020B0604020202020204" pitchFamily="34" charset="0"/>
              <a:buChar char="•"/>
              <a:defRPr>
                <a:solidFill>
                  <a:srgbClr val="000000"/>
                </a:solidFill>
              </a:defRPr>
            </a:lvl1pPr>
          </a:lstStyle>
          <a:p>
            <a:r>
              <a:rPr lang="de-DE" dirty="0"/>
              <a:t>Picture</a:t>
            </a:r>
          </a:p>
        </p:txBody>
      </p:sp>
      <p:sp>
        <p:nvSpPr>
          <p:cNvPr id="5" name="Titelplatzhalter 12"/>
          <p:cNvSpPr>
            <a:spLocks noGrp="1"/>
          </p:cNvSpPr>
          <p:nvPr>
            <p:ph type="title"/>
          </p:nvPr>
        </p:nvSpPr>
        <p:spPr>
          <a:xfrm>
            <a:off x="329458" y="222490"/>
            <a:ext cx="7619447" cy="536437"/>
          </a:xfrm>
          <a:prstGeom prst="rect">
            <a:avLst/>
          </a:prstGeom>
        </p:spPr>
        <p:txBody>
          <a:bodyPr vert="horz" wrap="square" lIns="0" tIns="0" rIns="0" bIns="0" rtlCol="0" anchor="b">
            <a:noAutofit/>
          </a:bodyPr>
          <a:lstStyle/>
          <a:p>
            <a:r>
              <a:rPr lang="de-DE" dirty="0"/>
              <a:t>Add title</a:t>
            </a:r>
          </a:p>
        </p:txBody>
      </p:sp>
    </p:spTree>
    <p:extLst>
      <p:ext uri="{BB962C8B-B14F-4D97-AF65-F5344CB8AC3E}">
        <p14:creationId xmlns:p14="http://schemas.microsoft.com/office/powerpoint/2010/main" val="8020882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Headline+picture+caption">
    <p:spTree>
      <p:nvGrpSpPr>
        <p:cNvPr id="1" name=""/>
        <p:cNvGrpSpPr/>
        <p:nvPr/>
      </p:nvGrpSpPr>
      <p:grpSpPr>
        <a:xfrm>
          <a:off x="0" y="0"/>
          <a:ext cx="0" cy="0"/>
          <a:chOff x="0" y="0"/>
          <a:chExt cx="0" cy="0"/>
        </a:xfrm>
      </p:grpSpPr>
      <p:sp>
        <p:nvSpPr>
          <p:cNvPr id="7" name="Textplatzhalter 7"/>
          <p:cNvSpPr>
            <a:spLocks noGrp="1"/>
          </p:cNvSpPr>
          <p:nvPr>
            <p:ph type="body" sz="quarter" idx="16" hasCustomPrompt="1"/>
          </p:nvPr>
        </p:nvSpPr>
        <p:spPr>
          <a:xfrm>
            <a:off x="337500" y="3865869"/>
            <a:ext cx="2666022" cy="679770"/>
          </a:xfrm>
          <a:prstGeom prst="rect">
            <a:avLst/>
          </a:prstGeom>
        </p:spPr>
        <p:txBody>
          <a:bodyPr vert="horz" lIns="0" tIns="0" rIns="0" bIns="0">
            <a:normAutofit/>
          </a:bodyPr>
          <a:lstStyle>
            <a:lvl1pPr marL="0" indent="0">
              <a:lnSpc>
                <a:spcPct val="100000"/>
              </a:lnSpc>
              <a:spcBef>
                <a:spcPts val="0"/>
              </a:spcBef>
              <a:buFontTx/>
              <a:buNone/>
              <a:defRPr sz="900">
                <a:solidFill>
                  <a:srgbClr val="000000"/>
                </a:solidFill>
                <a:latin typeface="Calibri Light"/>
              </a:defRPr>
            </a:lvl1pPr>
          </a:lstStyle>
          <a:p>
            <a:pPr lvl="0"/>
            <a:r>
              <a:rPr lang="de-DE" dirty="0"/>
              <a:t>Add </a:t>
            </a:r>
            <a:r>
              <a:rPr lang="de-DE" dirty="0" err="1"/>
              <a:t>underline</a:t>
            </a:r>
            <a:endParaRPr lang="de-DE" dirty="0"/>
          </a:p>
        </p:txBody>
      </p:sp>
      <p:sp>
        <p:nvSpPr>
          <p:cNvPr id="11" name="Textplatzhalter 7"/>
          <p:cNvSpPr>
            <a:spLocks noGrp="1"/>
          </p:cNvSpPr>
          <p:nvPr>
            <p:ph type="body" sz="quarter" idx="20" hasCustomPrompt="1"/>
          </p:nvPr>
        </p:nvSpPr>
        <p:spPr>
          <a:xfrm>
            <a:off x="7618097" y="2896931"/>
            <a:ext cx="1193718" cy="1648707"/>
          </a:xfrm>
          <a:prstGeom prst="rect">
            <a:avLst/>
          </a:prstGeom>
        </p:spPr>
        <p:txBody>
          <a:bodyPr vert="horz" lIns="0" tIns="0" rIns="0" bIns="0">
            <a:normAutofit/>
          </a:bodyPr>
          <a:lstStyle>
            <a:lvl1pPr marL="0" indent="0">
              <a:lnSpc>
                <a:spcPct val="100000"/>
              </a:lnSpc>
              <a:spcBef>
                <a:spcPts val="0"/>
              </a:spcBef>
              <a:buFontTx/>
              <a:buNone/>
              <a:defRPr sz="900">
                <a:solidFill>
                  <a:srgbClr val="000000"/>
                </a:solidFill>
                <a:latin typeface="Calibri Light"/>
              </a:defRPr>
            </a:lvl1pPr>
          </a:lstStyle>
          <a:p>
            <a:pPr lvl="0"/>
            <a:r>
              <a:rPr lang="de-DE" dirty="0"/>
              <a:t>Add </a:t>
            </a:r>
            <a:r>
              <a:rPr lang="de-DE" dirty="0" err="1"/>
              <a:t>underline</a:t>
            </a:r>
            <a:endParaRPr lang="de-DE" dirty="0"/>
          </a:p>
        </p:txBody>
      </p:sp>
      <p:sp>
        <p:nvSpPr>
          <p:cNvPr id="10" name="Bildplatzhalter 3"/>
          <p:cNvSpPr>
            <a:spLocks noGrp="1"/>
          </p:cNvSpPr>
          <p:nvPr>
            <p:ph type="pic" sz="quarter" idx="17" hasCustomPrompt="1"/>
          </p:nvPr>
        </p:nvSpPr>
        <p:spPr>
          <a:xfrm>
            <a:off x="337500" y="1221601"/>
            <a:ext cx="2666022" cy="2536019"/>
          </a:xfrm>
          <a:prstGeom prst="rect">
            <a:avLst/>
          </a:prstGeom>
          <a:solidFill>
            <a:schemeClr val="bg1">
              <a:lumMod val="95000"/>
            </a:schemeClr>
          </a:solidFill>
        </p:spPr>
        <p:txBody>
          <a:bodyPr/>
          <a:lstStyle>
            <a:lvl1pPr>
              <a:defRPr>
                <a:solidFill>
                  <a:srgbClr val="000000"/>
                </a:solidFill>
              </a:defRPr>
            </a:lvl1pPr>
          </a:lstStyle>
          <a:p>
            <a:r>
              <a:rPr lang="de-DE" dirty="0"/>
              <a:t>Picture</a:t>
            </a:r>
          </a:p>
        </p:txBody>
      </p:sp>
      <p:sp>
        <p:nvSpPr>
          <p:cNvPr id="12" name="Bildplatzhalter 3"/>
          <p:cNvSpPr>
            <a:spLocks noGrp="1"/>
          </p:cNvSpPr>
          <p:nvPr>
            <p:ph type="pic" sz="quarter" idx="21" hasCustomPrompt="1"/>
          </p:nvPr>
        </p:nvSpPr>
        <p:spPr>
          <a:xfrm>
            <a:off x="3241646" y="1221601"/>
            <a:ext cx="2666022" cy="1435229"/>
          </a:xfrm>
          <a:prstGeom prst="rect">
            <a:avLst/>
          </a:prstGeom>
          <a:solidFill>
            <a:schemeClr val="bg1">
              <a:lumMod val="95000"/>
            </a:schemeClr>
          </a:solidFill>
        </p:spPr>
        <p:txBody>
          <a:bodyPr/>
          <a:lstStyle>
            <a:lvl1pPr>
              <a:defRPr>
                <a:solidFill>
                  <a:srgbClr val="000000"/>
                </a:solidFill>
              </a:defRPr>
            </a:lvl1pPr>
          </a:lstStyle>
          <a:p>
            <a:r>
              <a:rPr lang="de-DE" dirty="0"/>
              <a:t>Picture</a:t>
            </a:r>
          </a:p>
        </p:txBody>
      </p:sp>
      <p:sp>
        <p:nvSpPr>
          <p:cNvPr id="13" name="Bildplatzhalter 3"/>
          <p:cNvSpPr>
            <a:spLocks noGrp="1"/>
          </p:cNvSpPr>
          <p:nvPr>
            <p:ph type="pic" sz="quarter" idx="22" hasCustomPrompt="1"/>
          </p:nvPr>
        </p:nvSpPr>
        <p:spPr>
          <a:xfrm>
            <a:off x="6145793" y="1221601"/>
            <a:ext cx="2666022" cy="1435229"/>
          </a:xfrm>
          <a:prstGeom prst="rect">
            <a:avLst/>
          </a:prstGeom>
          <a:solidFill>
            <a:schemeClr val="bg1">
              <a:lumMod val="95000"/>
            </a:schemeClr>
          </a:solidFill>
        </p:spPr>
        <p:txBody>
          <a:bodyPr/>
          <a:lstStyle>
            <a:lvl1pPr>
              <a:defRPr>
                <a:solidFill>
                  <a:srgbClr val="000000"/>
                </a:solidFill>
              </a:defRPr>
            </a:lvl1pPr>
          </a:lstStyle>
          <a:p>
            <a:r>
              <a:rPr lang="de-DE" dirty="0"/>
              <a:t>Picture</a:t>
            </a:r>
          </a:p>
        </p:txBody>
      </p:sp>
      <p:sp>
        <p:nvSpPr>
          <p:cNvPr id="14" name="Bildplatzhalter 3"/>
          <p:cNvSpPr>
            <a:spLocks noGrp="1"/>
          </p:cNvSpPr>
          <p:nvPr>
            <p:ph type="pic" sz="quarter" idx="23" hasCustomPrompt="1"/>
          </p:nvPr>
        </p:nvSpPr>
        <p:spPr>
          <a:xfrm>
            <a:off x="3241646" y="2896931"/>
            <a:ext cx="4302155" cy="1648707"/>
          </a:xfrm>
          <a:prstGeom prst="rect">
            <a:avLst/>
          </a:prstGeom>
          <a:solidFill>
            <a:schemeClr val="bg1">
              <a:lumMod val="95000"/>
            </a:schemeClr>
          </a:solidFill>
        </p:spPr>
        <p:txBody>
          <a:bodyPr/>
          <a:lstStyle>
            <a:lvl1pPr>
              <a:defRPr>
                <a:solidFill>
                  <a:srgbClr val="000000"/>
                </a:solidFill>
              </a:defRPr>
            </a:lvl1pPr>
          </a:lstStyle>
          <a:p>
            <a:r>
              <a:rPr lang="de-DE" dirty="0"/>
              <a:t>Picture</a:t>
            </a:r>
          </a:p>
        </p:txBody>
      </p:sp>
      <p:sp>
        <p:nvSpPr>
          <p:cNvPr id="15" name="Titelplatzhalter 12"/>
          <p:cNvSpPr>
            <a:spLocks noGrp="1"/>
          </p:cNvSpPr>
          <p:nvPr>
            <p:ph type="title"/>
          </p:nvPr>
        </p:nvSpPr>
        <p:spPr>
          <a:xfrm>
            <a:off x="329458" y="222490"/>
            <a:ext cx="7619447" cy="536437"/>
          </a:xfrm>
          <a:prstGeom prst="rect">
            <a:avLst/>
          </a:prstGeom>
        </p:spPr>
        <p:txBody>
          <a:bodyPr vert="horz" wrap="square" lIns="0" tIns="0" rIns="0" bIns="0" rtlCol="0" anchor="b">
            <a:noAutofit/>
          </a:bodyPr>
          <a:lstStyle/>
          <a:p>
            <a:r>
              <a:rPr lang="de-DE" dirty="0"/>
              <a:t>Add title</a:t>
            </a:r>
          </a:p>
        </p:txBody>
      </p:sp>
    </p:spTree>
    <p:extLst>
      <p:ext uri="{BB962C8B-B14F-4D97-AF65-F5344CB8AC3E}">
        <p14:creationId xmlns:p14="http://schemas.microsoft.com/office/powerpoint/2010/main" val="31255352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Chart-line chart">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userDrawn="1">
            <p:custDataLst>
              <p:tags r:id="rId2"/>
            </p:custDataLst>
            <p:extLst>
              <p:ext uri="{D42A27DB-BD31-4B8C-83A1-F6EECF244321}">
                <p14:modId xmlns:p14="http://schemas.microsoft.com/office/powerpoint/2010/main" val="3187863868"/>
              </p:ext>
            </p:extLst>
          </p:nvPr>
        </p:nvGraphicFramePr>
        <p:xfrm>
          <a:off x="1589" y="1192"/>
          <a:ext cx="1587" cy="1190"/>
        </p:xfrm>
        <a:graphic>
          <a:graphicData uri="http://schemas.openxmlformats.org/presentationml/2006/ole">
            <mc:AlternateContent xmlns:mc="http://schemas.openxmlformats.org/markup-compatibility/2006">
              <mc:Choice xmlns:v="urn:schemas-microsoft-com:vml" Requires="v">
                <p:oleObj spid="_x0000_s8255" name="think-cell Folie" r:id="rId4" imgW="270" imgH="270" progId="TCLayout.ActiveDocument.1">
                  <p:embed/>
                </p:oleObj>
              </mc:Choice>
              <mc:Fallback>
                <p:oleObj name="think-cell Folie" r:id="rId4" imgW="270" imgH="270" progId="TCLayout.ActiveDocument.1">
                  <p:embed/>
                  <p:pic>
                    <p:nvPicPr>
                      <p:cNvPr id="0" name=""/>
                      <p:cNvPicPr/>
                      <p:nvPr/>
                    </p:nvPicPr>
                    <p:blipFill>
                      <a:blip r:embed="rId5"/>
                      <a:stretch>
                        <a:fillRect/>
                      </a:stretch>
                    </p:blipFill>
                    <p:spPr>
                      <a:xfrm>
                        <a:off x="1589" y="1192"/>
                        <a:ext cx="1587" cy="1190"/>
                      </a:xfrm>
                      <a:prstGeom prst="rect">
                        <a:avLst/>
                      </a:prstGeom>
                    </p:spPr>
                  </p:pic>
                </p:oleObj>
              </mc:Fallback>
            </mc:AlternateContent>
          </a:graphicData>
        </a:graphic>
      </p:graphicFrame>
      <p:sp>
        <p:nvSpPr>
          <p:cNvPr id="8" name="Rechteck 7"/>
          <p:cNvSpPr>
            <a:spLocks/>
          </p:cNvSpPr>
          <p:nvPr userDrawn="1"/>
        </p:nvSpPr>
        <p:spPr>
          <a:xfrm>
            <a:off x="337500" y="1409477"/>
            <a:ext cx="8474316" cy="3322067"/>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a:endParaRPr lang="de-DE" sz="1400">
              <a:solidFill>
                <a:srgbClr val="000000"/>
              </a:solidFill>
            </a:endParaRPr>
          </a:p>
        </p:txBody>
      </p:sp>
      <p:sp>
        <p:nvSpPr>
          <p:cNvPr id="2" name="Titel 1"/>
          <p:cNvSpPr>
            <a:spLocks noGrp="1"/>
          </p:cNvSpPr>
          <p:nvPr>
            <p:ph type="title" hasCustomPrompt="1"/>
          </p:nvPr>
        </p:nvSpPr>
        <p:spPr/>
        <p:txBody>
          <a:bodyPr/>
          <a:lstStyle/>
          <a:p>
            <a:r>
              <a:rPr lang="de-DE" dirty="0"/>
              <a:t>Add title</a:t>
            </a:r>
          </a:p>
        </p:txBody>
      </p:sp>
      <p:sp>
        <p:nvSpPr>
          <p:cNvPr id="7" name="Textplatzhalter 4"/>
          <p:cNvSpPr>
            <a:spLocks noGrp="1"/>
          </p:cNvSpPr>
          <p:nvPr>
            <p:ph type="body" sz="quarter" idx="13" hasCustomPrompt="1"/>
          </p:nvPr>
        </p:nvSpPr>
        <p:spPr>
          <a:xfrm>
            <a:off x="3255019" y="4461087"/>
            <a:ext cx="1605729" cy="219291"/>
          </a:xfrm>
          <a:prstGeom prst="rect">
            <a:avLst/>
          </a:prstGeom>
        </p:spPr>
        <p:txBody>
          <a:bodyPr wrap="none" lIns="0" tIns="0" rIns="0" bIns="0" anchor="ctr">
            <a:spAutoFit/>
          </a:bodyPr>
          <a:lstStyle>
            <a:lvl1pPr marL="0" indent="0" algn="ctr">
              <a:buFont typeface="Arial" panose="020B0604020202020204" pitchFamily="34" charset="0"/>
              <a:buNone/>
              <a:defRPr sz="1400">
                <a:solidFill>
                  <a:srgbClr val="000000"/>
                </a:solidFill>
              </a:defRPr>
            </a:lvl1pPr>
          </a:lstStyle>
          <a:p>
            <a:pPr lvl="0"/>
            <a:r>
              <a:rPr lang="de-DE" dirty="0"/>
              <a:t>Insert </a:t>
            </a:r>
            <a:r>
              <a:rPr lang="de-DE" dirty="0" err="1"/>
              <a:t>axis</a:t>
            </a:r>
            <a:r>
              <a:rPr lang="de-DE" dirty="0"/>
              <a:t> title (</a:t>
            </a:r>
            <a:r>
              <a:rPr lang="de-DE" dirty="0" err="1"/>
              <a:t>units</a:t>
            </a:r>
            <a:r>
              <a:rPr lang="de-DE" dirty="0"/>
              <a:t>)</a:t>
            </a:r>
          </a:p>
        </p:txBody>
      </p:sp>
      <p:sp>
        <p:nvSpPr>
          <p:cNvPr id="9" name="Textplatzhalter 4"/>
          <p:cNvSpPr>
            <a:spLocks noGrp="1"/>
          </p:cNvSpPr>
          <p:nvPr>
            <p:ph type="body" sz="quarter" idx="14" hasCustomPrompt="1"/>
          </p:nvPr>
        </p:nvSpPr>
        <p:spPr>
          <a:xfrm>
            <a:off x="681094" y="1456854"/>
            <a:ext cx="1605728" cy="219291"/>
          </a:xfrm>
          <a:prstGeom prst="rect">
            <a:avLst/>
          </a:prstGeom>
        </p:spPr>
        <p:txBody>
          <a:bodyPr wrap="none" lIns="0" tIns="0" rIns="0" bIns="0" anchor="t">
            <a:spAutoFit/>
          </a:bodyPr>
          <a:lstStyle>
            <a:lvl1pPr marL="0" indent="0" algn="l">
              <a:buFont typeface="Arial" panose="020B0604020202020204" pitchFamily="34" charset="0"/>
              <a:buNone/>
              <a:defRPr sz="1400">
                <a:solidFill>
                  <a:srgbClr val="000000"/>
                </a:solidFill>
              </a:defRPr>
            </a:lvl1pPr>
          </a:lstStyle>
          <a:p>
            <a:pPr lvl="0"/>
            <a:r>
              <a:rPr lang="de-DE" dirty="0"/>
              <a:t>Insert </a:t>
            </a:r>
            <a:r>
              <a:rPr lang="de-DE" dirty="0" err="1"/>
              <a:t>axis</a:t>
            </a:r>
            <a:r>
              <a:rPr lang="de-DE" dirty="0"/>
              <a:t> title (</a:t>
            </a:r>
            <a:r>
              <a:rPr lang="de-DE" dirty="0" err="1"/>
              <a:t>units</a:t>
            </a:r>
            <a:r>
              <a:rPr lang="de-DE" dirty="0"/>
              <a:t>)</a:t>
            </a:r>
          </a:p>
        </p:txBody>
      </p:sp>
      <p:sp>
        <p:nvSpPr>
          <p:cNvPr id="5" name="Diagrammplatzhalter 4"/>
          <p:cNvSpPr>
            <a:spLocks noGrp="1"/>
          </p:cNvSpPr>
          <p:nvPr>
            <p:ph type="chart" sz="quarter" idx="15" hasCustomPrompt="1"/>
          </p:nvPr>
        </p:nvSpPr>
        <p:spPr>
          <a:xfrm>
            <a:off x="681093" y="1686158"/>
            <a:ext cx="7787130" cy="2768702"/>
          </a:xfrm>
        </p:spPr>
        <p:txBody>
          <a:bodyPr/>
          <a:lstStyle>
            <a:lvl1pPr marL="0" indent="0">
              <a:buNone/>
              <a:defRPr>
                <a:solidFill>
                  <a:srgbClr val="000000"/>
                </a:solidFill>
              </a:defRPr>
            </a:lvl1pPr>
          </a:lstStyle>
          <a:p>
            <a:r>
              <a:rPr lang="de-DE" dirty="0"/>
              <a:t>Chart</a:t>
            </a:r>
          </a:p>
        </p:txBody>
      </p:sp>
    </p:spTree>
    <p:extLst>
      <p:ext uri="{BB962C8B-B14F-4D97-AF65-F5344CB8AC3E}">
        <p14:creationId xmlns:p14="http://schemas.microsoft.com/office/powerpoint/2010/main" val="40105736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Four charts-overview">
    <p:spTree>
      <p:nvGrpSpPr>
        <p:cNvPr id="1" name=""/>
        <p:cNvGrpSpPr/>
        <p:nvPr/>
      </p:nvGrpSpPr>
      <p:grpSpPr>
        <a:xfrm>
          <a:off x="0" y="0"/>
          <a:ext cx="0" cy="0"/>
          <a:chOff x="0" y="0"/>
          <a:chExt cx="0" cy="0"/>
        </a:xfrm>
      </p:grpSpPr>
      <p:sp>
        <p:nvSpPr>
          <p:cNvPr id="17" name="Rechteck 16"/>
          <p:cNvSpPr/>
          <p:nvPr userDrawn="1"/>
        </p:nvSpPr>
        <p:spPr>
          <a:xfrm>
            <a:off x="4693720" y="3119920"/>
            <a:ext cx="4118096" cy="161460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a:endParaRPr lang="de-DE" sz="1400">
              <a:solidFill>
                <a:srgbClr val="000000"/>
              </a:solidFill>
            </a:endParaRPr>
          </a:p>
        </p:txBody>
      </p:sp>
      <p:sp>
        <p:nvSpPr>
          <p:cNvPr id="16" name="Rechteck 15"/>
          <p:cNvSpPr/>
          <p:nvPr userDrawn="1"/>
        </p:nvSpPr>
        <p:spPr>
          <a:xfrm>
            <a:off x="337500" y="3119920"/>
            <a:ext cx="4118096" cy="161460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a:endParaRPr lang="de-DE" sz="1400">
              <a:solidFill>
                <a:srgbClr val="000000"/>
              </a:solidFill>
            </a:endParaRPr>
          </a:p>
        </p:txBody>
      </p:sp>
      <p:sp>
        <p:nvSpPr>
          <p:cNvPr id="15" name="Rechteck 14"/>
          <p:cNvSpPr/>
          <p:nvPr userDrawn="1"/>
        </p:nvSpPr>
        <p:spPr>
          <a:xfrm>
            <a:off x="4693720" y="1409476"/>
            <a:ext cx="4118096" cy="161460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a:endParaRPr lang="de-DE" sz="1400">
              <a:solidFill>
                <a:srgbClr val="000000"/>
              </a:solidFill>
            </a:endParaRPr>
          </a:p>
        </p:txBody>
      </p:sp>
      <p:sp>
        <p:nvSpPr>
          <p:cNvPr id="14" name="Rechteck 13"/>
          <p:cNvSpPr/>
          <p:nvPr userDrawn="1"/>
        </p:nvSpPr>
        <p:spPr>
          <a:xfrm>
            <a:off x="337500" y="1409476"/>
            <a:ext cx="4118096" cy="161460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a:endParaRPr lang="de-DE" sz="1400">
              <a:solidFill>
                <a:srgbClr val="000000"/>
              </a:solidFill>
            </a:endParaRPr>
          </a:p>
        </p:txBody>
      </p:sp>
      <p:sp>
        <p:nvSpPr>
          <p:cNvPr id="22" name="Textplatzhalter 2"/>
          <p:cNvSpPr>
            <a:spLocks noGrp="1"/>
          </p:cNvSpPr>
          <p:nvPr>
            <p:ph type="body" sz="quarter" idx="21" hasCustomPrompt="1"/>
          </p:nvPr>
        </p:nvSpPr>
        <p:spPr>
          <a:xfrm>
            <a:off x="585941" y="1445195"/>
            <a:ext cx="3076575" cy="126958"/>
          </a:xfrm>
          <a:prstGeom prst="rect">
            <a:avLst/>
          </a:prstGeom>
        </p:spPr>
        <p:txBody>
          <a:bodyPr vert="horz" lIns="0" tIns="0" rIns="0" bIns="0">
            <a:spAutoFit/>
          </a:bodyPr>
          <a:lstStyle>
            <a:lvl1pPr marL="0" indent="0" algn="l">
              <a:spcBef>
                <a:spcPts val="0"/>
              </a:spcBef>
              <a:buFontTx/>
              <a:buNone/>
              <a:defRPr sz="800">
                <a:solidFill>
                  <a:srgbClr val="000000"/>
                </a:solidFill>
              </a:defRPr>
            </a:lvl1pPr>
            <a:lvl2pPr marL="342860" indent="0" algn="l">
              <a:spcBef>
                <a:spcPts val="0"/>
              </a:spcBef>
              <a:buFontTx/>
              <a:buNone/>
              <a:defRPr sz="700"/>
            </a:lvl2pPr>
            <a:lvl3pPr marL="685720" indent="0" algn="l">
              <a:spcBef>
                <a:spcPts val="0"/>
              </a:spcBef>
              <a:buFontTx/>
              <a:buNone/>
              <a:defRPr sz="700"/>
            </a:lvl3pPr>
            <a:lvl4pPr marL="1028580" indent="0" algn="l">
              <a:spcBef>
                <a:spcPts val="0"/>
              </a:spcBef>
              <a:buFontTx/>
              <a:buNone/>
              <a:defRPr sz="700"/>
            </a:lvl4pPr>
            <a:lvl5pPr marL="1371442" indent="0" algn="l">
              <a:spcBef>
                <a:spcPts val="0"/>
              </a:spcBef>
              <a:buFontTx/>
              <a:buNone/>
              <a:defRPr sz="700"/>
            </a:lvl5pPr>
          </a:lstStyle>
          <a:p>
            <a:pPr lvl="0"/>
            <a:r>
              <a:rPr lang="de-DE" dirty="0"/>
              <a:t>Insert </a:t>
            </a:r>
            <a:r>
              <a:rPr lang="de-DE" dirty="0" err="1"/>
              <a:t>axis</a:t>
            </a:r>
            <a:r>
              <a:rPr lang="de-DE" dirty="0"/>
              <a:t> title (</a:t>
            </a:r>
            <a:r>
              <a:rPr lang="de-DE" dirty="0" err="1"/>
              <a:t>units</a:t>
            </a:r>
            <a:r>
              <a:rPr lang="de-DE" dirty="0"/>
              <a:t>)</a:t>
            </a:r>
          </a:p>
        </p:txBody>
      </p:sp>
      <p:sp>
        <p:nvSpPr>
          <p:cNvPr id="23" name="Textplatzhalter 2"/>
          <p:cNvSpPr>
            <a:spLocks noGrp="1"/>
          </p:cNvSpPr>
          <p:nvPr>
            <p:ph type="body" sz="quarter" idx="22" hasCustomPrompt="1"/>
          </p:nvPr>
        </p:nvSpPr>
        <p:spPr>
          <a:xfrm>
            <a:off x="4902928" y="1445195"/>
            <a:ext cx="3076575" cy="126958"/>
          </a:xfrm>
          <a:prstGeom prst="rect">
            <a:avLst/>
          </a:prstGeom>
        </p:spPr>
        <p:txBody>
          <a:bodyPr vert="horz" lIns="0" tIns="0" rIns="0" bIns="0">
            <a:spAutoFit/>
          </a:bodyPr>
          <a:lstStyle>
            <a:lvl1pPr marL="0" indent="0" algn="l">
              <a:spcBef>
                <a:spcPts val="0"/>
              </a:spcBef>
              <a:buFontTx/>
              <a:buNone/>
              <a:defRPr sz="800">
                <a:solidFill>
                  <a:srgbClr val="000000"/>
                </a:solidFill>
              </a:defRPr>
            </a:lvl1pPr>
            <a:lvl2pPr marL="342860" indent="0" algn="l">
              <a:spcBef>
                <a:spcPts val="0"/>
              </a:spcBef>
              <a:buFontTx/>
              <a:buNone/>
              <a:defRPr sz="700"/>
            </a:lvl2pPr>
            <a:lvl3pPr marL="685720" indent="0" algn="l">
              <a:spcBef>
                <a:spcPts val="0"/>
              </a:spcBef>
              <a:buFontTx/>
              <a:buNone/>
              <a:defRPr sz="700"/>
            </a:lvl3pPr>
            <a:lvl4pPr marL="1028580" indent="0" algn="l">
              <a:spcBef>
                <a:spcPts val="0"/>
              </a:spcBef>
              <a:buFontTx/>
              <a:buNone/>
              <a:defRPr sz="700"/>
            </a:lvl4pPr>
            <a:lvl5pPr marL="1371442" indent="0" algn="l">
              <a:spcBef>
                <a:spcPts val="0"/>
              </a:spcBef>
              <a:buFontTx/>
              <a:buNone/>
              <a:defRPr sz="700"/>
            </a:lvl5pPr>
          </a:lstStyle>
          <a:p>
            <a:pPr lvl="0"/>
            <a:r>
              <a:rPr lang="de-DE" dirty="0"/>
              <a:t>Insert </a:t>
            </a:r>
            <a:r>
              <a:rPr lang="de-DE" dirty="0" err="1"/>
              <a:t>axis</a:t>
            </a:r>
            <a:r>
              <a:rPr lang="de-DE" dirty="0"/>
              <a:t> title (</a:t>
            </a:r>
            <a:r>
              <a:rPr lang="de-DE" dirty="0" err="1"/>
              <a:t>units</a:t>
            </a:r>
            <a:r>
              <a:rPr lang="de-DE" dirty="0"/>
              <a:t>)</a:t>
            </a:r>
          </a:p>
        </p:txBody>
      </p:sp>
      <p:sp>
        <p:nvSpPr>
          <p:cNvPr id="24" name="Textplatzhalter 2"/>
          <p:cNvSpPr>
            <a:spLocks noGrp="1"/>
          </p:cNvSpPr>
          <p:nvPr>
            <p:ph type="body" sz="quarter" idx="23" hasCustomPrompt="1"/>
          </p:nvPr>
        </p:nvSpPr>
        <p:spPr>
          <a:xfrm>
            <a:off x="585941" y="3155639"/>
            <a:ext cx="3076575" cy="126958"/>
          </a:xfrm>
          <a:prstGeom prst="rect">
            <a:avLst/>
          </a:prstGeom>
        </p:spPr>
        <p:txBody>
          <a:bodyPr vert="horz" lIns="0" tIns="0" rIns="0" bIns="0">
            <a:spAutoFit/>
          </a:bodyPr>
          <a:lstStyle>
            <a:lvl1pPr marL="0" indent="0" algn="l">
              <a:spcBef>
                <a:spcPts val="0"/>
              </a:spcBef>
              <a:buFontTx/>
              <a:buNone/>
              <a:defRPr sz="800">
                <a:solidFill>
                  <a:srgbClr val="000000"/>
                </a:solidFill>
              </a:defRPr>
            </a:lvl1pPr>
            <a:lvl2pPr marL="342860" indent="0" algn="l">
              <a:spcBef>
                <a:spcPts val="0"/>
              </a:spcBef>
              <a:buFontTx/>
              <a:buNone/>
              <a:defRPr sz="700"/>
            </a:lvl2pPr>
            <a:lvl3pPr marL="685720" indent="0" algn="l">
              <a:spcBef>
                <a:spcPts val="0"/>
              </a:spcBef>
              <a:buFontTx/>
              <a:buNone/>
              <a:defRPr sz="700"/>
            </a:lvl3pPr>
            <a:lvl4pPr marL="1028580" indent="0" algn="l">
              <a:spcBef>
                <a:spcPts val="0"/>
              </a:spcBef>
              <a:buFontTx/>
              <a:buNone/>
              <a:defRPr sz="700"/>
            </a:lvl4pPr>
            <a:lvl5pPr marL="1371442" indent="0" algn="l">
              <a:spcBef>
                <a:spcPts val="0"/>
              </a:spcBef>
              <a:buFontTx/>
              <a:buNone/>
              <a:defRPr sz="700"/>
            </a:lvl5pPr>
          </a:lstStyle>
          <a:p>
            <a:pPr lvl="0"/>
            <a:r>
              <a:rPr lang="de-DE" dirty="0"/>
              <a:t>Insert </a:t>
            </a:r>
            <a:r>
              <a:rPr lang="de-DE" dirty="0" err="1"/>
              <a:t>axis</a:t>
            </a:r>
            <a:r>
              <a:rPr lang="de-DE" dirty="0"/>
              <a:t> title (</a:t>
            </a:r>
            <a:r>
              <a:rPr lang="de-DE" dirty="0" err="1"/>
              <a:t>units</a:t>
            </a:r>
            <a:r>
              <a:rPr lang="de-DE" dirty="0"/>
              <a:t>)</a:t>
            </a:r>
          </a:p>
        </p:txBody>
      </p:sp>
      <p:sp>
        <p:nvSpPr>
          <p:cNvPr id="25" name="Textplatzhalter 2"/>
          <p:cNvSpPr>
            <a:spLocks noGrp="1"/>
          </p:cNvSpPr>
          <p:nvPr>
            <p:ph type="body" sz="quarter" idx="24" hasCustomPrompt="1"/>
          </p:nvPr>
        </p:nvSpPr>
        <p:spPr>
          <a:xfrm>
            <a:off x="4902928" y="3155639"/>
            <a:ext cx="3076575" cy="126958"/>
          </a:xfrm>
          <a:prstGeom prst="rect">
            <a:avLst/>
          </a:prstGeom>
        </p:spPr>
        <p:txBody>
          <a:bodyPr vert="horz" lIns="0" tIns="0" rIns="0" bIns="0">
            <a:spAutoFit/>
          </a:bodyPr>
          <a:lstStyle>
            <a:lvl1pPr marL="0" indent="0" algn="l">
              <a:spcBef>
                <a:spcPts val="0"/>
              </a:spcBef>
              <a:buFontTx/>
              <a:buNone/>
              <a:defRPr sz="800">
                <a:solidFill>
                  <a:srgbClr val="000000"/>
                </a:solidFill>
              </a:defRPr>
            </a:lvl1pPr>
            <a:lvl2pPr marL="342860" indent="0" algn="l">
              <a:spcBef>
                <a:spcPts val="0"/>
              </a:spcBef>
              <a:buFontTx/>
              <a:buNone/>
              <a:defRPr sz="700"/>
            </a:lvl2pPr>
            <a:lvl3pPr marL="685720" indent="0" algn="l">
              <a:spcBef>
                <a:spcPts val="0"/>
              </a:spcBef>
              <a:buFontTx/>
              <a:buNone/>
              <a:defRPr sz="700"/>
            </a:lvl3pPr>
            <a:lvl4pPr marL="1028580" indent="0" algn="l">
              <a:spcBef>
                <a:spcPts val="0"/>
              </a:spcBef>
              <a:buFontTx/>
              <a:buNone/>
              <a:defRPr sz="700"/>
            </a:lvl4pPr>
            <a:lvl5pPr marL="1371442" indent="0" algn="l">
              <a:spcBef>
                <a:spcPts val="0"/>
              </a:spcBef>
              <a:buFontTx/>
              <a:buNone/>
              <a:defRPr sz="700"/>
            </a:lvl5pPr>
          </a:lstStyle>
          <a:p>
            <a:pPr lvl="0"/>
            <a:r>
              <a:rPr lang="de-DE" dirty="0"/>
              <a:t>Insert </a:t>
            </a:r>
            <a:r>
              <a:rPr lang="de-DE" dirty="0" err="1"/>
              <a:t>axis</a:t>
            </a:r>
            <a:r>
              <a:rPr lang="de-DE" dirty="0"/>
              <a:t> title (</a:t>
            </a:r>
            <a:r>
              <a:rPr lang="de-DE" dirty="0" err="1"/>
              <a:t>units</a:t>
            </a:r>
            <a:r>
              <a:rPr lang="de-DE" dirty="0"/>
              <a:t>)</a:t>
            </a:r>
          </a:p>
        </p:txBody>
      </p:sp>
      <p:sp>
        <p:nvSpPr>
          <p:cNvPr id="2" name="Titel 1"/>
          <p:cNvSpPr>
            <a:spLocks noGrp="1"/>
          </p:cNvSpPr>
          <p:nvPr>
            <p:ph type="title" hasCustomPrompt="1"/>
          </p:nvPr>
        </p:nvSpPr>
        <p:spPr/>
        <p:txBody>
          <a:bodyPr/>
          <a:lstStyle>
            <a:lvl1pPr>
              <a:defRPr/>
            </a:lvl1pPr>
          </a:lstStyle>
          <a:p>
            <a:r>
              <a:rPr lang="de-DE" dirty="0"/>
              <a:t>Add title</a:t>
            </a:r>
          </a:p>
        </p:txBody>
      </p:sp>
      <p:sp>
        <p:nvSpPr>
          <p:cNvPr id="6" name="Diagrammplatzhalter 5"/>
          <p:cNvSpPr>
            <a:spLocks noGrp="1"/>
          </p:cNvSpPr>
          <p:nvPr>
            <p:ph type="chart" sz="quarter" idx="25" hasCustomPrompt="1"/>
          </p:nvPr>
        </p:nvSpPr>
        <p:spPr>
          <a:xfrm>
            <a:off x="585941" y="1570070"/>
            <a:ext cx="3621213" cy="1404000"/>
          </a:xfrm>
        </p:spPr>
        <p:txBody>
          <a:bodyPr/>
          <a:lstStyle>
            <a:lvl1pPr marL="0" indent="0">
              <a:buNone/>
              <a:defRPr>
                <a:solidFill>
                  <a:srgbClr val="000000"/>
                </a:solidFill>
              </a:defRPr>
            </a:lvl1pPr>
          </a:lstStyle>
          <a:p>
            <a:r>
              <a:rPr lang="de-DE" dirty="0"/>
              <a:t>Chart</a:t>
            </a:r>
          </a:p>
        </p:txBody>
      </p:sp>
      <p:sp>
        <p:nvSpPr>
          <p:cNvPr id="27" name="Diagrammplatzhalter 5"/>
          <p:cNvSpPr>
            <a:spLocks noGrp="1"/>
          </p:cNvSpPr>
          <p:nvPr>
            <p:ph type="chart" sz="quarter" idx="26" hasCustomPrompt="1"/>
          </p:nvPr>
        </p:nvSpPr>
        <p:spPr>
          <a:xfrm>
            <a:off x="4902929" y="1570070"/>
            <a:ext cx="3699683" cy="1404000"/>
          </a:xfrm>
        </p:spPr>
        <p:txBody>
          <a:bodyPr/>
          <a:lstStyle>
            <a:lvl1pPr marL="0" indent="0">
              <a:buNone/>
              <a:defRPr>
                <a:solidFill>
                  <a:srgbClr val="000000"/>
                </a:solidFill>
              </a:defRPr>
            </a:lvl1pPr>
          </a:lstStyle>
          <a:p>
            <a:r>
              <a:rPr lang="de-DE" dirty="0"/>
              <a:t>Chart</a:t>
            </a:r>
          </a:p>
        </p:txBody>
      </p:sp>
      <p:sp>
        <p:nvSpPr>
          <p:cNvPr id="28" name="Diagrammplatzhalter 5"/>
          <p:cNvSpPr>
            <a:spLocks noGrp="1"/>
          </p:cNvSpPr>
          <p:nvPr>
            <p:ph type="chart" sz="quarter" idx="27" hasCustomPrompt="1"/>
          </p:nvPr>
        </p:nvSpPr>
        <p:spPr>
          <a:xfrm>
            <a:off x="585941" y="3280514"/>
            <a:ext cx="3621213" cy="1404000"/>
          </a:xfrm>
        </p:spPr>
        <p:txBody>
          <a:bodyPr/>
          <a:lstStyle>
            <a:lvl1pPr marL="0" indent="0">
              <a:buNone/>
              <a:defRPr>
                <a:solidFill>
                  <a:srgbClr val="000000"/>
                </a:solidFill>
              </a:defRPr>
            </a:lvl1pPr>
          </a:lstStyle>
          <a:p>
            <a:r>
              <a:rPr lang="de-DE" dirty="0"/>
              <a:t>Chart</a:t>
            </a:r>
          </a:p>
        </p:txBody>
      </p:sp>
      <p:sp>
        <p:nvSpPr>
          <p:cNvPr id="29" name="Diagrammplatzhalter 5"/>
          <p:cNvSpPr>
            <a:spLocks noGrp="1"/>
          </p:cNvSpPr>
          <p:nvPr>
            <p:ph type="chart" sz="quarter" idx="28" hasCustomPrompt="1"/>
          </p:nvPr>
        </p:nvSpPr>
        <p:spPr>
          <a:xfrm>
            <a:off x="4902929" y="3280514"/>
            <a:ext cx="3699683" cy="1404000"/>
          </a:xfrm>
        </p:spPr>
        <p:txBody>
          <a:bodyPr/>
          <a:lstStyle>
            <a:lvl1pPr marL="0" indent="0">
              <a:buNone/>
              <a:defRPr>
                <a:solidFill>
                  <a:srgbClr val="000000"/>
                </a:solidFill>
              </a:defRPr>
            </a:lvl1pPr>
          </a:lstStyle>
          <a:p>
            <a:r>
              <a:rPr lang="de-DE" dirty="0"/>
              <a:t>Chart</a:t>
            </a:r>
          </a:p>
        </p:txBody>
      </p:sp>
    </p:spTree>
    <p:extLst>
      <p:ext uri="{BB962C8B-B14F-4D97-AF65-F5344CB8AC3E}">
        <p14:creationId xmlns:p14="http://schemas.microsoft.com/office/powerpoint/2010/main" val="19778593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3" name="Rectangle 2"/>
          <p:cNvSpPr/>
          <p:nvPr/>
        </p:nvSpPr>
        <p:spPr>
          <a:xfrm>
            <a:off x="-15873" y="0"/>
            <a:ext cx="9159875" cy="28956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eaLnBrk="1" fontAlgn="auto" hangingPunct="1">
              <a:spcBef>
                <a:spcPts val="0"/>
              </a:spcBef>
              <a:spcAft>
                <a:spcPts val="0"/>
              </a:spcAft>
              <a:defRPr/>
            </a:pPr>
            <a:endParaRPr lang="en-US" dirty="0">
              <a:solidFill>
                <a:srgbClr val="000000"/>
              </a:solidFill>
            </a:endParaRPr>
          </a:p>
        </p:txBody>
      </p:sp>
      <p:sp>
        <p:nvSpPr>
          <p:cNvPr id="4" name="Rectangle 3"/>
          <p:cNvSpPr/>
          <p:nvPr/>
        </p:nvSpPr>
        <p:spPr>
          <a:xfrm>
            <a:off x="-15873" y="2895600"/>
            <a:ext cx="9159875" cy="2247900"/>
          </a:xfrm>
          <a:prstGeom prst="rect">
            <a:avLst/>
          </a:prstGeom>
          <a:gradFill flip="none" rotWithShape="1">
            <a:gsLst>
              <a:gs pos="0">
                <a:srgbClr val="15826B"/>
              </a:gs>
              <a:gs pos="97000">
                <a:srgbClr val="055748"/>
              </a:gs>
            </a:gsLst>
            <a:lin ang="11340000" scaled="0"/>
            <a:tileRect/>
          </a:gradFill>
          <a:ln>
            <a:noFill/>
          </a:ln>
        </p:spPr>
        <p:style>
          <a:lnRef idx="1">
            <a:schemeClr val="accent1"/>
          </a:lnRef>
          <a:fillRef idx="3">
            <a:schemeClr val="accent1"/>
          </a:fillRef>
          <a:effectRef idx="2">
            <a:schemeClr val="accent1"/>
          </a:effectRef>
          <a:fontRef idx="minor">
            <a:schemeClr val="lt1"/>
          </a:fontRef>
        </p:style>
        <p:txBody>
          <a:bodyPr lIns="91436" tIns="45718" rIns="91436" bIns="45718" anchor="ctr"/>
          <a:lstStyle/>
          <a:p>
            <a:pPr algn="ctr" eaLnBrk="1" fontAlgn="auto" hangingPunct="1">
              <a:spcBef>
                <a:spcPts val="0"/>
              </a:spcBef>
              <a:spcAft>
                <a:spcPts val="0"/>
              </a:spcAft>
              <a:defRPr/>
            </a:pPr>
            <a:endParaRPr lang="en-US"/>
          </a:p>
        </p:txBody>
      </p:sp>
      <p:pic>
        <p:nvPicPr>
          <p:cNvPr id="5" name="Picture 8" descr="logo-STX-white.png"/>
          <p:cNvPicPr>
            <a:picLocks noChangeAspect="1"/>
          </p:cNvPicPr>
          <p:nvPr/>
        </p:nvPicPr>
        <p:blipFill>
          <a:blip r:embed="rId2">
            <a:extLst>
              <a:ext uri="{28A0092B-C50C-407E-A947-70E740481C1C}">
                <a14:useLocalDpi xmlns:a14="http://schemas.microsoft.com/office/drawing/2010/main" val="0"/>
              </a:ext>
            </a:extLst>
          </a:blip>
          <a:srcRect r="75694"/>
          <a:stretch>
            <a:fillRect/>
          </a:stretch>
        </p:blipFill>
        <p:spPr bwMode="auto">
          <a:xfrm>
            <a:off x="390525" y="2841626"/>
            <a:ext cx="2446338"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2627785" y="2398712"/>
            <a:ext cx="5184576" cy="993775"/>
          </a:xfrm>
          <a:prstGeom prst="rect">
            <a:avLst/>
          </a:prstGeom>
        </p:spPr>
        <p:txBody>
          <a:bodyPr lIns="91436" tIns="45718" rIns="91436" bIns="45718" anchor="t"/>
          <a:lstStyle>
            <a:lvl1pPr algn="l">
              <a:defRPr sz="2800">
                <a:solidFill>
                  <a:schemeClr val="accent3"/>
                </a:solidFill>
              </a:defRPr>
            </a:lvl1pPr>
          </a:lstStyle>
          <a:p>
            <a:r>
              <a:rPr lang="en-US" dirty="0"/>
              <a:t>Click to edit title</a:t>
            </a:r>
          </a:p>
        </p:txBody>
      </p:sp>
    </p:spTree>
    <p:extLst>
      <p:ext uri="{BB962C8B-B14F-4D97-AF65-F5344CB8AC3E}">
        <p14:creationId xmlns:p14="http://schemas.microsoft.com/office/powerpoint/2010/main" val="15584904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5067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vmlDrawing" Target="../drawings/vmlDrawing1.vml"/><Relationship Id="rId7" Type="http://schemas.openxmlformats.org/officeDocument/2006/relationships/image" Target="../media/image2.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1.emf"/><Relationship Id="rId5" Type="http://schemas.openxmlformats.org/officeDocument/2006/relationships/oleObject" Target="../embeddings/oleObject1.bin"/><Relationship Id="rId4" Type="http://schemas.openxmlformats.org/officeDocument/2006/relationships/tags" Target="../tags/tag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tags" Target="../tags/tag4.xml"/><Relationship Id="rId3" Type="http://schemas.openxmlformats.org/officeDocument/2006/relationships/slideLayout" Target="../slideLayouts/slideLayout4.xml"/><Relationship Id="rId21" Type="http://schemas.openxmlformats.org/officeDocument/2006/relationships/image" Target="../media/image1.emf"/><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tags" Target="../tags/tag3.xml"/><Relationship Id="rId2" Type="http://schemas.openxmlformats.org/officeDocument/2006/relationships/slideLayout" Target="../slideLayouts/slideLayout3.xml"/><Relationship Id="rId16" Type="http://schemas.openxmlformats.org/officeDocument/2006/relationships/tags" Target="../tags/tag2.xml"/><Relationship Id="rId20" Type="http://schemas.openxmlformats.org/officeDocument/2006/relationships/oleObject" Target="../embeddings/oleObject2.bin"/><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vmlDrawing" Target="../drawings/vmlDrawing2.vml"/><Relationship Id="rId10" Type="http://schemas.openxmlformats.org/officeDocument/2006/relationships/slideLayout" Target="../slideLayouts/slideLayout11.xml"/><Relationship Id="rId19" Type="http://schemas.openxmlformats.org/officeDocument/2006/relationships/tags" Target="../tags/tag5.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theme" Target="../theme/theme2.xml"/><Relationship Id="rId22"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tags" Target="../tags/tag12.xml"/><Relationship Id="rId3" Type="http://schemas.openxmlformats.org/officeDocument/2006/relationships/theme" Target="../theme/theme3.xml"/><Relationship Id="rId7" Type="http://schemas.openxmlformats.org/officeDocument/2006/relationships/tags" Target="../tags/tag1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tags" Target="../tags/tag10.xml"/><Relationship Id="rId11" Type="http://schemas.openxmlformats.org/officeDocument/2006/relationships/image" Target="../media/image4.png"/><Relationship Id="rId5" Type="http://schemas.openxmlformats.org/officeDocument/2006/relationships/tags" Target="../tags/tag9.xml"/><Relationship Id="rId10" Type="http://schemas.openxmlformats.org/officeDocument/2006/relationships/image" Target="../media/image1.emf"/><Relationship Id="rId4" Type="http://schemas.openxmlformats.org/officeDocument/2006/relationships/vmlDrawing" Target="../drawings/vmlDrawing6.vml"/><Relationship Id="rId9" Type="http://schemas.openxmlformats.org/officeDocument/2006/relationships/oleObject" Target="../embeddings/oleObject6.bin"/></Relationships>
</file>

<file path=ppt/slideMasters/_rels/slideMaster4.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image" Target="../media/image1.emf"/><Relationship Id="rId3" Type="http://schemas.openxmlformats.org/officeDocument/2006/relationships/slideLayout" Target="../slideLayouts/slideLayout19.xml"/><Relationship Id="rId7" Type="http://schemas.openxmlformats.org/officeDocument/2006/relationships/vmlDrawing" Target="../drawings/vmlDrawing7.vml"/><Relationship Id="rId12" Type="http://schemas.openxmlformats.org/officeDocument/2006/relationships/oleObject" Target="../embeddings/oleObject7.bin"/><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theme" Target="../theme/theme4.xml"/><Relationship Id="rId11" Type="http://schemas.openxmlformats.org/officeDocument/2006/relationships/tags" Target="../tags/tag16.xml"/><Relationship Id="rId5" Type="http://schemas.openxmlformats.org/officeDocument/2006/relationships/slideLayout" Target="../slideLayouts/slideLayout21.xml"/><Relationship Id="rId10" Type="http://schemas.openxmlformats.org/officeDocument/2006/relationships/tags" Target="../tags/tag15.xml"/><Relationship Id="rId4" Type="http://schemas.openxmlformats.org/officeDocument/2006/relationships/slideLayout" Target="../slideLayouts/slideLayout20.xml"/><Relationship Id="rId9" Type="http://schemas.openxmlformats.org/officeDocument/2006/relationships/tags" Target="../tags/tag14.xml"/><Relationship Id="rId14"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heme" Target="../theme/theme5.xml"/><Relationship Id="rId7" Type="http://schemas.openxmlformats.org/officeDocument/2006/relationships/image" Target="../media/image1.emf"/><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oleObject" Target="../embeddings/oleObject9.bin"/><Relationship Id="rId5" Type="http://schemas.openxmlformats.org/officeDocument/2006/relationships/tags" Target="../tags/tag18.xml"/><Relationship Id="rId4" Type="http://schemas.openxmlformats.org/officeDocument/2006/relationships/vmlDrawing" Target="../drawings/vmlDrawing9.v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p:custDataLst>
              <p:tags r:id="rId4"/>
            </p:custDataLst>
            <p:extLst>
              <p:ext uri="{D42A27DB-BD31-4B8C-83A1-F6EECF244321}">
                <p14:modId xmlns:p14="http://schemas.microsoft.com/office/powerpoint/2010/main" val="2905397731"/>
              </p:ext>
            </p:extLst>
          </p:nvPr>
        </p:nvGraphicFramePr>
        <p:xfrm>
          <a:off x="1192" y="1192"/>
          <a:ext cx="1190" cy="1190"/>
        </p:xfrm>
        <a:graphic>
          <a:graphicData uri="http://schemas.openxmlformats.org/presentationml/2006/ole">
            <mc:AlternateContent xmlns:mc="http://schemas.openxmlformats.org/markup-compatibility/2006">
              <mc:Choice xmlns:v="urn:schemas-microsoft-com:vml" Requires="v">
                <p:oleObj spid="_x0000_s1087"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192" y="1192"/>
                        <a:ext cx="1190" cy="1190"/>
                      </a:xfrm>
                      <a:prstGeom prst="rect">
                        <a:avLst/>
                      </a:prstGeom>
                    </p:spPr>
                  </p:pic>
                </p:oleObj>
              </mc:Fallback>
            </mc:AlternateContent>
          </a:graphicData>
        </a:graphic>
      </p:graphicFrame>
      <p:sp>
        <p:nvSpPr>
          <p:cNvPr id="9" name="Rectangle 6"/>
          <p:cNvSpPr/>
          <p:nvPr/>
        </p:nvSpPr>
        <p:spPr>
          <a:xfrm>
            <a:off x="0" y="-7144"/>
            <a:ext cx="3746500" cy="5143500"/>
          </a:xfrm>
          <a:prstGeom prst="rect">
            <a:avLst/>
          </a:prstGeom>
          <a:gradFill flip="none" rotWithShape="1">
            <a:gsLst>
              <a:gs pos="0">
                <a:srgbClr val="15826B"/>
              </a:gs>
              <a:gs pos="97000">
                <a:srgbClr val="055748"/>
              </a:gs>
            </a:gsLst>
            <a:lin ang="11340000" scaled="0"/>
            <a:tileRect/>
          </a:gradFill>
          <a:ln>
            <a:noFill/>
          </a:ln>
        </p:spPr>
        <p:style>
          <a:lnRef idx="1">
            <a:schemeClr val="accent1"/>
          </a:lnRef>
          <a:fillRef idx="3">
            <a:schemeClr val="accent1"/>
          </a:fillRef>
          <a:effectRef idx="2">
            <a:schemeClr val="accent1"/>
          </a:effectRef>
          <a:fontRef idx="minor">
            <a:schemeClr val="lt1"/>
          </a:fontRef>
        </p:style>
        <p:txBody>
          <a:bodyPr lIns="91438" tIns="45719" rIns="91438" bIns="45719" anchor="ctr"/>
          <a:lstStyle/>
          <a:p>
            <a:pPr rtl="0" fontAlgn="auto">
              <a:spcBef>
                <a:spcPts val="0"/>
              </a:spcBef>
              <a:spcAft>
                <a:spcPts val="0"/>
              </a:spcAft>
              <a:defRPr/>
            </a:pPr>
            <a:endParaRPr lang="en-US" dirty="0"/>
          </a:p>
        </p:txBody>
      </p:sp>
      <p:sp>
        <p:nvSpPr>
          <p:cNvPr id="10" name="Oval 7"/>
          <p:cNvSpPr/>
          <p:nvPr/>
        </p:nvSpPr>
        <p:spPr>
          <a:xfrm>
            <a:off x="3497264" y="2095501"/>
            <a:ext cx="976312" cy="974725"/>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anchor="ctr"/>
          <a:lstStyle/>
          <a:p>
            <a:pPr rtl="0" fontAlgn="auto">
              <a:spcBef>
                <a:spcPts val="0"/>
              </a:spcBef>
              <a:spcAft>
                <a:spcPts val="0"/>
              </a:spcAft>
              <a:defRPr/>
            </a:pPr>
            <a:endParaRPr lang="en-US" dirty="0"/>
          </a:p>
        </p:txBody>
      </p:sp>
      <p:pic>
        <p:nvPicPr>
          <p:cNvPr id="11" name="Picture 8" descr="logo-STX-color.png"/>
          <p:cNvPicPr>
            <a:picLocks noChangeAspect="1"/>
          </p:cNvPicPr>
          <p:nvPr/>
        </p:nvPicPr>
        <p:blipFill>
          <a:blip r:embed="rId7"/>
          <a:srcRect l="23692"/>
          <a:stretch>
            <a:fillRect/>
          </a:stretch>
        </p:blipFill>
        <p:spPr bwMode="auto">
          <a:xfrm>
            <a:off x="3848101" y="1828800"/>
            <a:ext cx="4672013" cy="1512888"/>
          </a:xfrm>
          <a:prstGeom prst="rect">
            <a:avLst/>
          </a:prstGeom>
          <a:noFill/>
          <a:ln w="9525">
            <a:noFill/>
            <a:miter lim="800000"/>
            <a:headEnd/>
            <a:tailEnd/>
          </a:ln>
        </p:spPr>
      </p:pic>
      <p:pic>
        <p:nvPicPr>
          <p:cNvPr id="12" name="Picture 9" descr="logo-STX-white.png"/>
          <p:cNvPicPr>
            <a:picLocks noChangeAspect="1"/>
          </p:cNvPicPr>
          <p:nvPr/>
        </p:nvPicPr>
        <p:blipFill>
          <a:blip r:embed="rId8"/>
          <a:srcRect r="75694"/>
          <a:stretch>
            <a:fillRect/>
          </a:stretch>
        </p:blipFill>
        <p:spPr bwMode="auto">
          <a:xfrm>
            <a:off x="373064" y="1130301"/>
            <a:ext cx="2822575" cy="2868613"/>
          </a:xfrm>
          <a:prstGeom prst="rect">
            <a:avLst/>
          </a:prstGeom>
          <a:noFill/>
          <a:ln w="9525">
            <a:noFill/>
            <a:miter lim="800000"/>
            <a:headEnd/>
            <a:tailEnd/>
          </a:ln>
        </p:spPr>
      </p:pic>
    </p:spTree>
    <p:extLst>
      <p:ext uri="{BB962C8B-B14F-4D97-AF65-F5344CB8AC3E}">
        <p14:creationId xmlns:p14="http://schemas.microsoft.com/office/powerpoint/2010/main" val="3599315168"/>
      </p:ext>
    </p:extLst>
  </p:cSld>
  <p:clrMap bg1="lt1" tx1="dk1" bg2="lt2" tx2="dk2" accent1="accent1" accent2="accent2" accent3="accent3" accent4="accent4" accent5="accent5" accent6="accent6" hlink="hlink" folHlink="folHlink"/>
  <p:sldLayoutIdLst>
    <p:sldLayoutId id="2147483680" r:id="rId1"/>
  </p:sldLayoutIdLst>
  <p:hf hdr="0"/>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400" kern="1200">
          <a:solidFill>
            <a:schemeClr val="tx1"/>
          </a:solidFill>
          <a:latin typeface="+mn-lt"/>
          <a:ea typeface="+mn-ea"/>
          <a:cs typeface="+mn-cs"/>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5" name="Rectangle 3"/>
          <p:cNvSpPr/>
          <p:nvPr/>
        </p:nvSpPr>
        <p:spPr>
          <a:xfrm>
            <a:off x="0" y="-1"/>
            <a:ext cx="9144000" cy="958543"/>
          </a:xfrm>
          <a:prstGeom prst="rect">
            <a:avLst/>
          </a:prstGeom>
          <a:gradFill flip="none" rotWithShape="1">
            <a:gsLst>
              <a:gs pos="0">
                <a:srgbClr val="15826B"/>
              </a:gs>
              <a:gs pos="97000">
                <a:srgbClr val="055748"/>
              </a:gs>
            </a:gsLst>
            <a:lin ang="11340000" scaled="0"/>
            <a:tileRect/>
          </a:gradFill>
          <a:ln>
            <a:noFill/>
          </a:ln>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rtl="0" fontAlgn="auto">
              <a:spcBef>
                <a:spcPts val="0"/>
              </a:spcBef>
              <a:spcAft>
                <a:spcPts val="0"/>
              </a:spcAft>
              <a:defRPr/>
            </a:pPr>
            <a:endParaRPr lang="en-US" dirty="0"/>
          </a:p>
        </p:txBody>
      </p:sp>
      <p:graphicFrame>
        <p:nvGraphicFramePr>
          <p:cNvPr id="2" name="Objekt 1" hidden="1"/>
          <p:cNvGraphicFramePr>
            <a:graphicFrameLocks noChangeAspect="1"/>
          </p:cNvGraphicFramePr>
          <p:nvPr>
            <p:custDataLst>
              <p:tags r:id="rId16"/>
            </p:custDataLst>
            <p:extLst>
              <p:ext uri="{D42A27DB-BD31-4B8C-83A1-F6EECF244321}">
                <p14:modId xmlns:p14="http://schemas.microsoft.com/office/powerpoint/2010/main" val="3017982339"/>
              </p:ext>
            </p:extLst>
          </p:nvPr>
        </p:nvGraphicFramePr>
        <p:xfrm>
          <a:off x="1589" y="1192"/>
          <a:ext cx="1587" cy="1190"/>
        </p:xfrm>
        <a:graphic>
          <a:graphicData uri="http://schemas.openxmlformats.org/presentationml/2006/ole">
            <mc:AlternateContent xmlns:mc="http://schemas.openxmlformats.org/markup-compatibility/2006">
              <mc:Choice xmlns:v="urn:schemas-microsoft-com:vml" Requires="v">
                <p:oleObj spid="_x0000_s2111" name="think-cell Folie" r:id="rId20" imgW="270" imgH="270" progId="TCLayout.ActiveDocument.1">
                  <p:embed/>
                </p:oleObj>
              </mc:Choice>
              <mc:Fallback>
                <p:oleObj name="think-cell Folie" r:id="rId20" imgW="270" imgH="270" progId="TCLayout.ActiveDocument.1">
                  <p:embed/>
                  <p:pic>
                    <p:nvPicPr>
                      <p:cNvPr id="0" name=""/>
                      <p:cNvPicPr/>
                      <p:nvPr/>
                    </p:nvPicPr>
                    <p:blipFill>
                      <a:blip r:embed="rId21"/>
                      <a:stretch>
                        <a:fillRect/>
                      </a:stretch>
                    </p:blipFill>
                    <p:spPr>
                      <a:xfrm>
                        <a:off x="1589" y="1192"/>
                        <a:ext cx="1587" cy="1190"/>
                      </a:xfrm>
                      <a:prstGeom prst="rect">
                        <a:avLst/>
                      </a:prstGeom>
                    </p:spPr>
                  </p:pic>
                </p:oleObj>
              </mc:Fallback>
            </mc:AlternateContent>
          </a:graphicData>
        </a:graphic>
      </p:graphicFrame>
      <p:sp>
        <p:nvSpPr>
          <p:cNvPr id="4" name="Foliennummernplatzhalter 3"/>
          <p:cNvSpPr>
            <a:spLocks noGrp="1"/>
          </p:cNvSpPr>
          <p:nvPr>
            <p:ph type="sldNum" sz="quarter" idx="4"/>
          </p:nvPr>
        </p:nvSpPr>
        <p:spPr>
          <a:xfrm>
            <a:off x="5916216" y="4907653"/>
            <a:ext cx="2895600" cy="76944"/>
          </a:xfrm>
          <a:prstGeom prst="rect">
            <a:avLst/>
          </a:prstGeom>
        </p:spPr>
        <p:txBody>
          <a:bodyPr vert="horz" lIns="0" tIns="0" rIns="0" bIns="0" rtlCol="0" anchor="ctr">
            <a:spAutoFit/>
          </a:bodyPr>
          <a:lstStyle>
            <a:lvl1pPr>
              <a:defRPr lang="en-GB" sz="500" b="0" i="0" smtClean="0">
                <a:solidFill>
                  <a:schemeClr val="bg1"/>
                </a:solidFill>
                <a:latin typeface="+mn-lt"/>
                <a:cs typeface="Calibri Light"/>
              </a:defRPr>
            </a:lvl1pPr>
          </a:lstStyle>
          <a:p>
            <a:pPr algn="r"/>
            <a:r>
              <a:rPr lang="de-DE"/>
              <a:t>Seite: </a:t>
            </a:r>
            <a:fld id="{E7550942-A291-48F7-A47C-F017F50DCE2F}" type="slidenum">
              <a:rPr smtClean="0"/>
              <a:pPr algn="r"/>
              <a:t>‹#›</a:t>
            </a:fld>
            <a:endParaRPr dirty="0"/>
          </a:p>
        </p:txBody>
      </p:sp>
      <p:grpSp>
        <p:nvGrpSpPr>
          <p:cNvPr id="11" name="Gruppieren 10"/>
          <p:cNvGrpSpPr/>
          <p:nvPr>
            <p:custDataLst>
              <p:tags r:id="rId17"/>
            </p:custDataLst>
          </p:nvPr>
        </p:nvGrpSpPr>
        <p:grpSpPr>
          <a:xfrm>
            <a:off x="-113276" y="-72965"/>
            <a:ext cx="9357404" cy="5300575"/>
            <a:chOff x="-151035" y="-97287"/>
            <a:chExt cx="12476539" cy="7067433"/>
          </a:xfrm>
        </p:grpSpPr>
        <p:cxnSp>
          <p:nvCxnSpPr>
            <p:cNvPr id="84" name="Gerader Verbinder 83"/>
            <p:cNvCxnSpPr/>
            <p:nvPr userDrawn="1"/>
          </p:nvCxnSpPr>
          <p:spPr>
            <a:xfrm>
              <a:off x="-151035" y="3429933"/>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85" name="Gerader Verbinder 84"/>
            <p:cNvCxnSpPr/>
            <p:nvPr userDrawn="1"/>
          </p:nvCxnSpPr>
          <p:spPr>
            <a:xfrm>
              <a:off x="-151035" y="6308340"/>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86" name="Gerader Verbinder 85"/>
            <p:cNvCxnSpPr/>
            <p:nvPr userDrawn="1"/>
          </p:nvCxnSpPr>
          <p:spPr>
            <a:xfrm>
              <a:off x="-151035" y="6524238"/>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87" name="Gerader Verbinder 86"/>
            <p:cNvCxnSpPr/>
            <p:nvPr userDrawn="1"/>
          </p:nvCxnSpPr>
          <p:spPr>
            <a:xfrm>
              <a:off x="-151035" y="6669881"/>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88" name="Gerader Verbinder 87"/>
            <p:cNvCxnSpPr/>
            <p:nvPr userDrawn="1"/>
          </p:nvCxnSpPr>
          <p:spPr>
            <a:xfrm>
              <a:off x="-151035" y="980728"/>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89" name="Gerader Verbinder 88"/>
            <p:cNvCxnSpPr/>
            <p:nvPr userDrawn="1"/>
          </p:nvCxnSpPr>
          <p:spPr>
            <a:xfrm>
              <a:off x="-151035" y="1879302"/>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90" name="Gerader Verbinder 89"/>
            <p:cNvCxnSpPr/>
            <p:nvPr userDrawn="1"/>
          </p:nvCxnSpPr>
          <p:spPr>
            <a:xfrm>
              <a:off x="12229504" y="3429933"/>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91" name="Gerader Verbinder 90"/>
            <p:cNvCxnSpPr/>
            <p:nvPr userDrawn="1"/>
          </p:nvCxnSpPr>
          <p:spPr>
            <a:xfrm>
              <a:off x="12229504" y="6308340"/>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92" name="Gerader Verbinder 91"/>
            <p:cNvCxnSpPr/>
            <p:nvPr userDrawn="1"/>
          </p:nvCxnSpPr>
          <p:spPr>
            <a:xfrm>
              <a:off x="12229504" y="6524238"/>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93" name="Gerader Verbinder 92"/>
            <p:cNvCxnSpPr/>
            <p:nvPr userDrawn="1"/>
          </p:nvCxnSpPr>
          <p:spPr>
            <a:xfrm>
              <a:off x="12229504" y="6669881"/>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94" name="Gerader Verbinder 93"/>
            <p:cNvCxnSpPr/>
            <p:nvPr userDrawn="1"/>
          </p:nvCxnSpPr>
          <p:spPr>
            <a:xfrm>
              <a:off x="12229504" y="980728"/>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95" name="Gerader Verbinder 94"/>
            <p:cNvCxnSpPr/>
            <p:nvPr userDrawn="1"/>
          </p:nvCxnSpPr>
          <p:spPr>
            <a:xfrm>
              <a:off x="12229504" y="1879302"/>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grpSp>
          <p:nvGrpSpPr>
            <p:cNvPr id="96" name="Gruppieren 95"/>
            <p:cNvGrpSpPr/>
            <p:nvPr userDrawn="1">
              <p:custDataLst>
                <p:tags r:id="rId18"/>
              </p:custDataLst>
            </p:nvPr>
          </p:nvGrpSpPr>
          <p:grpSpPr>
            <a:xfrm>
              <a:off x="450000" y="-97287"/>
              <a:ext cx="11299088" cy="72000"/>
              <a:chOff x="450000" y="-97287"/>
              <a:chExt cx="11299088" cy="72000"/>
            </a:xfrm>
          </p:grpSpPr>
          <p:cxnSp>
            <p:nvCxnSpPr>
              <p:cNvPr id="106" name="Gerader Verbinder 105"/>
              <p:cNvCxnSpPr/>
              <p:nvPr userDrawn="1"/>
            </p:nvCxnSpPr>
            <p:spPr>
              <a:xfrm rot="5400000">
                <a:off x="414000"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07" name="Gerader Verbinder 106"/>
              <p:cNvCxnSpPr/>
              <p:nvPr userDrawn="1"/>
            </p:nvCxnSpPr>
            <p:spPr>
              <a:xfrm rot="5400000">
                <a:off x="6060000"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08" name="Gerader Verbinder 107"/>
              <p:cNvCxnSpPr/>
              <p:nvPr userDrawn="1"/>
            </p:nvCxnSpPr>
            <p:spPr>
              <a:xfrm rot="5400000">
                <a:off x="10571678"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09" name="Gerader Verbinder 108"/>
              <p:cNvCxnSpPr/>
              <p:nvPr userDrawn="1"/>
            </p:nvCxnSpPr>
            <p:spPr>
              <a:xfrm rot="5400000">
                <a:off x="3968696"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10" name="Gerader Verbinder 109"/>
              <p:cNvCxnSpPr/>
              <p:nvPr userDrawn="1"/>
            </p:nvCxnSpPr>
            <p:spPr>
              <a:xfrm rot="5400000">
                <a:off x="4286196"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11" name="Gerader Verbinder 110"/>
              <p:cNvCxnSpPr/>
              <p:nvPr userDrawn="1"/>
            </p:nvCxnSpPr>
            <p:spPr>
              <a:xfrm rot="5400000">
                <a:off x="7840891"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12" name="Gerader Verbinder 111"/>
              <p:cNvCxnSpPr/>
              <p:nvPr userDrawn="1"/>
            </p:nvCxnSpPr>
            <p:spPr>
              <a:xfrm rot="5400000">
                <a:off x="8158391"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13" name="Gerader Verbinder 112"/>
              <p:cNvCxnSpPr/>
              <p:nvPr userDrawn="1"/>
            </p:nvCxnSpPr>
            <p:spPr>
              <a:xfrm rot="5400000">
                <a:off x="11713088"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grpSp>
        <p:grpSp>
          <p:nvGrpSpPr>
            <p:cNvPr id="97" name="Gruppieren 96"/>
            <p:cNvGrpSpPr/>
            <p:nvPr userDrawn="1">
              <p:custDataLst>
                <p:tags r:id="rId19"/>
              </p:custDataLst>
            </p:nvPr>
          </p:nvGrpSpPr>
          <p:grpSpPr>
            <a:xfrm>
              <a:off x="450000" y="6898146"/>
              <a:ext cx="11299088" cy="72000"/>
              <a:chOff x="450000" y="-97287"/>
              <a:chExt cx="11299088" cy="72000"/>
            </a:xfrm>
          </p:grpSpPr>
          <p:cxnSp>
            <p:nvCxnSpPr>
              <p:cNvPr id="98" name="Gerader Verbinder 97"/>
              <p:cNvCxnSpPr/>
              <p:nvPr userDrawn="1"/>
            </p:nvCxnSpPr>
            <p:spPr>
              <a:xfrm rot="5400000">
                <a:off x="414000"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99" name="Gerader Verbinder 98"/>
              <p:cNvCxnSpPr/>
              <p:nvPr userDrawn="1"/>
            </p:nvCxnSpPr>
            <p:spPr>
              <a:xfrm rot="5400000">
                <a:off x="6060000"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00" name="Gerader Verbinder 99"/>
              <p:cNvCxnSpPr/>
              <p:nvPr userDrawn="1"/>
            </p:nvCxnSpPr>
            <p:spPr>
              <a:xfrm rot="5400000">
                <a:off x="10571678"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01" name="Gerader Verbinder 100"/>
              <p:cNvCxnSpPr/>
              <p:nvPr userDrawn="1"/>
            </p:nvCxnSpPr>
            <p:spPr>
              <a:xfrm rot="5400000">
                <a:off x="3968696"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02" name="Gerader Verbinder 101"/>
              <p:cNvCxnSpPr/>
              <p:nvPr userDrawn="1"/>
            </p:nvCxnSpPr>
            <p:spPr>
              <a:xfrm rot="5400000">
                <a:off x="4286196"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03" name="Gerader Verbinder 102"/>
              <p:cNvCxnSpPr/>
              <p:nvPr userDrawn="1"/>
            </p:nvCxnSpPr>
            <p:spPr>
              <a:xfrm rot="5400000">
                <a:off x="7840891"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04" name="Gerader Verbinder 103"/>
              <p:cNvCxnSpPr/>
              <p:nvPr userDrawn="1"/>
            </p:nvCxnSpPr>
            <p:spPr>
              <a:xfrm rot="5400000">
                <a:off x="8158391"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05" name="Gerader Verbinder 104"/>
              <p:cNvCxnSpPr/>
              <p:nvPr userDrawn="1"/>
            </p:nvCxnSpPr>
            <p:spPr>
              <a:xfrm rot="5400000">
                <a:off x="11713088"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grpSp>
      </p:grpSp>
      <p:sp>
        <p:nvSpPr>
          <p:cNvPr id="13" name="Titelplatzhalter 12"/>
          <p:cNvSpPr>
            <a:spLocks noGrp="1"/>
          </p:cNvSpPr>
          <p:nvPr>
            <p:ph type="title"/>
          </p:nvPr>
        </p:nvSpPr>
        <p:spPr>
          <a:xfrm>
            <a:off x="329457" y="222489"/>
            <a:ext cx="7619447" cy="536437"/>
          </a:xfrm>
          <a:prstGeom prst="rect">
            <a:avLst/>
          </a:prstGeom>
        </p:spPr>
        <p:txBody>
          <a:bodyPr vert="horz" wrap="square" lIns="0" tIns="0" rIns="0" bIns="0" rtlCol="0" anchor="b">
            <a:noAutofit/>
          </a:bodyPr>
          <a:lstStyle/>
          <a:p>
            <a:r>
              <a:rPr lang="de-DE" dirty="0"/>
              <a:t>Add title</a:t>
            </a:r>
          </a:p>
        </p:txBody>
      </p:sp>
      <p:sp>
        <p:nvSpPr>
          <p:cNvPr id="61" name="Textfeld 60"/>
          <p:cNvSpPr txBox="1">
            <a:spLocks/>
          </p:cNvSpPr>
          <p:nvPr/>
        </p:nvSpPr>
        <p:spPr>
          <a:xfrm>
            <a:off x="5916216" y="4876875"/>
            <a:ext cx="2895600" cy="138500"/>
          </a:xfrm>
          <a:prstGeom prst="rect">
            <a:avLst/>
          </a:prstGeom>
        </p:spPr>
        <p:txBody>
          <a:bodyPr vert="horz" lIns="0" tIns="0" rIns="0" bIns="0" rtlCol="0" anchor="ctr">
            <a:spAutoFit/>
          </a:bodyPr>
          <a:lstStyle>
            <a:defPPr>
              <a:defRPr lang="de-DE"/>
            </a:defPPr>
            <a:lvl1pPr algn="ctr">
              <a:defRPr sz="800" b="0" i="0">
                <a:solidFill>
                  <a:schemeClr val="bg1"/>
                </a:solidFill>
                <a:latin typeface="Calibri Light"/>
                <a:cs typeface="Calibri Light"/>
              </a:defRPr>
            </a:lvl1pPr>
          </a:lstStyle>
          <a:p>
            <a:pPr algn="r"/>
            <a:r>
              <a:rPr lang="de-DE" sz="900" dirty="0">
                <a:solidFill>
                  <a:schemeClr val="accent3"/>
                </a:solidFill>
                <a:latin typeface="+mn-lt"/>
              </a:rPr>
              <a:t>Page: </a:t>
            </a:r>
            <a:fld id="{49C6E1B4-76A5-844A-8D6F-23019DBC3BDE}" type="slidenum">
              <a:rPr lang="de-DE" sz="900" smtClean="0">
                <a:solidFill>
                  <a:schemeClr val="accent3"/>
                </a:solidFill>
                <a:latin typeface="+mn-lt"/>
              </a:rPr>
              <a:pPr algn="r"/>
              <a:t>‹#›</a:t>
            </a:fld>
            <a:r>
              <a:rPr lang="de-DE" sz="900" dirty="0">
                <a:solidFill>
                  <a:schemeClr val="accent3"/>
                </a:solidFill>
                <a:latin typeface="+mn-lt"/>
              </a:rPr>
              <a:t> </a:t>
            </a:r>
          </a:p>
        </p:txBody>
      </p:sp>
      <p:sp>
        <p:nvSpPr>
          <p:cNvPr id="21" name="Textplatzhalter 20"/>
          <p:cNvSpPr>
            <a:spLocks noGrp="1"/>
          </p:cNvSpPr>
          <p:nvPr>
            <p:ph type="body" idx="1"/>
          </p:nvPr>
        </p:nvSpPr>
        <p:spPr>
          <a:xfrm>
            <a:off x="337501" y="1167594"/>
            <a:ext cx="7619447" cy="3563951"/>
          </a:xfrm>
          <a:prstGeom prst="rect">
            <a:avLst/>
          </a:prstGeom>
        </p:spPr>
        <p:txBody>
          <a:bodyPr vert="horz" lIns="0" tIns="0" rIns="0" bIns="0" rtlCol="0">
            <a:normAutofit/>
          </a:bodyPr>
          <a:lstStyle/>
          <a:p>
            <a:pPr lvl="0"/>
            <a:r>
              <a:rPr lang="de-DE" dirty="0"/>
              <a:t>Insert </a:t>
            </a:r>
            <a:r>
              <a:rPr lang="de-DE" dirty="0" err="1"/>
              <a:t>text</a:t>
            </a:r>
            <a:endParaRPr lang="de-DE" dirty="0"/>
          </a:p>
          <a:p>
            <a:pPr lvl="2"/>
            <a:r>
              <a:rPr lang="de-DE" dirty="0"/>
              <a:t>Second </a:t>
            </a:r>
            <a:r>
              <a:rPr lang="de-DE" dirty="0" err="1"/>
              <a:t>level</a:t>
            </a:r>
            <a:endParaRPr lang="de-DE" dirty="0"/>
          </a:p>
          <a:p>
            <a:pPr lvl="3"/>
            <a:r>
              <a:rPr lang="de-DE" dirty="0"/>
              <a:t>Third </a:t>
            </a:r>
            <a:r>
              <a:rPr lang="de-DE" dirty="0" err="1"/>
              <a:t>level</a:t>
            </a:r>
            <a:endParaRPr lang="de-DE" dirty="0"/>
          </a:p>
          <a:p>
            <a:pPr lvl="4"/>
            <a:r>
              <a:rPr lang="de-DE" dirty="0"/>
              <a:t>Fourth level</a:t>
            </a:r>
          </a:p>
          <a:p>
            <a:pPr lvl="5"/>
            <a:r>
              <a:rPr lang="de-DE" dirty="0" err="1"/>
              <a:t>Fifth</a:t>
            </a:r>
            <a:r>
              <a:rPr lang="de-DE" dirty="0"/>
              <a:t> </a:t>
            </a:r>
            <a:r>
              <a:rPr lang="de-DE" dirty="0" err="1"/>
              <a:t>level</a:t>
            </a:r>
            <a:endParaRPr lang="de-DE" dirty="0"/>
          </a:p>
        </p:txBody>
      </p:sp>
      <p:pic>
        <p:nvPicPr>
          <p:cNvPr id="43" name="Picture 7" descr="logo-STX-color-notag.png"/>
          <p:cNvPicPr>
            <a:picLocks noChangeAspect="1"/>
          </p:cNvPicPr>
          <p:nvPr/>
        </p:nvPicPr>
        <p:blipFill>
          <a:blip r:embed="rId22" cstate="print">
            <a:extLst>
              <a:ext uri="{28A0092B-C50C-407E-A947-70E740481C1C}">
                <a14:useLocalDpi xmlns:a14="http://schemas.microsoft.com/office/drawing/2010/main"/>
              </a:ext>
            </a:extLst>
          </a:blip>
          <a:srcRect/>
          <a:stretch>
            <a:fillRect/>
          </a:stretch>
        </p:blipFill>
        <p:spPr bwMode="auto">
          <a:xfrm>
            <a:off x="62499" y="4812999"/>
            <a:ext cx="1034651" cy="243027"/>
          </a:xfrm>
          <a:prstGeom prst="rect">
            <a:avLst/>
          </a:prstGeom>
          <a:noFill/>
          <a:ln w="9525">
            <a:noFill/>
            <a:miter lim="800000"/>
            <a:headEnd/>
            <a:tailEnd/>
          </a:ln>
        </p:spPr>
      </p:pic>
    </p:spTree>
    <p:extLst>
      <p:ext uri="{BB962C8B-B14F-4D97-AF65-F5344CB8AC3E}">
        <p14:creationId xmlns:p14="http://schemas.microsoft.com/office/powerpoint/2010/main" val="1855703902"/>
      </p:ext>
    </p:extLst>
  </p:cSld>
  <p:clrMap bg1="lt1" tx1="dk1" bg2="lt2" tx2="dk2" accent1="accent1" accent2="accent2" accent3="accent3" accent4="accent4" accent5="accent5" accent6="accent6" hlink="hlink" folHlink="folHlink"/>
  <p:sldLayoutIdLst>
    <p:sldLayoutId id="2147483656"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 id="2147483668" r:id="rId12"/>
    <p:sldLayoutId id="2147483669" r:id="rId13"/>
  </p:sldLayoutIdLst>
  <p:hf hdr="0"/>
  <p:txStyles>
    <p:titleStyle>
      <a:lvl1pPr algn="l" defTabSz="342900" rtl="0" eaLnBrk="1" latinLnBrk="0" hangingPunct="1">
        <a:spcBef>
          <a:spcPct val="0"/>
        </a:spcBef>
        <a:buNone/>
        <a:defRPr sz="2800" b="0" kern="1200">
          <a:solidFill>
            <a:schemeClr val="bg1"/>
          </a:solidFill>
          <a:latin typeface="+mj-lt"/>
          <a:ea typeface="+mj-ea"/>
          <a:cs typeface="+mj-cs"/>
        </a:defRPr>
      </a:lvl1pPr>
    </p:titleStyle>
    <p:bodyStyle>
      <a:lvl1pPr marL="135731" indent="-135731" algn="l" defTabSz="342900" rtl="0" eaLnBrk="1" latinLnBrk="0" hangingPunct="1">
        <a:spcBef>
          <a:spcPts val="450"/>
        </a:spcBef>
        <a:buClr>
          <a:srgbClr val="53585D"/>
        </a:buClr>
        <a:buFont typeface="Arial" panose="020B0604020202020204" pitchFamily="34" charset="0"/>
        <a:buChar char="•"/>
        <a:defRPr sz="1400" kern="1200">
          <a:solidFill>
            <a:srgbClr val="000000"/>
          </a:solidFill>
          <a:latin typeface="+mn-lt"/>
          <a:ea typeface="+mn-ea"/>
          <a:cs typeface="+mn-cs"/>
        </a:defRPr>
      </a:lvl1pPr>
      <a:lvl2pPr marL="135731" indent="-135731" algn="l" defTabSz="342900" rtl="0" eaLnBrk="1" latinLnBrk="0" hangingPunct="1">
        <a:spcBef>
          <a:spcPts val="450"/>
        </a:spcBef>
        <a:buFont typeface="Arial" panose="020B0604020202020204" pitchFamily="34" charset="0"/>
        <a:buChar char="•"/>
        <a:defRPr sz="1400" kern="1200">
          <a:solidFill>
            <a:srgbClr val="737B82"/>
          </a:solidFill>
          <a:latin typeface="+mn-lt"/>
          <a:ea typeface="+mn-ea"/>
          <a:cs typeface="+mn-cs"/>
        </a:defRPr>
      </a:lvl2pPr>
      <a:lvl3pPr marL="271463" indent="-135731" algn="l" defTabSz="342900" rtl="0" eaLnBrk="1" latinLnBrk="0" hangingPunct="1">
        <a:spcBef>
          <a:spcPts val="450"/>
        </a:spcBef>
        <a:buClr>
          <a:srgbClr val="53585D"/>
        </a:buClr>
        <a:buFont typeface="Symbol" panose="05050102010706020507" pitchFamily="18" charset="2"/>
        <a:buChar char="-"/>
        <a:defRPr sz="1200" kern="1200">
          <a:solidFill>
            <a:srgbClr val="000000"/>
          </a:solidFill>
          <a:latin typeface="+mn-lt"/>
          <a:ea typeface="+mn-ea"/>
          <a:cs typeface="+mn-cs"/>
        </a:defRPr>
      </a:lvl3pPr>
      <a:lvl4pPr marL="404813" indent="-136922" algn="l" defTabSz="342900" rtl="0" eaLnBrk="1" latinLnBrk="0" hangingPunct="1">
        <a:spcBef>
          <a:spcPts val="450"/>
        </a:spcBef>
        <a:buClr>
          <a:srgbClr val="53585D"/>
        </a:buClr>
        <a:buFont typeface="Symbol" panose="05050102010706020507" pitchFamily="18" charset="2"/>
        <a:buChar char="-"/>
        <a:tabLst/>
        <a:defRPr sz="1000" kern="1200">
          <a:solidFill>
            <a:srgbClr val="000000"/>
          </a:solidFill>
          <a:latin typeface="+mn-lt"/>
          <a:ea typeface="+mn-ea"/>
          <a:cs typeface="+mn-cs"/>
        </a:defRPr>
      </a:lvl4pPr>
      <a:lvl5pPr marL="535781" indent="-130969" algn="l" defTabSz="342900" rtl="0" eaLnBrk="1" latinLnBrk="0" hangingPunct="1">
        <a:spcBef>
          <a:spcPts val="450"/>
        </a:spcBef>
        <a:buClr>
          <a:srgbClr val="53585D"/>
        </a:buClr>
        <a:buFont typeface="Symbol" panose="05050102010706020507" pitchFamily="18" charset="2"/>
        <a:buChar char="-"/>
        <a:defRPr sz="1000" kern="1200">
          <a:solidFill>
            <a:srgbClr val="000000"/>
          </a:solidFill>
          <a:latin typeface="+mn-lt"/>
          <a:ea typeface="+mn-ea"/>
          <a:cs typeface="+mn-cs"/>
        </a:defRPr>
      </a:lvl5pPr>
      <a:lvl6pPr marL="671513" indent="-135731" algn="l" defTabSz="342900" rtl="0" eaLnBrk="1" latinLnBrk="0" hangingPunct="1">
        <a:spcBef>
          <a:spcPts val="450"/>
        </a:spcBef>
        <a:buClr>
          <a:srgbClr val="53585D"/>
        </a:buClr>
        <a:buFont typeface="Symbol" panose="05050102010706020507" pitchFamily="18" charset="2"/>
        <a:buChar char="-"/>
        <a:defRPr sz="1000" kern="1200">
          <a:solidFill>
            <a:srgbClr val="000000"/>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400" kern="1200">
          <a:solidFill>
            <a:schemeClr val="tx1"/>
          </a:solidFill>
          <a:latin typeface="+mn-lt"/>
          <a:ea typeface="+mn-ea"/>
          <a:cs typeface="+mn-cs"/>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618" userDrawn="1">
          <p15:clr>
            <a:srgbClr val="F26B43"/>
          </p15:clr>
        </p15:guide>
        <p15:guide id="4" orient="horz" pos="3974" userDrawn="1">
          <p15:clr>
            <a:srgbClr val="F26B43"/>
          </p15:clr>
        </p15:guide>
        <p15:guide id="5" orient="horz" pos="1185" userDrawn="1">
          <p15:clr>
            <a:srgbClr val="F26B43"/>
          </p15:clr>
        </p15:guide>
        <p15:guide id="6" pos="279" userDrawn="1">
          <p15:clr>
            <a:srgbClr val="F26B43"/>
          </p15:clr>
        </p15:guide>
        <p15:guide id="7" pos="6683" userDrawn="1">
          <p15:clr>
            <a:srgbClr val="F26B43"/>
          </p15:clr>
        </p15:guide>
        <p15:guide id="10" pos="7401" userDrawn="1">
          <p15:clr>
            <a:srgbClr val="F26B43"/>
          </p15:clr>
        </p15:guide>
        <p15:guide id="11" pos="2523" userDrawn="1">
          <p15:clr>
            <a:srgbClr val="F26B43"/>
          </p15:clr>
        </p15:guide>
        <p15:guide id="12" pos="2723" userDrawn="1">
          <p15:clr>
            <a:srgbClr val="F26B43"/>
          </p15:clr>
        </p15:guide>
        <p15:guide id="13" pos="4962" userDrawn="1">
          <p15:clr>
            <a:srgbClr val="F26B43"/>
          </p15:clr>
        </p15:guide>
        <p15:guide id="14" pos="5164" userDrawn="1">
          <p15:clr>
            <a:srgbClr val="F26B43"/>
          </p15:clr>
        </p15:guide>
        <p15:guide id="15" orient="horz" pos="4110" userDrawn="1">
          <p15:clr>
            <a:srgbClr val="F26B43"/>
          </p15:clr>
        </p15:guide>
        <p15:guide id="16" orient="horz" pos="4201"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0" name="Rectangle 2"/>
          <p:cNvSpPr/>
          <p:nvPr/>
        </p:nvSpPr>
        <p:spPr>
          <a:xfrm rot="5400000">
            <a:off x="3610162" y="-3610160"/>
            <a:ext cx="1923677" cy="9144000"/>
          </a:xfrm>
          <a:prstGeom prst="rect">
            <a:avLst/>
          </a:prstGeom>
          <a:gradFill flip="none" rotWithShape="1">
            <a:gsLst>
              <a:gs pos="0">
                <a:srgbClr val="15826B"/>
              </a:gs>
              <a:gs pos="97000">
                <a:srgbClr val="055748"/>
              </a:gs>
            </a:gsLst>
            <a:lin ang="11340000" scaled="0"/>
            <a:tileRect/>
          </a:gra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rtl="0" fontAlgn="auto">
              <a:spcBef>
                <a:spcPts val="0"/>
              </a:spcBef>
              <a:spcAft>
                <a:spcPts val="0"/>
              </a:spcAft>
              <a:defRPr/>
            </a:pPr>
            <a:endParaRPr lang="en-US" dirty="0"/>
          </a:p>
        </p:txBody>
      </p:sp>
      <p:graphicFrame>
        <p:nvGraphicFramePr>
          <p:cNvPr id="2" name="Objekt 1" hidden="1"/>
          <p:cNvGraphicFramePr>
            <a:graphicFrameLocks noChangeAspect="1"/>
          </p:cNvGraphicFramePr>
          <p:nvPr>
            <p:custDataLst>
              <p:tags r:id="rId5"/>
            </p:custDataLst>
            <p:extLst>
              <p:ext uri="{D42A27DB-BD31-4B8C-83A1-F6EECF244321}">
                <p14:modId xmlns:p14="http://schemas.microsoft.com/office/powerpoint/2010/main" val="2528866473"/>
              </p:ext>
            </p:extLst>
          </p:nvPr>
        </p:nvGraphicFramePr>
        <p:xfrm>
          <a:off x="1589" y="1192"/>
          <a:ext cx="1587" cy="1190"/>
        </p:xfrm>
        <a:graphic>
          <a:graphicData uri="http://schemas.openxmlformats.org/presentationml/2006/ole">
            <mc:AlternateContent xmlns:mc="http://schemas.openxmlformats.org/markup-compatibility/2006">
              <mc:Choice xmlns:v="urn:schemas-microsoft-com:vml" Requires="v">
                <p:oleObj spid="_x0000_s6207" name="think-cell Folie" r:id="rId9" imgW="270" imgH="270" progId="TCLayout.ActiveDocument.1">
                  <p:embed/>
                </p:oleObj>
              </mc:Choice>
              <mc:Fallback>
                <p:oleObj name="think-cell Folie" r:id="rId9" imgW="270" imgH="270" progId="TCLayout.ActiveDocument.1">
                  <p:embed/>
                  <p:pic>
                    <p:nvPicPr>
                      <p:cNvPr id="0" name=""/>
                      <p:cNvPicPr/>
                      <p:nvPr/>
                    </p:nvPicPr>
                    <p:blipFill>
                      <a:blip r:embed="rId10"/>
                      <a:stretch>
                        <a:fillRect/>
                      </a:stretch>
                    </p:blipFill>
                    <p:spPr>
                      <a:xfrm>
                        <a:off x="1589" y="1192"/>
                        <a:ext cx="1587" cy="1190"/>
                      </a:xfrm>
                      <a:prstGeom prst="rect">
                        <a:avLst/>
                      </a:prstGeom>
                    </p:spPr>
                  </p:pic>
                </p:oleObj>
              </mc:Fallback>
            </mc:AlternateContent>
          </a:graphicData>
        </a:graphic>
      </p:graphicFrame>
      <p:sp>
        <p:nvSpPr>
          <p:cNvPr id="4" name="Foliennummernplatzhalter 3"/>
          <p:cNvSpPr>
            <a:spLocks noGrp="1"/>
          </p:cNvSpPr>
          <p:nvPr>
            <p:ph type="sldNum" sz="quarter" idx="4"/>
          </p:nvPr>
        </p:nvSpPr>
        <p:spPr>
          <a:xfrm>
            <a:off x="5916216" y="4907653"/>
            <a:ext cx="2895600" cy="76944"/>
          </a:xfrm>
          <a:prstGeom prst="rect">
            <a:avLst/>
          </a:prstGeom>
        </p:spPr>
        <p:txBody>
          <a:bodyPr vert="horz" lIns="0" tIns="0" rIns="0" bIns="0" rtlCol="0" anchor="ctr">
            <a:spAutoFit/>
          </a:bodyPr>
          <a:lstStyle>
            <a:lvl1pPr>
              <a:defRPr lang="en-GB" sz="500" b="0" i="0" smtClean="0">
                <a:solidFill>
                  <a:schemeClr val="bg1"/>
                </a:solidFill>
                <a:latin typeface="+mn-lt"/>
                <a:cs typeface="Calibri Light"/>
              </a:defRPr>
            </a:lvl1pPr>
          </a:lstStyle>
          <a:p>
            <a:pPr algn="r"/>
            <a:r>
              <a:rPr lang="de-DE"/>
              <a:t>Seite: </a:t>
            </a:r>
            <a:fld id="{E7550942-A291-48F7-A47C-F017F50DCE2F}" type="slidenum">
              <a:rPr smtClean="0"/>
              <a:pPr algn="r"/>
              <a:t>‹#›</a:t>
            </a:fld>
            <a:endParaRPr dirty="0"/>
          </a:p>
        </p:txBody>
      </p:sp>
      <p:grpSp>
        <p:nvGrpSpPr>
          <p:cNvPr id="11" name="Gruppieren 10"/>
          <p:cNvGrpSpPr/>
          <p:nvPr>
            <p:custDataLst>
              <p:tags r:id="rId6"/>
            </p:custDataLst>
          </p:nvPr>
        </p:nvGrpSpPr>
        <p:grpSpPr>
          <a:xfrm>
            <a:off x="-113276" y="-72965"/>
            <a:ext cx="9357404" cy="5300575"/>
            <a:chOff x="-151035" y="-97287"/>
            <a:chExt cx="12476539" cy="7067433"/>
          </a:xfrm>
        </p:grpSpPr>
        <p:cxnSp>
          <p:nvCxnSpPr>
            <p:cNvPr id="84" name="Gerader Verbinder 83"/>
            <p:cNvCxnSpPr/>
            <p:nvPr userDrawn="1"/>
          </p:nvCxnSpPr>
          <p:spPr>
            <a:xfrm>
              <a:off x="-151035" y="3429933"/>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85" name="Gerader Verbinder 84"/>
            <p:cNvCxnSpPr/>
            <p:nvPr userDrawn="1"/>
          </p:nvCxnSpPr>
          <p:spPr>
            <a:xfrm>
              <a:off x="-151035" y="6308340"/>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86" name="Gerader Verbinder 85"/>
            <p:cNvCxnSpPr/>
            <p:nvPr userDrawn="1"/>
          </p:nvCxnSpPr>
          <p:spPr>
            <a:xfrm>
              <a:off x="-151035" y="6524238"/>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87" name="Gerader Verbinder 86"/>
            <p:cNvCxnSpPr/>
            <p:nvPr userDrawn="1"/>
          </p:nvCxnSpPr>
          <p:spPr>
            <a:xfrm>
              <a:off x="-151035" y="6669881"/>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88" name="Gerader Verbinder 87"/>
            <p:cNvCxnSpPr/>
            <p:nvPr userDrawn="1"/>
          </p:nvCxnSpPr>
          <p:spPr>
            <a:xfrm>
              <a:off x="-151035" y="980728"/>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89" name="Gerader Verbinder 88"/>
            <p:cNvCxnSpPr/>
            <p:nvPr userDrawn="1"/>
          </p:nvCxnSpPr>
          <p:spPr>
            <a:xfrm>
              <a:off x="-151035" y="1879302"/>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90" name="Gerader Verbinder 89"/>
            <p:cNvCxnSpPr/>
            <p:nvPr userDrawn="1"/>
          </p:nvCxnSpPr>
          <p:spPr>
            <a:xfrm>
              <a:off x="12229504" y="3429933"/>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91" name="Gerader Verbinder 90"/>
            <p:cNvCxnSpPr/>
            <p:nvPr userDrawn="1"/>
          </p:nvCxnSpPr>
          <p:spPr>
            <a:xfrm>
              <a:off x="12229504" y="6308340"/>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92" name="Gerader Verbinder 91"/>
            <p:cNvCxnSpPr/>
            <p:nvPr userDrawn="1"/>
          </p:nvCxnSpPr>
          <p:spPr>
            <a:xfrm>
              <a:off x="12229504" y="6524238"/>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93" name="Gerader Verbinder 92"/>
            <p:cNvCxnSpPr/>
            <p:nvPr userDrawn="1"/>
          </p:nvCxnSpPr>
          <p:spPr>
            <a:xfrm>
              <a:off x="12229504" y="6669881"/>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94" name="Gerader Verbinder 93"/>
            <p:cNvCxnSpPr/>
            <p:nvPr userDrawn="1"/>
          </p:nvCxnSpPr>
          <p:spPr>
            <a:xfrm>
              <a:off x="12229504" y="980728"/>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95" name="Gerader Verbinder 94"/>
            <p:cNvCxnSpPr/>
            <p:nvPr userDrawn="1"/>
          </p:nvCxnSpPr>
          <p:spPr>
            <a:xfrm>
              <a:off x="12229504" y="1879302"/>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grpSp>
          <p:nvGrpSpPr>
            <p:cNvPr id="96" name="Gruppieren 95"/>
            <p:cNvGrpSpPr/>
            <p:nvPr userDrawn="1">
              <p:custDataLst>
                <p:tags r:id="rId7"/>
              </p:custDataLst>
            </p:nvPr>
          </p:nvGrpSpPr>
          <p:grpSpPr>
            <a:xfrm>
              <a:off x="450000" y="-97287"/>
              <a:ext cx="11299088" cy="72000"/>
              <a:chOff x="450000" y="-97287"/>
              <a:chExt cx="11299088" cy="72000"/>
            </a:xfrm>
          </p:grpSpPr>
          <p:cxnSp>
            <p:nvCxnSpPr>
              <p:cNvPr id="106" name="Gerader Verbinder 105"/>
              <p:cNvCxnSpPr/>
              <p:nvPr userDrawn="1"/>
            </p:nvCxnSpPr>
            <p:spPr>
              <a:xfrm rot="5400000">
                <a:off x="414000"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07" name="Gerader Verbinder 106"/>
              <p:cNvCxnSpPr/>
              <p:nvPr userDrawn="1"/>
            </p:nvCxnSpPr>
            <p:spPr>
              <a:xfrm rot="5400000">
                <a:off x="6060000"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08" name="Gerader Verbinder 107"/>
              <p:cNvCxnSpPr/>
              <p:nvPr userDrawn="1"/>
            </p:nvCxnSpPr>
            <p:spPr>
              <a:xfrm rot="5400000">
                <a:off x="10571678"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09" name="Gerader Verbinder 108"/>
              <p:cNvCxnSpPr/>
              <p:nvPr userDrawn="1"/>
            </p:nvCxnSpPr>
            <p:spPr>
              <a:xfrm rot="5400000">
                <a:off x="3968696"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10" name="Gerader Verbinder 109"/>
              <p:cNvCxnSpPr/>
              <p:nvPr userDrawn="1"/>
            </p:nvCxnSpPr>
            <p:spPr>
              <a:xfrm rot="5400000">
                <a:off x="4286196"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11" name="Gerader Verbinder 110"/>
              <p:cNvCxnSpPr/>
              <p:nvPr userDrawn="1"/>
            </p:nvCxnSpPr>
            <p:spPr>
              <a:xfrm rot="5400000">
                <a:off x="7840891"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12" name="Gerader Verbinder 111"/>
              <p:cNvCxnSpPr/>
              <p:nvPr userDrawn="1"/>
            </p:nvCxnSpPr>
            <p:spPr>
              <a:xfrm rot="5400000">
                <a:off x="8158391"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13" name="Gerader Verbinder 112"/>
              <p:cNvCxnSpPr/>
              <p:nvPr userDrawn="1"/>
            </p:nvCxnSpPr>
            <p:spPr>
              <a:xfrm rot="5400000">
                <a:off x="11713088"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grpSp>
        <p:grpSp>
          <p:nvGrpSpPr>
            <p:cNvPr id="97" name="Gruppieren 96"/>
            <p:cNvGrpSpPr/>
            <p:nvPr userDrawn="1">
              <p:custDataLst>
                <p:tags r:id="rId8"/>
              </p:custDataLst>
            </p:nvPr>
          </p:nvGrpSpPr>
          <p:grpSpPr>
            <a:xfrm>
              <a:off x="450000" y="6898146"/>
              <a:ext cx="11299088" cy="72000"/>
              <a:chOff x="450000" y="-97287"/>
              <a:chExt cx="11299088" cy="72000"/>
            </a:xfrm>
          </p:grpSpPr>
          <p:cxnSp>
            <p:nvCxnSpPr>
              <p:cNvPr id="98" name="Gerader Verbinder 97"/>
              <p:cNvCxnSpPr/>
              <p:nvPr userDrawn="1"/>
            </p:nvCxnSpPr>
            <p:spPr>
              <a:xfrm rot="5400000">
                <a:off x="414000"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99" name="Gerader Verbinder 98"/>
              <p:cNvCxnSpPr/>
              <p:nvPr userDrawn="1"/>
            </p:nvCxnSpPr>
            <p:spPr>
              <a:xfrm rot="5400000">
                <a:off x="6060000"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00" name="Gerader Verbinder 99"/>
              <p:cNvCxnSpPr/>
              <p:nvPr userDrawn="1"/>
            </p:nvCxnSpPr>
            <p:spPr>
              <a:xfrm rot="5400000">
                <a:off x="10571678"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01" name="Gerader Verbinder 100"/>
              <p:cNvCxnSpPr/>
              <p:nvPr userDrawn="1"/>
            </p:nvCxnSpPr>
            <p:spPr>
              <a:xfrm rot="5400000">
                <a:off x="3968696"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02" name="Gerader Verbinder 101"/>
              <p:cNvCxnSpPr/>
              <p:nvPr userDrawn="1"/>
            </p:nvCxnSpPr>
            <p:spPr>
              <a:xfrm rot="5400000">
                <a:off x="4286196"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03" name="Gerader Verbinder 102"/>
              <p:cNvCxnSpPr/>
              <p:nvPr userDrawn="1"/>
            </p:nvCxnSpPr>
            <p:spPr>
              <a:xfrm rot="5400000">
                <a:off x="7840891"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04" name="Gerader Verbinder 103"/>
              <p:cNvCxnSpPr/>
              <p:nvPr userDrawn="1"/>
            </p:nvCxnSpPr>
            <p:spPr>
              <a:xfrm rot="5400000">
                <a:off x="8158391"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05" name="Gerader Verbinder 104"/>
              <p:cNvCxnSpPr/>
              <p:nvPr userDrawn="1"/>
            </p:nvCxnSpPr>
            <p:spPr>
              <a:xfrm rot="5400000">
                <a:off x="11713088"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grpSp>
      </p:grpSp>
      <p:sp>
        <p:nvSpPr>
          <p:cNvPr id="13" name="Titelplatzhalter 12"/>
          <p:cNvSpPr>
            <a:spLocks noGrp="1"/>
          </p:cNvSpPr>
          <p:nvPr>
            <p:ph type="title"/>
          </p:nvPr>
        </p:nvSpPr>
        <p:spPr>
          <a:xfrm>
            <a:off x="329456" y="627534"/>
            <a:ext cx="8474316" cy="536437"/>
          </a:xfrm>
          <a:prstGeom prst="rect">
            <a:avLst/>
          </a:prstGeom>
        </p:spPr>
        <p:txBody>
          <a:bodyPr vert="horz" wrap="square" lIns="0" tIns="0" rIns="0" bIns="0" rtlCol="0" anchor="b">
            <a:noAutofit/>
          </a:bodyPr>
          <a:lstStyle/>
          <a:p>
            <a:r>
              <a:rPr lang="de-DE" dirty="0"/>
              <a:t>Add title</a:t>
            </a:r>
          </a:p>
        </p:txBody>
      </p:sp>
      <p:sp>
        <p:nvSpPr>
          <p:cNvPr id="61" name="Textfeld 60"/>
          <p:cNvSpPr txBox="1">
            <a:spLocks/>
          </p:cNvSpPr>
          <p:nvPr/>
        </p:nvSpPr>
        <p:spPr>
          <a:xfrm>
            <a:off x="5916216" y="4876875"/>
            <a:ext cx="2895600" cy="138500"/>
          </a:xfrm>
          <a:prstGeom prst="rect">
            <a:avLst/>
          </a:prstGeom>
        </p:spPr>
        <p:txBody>
          <a:bodyPr vert="horz" lIns="0" tIns="0" rIns="0" bIns="0" rtlCol="0" anchor="ctr">
            <a:spAutoFit/>
          </a:bodyPr>
          <a:lstStyle>
            <a:defPPr>
              <a:defRPr lang="de-DE"/>
            </a:defPPr>
            <a:lvl1pPr algn="ctr">
              <a:defRPr sz="800" b="0" i="0">
                <a:solidFill>
                  <a:schemeClr val="bg1"/>
                </a:solidFill>
                <a:latin typeface="Calibri Light"/>
                <a:cs typeface="Calibri Light"/>
              </a:defRPr>
            </a:lvl1pPr>
          </a:lstStyle>
          <a:p>
            <a:pPr algn="r"/>
            <a:r>
              <a:rPr lang="de-DE" sz="900" dirty="0">
                <a:solidFill>
                  <a:schemeClr val="accent3"/>
                </a:solidFill>
                <a:latin typeface="+mn-lt"/>
              </a:rPr>
              <a:t>Page: </a:t>
            </a:r>
            <a:fld id="{49C6E1B4-76A5-844A-8D6F-23019DBC3BDE}" type="slidenum">
              <a:rPr lang="de-DE" sz="900" smtClean="0">
                <a:solidFill>
                  <a:schemeClr val="accent3"/>
                </a:solidFill>
                <a:latin typeface="+mn-lt"/>
              </a:rPr>
              <a:pPr algn="r"/>
              <a:t>‹#›</a:t>
            </a:fld>
            <a:r>
              <a:rPr lang="de-DE" sz="900" dirty="0">
                <a:solidFill>
                  <a:schemeClr val="accent3"/>
                </a:solidFill>
                <a:latin typeface="+mn-lt"/>
              </a:rPr>
              <a:t> </a:t>
            </a:r>
          </a:p>
        </p:txBody>
      </p:sp>
      <p:sp>
        <p:nvSpPr>
          <p:cNvPr id="21" name="Textplatzhalter 20"/>
          <p:cNvSpPr>
            <a:spLocks noGrp="1"/>
          </p:cNvSpPr>
          <p:nvPr>
            <p:ph type="body" idx="1"/>
          </p:nvPr>
        </p:nvSpPr>
        <p:spPr>
          <a:xfrm>
            <a:off x="337501" y="2139702"/>
            <a:ext cx="8474315" cy="2591843"/>
          </a:xfrm>
          <a:prstGeom prst="rect">
            <a:avLst/>
          </a:prstGeom>
        </p:spPr>
        <p:txBody>
          <a:bodyPr vert="horz" lIns="0" tIns="0" rIns="0" bIns="0" rtlCol="0">
            <a:normAutofit/>
          </a:bodyPr>
          <a:lstStyle/>
          <a:p>
            <a:pPr lvl="0"/>
            <a:r>
              <a:rPr lang="de-DE" dirty="0"/>
              <a:t>Insert </a:t>
            </a:r>
            <a:r>
              <a:rPr lang="de-DE" dirty="0" err="1"/>
              <a:t>text</a:t>
            </a:r>
            <a:endParaRPr lang="de-DE" dirty="0"/>
          </a:p>
          <a:p>
            <a:pPr lvl="2"/>
            <a:r>
              <a:rPr lang="de-DE" dirty="0"/>
              <a:t>Second </a:t>
            </a:r>
            <a:r>
              <a:rPr lang="de-DE" dirty="0" err="1"/>
              <a:t>level</a:t>
            </a:r>
            <a:endParaRPr lang="de-DE" dirty="0"/>
          </a:p>
          <a:p>
            <a:pPr lvl="3"/>
            <a:r>
              <a:rPr lang="de-DE" dirty="0"/>
              <a:t>Third </a:t>
            </a:r>
            <a:r>
              <a:rPr lang="de-DE" dirty="0" err="1"/>
              <a:t>level</a:t>
            </a:r>
            <a:endParaRPr lang="de-DE" dirty="0"/>
          </a:p>
          <a:p>
            <a:pPr lvl="4"/>
            <a:r>
              <a:rPr lang="de-DE" dirty="0" err="1"/>
              <a:t>Fourth</a:t>
            </a:r>
            <a:r>
              <a:rPr lang="de-DE" dirty="0"/>
              <a:t> </a:t>
            </a:r>
            <a:r>
              <a:rPr lang="de-DE" dirty="0" err="1"/>
              <a:t>level</a:t>
            </a:r>
            <a:endParaRPr lang="de-DE" dirty="0"/>
          </a:p>
          <a:p>
            <a:pPr lvl="5"/>
            <a:r>
              <a:rPr lang="de-DE" dirty="0" err="1"/>
              <a:t>Fifth</a:t>
            </a:r>
            <a:r>
              <a:rPr lang="de-DE" dirty="0"/>
              <a:t> </a:t>
            </a:r>
            <a:r>
              <a:rPr lang="de-DE" dirty="0" err="1"/>
              <a:t>level</a:t>
            </a:r>
            <a:endParaRPr lang="de-DE" dirty="0"/>
          </a:p>
        </p:txBody>
      </p:sp>
      <p:pic>
        <p:nvPicPr>
          <p:cNvPr id="43" name="Picture 7" descr="logo-STX-color-notag.png"/>
          <p:cNvPicPr>
            <a:picLocks noChangeAspect="1"/>
          </p:cNvPicPr>
          <p:nvPr/>
        </p:nvPicPr>
        <p:blipFill>
          <a:blip r:embed="rId11" cstate="print">
            <a:extLst>
              <a:ext uri="{28A0092B-C50C-407E-A947-70E740481C1C}">
                <a14:useLocalDpi xmlns:a14="http://schemas.microsoft.com/office/drawing/2010/main"/>
              </a:ext>
            </a:extLst>
          </a:blip>
          <a:srcRect/>
          <a:stretch>
            <a:fillRect/>
          </a:stretch>
        </p:blipFill>
        <p:spPr bwMode="auto">
          <a:xfrm>
            <a:off x="62499" y="4812999"/>
            <a:ext cx="1034651" cy="243027"/>
          </a:xfrm>
          <a:prstGeom prst="rect">
            <a:avLst/>
          </a:prstGeom>
          <a:noFill/>
          <a:ln w="9525">
            <a:noFill/>
            <a:miter lim="800000"/>
            <a:headEnd/>
            <a:tailEnd/>
          </a:ln>
        </p:spPr>
      </p:pic>
    </p:spTree>
    <p:extLst>
      <p:ext uri="{BB962C8B-B14F-4D97-AF65-F5344CB8AC3E}">
        <p14:creationId xmlns:p14="http://schemas.microsoft.com/office/powerpoint/2010/main" val="1089307095"/>
      </p:ext>
    </p:extLst>
  </p:cSld>
  <p:clrMap bg1="lt1" tx1="dk1" bg2="lt2" tx2="dk2" accent1="accent1" accent2="accent2" accent3="accent3" accent4="accent4" accent5="accent5" accent6="accent6" hlink="hlink" folHlink="folHlink"/>
  <p:sldLayoutIdLst>
    <p:sldLayoutId id="2147483671" r:id="rId1"/>
    <p:sldLayoutId id="2147483685" r:id="rId2"/>
  </p:sldLayoutIdLst>
  <p:hf hdr="0"/>
  <p:txStyles>
    <p:titleStyle>
      <a:lvl1pPr algn="ctr" defTabSz="342900" rtl="0" eaLnBrk="1" latinLnBrk="0" hangingPunct="1">
        <a:spcBef>
          <a:spcPct val="0"/>
        </a:spcBef>
        <a:buNone/>
        <a:defRPr sz="3300" b="0" kern="1200">
          <a:solidFill>
            <a:schemeClr val="bg1"/>
          </a:solidFill>
          <a:latin typeface="+mj-lt"/>
          <a:ea typeface="+mj-ea"/>
          <a:cs typeface="+mj-cs"/>
        </a:defRPr>
      </a:lvl1pPr>
    </p:titleStyle>
    <p:bodyStyle>
      <a:lvl1pPr marL="135731" indent="-135731" algn="l" defTabSz="342900" rtl="0" eaLnBrk="1" latinLnBrk="0" hangingPunct="1">
        <a:spcBef>
          <a:spcPts val="450"/>
        </a:spcBef>
        <a:buClr>
          <a:srgbClr val="53585D"/>
        </a:buClr>
        <a:buFont typeface="Arial" panose="020B0604020202020204" pitchFamily="34" charset="0"/>
        <a:buChar char="•"/>
        <a:defRPr sz="1400" kern="1200">
          <a:solidFill>
            <a:srgbClr val="000000"/>
          </a:solidFill>
          <a:latin typeface="+mn-lt"/>
          <a:ea typeface="+mn-ea"/>
          <a:cs typeface="+mn-cs"/>
        </a:defRPr>
      </a:lvl1pPr>
      <a:lvl2pPr marL="135731" indent="-135731" algn="l" defTabSz="342900" rtl="0" eaLnBrk="1" latinLnBrk="0" hangingPunct="1">
        <a:spcBef>
          <a:spcPts val="450"/>
        </a:spcBef>
        <a:buFont typeface="Arial" panose="020B0604020202020204" pitchFamily="34" charset="0"/>
        <a:buChar char="•"/>
        <a:defRPr sz="1400" kern="1200">
          <a:solidFill>
            <a:srgbClr val="737B82"/>
          </a:solidFill>
          <a:latin typeface="+mn-lt"/>
          <a:ea typeface="+mn-ea"/>
          <a:cs typeface="+mn-cs"/>
        </a:defRPr>
      </a:lvl2pPr>
      <a:lvl3pPr marL="271463" indent="-135731" algn="l" defTabSz="342900" rtl="0" eaLnBrk="1" latinLnBrk="0" hangingPunct="1">
        <a:spcBef>
          <a:spcPts val="450"/>
        </a:spcBef>
        <a:buClr>
          <a:srgbClr val="53585D"/>
        </a:buClr>
        <a:buFont typeface="Symbol" panose="05050102010706020507" pitchFamily="18" charset="2"/>
        <a:buChar char="-"/>
        <a:defRPr sz="1400" kern="1200">
          <a:solidFill>
            <a:srgbClr val="000000"/>
          </a:solidFill>
          <a:latin typeface="+mn-lt"/>
          <a:ea typeface="+mn-ea"/>
          <a:cs typeface="+mn-cs"/>
        </a:defRPr>
      </a:lvl3pPr>
      <a:lvl4pPr marL="404813" indent="-136922" algn="l" defTabSz="342900" rtl="0" eaLnBrk="1" latinLnBrk="0" hangingPunct="1">
        <a:spcBef>
          <a:spcPts val="450"/>
        </a:spcBef>
        <a:buClr>
          <a:srgbClr val="53585D"/>
        </a:buClr>
        <a:buFont typeface="Symbol" panose="05050102010706020507" pitchFamily="18" charset="2"/>
        <a:buChar char="-"/>
        <a:tabLst/>
        <a:defRPr sz="1400" kern="1200">
          <a:solidFill>
            <a:srgbClr val="000000"/>
          </a:solidFill>
          <a:latin typeface="+mn-lt"/>
          <a:ea typeface="+mn-ea"/>
          <a:cs typeface="+mn-cs"/>
        </a:defRPr>
      </a:lvl4pPr>
      <a:lvl5pPr marL="535781" indent="-130969" algn="l" defTabSz="342900" rtl="0" eaLnBrk="1" latinLnBrk="0" hangingPunct="1">
        <a:spcBef>
          <a:spcPts val="450"/>
        </a:spcBef>
        <a:buClr>
          <a:srgbClr val="53585D"/>
        </a:buClr>
        <a:buFont typeface="Symbol" panose="05050102010706020507" pitchFamily="18" charset="2"/>
        <a:buChar char="-"/>
        <a:defRPr sz="1400" kern="1200">
          <a:solidFill>
            <a:srgbClr val="000000"/>
          </a:solidFill>
          <a:latin typeface="+mn-lt"/>
          <a:ea typeface="+mn-ea"/>
          <a:cs typeface="+mn-cs"/>
        </a:defRPr>
      </a:lvl5pPr>
      <a:lvl6pPr marL="671513" indent="-135731" algn="l" defTabSz="342900" rtl="0" eaLnBrk="1" latinLnBrk="0" hangingPunct="1">
        <a:spcBef>
          <a:spcPts val="450"/>
        </a:spcBef>
        <a:buClr>
          <a:srgbClr val="53585D"/>
        </a:buClr>
        <a:buFont typeface="Symbol" panose="05050102010706020507" pitchFamily="18" charset="2"/>
        <a:buChar char="-"/>
        <a:defRPr sz="1400" kern="1200">
          <a:solidFill>
            <a:srgbClr val="000000"/>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400" kern="1200">
          <a:solidFill>
            <a:schemeClr val="tx1"/>
          </a:solidFill>
          <a:latin typeface="+mn-lt"/>
          <a:ea typeface="+mn-ea"/>
          <a:cs typeface="+mn-cs"/>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618" userDrawn="1">
          <p15:clr>
            <a:srgbClr val="F26B43"/>
          </p15:clr>
        </p15:guide>
        <p15:guide id="4" orient="horz" pos="3974" userDrawn="1">
          <p15:clr>
            <a:srgbClr val="F26B43"/>
          </p15:clr>
        </p15:guide>
        <p15:guide id="5" orient="horz" pos="1185" userDrawn="1">
          <p15:clr>
            <a:srgbClr val="F26B43"/>
          </p15:clr>
        </p15:guide>
        <p15:guide id="6" pos="279" userDrawn="1">
          <p15:clr>
            <a:srgbClr val="F26B43"/>
          </p15:clr>
        </p15:guide>
        <p15:guide id="7" pos="6683" userDrawn="1">
          <p15:clr>
            <a:srgbClr val="F26B43"/>
          </p15:clr>
        </p15:guide>
        <p15:guide id="10" pos="7401" userDrawn="1">
          <p15:clr>
            <a:srgbClr val="F26B43"/>
          </p15:clr>
        </p15:guide>
        <p15:guide id="11" pos="2523" userDrawn="1">
          <p15:clr>
            <a:srgbClr val="F26B43"/>
          </p15:clr>
        </p15:guide>
        <p15:guide id="12" pos="2723" userDrawn="1">
          <p15:clr>
            <a:srgbClr val="F26B43"/>
          </p15:clr>
        </p15:guide>
        <p15:guide id="13" pos="4962" userDrawn="1">
          <p15:clr>
            <a:srgbClr val="F26B43"/>
          </p15:clr>
        </p15:guide>
        <p15:guide id="14" pos="5164" userDrawn="1">
          <p15:clr>
            <a:srgbClr val="F26B43"/>
          </p15:clr>
        </p15:guide>
        <p15:guide id="15" orient="horz" pos="4110" userDrawn="1">
          <p15:clr>
            <a:srgbClr val="F26B43"/>
          </p15:clr>
        </p15:guide>
        <p15:guide id="16" orient="horz" pos="4201"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p:custDataLst>
              <p:tags r:id="rId8"/>
            </p:custDataLst>
            <p:extLst>
              <p:ext uri="{D42A27DB-BD31-4B8C-83A1-F6EECF244321}">
                <p14:modId xmlns:p14="http://schemas.microsoft.com/office/powerpoint/2010/main" val="11478774"/>
              </p:ext>
            </p:extLst>
          </p:nvPr>
        </p:nvGraphicFramePr>
        <p:xfrm>
          <a:off x="1589" y="1192"/>
          <a:ext cx="1587" cy="1190"/>
        </p:xfrm>
        <a:graphic>
          <a:graphicData uri="http://schemas.openxmlformats.org/presentationml/2006/ole">
            <mc:AlternateContent xmlns:mc="http://schemas.openxmlformats.org/markup-compatibility/2006">
              <mc:Choice xmlns:v="urn:schemas-microsoft-com:vml" Requires="v">
                <p:oleObj spid="_x0000_s7231" name="think-cell Folie" r:id="rId12" imgW="270" imgH="270" progId="TCLayout.ActiveDocument.1">
                  <p:embed/>
                </p:oleObj>
              </mc:Choice>
              <mc:Fallback>
                <p:oleObj name="think-cell Folie" r:id="rId12" imgW="270" imgH="270" progId="TCLayout.ActiveDocument.1">
                  <p:embed/>
                  <p:pic>
                    <p:nvPicPr>
                      <p:cNvPr id="0" name=""/>
                      <p:cNvPicPr/>
                      <p:nvPr/>
                    </p:nvPicPr>
                    <p:blipFill>
                      <a:blip r:embed="rId13"/>
                      <a:stretch>
                        <a:fillRect/>
                      </a:stretch>
                    </p:blipFill>
                    <p:spPr>
                      <a:xfrm>
                        <a:off x="1589" y="1192"/>
                        <a:ext cx="1587" cy="1190"/>
                      </a:xfrm>
                      <a:prstGeom prst="rect">
                        <a:avLst/>
                      </a:prstGeom>
                    </p:spPr>
                  </p:pic>
                </p:oleObj>
              </mc:Fallback>
            </mc:AlternateContent>
          </a:graphicData>
        </a:graphic>
      </p:graphicFrame>
      <p:sp>
        <p:nvSpPr>
          <p:cNvPr id="4" name="Foliennummernplatzhalter 3"/>
          <p:cNvSpPr>
            <a:spLocks noGrp="1"/>
          </p:cNvSpPr>
          <p:nvPr>
            <p:ph type="sldNum" sz="quarter" idx="4"/>
          </p:nvPr>
        </p:nvSpPr>
        <p:spPr>
          <a:xfrm>
            <a:off x="5916216" y="4907653"/>
            <a:ext cx="2895600" cy="76944"/>
          </a:xfrm>
          <a:prstGeom prst="rect">
            <a:avLst/>
          </a:prstGeom>
        </p:spPr>
        <p:txBody>
          <a:bodyPr vert="horz" lIns="0" tIns="0" rIns="0" bIns="0" rtlCol="0" anchor="ctr">
            <a:spAutoFit/>
          </a:bodyPr>
          <a:lstStyle>
            <a:lvl1pPr>
              <a:defRPr lang="en-GB" sz="500" b="0" i="0" smtClean="0">
                <a:solidFill>
                  <a:schemeClr val="bg1"/>
                </a:solidFill>
                <a:latin typeface="+mn-lt"/>
                <a:cs typeface="Calibri Light"/>
              </a:defRPr>
            </a:lvl1pPr>
          </a:lstStyle>
          <a:p>
            <a:pPr algn="r"/>
            <a:r>
              <a:rPr lang="de-DE"/>
              <a:t>Seite: </a:t>
            </a:r>
            <a:fld id="{E7550942-A291-48F7-A47C-F017F50DCE2F}" type="slidenum">
              <a:rPr smtClean="0"/>
              <a:pPr algn="r"/>
              <a:t>‹#›</a:t>
            </a:fld>
            <a:endParaRPr dirty="0"/>
          </a:p>
        </p:txBody>
      </p:sp>
      <p:grpSp>
        <p:nvGrpSpPr>
          <p:cNvPr id="11" name="Gruppieren 10"/>
          <p:cNvGrpSpPr/>
          <p:nvPr>
            <p:custDataLst>
              <p:tags r:id="rId9"/>
            </p:custDataLst>
          </p:nvPr>
        </p:nvGrpSpPr>
        <p:grpSpPr>
          <a:xfrm>
            <a:off x="-113276" y="-72965"/>
            <a:ext cx="9357404" cy="5300575"/>
            <a:chOff x="-151035" y="-97287"/>
            <a:chExt cx="12476539" cy="7067433"/>
          </a:xfrm>
        </p:grpSpPr>
        <p:cxnSp>
          <p:nvCxnSpPr>
            <p:cNvPr id="84" name="Gerader Verbinder 83"/>
            <p:cNvCxnSpPr/>
            <p:nvPr userDrawn="1"/>
          </p:nvCxnSpPr>
          <p:spPr>
            <a:xfrm>
              <a:off x="-151035" y="3429933"/>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85" name="Gerader Verbinder 84"/>
            <p:cNvCxnSpPr/>
            <p:nvPr userDrawn="1"/>
          </p:nvCxnSpPr>
          <p:spPr>
            <a:xfrm>
              <a:off x="-151035" y="6308340"/>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86" name="Gerader Verbinder 85"/>
            <p:cNvCxnSpPr/>
            <p:nvPr userDrawn="1"/>
          </p:nvCxnSpPr>
          <p:spPr>
            <a:xfrm>
              <a:off x="-151035" y="6524238"/>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87" name="Gerader Verbinder 86"/>
            <p:cNvCxnSpPr/>
            <p:nvPr userDrawn="1"/>
          </p:nvCxnSpPr>
          <p:spPr>
            <a:xfrm>
              <a:off x="-151035" y="6669881"/>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88" name="Gerader Verbinder 87"/>
            <p:cNvCxnSpPr/>
            <p:nvPr userDrawn="1"/>
          </p:nvCxnSpPr>
          <p:spPr>
            <a:xfrm>
              <a:off x="-151035" y="980728"/>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89" name="Gerader Verbinder 88"/>
            <p:cNvCxnSpPr/>
            <p:nvPr userDrawn="1"/>
          </p:nvCxnSpPr>
          <p:spPr>
            <a:xfrm>
              <a:off x="-151035" y="1879302"/>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90" name="Gerader Verbinder 89"/>
            <p:cNvCxnSpPr/>
            <p:nvPr userDrawn="1"/>
          </p:nvCxnSpPr>
          <p:spPr>
            <a:xfrm>
              <a:off x="12229504" y="3429933"/>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91" name="Gerader Verbinder 90"/>
            <p:cNvCxnSpPr/>
            <p:nvPr userDrawn="1"/>
          </p:nvCxnSpPr>
          <p:spPr>
            <a:xfrm>
              <a:off x="12229504" y="6308340"/>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92" name="Gerader Verbinder 91"/>
            <p:cNvCxnSpPr/>
            <p:nvPr userDrawn="1"/>
          </p:nvCxnSpPr>
          <p:spPr>
            <a:xfrm>
              <a:off x="12229504" y="6524238"/>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93" name="Gerader Verbinder 92"/>
            <p:cNvCxnSpPr/>
            <p:nvPr userDrawn="1"/>
          </p:nvCxnSpPr>
          <p:spPr>
            <a:xfrm>
              <a:off x="12229504" y="6669881"/>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94" name="Gerader Verbinder 93"/>
            <p:cNvCxnSpPr/>
            <p:nvPr userDrawn="1"/>
          </p:nvCxnSpPr>
          <p:spPr>
            <a:xfrm>
              <a:off x="12229504" y="980728"/>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95" name="Gerader Verbinder 94"/>
            <p:cNvCxnSpPr/>
            <p:nvPr userDrawn="1"/>
          </p:nvCxnSpPr>
          <p:spPr>
            <a:xfrm>
              <a:off x="12229504" y="1879302"/>
              <a:ext cx="96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grpSp>
          <p:nvGrpSpPr>
            <p:cNvPr id="96" name="Gruppieren 95"/>
            <p:cNvGrpSpPr/>
            <p:nvPr userDrawn="1">
              <p:custDataLst>
                <p:tags r:id="rId10"/>
              </p:custDataLst>
            </p:nvPr>
          </p:nvGrpSpPr>
          <p:grpSpPr>
            <a:xfrm>
              <a:off x="450000" y="-97287"/>
              <a:ext cx="11299088" cy="72000"/>
              <a:chOff x="450000" y="-97287"/>
              <a:chExt cx="11299088" cy="72000"/>
            </a:xfrm>
          </p:grpSpPr>
          <p:cxnSp>
            <p:nvCxnSpPr>
              <p:cNvPr id="106" name="Gerader Verbinder 105"/>
              <p:cNvCxnSpPr/>
              <p:nvPr userDrawn="1"/>
            </p:nvCxnSpPr>
            <p:spPr>
              <a:xfrm rot="5400000">
                <a:off x="414000"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07" name="Gerader Verbinder 106"/>
              <p:cNvCxnSpPr/>
              <p:nvPr userDrawn="1"/>
            </p:nvCxnSpPr>
            <p:spPr>
              <a:xfrm rot="5400000">
                <a:off x="6060000"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08" name="Gerader Verbinder 107"/>
              <p:cNvCxnSpPr/>
              <p:nvPr userDrawn="1"/>
            </p:nvCxnSpPr>
            <p:spPr>
              <a:xfrm rot="5400000">
                <a:off x="10571678"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09" name="Gerader Verbinder 108"/>
              <p:cNvCxnSpPr/>
              <p:nvPr userDrawn="1"/>
            </p:nvCxnSpPr>
            <p:spPr>
              <a:xfrm rot="5400000">
                <a:off x="3968696"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10" name="Gerader Verbinder 109"/>
              <p:cNvCxnSpPr/>
              <p:nvPr userDrawn="1"/>
            </p:nvCxnSpPr>
            <p:spPr>
              <a:xfrm rot="5400000">
                <a:off x="4286196"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11" name="Gerader Verbinder 110"/>
              <p:cNvCxnSpPr/>
              <p:nvPr userDrawn="1"/>
            </p:nvCxnSpPr>
            <p:spPr>
              <a:xfrm rot="5400000">
                <a:off x="7840891"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12" name="Gerader Verbinder 111"/>
              <p:cNvCxnSpPr/>
              <p:nvPr userDrawn="1"/>
            </p:nvCxnSpPr>
            <p:spPr>
              <a:xfrm rot="5400000">
                <a:off x="8158391"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13" name="Gerader Verbinder 112"/>
              <p:cNvCxnSpPr/>
              <p:nvPr userDrawn="1"/>
            </p:nvCxnSpPr>
            <p:spPr>
              <a:xfrm rot="5400000">
                <a:off x="11713088"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grpSp>
        <p:grpSp>
          <p:nvGrpSpPr>
            <p:cNvPr id="97" name="Gruppieren 96"/>
            <p:cNvGrpSpPr/>
            <p:nvPr userDrawn="1">
              <p:custDataLst>
                <p:tags r:id="rId11"/>
              </p:custDataLst>
            </p:nvPr>
          </p:nvGrpSpPr>
          <p:grpSpPr>
            <a:xfrm>
              <a:off x="450000" y="6898146"/>
              <a:ext cx="11299088" cy="72000"/>
              <a:chOff x="450000" y="-97287"/>
              <a:chExt cx="11299088" cy="72000"/>
            </a:xfrm>
          </p:grpSpPr>
          <p:cxnSp>
            <p:nvCxnSpPr>
              <p:cNvPr id="98" name="Gerader Verbinder 97"/>
              <p:cNvCxnSpPr/>
              <p:nvPr userDrawn="1"/>
            </p:nvCxnSpPr>
            <p:spPr>
              <a:xfrm rot="5400000">
                <a:off x="414000"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99" name="Gerader Verbinder 98"/>
              <p:cNvCxnSpPr/>
              <p:nvPr userDrawn="1"/>
            </p:nvCxnSpPr>
            <p:spPr>
              <a:xfrm rot="5400000">
                <a:off x="6060000"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00" name="Gerader Verbinder 99"/>
              <p:cNvCxnSpPr/>
              <p:nvPr userDrawn="1"/>
            </p:nvCxnSpPr>
            <p:spPr>
              <a:xfrm rot="5400000">
                <a:off x="10571678"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01" name="Gerader Verbinder 100"/>
              <p:cNvCxnSpPr/>
              <p:nvPr userDrawn="1"/>
            </p:nvCxnSpPr>
            <p:spPr>
              <a:xfrm rot="5400000">
                <a:off x="3968696"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02" name="Gerader Verbinder 101"/>
              <p:cNvCxnSpPr/>
              <p:nvPr userDrawn="1"/>
            </p:nvCxnSpPr>
            <p:spPr>
              <a:xfrm rot="5400000">
                <a:off x="4286196"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03" name="Gerader Verbinder 102"/>
              <p:cNvCxnSpPr/>
              <p:nvPr userDrawn="1"/>
            </p:nvCxnSpPr>
            <p:spPr>
              <a:xfrm rot="5400000">
                <a:off x="7840891"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04" name="Gerader Verbinder 103"/>
              <p:cNvCxnSpPr/>
              <p:nvPr userDrawn="1"/>
            </p:nvCxnSpPr>
            <p:spPr>
              <a:xfrm rot="5400000">
                <a:off x="8158391"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cxnSp>
            <p:nvCxnSpPr>
              <p:cNvPr id="105" name="Gerader Verbinder 104"/>
              <p:cNvCxnSpPr/>
              <p:nvPr userDrawn="1"/>
            </p:nvCxnSpPr>
            <p:spPr>
              <a:xfrm rot="5400000">
                <a:off x="11713088" y="-61287"/>
                <a:ext cx="72000" cy="0"/>
              </a:xfrm>
              <a:prstGeom prst="line">
                <a:avLst/>
              </a:prstGeom>
              <a:ln w="3175">
                <a:prstDash val="solid"/>
              </a:ln>
              <a:effectLst/>
            </p:spPr>
            <p:style>
              <a:lnRef idx="2">
                <a:schemeClr val="accent1"/>
              </a:lnRef>
              <a:fillRef idx="0">
                <a:schemeClr val="accent1"/>
              </a:fillRef>
              <a:effectRef idx="1">
                <a:schemeClr val="accent1"/>
              </a:effectRef>
              <a:fontRef idx="minor">
                <a:schemeClr val="tx1"/>
              </a:fontRef>
            </p:style>
          </p:cxnSp>
        </p:grpSp>
      </p:grpSp>
      <p:sp>
        <p:nvSpPr>
          <p:cNvPr id="13" name="Titelplatzhalter 12"/>
          <p:cNvSpPr>
            <a:spLocks noGrp="1"/>
          </p:cNvSpPr>
          <p:nvPr>
            <p:ph type="title"/>
          </p:nvPr>
        </p:nvSpPr>
        <p:spPr>
          <a:xfrm>
            <a:off x="329457" y="222489"/>
            <a:ext cx="7619447" cy="536437"/>
          </a:xfrm>
          <a:prstGeom prst="rect">
            <a:avLst/>
          </a:prstGeom>
        </p:spPr>
        <p:txBody>
          <a:bodyPr vert="horz" wrap="square" lIns="0" tIns="0" rIns="0" bIns="0" rtlCol="0" anchor="b">
            <a:noAutofit/>
          </a:bodyPr>
          <a:lstStyle/>
          <a:p>
            <a:r>
              <a:rPr lang="de-DE" dirty="0"/>
              <a:t>Add title</a:t>
            </a:r>
          </a:p>
        </p:txBody>
      </p:sp>
      <p:sp>
        <p:nvSpPr>
          <p:cNvPr id="61" name="Textfeld 60"/>
          <p:cNvSpPr txBox="1">
            <a:spLocks/>
          </p:cNvSpPr>
          <p:nvPr/>
        </p:nvSpPr>
        <p:spPr>
          <a:xfrm>
            <a:off x="5916216" y="4876875"/>
            <a:ext cx="2895600" cy="138500"/>
          </a:xfrm>
          <a:prstGeom prst="rect">
            <a:avLst/>
          </a:prstGeom>
        </p:spPr>
        <p:txBody>
          <a:bodyPr vert="horz" lIns="0" tIns="0" rIns="0" bIns="0" rtlCol="0" anchor="ctr">
            <a:spAutoFit/>
          </a:bodyPr>
          <a:lstStyle>
            <a:defPPr>
              <a:defRPr lang="de-DE"/>
            </a:defPPr>
            <a:lvl1pPr algn="ctr">
              <a:defRPr sz="800" b="0" i="0">
                <a:solidFill>
                  <a:schemeClr val="bg1"/>
                </a:solidFill>
                <a:latin typeface="Calibri Light"/>
                <a:cs typeface="Calibri Light"/>
              </a:defRPr>
            </a:lvl1pPr>
          </a:lstStyle>
          <a:p>
            <a:pPr algn="r"/>
            <a:r>
              <a:rPr lang="de-DE" sz="900" dirty="0">
                <a:solidFill>
                  <a:schemeClr val="accent3"/>
                </a:solidFill>
                <a:latin typeface="+mn-lt"/>
              </a:rPr>
              <a:t>Page: </a:t>
            </a:r>
            <a:fld id="{49C6E1B4-76A5-844A-8D6F-23019DBC3BDE}" type="slidenum">
              <a:rPr lang="de-DE" sz="900" smtClean="0">
                <a:solidFill>
                  <a:schemeClr val="accent3"/>
                </a:solidFill>
                <a:latin typeface="+mn-lt"/>
              </a:rPr>
              <a:pPr algn="r"/>
              <a:t>‹#›</a:t>
            </a:fld>
            <a:r>
              <a:rPr lang="de-DE" sz="900" dirty="0">
                <a:solidFill>
                  <a:schemeClr val="accent3"/>
                </a:solidFill>
                <a:latin typeface="+mn-lt"/>
              </a:rPr>
              <a:t> </a:t>
            </a:r>
          </a:p>
        </p:txBody>
      </p:sp>
      <p:sp>
        <p:nvSpPr>
          <p:cNvPr id="21" name="Textplatzhalter 20"/>
          <p:cNvSpPr>
            <a:spLocks noGrp="1"/>
          </p:cNvSpPr>
          <p:nvPr>
            <p:ph type="body" idx="1"/>
          </p:nvPr>
        </p:nvSpPr>
        <p:spPr>
          <a:xfrm>
            <a:off x="337501" y="1167594"/>
            <a:ext cx="7619447" cy="3563951"/>
          </a:xfrm>
          <a:prstGeom prst="rect">
            <a:avLst/>
          </a:prstGeom>
        </p:spPr>
        <p:txBody>
          <a:bodyPr vert="horz" lIns="0" tIns="0" rIns="0" bIns="0" rtlCol="0">
            <a:normAutofit/>
          </a:bodyPr>
          <a:lstStyle/>
          <a:p>
            <a:pPr lvl="0"/>
            <a:r>
              <a:rPr lang="de-DE" dirty="0"/>
              <a:t>Insert </a:t>
            </a:r>
            <a:r>
              <a:rPr lang="de-DE" dirty="0" err="1"/>
              <a:t>text</a:t>
            </a:r>
            <a:endParaRPr lang="de-DE" dirty="0"/>
          </a:p>
          <a:p>
            <a:pPr lvl="2"/>
            <a:r>
              <a:rPr lang="de-DE" dirty="0"/>
              <a:t>Second </a:t>
            </a:r>
            <a:r>
              <a:rPr lang="de-DE" dirty="0" err="1"/>
              <a:t>level</a:t>
            </a:r>
            <a:endParaRPr lang="de-DE" dirty="0"/>
          </a:p>
          <a:p>
            <a:pPr lvl="3"/>
            <a:r>
              <a:rPr lang="de-DE" dirty="0"/>
              <a:t>Third </a:t>
            </a:r>
            <a:r>
              <a:rPr lang="de-DE" dirty="0" err="1"/>
              <a:t>level</a:t>
            </a:r>
            <a:endParaRPr lang="de-DE" dirty="0"/>
          </a:p>
          <a:p>
            <a:pPr lvl="4"/>
            <a:r>
              <a:rPr lang="de-DE" dirty="0" err="1"/>
              <a:t>Fourth</a:t>
            </a:r>
            <a:r>
              <a:rPr lang="de-DE" dirty="0"/>
              <a:t> </a:t>
            </a:r>
            <a:r>
              <a:rPr lang="de-DE" dirty="0" err="1"/>
              <a:t>level</a:t>
            </a:r>
            <a:endParaRPr lang="de-DE" dirty="0"/>
          </a:p>
          <a:p>
            <a:pPr lvl="5"/>
            <a:r>
              <a:rPr lang="de-DE" dirty="0" err="1"/>
              <a:t>Fifth</a:t>
            </a:r>
            <a:r>
              <a:rPr lang="de-DE" dirty="0"/>
              <a:t> </a:t>
            </a:r>
            <a:r>
              <a:rPr lang="de-DE" dirty="0" err="1"/>
              <a:t>level</a:t>
            </a:r>
            <a:endParaRPr lang="de-DE" dirty="0"/>
          </a:p>
        </p:txBody>
      </p:sp>
      <p:pic>
        <p:nvPicPr>
          <p:cNvPr id="43" name="Picture 7" descr="logo-STX-color-notag.png"/>
          <p:cNvPicPr>
            <a:picLocks noChangeAspect="1"/>
          </p:cNvPicPr>
          <p:nvPr/>
        </p:nvPicPr>
        <p:blipFill>
          <a:blip r:embed="rId14" cstate="print">
            <a:extLst>
              <a:ext uri="{28A0092B-C50C-407E-A947-70E740481C1C}">
                <a14:useLocalDpi xmlns:a14="http://schemas.microsoft.com/office/drawing/2010/main"/>
              </a:ext>
            </a:extLst>
          </a:blip>
          <a:srcRect/>
          <a:stretch>
            <a:fillRect/>
          </a:stretch>
        </p:blipFill>
        <p:spPr bwMode="auto">
          <a:xfrm>
            <a:off x="62499" y="4812999"/>
            <a:ext cx="1034651" cy="243027"/>
          </a:xfrm>
          <a:prstGeom prst="rect">
            <a:avLst/>
          </a:prstGeom>
          <a:noFill/>
          <a:ln w="9525">
            <a:noFill/>
            <a:miter lim="800000"/>
            <a:headEnd/>
            <a:tailEnd/>
          </a:ln>
        </p:spPr>
      </p:pic>
    </p:spTree>
    <p:extLst>
      <p:ext uri="{BB962C8B-B14F-4D97-AF65-F5344CB8AC3E}">
        <p14:creationId xmlns:p14="http://schemas.microsoft.com/office/powerpoint/2010/main" val="1272953595"/>
      </p:ext>
    </p:extLst>
  </p:cSld>
  <p:clrMap bg1="lt1" tx1="dk1" bg2="lt2" tx2="dk2" accent1="accent1" accent2="accent2" accent3="accent3" accent4="accent4" accent5="accent5" accent6="accent6" hlink="hlink" folHlink="folHlink"/>
  <p:sldLayoutIdLst>
    <p:sldLayoutId id="2147483674" r:id="rId1"/>
    <p:sldLayoutId id="2147483676" r:id="rId2"/>
    <p:sldLayoutId id="2147483677" r:id="rId3"/>
    <p:sldLayoutId id="2147483678" r:id="rId4"/>
    <p:sldLayoutId id="2147483679" r:id="rId5"/>
  </p:sldLayoutIdLst>
  <p:hf hdr="0"/>
  <p:txStyles>
    <p:titleStyle>
      <a:lvl1pPr algn="l" defTabSz="342900" rtl="0" eaLnBrk="1" latinLnBrk="0" hangingPunct="1">
        <a:spcBef>
          <a:spcPct val="0"/>
        </a:spcBef>
        <a:buNone/>
        <a:defRPr sz="3300" b="0" kern="1200">
          <a:solidFill>
            <a:schemeClr val="accent3"/>
          </a:solidFill>
          <a:latin typeface="+mj-lt"/>
          <a:ea typeface="+mj-ea"/>
          <a:cs typeface="+mj-cs"/>
        </a:defRPr>
      </a:lvl1pPr>
    </p:titleStyle>
    <p:bodyStyle>
      <a:lvl1pPr marL="135731" indent="-135731" algn="l" defTabSz="342900" rtl="0" eaLnBrk="1" latinLnBrk="0" hangingPunct="1">
        <a:spcBef>
          <a:spcPts val="450"/>
        </a:spcBef>
        <a:buClr>
          <a:srgbClr val="53585D"/>
        </a:buClr>
        <a:buFont typeface="Arial" panose="020B0604020202020204" pitchFamily="34" charset="0"/>
        <a:buChar char="•"/>
        <a:defRPr sz="1400" kern="1200">
          <a:solidFill>
            <a:srgbClr val="000000"/>
          </a:solidFill>
          <a:latin typeface="+mn-lt"/>
          <a:ea typeface="+mn-ea"/>
          <a:cs typeface="+mn-cs"/>
        </a:defRPr>
      </a:lvl1pPr>
      <a:lvl2pPr marL="135731" indent="-135731" algn="l" defTabSz="342900" rtl="0" eaLnBrk="1" latinLnBrk="0" hangingPunct="1">
        <a:spcBef>
          <a:spcPts val="450"/>
        </a:spcBef>
        <a:buFont typeface="Arial" panose="020B0604020202020204" pitchFamily="34" charset="0"/>
        <a:buChar char="•"/>
        <a:defRPr sz="1400" kern="1200">
          <a:solidFill>
            <a:srgbClr val="737B82"/>
          </a:solidFill>
          <a:latin typeface="+mn-lt"/>
          <a:ea typeface="+mn-ea"/>
          <a:cs typeface="+mn-cs"/>
        </a:defRPr>
      </a:lvl2pPr>
      <a:lvl3pPr marL="271463" indent="-135731" algn="l" defTabSz="342900" rtl="0" eaLnBrk="1" latinLnBrk="0" hangingPunct="1">
        <a:spcBef>
          <a:spcPts val="450"/>
        </a:spcBef>
        <a:buClr>
          <a:srgbClr val="53585D"/>
        </a:buClr>
        <a:buFont typeface="Symbol" panose="05050102010706020507" pitchFamily="18" charset="2"/>
        <a:buChar char="-"/>
        <a:defRPr sz="1400" kern="1200">
          <a:solidFill>
            <a:srgbClr val="000000"/>
          </a:solidFill>
          <a:latin typeface="+mn-lt"/>
          <a:ea typeface="+mn-ea"/>
          <a:cs typeface="+mn-cs"/>
        </a:defRPr>
      </a:lvl3pPr>
      <a:lvl4pPr marL="404813" indent="-136922" algn="l" defTabSz="342900" rtl="0" eaLnBrk="1" latinLnBrk="0" hangingPunct="1">
        <a:spcBef>
          <a:spcPts val="450"/>
        </a:spcBef>
        <a:buClr>
          <a:srgbClr val="53585D"/>
        </a:buClr>
        <a:buFont typeface="Symbol" panose="05050102010706020507" pitchFamily="18" charset="2"/>
        <a:buChar char="-"/>
        <a:tabLst/>
        <a:defRPr sz="1400" kern="1200">
          <a:solidFill>
            <a:srgbClr val="000000"/>
          </a:solidFill>
          <a:latin typeface="+mn-lt"/>
          <a:ea typeface="+mn-ea"/>
          <a:cs typeface="+mn-cs"/>
        </a:defRPr>
      </a:lvl4pPr>
      <a:lvl5pPr marL="535781" indent="-130969" algn="l" defTabSz="342900" rtl="0" eaLnBrk="1" latinLnBrk="0" hangingPunct="1">
        <a:spcBef>
          <a:spcPts val="450"/>
        </a:spcBef>
        <a:buClr>
          <a:srgbClr val="53585D"/>
        </a:buClr>
        <a:buFont typeface="Symbol" panose="05050102010706020507" pitchFamily="18" charset="2"/>
        <a:buChar char="-"/>
        <a:defRPr sz="1400" kern="1200">
          <a:solidFill>
            <a:srgbClr val="000000"/>
          </a:solidFill>
          <a:latin typeface="+mn-lt"/>
          <a:ea typeface="+mn-ea"/>
          <a:cs typeface="+mn-cs"/>
        </a:defRPr>
      </a:lvl5pPr>
      <a:lvl6pPr marL="671513" indent="-135731" algn="l" defTabSz="342900" rtl="0" eaLnBrk="1" latinLnBrk="0" hangingPunct="1">
        <a:spcBef>
          <a:spcPts val="450"/>
        </a:spcBef>
        <a:buClr>
          <a:srgbClr val="53585D"/>
        </a:buClr>
        <a:buFont typeface="Symbol" panose="05050102010706020507" pitchFamily="18" charset="2"/>
        <a:buChar char="-"/>
        <a:defRPr sz="1400" kern="1200">
          <a:solidFill>
            <a:srgbClr val="000000"/>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400" kern="1200">
          <a:solidFill>
            <a:schemeClr val="tx1"/>
          </a:solidFill>
          <a:latin typeface="+mn-lt"/>
          <a:ea typeface="+mn-ea"/>
          <a:cs typeface="+mn-cs"/>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618" userDrawn="1">
          <p15:clr>
            <a:srgbClr val="F26B43"/>
          </p15:clr>
        </p15:guide>
        <p15:guide id="4" orient="horz" pos="3974" userDrawn="1">
          <p15:clr>
            <a:srgbClr val="F26B43"/>
          </p15:clr>
        </p15:guide>
        <p15:guide id="5" orient="horz" pos="1185" userDrawn="1">
          <p15:clr>
            <a:srgbClr val="F26B43"/>
          </p15:clr>
        </p15:guide>
        <p15:guide id="6" pos="279" userDrawn="1">
          <p15:clr>
            <a:srgbClr val="F26B43"/>
          </p15:clr>
        </p15:guide>
        <p15:guide id="7" pos="6683" userDrawn="1">
          <p15:clr>
            <a:srgbClr val="F26B43"/>
          </p15:clr>
        </p15:guide>
        <p15:guide id="10" pos="7401" userDrawn="1">
          <p15:clr>
            <a:srgbClr val="F26B43"/>
          </p15:clr>
        </p15:guide>
        <p15:guide id="11" pos="2523" userDrawn="1">
          <p15:clr>
            <a:srgbClr val="F26B43"/>
          </p15:clr>
        </p15:guide>
        <p15:guide id="12" pos="2723" userDrawn="1">
          <p15:clr>
            <a:srgbClr val="F26B43"/>
          </p15:clr>
        </p15:guide>
        <p15:guide id="13" pos="4962" userDrawn="1">
          <p15:clr>
            <a:srgbClr val="F26B43"/>
          </p15:clr>
        </p15:guide>
        <p15:guide id="14" pos="5164" userDrawn="1">
          <p15:clr>
            <a:srgbClr val="F26B43"/>
          </p15:clr>
        </p15:guide>
        <p15:guide id="15" orient="horz" pos="4110" userDrawn="1">
          <p15:clr>
            <a:srgbClr val="F26B43"/>
          </p15:clr>
        </p15:guide>
        <p15:guide id="16" orient="horz" pos="4201"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rot="5400000">
            <a:off x="2000250" y="-2000250"/>
            <a:ext cx="5143500" cy="9144000"/>
          </a:xfrm>
          <a:prstGeom prst="rect">
            <a:avLst/>
          </a:prstGeom>
          <a:gradFill flip="none" rotWithShape="1">
            <a:gsLst>
              <a:gs pos="0">
                <a:srgbClr val="15826B"/>
              </a:gs>
              <a:gs pos="97000">
                <a:srgbClr val="055748"/>
              </a:gs>
            </a:gsLst>
            <a:lin ang="11340000" scaled="0"/>
            <a:tileRect/>
          </a:gradFill>
          <a:ln>
            <a:noFill/>
          </a:ln>
          <a:effectLst/>
        </p:spPr>
        <p:style>
          <a:lnRef idx="1">
            <a:schemeClr val="accent1"/>
          </a:lnRef>
          <a:fillRef idx="3">
            <a:schemeClr val="accent1"/>
          </a:fillRef>
          <a:effectRef idx="2">
            <a:schemeClr val="accent1"/>
          </a:effectRef>
          <a:fontRef idx="minor">
            <a:schemeClr val="lt1"/>
          </a:fontRef>
        </p:style>
        <p:txBody>
          <a:bodyPr lIns="91436" tIns="45718" rIns="91436" bIns="45718" anchor="ctr"/>
          <a:lstStyle/>
          <a:p>
            <a:pPr algn="ctr" fontAlgn="auto">
              <a:spcBef>
                <a:spcPts val="0"/>
              </a:spcBef>
              <a:spcAft>
                <a:spcPts val="0"/>
              </a:spcAft>
              <a:defRPr/>
            </a:pPr>
            <a:endParaRPr lang="en-US" dirty="0"/>
          </a:p>
        </p:txBody>
      </p:sp>
      <p:graphicFrame>
        <p:nvGraphicFramePr>
          <p:cNvPr id="2" name="Objekt 1" hidden="1"/>
          <p:cNvGraphicFramePr>
            <a:graphicFrameLocks noChangeAspect="1"/>
          </p:cNvGraphicFramePr>
          <p:nvPr>
            <p:custDataLst>
              <p:tags r:id="rId5"/>
            </p:custDataLst>
            <p:extLst>
              <p:ext uri="{D42A27DB-BD31-4B8C-83A1-F6EECF244321}">
                <p14:modId xmlns:p14="http://schemas.microsoft.com/office/powerpoint/2010/main" val="583488104"/>
              </p:ext>
            </p:extLst>
          </p:nvPr>
        </p:nvGraphicFramePr>
        <p:xfrm>
          <a:off x="1192" y="1192"/>
          <a:ext cx="1190" cy="1190"/>
        </p:xfrm>
        <a:graphic>
          <a:graphicData uri="http://schemas.openxmlformats.org/presentationml/2006/ole">
            <mc:AlternateContent xmlns:mc="http://schemas.openxmlformats.org/markup-compatibility/2006">
              <mc:Choice xmlns:v="urn:schemas-microsoft-com:vml" Requires="v">
                <p:oleObj spid="_x0000_s9278" name="think-cell Folie" r:id="rId6" imgW="270" imgH="270" progId="TCLayout.ActiveDocument.1">
                  <p:embed/>
                </p:oleObj>
              </mc:Choice>
              <mc:Fallback>
                <p:oleObj name="think-cell Folie" r:id="rId6" imgW="270" imgH="270" progId="TCLayout.ActiveDocument.1">
                  <p:embed/>
                  <p:pic>
                    <p:nvPicPr>
                      <p:cNvPr id="0" name=""/>
                      <p:cNvPicPr/>
                      <p:nvPr/>
                    </p:nvPicPr>
                    <p:blipFill>
                      <a:blip r:embed="rId7"/>
                      <a:stretch>
                        <a:fillRect/>
                      </a:stretch>
                    </p:blipFill>
                    <p:spPr>
                      <a:xfrm>
                        <a:off x="1192" y="1192"/>
                        <a:ext cx="1190" cy="1190"/>
                      </a:xfrm>
                      <a:prstGeom prst="rect">
                        <a:avLst/>
                      </a:prstGeom>
                    </p:spPr>
                  </p:pic>
                </p:oleObj>
              </mc:Fallback>
            </mc:AlternateContent>
          </a:graphicData>
        </a:graphic>
      </p:graphicFrame>
      <p:pic>
        <p:nvPicPr>
          <p:cNvPr id="8" name="Picture 7" descr="logo-STX-white.png"/>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a:off x="1822452" y="1982788"/>
            <a:ext cx="5499100" cy="135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0745880"/>
      </p:ext>
    </p:extLst>
  </p:cSld>
  <p:clrMap bg1="lt1" tx1="dk1" bg2="lt2" tx2="dk2" accent1="accent1" accent2="accent2" accent3="accent3" accent4="accent4" accent5="accent5" accent6="accent6" hlink="hlink" folHlink="folHlink"/>
  <p:sldLayoutIdLst>
    <p:sldLayoutId id="2147483684" r:id="rId1"/>
    <p:sldLayoutId id="2147483683" r:id="rId2"/>
  </p:sldLayoutIdLst>
  <p:hf hdr="0"/>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400" kern="1200">
          <a:solidFill>
            <a:schemeClr val="tx1"/>
          </a:solidFill>
          <a:latin typeface="+mn-lt"/>
          <a:ea typeface="+mn-ea"/>
          <a:cs typeface="+mn-cs"/>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smtClean="0"/>
              <a:t>CDHD2S</a:t>
            </a:r>
            <a:r>
              <a:rPr lang="zh-CN" altLang="en-US" dirty="0" smtClean="0"/>
              <a:t>及</a:t>
            </a:r>
            <a:r>
              <a:rPr lang="en-US" altLang="zh-CN" dirty="0" smtClean="0"/>
              <a:t>BD3</a:t>
            </a:r>
            <a:r>
              <a:rPr lang="zh-CN" altLang="en-US" dirty="0" smtClean="0"/>
              <a:t>驱动器接口介绍</a:t>
            </a:r>
            <a:endParaRPr lang="en-US" dirty="0"/>
          </a:p>
        </p:txBody>
      </p:sp>
    </p:spTree>
    <p:extLst>
      <p:ext uri="{BB962C8B-B14F-4D97-AF65-F5344CB8AC3E}">
        <p14:creationId xmlns:p14="http://schemas.microsoft.com/office/powerpoint/2010/main" val="9121729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E0F0F-B795-41C9-8E41-22654D098308}"/>
              </a:ext>
            </a:extLst>
          </p:cNvPr>
          <p:cNvSpPr>
            <a:spLocks noGrp="1"/>
          </p:cNvSpPr>
          <p:nvPr>
            <p:ph type="title"/>
          </p:nvPr>
        </p:nvSpPr>
        <p:spPr/>
        <p:txBody>
          <a:bodyPr/>
          <a:lstStyle/>
          <a:p>
            <a:r>
              <a:rPr lang="zh-CN" altLang="en-US" dirty="0" smtClean="0"/>
              <a:t>目录</a:t>
            </a:r>
            <a:endParaRPr lang="en-US" dirty="0"/>
          </a:p>
        </p:txBody>
      </p:sp>
      <p:sp>
        <p:nvSpPr>
          <p:cNvPr id="5" name="Shape 1212"/>
          <p:cNvSpPr txBox="1">
            <a:spLocks noGrp="1"/>
          </p:cNvSpPr>
          <p:nvPr>
            <p:ph idx="1"/>
            <p:custDataLst>
              <p:tags r:id="rId1"/>
            </p:custDataLst>
          </p:nvPr>
        </p:nvSpPr>
        <p:spPr>
          <a:xfrm>
            <a:off x="329458" y="1491630"/>
            <a:ext cx="6690814" cy="2662203"/>
          </a:xfrm>
          <a:prstGeom prst="rect">
            <a:avLst/>
          </a:prstGeom>
          <a:noFill/>
          <a:ln w="25400" cap="flat">
            <a:noFill/>
            <a:miter lim="400000"/>
          </a:ln>
          <a:effectLst/>
        </p:spPr>
        <p:txBody>
          <a:bodyPr wrap="square" lIns="38068" tIns="38068" rIns="38068" bIns="38068" numCol="1" anchor="t">
            <a:spAutoFit/>
          </a:bodyPr>
          <a:lstStyle/>
          <a:p>
            <a:pPr marL="400050" lvl="0" indent="-400050" defTabSz="457200">
              <a:lnSpc>
                <a:spcPct val="150000"/>
              </a:lnSpc>
              <a:spcBef>
                <a:spcPts val="0"/>
              </a:spcBef>
              <a:buClrTx/>
              <a:buSzPct val="100000"/>
              <a:buFont typeface="+mj-ea"/>
              <a:buAutoNum type="ea1JpnChsDbPeriod"/>
              <a:defRPr sz="2000">
                <a:solidFill>
                  <a:srgbClr val="232323"/>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b="1" dirty="0" smtClean="0">
                <a:solidFill>
                  <a:schemeClr val="tx1"/>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CDHD2S</a:t>
            </a:r>
            <a:r>
              <a:rPr lang="zh-CN" altLang="en-US" b="1" dirty="0" smtClean="0">
                <a:solidFill>
                  <a:schemeClr val="tx1"/>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中低压驱动器接口介绍</a:t>
            </a:r>
            <a:endParaRPr lang="zh-CN" altLang="zh-CN" b="1" dirty="0">
              <a:solidFill>
                <a:schemeClr val="tx1"/>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endParaRPr>
          </a:p>
          <a:p>
            <a:pPr marL="400050" lvl="0" indent="-400050" defTabSz="457200">
              <a:lnSpc>
                <a:spcPct val="150000"/>
              </a:lnSpc>
              <a:spcBef>
                <a:spcPts val="0"/>
              </a:spcBef>
              <a:buClrTx/>
              <a:buFont typeface="+mj-ea"/>
              <a:buAutoNum type="ea1JpnChsDbPeriod"/>
              <a:defRPr sz="2000">
                <a:solidFill>
                  <a:srgbClr val="232323"/>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b="1" dirty="0" smtClean="0">
                <a:solidFill>
                  <a:schemeClr val="tx1"/>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CDHD2S</a:t>
            </a:r>
            <a:r>
              <a:rPr lang="zh-CN" altLang="en-US" b="1" dirty="0" smtClean="0">
                <a:solidFill>
                  <a:schemeClr val="tx1"/>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高压驱动器接口介绍</a:t>
            </a:r>
            <a:endParaRPr lang="zh-CN" altLang="zh-CN" b="1" dirty="0">
              <a:solidFill>
                <a:schemeClr val="tx1"/>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endParaRPr>
          </a:p>
          <a:p>
            <a:pPr marL="400050" lvl="0" indent="-400050" defTabSz="457200">
              <a:lnSpc>
                <a:spcPct val="150000"/>
              </a:lnSpc>
              <a:spcBef>
                <a:spcPts val="0"/>
              </a:spcBef>
              <a:buClrTx/>
              <a:buFont typeface="+mj-ea"/>
              <a:buAutoNum type="ea1JpnChsDbPeriod"/>
              <a:defRPr sz="2000">
                <a:solidFill>
                  <a:srgbClr val="232323"/>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b="1" dirty="0" smtClean="0">
                <a:solidFill>
                  <a:schemeClr val="tx1"/>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BD3E</a:t>
            </a:r>
            <a:r>
              <a:rPr lang="zh-CN" altLang="en-US" b="1" dirty="0" smtClean="0">
                <a:solidFill>
                  <a:schemeClr val="tx1"/>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总线型驱动器接口介绍</a:t>
            </a:r>
            <a:endParaRPr lang="en-US" altLang="zh-CN" b="1" dirty="0" smtClean="0">
              <a:solidFill>
                <a:schemeClr val="tx1"/>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endParaRPr>
          </a:p>
          <a:p>
            <a:pPr marL="400050" lvl="0" indent="-400050" defTabSz="457200">
              <a:lnSpc>
                <a:spcPct val="150000"/>
              </a:lnSpc>
              <a:spcBef>
                <a:spcPts val="0"/>
              </a:spcBef>
              <a:buClrTx/>
              <a:buFont typeface="+mj-ea"/>
              <a:buAutoNum type="ea1JpnChsDbPeriod"/>
              <a:defRPr sz="2000">
                <a:solidFill>
                  <a:srgbClr val="232323"/>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b="1" dirty="0" smtClean="0">
                <a:solidFill>
                  <a:schemeClr val="tx1"/>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BD3E</a:t>
            </a:r>
            <a:r>
              <a:rPr lang="zh-CN" altLang="en-US" b="1" dirty="0" smtClean="0">
                <a:solidFill>
                  <a:schemeClr val="tx1"/>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脉冲型驱动器接口介绍</a:t>
            </a:r>
            <a:endParaRPr lang="zh-CN" altLang="zh-CN" b="1" dirty="0">
              <a:solidFill>
                <a:schemeClr val="tx1"/>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endParaRPr>
          </a:p>
          <a:p>
            <a:pPr lvl="0" indent="0" defTabSz="457200">
              <a:lnSpc>
                <a:spcPct val="120000"/>
              </a:lnSpc>
              <a:spcBef>
                <a:spcPts val="0"/>
              </a:spcBef>
              <a:buClrTx/>
              <a:buNone/>
              <a:defRPr sz="2000">
                <a:solidFill>
                  <a:srgbClr val="232323"/>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endParaRPr lang="zh-CN" altLang="zh-CN" b="1" dirty="0">
              <a:solidFill>
                <a:srgbClr val="FF0000"/>
              </a:solidFill>
              <a:latin typeface="美的无界联动体" panose="02000500000000000000" pitchFamily="2" charset="-122"/>
              <a:ea typeface="美的无界联动体" panose="02000500000000000000" pitchFamily="2" charset="-122"/>
              <a:cs typeface="美的无界联动体" panose="02000500000000000000" pitchFamily="2" charset="-122"/>
              <a:sym typeface="微软雅黑" panose="020B0503020204020204" charset="-122"/>
            </a:endParaRPr>
          </a:p>
          <a:p>
            <a:pPr marR="0" lvl="0" indent="0" algn="l" defTabSz="457200" rtl="0" eaLnBrk="1" fontAlgn="auto" latinLnBrk="0" hangingPunct="1">
              <a:lnSpc>
                <a:spcPct val="120000"/>
              </a:lnSpc>
              <a:spcBef>
                <a:spcPts val="0"/>
              </a:spcBef>
              <a:spcAft>
                <a:spcPts val="0"/>
              </a:spcAft>
              <a:buClrTx/>
              <a:buSzTx/>
              <a:buFont typeface="+mj-ea"/>
              <a:buNone/>
              <a:defRPr sz="2000">
                <a:solidFill>
                  <a:srgbClr val="232323"/>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endParaRPr kumimoji="0" lang="zh-CN" b="1" i="0" u="none" strike="noStrike" kern="1200" cap="none" spc="0" normalizeH="0" baseline="0" noProof="0" dirty="0">
              <a:ln>
                <a:noFill/>
              </a:ln>
              <a:solidFill>
                <a:srgbClr val="FF0000"/>
              </a:solidFill>
              <a:effectLst/>
              <a:uLnTx/>
              <a:uFillTx/>
              <a:latin typeface="美的无界联动体" panose="02000500000000000000" pitchFamily="2" charset="-122"/>
              <a:ea typeface="美的无界联动体" panose="02000500000000000000" pitchFamily="2" charset="-122"/>
              <a:cs typeface="美的无界联动体" panose="02000500000000000000" pitchFamily="2" charset="-122"/>
              <a:sym typeface="微软雅黑" panose="020B0503020204020204" charset="-122"/>
            </a:endParaRPr>
          </a:p>
        </p:txBody>
      </p:sp>
    </p:spTree>
    <p:extLst>
      <p:ext uri="{BB962C8B-B14F-4D97-AF65-F5344CB8AC3E}">
        <p14:creationId xmlns:p14="http://schemas.microsoft.com/office/powerpoint/2010/main" val="35806467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marL="400050" lvl="0" indent="-400050" defTabSz="457200">
              <a:lnSpc>
                <a:spcPct val="150000"/>
              </a:lnSpc>
              <a:spcBef>
                <a:spcPts val="0"/>
              </a:spcBef>
              <a:buClrTx/>
              <a:buSzPct val="100000"/>
              <a:buFont typeface="+mj-ea"/>
              <a:buAutoNum type="ea1JpnChsDbPeriod"/>
              <a:defRPr sz="2000">
                <a:solidFill>
                  <a:srgbClr val="232323"/>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CDHD2S</a:t>
            </a:r>
            <a:r>
              <a:rPr lang="zh-CN" altLang="en-US"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中低压</a:t>
            </a:r>
            <a:r>
              <a:rPr lang="zh-CN" altLang="en-US"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驱动器接口介绍</a:t>
            </a:r>
            <a:endParaRPr lang="zh-CN" altLang="zh-CN"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endParaRPr>
          </a:p>
        </p:txBody>
      </p:sp>
      <p:pic>
        <p:nvPicPr>
          <p:cNvPr id="7" name="图片 6"/>
          <p:cNvPicPr>
            <a:picLocks noChangeAspect="1"/>
          </p:cNvPicPr>
          <p:nvPr/>
        </p:nvPicPr>
        <p:blipFill>
          <a:blip r:embed="rId2"/>
          <a:stretch>
            <a:fillRect/>
          </a:stretch>
        </p:blipFill>
        <p:spPr>
          <a:xfrm>
            <a:off x="4327743" y="51470"/>
            <a:ext cx="4816257" cy="5092030"/>
          </a:xfrm>
          <a:prstGeom prst="rect">
            <a:avLst/>
          </a:prstGeom>
        </p:spPr>
      </p:pic>
      <p:sp>
        <p:nvSpPr>
          <p:cNvPr id="8" name="文本框 7"/>
          <p:cNvSpPr txBox="1"/>
          <p:nvPr/>
        </p:nvSpPr>
        <p:spPr>
          <a:xfrm>
            <a:off x="179512" y="1396507"/>
            <a:ext cx="3672408" cy="2643224"/>
          </a:xfrm>
          <a:prstGeom prst="rect">
            <a:avLst/>
          </a:prstGeom>
          <a:noFill/>
        </p:spPr>
        <p:txBody>
          <a:bodyPr wrap="square" rtlCol="0">
            <a:spAutoFit/>
          </a:bodyPr>
          <a:lstStyle/>
          <a:p>
            <a:pPr>
              <a:lnSpc>
                <a:spcPct val="150000"/>
              </a:lnSpc>
            </a:pPr>
            <a:r>
              <a:rPr lang="en-US" altLang="zh-CN" sz="1400" dirty="0"/>
              <a:t>CDHD2S </a:t>
            </a:r>
            <a:r>
              <a:rPr lang="zh-CN" altLang="en-US" sz="1400" dirty="0"/>
              <a:t>是一种基于创新型技术和先进控制算法的高性能伺服驱动器。 </a:t>
            </a:r>
            <a:r>
              <a:rPr lang="en-US" altLang="zh-CN" sz="1400" dirty="0"/>
              <a:t>CDHD2S </a:t>
            </a:r>
            <a:r>
              <a:rPr lang="zh-CN" altLang="en-US" sz="1400" dirty="0"/>
              <a:t>是在此系列伺服驱动器的第二代产品基础上迭代优化， 在功能和性能方面取得了诸多改善和增强。 </a:t>
            </a:r>
            <a:br>
              <a:rPr lang="zh-CN" altLang="en-US" sz="1400" dirty="0"/>
            </a:br>
            <a:endParaRPr lang="en-US" altLang="zh-CN" sz="1400" dirty="0" smtClean="0"/>
          </a:p>
          <a:p>
            <a:pPr>
              <a:lnSpc>
                <a:spcPct val="150000"/>
              </a:lnSpc>
            </a:pPr>
            <a:r>
              <a:rPr lang="en-US" altLang="zh-CN" sz="1400" dirty="0" smtClean="0">
                <a:solidFill>
                  <a:srgbClr val="53585D"/>
                </a:solidFill>
              </a:rPr>
              <a:t>CDHD2S</a:t>
            </a:r>
            <a:r>
              <a:rPr lang="zh-CN" altLang="en-US" sz="1400" dirty="0" smtClean="0">
                <a:solidFill>
                  <a:srgbClr val="53585D"/>
                </a:solidFill>
              </a:rPr>
              <a:t>全系列标配误差补偿，全闭环，龙门等诸多功能。目前是公司主力产品。右图是</a:t>
            </a:r>
            <a:r>
              <a:rPr lang="en-US" altLang="zh-CN" sz="1400" dirty="0" smtClean="0">
                <a:solidFill>
                  <a:srgbClr val="53585D"/>
                </a:solidFill>
              </a:rPr>
              <a:t>CDHD2S</a:t>
            </a:r>
            <a:r>
              <a:rPr lang="zh-CN" altLang="en-US" sz="1400" dirty="0" smtClean="0">
                <a:solidFill>
                  <a:srgbClr val="53585D"/>
                </a:solidFill>
              </a:rPr>
              <a:t>驱动器的选型目录</a:t>
            </a:r>
          </a:p>
        </p:txBody>
      </p:sp>
    </p:spTree>
    <p:extLst>
      <p:ext uri="{BB962C8B-B14F-4D97-AF65-F5344CB8AC3E}">
        <p14:creationId xmlns:p14="http://schemas.microsoft.com/office/powerpoint/2010/main" val="21363703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9459" y="222490"/>
            <a:ext cx="2082302" cy="536437"/>
          </a:xfrm>
        </p:spPr>
        <p:txBody>
          <a:bodyPr/>
          <a:lstStyle/>
          <a:p>
            <a:pPr marL="400050" lvl="0" indent="-400050" defTabSz="457200">
              <a:lnSpc>
                <a:spcPct val="150000"/>
              </a:lnSpc>
              <a:spcBef>
                <a:spcPts val="0"/>
              </a:spcBef>
              <a:buClrTx/>
              <a:buSzPct val="100000"/>
              <a:buFont typeface="+mj-ea"/>
              <a:buAutoNum type="ea1JpnChsDbPeriod"/>
              <a:defRPr sz="2000">
                <a:solidFill>
                  <a:srgbClr val="232323"/>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CDHD2S</a:t>
            </a:r>
            <a:r>
              <a:rPr lang="zh-CN" altLang="en-US"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中低压</a:t>
            </a:r>
            <a:r>
              <a:rPr lang="zh-CN" altLang="en-US"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驱动器接口介绍</a:t>
            </a:r>
            <a:endParaRPr lang="zh-CN" altLang="zh-CN"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endParaRPr>
          </a:p>
        </p:txBody>
      </p:sp>
      <p:pic>
        <p:nvPicPr>
          <p:cNvPr id="5" name="图片 4"/>
          <p:cNvPicPr>
            <a:picLocks noChangeAspect="1"/>
          </p:cNvPicPr>
          <p:nvPr/>
        </p:nvPicPr>
        <p:blipFill>
          <a:blip r:embed="rId2"/>
          <a:stretch>
            <a:fillRect/>
          </a:stretch>
        </p:blipFill>
        <p:spPr>
          <a:xfrm>
            <a:off x="2411760" y="51470"/>
            <a:ext cx="6732239" cy="4963551"/>
          </a:xfrm>
          <a:prstGeom prst="rect">
            <a:avLst/>
          </a:prstGeom>
        </p:spPr>
      </p:pic>
    </p:spTree>
    <p:extLst>
      <p:ext uri="{BB962C8B-B14F-4D97-AF65-F5344CB8AC3E}">
        <p14:creationId xmlns:p14="http://schemas.microsoft.com/office/powerpoint/2010/main" val="15829713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9459" y="222490"/>
            <a:ext cx="2082302" cy="536437"/>
          </a:xfrm>
        </p:spPr>
        <p:txBody>
          <a:bodyPr/>
          <a:lstStyle/>
          <a:p>
            <a:pPr marL="400050" lvl="0" indent="-400050" defTabSz="457200">
              <a:lnSpc>
                <a:spcPct val="150000"/>
              </a:lnSpc>
              <a:spcBef>
                <a:spcPts val="0"/>
              </a:spcBef>
              <a:buClrTx/>
              <a:buSzPct val="100000"/>
              <a:buFont typeface="+mj-ea"/>
              <a:buAutoNum type="ea1JpnChsDbPeriod"/>
              <a:defRPr sz="2000">
                <a:solidFill>
                  <a:srgbClr val="232323"/>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CDHD2S</a:t>
            </a:r>
            <a:r>
              <a:rPr lang="zh-CN" altLang="en-US"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中低压</a:t>
            </a:r>
            <a:r>
              <a:rPr lang="zh-CN" altLang="en-US"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驱动器接口介绍</a:t>
            </a:r>
            <a:endParaRPr lang="zh-CN" altLang="zh-CN"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endParaRPr>
          </a:p>
        </p:txBody>
      </p:sp>
      <p:pic>
        <p:nvPicPr>
          <p:cNvPr id="4" name="图片 3"/>
          <p:cNvPicPr>
            <a:picLocks noChangeAspect="1"/>
          </p:cNvPicPr>
          <p:nvPr/>
        </p:nvPicPr>
        <p:blipFill>
          <a:blip r:embed="rId2"/>
          <a:stretch>
            <a:fillRect/>
          </a:stretch>
        </p:blipFill>
        <p:spPr>
          <a:xfrm>
            <a:off x="2726708" y="1"/>
            <a:ext cx="6408975" cy="5092030"/>
          </a:xfrm>
          <a:prstGeom prst="rect">
            <a:avLst/>
          </a:prstGeom>
        </p:spPr>
      </p:pic>
    </p:spTree>
    <p:extLst>
      <p:ext uri="{BB962C8B-B14F-4D97-AF65-F5344CB8AC3E}">
        <p14:creationId xmlns:p14="http://schemas.microsoft.com/office/powerpoint/2010/main" val="27528662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9459" y="222490"/>
            <a:ext cx="2082302" cy="536437"/>
          </a:xfrm>
        </p:spPr>
        <p:txBody>
          <a:bodyPr/>
          <a:lstStyle/>
          <a:p>
            <a:pPr marL="400050" lvl="0" indent="-400050" defTabSz="457200">
              <a:lnSpc>
                <a:spcPct val="150000"/>
              </a:lnSpc>
              <a:spcBef>
                <a:spcPts val="0"/>
              </a:spcBef>
              <a:buClrTx/>
              <a:buSzPct val="100000"/>
              <a:buFont typeface="+mj-ea"/>
              <a:buAutoNum type="ea1JpnChsDbPeriod"/>
              <a:defRPr sz="2000">
                <a:solidFill>
                  <a:srgbClr val="232323"/>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CDHD2S</a:t>
            </a:r>
            <a:r>
              <a:rPr lang="zh-CN" altLang="en-US"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中低压</a:t>
            </a:r>
            <a:r>
              <a:rPr lang="zh-CN" altLang="en-US"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驱动器接口介绍</a:t>
            </a:r>
            <a:endParaRPr lang="zh-CN" altLang="zh-CN"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endParaRPr>
          </a:p>
        </p:txBody>
      </p:sp>
      <p:pic>
        <p:nvPicPr>
          <p:cNvPr id="4" name="图片 3"/>
          <p:cNvPicPr>
            <a:picLocks noChangeAspect="1"/>
          </p:cNvPicPr>
          <p:nvPr/>
        </p:nvPicPr>
        <p:blipFill>
          <a:blip r:embed="rId2"/>
          <a:stretch>
            <a:fillRect/>
          </a:stretch>
        </p:blipFill>
        <p:spPr>
          <a:xfrm>
            <a:off x="2339752" y="51470"/>
            <a:ext cx="6918960" cy="5092030"/>
          </a:xfrm>
          <a:prstGeom prst="rect">
            <a:avLst/>
          </a:prstGeom>
        </p:spPr>
      </p:pic>
    </p:spTree>
    <p:extLst>
      <p:ext uri="{BB962C8B-B14F-4D97-AF65-F5344CB8AC3E}">
        <p14:creationId xmlns:p14="http://schemas.microsoft.com/office/powerpoint/2010/main" val="9217269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9459" y="222490"/>
            <a:ext cx="2082302" cy="536437"/>
          </a:xfrm>
        </p:spPr>
        <p:txBody>
          <a:bodyPr/>
          <a:lstStyle/>
          <a:p>
            <a:pPr marL="400050" lvl="0" indent="-400050" defTabSz="457200">
              <a:lnSpc>
                <a:spcPct val="150000"/>
              </a:lnSpc>
              <a:spcBef>
                <a:spcPts val="0"/>
              </a:spcBef>
              <a:buClrTx/>
              <a:buSzPct val="100000"/>
              <a:buFont typeface="+mj-ea"/>
              <a:buAutoNum type="ea1JpnChsDbPeriod"/>
              <a:defRPr sz="2000">
                <a:solidFill>
                  <a:srgbClr val="232323"/>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CDHD2S</a:t>
            </a:r>
            <a:r>
              <a:rPr lang="zh-CN" altLang="en-US"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中低压</a:t>
            </a:r>
            <a:r>
              <a:rPr lang="zh-CN" altLang="en-US"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驱动器接口介绍</a:t>
            </a:r>
            <a:endParaRPr lang="zh-CN" altLang="zh-CN"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endParaRPr>
          </a:p>
        </p:txBody>
      </p:sp>
      <p:pic>
        <p:nvPicPr>
          <p:cNvPr id="4" name="图片 3"/>
          <p:cNvPicPr>
            <a:picLocks noChangeAspect="1"/>
          </p:cNvPicPr>
          <p:nvPr/>
        </p:nvPicPr>
        <p:blipFill>
          <a:blip r:embed="rId2"/>
          <a:stretch>
            <a:fillRect/>
          </a:stretch>
        </p:blipFill>
        <p:spPr>
          <a:xfrm>
            <a:off x="2555776" y="14553"/>
            <a:ext cx="6543818" cy="5128947"/>
          </a:xfrm>
          <a:prstGeom prst="rect">
            <a:avLst/>
          </a:prstGeom>
        </p:spPr>
      </p:pic>
    </p:spTree>
    <p:extLst>
      <p:ext uri="{BB962C8B-B14F-4D97-AF65-F5344CB8AC3E}">
        <p14:creationId xmlns:p14="http://schemas.microsoft.com/office/powerpoint/2010/main" val="42435030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9459" y="222490"/>
            <a:ext cx="2082302" cy="536437"/>
          </a:xfrm>
        </p:spPr>
        <p:txBody>
          <a:bodyPr/>
          <a:lstStyle/>
          <a:p>
            <a:pPr marL="400050" lvl="0" indent="-400050" defTabSz="457200">
              <a:lnSpc>
                <a:spcPct val="150000"/>
              </a:lnSpc>
              <a:spcBef>
                <a:spcPts val="0"/>
              </a:spcBef>
              <a:buClrTx/>
              <a:buSzPct val="100000"/>
              <a:buFont typeface="+mj-ea"/>
              <a:buAutoNum type="ea1JpnChsDbPeriod"/>
              <a:defRPr sz="2000">
                <a:solidFill>
                  <a:srgbClr val="232323"/>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CDHD2S</a:t>
            </a:r>
            <a:r>
              <a:rPr lang="zh-CN" altLang="en-US"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高</a:t>
            </a:r>
            <a:r>
              <a:rPr lang="zh-CN" altLang="en-US"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压</a:t>
            </a:r>
            <a:r>
              <a:rPr lang="zh-CN" altLang="en-US"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驱动器接口介绍</a:t>
            </a:r>
            <a:endParaRPr lang="zh-CN" altLang="zh-CN"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endParaRPr>
          </a:p>
        </p:txBody>
      </p:sp>
      <p:pic>
        <p:nvPicPr>
          <p:cNvPr id="4" name="图片 3"/>
          <p:cNvPicPr>
            <a:picLocks noChangeAspect="1"/>
          </p:cNvPicPr>
          <p:nvPr/>
        </p:nvPicPr>
        <p:blipFill>
          <a:blip r:embed="rId2"/>
          <a:stretch>
            <a:fillRect/>
          </a:stretch>
        </p:blipFill>
        <p:spPr>
          <a:xfrm>
            <a:off x="2445440" y="0"/>
            <a:ext cx="6698560" cy="5143500"/>
          </a:xfrm>
          <a:prstGeom prst="rect">
            <a:avLst/>
          </a:prstGeom>
        </p:spPr>
      </p:pic>
    </p:spTree>
    <p:extLst>
      <p:ext uri="{BB962C8B-B14F-4D97-AF65-F5344CB8AC3E}">
        <p14:creationId xmlns:p14="http://schemas.microsoft.com/office/powerpoint/2010/main" val="2880237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9459" y="222490"/>
            <a:ext cx="2082302" cy="536437"/>
          </a:xfrm>
        </p:spPr>
        <p:txBody>
          <a:bodyPr/>
          <a:lstStyle/>
          <a:p>
            <a:pPr marL="400050" lvl="0" indent="-400050" defTabSz="457200">
              <a:lnSpc>
                <a:spcPct val="150000"/>
              </a:lnSpc>
              <a:spcBef>
                <a:spcPts val="0"/>
              </a:spcBef>
              <a:buClrTx/>
              <a:buSzPct val="100000"/>
              <a:buFont typeface="+mj-ea"/>
              <a:buAutoNum type="ea1JpnChsDbPeriod"/>
              <a:defRPr sz="2000">
                <a:solidFill>
                  <a:srgbClr val="232323"/>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CDHD2S</a:t>
            </a:r>
            <a:r>
              <a:rPr lang="zh-CN" altLang="en-US"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高</a:t>
            </a:r>
            <a:r>
              <a:rPr lang="zh-CN" altLang="en-US"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压</a:t>
            </a:r>
            <a:r>
              <a:rPr lang="zh-CN" altLang="en-US"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驱动器接口介绍</a:t>
            </a:r>
            <a:endParaRPr lang="zh-CN" altLang="zh-CN"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endParaRPr>
          </a:p>
        </p:txBody>
      </p:sp>
      <p:pic>
        <p:nvPicPr>
          <p:cNvPr id="4" name="图片 3"/>
          <p:cNvPicPr>
            <a:picLocks noChangeAspect="1"/>
          </p:cNvPicPr>
          <p:nvPr/>
        </p:nvPicPr>
        <p:blipFill>
          <a:blip r:embed="rId2"/>
          <a:stretch>
            <a:fillRect/>
          </a:stretch>
        </p:blipFill>
        <p:spPr>
          <a:xfrm>
            <a:off x="2483768" y="1"/>
            <a:ext cx="6660232" cy="5143500"/>
          </a:xfrm>
          <a:prstGeom prst="rect">
            <a:avLst/>
          </a:prstGeom>
        </p:spPr>
      </p:pic>
    </p:spTree>
    <p:extLst>
      <p:ext uri="{BB962C8B-B14F-4D97-AF65-F5344CB8AC3E}">
        <p14:creationId xmlns:p14="http://schemas.microsoft.com/office/powerpoint/2010/main" val="34316733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9459" y="222490"/>
            <a:ext cx="2082302" cy="536437"/>
          </a:xfrm>
        </p:spPr>
        <p:txBody>
          <a:bodyPr/>
          <a:lstStyle/>
          <a:p>
            <a:pPr marL="400050" lvl="0" indent="-400050" defTabSz="457200">
              <a:lnSpc>
                <a:spcPct val="150000"/>
              </a:lnSpc>
              <a:spcBef>
                <a:spcPts val="0"/>
              </a:spcBef>
              <a:buClrTx/>
              <a:buSzPct val="100000"/>
              <a:buFont typeface="+mj-ea"/>
              <a:buAutoNum type="ea1JpnChsDbPeriod"/>
              <a:defRPr sz="2000">
                <a:solidFill>
                  <a:srgbClr val="232323"/>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CDHD2S</a:t>
            </a:r>
            <a:r>
              <a:rPr lang="zh-CN" altLang="en-US"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高</a:t>
            </a:r>
            <a:r>
              <a:rPr lang="zh-CN" altLang="en-US"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压</a:t>
            </a:r>
            <a:r>
              <a:rPr lang="zh-CN" altLang="en-US"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驱动器接口介绍</a:t>
            </a:r>
            <a:endParaRPr lang="zh-CN" altLang="zh-CN"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endParaRPr>
          </a:p>
        </p:txBody>
      </p:sp>
      <p:pic>
        <p:nvPicPr>
          <p:cNvPr id="4" name="图片 3"/>
          <p:cNvPicPr>
            <a:picLocks noChangeAspect="1"/>
          </p:cNvPicPr>
          <p:nvPr/>
        </p:nvPicPr>
        <p:blipFill>
          <a:blip r:embed="rId2"/>
          <a:stretch>
            <a:fillRect/>
          </a:stretch>
        </p:blipFill>
        <p:spPr>
          <a:xfrm>
            <a:off x="2411761" y="-21274"/>
            <a:ext cx="6732239" cy="5164774"/>
          </a:xfrm>
          <a:prstGeom prst="rect">
            <a:avLst/>
          </a:prstGeom>
        </p:spPr>
      </p:pic>
    </p:spTree>
    <p:extLst>
      <p:ext uri="{BB962C8B-B14F-4D97-AF65-F5344CB8AC3E}">
        <p14:creationId xmlns:p14="http://schemas.microsoft.com/office/powerpoint/2010/main" val="19195016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9459" y="222490"/>
            <a:ext cx="2082302" cy="536437"/>
          </a:xfrm>
        </p:spPr>
        <p:txBody>
          <a:bodyPr/>
          <a:lstStyle/>
          <a:p>
            <a:pPr marL="400050" lvl="0" indent="-400050" defTabSz="457200">
              <a:lnSpc>
                <a:spcPct val="150000"/>
              </a:lnSpc>
              <a:spcBef>
                <a:spcPts val="0"/>
              </a:spcBef>
              <a:buClrTx/>
              <a:buSzPct val="100000"/>
              <a:buFont typeface="+mj-ea"/>
              <a:buAutoNum type="ea1JpnChsDbPeriod"/>
              <a:defRPr sz="2000">
                <a:solidFill>
                  <a:srgbClr val="232323"/>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CDHD2S</a:t>
            </a:r>
            <a:r>
              <a:rPr lang="zh-CN" altLang="en-US"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高</a:t>
            </a:r>
            <a:r>
              <a:rPr lang="zh-CN" altLang="en-US"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压</a:t>
            </a:r>
            <a:r>
              <a:rPr lang="zh-CN" altLang="en-US"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驱动器接口介绍</a:t>
            </a:r>
            <a:endParaRPr lang="zh-CN" altLang="zh-CN"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endParaRPr>
          </a:p>
        </p:txBody>
      </p:sp>
      <p:pic>
        <p:nvPicPr>
          <p:cNvPr id="4" name="图片 3"/>
          <p:cNvPicPr>
            <a:picLocks noChangeAspect="1"/>
          </p:cNvPicPr>
          <p:nvPr/>
        </p:nvPicPr>
        <p:blipFill>
          <a:blip r:embed="rId2"/>
          <a:stretch>
            <a:fillRect/>
          </a:stretch>
        </p:blipFill>
        <p:spPr>
          <a:xfrm>
            <a:off x="2555776" y="1"/>
            <a:ext cx="6588224" cy="5143500"/>
          </a:xfrm>
          <a:prstGeom prst="rect">
            <a:avLst/>
          </a:prstGeom>
        </p:spPr>
      </p:pic>
    </p:spTree>
    <p:extLst>
      <p:ext uri="{BB962C8B-B14F-4D97-AF65-F5344CB8AC3E}">
        <p14:creationId xmlns:p14="http://schemas.microsoft.com/office/powerpoint/2010/main" val="32883839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9459" y="222490"/>
            <a:ext cx="2082302" cy="536437"/>
          </a:xfrm>
        </p:spPr>
        <p:txBody>
          <a:bodyPr/>
          <a:lstStyle/>
          <a:p>
            <a:pPr marL="400050" lvl="0" indent="-400050" defTabSz="457200">
              <a:lnSpc>
                <a:spcPct val="150000"/>
              </a:lnSpc>
              <a:spcBef>
                <a:spcPts val="0"/>
              </a:spcBef>
              <a:buClrTx/>
              <a:buSzPct val="100000"/>
              <a:buFont typeface="+mj-ea"/>
              <a:buAutoNum type="ea1JpnChsDbPeriod"/>
              <a:defRPr sz="2000">
                <a:solidFill>
                  <a:srgbClr val="232323"/>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CDHD2S</a:t>
            </a:r>
            <a:r>
              <a:rPr lang="zh-CN" altLang="en-US"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高</a:t>
            </a:r>
            <a:r>
              <a:rPr lang="zh-CN" altLang="en-US"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压</a:t>
            </a:r>
            <a:r>
              <a:rPr lang="zh-CN" altLang="en-US"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驱动器接口介绍</a:t>
            </a:r>
            <a:endParaRPr lang="zh-CN" altLang="zh-CN"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endParaRPr>
          </a:p>
        </p:txBody>
      </p:sp>
      <p:pic>
        <p:nvPicPr>
          <p:cNvPr id="4" name="图片 3"/>
          <p:cNvPicPr>
            <a:picLocks noChangeAspect="1"/>
          </p:cNvPicPr>
          <p:nvPr/>
        </p:nvPicPr>
        <p:blipFill>
          <a:blip r:embed="rId2"/>
          <a:stretch>
            <a:fillRect/>
          </a:stretch>
        </p:blipFill>
        <p:spPr>
          <a:xfrm>
            <a:off x="2582611" y="1"/>
            <a:ext cx="6561389" cy="5092030"/>
          </a:xfrm>
          <a:prstGeom prst="rect">
            <a:avLst/>
          </a:prstGeom>
        </p:spPr>
      </p:pic>
    </p:spTree>
    <p:extLst>
      <p:ext uri="{BB962C8B-B14F-4D97-AF65-F5344CB8AC3E}">
        <p14:creationId xmlns:p14="http://schemas.microsoft.com/office/powerpoint/2010/main" val="33729402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9459" y="222490"/>
            <a:ext cx="2082302" cy="536437"/>
          </a:xfrm>
        </p:spPr>
        <p:txBody>
          <a:bodyPr/>
          <a:lstStyle/>
          <a:p>
            <a:pPr marL="400050" lvl="0" indent="-400050" defTabSz="457200">
              <a:lnSpc>
                <a:spcPct val="150000"/>
              </a:lnSpc>
              <a:spcBef>
                <a:spcPts val="0"/>
              </a:spcBef>
              <a:buClrTx/>
              <a:buSzPct val="100000"/>
              <a:buFont typeface="+mj-ea"/>
              <a:buAutoNum type="ea1JpnChsDbPeriod"/>
              <a:defRPr sz="2000">
                <a:solidFill>
                  <a:srgbClr val="232323"/>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CDHD2S</a:t>
            </a:r>
            <a:r>
              <a:rPr lang="zh-CN" altLang="en-US"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驱动器</a:t>
            </a:r>
            <a:r>
              <a:rPr lang="zh-CN" altLang="en-US"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接口介绍</a:t>
            </a:r>
            <a:endParaRPr lang="zh-CN" altLang="zh-CN"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endParaRPr>
          </a:p>
        </p:txBody>
      </p:sp>
      <p:pic>
        <p:nvPicPr>
          <p:cNvPr id="4" name="图片 3"/>
          <p:cNvPicPr>
            <a:picLocks noChangeAspect="1"/>
          </p:cNvPicPr>
          <p:nvPr/>
        </p:nvPicPr>
        <p:blipFill>
          <a:blip r:embed="rId2"/>
          <a:stretch>
            <a:fillRect/>
          </a:stretch>
        </p:blipFill>
        <p:spPr>
          <a:xfrm>
            <a:off x="2590232" y="17447"/>
            <a:ext cx="6553768" cy="5126053"/>
          </a:xfrm>
          <a:prstGeom prst="rect">
            <a:avLst/>
          </a:prstGeom>
        </p:spPr>
      </p:pic>
    </p:spTree>
    <p:extLst>
      <p:ext uri="{BB962C8B-B14F-4D97-AF65-F5344CB8AC3E}">
        <p14:creationId xmlns:p14="http://schemas.microsoft.com/office/powerpoint/2010/main" val="13272069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9459" y="222490"/>
            <a:ext cx="2082302" cy="536437"/>
          </a:xfrm>
        </p:spPr>
        <p:txBody>
          <a:bodyPr/>
          <a:lstStyle/>
          <a:p>
            <a:pPr marL="400050" lvl="0" indent="-400050" defTabSz="457200">
              <a:lnSpc>
                <a:spcPct val="150000"/>
              </a:lnSpc>
              <a:spcBef>
                <a:spcPts val="0"/>
              </a:spcBef>
              <a:buClrTx/>
              <a:buSzPct val="100000"/>
              <a:buFont typeface="+mj-ea"/>
              <a:buAutoNum type="ea1JpnChsDbPeriod"/>
              <a:defRPr sz="2000">
                <a:solidFill>
                  <a:srgbClr val="232323"/>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CDHD2S</a:t>
            </a:r>
            <a:r>
              <a:rPr lang="zh-CN" altLang="en-US"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高</a:t>
            </a:r>
            <a:r>
              <a:rPr lang="zh-CN" altLang="en-US"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压</a:t>
            </a:r>
            <a:r>
              <a:rPr lang="zh-CN" altLang="en-US"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驱动器接口介绍</a:t>
            </a:r>
            <a:endParaRPr lang="zh-CN" altLang="zh-CN"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endParaRPr>
          </a:p>
        </p:txBody>
      </p:sp>
      <p:pic>
        <p:nvPicPr>
          <p:cNvPr id="2" name="图片 1"/>
          <p:cNvPicPr>
            <a:picLocks noChangeAspect="1"/>
          </p:cNvPicPr>
          <p:nvPr/>
        </p:nvPicPr>
        <p:blipFill>
          <a:blip r:embed="rId2"/>
          <a:stretch>
            <a:fillRect/>
          </a:stretch>
        </p:blipFill>
        <p:spPr>
          <a:xfrm>
            <a:off x="35496" y="752844"/>
            <a:ext cx="7920879" cy="1080120"/>
          </a:xfrm>
          <a:prstGeom prst="rect">
            <a:avLst/>
          </a:prstGeom>
        </p:spPr>
      </p:pic>
      <p:pic>
        <p:nvPicPr>
          <p:cNvPr id="4" name="图片 3"/>
          <p:cNvPicPr>
            <a:picLocks noChangeAspect="1"/>
          </p:cNvPicPr>
          <p:nvPr/>
        </p:nvPicPr>
        <p:blipFill>
          <a:blip r:embed="rId3"/>
          <a:stretch>
            <a:fillRect/>
          </a:stretch>
        </p:blipFill>
        <p:spPr>
          <a:xfrm>
            <a:off x="321868" y="1707654"/>
            <a:ext cx="7574936" cy="3323990"/>
          </a:xfrm>
          <a:prstGeom prst="rect">
            <a:avLst/>
          </a:prstGeom>
        </p:spPr>
      </p:pic>
    </p:spTree>
    <p:extLst>
      <p:ext uri="{BB962C8B-B14F-4D97-AF65-F5344CB8AC3E}">
        <p14:creationId xmlns:p14="http://schemas.microsoft.com/office/powerpoint/2010/main" val="10476723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0" y="1059582"/>
            <a:ext cx="4456491" cy="2060559"/>
          </a:xfrm>
          <a:prstGeom prst="rect">
            <a:avLst/>
          </a:prstGeom>
        </p:spPr>
      </p:pic>
      <p:sp>
        <p:nvSpPr>
          <p:cNvPr id="3" name="Title 2"/>
          <p:cNvSpPr>
            <a:spLocks noGrp="1"/>
          </p:cNvSpPr>
          <p:nvPr>
            <p:ph type="title"/>
          </p:nvPr>
        </p:nvSpPr>
        <p:spPr>
          <a:xfrm>
            <a:off x="329459" y="222490"/>
            <a:ext cx="2082302" cy="536437"/>
          </a:xfrm>
        </p:spPr>
        <p:txBody>
          <a:bodyPr/>
          <a:lstStyle/>
          <a:p>
            <a:pPr marL="400050" lvl="0" indent="-400050" defTabSz="457200">
              <a:lnSpc>
                <a:spcPct val="150000"/>
              </a:lnSpc>
              <a:spcBef>
                <a:spcPts val="0"/>
              </a:spcBef>
              <a:buClrTx/>
              <a:buSzPct val="100000"/>
              <a:buFont typeface="+mj-ea"/>
              <a:buAutoNum type="ea1JpnChsDbPeriod"/>
              <a:defRPr sz="2000">
                <a:solidFill>
                  <a:srgbClr val="232323"/>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BD3E</a:t>
            </a:r>
            <a:r>
              <a:rPr lang="zh-CN" altLang="en-US"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总线型驱动器接口介绍</a:t>
            </a:r>
            <a:endParaRPr lang="zh-CN" altLang="zh-CN"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endParaRPr>
          </a:p>
        </p:txBody>
      </p:sp>
      <p:pic>
        <p:nvPicPr>
          <p:cNvPr id="4" name="图片 3"/>
          <p:cNvPicPr>
            <a:picLocks noChangeAspect="1"/>
          </p:cNvPicPr>
          <p:nvPr/>
        </p:nvPicPr>
        <p:blipFill>
          <a:blip r:embed="rId3"/>
          <a:stretch>
            <a:fillRect/>
          </a:stretch>
        </p:blipFill>
        <p:spPr>
          <a:xfrm>
            <a:off x="4335363" y="-16929"/>
            <a:ext cx="4808637" cy="5160429"/>
          </a:xfrm>
          <a:prstGeom prst="rect">
            <a:avLst/>
          </a:prstGeom>
        </p:spPr>
      </p:pic>
      <p:sp>
        <p:nvSpPr>
          <p:cNvPr id="5" name="矩形 4"/>
          <p:cNvSpPr/>
          <p:nvPr/>
        </p:nvSpPr>
        <p:spPr>
          <a:xfrm>
            <a:off x="-57755" y="3363838"/>
            <a:ext cx="4572000" cy="1384995"/>
          </a:xfrm>
          <a:prstGeom prst="rect">
            <a:avLst/>
          </a:prstGeom>
        </p:spPr>
        <p:txBody>
          <a:bodyPr>
            <a:spAutoFit/>
          </a:bodyPr>
          <a:lstStyle/>
          <a:p>
            <a:r>
              <a:rPr lang="en-US" altLang="zh-CN" sz="1200" dirty="0">
                <a:solidFill>
                  <a:srgbClr val="000000"/>
                </a:solidFill>
                <a:latin typeface="微软雅黑" panose="020B0503020204020204" pitchFamily="34" charset="-122"/>
                <a:ea typeface="微软雅黑" panose="020B0503020204020204" pitchFamily="34" charset="-122"/>
              </a:rPr>
              <a:t>BD3E </a:t>
            </a:r>
            <a:r>
              <a:rPr lang="zh-CN" altLang="en-US" sz="1200" dirty="0">
                <a:solidFill>
                  <a:srgbClr val="000000"/>
                </a:solidFill>
                <a:latin typeface="微软雅黑" panose="020B0503020204020204" pitchFamily="34" charset="-122"/>
                <a:ea typeface="微软雅黑" panose="020B0503020204020204" pitchFamily="34" charset="-122"/>
              </a:rPr>
              <a:t>是一款高性能伺服</a:t>
            </a:r>
            <a:r>
              <a:rPr lang="zh-CN" altLang="en-US" sz="1200" dirty="0" smtClean="0">
                <a:solidFill>
                  <a:srgbClr val="000000"/>
                </a:solidFill>
                <a:latin typeface="微软雅黑" panose="020B0503020204020204" pitchFamily="34" charset="-122"/>
                <a:ea typeface="微软雅黑" panose="020B0503020204020204" pitchFamily="34" charset="-122"/>
              </a:rPr>
              <a:t>驱</a:t>
            </a:r>
            <a:r>
              <a:rPr lang="zh-CN" altLang="en-US" sz="1200" dirty="0">
                <a:solidFill>
                  <a:srgbClr val="000000"/>
                </a:solidFill>
                <a:latin typeface="微软雅黑" panose="020B0503020204020204" pitchFamily="34" charset="-122"/>
                <a:ea typeface="微软雅黑" panose="020B0503020204020204" pitchFamily="34" charset="-122"/>
              </a:rPr>
              <a:t>动</a:t>
            </a:r>
            <a:r>
              <a:rPr lang="zh-CN" altLang="en-US" sz="1200" dirty="0" smtClean="0">
                <a:solidFill>
                  <a:srgbClr val="000000"/>
                </a:solidFill>
                <a:latin typeface="微软雅黑" panose="020B0503020204020204" pitchFamily="34" charset="-122"/>
                <a:ea typeface="微软雅黑" panose="020B0503020204020204" pitchFamily="34" charset="-122"/>
              </a:rPr>
              <a:t>器</a:t>
            </a:r>
            <a:r>
              <a:rPr lang="zh-CN" altLang="en-US" sz="1200" dirty="0">
                <a:solidFill>
                  <a:srgbClr val="000000"/>
                </a:solidFill>
                <a:latin typeface="微软雅黑" panose="020B0503020204020204" pitchFamily="34" charset="-122"/>
                <a:ea typeface="微软雅黑" panose="020B0503020204020204" pitchFamily="34" charset="-122"/>
              </a:rPr>
              <a:t>，与为 </a:t>
            </a:r>
            <a:r>
              <a:rPr lang="en-US" altLang="zh-CN" sz="1200" dirty="0">
                <a:solidFill>
                  <a:srgbClr val="000000"/>
                </a:solidFill>
                <a:latin typeface="微软雅黑" panose="020B0503020204020204" pitchFamily="34" charset="-122"/>
                <a:ea typeface="微软雅黑" panose="020B0503020204020204" pitchFamily="34" charset="-122"/>
              </a:rPr>
              <a:t>3C</a:t>
            </a:r>
            <a:r>
              <a:rPr lang="zh-CN" altLang="en-US" sz="1200" dirty="0">
                <a:solidFill>
                  <a:srgbClr val="000000"/>
                </a:solidFill>
                <a:latin typeface="微软雅黑" panose="020B0503020204020204" pitchFamily="34" charset="-122"/>
                <a:ea typeface="微软雅黑" panose="020B0503020204020204" pitchFamily="34" charset="-122"/>
              </a:rPr>
              <a:t>（计算机、通信和消费性电子产品）、半寻体</a:t>
            </a:r>
            <a:r>
              <a:rPr lang="zh-CN" altLang="en-US" sz="1200" dirty="0" smtClean="0">
                <a:solidFill>
                  <a:srgbClr val="000000"/>
                </a:solidFill>
                <a:latin typeface="微软雅黑" panose="020B0503020204020204" pitchFamily="34" charset="-122"/>
                <a:ea typeface="微软雅黑" panose="020B0503020204020204" pitchFamily="34" charset="-122"/>
              </a:rPr>
              <a:t>行业和</a:t>
            </a:r>
            <a:r>
              <a:rPr lang="zh-CN" altLang="en-US" sz="1200" dirty="0">
                <a:solidFill>
                  <a:srgbClr val="000000"/>
                </a:solidFill>
                <a:latin typeface="微软雅黑" panose="020B0503020204020204" pitchFamily="34" charset="-122"/>
                <a:ea typeface="微软雅黑" panose="020B0503020204020204" pitchFamily="34" charset="-122"/>
              </a:rPr>
              <a:t>电子组件讴备，以及机器人、锂电等行业而优化讴计。</a:t>
            </a:r>
            <a:r>
              <a:rPr lang="en-US" altLang="zh-CN" sz="1200" dirty="0">
                <a:solidFill>
                  <a:srgbClr val="000000"/>
                </a:solidFill>
                <a:latin typeface="微软雅黑" panose="020B0503020204020204" pitchFamily="34" charset="-122"/>
                <a:ea typeface="微软雅黑" panose="020B0503020204020204" pitchFamily="34" charset="-122"/>
              </a:rPr>
              <a:t>BD3E </a:t>
            </a:r>
            <a:r>
              <a:rPr lang="zh-CN" altLang="en-US" sz="1200" dirty="0" smtClean="0">
                <a:solidFill>
                  <a:srgbClr val="000000"/>
                </a:solidFill>
                <a:latin typeface="微软雅黑" panose="020B0503020204020204" pitchFamily="34" charset="-122"/>
                <a:ea typeface="微软雅黑" panose="020B0503020204020204" pitchFamily="34" charset="-122"/>
              </a:rPr>
              <a:t>驱</a:t>
            </a:r>
            <a:r>
              <a:rPr lang="zh-CN" altLang="en-US" sz="1200" dirty="0">
                <a:solidFill>
                  <a:srgbClr val="000000"/>
                </a:solidFill>
                <a:latin typeface="微软雅黑" panose="020B0503020204020204" pitchFamily="34" charset="-122"/>
                <a:ea typeface="微软雅黑" panose="020B0503020204020204" pitchFamily="34" charset="-122"/>
              </a:rPr>
              <a:t>动</a:t>
            </a:r>
            <a:r>
              <a:rPr lang="zh-CN" altLang="en-US" sz="1200" dirty="0" smtClean="0">
                <a:solidFill>
                  <a:srgbClr val="000000"/>
                </a:solidFill>
                <a:latin typeface="微软雅黑" panose="020B0503020204020204" pitchFamily="34" charset="-122"/>
                <a:ea typeface="微软雅黑" panose="020B0503020204020204" pitchFamily="34" charset="-122"/>
              </a:rPr>
              <a:t>器</a:t>
            </a:r>
            <a:r>
              <a:rPr lang="zh-CN" altLang="en-US" sz="1200" dirty="0">
                <a:solidFill>
                  <a:srgbClr val="000000"/>
                </a:solidFill>
                <a:latin typeface="微软雅黑" panose="020B0503020204020204" pitchFamily="34" charset="-122"/>
                <a:ea typeface="微软雅黑" panose="020B0503020204020204" pitchFamily="34" charset="-122"/>
              </a:rPr>
              <a:t>可匹配 </a:t>
            </a:r>
            <a:r>
              <a:rPr lang="en-US" altLang="zh-CN" sz="1200" dirty="0">
                <a:solidFill>
                  <a:srgbClr val="000000"/>
                </a:solidFill>
                <a:latin typeface="微软雅黑" panose="020B0503020204020204" pitchFamily="34" charset="-122"/>
                <a:ea typeface="微软雅黑" panose="020B0503020204020204" pitchFamily="34" charset="-122"/>
              </a:rPr>
              <a:t>100W~3000W </a:t>
            </a:r>
            <a:r>
              <a:rPr lang="zh-CN" altLang="en-US" sz="1200" dirty="0">
                <a:solidFill>
                  <a:srgbClr val="000000"/>
                </a:solidFill>
                <a:latin typeface="微软雅黑" panose="020B0503020204020204" pitchFamily="34" charset="-122"/>
                <a:ea typeface="微软雅黑" panose="020B0503020204020204" pitchFamily="34" charset="-122"/>
              </a:rPr>
              <a:t>的伺服电机，驱劢器和电机的匹配确保了</a:t>
            </a:r>
            <a:r>
              <a:rPr lang="zh-CN" altLang="en-US" sz="1200" dirty="0" smtClean="0">
                <a:solidFill>
                  <a:srgbClr val="000000"/>
                </a:solidFill>
                <a:latin typeface="微软雅黑" panose="020B0503020204020204" pitchFamily="34" charset="-122"/>
                <a:ea typeface="微软雅黑" panose="020B0503020204020204" pitchFamily="34" charset="-122"/>
              </a:rPr>
              <a:t>机器造</a:t>
            </a:r>
            <a:r>
              <a:rPr lang="zh-CN" altLang="en-US" sz="1200" dirty="0">
                <a:solidFill>
                  <a:srgbClr val="000000"/>
                </a:solidFill>
                <a:latin typeface="微软雅黑" panose="020B0503020204020204" pitchFamily="34" charset="-122"/>
                <a:ea typeface="微软雅黑" panose="020B0503020204020204" pitchFamily="34" charset="-122"/>
              </a:rPr>
              <a:t>商能够获得最佳的</a:t>
            </a:r>
            <a:r>
              <a:rPr lang="zh-CN" altLang="en-US" sz="1200" dirty="0" smtClean="0">
                <a:solidFill>
                  <a:srgbClr val="000000"/>
                </a:solidFill>
                <a:latin typeface="微软雅黑" panose="020B0503020204020204" pitchFamily="34" charset="-122"/>
                <a:ea typeface="微软雅黑" panose="020B0503020204020204" pitchFamily="34" charset="-122"/>
              </a:rPr>
              <a:t>运动控制性能</a:t>
            </a:r>
            <a:r>
              <a:rPr lang="zh-CN" altLang="en-US" sz="1200" dirty="0">
                <a:solidFill>
                  <a:srgbClr val="000000"/>
                </a:solidFill>
                <a:latin typeface="微软雅黑" panose="020B0503020204020204" pitchFamily="34" charset="-122"/>
                <a:ea typeface="微软雅黑" panose="020B0503020204020204" pitchFamily="34" charset="-122"/>
              </a:rPr>
              <a:t>、机器运行效率和高产量。</a:t>
            </a:r>
            <a:r>
              <a:rPr lang="zh-CN" altLang="en-US" dirty="0"/>
              <a:t> </a:t>
            </a:r>
            <a:br>
              <a:rPr lang="zh-CN" altLang="en-US" dirty="0"/>
            </a:br>
            <a:endParaRPr lang="zh-CN" altLang="en-US" dirty="0"/>
          </a:p>
        </p:txBody>
      </p:sp>
    </p:spTree>
    <p:extLst>
      <p:ext uri="{BB962C8B-B14F-4D97-AF65-F5344CB8AC3E}">
        <p14:creationId xmlns:p14="http://schemas.microsoft.com/office/powerpoint/2010/main" val="31321302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9459" y="222490"/>
            <a:ext cx="2082302" cy="536437"/>
          </a:xfrm>
        </p:spPr>
        <p:txBody>
          <a:bodyPr/>
          <a:lstStyle/>
          <a:p>
            <a:pPr marL="400050" lvl="0" indent="-400050" defTabSz="457200">
              <a:lnSpc>
                <a:spcPct val="150000"/>
              </a:lnSpc>
              <a:spcBef>
                <a:spcPts val="0"/>
              </a:spcBef>
              <a:buClrTx/>
              <a:buSzPct val="100000"/>
              <a:buFont typeface="+mj-ea"/>
              <a:buAutoNum type="ea1JpnChsDbPeriod"/>
              <a:defRPr sz="2000">
                <a:solidFill>
                  <a:srgbClr val="232323"/>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BD3E</a:t>
            </a:r>
            <a:r>
              <a:rPr lang="zh-CN" altLang="en-US"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总线型驱动器接口介绍</a:t>
            </a:r>
            <a:endParaRPr lang="zh-CN" altLang="zh-CN"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endParaRPr>
          </a:p>
        </p:txBody>
      </p:sp>
      <p:pic>
        <p:nvPicPr>
          <p:cNvPr id="4" name="图片 3"/>
          <p:cNvPicPr>
            <a:picLocks noChangeAspect="1"/>
          </p:cNvPicPr>
          <p:nvPr/>
        </p:nvPicPr>
        <p:blipFill>
          <a:blip r:embed="rId2"/>
          <a:stretch>
            <a:fillRect/>
          </a:stretch>
        </p:blipFill>
        <p:spPr>
          <a:xfrm>
            <a:off x="2339752" y="0"/>
            <a:ext cx="6804248" cy="5020022"/>
          </a:xfrm>
          <a:prstGeom prst="rect">
            <a:avLst/>
          </a:prstGeom>
        </p:spPr>
      </p:pic>
    </p:spTree>
    <p:extLst>
      <p:ext uri="{BB962C8B-B14F-4D97-AF65-F5344CB8AC3E}">
        <p14:creationId xmlns:p14="http://schemas.microsoft.com/office/powerpoint/2010/main" val="39062649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9459" y="222490"/>
            <a:ext cx="2082302" cy="536437"/>
          </a:xfrm>
        </p:spPr>
        <p:txBody>
          <a:bodyPr/>
          <a:lstStyle/>
          <a:p>
            <a:pPr marL="400050" lvl="0" indent="-400050" defTabSz="457200">
              <a:lnSpc>
                <a:spcPct val="150000"/>
              </a:lnSpc>
              <a:spcBef>
                <a:spcPts val="0"/>
              </a:spcBef>
              <a:buClrTx/>
              <a:buSzPct val="100000"/>
              <a:buFont typeface="+mj-ea"/>
              <a:buAutoNum type="ea1JpnChsDbPeriod"/>
              <a:defRPr sz="2000">
                <a:solidFill>
                  <a:srgbClr val="232323"/>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BD3E</a:t>
            </a:r>
            <a:r>
              <a:rPr lang="zh-CN" altLang="en-US"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总线型驱动器接口介绍</a:t>
            </a:r>
            <a:endParaRPr lang="zh-CN" altLang="zh-CN"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endParaRPr>
          </a:p>
        </p:txBody>
      </p:sp>
      <p:pic>
        <p:nvPicPr>
          <p:cNvPr id="5" name="图片 4"/>
          <p:cNvPicPr>
            <a:picLocks noChangeAspect="1"/>
          </p:cNvPicPr>
          <p:nvPr/>
        </p:nvPicPr>
        <p:blipFill>
          <a:blip r:embed="rId2"/>
          <a:stretch>
            <a:fillRect/>
          </a:stretch>
        </p:blipFill>
        <p:spPr>
          <a:xfrm>
            <a:off x="179512" y="1059582"/>
            <a:ext cx="3095080" cy="3368176"/>
          </a:xfrm>
          <a:prstGeom prst="rect">
            <a:avLst/>
          </a:prstGeom>
        </p:spPr>
      </p:pic>
      <p:pic>
        <p:nvPicPr>
          <p:cNvPr id="6" name="图片 5"/>
          <p:cNvPicPr>
            <a:picLocks noChangeAspect="1"/>
          </p:cNvPicPr>
          <p:nvPr/>
        </p:nvPicPr>
        <p:blipFill>
          <a:blip r:embed="rId3"/>
          <a:stretch>
            <a:fillRect/>
          </a:stretch>
        </p:blipFill>
        <p:spPr>
          <a:xfrm>
            <a:off x="3779912" y="987574"/>
            <a:ext cx="4092940" cy="3949687"/>
          </a:xfrm>
          <a:prstGeom prst="rect">
            <a:avLst/>
          </a:prstGeom>
        </p:spPr>
      </p:pic>
    </p:spTree>
    <p:extLst>
      <p:ext uri="{BB962C8B-B14F-4D97-AF65-F5344CB8AC3E}">
        <p14:creationId xmlns:p14="http://schemas.microsoft.com/office/powerpoint/2010/main" val="17202642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9459" y="222490"/>
            <a:ext cx="2082302" cy="536437"/>
          </a:xfrm>
        </p:spPr>
        <p:txBody>
          <a:bodyPr/>
          <a:lstStyle/>
          <a:p>
            <a:pPr marL="400050" lvl="0" indent="-400050" defTabSz="457200">
              <a:lnSpc>
                <a:spcPct val="150000"/>
              </a:lnSpc>
              <a:spcBef>
                <a:spcPts val="0"/>
              </a:spcBef>
              <a:buClrTx/>
              <a:buSzPct val="100000"/>
              <a:buFont typeface="+mj-ea"/>
              <a:buAutoNum type="ea1JpnChsDbPeriod"/>
              <a:defRPr sz="2000">
                <a:solidFill>
                  <a:srgbClr val="232323"/>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BD3E</a:t>
            </a:r>
            <a:r>
              <a:rPr lang="zh-CN" altLang="en-US"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总线型驱动器接口介绍</a:t>
            </a:r>
            <a:endParaRPr lang="zh-CN" altLang="zh-CN"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endParaRPr>
          </a:p>
        </p:txBody>
      </p:sp>
      <p:pic>
        <p:nvPicPr>
          <p:cNvPr id="4" name="图片 3"/>
          <p:cNvPicPr>
            <a:picLocks noChangeAspect="1"/>
          </p:cNvPicPr>
          <p:nvPr/>
        </p:nvPicPr>
        <p:blipFill>
          <a:blip r:embed="rId2"/>
          <a:stretch>
            <a:fillRect/>
          </a:stretch>
        </p:blipFill>
        <p:spPr>
          <a:xfrm>
            <a:off x="2689301" y="0"/>
            <a:ext cx="6454699" cy="5143499"/>
          </a:xfrm>
          <a:prstGeom prst="rect">
            <a:avLst/>
          </a:prstGeom>
        </p:spPr>
      </p:pic>
    </p:spTree>
    <p:extLst>
      <p:ext uri="{BB962C8B-B14F-4D97-AF65-F5344CB8AC3E}">
        <p14:creationId xmlns:p14="http://schemas.microsoft.com/office/powerpoint/2010/main" val="2697692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9459" y="222490"/>
            <a:ext cx="2082302" cy="536437"/>
          </a:xfrm>
        </p:spPr>
        <p:txBody>
          <a:bodyPr/>
          <a:lstStyle/>
          <a:p>
            <a:pPr marL="400050" lvl="0" indent="-400050" defTabSz="457200">
              <a:lnSpc>
                <a:spcPct val="150000"/>
              </a:lnSpc>
              <a:spcBef>
                <a:spcPts val="0"/>
              </a:spcBef>
              <a:buClrTx/>
              <a:buSzPct val="100000"/>
              <a:buFont typeface="+mj-ea"/>
              <a:buAutoNum type="ea1JpnChsDbPeriod"/>
              <a:defRPr sz="2000">
                <a:solidFill>
                  <a:srgbClr val="232323"/>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BD3E</a:t>
            </a:r>
            <a:r>
              <a:rPr lang="zh-CN" altLang="en-US"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总线型驱动器接口介绍</a:t>
            </a:r>
            <a:endParaRPr lang="zh-CN" altLang="zh-CN"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endParaRPr>
          </a:p>
        </p:txBody>
      </p:sp>
      <p:pic>
        <p:nvPicPr>
          <p:cNvPr id="4" name="图片 3"/>
          <p:cNvPicPr>
            <a:picLocks noChangeAspect="1"/>
          </p:cNvPicPr>
          <p:nvPr/>
        </p:nvPicPr>
        <p:blipFill>
          <a:blip r:embed="rId2"/>
          <a:stretch>
            <a:fillRect/>
          </a:stretch>
        </p:blipFill>
        <p:spPr>
          <a:xfrm>
            <a:off x="2803611" y="0"/>
            <a:ext cx="6340389" cy="5143500"/>
          </a:xfrm>
          <a:prstGeom prst="rect">
            <a:avLst/>
          </a:prstGeom>
        </p:spPr>
      </p:pic>
      <p:sp>
        <p:nvSpPr>
          <p:cNvPr id="2" name="矩形 1"/>
          <p:cNvSpPr/>
          <p:nvPr/>
        </p:nvSpPr>
        <p:spPr>
          <a:xfrm>
            <a:off x="227633" y="1275606"/>
            <a:ext cx="2162082" cy="2031325"/>
          </a:xfrm>
          <a:prstGeom prst="rect">
            <a:avLst/>
          </a:prstGeom>
        </p:spPr>
        <p:txBody>
          <a:bodyPr wrap="square">
            <a:spAutoFit/>
          </a:bodyPr>
          <a:lstStyle/>
          <a:p>
            <a:r>
              <a:rPr lang="zh-CN" altLang="en-US" dirty="0">
                <a:solidFill>
                  <a:srgbClr val="000000"/>
                </a:solidFill>
                <a:latin typeface="微软雅黑" panose="020B0503020204020204" pitchFamily="34" charset="-122"/>
                <a:ea typeface="微软雅黑" panose="020B0503020204020204" pitchFamily="34" charset="-122"/>
              </a:rPr>
              <a:t>如果应用场合需要外接再生电阻，请</a:t>
            </a:r>
            <a:r>
              <a:rPr lang="zh-CN" altLang="en-US" dirty="0" smtClean="0">
                <a:solidFill>
                  <a:srgbClr val="000000"/>
                </a:solidFill>
                <a:latin typeface="微软雅黑" panose="020B0503020204020204" pitchFamily="34" charset="-122"/>
                <a:ea typeface="微软雅黑" panose="020B0503020204020204" pitchFamily="34" charset="-122"/>
              </a:rPr>
              <a:t>先移除 </a:t>
            </a:r>
            <a:r>
              <a:rPr lang="en-US" altLang="zh-CN" dirty="0">
                <a:solidFill>
                  <a:srgbClr val="000000"/>
                </a:solidFill>
                <a:latin typeface="微软雅黑" panose="020B0503020204020204" pitchFamily="34" charset="-122"/>
                <a:ea typeface="微软雅黑" panose="020B0503020204020204" pitchFamily="34" charset="-122"/>
              </a:rPr>
              <a:t>P </a:t>
            </a:r>
            <a:r>
              <a:rPr lang="zh-CN" altLang="en-US" dirty="0">
                <a:solidFill>
                  <a:srgbClr val="000000"/>
                </a:solidFill>
                <a:latin typeface="微软雅黑" panose="020B0503020204020204" pitchFamily="34" charset="-122"/>
                <a:ea typeface="微软雅黑" panose="020B0503020204020204" pitchFamily="34" charset="-122"/>
              </a:rPr>
              <a:t>和 </a:t>
            </a:r>
            <a:r>
              <a:rPr lang="en-US" altLang="zh-CN" dirty="0">
                <a:solidFill>
                  <a:srgbClr val="000000"/>
                </a:solidFill>
                <a:latin typeface="微软雅黑" panose="020B0503020204020204" pitchFamily="34" charset="-122"/>
                <a:ea typeface="微软雅黑" panose="020B0503020204020204" pitchFamily="34" charset="-122"/>
              </a:rPr>
              <a:t>D </a:t>
            </a:r>
            <a:r>
              <a:rPr lang="zh-CN" altLang="en-US" dirty="0">
                <a:solidFill>
                  <a:srgbClr val="000000"/>
                </a:solidFill>
                <a:latin typeface="微软雅黑" panose="020B0503020204020204" pitchFamily="34" charset="-122"/>
                <a:ea typeface="微软雅黑" panose="020B0503020204020204" pitchFamily="34" charset="-122"/>
              </a:rPr>
              <a:t>间的短路端子，再在端子 </a:t>
            </a:r>
            <a:r>
              <a:rPr lang="en-US" altLang="zh-CN" dirty="0">
                <a:solidFill>
                  <a:srgbClr val="000000"/>
                </a:solidFill>
                <a:latin typeface="微软雅黑" panose="020B0503020204020204" pitchFamily="34" charset="-122"/>
                <a:ea typeface="微软雅黑" panose="020B0503020204020204" pitchFamily="34" charset="-122"/>
              </a:rPr>
              <a:t>P</a:t>
            </a:r>
            <a:r>
              <a:rPr lang="zh-CN" altLang="en-US" dirty="0">
                <a:solidFill>
                  <a:srgbClr val="000000"/>
                </a:solidFill>
                <a:latin typeface="微软雅黑" panose="020B0503020204020204" pitchFamily="34" charset="-122"/>
                <a:ea typeface="微软雅黑" panose="020B0503020204020204" pitchFamily="34" charset="-122"/>
              </a:rPr>
              <a:t>和 </a:t>
            </a:r>
            <a:r>
              <a:rPr lang="en-US" altLang="zh-CN" dirty="0">
                <a:solidFill>
                  <a:srgbClr val="000000"/>
                </a:solidFill>
                <a:latin typeface="微软雅黑" panose="020B0503020204020204" pitchFamily="34" charset="-122"/>
                <a:ea typeface="微软雅黑" panose="020B0503020204020204" pitchFamily="34" charset="-122"/>
              </a:rPr>
              <a:t>C </a:t>
            </a:r>
            <a:r>
              <a:rPr lang="zh-CN" altLang="en-US" dirty="0">
                <a:solidFill>
                  <a:srgbClr val="000000"/>
                </a:solidFill>
                <a:latin typeface="微软雅黑" panose="020B0503020204020204" pitchFamily="34" charset="-122"/>
                <a:ea typeface="微软雅黑" panose="020B0503020204020204" pitchFamily="34" charset="-122"/>
              </a:rPr>
              <a:t>之间连接再生电阻</a:t>
            </a:r>
            <a:r>
              <a:rPr lang="zh-CN" altLang="en-US" dirty="0"/>
              <a:t> </a:t>
            </a:r>
            <a:br>
              <a:rPr lang="zh-CN" altLang="en-US" dirty="0"/>
            </a:br>
            <a:endParaRPr lang="zh-CN" altLang="en-US" dirty="0"/>
          </a:p>
        </p:txBody>
      </p:sp>
    </p:spTree>
    <p:extLst>
      <p:ext uri="{BB962C8B-B14F-4D97-AF65-F5344CB8AC3E}">
        <p14:creationId xmlns:p14="http://schemas.microsoft.com/office/powerpoint/2010/main" val="5320763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9459" y="222490"/>
            <a:ext cx="2082302" cy="536437"/>
          </a:xfrm>
        </p:spPr>
        <p:txBody>
          <a:bodyPr/>
          <a:lstStyle/>
          <a:p>
            <a:pPr marL="400050" lvl="0" indent="-400050" defTabSz="457200">
              <a:lnSpc>
                <a:spcPct val="150000"/>
              </a:lnSpc>
              <a:spcBef>
                <a:spcPts val="0"/>
              </a:spcBef>
              <a:buClrTx/>
              <a:buSzPct val="100000"/>
              <a:buFont typeface="+mj-ea"/>
              <a:buAutoNum type="ea1JpnChsDbPeriod"/>
              <a:defRPr sz="2000">
                <a:solidFill>
                  <a:srgbClr val="232323"/>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BD3E</a:t>
            </a:r>
            <a:r>
              <a:rPr lang="zh-CN" altLang="en-US"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脉冲型号驱动器接口介绍</a:t>
            </a:r>
            <a:endParaRPr lang="zh-CN" altLang="zh-CN"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endParaRPr>
          </a:p>
        </p:txBody>
      </p:sp>
      <p:pic>
        <p:nvPicPr>
          <p:cNvPr id="2" name="图片 1"/>
          <p:cNvPicPr>
            <a:picLocks noChangeAspect="1"/>
          </p:cNvPicPr>
          <p:nvPr/>
        </p:nvPicPr>
        <p:blipFill>
          <a:blip r:embed="rId2"/>
          <a:stretch>
            <a:fillRect/>
          </a:stretch>
        </p:blipFill>
        <p:spPr>
          <a:xfrm>
            <a:off x="3851920" y="915566"/>
            <a:ext cx="4824536" cy="3168352"/>
          </a:xfrm>
          <a:prstGeom prst="rect">
            <a:avLst/>
          </a:prstGeom>
        </p:spPr>
      </p:pic>
      <p:sp>
        <p:nvSpPr>
          <p:cNvPr id="4" name="矩形 3"/>
          <p:cNvSpPr/>
          <p:nvPr/>
        </p:nvSpPr>
        <p:spPr>
          <a:xfrm>
            <a:off x="107504" y="1316558"/>
            <a:ext cx="3203848" cy="2739211"/>
          </a:xfrm>
          <a:prstGeom prst="rect">
            <a:avLst/>
          </a:prstGeom>
        </p:spPr>
        <p:txBody>
          <a:bodyPr wrap="square">
            <a:spAutoFit/>
          </a:bodyPr>
          <a:lstStyle/>
          <a:p>
            <a:r>
              <a:rPr lang="en-US" altLang="zh-CN" sz="1600" dirty="0">
                <a:solidFill>
                  <a:srgbClr val="000000"/>
                </a:solidFill>
                <a:latin typeface="MicrosoftYaHei"/>
              </a:rPr>
              <a:t>BD3E </a:t>
            </a:r>
            <a:r>
              <a:rPr lang="zh-CN" altLang="en-US" sz="1600" dirty="0">
                <a:solidFill>
                  <a:srgbClr val="000000"/>
                </a:solidFill>
                <a:latin typeface="MicrosoftYaHei"/>
              </a:rPr>
              <a:t>系列脉冲型伺服是一款高性能中小功率伺服驱动器。 </a:t>
            </a:r>
            <a:r>
              <a:rPr lang="en-US" altLang="zh-CN" sz="1600" dirty="0">
                <a:solidFill>
                  <a:srgbClr val="000000"/>
                </a:solidFill>
                <a:latin typeface="MicrosoftYaHei"/>
              </a:rPr>
              <a:t>BD3E </a:t>
            </a:r>
            <a:r>
              <a:rPr lang="zh-CN" altLang="en-US" sz="1600" dirty="0">
                <a:solidFill>
                  <a:srgbClr val="000000"/>
                </a:solidFill>
                <a:latin typeface="MicrosoftYaHei"/>
              </a:rPr>
              <a:t>系列脉冲型伺服驱动器可匹配 </a:t>
            </a:r>
            <a:r>
              <a:rPr lang="en-US" altLang="zh-CN" sz="1600" dirty="0">
                <a:solidFill>
                  <a:srgbClr val="000000"/>
                </a:solidFill>
                <a:latin typeface="MicrosoftYaHei"/>
              </a:rPr>
              <a:t>50W~3000W </a:t>
            </a:r>
            <a:r>
              <a:rPr lang="zh-CN" altLang="en-US" sz="1600" dirty="0">
                <a:solidFill>
                  <a:srgbClr val="000000"/>
                </a:solidFill>
                <a:latin typeface="MicrosoftYaHei"/>
              </a:rPr>
              <a:t>的伺服电机，驱动器和电机的匹配确保了机器制造商能够获得最佳的运动控制性能、机器运行效率和高产量。脉冲型伺服支持 </a:t>
            </a:r>
            <a:r>
              <a:rPr lang="en-US" altLang="zh-CN" sz="1600" dirty="0">
                <a:solidFill>
                  <a:srgbClr val="000000"/>
                </a:solidFill>
                <a:latin typeface="MicrosoftYaHei"/>
              </a:rPr>
              <a:t>Modbus </a:t>
            </a:r>
            <a:r>
              <a:rPr lang="zh-CN" altLang="en-US" sz="1600" dirty="0">
                <a:solidFill>
                  <a:srgbClr val="000000"/>
                </a:solidFill>
                <a:latin typeface="MicrosoftYaHei"/>
              </a:rPr>
              <a:t>通讯协议，配合上位机可实现多台伺服驱动器联网运行</a:t>
            </a:r>
            <a:r>
              <a:rPr lang="zh-CN" altLang="en-US" sz="1600" dirty="0"/>
              <a:t> </a:t>
            </a:r>
            <a:r>
              <a:rPr lang="zh-CN" altLang="en-US" sz="1200" dirty="0"/>
              <a:t/>
            </a:r>
            <a:br>
              <a:rPr lang="zh-CN" altLang="en-US" sz="1200" dirty="0"/>
            </a:br>
            <a:endParaRPr lang="zh-CN" altLang="en-US" sz="1200" dirty="0"/>
          </a:p>
        </p:txBody>
      </p:sp>
    </p:spTree>
    <p:extLst>
      <p:ext uri="{BB962C8B-B14F-4D97-AF65-F5344CB8AC3E}">
        <p14:creationId xmlns:p14="http://schemas.microsoft.com/office/powerpoint/2010/main" val="23124871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9459" y="222490"/>
            <a:ext cx="2082302" cy="536437"/>
          </a:xfrm>
        </p:spPr>
        <p:txBody>
          <a:bodyPr/>
          <a:lstStyle/>
          <a:p>
            <a:pPr marL="400050" lvl="0" indent="-400050" defTabSz="457200">
              <a:lnSpc>
                <a:spcPct val="150000"/>
              </a:lnSpc>
              <a:spcBef>
                <a:spcPts val="0"/>
              </a:spcBef>
              <a:buClrTx/>
              <a:buSzPct val="100000"/>
              <a:buFont typeface="+mj-ea"/>
              <a:buAutoNum type="ea1JpnChsDbPeriod"/>
              <a:defRPr sz="2000">
                <a:solidFill>
                  <a:srgbClr val="232323"/>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BD3E</a:t>
            </a:r>
            <a:r>
              <a:rPr lang="zh-CN" altLang="en-US"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脉冲型号驱动器接口介绍</a:t>
            </a:r>
            <a:endParaRPr lang="zh-CN" altLang="zh-CN"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endParaRPr>
          </a:p>
        </p:txBody>
      </p:sp>
      <p:pic>
        <p:nvPicPr>
          <p:cNvPr id="4" name="图片 3"/>
          <p:cNvPicPr>
            <a:picLocks noChangeAspect="1"/>
          </p:cNvPicPr>
          <p:nvPr/>
        </p:nvPicPr>
        <p:blipFill>
          <a:blip r:embed="rId2"/>
          <a:stretch>
            <a:fillRect/>
          </a:stretch>
        </p:blipFill>
        <p:spPr>
          <a:xfrm>
            <a:off x="3059832" y="0"/>
            <a:ext cx="6084168" cy="5143500"/>
          </a:xfrm>
          <a:prstGeom prst="rect">
            <a:avLst/>
          </a:prstGeom>
        </p:spPr>
      </p:pic>
    </p:spTree>
    <p:extLst>
      <p:ext uri="{BB962C8B-B14F-4D97-AF65-F5344CB8AC3E}">
        <p14:creationId xmlns:p14="http://schemas.microsoft.com/office/powerpoint/2010/main" val="29721143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9459" y="222490"/>
            <a:ext cx="2082302" cy="536437"/>
          </a:xfrm>
        </p:spPr>
        <p:txBody>
          <a:bodyPr/>
          <a:lstStyle/>
          <a:p>
            <a:pPr marL="400050" lvl="0" indent="-400050" defTabSz="457200">
              <a:lnSpc>
                <a:spcPct val="150000"/>
              </a:lnSpc>
              <a:spcBef>
                <a:spcPts val="0"/>
              </a:spcBef>
              <a:buClrTx/>
              <a:buSzPct val="100000"/>
              <a:buFont typeface="+mj-ea"/>
              <a:buAutoNum type="ea1JpnChsDbPeriod"/>
              <a:defRPr sz="2000">
                <a:solidFill>
                  <a:srgbClr val="232323"/>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BD3E</a:t>
            </a:r>
            <a:r>
              <a:rPr lang="zh-CN" altLang="en-US"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脉冲型号驱动器接口介绍</a:t>
            </a:r>
            <a:endParaRPr lang="zh-CN" altLang="zh-CN"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endParaRPr>
          </a:p>
        </p:txBody>
      </p:sp>
      <p:pic>
        <p:nvPicPr>
          <p:cNvPr id="4" name="图片 3"/>
          <p:cNvPicPr>
            <a:picLocks noChangeAspect="1"/>
          </p:cNvPicPr>
          <p:nvPr/>
        </p:nvPicPr>
        <p:blipFill>
          <a:blip r:embed="rId2"/>
          <a:stretch>
            <a:fillRect/>
          </a:stretch>
        </p:blipFill>
        <p:spPr>
          <a:xfrm>
            <a:off x="2506405" y="1"/>
            <a:ext cx="6637595" cy="5143500"/>
          </a:xfrm>
          <a:prstGeom prst="rect">
            <a:avLst/>
          </a:prstGeom>
        </p:spPr>
      </p:pic>
    </p:spTree>
    <p:extLst>
      <p:ext uri="{BB962C8B-B14F-4D97-AF65-F5344CB8AC3E}">
        <p14:creationId xmlns:p14="http://schemas.microsoft.com/office/powerpoint/2010/main" val="33395561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9459" y="222490"/>
            <a:ext cx="2082302" cy="536437"/>
          </a:xfrm>
        </p:spPr>
        <p:txBody>
          <a:bodyPr/>
          <a:lstStyle/>
          <a:p>
            <a:pPr marL="400050" lvl="0" indent="-400050" defTabSz="457200">
              <a:lnSpc>
                <a:spcPct val="150000"/>
              </a:lnSpc>
              <a:spcBef>
                <a:spcPts val="0"/>
              </a:spcBef>
              <a:buClrTx/>
              <a:buSzPct val="100000"/>
              <a:buFont typeface="+mj-ea"/>
              <a:buAutoNum type="ea1JpnChsDbPeriod"/>
              <a:defRPr sz="2000">
                <a:solidFill>
                  <a:srgbClr val="232323"/>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BD3E</a:t>
            </a:r>
            <a:r>
              <a:rPr lang="zh-CN" altLang="en-US"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脉冲型号驱动器接口介绍</a:t>
            </a:r>
            <a:endParaRPr lang="zh-CN" altLang="zh-CN"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endParaRPr>
          </a:p>
        </p:txBody>
      </p:sp>
      <p:pic>
        <p:nvPicPr>
          <p:cNvPr id="4" name="图片 3"/>
          <p:cNvPicPr>
            <a:picLocks noChangeAspect="1"/>
          </p:cNvPicPr>
          <p:nvPr/>
        </p:nvPicPr>
        <p:blipFill>
          <a:blip r:embed="rId2"/>
          <a:stretch>
            <a:fillRect/>
          </a:stretch>
        </p:blipFill>
        <p:spPr>
          <a:xfrm>
            <a:off x="2411761" y="1"/>
            <a:ext cx="6553768" cy="5143500"/>
          </a:xfrm>
          <a:prstGeom prst="rect">
            <a:avLst/>
          </a:prstGeom>
        </p:spPr>
      </p:pic>
    </p:spTree>
    <p:extLst>
      <p:ext uri="{BB962C8B-B14F-4D97-AF65-F5344CB8AC3E}">
        <p14:creationId xmlns:p14="http://schemas.microsoft.com/office/powerpoint/2010/main" val="38772459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9459" y="222490"/>
            <a:ext cx="2082302" cy="536437"/>
          </a:xfrm>
        </p:spPr>
        <p:txBody>
          <a:bodyPr/>
          <a:lstStyle/>
          <a:p>
            <a:pPr marL="400050" lvl="0" indent="-400050" defTabSz="457200">
              <a:lnSpc>
                <a:spcPct val="150000"/>
              </a:lnSpc>
              <a:spcBef>
                <a:spcPts val="0"/>
              </a:spcBef>
              <a:buClrTx/>
              <a:buSzPct val="100000"/>
              <a:buFont typeface="+mj-ea"/>
              <a:buAutoNum type="ea1JpnChsDbPeriod"/>
              <a:defRPr sz="2000">
                <a:solidFill>
                  <a:srgbClr val="232323"/>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BD3E</a:t>
            </a:r>
            <a:r>
              <a:rPr lang="zh-CN" altLang="en-US"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脉冲型号驱动器接口介绍</a:t>
            </a:r>
            <a:endParaRPr lang="zh-CN" altLang="zh-CN"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endParaRPr>
          </a:p>
        </p:txBody>
      </p:sp>
      <p:pic>
        <p:nvPicPr>
          <p:cNvPr id="4" name="图片 3"/>
          <p:cNvPicPr>
            <a:picLocks noChangeAspect="1"/>
          </p:cNvPicPr>
          <p:nvPr/>
        </p:nvPicPr>
        <p:blipFill>
          <a:blip r:embed="rId2"/>
          <a:stretch>
            <a:fillRect/>
          </a:stretch>
        </p:blipFill>
        <p:spPr>
          <a:xfrm>
            <a:off x="2987824" y="1"/>
            <a:ext cx="6256562" cy="5143500"/>
          </a:xfrm>
          <a:prstGeom prst="rect">
            <a:avLst/>
          </a:prstGeom>
        </p:spPr>
      </p:pic>
    </p:spTree>
    <p:extLst>
      <p:ext uri="{BB962C8B-B14F-4D97-AF65-F5344CB8AC3E}">
        <p14:creationId xmlns:p14="http://schemas.microsoft.com/office/powerpoint/2010/main" val="34060387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9459" y="222490"/>
            <a:ext cx="2082302" cy="536437"/>
          </a:xfrm>
        </p:spPr>
        <p:txBody>
          <a:bodyPr/>
          <a:lstStyle/>
          <a:p>
            <a:pPr marL="400050" lvl="0" indent="-400050" defTabSz="457200">
              <a:lnSpc>
                <a:spcPct val="150000"/>
              </a:lnSpc>
              <a:spcBef>
                <a:spcPts val="0"/>
              </a:spcBef>
              <a:buClrTx/>
              <a:buSzPct val="100000"/>
              <a:buFont typeface="+mj-ea"/>
              <a:buAutoNum type="ea1JpnChsDbPeriod"/>
              <a:defRPr sz="2000">
                <a:solidFill>
                  <a:srgbClr val="232323"/>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BD3E</a:t>
            </a:r>
            <a:r>
              <a:rPr lang="zh-CN" altLang="en-US"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脉冲型号驱动器接口介绍</a:t>
            </a:r>
            <a:endParaRPr lang="zh-CN" altLang="zh-CN"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endParaRPr>
          </a:p>
        </p:txBody>
      </p:sp>
      <p:pic>
        <p:nvPicPr>
          <p:cNvPr id="4" name="图片 3"/>
          <p:cNvPicPr>
            <a:picLocks noChangeAspect="1"/>
          </p:cNvPicPr>
          <p:nvPr/>
        </p:nvPicPr>
        <p:blipFill>
          <a:blip r:embed="rId2"/>
          <a:stretch>
            <a:fillRect/>
          </a:stretch>
        </p:blipFill>
        <p:spPr>
          <a:xfrm>
            <a:off x="2843808" y="1"/>
            <a:ext cx="6243822" cy="5143500"/>
          </a:xfrm>
          <a:prstGeom prst="rect">
            <a:avLst/>
          </a:prstGeom>
        </p:spPr>
      </p:pic>
    </p:spTree>
    <p:extLst>
      <p:ext uri="{BB962C8B-B14F-4D97-AF65-F5344CB8AC3E}">
        <p14:creationId xmlns:p14="http://schemas.microsoft.com/office/powerpoint/2010/main" val="11512794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9458" y="222490"/>
            <a:ext cx="4674589" cy="536437"/>
          </a:xfrm>
        </p:spPr>
        <p:txBody>
          <a:bodyPr/>
          <a:lstStyle/>
          <a:p>
            <a:pPr marL="400050" lvl="0" indent="-400050" defTabSz="457200">
              <a:lnSpc>
                <a:spcPct val="150000"/>
              </a:lnSpc>
              <a:spcBef>
                <a:spcPts val="0"/>
              </a:spcBef>
              <a:buClrTx/>
              <a:buSzPct val="100000"/>
              <a:buFont typeface="+mj-ea"/>
              <a:buAutoNum type="ea1JpnChsDbPeriod"/>
              <a:defRPr sz="2000">
                <a:solidFill>
                  <a:srgbClr val="232323"/>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zh-CN" altLang="en-US" sz="1600" b="1" dirty="0" smtClean="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rPr>
              <a:t>调试电缆</a:t>
            </a:r>
            <a:endParaRPr lang="zh-CN" altLang="zh-CN" sz="1600" b="1" dirty="0">
              <a:solidFill>
                <a:srgbClr val="FF0000"/>
              </a:solidFill>
              <a:latin typeface="仿宋" panose="02010609060101010101" pitchFamily="49" charset="-122"/>
              <a:ea typeface="仿宋" panose="02010609060101010101" pitchFamily="49" charset="-122"/>
              <a:cs typeface="美的无界联动体" panose="02000500000000000000" pitchFamily="2" charset="-122"/>
              <a:sym typeface="微软雅黑" panose="020B0503020204020204" charset="-122"/>
            </a:endParaRPr>
          </a:p>
        </p:txBody>
      </p:sp>
      <p:pic>
        <p:nvPicPr>
          <p:cNvPr id="2" name="图片 1"/>
          <p:cNvPicPr>
            <a:picLocks noChangeAspect="1"/>
          </p:cNvPicPr>
          <p:nvPr/>
        </p:nvPicPr>
        <p:blipFill>
          <a:blip r:embed="rId2"/>
          <a:stretch>
            <a:fillRect/>
          </a:stretch>
        </p:blipFill>
        <p:spPr>
          <a:xfrm>
            <a:off x="1891270" y="972957"/>
            <a:ext cx="7270110" cy="4145639"/>
          </a:xfrm>
          <a:prstGeom prst="rect">
            <a:avLst/>
          </a:prstGeom>
        </p:spPr>
      </p:pic>
    </p:spTree>
    <p:extLst>
      <p:ext uri="{BB962C8B-B14F-4D97-AF65-F5344CB8AC3E}">
        <p14:creationId xmlns:p14="http://schemas.microsoft.com/office/powerpoint/2010/main" val="1015689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72275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BAINBULLETSACTIVATED" val="False"/>
</p:tagLst>
</file>

<file path=ppt/tags/tag4.xml><?xml version="1.0" encoding="utf-8"?>
<p:tagLst xmlns:a="http://schemas.openxmlformats.org/drawingml/2006/main" xmlns:r="http://schemas.openxmlformats.org/officeDocument/2006/relationships" xmlns:p="http://schemas.openxmlformats.org/presentationml/2006/main">
  <p:tag name="BAINBULLETSACTIVATED" val="False"/>
</p:tagLst>
</file>

<file path=ppt/tags/tag5.xml><?xml version="1.0" encoding="utf-8"?>
<p:tagLst xmlns:a="http://schemas.openxmlformats.org/drawingml/2006/main" xmlns:r="http://schemas.openxmlformats.org/officeDocument/2006/relationships" xmlns:p="http://schemas.openxmlformats.org/presentationml/2006/main">
  <p:tag name="BAINBULLETSACTIVATED" val="Fals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BAINBULLETSACTIVATED" val="False"/>
</p:tagLst>
</file>

<file path=ppt/tags/tag11.xml><?xml version="1.0" encoding="utf-8"?>
<p:tagLst xmlns:a="http://schemas.openxmlformats.org/drawingml/2006/main" xmlns:r="http://schemas.openxmlformats.org/officeDocument/2006/relationships" xmlns:p="http://schemas.openxmlformats.org/presentationml/2006/main">
  <p:tag name="BAINBULLETSACTIVATED" val="False"/>
</p:tagLst>
</file>

<file path=ppt/tags/tag12.xml><?xml version="1.0" encoding="utf-8"?>
<p:tagLst xmlns:a="http://schemas.openxmlformats.org/drawingml/2006/main" xmlns:r="http://schemas.openxmlformats.org/officeDocument/2006/relationships" xmlns:p="http://schemas.openxmlformats.org/presentationml/2006/main">
  <p:tag name="BAINBULLETSACTIVATED" val="Fals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BAINBULLETSACTIVATED" val="False"/>
</p:tagLst>
</file>

<file path=ppt/tags/tag15.xml><?xml version="1.0" encoding="utf-8"?>
<p:tagLst xmlns:a="http://schemas.openxmlformats.org/drawingml/2006/main" xmlns:r="http://schemas.openxmlformats.org/officeDocument/2006/relationships" xmlns:p="http://schemas.openxmlformats.org/presentationml/2006/main">
  <p:tag name="BAINBULLETSACTIVATED" val="False"/>
</p:tagLst>
</file>

<file path=ppt/tags/tag16.xml><?xml version="1.0" encoding="utf-8"?>
<p:tagLst xmlns:a="http://schemas.openxmlformats.org/drawingml/2006/main" xmlns:r="http://schemas.openxmlformats.org/officeDocument/2006/relationships" xmlns:p="http://schemas.openxmlformats.org/presentationml/2006/main">
  <p:tag name="BAINBULLETSACTIVATED" val="Fals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184.41322834645672,&quot;left&quot;:27.45,&quot;top&quot;:336.15,&quot;width&quot;:829.5643307086615}"/>
</p:tagLst>
</file>

<file path=ppt/theme/theme1.xml><?xml version="1.0" encoding="utf-8"?>
<a:theme xmlns:a="http://schemas.openxmlformats.org/drawingml/2006/main" name="Servotronix Presentation Template 2017_2">
  <a:themeElements>
    <a:clrScheme name="KUKA-Designfarben">
      <a:dk1>
        <a:srgbClr val="53585D"/>
      </a:dk1>
      <a:lt1>
        <a:sysClr val="window" lastClr="FFFFFF"/>
      </a:lt1>
      <a:dk2>
        <a:srgbClr val="ABB0B4"/>
      </a:dk2>
      <a:lt2>
        <a:srgbClr val="F2F2F2"/>
      </a:lt2>
      <a:accent1>
        <a:srgbClr val="A4A7AA"/>
      </a:accent1>
      <a:accent2>
        <a:srgbClr val="2B5885"/>
      </a:accent2>
      <a:accent3>
        <a:srgbClr val="2B3035"/>
      </a:accent3>
      <a:accent4>
        <a:srgbClr val="676C71"/>
      </a:accent4>
      <a:accent5>
        <a:srgbClr val="B8D0E8"/>
      </a:accent5>
      <a:accent6>
        <a:srgbClr val="FF5800"/>
      </a:accent6>
      <a:hlink>
        <a:srgbClr val="737B82"/>
      </a:hlink>
      <a:folHlink>
        <a:srgbClr val="E4E5E6"/>
      </a:folHlink>
    </a:clrScheme>
    <a:fontScheme name="KUKA">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FF5800"/>
            </a:gs>
            <a:gs pos="100000">
              <a:srgbClr val="FF4100"/>
            </a:gs>
          </a:gsLst>
          <a:lin ang="18900000" scaled="1"/>
          <a:tileRect/>
        </a:gradFill>
        <a:ln>
          <a:noFill/>
        </a:ln>
        <a:effectLst/>
      </a:spPr>
      <a:bodyPr rot="0" spcFirstLastPara="0" vertOverflow="overflow" horzOverflow="overflow" vert="horz" wrap="square" lIns="72000" tIns="36000" rIns="72000" bIns="36000" numCol="1" spcCol="0" rtlCol="0" fromWordArt="0" anchor="ctr" anchorCtr="0" forceAA="0" compatLnSpc="1">
        <a:prstTxWarp prst="textNoShape">
          <a:avLst/>
        </a:prstTxWarp>
        <a:noAutofit/>
      </a:bodyPr>
      <a:lstStyle>
        <a:defPPr algn="ctr">
          <a:defRPr dirty="0" err="1" smtClean="0"/>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dirty="0" err="1" smtClean="0">
            <a:solidFill>
              <a:srgbClr val="53585D"/>
            </a:solidFill>
          </a:defRPr>
        </a:defPPr>
      </a:lstStyle>
    </a:txDef>
  </a:objectDefaults>
  <a:extraClrSchemeLst/>
  <a:extLst>
    <a:ext uri="{05A4C25C-085E-4340-85A3-A5531E510DB2}">
      <thm15:themeFamily xmlns:thm15="http://schemas.microsoft.com/office/thememl/2012/main" name="Servotronix Presentation Template 2017.potx" id="{82872D95-9297-4D93-8EFD-69A29D192B54}" vid="{294C4B78-1FD3-4DF1-995A-1D2292740EC7}"/>
    </a:ext>
  </a:extLst>
</a:theme>
</file>

<file path=ppt/theme/theme2.xml><?xml version="1.0" encoding="utf-8"?>
<a:theme xmlns:a="http://schemas.openxmlformats.org/drawingml/2006/main" name="Text slide master_thin header">
  <a:themeElements>
    <a:clrScheme name="KUKA-Designfarben">
      <a:dk1>
        <a:srgbClr val="53585D"/>
      </a:dk1>
      <a:lt1>
        <a:sysClr val="window" lastClr="FFFFFF"/>
      </a:lt1>
      <a:dk2>
        <a:srgbClr val="ABB0B4"/>
      </a:dk2>
      <a:lt2>
        <a:srgbClr val="F2F2F2"/>
      </a:lt2>
      <a:accent1>
        <a:srgbClr val="A4A7AA"/>
      </a:accent1>
      <a:accent2>
        <a:srgbClr val="2B5885"/>
      </a:accent2>
      <a:accent3>
        <a:srgbClr val="2B3035"/>
      </a:accent3>
      <a:accent4>
        <a:srgbClr val="676C71"/>
      </a:accent4>
      <a:accent5>
        <a:srgbClr val="B8D0E8"/>
      </a:accent5>
      <a:accent6>
        <a:srgbClr val="FF5800"/>
      </a:accent6>
      <a:hlink>
        <a:srgbClr val="737B82"/>
      </a:hlink>
      <a:folHlink>
        <a:srgbClr val="E4E5E6"/>
      </a:folHlink>
    </a:clrScheme>
    <a:fontScheme name="KUKA">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FF5800"/>
            </a:gs>
            <a:gs pos="100000">
              <a:srgbClr val="FF4100"/>
            </a:gs>
          </a:gsLst>
          <a:lin ang="18900000" scaled="1"/>
          <a:tileRect/>
        </a:gradFill>
        <a:ln>
          <a:noFill/>
        </a:ln>
        <a:effectLst/>
      </a:spPr>
      <a:bodyPr rot="0" spcFirstLastPara="0" vertOverflow="overflow" horzOverflow="overflow" vert="horz" wrap="square" lIns="72000" tIns="36000" rIns="72000" bIns="36000" numCol="1" spcCol="0" rtlCol="0" fromWordArt="0" anchor="ctr" anchorCtr="0" forceAA="0" compatLnSpc="1">
        <a:prstTxWarp prst="textNoShape">
          <a:avLst/>
        </a:prstTxWarp>
        <a:noAutofit/>
      </a:bodyPr>
      <a:lstStyle>
        <a:defPPr algn="ctr">
          <a:defRPr dirty="0" err="1" smtClean="0"/>
        </a:defPPr>
      </a:lstStyle>
      <a:style>
        <a:lnRef idx="1">
          <a:schemeClr val="accent1"/>
        </a:lnRef>
        <a:fillRef idx="3">
          <a:schemeClr val="accent1"/>
        </a:fillRef>
        <a:effectRef idx="2">
          <a:schemeClr val="accent1"/>
        </a:effectRef>
        <a:fontRef idx="minor">
          <a:schemeClr val="lt1"/>
        </a:fontRef>
      </a:style>
    </a:spDef>
    <a:lnDef>
      <a:spPr>
        <a:ln w="12700">
          <a:solidFill>
            <a:schemeClr val="tx1"/>
          </a:solidFill>
        </a:ln>
        <a:effectLst/>
        <a:extLst>
          <a:ext uri="{AF507438-7753-43E0-B8FC-AC1667EBCBE1}">
            <a14:hiddenEffects xmlns:a14="http://schemas.microsoft.com/office/drawing/2010/main">
              <a:effectLst>
                <a:outerShdw blurRad="40000" dist="20000" dir="5400000" rotWithShape="0">
                  <a:srgbClr val="000000">
                    <a:alpha val="38000"/>
                  </a:srgbClr>
                </a:outerShdw>
              </a:effectLst>
            </a14:hiddenEffects>
          </a:ext>
        </a:ex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dirty="0" err="1" smtClean="0">
            <a:solidFill>
              <a:srgbClr val="53585D"/>
            </a:solidFill>
          </a:defRPr>
        </a:defPPr>
      </a:lstStyle>
    </a:txDef>
  </a:objectDefaults>
  <a:extraClrSchemeLst/>
  <a:extLst>
    <a:ext uri="{05A4C25C-085E-4340-85A3-A5531E510DB2}">
      <thm15:themeFamily xmlns:thm15="http://schemas.microsoft.com/office/thememl/2012/main" name="Servotronix Presentation Template 2017.potx" id="{82872D95-9297-4D93-8EFD-69A29D192B54}" vid="{70DBD63C-BF62-4F6A-BB34-0F34D3BD8832}"/>
    </a:ext>
  </a:extLst>
</a:theme>
</file>

<file path=ppt/theme/theme3.xml><?xml version="1.0" encoding="utf-8"?>
<a:theme xmlns:a="http://schemas.openxmlformats.org/drawingml/2006/main" name="Text slide master_thick header">
  <a:themeElements>
    <a:clrScheme name="KUKA-Designfarben">
      <a:dk1>
        <a:srgbClr val="53585D"/>
      </a:dk1>
      <a:lt1>
        <a:sysClr val="window" lastClr="FFFFFF"/>
      </a:lt1>
      <a:dk2>
        <a:srgbClr val="ABB0B4"/>
      </a:dk2>
      <a:lt2>
        <a:srgbClr val="F2F2F2"/>
      </a:lt2>
      <a:accent1>
        <a:srgbClr val="A4A7AA"/>
      </a:accent1>
      <a:accent2>
        <a:srgbClr val="2B5885"/>
      </a:accent2>
      <a:accent3>
        <a:srgbClr val="2B3035"/>
      </a:accent3>
      <a:accent4>
        <a:srgbClr val="676C71"/>
      </a:accent4>
      <a:accent5>
        <a:srgbClr val="B8D0E8"/>
      </a:accent5>
      <a:accent6>
        <a:srgbClr val="FF5800"/>
      </a:accent6>
      <a:hlink>
        <a:srgbClr val="737B82"/>
      </a:hlink>
      <a:folHlink>
        <a:srgbClr val="E4E5E6"/>
      </a:folHlink>
    </a:clrScheme>
    <a:fontScheme name="KUKA">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FF5800"/>
            </a:gs>
            <a:gs pos="100000">
              <a:srgbClr val="FF4100"/>
            </a:gs>
          </a:gsLst>
          <a:lin ang="18900000" scaled="1"/>
          <a:tileRect/>
        </a:gradFill>
        <a:ln>
          <a:noFill/>
        </a:ln>
        <a:effectLst/>
      </a:spPr>
      <a:bodyPr rot="0" spcFirstLastPara="0" vertOverflow="overflow" horzOverflow="overflow" vert="horz" wrap="square" lIns="72000" tIns="36000" rIns="72000" bIns="36000" numCol="1" spcCol="0" rtlCol="0" fromWordArt="0" anchor="ctr" anchorCtr="0" forceAA="0" compatLnSpc="1">
        <a:prstTxWarp prst="textNoShape">
          <a:avLst/>
        </a:prstTxWarp>
        <a:noAutofit/>
      </a:bodyPr>
      <a:lstStyle>
        <a:defPPr algn="ctr">
          <a:defRPr dirty="0" err="1" smtClean="0"/>
        </a:defPPr>
      </a:lstStyle>
      <a:style>
        <a:lnRef idx="1">
          <a:schemeClr val="accent1"/>
        </a:lnRef>
        <a:fillRef idx="3">
          <a:schemeClr val="accent1"/>
        </a:fillRef>
        <a:effectRef idx="2">
          <a:schemeClr val="accent1"/>
        </a:effectRef>
        <a:fontRef idx="minor">
          <a:schemeClr val="lt1"/>
        </a:fontRef>
      </a:style>
    </a:spDef>
    <a:lnDef>
      <a:spPr>
        <a:ln w="12700">
          <a:solidFill>
            <a:schemeClr val="tx1"/>
          </a:solidFill>
        </a:ln>
        <a:effectLst/>
        <a:extLst>
          <a:ext uri="{AF507438-7753-43E0-B8FC-AC1667EBCBE1}">
            <a14:hiddenEffects xmlns:a14="http://schemas.microsoft.com/office/drawing/2010/main">
              <a:effectLst>
                <a:outerShdw blurRad="40000" dist="20000" dir="5400000" rotWithShape="0">
                  <a:srgbClr val="000000">
                    <a:alpha val="38000"/>
                  </a:srgbClr>
                </a:outerShdw>
              </a:effectLst>
            </a14:hiddenEffects>
          </a:ext>
        </a:ex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dirty="0" err="1" smtClean="0">
            <a:solidFill>
              <a:srgbClr val="53585D"/>
            </a:solidFill>
          </a:defRPr>
        </a:defPPr>
      </a:lstStyle>
    </a:txDef>
  </a:objectDefaults>
  <a:extraClrSchemeLst/>
  <a:extLst>
    <a:ext uri="{05A4C25C-085E-4340-85A3-A5531E510DB2}">
      <thm15:themeFamily xmlns:thm15="http://schemas.microsoft.com/office/thememl/2012/main" name="Servotronix Presentation Template 2017.potx" id="{82872D95-9297-4D93-8EFD-69A29D192B54}" vid="{FB12F1B8-A8EF-4423-BA6A-459CDA6588A1}"/>
    </a:ext>
  </a:extLst>
</a:theme>
</file>

<file path=ppt/theme/theme4.xml><?xml version="1.0" encoding="utf-8"?>
<a:theme xmlns:a="http://schemas.openxmlformats.org/drawingml/2006/main" name="Text slide master_white">
  <a:themeElements>
    <a:clrScheme name="KUKA-Designfarben">
      <a:dk1>
        <a:srgbClr val="53585D"/>
      </a:dk1>
      <a:lt1>
        <a:sysClr val="window" lastClr="FFFFFF"/>
      </a:lt1>
      <a:dk2>
        <a:srgbClr val="ABB0B4"/>
      </a:dk2>
      <a:lt2>
        <a:srgbClr val="F2F2F2"/>
      </a:lt2>
      <a:accent1>
        <a:srgbClr val="A4A7AA"/>
      </a:accent1>
      <a:accent2>
        <a:srgbClr val="2B5885"/>
      </a:accent2>
      <a:accent3>
        <a:srgbClr val="2B3035"/>
      </a:accent3>
      <a:accent4>
        <a:srgbClr val="676C71"/>
      </a:accent4>
      <a:accent5>
        <a:srgbClr val="B8D0E8"/>
      </a:accent5>
      <a:accent6>
        <a:srgbClr val="FF5800"/>
      </a:accent6>
      <a:hlink>
        <a:srgbClr val="737B82"/>
      </a:hlink>
      <a:folHlink>
        <a:srgbClr val="E4E5E6"/>
      </a:folHlink>
    </a:clrScheme>
    <a:fontScheme name="KUKA">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FF5800"/>
            </a:gs>
            <a:gs pos="100000">
              <a:srgbClr val="FF4100"/>
            </a:gs>
          </a:gsLst>
          <a:lin ang="18900000" scaled="1"/>
          <a:tileRect/>
        </a:gradFill>
        <a:ln>
          <a:noFill/>
        </a:ln>
        <a:effectLst/>
      </a:spPr>
      <a:bodyPr rot="0" spcFirstLastPara="0" vertOverflow="overflow" horzOverflow="overflow" vert="horz" wrap="square" lIns="72000" tIns="36000" rIns="72000" bIns="36000" numCol="1" spcCol="0" rtlCol="0" fromWordArt="0" anchor="ctr" anchorCtr="0" forceAA="0" compatLnSpc="1">
        <a:prstTxWarp prst="textNoShape">
          <a:avLst/>
        </a:prstTxWarp>
        <a:noAutofit/>
      </a:bodyPr>
      <a:lstStyle>
        <a:defPPr algn="ctr">
          <a:defRPr dirty="0" err="1" smtClean="0"/>
        </a:defPPr>
      </a:lstStyle>
      <a:style>
        <a:lnRef idx="1">
          <a:schemeClr val="accent1"/>
        </a:lnRef>
        <a:fillRef idx="3">
          <a:schemeClr val="accent1"/>
        </a:fillRef>
        <a:effectRef idx="2">
          <a:schemeClr val="accent1"/>
        </a:effectRef>
        <a:fontRef idx="minor">
          <a:schemeClr val="lt1"/>
        </a:fontRef>
      </a:style>
    </a:spDef>
    <a:lnDef>
      <a:spPr>
        <a:ln w="12700">
          <a:solidFill>
            <a:schemeClr val="tx1"/>
          </a:solidFill>
        </a:ln>
        <a:effectLst/>
        <a:extLst>
          <a:ext uri="{AF507438-7753-43E0-B8FC-AC1667EBCBE1}">
            <a14:hiddenEffects xmlns:a14="http://schemas.microsoft.com/office/drawing/2010/main">
              <a:effectLst>
                <a:outerShdw blurRad="40000" dist="20000" dir="5400000" rotWithShape="0">
                  <a:srgbClr val="000000">
                    <a:alpha val="38000"/>
                  </a:srgbClr>
                </a:outerShdw>
              </a:effectLst>
            </a14:hiddenEffects>
          </a:ext>
        </a:ex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dirty="0" err="1" smtClean="0">
            <a:solidFill>
              <a:srgbClr val="53585D"/>
            </a:solidFill>
          </a:defRPr>
        </a:defPPr>
      </a:lstStyle>
    </a:txDef>
  </a:objectDefaults>
  <a:extraClrSchemeLst/>
  <a:extLst>
    <a:ext uri="{05A4C25C-085E-4340-85A3-A5531E510DB2}">
      <thm15:themeFamily xmlns:thm15="http://schemas.microsoft.com/office/thememl/2012/main" name="Servotronix Presentation Template 2017.potx" id="{82872D95-9297-4D93-8EFD-69A29D192B54}" vid="{C21E693E-20F4-45BA-8CF2-7008CCA2DF65}"/>
    </a:ext>
  </a:extLst>
</a:theme>
</file>

<file path=ppt/theme/theme5.xml><?xml version="1.0" encoding="utf-8"?>
<a:theme xmlns:a="http://schemas.openxmlformats.org/drawingml/2006/main" name="End slide master">
  <a:themeElements>
    <a:clrScheme name="KUKA-Designfarben">
      <a:dk1>
        <a:srgbClr val="53585D"/>
      </a:dk1>
      <a:lt1>
        <a:sysClr val="window" lastClr="FFFFFF"/>
      </a:lt1>
      <a:dk2>
        <a:srgbClr val="ABB0B4"/>
      </a:dk2>
      <a:lt2>
        <a:srgbClr val="F2F2F2"/>
      </a:lt2>
      <a:accent1>
        <a:srgbClr val="A4A7AA"/>
      </a:accent1>
      <a:accent2>
        <a:srgbClr val="2B5885"/>
      </a:accent2>
      <a:accent3>
        <a:srgbClr val="2B3035"/>
      </a:accent3>
      <a:accent4>
        <a:srgbClr val="676C71"/>
      </a:accent4>
      <a:accent5>
        <a:srgbClr val="B8D0E8"/>
      </a:accent5>
      <a:accent6>
        <a:srgbClr val="FF5800"/>
      </a:accent6>
      <a:hlink>
        <a:srgbClr val="737B82"/>
      </a:hlink>
      <a:folHlink>
        <a:srgbClr val="E4E5E6"/>
      </a:folHlink>
    </a:clrScheme>
    <a:fontScheme name="KUKA">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FF5800"/>
            </a:gs>
            <a:gs pos="100000">
              <a:srgbClr val="FF4100"/>
            </a:gs>
          </a:gsLst>
          <a:lin ang="18900000" scaled="1"/>
          <a:tileRect/>
        </a:gradFill>
        <a:ln>
          <a:noFill/>
        </a:ln>
        <a:effectLst/>
      </a:spPr>
      <a:bodyPr rot="0" spcFirstLastPara="0" vertOverflow="overflow" horzOverflow="overflow" vert="horz" wrap="square" lIns="72000" tIns="36000" rIns="72000" bIns="36000" numCol="1" spcCol="0" rtlCol="0" fromWordArt="0" anchor="ctr" anchorCtr="0" forceAA="0" compatLnSpc="1">
        <a:prstTxWarp prst="textNoShape">
          <a:avLst/>
        </a:prstTxWarp>
        <a:noAutofit/>
      </a:bodyPr>
      <a:lstStyle>
        <a:defPPr algn="ctr">
          <a:defRPr dirty="0" err="1" smtClean="0"/>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dirty="0" err="1" smtClean="0">
            <a:solidFill>
              <a:srgbClr val="53585D"/>
            </a:solidFill>
          </a:defRPr>
        </a:defPPr>
      </a:lstStyle>
    </a:txDef>
  </a:objectDefaults>
  <a:extraClrSchemeLst/>
  <a:extLst>
    <a:ext uri="{05A4C25C-085E-4340-85A3-A5531E510DB2}">
      <thm15:themeFamily xmlns:thm15="http://schemas.microsoft.com/office/thememl/2012/main" name="Servotronix Presentation Template 2017.potx" id="{82872D95-9297-4D93-8EFD-69A29D192B54}" vid="{1DB8512F-736A-4515-A936-F085D7605CC4}"/>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Servotronix Presentation Template 2017</Template>
  <TotalTime>14046</TotalTime>
  <Words>414</Words>
  <Application>Microsoft Office PowerPoint</Application>
  <PresentationFormat>全屏显示(16:9)</PresentationFormat>
  <Paragraphs>35</Paragraphs>
  <Slides>27</Slides>
  <Notes>0</Notes>
  <HiddenSlides>0</HiddenSlides>
  <MMClips>0</MMClips>
  <ScaleCrop>false</ScaleCrop>
  <HeadingPairs>
    <vt:vector size="8" baseType="variant">
      <vt:variant>
        <vt:lpstr>已用的字体</vt:lpstr>
      </vt:variant>
      <vt:variant>
        <vt:i4>8</vt:i4>
      </vt:variant>
      <vt:variant>
        <vt:lpstr>主题</vt:lpstr>
      </vt:variant>
      <vt:variant>
        <vt:i4>5</vt:i4>
      </vt:variant>
      <vt:variant>
        <vt:lpstr>嵌入 OLE 服务器</vt:lpstr>
      </vt:variant>
      <vt:variant>
        <vt:i4>1</vt:i4>
      </vt:variant>
      <vt:variant>
        <vt:lpstr>幻灯片标题</vt:lpstr>
      </vt:variant>
      <vt:variant>
        <vt:i4>27</vt:i4>
      </vt:variant>
    </vt:vector>
  </HeadingPairs>
  <TitlesOfParts>
    <vt:vector size="41" baseType="lpstr">
      <vt:lpstr>MicrosoftYaHei</vt:lpstr>
      <vt:lpstr>仿宋</vt:lpstr>
      <vt:lpstr>美的无界联动体</vt:lpstr>
      <vt:lpstr>微软雅黑</vt:lpstr>
      <vt:lpstr>Arial</vt:lpstr>
      <vt:lpstr>Calibri</vt:lpstr>
      <vt:lpstr>Calibri Light</vt:lpstr>
      <vt:lpstr>Symbol</vt:lpstr>
      <vt:lpstr>Servotronix Presentation Template 2017_2</vt:lpstr>
      <vt:lpstr>Text slide master_thin header</vt:lpstr>
      <vt:lpstr>Text slide master_thick header</vt:lpstr>
      <vt:lpstr>Text slide master_white</vt:lpstr>
      <vt:lpstr>End slide master</vt:lpstr>
      <vt:lpstr>think-cell Folie</vt:lpstr>
      <vt:lpstr>CDHD2S及BD3驱动器接口介绍</vt:lpstr>
      <vt:lpstr>目录</vt:lpstr>
      <vt:lpstr>CDHD2S中低压驱动器接口介绍</vt:lpstr>
      <vt:lpstr>CDHD2S中低压驱动器接口介绍</vt:lpstr>
      <vt:lpstr>CDHD2S中低压驱动器接口介绍</vt:lpstr>
      <vt:lpstr>CDHD2S中低压驱动器接口介绍</vt:lpstr>
      <vt:lpstr>CDHD2S中低压驱动器接口介绍</vt:lpstr>
      <vt:lpstr>CDHD2S高压驱动器接口介绍</vt:lpstr>
      <vt:lpstr>CDHD2S高压驱动器接口介绍</vt:lpstr>
      <vt:lpstr>CDHD2S高压驱动器接口介绍</vt:lpstr>
      <vt:lpstr>CDHD2S高压驱动器接口介绍</vt:lpstr>
      <vt:lpstr>CDHD2S高压驱动器接口介绍</vt:lpstr>
      <vt:lpstr>CDHD2S驱动器接口介绍</vt:lpstr>
      <vt:lpstr>CDHD2S高压驱动器接口介绍</vt:lpstr>
      <vt:lpstr>BD3E总线型驱动器接口介绍</vt:lpstr>
      <vt:lpstr>BD3E总线型驱动器接口介绍</vt:lpstr>
      <vt:lpstr>BD3E总线型驱动器接口介绍</vt:lpstr>
      <vt:lpstr>BD3E总线型驱动器接口介绍</vt:lpstr>
      <vt:lpstr>BD3E总线型驱动器接口介绍</vt:lpstr>
      <vt:lpstr>BD3E脉冲型号驱动器接口介绍</vt:lpstr>
      <vt:lpstr>BD3E脉冲型号驱动器接口介绍</vt:lpstr>
      <vt:lpstr>BD3E脉冲型号驱动器接口介绍</vt:lpstr>
      <vt:lpstr>BD3E脉冲型号驱动器接口介绍</vt:lpstr>
      <vt:lpstr>BD3E脉冲型号驱动器接口介绍</vt:lpstr>
      <vt:lpstr>BD3E脉冲型号驱动器接口介绍</vt:lpstr>
      <vt:lpstr>调试电缆</vt:lpstr>
      <vt:lpstr>PowerPoint 演示文稿</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Error correction</dc:title>
  <dc:creator>Cohen, Ohad</dc:creator>
  <cp:lastModifiedBy>Midea</cp:lastModifiedBy>
  <cp:revision>57</cp:revision>
  <dcterms:created xsi:type="dcterms:W3CDTF">2018-02-26T12:46:07Z</dcterms:created>
  <dcterms:modified xsi:type="dcterms:W3CDTF">2025-04-16T08:09:12Z</dcterms:modified>
</cp:coreProperties>
</file>