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ags/tag18.xml" ContentType="application/vnd.openxmlformats-officedocument.presentationml.tags+xml"/>
  <Override PartName="/ppt/theme/theme6.xml" ContentType="application/vnd.openxmlformats-officedocument.theme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5" r:id="rId2"/>
    <p:sldMasterId id="2147483670" r:id="rId3"/>
    <p:sldMasterId id="2147483673" r:id="rId4"/>
    <p:sldMasterId id="2147483682" r:id="rId5"/>
  </p:sldMasterIdLst>
  <p:handoutMasterIdLst>
    <p:handoutMasterId r:id="rId30"/>
  </p:handoutMasterIdLst>
  <p:sldIdLst>
    <p:sldId id="256" r:id="rId6"/>
    <p:sldId id="261" r:id="rId7"/>
    <p:sldId id="262" r:id="rId8"/>
    <p:sldId id="263" r:id="rId9"/>
    <p:sldId id="265" r:id="rId10"/>
    <p:sldId id="266" r:id="rId11"/>
    <p:sldId id="271" r:id="rId12"/>
    <p:sldId id="264" r:id="rId13"/>
    <p:sldId id="268" r:id="rId14"/>
    <p:sldId id="269" r:id="rId15"/>
    <p:sldId id="270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83" r:id="rId24"/>
    <p:sldId id="278" r:id="rId25"/>
    <p:sldId id="281" r:id="rId26"/>
    <p:sldId id="282" r:id="rId27"/>
    <p:sldId id="259" r:id="rId28"/>
    <p:sldId id="258" r:id="rId2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1C28"/>
    <a:srgbClr val="209D87"/>
    <a:srgbClr val="FFC332"/>
    <a:srgbClr val="446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90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4" d="100"/>
          <a:sy n="64" d="100"/>
        </p:scale>
        <p:origin x="-286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4803-79E1-441B-B11B-42BF748968D0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1B274-A94D-49CF-AE7C-A80E6C2C4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30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1920" y="3730724"/>
            <a:ext cx="4752528" cy="857250"/>
          </a:xfrm>
          <a:prstGeom prst="rect">
            <a:avLst/>
          </a:prstGeom>
        </p:spPr>
        <p:txBody>
          <a:bodyPr/>
          <a:lstStyle>
            <a:lvl1pPr algn="l">
              <a:defRPr sz="2400" b="0"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6029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uctur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  <p:sp>
        <p:nvSpPr>
          <p:cNvPr id="8" name="Textplatzhalter 20"/>
          <p:cNvSpPr>
            <a:spLocks noGrp="1"/>
          </p:cNvSpPr>
          <p:nvPr>
            <p:ph idx="1"/>
          </p:nvPr>
        </p:nvSpPr>
        <p:spPr>
          <a:xfrm>
            <a:off x="337502" y="1167595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964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+2-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23296708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platzhalt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37500" y="4330338"/>
            <a:ext cx="3581362" cy="4012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26" hasCustomPrompt="1"/>
          </p:nvPr>
        </p:nvSpPr>
        <p:spPr>
          <a:xfrm>
            <a:off x="4378893" y="4330338"/>
            <a:ext cx="3581362" cy="4012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9" name="Bildplatzhalter 3"/>
          <p:cNvSpPr>
            <a:spLocks noGrp="1"/>
          </p:cNvSpPr>
          <p:nvPr>
            <p:ph type="pic" sz="quarter" idx="28" hasCustomPrompt="1"/>
          </p:nvPr>
        </p:nvSpPr>
        <p:spPr>
          <a:xfrm>
            <a:off x="337500" y="2571750"/>
            <a:ext cx="3581362" cy="17585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29" hasCustomPrompt="1"/>
          </p:nvPr>
        </p:nvSpPr>
        <p:spPr>
          <a:xfrm>
            <a:off x="4378893" y="2571750"/>
            <a:ext cx="3581362" cy="17585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5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0" y="1409476"/>
            <a:ext cx="3581362" cy="116227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 marL="135728" indent="0">
              <a:buNone/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30" hasCustomPrompt="1"/>
          </p:nvPr>
        </p:nvSpPr>
        <p:spPr>
          <a:xfrm>
            <a:off x="4378893" y="1409476"/>
            <a:ext cx="3581362" cy="116227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2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480189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+3-columns+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500" y="1409476"/>
            <a:ext cx="2666022" cy="781412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>
            <a:lvl1pPr marL="0" marR="0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/>
              <a:t>Insert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24" hasCustomPrompt="1"/>
          </p:nvPr>
        </p:nvSpPr>
        <p:spPr>
          <a:xfrm>
            <a:off x="3241647" y="1409476"/>
            <a:ext cx="2666022" cy="781412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>
            <a:lvl1pPr marL="0" marR="0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/>
              <a:t>Insert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145793" y="1409476"/>
            <a:ext cx="2666022" cy="781412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>
            <a:lvl1pPr marL="0" marR="0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/>
              <a:t>Insert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7" name="Bildplatzhalter 12"/>
          <p:cNvSpPr>
            <a:spLocks noGrp="1"/>
          </p:cNvSpPr>
          <p:nvPr>
            <p:ph type="pic" sz="quarter" idx="29" hasCustomPrompt="1"/>
          </p:nvPr>
        </p:nvSpPr>
        <p:spPr>
          <a:xfrm>
            <a:off x="6145793" y="2190889"/>
            <a:ext cx="2666022" cy="2543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8" name="Bildplatzhalter 9"/>
          <p:cNvSpPr>
            <a:spLocks noGrp="1"/>
          </p:cNvSpPr>
          <p:nvPr>
            <p:ph type="pic" sz="quarter" idx="28" hasCustomPrompt="1"/>
          </p:nvPr>
        </p:nvSpPr>
        <p:spPr>
          <a:xfrm>
            <a:off x="3241646" y="2190889"/>
            <a:ext cx="2666022" cy="2543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9" name="Bildplatzhalter 3"/>
          <p:cNvSpPr>
            <a:spLocks noGrp="1"/>
          </p:cNvSpPr>
          <p:nvPr>
            <p:ph type="pic" sz="quarter" idx="27" hasCustomPrompt="1"/>
          </p:nvPr>
        </p:nvSpPr>
        <p:spPr>
          <a:xfrm>
            <a:off x="337500" y="2190889"/>
            <a:ext cx="2666022" cy="2543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1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86852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+3-text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0" y="1409477"/>
            <a:ext cx="2666022" cy="3322069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36" hasCustomPrompt="1"/>
          </p:nvPr>
        </p:nvSpPr>
        <p:spPr>
          <a:xfrm>
            <a:off x="3241647" y="1409477"/>
            <a:ext cx="2666022" cy="3322069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37" hasCustomPrompt="1"/>
          </p:nvPr>
        </p:nvSpPr>
        <p:spPr>
          <a:xfrm>
            <a:off x="6145793" y="1409477"/>
            <a:ext cx="2666022" cy="332206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05189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+2-text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 userDrawn="1"/>
        </p:nvSpPr>
        <p:spPr>
          <a:xfrm>
            <a:off x="-6140" y="978574"/>
            <a:ext cx="4578141" cy="4164927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2"/>
          <p:cNvSpPr/>
          <p:nvPr userDrawn="1"/>
        </p:nvSpPr>
        <p:spPr>
          <a:xfrm>
            <a:off x="4572000" y="978574"/>
            <a:ext cx="4572000" cy="41649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1" y="1227743"/>
            <a:ext cx="3883461" cy="3503802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3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901008" y="1234187"/>
            <a:ext cx="4045479" cy="3503802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3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1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46053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lumn+picture-2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9" hasCustomPrompt="1"/>
          </p:nvPr>
        </p:nvSpPr>
        <p:spPr>
          <a:xfrm>
            <a:off x="6146008" y="1221600"/>
            <a:ext cx="2672953" cy="35099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2" y="1221600"/>
            <a:ext cx="5570381" cy="3509945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7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31731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-full forma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7863139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009676" y="3300751"/>
            <a:ext cx="3214440" cy="3577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de-DE" sz="2300" dirty="0" smtClean="0">
                <a:solidFill>
                  <a:srgbClr val="FFFFFF"/>
                </a:solidFill>
              </a:defRPr>
            </a:lvl1pPr>
          </a:lstStyle>
          <a:p>
            <a:pPr marL="0" lvl="0" defTabSz="34286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924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eadline+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337500" y="1221601"/>
            <a:ext cx="7618259" cy="35099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14096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eadline+picture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337500" y="3865869"/>
            <a:ext cx="2666022" cy="67977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8097" y="2896931"/>
            <a:ext cx="1193718" cy="16487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7" hasCustomPrompt="1"/>
          </p:nvPr>
        </p:nvSpPr>
        <p:spPr>
          <a:xfrm>
            <a:off x="337500" y="1221601"/>
            <a:ext cx="2666022" cy="253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21" hasCustomPrompt="1"/>
          </p:nvPr>
        </p:nvSpPr>
        <p:spPr>
          <a:xfrm>
            <a:off x="3241646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2" hasCustomPrompt="1"/>
          </p:nvPr>
        </p:nvSpPr>
        <p:spPr>
          <a:xfrm>
            <a:off x="6145793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3" hasCustomPrompt="1"/>
          </p:nvPr>
        </p:nvSpPr>
        <p:spPr>
          <a:xfrm>
            <a:off x="3241646" y="2896931"/>
            <a:ext cx="4302155" cy="16487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5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588038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rt-li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0632037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>
            <a:spLocks/>
          </p:cNvSpPr>
          <p:nvPr userDrawn="1"/>
        </p:nvSpPr>
        <p:spPr>
          <a:xfrm>
            <a:off x="337500" y="1409477"/>
            <a:ext cx="8474316" cy="3322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255019" y="4461087"/>
            <a:ext cx="1605729" cy="2192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1094" y="1456854"/>
            <a:ext cx="1605728" cy="219291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5" name="Diagrammplatzhalter 4"/>
          <p:cNvSpPr>
            <a:spLocks noGrp="1"/>
          </p:cNvSpPr>
          <p:nvPr>
            <p:ph type="chart" sz="quarter" idx="15" hasCustomPrompt="1"/>
          </p:nvPr>
        </p:nvSpPr>
        <p:spPr>
          <a:xfrm>
            <a:off x="681093" y="1686158"/>
            <a:ext cx="7787130" cy="2768702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203004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our charts-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>
          <a:xfrm>
            <a:off x="469372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33750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469372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4" name="Rechteck 13"/>
          <p:cNvSpPr/>
          <p:nvPr userDrawn="1"/>
        </p:nvSpPr>
        <p:spPr>
          <a:xfrm>
            <a:off x="33750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2" name="Textplatzhalter 2"/>
          <p:cNvSpPr>
            <a:spLocks noGrp="1"/>
          </p:cNvSpPr>
          <p:nvPr>
            <p:ph type="body" sz="quarter" idx="21" hasCustomPrompt="1"/>
          </p:nvPr>
        </p:nvSpPr>
        <p:spPr>
          <a:xfrm>
            <a:off x="585941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4902928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941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2928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Add title</a:t>
            </a: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5" hasCustomPrompt="1"/>
          </p:nvPr>
        </p:nvSpPr>
        <p:spPr>
          <a:xfrm>
            <a:off x="585941" y="1570070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  <p:sp>
        <p:nvSpPr>
          <p:cNvPr id="27" name="Diagrammplatzhalter 5"/>
          <p:cNvSpPr>
            <a:spLocks noGrp="1"/>
          </p:cNvSpPr>
          <p:nvPr>
            <p:ph type="chart" sz="quarter" idx="26" hasCustomPrompt="1"/>
          </p:nvPr>
        </p:nvSpPr>
        <p:spPr>
          <a:xfrm>
            <a:off x="4902929" y="1570070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  <p:sp>
        <p:nvSpPr>
          <p:cNvPr id="28" name="Diagrammplatzhalter 5"/>
          <p:cNvSpPr>
            <a:spLocks noGrp="1"/>
          </p:cNvSpPr>
          <p:nvPr>
            <p:ph type="chart" sz="quarter" idx="27" hasCustomPrompt="1"/>
          </p:nvPr>
        </p:nvSpPr>
        <p:spPr>
          <a:xfrm>
            <a:off x="585941" y="3280514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  <p:sp>
        <p:nvSpPr>
          <p:cNvPr id="29" name="Diagrammplatzhalter 5"/>
          <p:cNvSpPr>
            <a:spLocks noGrp="1"/>
          </p:cNvSpPr>
          <p:nvPr>
            <p:ph type="chart" sz="quarter" idx="28" hasCustomPrompt="1"/>
          </p:nvPr>
        </p:nvSpPr>
        <p:spPr>
          <a:xfrm>
            <a:off x="4902929" y="3280514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1462745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 hasCustomPrompt="1"/>
          </p:nvPr>
        </p:nvSpPr>
        <p:spPr>
          <a:xfrm>
            <a:off x="0" y="384572"/>
            <a:ext cx="9144000" cy="43469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3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/>
          </p:cNvSpPr>
          <p:nvPr userDrawn="1"/>
        </p:nvSpPr>
        <p:spPr bwMode="auto">
          <a:xfrm rot="10800000" flipH="1">
            <a:off x="1230316" y="1109711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406403" y="1112135"/>
            <a:ext cx="880147" cy="880147"/>
            <a:chOff x="2733900" y="442397"/>
            <a:chExt cx="842406" cy="842406"/>
          </a:xfrm>
        </p:grpSpPr>
        <p:sp>
          <p:nvSpPr>
            <p:cNvPr id="31" name="Oval 30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FFC332"/>
            </a:solidFill>
            <a:ln>
              <a:solidFill>
                <a:srgbClr val="FFC33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FFC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8001840" y="2056168"/>
            <a:ext cx="880147" cy="880147"/>
            <a:chOff x="2733900" y="442397"/>
            <a:chExt cx="842406" cy="842406"/>
          </a:xfrm>
        </p:grpSpPr>
        <p:sp>
          <p:nvSpPr>
            <p:cNvPr id="36" name="Oval 35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446FB6"/>
            </a:solidFill>
            <a:ln>
              <a:solidFill>
                <a:srgbClr val="446FB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446FB6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" name="Freeform 5"/>
          <p:cNvSpPr>
            <a:spLocks/>
          </p:cNvSpPr>
          <p:nvPr userDrawn="1"/>
        </p:nvSpPr>
        <p:spPr bwMode="auto">
          <a:xfrm rot="10800000">
            <a:off x="604853" y="2066355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1" name="Freeform 5"/>
          <p:cNvSpPr>
            <a:spLocks/>
          </p:cNvSpPr>
          <p:nvPr userDrawn="1"/>
        </p:nvSpPr>
        <p:spPr bwMode="auto">
          <a:xfrm rot="10800000" flipH="1">
            <a:off x="1230316" y="3035699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06403" y="3036183"/>
            <a:ext cx="880147" cy="880147"/>
            <a:chOff x="2733900" y="442397"/>
            <a:chExt cx="842406" cy="842406"/>
          </a:xfrm>
        </p:grpSpPr>
        <p:sp>
          <p:nvSpPr>
            <p:cNvPr id="43" name="Oval 42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209D87"/>
            </a:solidFill>
            <a:ln>
              <a:solidFill>
                <a:srgbClr val="209D8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209D87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8001004" y="3978099"/>
            <a:ext cx="880147" cy="880147"/>
            <a:chOff x="2733900" y="442397"/>
            <a:chExt cx="842406" cy="842406"/>
          </a:xfrm>
        </p:grpSpPr>
        <p:sp>
          <p:nvSpPr>
            <p:cNvPr id="48" name="Oval 47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DA1C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DA1C28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0" name="Freeform 5"/>
          <p:cNvSpPr>
            <a:spLocks/>
          </p:cNvSpPr>
          <p:nvPr userDrawn="1"/>
        </p:nvSpPr>
        <p:spPr bwMode="auto">
          <a:xfrm rot="10800000">
            <a:off x="604853" y="4005043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1286549" y="1076644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Content Placeholder 2"/>
          <p:cNvSpPr>
            <a:spLocks noGrp="1"/>
          </p:cNvSpPr>
          <p:nvPr>
            <p:ph idx="13"/>
          </p:nvPr>
        </p:nvSpPr>
        <p:spPr>
          <a:xfrm>
            <a:off x="1286549" y="2032189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Content Placeholder 2"/>
          <p:cNvSpPr>
            <a:spLocks noGrp="1"/>
          </p:cNvSpPr>
          <p:nvPr>
            <p:ph idx="14"/>
          </p:nvPr>
        </p:nvSpPr>
        <p:spPr>
          <a:xfrm>
            <a:off x="1286549" y="2987731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idx="15"/>
          </p:nvPr>
        </p:nvSpPr>
        <p:spPr>
          <a:xfrm>
            <a:off x="1286549" y="3943276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767333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uctur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2"/>
          <p:cNvSpPr>
            <a:spLocks noGrp="1"/>
          </p:cNvSpPr>
          <p:nvPr>
            <p:ph type="title"/>
          </p:nvPr>
        </p:nvSpPr>
        <p:spPr>
          <a:xfrm>
            <a:off x="329456" y="627535"/>
            <a:ext cx="8474316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  <p:sp>
        <p:nvSpPr>
          <p:cNvPr id="7" name="Textplatzhalter 20"/>
          <p:cNvSpPr>
            <a:spLocks noGrp="1"/>
          </p:cNvSpPr>
          <p:nvPr>
            <p:ph idx="1"/>
          </p:nvPr>
        </p:nvSpPr>
        <p:spPr>
          <a:xfrm>
            <a:off x="337502" y="2139703"/>
            <a:ext cx="8474315" cy="2591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0782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ructure-sid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2189163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2189161" y="-3730"/>
            <a:ext cx="6954839" cy="473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483518"/>
            <a:ext cx="1224136" cy="2016224"/>
          </a:xfrm>
          <a:prstGeom prst="rect">
            <a:avLst/>
          </a:prstGeom>
        </p:spPr>
        <p:txBody>
          <a:bodyPr lIns="91436" tIns="45718" rIns="91436" bIns="45718" anchor="t"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platzhalter 20"/>
          <p:cNvSpPr>
            <a:spLocks noGrp="1"/>
          </p:cNvSpPr>
          <p:nvPr>
            <p:ph idx="1"/>
          </p:nvPr>
        </p:nvSpPr>
        <p:spPr>
          <a:xfrm>
            <a:off x="2339752" y="483518"/>
            <a:ext cx="6400057" cy="2591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2553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uctur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  <p:sp>
        <p:nvSpPr>
          <p:cNvPr id="8" name="Textplatzhalter 20"/>
          <p:cNvSpPr>
            <a:spLocks noGrp="1"/>
          </p:cNvSpPr>
          <p:nvPr>
            <p:ph idx="1"/>
          </p:nvPr>
        </p:nvSpPr>
        <p:spPr>
          <a:xfrm>
            <a:off x="337502" y="1167595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901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+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337500" y="1221601"/>
            <a:ext cx="7618259" cy="35099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728" indent="-135728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802088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+picture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337500" y="3865869"/>
            <a:ext cx="2666022" cy="67977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8097" y="2896931"/>
            <a:ext cx="1193718" cy="16487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7" hasCustomPrompt="1"/>
          </p:nvPr>
        </p:nvSpPr>
        <p:spPr>
          <a:xfrm>
            <a:off x="337500" y="1221601"/>
            <a:ext cx="2666022" cy="253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21" hasCustomPrompt="1"/>
          </p:nvPr>
        </p:nvSpPr>
        <p:spPr>
          <a:xfrm>
            <a:off x="3241646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2" hasCustomPrompt="1"/>
          </p:nvPr>
        </p:nvSpPr>
        <p:spPr>
          <a:xfrm>
            <a:off x="6145793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3" hasCustomPrompt="1"/>
          </p:nvPr>
        </p:nvSpPr>
        <p:spPr>
          <a:xfrm>
            <a:off x="3241646" y="2896931"/>
            <a:ext cx="4302155" cy="16487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5" name="Titelplatzhalter 12"/>
          <p:cNvSpPr>
            <a:spLocks noGrp="1"/>
          </p:cNvSpPr>
          <p:nvPr>
            <p:ph type="title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125535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rt-li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7863868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>
            <a:spLocks/>
          </p:cNvSpPr>
          <p:nvPr userDrawn="1"/>
        </p:nvSpPr>
        <p:spPr>
          <a:xfrm>
            <a:off x="337500" y="1409477"/>
            <a:ext cx="8474316" cy="3322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255019" y="4461087"/>
            <a:ext cx="1605729" cy="2192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1094" y="1456854"/>
            <a:ext cx="1605728" cy="219291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5" name="Diagrammplatzhalter 4"/>
          <p:cNvSpPr>
            <a:spLocks noGrp="1"/>
          </p:cNvSpPr>
          <p:nvPr>
            <p:ph type="chart" sz="quarter" idx="15" hasCustomPrompt="1"/>
          </p:nvPr>
        </p:nvSpPr>
        <p:spPr>
          <a:xfrm>
            <a:off x="681093" y="1686158"/>
            <a:ext cx="7787130" cy="2768702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401057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ur charts-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>
          <a:xfrm>
            <a:off x="469372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33750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469372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4" name="Rechteck 13"/>
          <p:cNvSpPr/>
          <p:nvPr userDrawn="1"/>
        </p:nvSpPr>
        <p:spPr>
          <a:xfrm>
            <a:off x="33750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2" name="Textplatzhalter 2"/>
          <p:cNvSpPr>
            <a:spLocks noGrp="1"/>
          </p:cNvSpPr>
          <p:nvPr>
            <p:ph type="body" sz="quarter" idx="21" hasCustomPrompt="1"/>
          </p:nvPr>
        </p:nvSpPr>
        <p:spPr>
          <a:xfrm>
            <a:off x="585941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4902928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941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2928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860" indent="0" algn="l">
              <a:spcBef>
                <a:spcPts val="0"/>
              </a:spcBef>
              <a:buFontTx/>
              <a:buNone/>
              <a:defRPr sz="700"/>
            </a:lvl2pPr>
            <a:lvl3pPr marL="685720" indent="0" algn="l">
              <a:spcBef>
                <a:spcPts val="0"/>
              </a:spcBef>
              <a:buFontTx/>
              <a:buNone/>
              <a:defRPr sz="700"/>
            </a:lvl3pPr>
            <a:lvl4pPr marL="1028580" indent="0" algn="l">
              <a:spcBef>
                <a:spcPts val="0"/>
              </a:spcBef>
              <a:buFontTx/>
              <a:buNone/>
              <a:defRPr sz="700"/>
            </a:lvl4pPr>
            <a:lvl5pPr marL="1371442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Add title</a:t>
            </a: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5" hasCustomPrompt="1"/>
          </p:nvPr>
        </p:nvSpPr>
        <p:spPr>
          <a:xfrm>
            <a:off x="585941" y="1570070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  <p:sp>
        <p:nvSpPr>
          <p:cNvPr id="27" name="Diagrammplatzhalter 5"/>
          <p:cNvSpPr>
            <a:spLocks noGrp="1"/>
          </p:cNvSpPr>
          <p:nvPr>
            <p:ph type="chart" sz="quarter" idx="26" hasCustomPrompt="1"/>
          </p:nvPr>
        </p:nvSpPr>
        <p:spPr>
          <a:xfrm>
            <a:off x="4902929" y="1570070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  <p:sp>
        <p:nvSpPr>
          <p:cNvPr id="28" name="Diagrammplatzhalter 5"/>
          <p:cNvSpPr>
            <a:spLocks noGrp="1"/>
          </p:cNvSpPr>
          <p:nvPr>
            <p:ph type="chart" sz="quarter" idx="27" hasCustomPrompt="1"/>
          </p:nvPr>
        </p:nvSpPr>
        <p:spPr>
          <a:xfrm>
            <a:off x="585941" y="3280514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  <p:sp>
        <p:nvSpPr>
          <p:cNvPr id="29" name="Diagrammplatzhalter 5"/>
          <p:cNvSpPr>
            <a:spLocks noGrp="1"/>
          </p:cNvSpPr>
          <p:nvPr>
            <p:ph type="chart" sz="quarter" idx="28" hasCustomPrompt="1"/>
          </p:nvPr>
        </p:nvSpPr>
        <p:spPr>
          <a:xfrm>
            <a:off x="4902929" y="3280514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1977859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873" y="0"/>
            <a:ext cx="9159875" cy="28956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5873" y="2895600"/>
            <a:ext cx="9159875" cy="2247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8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90525" y="2841626"/>
            <a:ext cx="24463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7785" y="2398712"/>
            <a:ext cx="5184576" cy="993775"/>
          </a:xfrm>
          <a:prstGeom prst="rect">
            <a:avLst/>
          </a:prstGeom>
        </p:spPr>
        <p:txBody>
          <a:bodyPr lIns="91436" tIns="45718" rIns="91436" bIns="45718" anchor="t"/>
          <a:lstStyle>
            <a:lvl1pPr algn="l">
              <a:defRPr sz="28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558490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06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mlDrawing" Target="../drawings/vmlDrawing1.vml"/><Relationship Id="rId7" Type="http://schemas.openxmlformats.org/officeDocument/2006/relationships/image" Target="../media/image2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3.xml"/><Relationship Id="rId16" Type="http://schemas.openxmlformats.org/officeDocument/2006/relationships/tags" Target="../tags/tag2.xml"/><Relationship Id="rId20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11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22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theme" Target="../theme/theme3.xml"/><Relationship Id="rId7" Type="http://schemas.openxmlformats.org/officeDocument/2006/relationships/tags" Target="../tags/tag1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ags" Target="../tags/tag10.xml"/><Relationship Id="rId11" Type="http://schemas.openxmlformats.org/officeDocument/2006/relationships/image" Target="../media/image4.png"/><Relationship Id="rId5" Type="http://schemas.openxmlformats.org/officeDocument/2006/relationships/tags" Target="../tags/tag9.xml"/><Relationship Id="rId10" Type="http://schemas.openxmlformats.org/officeDocument/2006/relationships/image" Target="../media/image1.emf"/><Relationship Id="rId4" Type="http://schemas.openxmlformats.org/officeDocument/2006/relationships/vmlDrawing" Target="../drawings/vmlDrawing6.vml"/><Relationship Id="rId9" Type="http://schemas.openxmlformats.org/officeDocument/2006/relationships/oleObject" Target="../embeddings/oleObject6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9.xml"/><Relationship Id="rId7" Type="http://schemas.openxmlformats.org/officeDocument/2006/relationships/vmlDrawing" Target="../drawings/vmlDrawing7.vml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11" Type="http://schemas.openxmlformats.org/officeDocument/2006/relationships/tags" Target="../tags/tag16.xml"/><Relationship Id="rId5" Type="http://schemas.openxmlformats.org/officeDocument/2006/relationships/slideLayout" Target="../slideLayouts/slideLayout21.xml"/><Relationship Id="rId10" Type="http://schemas.openxmlformats.org/officeDocument/2006/relationships/tags" Target="../tags/tag15.xml"/><Relationship Id="rId4" Type="http://schemas.openxmlformats.org/officeDocument/2006/relationships/slideLayout" Target="../slideLayouts/slideLayout20.xml"/><Relationship Id="rId9" Type="http://schemas.openxmlformats.org/officeDocument/2006/relationships/tags" Target="../tags/tag14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heme" Target="../theme/theme5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oleObject" Target="../embeddings/oleObject9.bin"/><Relationship Id="rId5" Type="http://schemas.openxmlformats.org/officeDocument/2006/relationships/tags" Target="../tags/tag18.xml"/><Relationship Id="rId4" Type="http://schemas.openxmlformats.org/officeDocument/2006/relationships/vmlDrawing" Target="../drawings/vmlDrawing9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905397731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/>
          <p:nvPr/>
        </p:nvSpPr>
        <p:spPr>
          <a:xfrm>
            <a:off x="0" y="-7144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Oval 7"/>
          <p:cNvSpPr/>
          <p:nvPr/>
        </p:nvSpPr>
        <p:spPr>
          <a:xfrm>
            <a:off x="3497264" y="2095501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8" descr="logo-STX-color.png"/>
          <p:cNvPicPr>
            <a:picLocks noChangeAspect="1"/>
          </p:cNvPicPr>
          <p:nvPr/>
        </p:nvPicPr>
        <p:blipFill>
          <a:blip r:embed="rId7"/>
          <a:srcRect l="23692"/>
          <a:stretch>
            <a:fillRect/>
          </a:stretch>
        </p:blipFill>
        <p:spPr bwMode="auto">
          <a:xfrm>
            <a:off x="3848101" y="1828800"/>
            <a:ext cx="46720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logo-STX-white.png"/>
          <p:cNvPicPr>
            <a:picLocks noChangeAspect="1"/>
          </p:cNvPicPr>
          <p:nvPr/>
        </p:nvPicPr>
        <p:blipFill>
          <a:blip r:embed="rId8"/>
          <a:srcRect r="75694"/>
          <a:stretch>
            <a:fillRect/>
          </a:stretch>
        </p:blipFill>
        <p:spPr bwMode="auto">
          <a:xfrm>
            <a:off x="373064" y="1130301"/>
            <a:ext cx="2822575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931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/>
          <p:nvPr/>
        </p:nvSpPr>
        <p:spPr>
          <a:xfrm>
            <a:off x="0" y="-1"/>
            <a:ext cx="9144000" cy="958543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017982339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think-cell Folie" r:id="rId20" imgW="270" imgH="270" progId="TCLayout.ActiveDocument.1">
                  <p:embed/>
                </p:oleObj>
              </mc:Choice>
              <mc:Fallback>
                <p:oleObj name="think-cell Foli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5916216" y="4907653"/>
            <a:ext cx="2895600" cy="769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lang="en-GB" sz="500" b="0" i="0" smtClean="0">
                <a:solidFill>
                  <a:schemeClr val="bg1"/>
                </a:solidFill>
                <a:latin typeface="+mn-lt"/>
                <a:cs typeface="Calibri Light"/>
              </a:defRPr>
            </a:lvl1pPr>
          </a:lstStyle>
          <a:p>
            <a:pPr algn="r"/>
            <a:r>
              <a:rPr lang="de-DE"/>
              <a:t>Seite: </a:t>
            </a:r>
            <a:fld id="{E7550942-A291-48F7-A47C-F017F50DCE2F}" type="slidenum">
              <a:rPr smtClean="0"/>
              <a:pPr algn="r"/>
              <a:t>‹#›</a:t>
            </a:fld>
            <a:endParaRPr dirty="0"/>
          </a:p>
        </p:txBody>
      </p:sp>
      <p:grpSp>
        <p:nvGrpSpPr>
          <p:cNvPr id="11" name="Gruppieren 10"/>
          <p:cNvGrpSpPr/>
          <p:nvPr>
            <p:custDataLst>
              <p:tags r:id="rId17"/>
            </p:custDataLst>
          </p:nvPr>
        </p:nvGrpSpPr>
        <p:grpSpPr>
          <a:xfrm>
            <a:off x="-113276" y="-72965"/>
            <a:ext cx="9357404" cy="5300575"/>
            <a:chOff x="-151035" y="-97287"/>
            <a:chExt cx="12476539" cy="7067433"/>
          </a:xfrm>
        </p:grpSpPr>
        <p:cxnSp>
          <p:nvCxnSpPr>
            <p:cNvPr id="84" name="Gerader Verbinder 83"/>
            <p:cNvCxnSpPr/>
            <p:nvPr userDrawn="1"/>
          </p:nvCxnSpPr>
          <p:spPr>
            <a:xfrm>
              <a:off x="-151035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>
            <a:xfrm>
              <a:off x="-151035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>
            <a:xfrm>
              <a:off x="-151035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>
            <a:xfrm>
              <a:off x="-151035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 userDrawn="1"/>
          </p:nvCxnSpPr>
          <p:spPr>
            <a:xfrm>
              <a:off x="-151035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 userDrawn="1"/>
          </p:nvCxnSpPr>
          <p:spPr>
            <a:xfrm>
              <a:off x="-151035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 userDrawn="1"/>
          </p:nvCxnSpPr>
          <p:spPr>
            <a:xfrm>
              <a:off x="12229504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/>
            <p:nvPr userDrawn="1"/>
          </p:nvCxnSpPr>
          <p:spPr>
            <a:xfrm>
              <a:off x="12229504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/>
            <p:cNvCxnSpPr/>
            <p:nvPr userDrawn="1"/>
          </p:nvCxnSpPr>
          <p:spPr>
            <a:xfrm>
              <a:off x="12229504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 userDrawn="1"/>
          </p:nvCxnSpPr>
          <p:spPr>
            <a:xfrm>
              <a:off x="12229504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 userDrawn="1"/>
          </p:nvCxnSpPr>
          <p:spPr>
            <a:xfrm>
              <a:off x="12229504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 userDrawn="1"/>
          </p:nvCxnSpPr>
          <p:spPr>
            <a:xfrm>
              <a:off x="12229504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 userDrawn="1">
              <p:custDataLst>
                <p:tags r:id="rId18"/>
              </p:custDataLst>
            </p:nvPr>
          </p:nvGrpSpPr>
          <p:grpSpPr>
            <a:xfrm>
              <a:off x="450000" y="-97287"/>
              <a:ext cx="11299088" cy="72000"/>
              <a:chOff x="450000" y="-97287"/>
              <a:chExt cx="11299088" cy="72000"/>
            </a:xfrm>
          </p:grpSpPr>
          <p:cxnSp>
            <p:nvCxnSpPr>
              <p:cNvPr id="106" name="Gerader Verbinder 105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Gerader Verbinder 107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r Verbinder 108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r Verbinder 109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r Verbinder 110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r Verbinder 112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uppieren 96"/>
            <p:cNvGrpSpPr/>
            <p:nvPr userDrawn="1">
              <p:custDataLst>
                <p:tags r:id="rId19"/>
              </p:custDataLst>
            </p:nvPr>
          </p:nvGrpSpPr>
          <p:grpSpPr>
            <a:xfrm>
              <a:off x="450000" y="6898146"/>
              <a:ext cx="11299088" cy="72000"/>
              <a:chOff x="450000" y="-97287"/>
              <a:chExt cx="11299088" cy="72000"/>
            </a:xfrm>
          </p:grpSpPr>
          <p:cxnSp>
            <p:nvCxnSpPr>
              <p:cNvPr id="98" name="Gerader Verbinder 97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329457" y="222489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  <p:sp>
        <p:nvSpPr>
          <p:cNvPr id="61" name="Textfeld 60"/>
          <p:cNvSpPr txBox="1">
            <a:spLocks/>
          </p:cNvSpPr>
          <p:nvPr/>
        </p:nvSpPr>
        <p:spPr>
          <a:xfrm>
            <a:off x="5916216" y="4876875"/>
            <a:ext cx="2895600" cy="13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de-DE"/>
            </a:defPPr>
            <a:lvl1pPr algn="ctr">
              <a:defRPr sz="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pPr algn="r"/>
            <a:r>
              <a:rPr lang="de-DE" sz="900" dirty="0">
                <a:solidFill>
                  <a:schemeClr val="accent3"/>
                </a:solidFill>
                <a:latin typeface="+mn-lt"/>
              </a:rPr>
              <a:t>Page: </a:t>
            </a:r>
            <a:fld id="{49C6E1B4-76A5-844A-8D6F-23019DBC3BDE}" type="slidenum">
              <a:rPr lang="de-DE" sz="900" smtClean="0">
                <a:solidFill>
                  <a:schemeClr val="accent3"/>
                </a:solidFill>
                <a:latin typeface="+mn-lt"/>
              </a:rPr>
              <a:pPr algn="r"/>
              <a:t>‹#›</a:t>
            </a:fld>
            <a:r>
              <a:rPr lang="de-DE" sz="900" dirty="0">
                <a:solidFill>
                  <a:schemeClr val="accent3"/>
                </a:solidFill>
                <a:latin typeface="+mn-lt"/>
              </a:rPr>
              <a:t> 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idx="1"/>
          </p:nvPr>
        </p:nvSpPr>
        <p:spPr>
          <a:xfrm>
            <a:off x="337501" y="1167594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/>
              <a:t>Fourth level</a:t>
            </a:r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43" name="Picture 7" descr="logo-STX-color-notag.pn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9" y="4812999"/>
            <a:ext cx="1034651" cy="24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570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28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342900" rtl="0" eaLnBrk="1" latinLnBrk="0" hangingPunct="1">
        <a:spcBef>
          <a:spcPts val="450"/>
        </a:spcBef>
        <a:buClr>
          <a:srgbClr val="53585D"/>
        </a:buClr>
        <a:buFont typeface="Arial" panose="020B0604020202020204" pitchFamily="34" charset="0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135731" indent="-135731" algn="l" defTabSz="342900" rtl="0" eaLnBrk="1" latinLnBrk="0" hangingPunct="1">
        <a:spcBef>
          <a:spcPts val="450"/>
        </a:spcBef>
        <a:buFont typeface="Arial" panose="020B0604020202020204" pitchFamily="34" charset="0"/>
        <a:buChar char="•"/>
        <a:defRPr sz="1400" kern="1200">
          <a:solidFill>
            <a:srgbClr val="737B82"/>
          </a:solidFill>
          <a:latin typeface="+mn-lt"/>
          <a:ea typeface="+mn-ea"/>
          <a:cs typeface="+mn-cs"/>
        </a:defRPr>
      </a:lvl2pPr>
      <a:lvl3pPr marL="271463" indent="-135731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200" kern="1200">
          <a:solidFill>
            <a:srgbClr val="000000"/>
          </a:solidFill>
          <a:latin typeface="+mn-lt"/>
          <a:ea typeface="+mn-ea"/>
          <a:cs typeface="+mn-cs"/>
        </a:defRPr>
      </a:lvl3pPr>
      <a:lvl4pPr marL="404813" indent="-136922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tabLst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535781" indent="-130969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000" kern="1200">
          <a:solidFill>
            <a:srgbClr val="000000"/>
          </a:solidFill>
          <a:latin typeface="+mn-lt"/>
          <a:ea typeface="+mn-ea"/>
          <a:cs typeface="+mn-cs"/>
        </a:defRPr>
      </a:lvl5pPr>
      <a:lvl6pPr marL="671513" indent="-135731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0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18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1185" userDrawn="1">
          <p15:clr>
            <a:srgbClr val="F26B43"/>
          </p15:clr>
        </p15:guide>
        <p15:guide id="6" pos="279" userDrawn="1">
          <p15:clr>
            <a:srgbClr val="F26B43"/>
          </p15:clr>
        </p15:guide>
        <p15:guide id="7" pos="6683" userDrawn="1">
          <p15:clr>
            <a:srgbClr val="F26B43"/>
          </p15:clr>
        </p15:guide>
        <p15:guide id="10" pos="7401" userDrawn="1">
          <p15:clr>
            <a:srgbClr val="F26B43"/>
          </p15:clr>
        </p15:guide>
        <p15:guide id="11" pos="2523" userDrawn="1">
          <p15:clr>
            <a:srgbClr val="F26B43"/>
          </p15:clr>
        </p15:guide>
        <p15:guide id="12" pos="2723" userDrawn="1">
          <p15:clr>
            <a:srgbClr val="F26B43"/>
          </p15:clr>
        </p15:guide>
        <p15:guide id="13" pos="4962" userDrawn="1">
          <p15:clr>
            <a:srgbClr val="F26B43"/>
          </p15:clr>
        </p15:guide>
        <p15:guide id="14" pos="5164" userDrawn="1">
          <p15:clr>
            <a:srgbClr val="F26B43"/>
          </p15:clr>
        </p15:guide>
        <p15:guide id="15" orient="horz" pos="4110" userDrawn="1">
          <p15:clr>
            <a:srgbClr val="F26B43"/>
          </p15:clr>
        </p15:guide>
        <p15:guide id="16" orient="horz" pos="420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"/>
          <p:cNvSpPr/>
          <p:nvPr/>
        </p:nvSpPr>
        <p:spPr>
          <a:xfrm rot="5400000">
            <a:off x="3610162" y="-3610160"/>
            <a:ext cx="1923677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528866473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think-cell Folie" r:id="rId9" imgW="270" imgH="270" progId="TCLayout.ActiveDocument.1">
                  <p:embed/>
                </p:oleObj>
              </mc:Choice>
              <mc:Fallback>
                <p:oleObj name="think-cell Foli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5916216" y="4907653"/>
            <a:ext cx="2895600" cy="769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lang="en-GB" sz="500" b="0" i="0" smtClean="0">
                <a:solidFill>
                  <a:schemeClr val="bg1"/>
                </a:solidFill>
                <a:latin typeface="+mn-lt"/>
                <a:cs typeface="Calibri Light"/>
              </a:defRPr>
            </a:lvl1pPr>
          </a:lstStyle>
          <a:p>
            <a:pPr algn="r"/>
            <a:r>
              <a:rPr lang="de-DE"/>
              <a:t>Seite: </a:t>
            </a:r>
            <a:fld id="{E7550942-A291-48F7-A47C-F017F50DCE2F}" type="slidenum">
              <a:rPr smtClean="0"/>
              <a:pPr algn="r"/>
              <a:t>‹#›</a:t>
            </a:fld>
            <a:endParaRPr dirty="0"/>
          </a:p>
        </p:txBody>
      </p:sp>
      <p:grpSp>
        <p:nvGrpSpPr>
          <p:cNvPr id="11" name="Gruppieren 10"/>
          <p:cNvGrpSpPr/>
          <p:nvPr>
            <p:custDataLst>
              <p:tags r:id="rId6"/>
            </p:custDataLst>
          </p:nvPr>
        </p:nvGrpSpPr>
        <p:grpSpPr>
          <a:xfrm>
            <a:off x="-113276" y="-72965"/>
            <a:ext cx="9357404" cy="5300575"/>
            <a:chOff x="-151035" y="-97287"/>
            <a:chExt cx="12476539" cy="7067433"/>
          </a:xfrm>
        </p:grpSpPr>
        <p:cxnSp>
          <p:nvCxnSpPr>
            <p:cNvPr id="84" name="Gerader Verbinder 83"/>
            <p:cNvCxnSpPr/>
            <p:nvPr userDrawn="1"/>
          </p:nvCxnSpPr>
          <p:spPr>
            <a:xfrm>
              <a:off x="-151035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>
            <a:xfrm>
              <a:off x="-151035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>
            <a:xfrm>
              <a:off x="-151035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>
            <a:xfrm>
              <a:off x="-151035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 userDrawn="1"/>
          </p:nvCxnSpPr>
          <p:spPr>
            <a:xfrm>
              <a:off x="-151035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 userDrawn="1"/>
          </p:nvCxnSpPr>
          <p:spPr>
            <a:xfrm>
              <a:off x="-151035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 userDrawn="1"/>
          </p:nvCxnSpPr>
          <p:spPr>
            <a:xfrm>
              <a:off x="12229504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/>
            <p:nvPr userDrawn="1"/>
          </p:nvCxnSpPr>
          <p:spPr>
            <a:xfrm>
              <a:off x="12229504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/>
            <p:cNvCxnSpPr/>
            <p:nvPr userDrawn="1"/>
          </p:nvCxnSpPr>
          <p:spPr>
            <a:xfrm>
              <a:off x="12229504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 userDrawn="1"/>
          </p:nvCxnSpPr>
          <p:spPr>
            <a:xfrm>
              <a:off x="12229504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 userDrawn="1"/>
          </p:nvCxnSpPr>
          <p:spPr>
            <a:xfrm>
              <a:off x="12229504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 userDrawn="1"/>
          </p:nvCxnSpPr>
          <p:spPr>
            <a:xfrm>
              <a:off x="12229504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 userDrawn="1">
              <p:custDataLst>
                <p:tags r:id="rId7"/>
              </p:custDataLst>
            </p:nvPr>
          </p:nvGrpSpPr>
          <p:grpSpPr>
            <a:xfrm>
              <a:off x="450000" y="-97287"/>
              <a:ext cx="11299088" cy="72000"/>
              <a:chOff x="450000" y="-97287"/>
              <a:chExt cx="11299088" cy="72000"/>
            </a:xfrm>
          </p:grpSpPr>
          <p:cxnSp>
            <p:nvCxnSpPr>
              <p:cNvPr id="106" name="Gerader Verbinder 105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Gerader Verbinder 107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r Verbinder 108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r Verbinder 109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r Verbinder 110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r Verbinder 112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uppieren 96"/>
            <p:cNvGrpSpPr/>
            <p:nvPr userDrawn="1">
              <p:custDataLst>
                <p:tags r:id="rId8"/>
              </p:custDataLst>
            </p:nvPr>
          </p:nvGrpSpPr>
          <p:grpSpPr>
            <a:xfrm>
              <a:off x="450000" y="6898146"/>
              <a:ext cx="11299088" cy="72000"/>
              <a:chOff x="450000" y="-97287"/>
              <a:chExt cx="11299088" cy="72000"/>
            </a:xfrm>
          </p:grpSpPr>
          <p:cxnSp>
            <p:nvCxnSpPr>
              <p:cNvPr id="98" name="Gerader Verbinder 97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329456" y="627534"/>
            <a:ext cx="8474316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  <p:sp>
        <p:nvSpPr>
          <p:cNvPr id="61" name="Textfeld 60"/>
          <p:cNvSpPr txBox="1">
            <a:spLocks/>
          </p:cNvSpPr>
          <p:nvPr/>
        </p:nvSpPr>
        <p:spPr>
          <a:xfrm>
            <a:off x="5916216" y="4876875"/>
            <a:ext cx="2895600" cy="13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de-DE"/>
            </a:defPPr>
            <a:lvl1pPr algn="ctr">
              <a:defRPr sz="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pPr algn="r"/>
            <a:r>
              <a:rPr lang="de-DE" sz="900" dirty="0">
                <a:solidFill>
                  <a:schemeClr val="accent3"/>
                </a:solidFill>
                <a:latin typeface="+mn-lt"/>
              </a:rPr>
              <a:t>Page: </a:t>
            </a:r>
            <a:fld id="{49C6E1B4-76A5-844A-8D6F-23019DBC3BDE}" type="slidenum">
              <a:rPr lang="de-DE" sz="900" smtClean="0">
                <a:solidFill>
                  <a:schemeClr val="accent3"/>
                </a:solidFill>
                <a:latin typeface="+mn-lt"/>
              </a:rPr>
              <a:pPr algn="r"/>
              <a:t>‹#›</a:t>
            </a:fld>
            <a:r>
              <a:rPr lang="de-DE" sz="900" dirty="0">
                <a:solidFill>
                  <a:schemeClr val="accent3"/>
                </a:solidFill>
                <a:latin typeface="+mn-lt"/>
              </a:rPr>
              <a:t> 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idx="1"/>
          </p:nvPr>
        </p:nvSpPr>
        <p:spPr>
          <a:xfrm>
            <a:off x="337501" y="2139702"/>
            <a:ext cx="8474315" cy="2591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43" name="Picture 7" descr="logo-STX-color-nota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9" y="4812999"/>
            <a:ext cx="1034651" cy="24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930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5" r:id="rId2"/>
  </p:sldLayoutIdLst>
  <p:hf hdr="0"/>
  <p:txStyles>
    <p:titleStyle>
      <a:lvl1pPr algn="ctr" defTabSz="342900" rtl="0" eaLnBrk="1" latinLnBrk="0" hangingPunct="1">
        <a:spcBef>
          <a:spcPct val="0"/>
        </a:spcBef>
        <a:buNone/>
        <a:defRPr sz="33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342900" rtl="0" eaLnBrk="1" latinLnBrk="0" hangingPunct="1">
        <a:spcBef>
          <a:spcPts val="450"/>
        </a:spcBef>
        <a:buClr>
          <a:srgbClr val="53585D"/>
        </a:buClr>
        <a:buFont typeface="Arial" panose="020B0604020202020204" pitchFamily="34" charset="0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135731" indent="-135731" algn="l" defTabSz="342900" rtl="0" eaLnBrk="1" latinLnBrk="0" hangingPunct="1">
        <a:spcBef>
          <a:spcPts val="450"/>
        </a:spcBef>
        <a:buFont typeface="Arial" panose="020B0604020202020204" pitchFamily="34" charset="0"/>
        <a:buChar char="•"/>
        <a:defRPr sz="1400" kern="1200">
          <a:solidFill>
            <a:srgbClr val="737B82"/>
          </a:solidFill>
          <a:latin typeface="+mn-lt"/>
          <a:ea typeface="+mn-ea"/>
          <a:cs typeface="+mn-cs"/>
        </a:defRPr>
      </a:lvl2pPr>
      <a:lvl3pPr marL="271463" indent="-135731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404813" indent="-136922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tabLst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535781" indent="-130969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671513" indent="-135731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18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1185" userDrawn="1">
          <p15:clr>
            <a:srgbClr val="F26B43"/>
          </p15:clr>
        </p15:guide>
        <p15:guide id="6" pos="279" userDrawn="1">
          <p15:clr>
            <a:srgbClr val="F26B43"/>
          </p15:clr>
        </p15:guide>
        <p15:guide id="7" pos="6683" userDrawn="1">
          <p15:clr>
            <a:srgbClr val="F26B43"/>
          </p15:clr>
        </p15:guide>
        <p15:guide id="10" pos="7401" userDrawn="1">
          <p15:clr>
            <a:srgbClr val="F26B43"/>
          </p15:clr>
        </p15:guide>
        <p15:guide id="11" pos="2523" userDrawn="1">
          <p15:clr>
            <a:srgbClr val="F26B43"/>
          </p15:clr>
        </p15:guide>
        <p15:guide id="12" pos="2723" userDrawn="1">
          <p15:clr>
            <a:srgbClr val="F26B43"/>
          </p15:clr>
        </p15:guide>
        <p15:guide id="13" pos="4962" userDrawn="1">
          <p15:clr>
            <a:srgbClr val="F26B43"/>
          </p15:clr>
        </p15:guide>
        <p15:guide id="14" pos="5164" userDrawn="1">
          <p15:clr>
            <a:srgbClr val="F26B43"/>
          </p15:clr>
        </p15:guide>
        <p15:guide id="15" orient="horz" pos="4110" userDrawn="1">
          <p15:clr>
            <a:srgbClr val="F26B43"/>
          </p15:clr>
        </p15:guide>
        <p15:guide id="16" orient="horz" pos="420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478774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" name="think-cell Folie" r:id="rId12" imgW="270" imgH="270" progId="TCLayout.ActiveDocument.1">
                  <p:embed/>
                </p:oleObj>
              </mc:Choice>
              <mc:Fallback>
                <p:oleObj name="think-cell Folie" r:id="rId1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5916216" y="4907653"/>
            <a:ext cx="2895600" cy="769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lang="en-GB" sz="500" b="0" i="0" smtClean="0">
                <a:solidFill>
                  <a:schemeClr val="bg1"/>
                </a:solidFill>
                <a:latin typeface="+mn-lt"/>
                <a:cs typeface="Calibri Light"/>
              </a:defRPr>
            </a:lvl1pPr>
          </a:lstStyle>
          <a:p>
            <a:pPr algn="r"/>
            <a:r>
              <a:rPr lang="de-DE"/>
              <a:t>Seite: </a:t>
            </a:r>
            <a:fld id="{E7550942-A291-48F7-A47C-F017F50DCE2F}" type="slidenum">
              <a:rPr smtClean="0"/>
              <a:pPr algn="r"/>
              <a:t>‹#›</a:t>
            </a:fld>
            <a:endParaRPr dirty="0"/>
          </a:p>
        </p:txBody>
      </p:sp>
      <p:grpSp>
        <p:nvGrpSpPr>
          <p:cNvPr id="11" name="Gruppieren 10"/>
          <p:cNvGrpSpPr/>
          <p:nvPr>
            <p:custDataLst>
              <p:tags r:id="rId9"/>
            </p:custDataLst>
          </p:nvPr>
        </p:nvGrpSpPr>
        <p:grpSpPr>
          <a:xfrm>
            <a:off x="-113276" y="-72965"/>
            <a:ext cx="9357404" cy="5300575"/>
            <a:chOff x="-151035" y="-97287"/>
            <a:chExt cx="12476539" cy="7067433"/>
          </a:xfrm>
        </p:grpSpPr>
        <p:cxnSp>
          <p:nvCxnSpPr>
            <p:cNvPr id="84" name="Gerader Verbinder 83"/>
            <p:cNvCxnSpPr/>
            <p:nvPr userDrawn="1"/>
          </p:nvCxnSpPr>
          <p:spPr>
            <a:xfrm>
              <a:off x="-151035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>
            <a:xfrm>
              <a:off x="-151035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>
            <a:xfrm>
              <a:off x="-151035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>
            <a:xfrm>
              <a:off x="-151035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 userDrawn="1"/>
          </p:nvCxnSpPr>
          <p:spPr>
            <a:xfrm>
              <a:off x="-151035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 userDrawn="1"/>
          </p:nvCxnSpPr>
          <p:spPr>
            <a:xfrm>
              <a:off x="-151035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 userDrawn="1"/>
          </p:nvCxnSpPr>
          <p:spPr>
            <a:xfrm>
              <a:off x="12229504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/>
            <p:nvPr userDrawn="1"/>
          </p:nvCxnSpPr>
          <p:spPr>
            <a:xfrm>
              <a:off x="12229504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/>
            <p:cNvCxnSpPr/>
            <p:nvPr userDrawn="1"/>
          </p:nvCxnSpPr>
          <p:spPr>
            <a:xfrm>
              <a:off x="12229504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 userDrawn="1"/>
          </p:nvCxnSpPr>
          <p:spPr>
            <a:xfrm>
              <a:off x="12229504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 userDrawn="1"/>
          </p:nvCxnSpPr>
          <p:spPr>
            <a:xfrm>
              <a:off x="12229504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 userDrawn="1"/>
          </p:nvCxnSpPr>
          <p:spPr>
            <a:xfrm>
              <a:off x="12229504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 userDrawn="1">
              <p:custDataLst>
                <p:tags r:id="rId10"/>
              </p:custDataLst>
            </p:nvPr>
          </p:nvGrpSpPr>
          <p:grpSpPr>
            <a:xfrm>
              <a:off x="450000" y="-97287"/>
              <a:ext cx="11299088" cy="72000"/>
              <a:chOff x="450000" y="-97287"/>
              <a:chExt cx="11299088" cy="72000"/>
            </a:xfrm>
          </p:grpSpPr>
          <p:cxnSp>
            <p:nvCxnSpPr>
              <p:cNvPr id="106" name="Gerader Verbinder 105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Gerader Verbinder 107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r Verbinder 108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r Verbinder 109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r Verbinder 110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r Verbinder 112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uppieren 96"/>
            <p:cNvGrpSpPr/>
            <p:nvPr userDrawn="1">
              <p:custDataLst>
                <p:tags r:id="rId11"/>
              </p:custDataLst>
            </p:nvPr>
          </p:nvGrpSpPr>
          <p:grpSpPr>
            <a:xfrm>
              <a:off x="450000" y="6898146"/>
              <a:ext cx="11299088" cy="72000"/>
              <a:chOff x="450000" y="-97287"/>
              <a:chExt cx="11299088" cy="72000"/>
            </a:xfrm>
          </p:grpSpPr>
          <p:cxnSp>
            <p:nvCxnSpPr>
              <p:cNvPr id="98" name="Gerader Verbinder 97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329457" y="222489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</a:p>
        </p:txBody>
      </p:sp>
      <p:sp>
        <p:nvSpPr>
          <p:cNvPr id="61" name="Textfeld 60"/>
          <p:cNvSpPr txBox="1">
            <a:spLocks/>
          </p:cNvSpPr>
          <p:nvPr/>
        </p:nvSpPr>
        <p:spPr>
          <a:xfrm>
            <a:off x="5916216" y="4876875"/>
            <a:ext cx="2895600" cy="13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de-DE"/>
            </a:defPPr>
            <a:lvl1pPr algn="ctr">
              <a:defRPr sz="8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pPr algn="r"/>
            <a:r>
              <a:rPr lang="de-DE" sz="900" dirty="0">
                <a:solidFill>
                  <a:schemeClr val="accent3"/>
                </a:solidFill>
                <a:latin typeface="+mn-lt"/>
              </a:rPr>
              <a:t>Page: </a:t>
            </a:r>
            <a:fld id="{49C6E1B4-76A5-844A-8D6F-23019DBC3BDE}" type="slidenum">
              <a:rPr lang="de-DE" sz="900" smtClean="0">
                <a:solidFill>
                  <a:schemeClr val="accent3"/>
                </a:solidFill>
                <a:latin typeface="+mn-lt"/>
              </a:rPr>
              <a:pPr algn="r"/>
              <a:t>‹#›</a:t>
            </a:fld>
            <a:r>
              <a:rPr lang="de-DE" sz="900" dirty="0">
                <a:solidFill>
                  <a:schemeClr val="accent3"/>
                </a:solidFill>
                <a:latin typeface="+mn-lt"/>
              </a:rPr>
              <a:t> 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idx="1"/>
          </p:nvPr>
        </p:nvSpPr>
        <p:spPr>
          <a:xfrm>
            <a:off x="337501" y="1167594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43" name="Picture 7" descr="logo-STX-color-notag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9" y="4812999"/>
            <a:ext cx="1034651" cy="24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295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  <p:sldLayoutId id="2147483679" r:id="rId5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33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342900" rtl="0" eaLnBrk="1" latinLnBrk="0" hangingPunct="1">
        <a:spcBef>
          <a:spcPts val="450"/>
        </a:spcBef>
        <a:buClr>
          <a:srgbClr val="53585D"/>
        </a:buClr>
        <a:buFont typeface="Arial" panose="020B0604020202020204" pitchFamily="34" charset="0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135731" indent="-135731" algn="l" defTabSz="342900" rtl="0" eaLnBrk="1" latinLnBrk="0" hangingPunct="1">
        <a:spcBef>
          <a:spcPts val="450"/>
        </a:spcBef>
        <a:buFont typeface="Arial" panose="020B0604020202020204" pitchFamily="34" charset="0"/>
        <a:buChar char="•"/>
        <a:defRPr sz="1400" kern="1200">
          <a:solidFill>
            <a:srgbClr val="737B82"/>
          </a:solidFill>
          <a:latin typeface="+mn-lt"/>
          <a:ea typeface="+mn-ea"/>
          <a:cs typeface="+mn-cs"/>
        </a:defRPr>
      </a:lvl2pPr>
      <a:lvl3pPr marL="271463" indent="-135731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404813" indent="-136922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tabLst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535781" indent="-130969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671513" indent="-135731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18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1185" userDrawn="1">
          <p15:clr>
            <a:srgbClr val="F26B43"/>
          </p15:clr>
        </p15:guide>
        <p15:guide id="6" pos="279" userDrawn="1">
          <p15:clr>
            <a:srgbClr val="F26B43"/>
          </p15:clr>
        </p15:guide>
        <p15:guide id="7" pos="6683" userDrawn="1">
          <p15:clr>
            <a:srgbClr val="F26B43"/>
          </p15:clr>
        </p15:guide>
        <p15:guide id="10" pos="7401" userDrawn="1">
          <p15:clr>
            <a:srgbClr val="F26B43"/>
          </p15:clr>
        </p15:guide>
        <p15:guide id="11" pos="2523" userDrawn="1">
          <p15:clr>
            <a:srgbClr val="F26B43"/>
          </p15:clr>
        </p15:guide>
        <p15:guide id="12" pos="2723" userDrawn="1">
          <p15:clr>
            <a:srgbClr val="F26B43"/>
          </p15:clr>
        </p15:guide>
        <p15:guide id="13" pos="4962" userDrawn="1">
          <p15:clr>
            <a:srgbClr val="F26B43"/>
          </p15:clr>
        </p15:guide>
        <p15:guide id="14" pos="5164" userDrawn="1">
          <p15:clr>
            <a:srgbClr val="F26B43"/>
          </p15:clr>
        </p15:guide>
        <p15:guide id="15" orient="horz" pos="4110" userDrawn="1">
          <p15:clr>
            <a:srgbClr val="F26B43"/>
          </p15:clr>
        </p15:guide>
        <p15:guide id="16" orient="horz" pos="4201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83488104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logo-STX-whit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452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</p:sldLayoutIdLst>
  <p:hf hdr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CDHD2S</a:t>
            </a:r>
            <a:r>
              <a:rPr lang="zh-CN" altLang="en-US" dirty="0" smtClean="0"/>
              <a:t>驱动器误差补偿介绍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17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en-US" dirty="0"/>
          </a:p>
        </p:txBody>
      </p:sp>
      <p:sp>
        <p:nvSpPr>
          <p:cNvPr id="5" name="Shape 1212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9458" y="1491630"/>
            <a:ext cx="4234498" cy="2662203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chemeClr val="tx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误差补偿功能的意义及简介</a:t>
            </a:r>
            <a:endParaRPr lang="zh-CN" altLang="zh-CN" b="1" dirty="0">
              <a:solidFill>
                <a:schemeClr val="tx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 altLang="zh-CN" b="1" dirty="0">
              <a:solidFill>
                <a:schemeClr val="tx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chemeClr val="tx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chemeClr val="tx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 altLang="zh-CN" b="1" dirty="0">
              <a:solidFill>
                <a:schemeClr val="tx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chemeClr val="tx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</a:t>
            </a:r>
            <a:r>
              <a:rPr lang="zh-CN" altLang="en-US" b="1" dirty="0" smtClean="0">
                <a:solidFill>
                  <a:schemeClr val="tx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驱动器侧细节</a:t>
            </a:r>
            <a:r>
              <a:rPr lang="zh-CN" altLang="en-US" b="1" dirty="0">
                <a:solidFill>
                  <a:schemeClr val="tx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</a:t>
            </a:r>
            <a:endParaRPr lang="zh-CN" altLang="zh-CN" b="1" dirty="0">
              <a:solidFill>
                <a:schemeClr val="tx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lvl="0" indent="0" defTabSz="457200">
              <a:lnSpc>
                <a:spcPct val="120000"/>
              </a:lnSpc>
              <a:spcBef>
                <a:spcPts val="0"/>
              </a:spcBef>
              <a:buClr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06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误差补偿功能的意义及简介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923678"/>
            <a:ext cx="1872208" cy="1183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设备误差的来源：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，设备自身的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</a:t>
            </a:r>
            <a:r>
              <a:rPr lang="zh-CN" altLang="en-US" dirty="0" smtClean="0"/>
              <a:t>，</a:t>
            </a:r>
            <a:r>
              <a:rPr lang="zh-CN" altLang="en-US" dirty="0"/>
              <a:t>来自</a:t>
            </a:r>
            <a:r>
              <a:rPr lang="zh-CN" altLang="en-US" dirty="0" smtClean="0"/>
              <a:t>于外部的</a:t>
            </a:r>
            <a:endParaRPr lang="en-US" altLang="zh-CN" dirty="0" smtClean="0"/>
          </a:p>
          <a:p>
            <a:pPr marL="0" indent="0">
              <a:buNone/>
            </a:pPr>
            <a:r>
              <a:rPr lang="en-US" sz="1800" dirty="0" smtClean="0"/>
              <a:t>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4"/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5976" y="1059582"/>
            <a:ext cx="439248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2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误差补偿功能的意义及简介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软件能处理的误差及方法：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7"/>
          <p:cNvPicPr/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24128" y="3183961"/>
            <a:ext cx="3227434" cy="13989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70116" y="1548537"/>
            <a:ext cx="510999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1</a:t>
            </a:r>
            <a:r>
              <a:rPr lang="zh-CN" altLang="en-US" sz="1400" dirty="0" smtClean="0">
                <a:solidFill>
                  <a:srgbClr val="53585D"/>
                </a:solidFill>
              </a:rPr>
              <a:t>，误差补偿：处理有规律的线性误差</a:t>
            </a:r>
            <a:endParaRPr lang="en-US" altLang="zh-CN" sz="1400" dirty="0" smtClean="0">
              <a:solidFill>
                <a:srgbClr val="53585D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2</a:t>
            </a:r>
            <a:r>
              <a:rPr lang="zh-CN" altLang="en-US" sz="1400" dirty="0" smtClean="0">
                <a:solidFill>
                  <a:srgbClr val="53585D"/>
                </a:solidFill>
              </a:rPr>
              <a:t>，全</a:t>
            </a:r>
            <a:r>
              <a:rPr lang="zh-CN" altLang="en-US" sz="1400" dirty="0" smtClean="0">
                <a:solidFill>
                  <a:srgbClr val="53585D"/>
                </a:solidFill>
              </a:rPr>
              <a:t>闭环（第二反馈）：</a:t>
            </a:r>
            <a:r>
              <a:rPr lang="zh-CN" altLang="en-US" sz="1400" dirty="0" smtClean="0">
                <a:solidFill>
                  <a:srgbClr val="53585D"/>
                </a:solidFill>
              </a:rPr>
              <a:t>处理没有规律的误差补偿</a:t>
            </a:r>
            <a:endParaRPr lang="en-US" altLang="zh-CN" sz="1400" dirty="0" smtClean="0">
              <a:solidFill>
                <a:srgbClr val="53585D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3</a:t>
            </a:r>
            <a:r>
              <a:rPr lang="zh-CN" altLang="en-US" sz="1400" dirty="0" smtClean="0">
                <a:solidFill>
                  <a:srgbClr val="53585D"/>
                </a:solidFill>
              </a:rPr>
              <a:t>，谐波补偿：由机械或者反馈引起周期性的谐波干扰</a:t>
            </a:r>
            <a:endParaRPr lang="en-US" altLang="zh-CN" sz="1400" dirty="0" smtClean="0">
              <a:solidFill>
                <a:srgbClr val="53585D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4</a:t>
            </a:r>
            <a:r>
              <a:rPr lang="zh-CN" altLang="en-US" sz="1400" dirty="0" smtClean="0">
                <a:solidFill>
                  <a:srgbClr val="53585D"/>
                </a:solidFill>
              </a:rPr>
              <a:t>，间隙补偿：一般来自与结构，典型的齿轮啮合间隙</a:t>
            </a:r>
            <a:endParaRPr lang="en-US" altLang="zh-CN" sz="1400" dirty="0" smtClean="0">
              <a:solidFill>
                <a:srgbClr val="53585D"/>
              </a:solidFill>
            </a:endParaRPr>
          </a:p>
          <a:p>
            <a:endParaRPr lang="zh-CN" altLang="en-US" dirty="0" smtClean="0">
              <a:solidFill>
                <a:srgbClr val="53585D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984710"/>
            <a:ext cx="3851920" cy="2134793"/>
          </a:xfrm>
          <a:prstGeom prst="rect">
            <a:avLst/>
          </a:prstGeom>
        </p:spPr>
      </p:pic>
      <p:pic>
        <p:nvPicPr>
          <p:cNvPr id="7" name="Picture 4" descr="J:\Sales&amp;Marketing\MARCOM\Marketing Collaterals\Technology Insights\Error Correction in Linear Motion Systems\Pictures\Dual-Feedback Control Loop_tal2017-0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81" y="2902755"/>
            <a:ext cx="4916414" cy="2047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59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误差补偿功能的意义及简介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207" y="1131590"/>
            <a:ext cx="3614721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误差补偿能够尝试解决：</a:t>
            </a:r>
            <a:endParaRPr lang="en-US" altLang="zh-CN" sz="1800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丝</a:t>
            </a:r>
            <a:r>
              <a:rPr lang="zh-CN" altLang="en-US" dirty="0" smtClean="0"/>
              <a:t>杆</a:t>
            </a:r>
            <a:r>
              <a:rPr lang="en-US" altLang="zh-CN" dirty="0" smtClean="0"/>
              <a:t>/</a:t>
            </a:r>
            <a:r>
              <a:rPr lang="zh-CN" altLang="en-US" dirty="0" smtClean="0"/>
              <a:t>齿轮不</a:t>
            </a:r>
            <a:r>
              <a:rPr lang="zh-CN" altLang="en-US" dirty="0"/>
              <a:t>准确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磁铁不准确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机械缺陷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编码器错误和</a:t>
            </a:r>
            <a:r>
              <a:rPr lang="zh-CN" altLang="en-US" dirty="0" smtClean="0"/>
              <a:t>错位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目前</a:t>
            </a:r>
            <a:r>
              <a:rPr lang="zh-CN" altLang="en-US" dirty="0"/>
              <a:t>，误差校正无法补偿来自反冲的不</a:t>
            </a:r>
            <a:r>
              <a:rPr lang="zh-CN" altLang="en-US" dirty="0" smtClean="0"/>
              <a:t>准确性</a:t>
            </a:r>
            <a:endParaRPr lang="en-US" dirty="0"/>
          </a:p>
        </p:txBody>
      </p:sp>
      <p:pic>
        <p:nvPicPr>
          <p:cNvPr id="4" name="Picture 6" descr="J:\Sales&amp;Marketing\MARCOM\Marketing Collaterals\Technology Insights\Error Correction in Linear Motion Systems\Pictures\laser interferometer tal2017-01-0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9542"/>
            <a:ext cx="3581400" cy="253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046" y="3214213"/>
            <a:ext cx="4713280" cy="154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3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5ACF42-0031-4B22-AD79-D234711274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520" y="1131590"/>
            <a:ext cx="7906908" cy="1162274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驱动器</a:t>
            </a:r>
            <a:r>
              <a:rPr lang="zh-CN" altLang="en-US" dirty="0"/>
              <a:t>应收到预定义的纠错表。此表应包括两个字段：</a:t>
            </a:r>
          </a:p>
          <a:p>
            <a:r>
              <a:rPr lang="en-US" altLang="zh-CN" dirty="0"/>
              <a:t>1–</a:t>
            </a:r>
            <a:r>
              <a:rPr lang="zh-CN" altLang="en-US" dirty="0"/>
              <a:t>编码器位置</a:t>
            </a:r>
          </a:p>
          <a:p>
            <a:r>
              <a:rPr lang="en-US" altLang="zh-CN" dirty="0"/>
              <a:t>2–</a:t>
            </a:r>
            <a:r>
              <a:rPr lang="zh-CN" altLang="en-US" dirty="0"/>
              <a:t>外部测量位置</a:t>
            </a:r>
          </a:p>
          <a:p>
            <a:r>
              <a:rPr lang="zh-CN" altLang="en-US" dirty="0"/>
              <a:t>这两个字段之间的差值是驱动器应补偿的校正值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A18B790-DE8B-487B-8BC3-427D5F1CB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7139"/>
              </p:ext>
            </p:extLst>
          </p:nvPr>
        </p:nvGraphicFramePr>
        <p:xfrm>
          <a:off x="4572000" y="987577"/>
          <a:ext cx="4176465" cy="340611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392155">
                  <a:extLst>
                    <a:ext uri="{9D8B030D-6E8A-4147-A177-3AD203B41FA5}">
                      <a16:colId xmlns:a16="http://schemas.microsoft.com/office/drawing/2014/main" val="1199600517"/>
                    </a:ext>
                  </a:extLst>
                </a:gridCol>
                <a:gridCol w="1392155">
                  <a:extLst>
                    <a:ext uri="{9D8B030D-6E8A-4147-A177-3AD203B41FA5}">
                      <a16:colId xmlns:a16="http://schemas.microsoft.com/office/drawing/2014/main" val="1710235376"/>
                    </a:ext>
                  </a:extLst>
                </a:gridCol>
                <a:gridCol w="1392155">
                  <a:extLst>
                    <a:ext uri="{9D8B030D-6E8A-4147-A177-3AD203B41FA5}">
                      <a16:colId xmlns:a16="http://schemas.microsoft.com/office/drawing/2014/main" val="562656"/>
                    </a:ext>
                  </a:extLst>
                </a:gridCol>
              </a:tblGrid>
              <a:tr h="633697">
                <a:tc>
                  <a:txBody>
                    <a:bodyPr/>
                    <a:lstStyle/>
                    <a:p>
                      <a:r>
                        <a:rPr lang="en-US" sz="900" dirty="0"/>
                        <a:t>Motor encoder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External measured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Correction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017007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72414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83354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02289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50819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17511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331971"/>
                  </a:ext>
                </a:extLst>
              </a:tr>
              <a:tr h="396060">
                <a:tc>
                  <a:txBody>
                    <a:bodyPr/>
                    <a:lstStyle/>
                    <a:p>
                      <a:r>
                        <a:rPr lang="en-US" sz="9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792212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8F67E7D9-516E-4AF5-AADF-1A3CF0786B92}"/>
              </a:ext>
            </a:extLst>
          </p:cNvPr>
          <p:cNvSpPr/>
          <p:nvPr/>
        </p:nvSpPr>
        <p:spPr>
          <a:xfrm>
            <a:off x="179512" y="2407187"/>
            <a:ext cx="38884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The drive performs linear interpolation between points of error table</a:t>
            </a:r>
          </a:p>
          <a:p>
            <a:r>
              <a:rPr lang="en-US" sz="1400" dirty="0">
                <a:solidFill>
                  <a:srgbClr val="000000"/>
                </a:solidFill>
              </a:rPr>
              <a:t>Table can include up to 1000 points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00050" lvl="0" indent="-400050" defTabSz="457200">
              <a:lnSpc>
                <a:spcPct val="120000"/>
              </a:lnSpc>
              <a:spcBef>
                <a:spcPts val="0"/>
              </a:spcBef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误差补偿功能的意义及简介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5618" y="3145851"/>
            <a:ext cx="4476382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直接驱动</a:t>
            </a:r>
            <a:r>
              <a:rPr lang="zh-CN" altLang="en-US" sz="14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线性平台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直接驱动</a:t>
            </a:r>
            <a:r>
              <a:rPr lang="zh-CN" altLang="en-US" sz="14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旋转平台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伺服</a:t>
            </a:r>
            <a:r>
              <a:rPr lang="zh-CN" altLang="en-US" sz="14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驱动器驱动的线性平台</a:t>
            </a:r>
            <a:r>
              <a:rPr lang="en-US" altLang="zh-CN" sz="1400" dirty="0">
                <a:solidFill>
                  <a:srgbClr val="000000"/>
                </a:solidFill>
                <a:latin typeface="SegoeUI"/>
              </a:rPr>
              <a:t>(</a:t>
            </a:r>
            <a:r>
              <a:rPr lang="zh-CN" altLang="en-US" sz="14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电机旋转， 误差为线性</a:t>
            </a:r>
            <a:r>
              <a:rPr lang="en-US" altLang="zh-CN" sz="1400" dirty="0">
                <a:solidFill>
                  <a:srgbClr val="000000"/>
                </a:solidFill>
                <a:latin typeface="SegoeUI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伺服电机</a:t>
            </a:r>
            <a:r>
              <a:rPr lang="zh-CN" altLang="en-US" sz="14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驱动的旋转平台</a:t>
            </a:r>
            <a:r>
              <a:rPr lang="en-US" altLang="zh-CN" sz="1400" dirty="0">
                <a:solidFill>
                  <a:srgbClr val="000000"/>
                </a:solidFill>
                <a:latin typeface="SegoeUI"/>
              </a:rPr>
              <a:t>(</a:t>
            </a:r>
            <a:r>
              <a:rPr lang="zh-CN" altLang="en-US" sz="14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电机旋转， 负载旋转</a:t>
            </a:r>
            <a:r>
              <a:rPr lang="en-US" altLang="zh-CN" sz="1400" dirty="0">
                <a:solidFill>
                  <a:srgbClr val="000000"/>
                </a:solidFill>
                <a:latin typeface="SegoeUI"/>
              </a:rPr>
              <a:t>)</a:t>
            </a:r>
            <a:r>
              <a:rPr lang="zh-CN" altLang="en-US" sz="1400" dirty="0"/>
              <a:t> 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604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9582"/>
            <a:ext cx="6618806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驱动器相关部分：</a:t>
            </a: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7504" y="1419622"/>
            <a:ext cx="8208912" cy="377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/>
              <a:t>1</a:t>
            </a:r>
            <a:r>
              <a:rPr lang="en-US" altLang="zh-CN" sz="1400" dirty="0"/>
              <a:t>.</a:t>
            </a:r>
            <a:r>
              <a:rPr lang="zh-CN" altLang="en-US" sz="1400" dirty="0"/>
              <a:t>确保 </a:t>
            </a:r>
            <a:r>
              <a:rPr lang="en-US" altLang="zh-CN" sz="1400" dirty="0"/>
              <a:t>CDHD2 </a:t>
            </a:r>
            <a:r>
              <a:rPr lang="zh-CN" altLang="en-US" sz="1400" dirty="0"/>
              <a:t>在串行通信模式（</a:t>
            </a:r>
            <a:r>
              <a:rPr lang="en-US" altLang="zh-CN" sz="1400" dirty="0"/>
              <a:t>COMMODE0</a:t>
            </a:r>
            <a:r>
              <a:rPr lang="zh-CN" altLang="en-US" sz="1400" dirty="0"/>
              <a:t>）下工作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2</a:t>
            </a:r>
            <a:r>
              <a:rPr lang="en-US" altLang="zh-CN" sz="1400" dirty="0"/>
              <a:t>.</a:t>
            </a:r>
            <a:r>
              <a:rPr lang="zh-CN" altLang="en-US" sz="1400" dirty="0"/>
              <a:t>配置电机和电机反馈参数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3</a:t>
            </a:r>
            <a:r>
              <a:rPr lang="en-US" altLang="zh-CN" sz="1400" dirty="0"/>
              <a:t>.</a:t>
            </a:r>
            <a:r>
              <a:rPr lang="zh-CN" altLang="en-US" sz="1400" dirty="0"/>
              <a:t>如果使用增量系统，请执行归位（</a:t>
            </a:r>
            <a:r>
              <a:rPr lang="en-US" altLang="zh-CN" sz="1400" dirty="0"/>
              <a:t>HOMECMD</a:t>
            </a:r>
            <a:r>
              <a:rPr lang="zh-CN" altLang="en-US" sz="1400" dirty="0"/>
              <a:t>）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4.</a:t>
            </a:r>
            <a:r>
              <a:rPr lang="zh-CN" altLang="en-US" sz="1400" dirty="0" smtClean="0"/>
              <a:t>打开操作软件误差校正界面</a:t>
            </a:r>
          </a:p>
          <a:p>
            <a:pPr>
              <a:lnSpc>
                <a:spcPct val="150000"/>
              </a:lnSpc>
            </a:pPr>
            <a:r>
              <a:rPr lang="zh-CN" altLang="en-US" sz="1100" dirty="0" smtClean="0"/>
              <a:t>在屏幕右侧，输入将定义执行错误采样和校正的位置范围的设置和值。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/>
              <a:t>4.1</a:t>
            </a:r>
            <a:r>
              <a:rPr lang="zh-CN" altLang="en-US" sz="1100" dirty="0" smtClean="0"/>
              <a:t> </a:t>
            </a:r>
            <a:r>
              <a:rPr lang="en-US" altLang="zh-CN" sz="1100" dirty="0"/>
              <a:t>Start </a:t>
            </a:r>
            <a:r>
              <a:rPr lang="en-US" altLang="zh-CN" sz="1100" dirty="0" smtClean="0"/>
              <a:t>position/</a:t>
            </a:r>
            <a:r>
              <a:rPr lang="zh-CN" altLang="en-US" sz="1100" dirty="0" smtClean="0"/>
              <a:t>起始</a:t>
            </a:r>
            <a:r>
              <a:rPr lang="zh-CN" altLang="en-US" sz="1100" dirty="0"/>
              <a:t>位置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/>
              <a:t>4.2Number </a:t>
            </a:r>
            <a:r>
              <a:rPr lang="en-US" altLang="zh-CN" sz="1100" dirty="0"/>
              <a:t>of </a:t>
            </a:r>
            <a:r>
              <a:rPr lang="en-US" altLang="zh-CN" sz="1100" dirty="0" smtClean="0"/>
              <a:t>points/</a:t>
            </a:r>
            <a:r>
              <a:rPr lang="zh-CN" altLang="en-US" sz="1100" dirty="0" smtClean="0"/>
              <a:t>点数</a:t>
            </a:r>
            <a:endParaRPr lang="zh-CN" altLang="en-US" sz="1100" dirty="0"/>
          </a:p>
          <a:p>
            <a:pPr>
              <a:lnSpc>
                <a:spcPct val="150000"/>
              </a:lnSpc>
            </a:pPr>
            <a:r>
              <a:rPr lang="en-US" altLang="zh-CN" sz="1100" dirty="0" smtClean="0"/>
              <a:t>4.3Interval </a:t>
            </a:r>
            <a:r>
              <a:rPr lang="en-US" altLang="zh-CN" sz="1100" dirty="0"/>
              <a:t>between sampled </a:t>
            </a:r>
            <a:r>
              <a:rPr lang="en-US" altLang="zh-CN" sz="1100" dirty="0" smtClean="0"/>
              <a:t>points/</a:t>
            </a:r>
            <a:r>
              <a:rPr lang="zh-CN" altLang="en-US" sz="1100" dirty="0" smtClean="0"/>
              <a:t>采</a:t>
            </a:r>
            <a:r>
              <a:rPr lang="zh-CN" altLang="en-US" sz="1100" dirty="0"/>
              <a:t>点间距样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/>
              <a:t>4.4</a:t>
            </a:r>
            <a:r>
              <a:rPr lang="zh-CN" altLang="en-US" sz="1100" dirty="0" smtClean="0"/>
              <a:t> </a:t>
            </a:r>
            <a:r>
              <a:rPr lang="en-US" altLang="zh-CN" sz="1100" dirty="0"/>
              <a:t>Correction units (if needed</a:t>
            </a:r>
            <a:r>
              <a:rPr lang="en-US" altLang="zh-CN" sz="1100" dirty="0" smtClean="0"/>
              <a:t>)/</a:t>
            </a:r>
            <a:r>
              <a:rPr lang="zh-CN" altLang="en-US" sz="1100" dirty="0" smtClean="0"/>
              <a:t>校正</a:t>
            </a:r>
            <a:r>
              <a:rPr lang="zh-CN" altLang="en-US" sz="1100" dirty="0"/>
              <a:t>装置（如果需要）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/>
              <a:t>4.5Index </a:t>
            </a:r>
            <a:r>
              <a:rPr lang="en-US" altLang="zh-CN" sz="1100" dirty="0"/>
              <a:t>offset (if needed</a:t>
            </a:r>
            <a:r>
              <a:rPr lang="en-US" altLang="zh-CN" sz="1100" dirty="0" smtClean="0"/>
              <a:t>)/</a:t>
            </a:r>
            <a:r>
              <a:rPr lang="zh-CN" altLang="en-US" sz="1100" dirty="0" smtClean="0"/>
              <a:t>索引</a:t>
            </a:r>
            <a:r>
              <a:rPr lang="zh-CN" altLang="en-US" sz="1100" dirty="0"/>
              <a:t>偏移（如果需要）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/>
              <a:t>4.6</a:t>
            </a:r>
            <a:r>
              <a:rPr lang="zh-CN" altLang="en-US" sz="1100" dirty="0" smtClean="0"/>
              <a:t> </a:t>
            </a:r>
            <a:r>
              <a:rPr lang="en-US" altLang="zh-CN" sz="1100" dirty="0"/>
              <a:t>Load/motor mechanical ratio (if needed</a:t>
            </a:r>
            <a:r>
              <a:rPr lang="en-US" altLang="zh-CN" sz="1100" dirty="0" smtClean="0"/>
              <a:t>)/</a:t>
            </a:r>
            <a:r>
              <a:rPr lang="zh-CN" altLang="en-US" sz="1100" dirty="0" smtClean="0"/>
              <a:t>负载</a:t>
            </a:r>
            <a:r>
              <a:rPr lang="en-US" altLang="zh-CN" sz="1100" dirty="0"/>
              <a:t>/</a:t>
            </a:r>
            <a:r>
              <a:rPr lang="zh-CN" altLang="en-US" sz="1100" dirty="0"/>
              <a:t>电机机械比（如果</a:t>
            </a:r>
            <a:r>
              <a:rPr lang="zh-CN" altLang="en-US" sz="1100" dirty="0" smtClean="0"/>
              <a:t>需要）</a:t>
            </a:r>
            <a:r>
              <a:rPr lang="zh-CN" altLang="en-US" sz="1000" dirty="0"/>
              <a:t/>
            </a:r>
            <a:br>
              <a:rPr lang="zh-CN" altLang="en-US" sz="1000" dirty="0"/>
            </a:br>
            <a:r>
              <a:rPr lang="zh-CN" altLang="en-US" sz="1000" dirty="0"/>
              <a:t/>
            </a:r>
            <a:br>
              <a:rPr lang="zh-CN" altLang="en-US" sz="1000" dirty="0"/>
            </a:br>
            <a:endParaRPr lang="en-US" altLang="zh-CN" sz="1000" dirty="0"/>
          </a:p>
          <a:p>
            <a:endParaRPr lang="zh-CN" altLang="en-US" sz="1000" dirty="0" err="1" smtClean="0">
              <a:solidFill>
                <a:srgbClr val="53585D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866" y="1648268"/>
            <a:ext cx="4068903" cy="306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2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9582"/>
            <a:ext cx="6618806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激光器相关部分：</a:t>
            </a: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7504" y="1419622"/>
            <a:ext cx="820891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/>
              <a:t>注意：目前</a:t>
            </a:r>
            <a:r>
              <a:rPr lang="zh-CN" altLang="en-US" sz="1400" dirty="0" smtClean="0"/>
              <a:t>驱动器支持</a:t>
            </a:r>
            <a:r>
              <a:rPr lang="zh-CN" altLang="en-US" sz="1400" dirty="0" smtClean="0"/>
              <a:t>雷尼绍激光干涉仪的</a:t>
            </a:r>
            <a:r>
              <a:rPr lang="en-US" altLang="zh-CN" sz="1400" dirty="0" smtClean="0"/>
              <a:t>RLT</a:t>
            </a:r>
            <a:r>
              <a:rPr lang="zh-CN" altLang="en-US" sz="1400" dirty="0" smtClean="0"/>
              <a:t>后缀文件导入，如不是需要手动设置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1</a:t>
            </a:r>
            <a:r>
              <a:rPr lang="zh-CN" altLang="en-US" sz="1400" dirty="0"/>
              <a:t>，</a:t>
            </a:r>
            <a:r>
              <a:rPr lang="en-US" altLang="zh-CN" sz="1400" dirty="0"/>
              <a:t>CDHD2 </a:t>
            </a:r>
            <a:r>
              <a:rPr lang="zh-CN" altLang="en-US" sz="1400" dirty="0"/>
              <a:t>和激光系统必须具有相同的物理参考（零）</a:t>
            </a:r>
            <a:r>
              <a:rPr lang="zh-CN" altLang="en-US" sz="1400" dirty="0" smtClean="0"/>
              <a:t>位置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2</a:t>
            </a:r>
            <a:r>
              <a:rPr lang="zh-CN" altLang="en-US" sz="1400" dirty="0" smtClean="0"/>
              <a:t>，</a:t>
            </a:r>
            <a:r>
              <a:rPr lang="zh-CN" altLang="en-US" sz="1400" dirty="0"/>
              <a:t>使用 </a:t>
            </a:r>
            <a:r>
              <a:rPr lang="en-US" altLang="zh-CN" sz="1400" dirty="0"/>
              <a:t>CARTO Capture–DEFINE </a:t>
            </a:r>
            <a:r>
              <a:rPr lang="zh-CN" altLang="en-US" sz="1400" dirty="0"/>
              <a:t>选项卡配置错误表。选择“线性定义”。 </a:t>
            </a:r>
            <a:br>
              <a:rPr lang="zh-CN" altLang="en-US" sz="1400" dirty="0"/>
            </a:br>
            <a:r>
              <a:rPr lang="en-US" altLang="zh-CN" sz="1400" dirty="0" smtClean="0"/>
              <a:t>3</a:t>
            </a:r>
            <a:r>
              <a:rPr lang="zh-CN" altLang="en-US" sz="1400" dirty="0" smtClean="0"/>
              <a:t>，</a:t>
            </a:r>
            <a:r>
              <a:rPr lang="en-US" altLang="zh-CN" sz="1400" dirty="0"/>
              <a:t>CARTO Capture–</a:t>
            </a:r>
            <a:r>
              <a:rPr lang="zh-CN" altLang="en-US" sz="1400" dirty="0"/>
              <a:t>定义选项卡</a:t>
            </a:r>
            <a:r>
              <a:rPr lang="en-US" altLang="zh-CN" sz="1400" dirty="0"/>
              <a:t>&gt;</a:t>
            </a:r>
            <a:r>
              <a:rPr lang="zh-CN" altLang="en-US" sz="1400" dirty="0"/>
              <a:t>目标菜单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 </a:t>
            </a:r>
            <a:r>
              <a:rPr lang="en-US" altLang="zh-CN" sz="1400" dirty="0" smtClean="0"/>
              <a:t>       a</a:t>
            </a:r>
            <a:r>
              <a:rPr lang="zh-CN" altLang="en-US" sz="1400" dirty="0"/>
              <a:t>、 定义以下设置。使用与 </a:t>
            </a:r>
            <a:r>
              <a:rPr lang="en-US" altLang="zh-CN" sz="1400" dirty="0" err="1"/>
              <a:t>ServoStudio</a:t>
            </a:r>
            <a:r>
              <a:rPr lang="en-US" altLang="zh-CN" sz="1400" dirty="0"/>
              <a:t> 2 </a:t>
            </a:r>
            <a:r>
              <a:rPr lang="zh-CN" altLang="en-US" sz="1400" dirty="0"/>
              <a:t>中定义的配置中相同的值</a:t>
            </a:r>
            <a:r>
              <a:rPr lang="zh-CN" altLang="en-US" sz="1400" dirty="0" smtClean="0"/>
              <a:t>：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	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•</a:t>
            </a:r>
            <a:r>
              <a:rPr lang="zh-CN" altLang="en-US" sz="1400" dirty="0" smtClean="0"/>
              <a:t>第一</a:t>
            </a:r>
            <a:r>
              <a:rPr lang="zh-CN" altLang="en-US" sz="1400" dirty="0"/>
              <a:t>个目标（要测量的第一个点）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	•</a:t>
            </a:r>
            <a:r>
              <a:rPr lang="zh-CN" altLang="en-US" sz="1400" dirty="0"/>
              <a:t>最后一个目标（最后一个测量点） </a:t>
            </a:r>
            <a:r>
              <a:rPr lang="en-US" altLang="zh-CN" sz="1400" dirty="0"/>
              <a:t>•</a:t>
            </a:r>
            <a:r>
              <a:rPr lang="zh-CN" altLang="en-US" sz="1400" dirty="0"/>
              <a:t>间隔（测量点之间的距离）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	•</a:t>
            </a:r>
            <a:r>
              <a:rPr lang="zh-CN" altLang="en-US" sz="1400" dirty="0"/>
              <a:t>每次运行的目标（待测量的总点数）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       b</a:t>
            </a:r>
            <a:r>
              <a:rPr lang="en-US" altLang="zh-CN" sz="1400" dirty="0"/>
              <a:t>. </a:t>
            </a:r>
            <a:r>
              <a:rPr lang="zh-CN" altLang="en-US" sz="1400" dirty="0"/>
              <a:t>定义单向行程：必须清除双向选项。 </a:t>
            </a:r>
            <a:endParaRPr lang="en-US" altLang="zh-CN" sz="1400" dirty="0" smtClean="0"/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en-US" altLang="zh-CN" dirty="0"/>
          </a:p>
          <a:p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67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9582"/>
            <a:ext cx="6618806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激光器相关部分：</a:t>
            </a:r>
            <a:endParaRPr lang="en-US" altLang="zh-CN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79662"/>
            <a:ext cx="2240474" cy="22404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347615"/>
            <a:ext cx="639545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9582"/>
            <a:ext cx="6618806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激光器相关部分：</a:t>
            </a:r>
            <a:endParaRPr lang="en-US" altLang="zh-CN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7504" y="1419622"/>
            <a:ext cx="8208912" cy="166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/>
              <a:t>4</a:t>
            </a:r>
            <a:r>
              <a:rPr lang="zh-CN" altLang="en-US" sz="1400" dirty="0" smtClean="0"/>
              <a:t>，</a:t>
            </a:r>
            <a:r>
              <a:rPr lang="en-US" altLang="zh-CN" sz="1400" dirty="0"/>
              <a:t>CARTO Capture–</a:t>
            </a:r>
            <a:r>
              <a:rPr lang="zh-CN" altLang="en-US" sz="1400" dirty="0"/>
              <a:t>定义选项卡</a:t>
            </a:r>
            <a:r>
              <a:rPr lang="en-US" altLang="zh-CN" sz="1400" dirty="0"/>
              <a:t>&gt;</a:t>
            </a:r>
            <a:r>
              <a:rPr lang="zh-CN" altLang="en-US" sz="1400" dirty="0"/>
              <a:t>触发参数菜单。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使用位置触发。该模式通过将激光测量值与目标位置进行比较来自动捕获数据，并在机器处于公差、稳定期和稳定范围的限制范围内时记录误差测量值</a:t>
            </a:r>
            <a:r>
              <a:rPr lang="zh-CN" altLang="en-US" dirty="0"/>
              <a:t>。</a:t>
            </a:r>
            <a:r>
              <a:rPr lang="zh-CN" altLang="en-US" sz="2400" dirty="0"/>
              <a:t> </a:t>
            </a:r>
            <a:br>
              <a:rPr lang="zh-CN" altLang="en-US" sz="2400" dirty="0"/>
            </a:br>
            <a:endParaRPr lang="zh-CN" altLang="en-US" dirty="0" smtClean="0">
              <a:solidFill>
                <a:srgbClr val="53585D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2" y="2609303"/>
            <a:ext cx="9015241" cy="252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5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9582"/>
            <a:ext cx="6618806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激光器相关部分：</a:t>
            </a:r>
            <a:endParaRPr lang="en-US" altLang="zh-CN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7504" y="1419622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5</a:t>
            </a:r>
            <a:r>
              <a:rPr lang="zh-CN" altLang="en-US" sz="2400" dirty="0" smtClean="0"/>
              <a:t>，</a:t>
            </a:r>
            <a:r>
              <a:rPr lang="en-US" altLang="zh-CN" dirty="0"/>
              <a:t>CARTO </a:t>
            </a:r>
            <a:r>
              <a:rPr lang="zh-CN" altLang="en-US" dirty="0"/>
              <a:t>捕捉 </a:t>
            </a:r>
            <a:r>
              <a:rPr lang="en-US" altLang="zh-CN" dirty="0"/>
              <a:t>– </a:t>
            </a:r>
            <a:r>
              <a:rPr lang="zh-CN" altLang="en-US" dirty="0"/>
              <a:t>捕捉选项卡</a:t>
            </a:r>
          </a:p>
          <a:p>
            <a:r>
              <a:rPr lang="zh-CN" altLang="en-US" sz="1400" dirty="0"/>
              <a:t>在屏幕底部，按 </a:t>
            </a:r>
            <a:r>
              <a:rPr lang="en-US" altLang="zh-CN" sz="1400" dirty="0"/>
              <a:t>Capture</a:t>
            </a:r>
            <a:r>
              <a:rPr lang="zh-CN" altLang="en-US" sz="1400" dirty="0"/>
              <a:t>。</a:t>
            </a:r>
          </a:p>
          <a:p>
            <a:r>
              <a:rPr lang="zh-CN" altLang="en-US" sz="1400" dirty="0"/>
              <a:t>（当捕捉激活时，激光器重置为 </a:t>
            </a:r>
            <a:r>
              <a:rPr lang="en-US" altLang="zh-CN" sz="1400" dirty="0"/>
              <a:t>0</a:t>
            </a:r>
            <a:r>
              <a:rPr lang="zh-CN" altLang="en-US" sz="1400" dirty="0"/>
              <a:t>；如果未重置，则使用基准功能。）</a:t>
            </a:r>
          </a:p>
          <a:p>
            <a:r>
              <a:rPr lang="zh-CN" altLang="en-US" sz="1400" dirty="0"/>
              <a:t>激光系统现在将进行测量取样。 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en-US" altLang="zh-CN" dirty="0"/>
          </a:p>
          <a:p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43757"/>
            <a:ext cx="8751117" cy="224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驱动器相关</a:t>
            </a:r>
            <a:r>
              <a:rPr lang="zh-CN" altLang="en-US" sz="1800" dirty="0"/>
              <a:t>部分：</a:t>
            </a:r>
            <a:endParaRPr lang="en-US" altLang="zh-CN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矩形 3"/>
          <p:cNvSpPr/>
          <p:nvPr/>
        </p:nvSpPr>
        <p:spPr>
          <a:xfrm>
            <a:off x="467544" y="1563638"/>
            <a:ext cx="72008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9.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发出命令将轴移动到超限位置。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超限位置应至少距离起始捕捉位置几毫米。必须定义超限位置，以便轴从超限位置向采样范围的移动方向为激光器定义的移动方向。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10.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发出命令，将轴从超越位置移动到要采样的第一个位置。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11.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发出命令，将轴发送至激光系统编程用于执行测量的相同位置。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可以使用脚本，见下面的例子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该程序必须在每个测量点包含一个延迟命令，其持续时间略长于为激光触发器定义的持续时间。建议值为 </a:t>
            </a:r>
            <a:r>
              <a:rPr lang="en-US" altLang="zh-CN" sz="1400" dirty="0">
                <a:solidFill>
                  <a:srgbClr val="000000"/>
                </a:solidFill>
                <a:latin typeface="ArialMT"/>
              </a:rPr>
              <a:t>5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秒</a:t>
            </a:r>
            <a:r>
              <a:rPr lang="zh-CN" altLang="en-US" sz="1400" dirty="0"/>
              <a:t> 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移动的目的时叫电机移动，这样激光干涉仪才能捕捉数据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152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驱动器相关</a:t>
            </a:r>
            <a:r>
              <a:rPr lang="zh-CN" altLang="en-US" sz="1800" dirty="0"/>
              <a:t>部分：</a:t>
            </a:r>
            <a:endParaRPr lang="en-US" altLang="zh-CN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矩形 3"/>
          <p:cNvSpPr/>
          <p:nvPr/>
        </p:nvSpPr>
        <p:spPr>
          <a:xfrm>
            <a:off x="467544" y="1563638"/>
            <a:ext cx="27363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#</a:t>
            </a:r>
            <a:r>
              <a:rPr lang="en-US" altLang="zh-CN" sz="1400" dirty="0" err="1"/>
              <a:t>ClearOutput</a:t>
            </a:r>
            <a:endParaRPr lang="en-US" altLang="zh-CN" sz="1400" dirty="0"/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start_position</a:t>
            </a:r>
            <a:r>
              <a:rPr lang="en-US" altLang="zh-CN" sz="1400" dirty="0"/>
              <a:t>=-10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stop_position</a:t>
            </a:r>
            <a:r>
              <a:rPr lang="en-US" altLang="zh-CN" sz="1400" dirty="0"/>
              <a:t>=401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$interval=20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cmd</a:t>
            </a:r>
            <a:r>
              <a:rPr lang="en-US" altLang="zh-CN" sz="1400" dirty="0"/>
              <a:t>=0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Vel</a:t>
            </a:r>
            <a:r>
              <a:rPr lang="en-US" altLang="zh-CN" sz="1400" dirty="0"/>
              <a:t>=80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$index=1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Corr</a:t>
            </a:r>
            <a:endParaRPr lang="en-US" altLang="zh-CN" sz="1400" dirty="0"/>
          </a:p>
          <a:p>
            <a:r>
              <a:rPr lang="en-US" altLang="zh-CN" sz="1400" dirty="0" err="1"/>
              <a:t>en</a:t>
            </a:r>
            <a:endParaRPr lang="en-US" altLang="zh-CN" sz="1400" dirty="0"/>
          </a:p>
          <a:p>
            <a:r>
              <a:rPr lang="en-US" altLang="zh-CN" sz="1400" dirty="0"/>
              <a:t>#Delay 5000</a:t>
            </a:r>
          </a:p>
          <a:p>
            <a:r>
              <a:rPr lang="en-US" altLang="zh-CN" sz="1400" dirty="0" err="1"/>
              <a:t>moveabs</a:t>
            </a:r>
            <a:r>
              <a:rPr lang="en-US" altLang="zh-CN" sz="1400" dirty="0"/>
              <a:t> -10 60</a:t>
            </a:r>
          </a:p>
          <a:p>
            <a:r>
              <a:rPr lang="en-US" altLang="zh-CN" sz="1400" dirty="0"/>
              <a:t>#Delay 5000</a:t>
            </a:r>
          </a:p>
          <a:p>
            <a:r>
              <a:rPr lang="en-US" altLang="zh-CN" sz="1400" dirty="0" err="1"/>
              <a:t>moveabs</a:t>
            </a:r>
            <a:r>
              <a:rPr lang="en-US" altLang="zh-CN" sz="1400" dirty="0"/>
              <a:t> $</a:t>
            </a:r>
            <a:r>
              <a:rPr lang="en-US" altLang="zh-CN" sz="1400" dirty="0" err="1" smtClean="0"/>
              <a:t>start_position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$</a:t>
            </a:r>
            <a:r>
              <a:rPr lang="en-US" altLang="zh-CN" sz="1400" dirty="0" err="1" smtClean="0"/>
              <a:t>vel</a:t>
            </a:r>
            <a:endParaRPr lang="en-US" altLang="zh-CN" sz="1400" dirty="0"/>
          </a:p>
          <a:p>
            <a:r>
              <a:rPr lang="en-US" altLang="zh-CN" sz="1400" dirty="0"/>
              <a:t>#delay 5000</a:t>
            </a:r>
          </a:p>
          <a:p>
            <a:r>
              <a:rPr lang="zh-CN" altLang="en-US" sz="1400" dirty="0"/>
              <a:t/>
            </a:r>
            <a:br>
              <a:rPr lang="zh-CN" altLang="en-US" sz="1400" dirty="0"/>
            </a:br>
            <a:endParaRPr lang="zh-CN" altLang="en-US" sz="1400" dirty="0"/>
          </a:p>
        </p:txBody>
      </p:sp>
      <p:sp>
        <p:nvSpPr>
          <p:cNvPr id="5" name="文本框 4"/>
          <p:cNvSpPr txBox="1"/>
          <p:nvPr/>
        </p:nvSpPr>
        <p:spPr>
          <a:xfrm>
            <a:off x="4788024" y="1419622"/>
            <a:ext cx="38884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#while $</a:t>
            </a:r>
            <a:r>
              <a:rPr lang="en-US" altLang="zh-CN" sz="1400" dirty="0" err="1"/>
              <a:t>cmd</a:t>
            </a:r>
            <a:r>
              <a:rPr lang="en-US" altLang="zh-CN" sz="1400" dirty="0"/>
              <a:t>&lt;$</a:t>
            </a:r>
            <a:r>
              <a:rPr lang="en-US" altLang="zh-CN" sz="1400" dirty="0" err="1"/>
              <a:t>stop_position</a:t>
            </a:r>
            <a:endParaRPr lang="en-US" altLang="zh-CN" sz="1400" dirty="0"/>
          </a:p>
          <a:p>
            <a:r>
              <a:rPr lang="en-US" altLang="zh-CN" sz="1400" dirty="0" err="1"/>
              <a:t>moveabs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cmd</a:t>
            </a:r>
            <a:r>
              <a:rPr lang="en-US" altLang="zh-CN" sz="1400" dirty="0"/>
              <a:t> $</a:t>
            </a:r>
            <a:r>
              <a:rPr lang="en-US" altLang="zh-CN" sz="1400" dirty="0" err="1"/>
              <a:t>Vel</a:t>
            </a:r>
            <a:endParaRPr lang="en-US" altLang="zh-CN" sz="1400" dirty="0"/>
          </a:p>
          <a:p>
            <a:r>
              <a:rPr lang="en-US" altLang="zh-CN" sz="1400" dirty="0"/>
              <a:t>#Delay 5000</a:t>
            </a:r>
          </a:p>
          <a:p>
            <a:r>
              <a:rPr lang="en-US" altLang="zh-CN" sz="1400" dirty="0"/>
              <a:t>#print </a:t>
            </a:r>
            <a:r>
              <a:rPr lang="en-US" altLang="zh-CN" sz="1400" dirty="0" err="1"/>
              <a:t>pfb</a:t>
            </a:r>
            <a:r>
              <a:rPr lang="en-US" altLang="zh-CN" sz="1400" dirty="0"/>
              <a:t> </a:t>
            </a:r>
            <a:r>
              <a:rPr lang="en-US" altLang="zh-CN" sz="1400" dirty="0" err="1"/>
              <a:t>pfbraw</a:t>
            </a:r>
            <a:endParaRPr lang="en-US" altLang="zh-CN" sz="1400" dirty="0"/>
          </a:p>
          <a:p>
            <a:r>
              <a:rPr lang="en-US" altLang="zh-CN" sz="1400" dirty="0"/>
              <a:t>#Round $index 0</a:t>
            </a:r>
          </a:p>
          <a:p>
            <a:r>
              <a:rPr lang="en-US" altLang="zh-CN" sz="1400" dirty="0"/>
              <a:t>$</a:t>
            </a:r>
            <a:r>
              <a:rPr lang="en-US" altLang="zh-CN" sz="1400" dirty="0" err="1"/>
              <a:t>corr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errcorsetindex</a:t>
            </a:r>
            <a:r>
              <a:rPr lang="en-US" altLang="zh-CN" sz="1400" dirty="0"/>
              <a:t> $index</a:t>
            </a:r>
          </a:p>
          <a:p>
            <a:r>
              <a:rPr lang="en-US" altLang="zh-CN" sz="1400" dirty="0"/>
              <a:t>#print $</a:t>
            </a:r>
            <a:r>
              <a:rPr lang="en-US" altLang="zh-CN" sz="1400" dirty="0" err="1"/>
              <a:t>corr</a:t>
            </a:r>
            <a:endParaRPr lang="en-US" altLang="zh-CN" sz="1400" dirty="0"/>
          </a:p>
          <a:p>
            <a:r>
              <a:rPr lang="en-US" altLang="zh-CN" sz="1400" dirty="0"/>
              <a:t>$index = $index + 1</a:t>
            </a:r>
          </a:p>
          <a:p>
            <a:r>
              <a:rPr lang="en-US" altLang="zh-CN" sz="1400" dirty="0"/>
              <a:t>$</a:t>
            </a:r>
            <a:r>
              <a:rPr lang="en-US" altLang="zh-CN" sz="1400" dirty="0" err="1"/>
              <a:t>cmd</a:t>
            </a:r>
            <a:r>
              <a:rPr lang="en-US" altLang="zh-CN" sz="1400" dirty="0"/>
              <a:t>=$</a:t>
            </a:r>
            <a:r>
              <a:rPr lang="en-US" altLang="zh-CN" sz="1400" dirty="0" err="1"/>
              <a:t>cmd</a:t>
            </a:r>
            <a:r>
              <a:rPr lang="en-US" altLang="zh-CN" sz="1400" dirty="0"/>
              <a:t>+$interval</a:t>
            </a:r>
          </a:p>
          <a:p>
            <a:r>
              <a:rPr lang="en-US" altLang="zh-CN" sz="1400" dirty="0"/>
              <a:t>#</a:t>
            </a:r>
            <a:r>
              <a:rPr lang="en-US" altLang="zh-CN" sz="1400" dirty="0" err="1"/>
              <a:t>End_While</a:t>
            </a:r>
            <a:endParaRPr lang="en-US" altLang="zh-CN" sz="1400" dirty="0"/>
          </a:p>
          <a:p>
            <a:r>
              <a:rPr lang="en-US" altLang="zh-CN" sz="1400" dirty="0"/>
              <a:t>k 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激光器相关</a:t>
            </a:r>
            <a:r>
              <a:rPr lang="zh-CN" altLang="en-US" sz="1800" dirty="0"/>
              <a:t>部分：</a:t>
            </a:r>
            <a:endParaRPr lang="en-US" altLang="zh-CN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467544" y="149163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12. CARTO </a:t>
            </a:r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捕捉</a:t>
            </a:r>
          </a:p>
          <a:p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完成所有采样后，按保存按钮保存纠错数据。</a:t>
            </a:r>
            <a:endParaRPr lang="zh-CN" altLang="en-US" dirty="0"/>
          </a:p>
          <a:p>
            <a:r>
              <a:rPr lang="en-US" altLang="zh-CN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13. CARTO </a:t>
            </a:r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探索</a:t>
            </a:r>
            <a:r>
              <a:rPr lang="en-US" altLang="zh-CN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.</a:t>
            </a:r>
          </a:p>
          <a:p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选择“文件打开”。</a:t>
            </a:r>
          </a:p>
          <a:p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859782"/>
            <a:ext cx="1630821" cy="1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8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激光器相关</a:t>
            </a:r>
            <a:r>
              <a:rPr lang="zh-CN" altLang="en-US" sz="1800" dirty="0"/>
              <a:t>部分：</a:t>
            </a:r>
            <a:endParaRPr lang="en-US" altLang="zh-CN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矩形 3"/>
          <p:cNvSpPr/>
          <p:nvPr/>
        </p:nvSpPr>
        <p:spPr>
          <a:xfrm>
            <a:off x="272809" y="1419622"/>
            <a:ext cx="76760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从列表中，选择要用于纠错的数据文件，然后按屏幕底部的导出测试（第一个按钮）。</a:t>
            </a:r>
            <a:r>
              <a:rPr lang="zh-CN" altLang="en-US" sz="1400" dirty="0"/>
              <a:t> 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85" y="1923678"/>
            <a:ext cx="8641829" cy="297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驱动器相关</a:t>
            </a:r>
            <a:r>
              <a:rPr lang="zh-CN" altLang="en-US" sz="1800" dirty="0"/>
              <a:t>部分：</a:t>
            </a:r>
            <a:endParaRPr lang="en-US" altLang="zh-CN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329458" y="1417588"/>
            <a:ext cx="84910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15. </a:t>
            </a:r>
            <a:r>
              <a:rPr lang="zh-CN" altLang="en-US" sz="1400" dirty="0" smtClean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在误差补偿界面中，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按从文件加载，然后加载保存在 </a:t>
            </a: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CARTO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中的数据文件。（*</a:t>
            </a: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.RTL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16.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现在将加载文件中的数据，并导入和</a:t>
            </a:r>
            <a:r>
              <a:rPr lang="zh-CN" altLang="en-US" sz="1400" dirty="0" smtClean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显示误差更正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表。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17.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启用选项：激活错误更正。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18.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黄线表示应用错误校正值的位置。</a:t>
            </a:r>
            <a:r>
              <a:rPr lang="zh-CN" altLang="en-US" sz="1400" dirty="0"/>
              <a:t> 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19.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使用“保存”命令（菜单栏中的“保存”按钮）将错误更正表保存到驱动器的非活动内存中。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20. </a:t>
            </a: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建议您使用激光系统重复测量过程，并确认误差已减小。 </a:t>
            </a:r>
            <a:b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</a:br>
            <a: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/>
            </a:r>
            <a:br>
              <a:rPr lang="zh-CN" altLang="en-US" sz="1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</a:br>
            <a:endParaRPr lang="zh-CN" altLang="en-US" sz="1400" dirty="0">
              <a:solidFill>
                <a:srgbClr val="00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04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>
              <a:lnSpc>
                <a:spcPct val="120000"/>
              </a:lnSpc>
              <a:spcBef>
                <a:spcPts val="0"/>
              </a:spcBef>
              <a:buClrTx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误差补偿功能的实现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驱动器相关</a:t>
            </a:r>
            <a:r>
              <a:rPr lang="zh-CN" altLang="en-US" sz="1800" dirty="0"/>
              <a:t>部分：</a:t>
            </a:r>
            <a:endParaRPr lang="en-US" altLang="zh-CN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50484"/>
            <a:ext cx="7055738" cy="34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20000"/>
              </a:lnSpc>
              <a:spcBef>
                <a:spcPts val="0"/>
              </a:spcBef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误差补偿功能驱动器细节</a:t>
            </a:r>
            <a:r>
              <a:rPr lang="zh-CN" altLang="en-US" b="1" dirty="0" smtClean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直线电机误差补偿设置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09220" y="1563638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3585D"/>
                </a:solidFill>
              </a:rPr>
              <a:t>1</a:t>
            </a:r>
            <a:r>
              <a:rPr lang="zh-CN" altLang="en-US" dirty="0" smtClean="0">
                <a:solidFill>
                  <a:srgbClr val="53585D"/>
                </a:solidFill>
              </a:rPr>
              <a:t>，误差补偿最大值</a:t>
            </a:r>
            <a:r>
              <a:rPr lang="en-US" altLang="zh-CN" dirty="0" smtClean="0">
                <a:solidFill>
                  <a:srgbClr val="53585D"/>
                </a:solidFill>
              </a:rPr>
              <a:t>30mm </a:t>
            </a:r>
            <a:r>
              <a:rPr lang="zh-CN" altLang="en-US" dirty="0" smtClean="0">
                <a:solidFill>
                  <a:srgbClr val="53585D"/>
                </a:solidFill>
              </a:rPr>
              <a:t>和</a:t>
            </a:r>
            <a:r>
              <a:rPr lang="en-US" altLang="zh-CN" dirty="0" smtClean="0">
                <a:solidFill>
                  <a:srgbClr val="53585D"/>
                </a:solidFill>
              </a:rPr>
              <a:t>0.5</a:t>
            </a:r>
            <a:r>
              <a:rPr lang="zh-CN" altLang="en-US" dirty="0" smtClean="0">
                <a:solidFill>
                  <a:srgbClr val="53585D"/>
                </a:solidFill>
              </a:rPr>
              <a:t>个电机的极距</a:t>
            </a:r>
            <a:endParaRPr lang="en-US" altLang="zh-CN" dirty="0" smtClean="0">
              <a:solidFill>
                <a:srgbClr val="53585D"/>
              </a:solidFill>
            </a:endParaRPr>
          </a:p>
          <a:p>
            <a:r>
              <a:rPr lang="en-US" altLang="zh-CN" dirty="0" smtClean="0">
                <a:solidFill>
                  <a:srgbClr val="53585D"/>
                </a:solidFill>
              </a:rPr>
              <a:t>2</a:t>
            </a:r>
            <a:r>
              <a:rPr lang="zh-CN" altLang="en-US" dirty="0" smtClean="0">
                <a:solidFill>
                  <a:srgbClr val="53585D"/>
                </a:solidFill>
              </a:rPr>
              <a:t>，激光干涉仪采集完数据直接导入数据即</a:t>
            </a:r>
            <a:r>
              <a:rPr lang="zh-CN" altLang="en-US" dirty="0" smtClean="0">
                <a:solidFill>
                  <a:srgbClr val="53585D"/>
                </a:solidFill>
              </a:rPr>
              <a:t>可 或者手动输入也可以</a:t>
            </a:r>
            <a:endParaRPr lang="zh-CN" altLang="en-US" dirty="0" smtClean="0">
              <a:solidFill>
                <a:srgbClr val="5358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20000"/>
              </a:lnSpc>
              <a:spcBef>
                <a:spcPts val="0"/>
              </a:spcBef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误差补偿功能驱动器细节</a:t>
            </a:r>
            <a:r>
              <a:rPr lang="zh-CN" altLang="en-US" b="1" dirty="0" smtClean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常规伺服电机误差补偿设置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67544" y="1635646"/>
            <a:ext cx="82089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1</a:t>
            </a:r>
            <a:r>
              <a:rPr lang="zh-CN" altLang="en-US" sz="1400" dirty="0" smtClean="0">
                <a:solidFill>
                  <a:srgbClr val="53585D"/>
                </a:solidFill>
              </a:rPr>
              <a:t>，</a:t>
            </a:r>
            <a:r>
              <a:rPr lang="zh-CN" altLang="zh-CN" sz="1400" dirty="0"/>
              <a:t>比直线电机补偿多了一个丝杆导程，需要在补偿界面设置，其余设置和直线电机补偿均一样，如下图导程设置：单位分母就代表丝杆导程，单位是</a:t>
            </a:r>
            <a:r>
              <a:rPr lang="en-US" altLang="zh-CN" sz="1400" dirty="0"/>
              <a:t>mm</a:t>
            </a:r>
            <a:r>
              <a:rPr lang="zh-CN" altLang="zh-CN" dirty="0"/>
              <a:t>。</a:t>
            </a:r>
          </a:p>
          <a:p>
            <a:endParaRPr lang="zh-CN" altLang="en-US" dirty="0" smtClean="0">
              <a:solidFill>
                <a:srgbClr val="53585D"/>
              </a:solidFill>
            </a:endParaRPr>
          </a:p>
        </p:txBody>
      </p:sp>
      <p:pic>
        <p:nvPicPr>
          <p:cNvPr id="5" name="图片 4" descr="E:\微信文件\WeChat Files\qq493105976\FileStorage\Temp\172111749015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60335"/>
            <a:ext cx="5486400" cy="2320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5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20000"/>
              </a:lnSpc>
              <a:spcBef>
                <a:spcPts val="0"/>
              </a:spcBef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误差补偿功能驱动器细节</a:t>
            </a:r>
            <a:r>
              <a:rPr lang="zh-CN" altLang="en-US" b="1" dirty="0" smtClean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dirty="0" smtClean="0"/>
              <a:t>DD</a:t>
            </a:r>
            <a:r>
              <a:rPr lang="zh-CN" altLang="en-US" sz="1800" dirty="0" smtClean="0"/>
              <a:t>马达误差补偿设置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29458" y="1491630"/>
            <a:ext cx="82749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1</a:t>
            </a:r>
            <a:r>
              <a:rPr lang="zh-CN" altLang="en-US" sz="1400" dirty="0" smtClean="0">
                <a:solidFill>
                  <a:srgbClr val="53585D"/>
                </a:solidFill>
              </a:rPr>
              <a:t>，</a:t>
            </a:r>
            <a:r>
              <a:rPr lang="zh-CN" altLang="en-US" sz="1400" dirty="0" smtClean="0">
                <a:solidFill>
                  <a:srgbClr val="53585D"/>
                </a:solidFill>
              </a:rPr>
              <a:t>如果马达行程位置是固定的，可以按着直线电机的设定方法设定，</a:t>
            </a:r>
            <a:r>
              <a:rPr lang="zh-CN" altLang="en-US" sz="1400" dirty="0" smtClean="0">
                <a:solidFill>
                  <a:srgbClr val="53585D"/>
                </a:solidFill>
              </a:rPr>
              <a:t>一般修改一下补偿单位即</a:t>
            </a:r>
            <a:r>
              <a:rPr lang="zh-CN" altLang="en-US" sz="1400" dirty="0" smtClean="0">
                <a:solidFill>
                  <a:srgbClr val="53585D"/>
                </a:solidFill>
              </a:rPr>
              <a:t>可。</a:t>
            </a:r>
            <a:endParaRPr lang="en-US" altLang="zh-CN" sz="1400" dirty="0" smtClean="0">
              <a:solidFill>
                <a:srgbClr val="53585D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2</a:t>
            </a:r>
            <a:r>
              <a:rPr lang="zh-CN" altLang="en-US" sz="1400" dirty="0" smtClean="0">
                <a:solidFill>
                  <a:srgbClr val="53585D"/>
                </a:solidFill>
              </a:rPr>
              <a:t>，</a:t>
            </a:r>
            <a:r>
              <a:rPr lang="zh-CN" altLang="en-US" sz="1400" dirty="0" smtClean="0">
                <a:solidFill>
                  <a:srgbClr val="53585D"/>
                </a:solidFill>
              </a:rPr>
              <a:t>如果</a:t>
            </a:r>
            <a:r>
              <a:rPr lang="en-US" altLang="zh-CN" sz="1400" dirty="0" smtClean="0">
                <a:solidFill>
                  <a:srgbClr val="53585D"/>
                </a:solidFill>
              </a:rPr>
              <a:t>DD</a:t>
            </a:r>
            <a:r>
              <a:rPr lang="zh-CN" altLang="en-US" sz="1400" dirty="0" smtClean="0">
                <a:solidFill>
                  <a:srgbClr val="53585D"/>
                </a:solidFill>
              </a:rPr>
              <a:t>马达行程不固定，比如超一个方向一直旋转下去的应用，驱动器侧可以做如下设定（</a:t>
            </a:r>
            <a:r>
              <a:rPr lang="en-US" altLang="zh-CN" sz="1400" dirty="0" smtClean="0">
                <a:solidFill>
                  <a:srgbClr val="53585D"/>
                </a:solidFill>
              </a:rPr>
              <a:t>0</a:t>
            </a:r>
            <a:r>
              <a:rPr lang="zh-CN" altLang="en-US" sz="1400" dirty="0" smtClean="0">
                <a:solidFill>
                  <a:srgbClr val="53585D"/>
                </a:solidFill>
              </a:rPr>
              <a:t>度和</a:t>
            </a:r>
            <a:r>
              <a:rPr lang="en-US" altLang="zh-CN" sz="1400" dirty="0" smtClean="0">
                <a:solidFill>
                  <a:srgbClr val="53585D"/>
                </a:solidFill>
              </a:rPr>
              <a:t>360</a:t>
            </a:r>
            <a:r>
              <a:rPr lang="zh-CN" altLang="en-US" sz="1400" dirty="0" smtClean="0">
                <a:solidFill>
                  <a:srgbClr val="53585D"/>
                </a:solidFill>
              </a:rPr>
              <a:t>度的位置补偿值需要设置成一样的）</a:t>
            </a:r>
          </a:p>
        </p:txBody>
      </p:sp>
      <p:sp>
        <p:nvSpPr>
          <p:cNvPr id="5" name="矩形 4"/>
          <p:cNvSpPr/>
          <p:nvPr/>
        </p:nvSpPr>
        <p:spPr>
          <a:xfrm>
            <a:off x="383652" y="2824541"/>
            <a:ext cx="63485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ERRCORMODMODE   1</a:t>
            </a:r>
          </a:p>
          <a:p>
            <a:r>
              <a:rPr lang="en-US" altLang="zh-CN" sz="1400" dirty="0" smtClean="0"/>
              <a:t>PROTARY </a:t>
            </a:r>
            <a:r>
              <a:rPr lang="en-US" altLang="zh-CN" sz="1400" dirty="0"/>
              <a:t>1 </a:t>
            </a:r>
            <a:r>
              <a:rPr lang="en-US" altLang="zh-CN" sz="1400" dirty="0" smtClean="0"/>
              <a:t>0</a:t>
            </a:r>
          </a:p>
          <a:p>
            <a:r>
              <a:rPr lang="en-US" altLang="zh-CN" sz="1400" dirty="0" smtClean="0"/>
              <a:t>PROTARY </a:t>
            </a:r>
            <a:r>
              <a:rPr lang="en-US" altLang="zh-CN" sz="1400" dirty="0"/>
              <a:t>2 </a:t>
            </a:r>
            <a:r>
              <a:rPr lang="en-US" altLang="zh-CN" sz="1400" dirty="0" smtClean="0"/>
              <a:t>MENCRES*4</a:t>
            </a:r>
          </a:p>
          <a:p>
            <a:endParaRPr lang="en-US" altLang="zh-CN" sz="1400" dirty="0" smtClean="0"/>
          </a:p>
          <a:p>
            <a:r>
              <a:rPr lang="zh-CN" altLang="en-US" sz="1400" dirty="0" smtClean="0"/>
              <a:t>（</a:t>
            </a:r>
            <a:r>
              <a:rPr lang="en-US" altLang="zh-CN" sz="1400" dirty="0" smtClean="0"/>
              <a:t>Configure </a:t>
            </a:r>
            <a:r>
              <a:rPr lang="en-US" altLang="zh-CN" sz="1400" dirty="0"/>
              <a:t>error correction table according user manual</a:t>
            </a:r>
            <a:r>
              <a:rPr lang="en-US" altLang="zh-CN" sz="1400" dirty="0" smtClean="0"/>
              <a:t>.</a:t>
            </a:r>
          </a:p>
          <a:p>
            <a:r>
              <a:rPr lang="en-US" altLang="zh-CN" sz="1400" dirty="0" smtClean="0"/>
              <a:t>PFBRAW </a:t>
            </a:r>
            <a:r>
              <a:rPr lang="en-US" altLang="zh-CN" sz="1400" dirty="0"/>
              <a:t>– for Error Correction position input raw (no correction and no modulo</a:t>
            </a:r>
            <a:r>
              <a:rPr lang="en-US" altLang="zh-CN" sz="1400" dirty="0" smtClean="0"/>
              <a:t>)</a:t>
            </a:r>
          </a:p>
          <a:p>
            <a:r>
              <a:rPr lang="en-US" altLang="zh-CN" sz="1400" dirty="0" smtClean="0"/>
              <a:t>PFBRAWMOD  </a:t>
            </a:r>
            <a:r>
              <a:rPr lang="en-US" altLang="zh-CN" sz="1400" dirty="0"/>
              <a:t>– for Error Correction position input raw after modulo (no correction</a:t>
            </a:r>
            <a:r>
              <a:rPr lang="en-US" altLang="zh-CN" sz="1400" dirty="0" smtClean="0"/>
              <a:t>)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  <a:p>
            <a:endParaRPr lang="en-US" altLang="zh-CN" sz="1400" dirty="0"/>
          </a:p>
          <a:p>
            <a:r>
              <a:rPr lang="zh-CN" altLang="en-US" sz="1400" dirty="0" smtClean="0"/>
              <a:t>需要再关掉误差补偿的情况下设置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512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20000"/>
              </a:lnSpc>
              <a:spcBef>
                <a:spcPts val="0"/>
              </a:spcBef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误差补偿功能驱动器细节</a:t>
            </a:r>
            <a:r>
              <a:rPr lang="zh-CN" altLang="en-US" b="1" dirty="0" smtClean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龙门模式下误差补偿设置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5536" y="1563638"/>
            <a:ext cx="813690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/>
              <a:t>1</a:t>
            </a:r>
            <a:r>
              <a:rPr lang="zh-CN" altLang="en-US" sz="1400" dirty="0" smtClean="0"/>
              <a:t>，</a:t>
            </a:r>
            <a:r>
              <a:rPr lang="zh-CN" altLang="zh-CN" sz="1400" dirty="0" smtClean="0"/>
              <a:t>干涉仪</a:t>
            </a:r>
            <a:r>
              <a:rPr lang="zh-CN" altLang="zh-CN" sz="1400" dirty="0"/>
              <a:t>测量龙门主轴中间位置的定位</a:t>
            </a:r>
            <a:r>
              <a:rPr lang="zh-CN" altLang="zh-CN" sz="1400" dirty="0" smtClean="0"/>
              <a:t>精度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2</a:t>
            </a:r>
            <a:r>
              <a:rPr lang="zh-CN" altLang="en-US" sz="1400" dirty="0" smtClean="0">
                <a:solidFill>
                  <a:srgbClr val="53585D"/>
                </a:solidFill>
              </a:rPr>
              <a:t>，加载数据文件：</a:t>
            </a:r>
            <a:endParaRPr lang="en-US" altLang="zh-CN" sz="1400" dirty="0" smtClean="0">
              <a:solidFill>
                <a:srgbClr val="53585D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	2.1</a:t>
            </a:r>
            <a:r>
              <a:rPr lang="zh-CN" altLang="zh-CN" sz="1400" dirty="0" smtClean="0"/>
              <a:t>将</a:t>
            </a:r>
            <a:r>
              <a:rPr lang="zh-CN" altLang="zh-CN" sz="1400" dirty="0"/>
              <a:t>主从驱动分别加载相同的补偿</a:t>
            </a:r>
            <a:r>
              <a:rPr lang="zh-CN" altLang="zh-CN" sz="1400" dirty="0" smtClean="0"/>
              <a:t>文件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	2.2</a:t>
            </a:r>
            <a:r>
              <a:rPr lang="zh-CN" altLang="zh-CN" sz="1400" dirty="0" smtClean="0"/>
              <a:t>将</a:t>
            </a:r>
            <a:r>
              <a:rPr lang="zh-CN" altLang="zh-CN" sz="1400" dirty="0"/>
              <a:t>补偿值手动乘以</a:t>
            </a:r>
            <a:r>
              <a:rPr lang="en-US" altLang="zh-CN" sz="1400" dirty="0"/>
              <a:t>2</a:t>
            </a:r>
            <a:r>
              <a:rPr lang="zh-CN" altLang="zh-CN" sz="1400" dirty="0"/>
              <a:t>并写入主轴中，从轴不导入补偿</a:t>
            </a:r>
            <a:r>
              <a:rPr lang="zh-CN" altLang="zh-CN" sz="1400" dirty="0" smtClean="0"/>
              <a:t>文件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3</a:t>
            </a:r>
            <a:r>
              <a:rPr lang="zh-CN" altLang="en-US" sz="1400" dirty="0" smtClean="0">
                <a:solidFill>
                  <a:srgbClr val="53585D"/>
                </a:solidFill>
              </a:rPr>
              <a:t>，驱动器侧的设定方法与直线电机或者旋转电机设定一致</a:t>
            </a:r>
          </a:p>
        </p:txBody>
      </p:sp>
    </p:spTree>
    <p:extLst>
      <p:ext uri="{BB962C8B-B14F-4D97-AF65-F5344CB8AC3E}">
        <p14:creationId xmlns:p14="http://schemas.microsoft.com/office/powerpoint/2010/main" val="36565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0F0F-B795-41C9-8E41-22654D09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20000"/>
              </a:lnSpc>
              <a:spcBef>
                <a:spcPts val="0"/>
              </a:spcBef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误差补偿功能驱动器细节</a:t>
            </a:r>
            <a:r>
              <a:rPr lang="zh-CN" altLang="en-US" b="1" dirty="0" smtClean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</a:t>
            </a: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1AA78-EF35-419E-AA8E-8D2534A7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458" y="1131590"/>
            <a:ext cx="3348114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 smtClean="0"/>
              <a:t>其他的一些设置：</a:t>
            </a:r>
            <a:endParaRPr lang="en-US" sz="1800" dirty="0"/>
          </a:p>
        </p:txBody>
      </p:sp>
      <p:sp>
        <p:nvSpPr>
          <p:cNvPr id="4" name="文本框 3"/>
          <p:cNvSpPr txBox="1"/>
          <p:nvPr/>
        </p:nvSpPr>
        <p:spPr>
          <a:xfrm>
            <a:off x="395536" y="1563638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/>
              <a:t>1</a:t>
            </a:r>
            <a:r>
              <a:rPr lang="zh-CN" altLang="en-US" sz="1400" dirty="0" smtClean="0"/>
              <a:t>，</a:t>
            </a:r>
            <a:r>
              <a:rPr lang="zh-CN" altLang="en-US" sz="1400" dirty="0" smtClean="0"/>
              <a:t>因为是位置</a:t>
            </a:r>
            <a:r>
              <a:rPr lang="zh-CN" altLang="en-US" sz="1400" dirty="0" smtClean="0"/>
              <a:t>比较补偿，那么就需要物理原点的一致性，正常每次断电上电都需要回原，如果不需要回原（绝对值反馈），需要设置参数</a:t>
            </a:r>
            <a:r>
              <a:rPr lang="en-US" altLang="zh-CN" sz="1400" dirty="0" smtClean="0"/>
              <a:t>ERRCORENNOHM 1 </a:t>
            </a:r>
            <a:r>
              <a:rPr lang="zh-CN" altLang="en-US" sz="1400" dirty="0" smtClean="0"/>
              <a:t>即可（</a:t>
            </a:r>
            <a:r>
              <a:rPr lang="en-US" altLang="zh-CN" sz="1400" dirty="0"/>
              <a:t>error correction without homing</a:t>
            </a:r>
            <a:r>
              <a:rPr lang="zh-CN" altLang="en-US" sz="1400" dirty="0" smtClean="0"/>
              <a:t>）；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53585D"/>
                </a:solidFill>
              </a:rPr>
              <a:t>2</a:t>
            </a:r>
            <a:r>
              <a:rPr lang="zh-CN" altLang="en-US" sz="1400" dirty="0">
                <a:solidFill>
                  <a:srgbClr val="53585D"/>
                </a:solidFill>
              </a:rPr>
              <a:t>，全闭换模式下的位置误差</a:t>
            </a:r>
            <a:r>
              <a:rPr lang="zh-CN" altLang="en-US" sz="1400" dirty="0" smtClean="0">
                <a:solidFill>
                  <a:srgbClr val="53585D"/>
                </a:solidFill>
              </a:rPr>
              <a:t>补偿</a:t>
            </a:r>
            <a:r>
              <a:rPr lang="zh-CN" altLang="en-US" sz="1400" dirty="0">
                <a:solidFill>
                  <a:srgbClr val="53585D"/>
                </a:solidFill>
              </a:rPr>
              <a:t>，</a:t>
            </a:r>
            <a:r>
              <a:rPr lang="zh-CN" altLang="en-US" sz="1400" dirty="0" smtClean="0">
                <a:solidFill>
                  <a:srgbClr val="53585D"/>
                </a:solidFill>
              </a:rPr>
              <a:t>先</a:t>
            </a:r>
            <a:r>
              <a:rPr lang="zh-CN" altLang="en-US" sz="1400" dirty="0">
                <a:solidFill>
                  <a:srgbClr val="53585D"/>
                </a:solidFill>
              </a:rPr>
              <a:t>把</a:t>
            </a:r>
            <a:r>
              <a:rPr lang="en-US" altLang="zh-CN" sz="1400" dirty="0">
                <a:solidFill>
                  <a:srgbClr val="53585D"/>
                </a:solidFill>
              </a:rPr>
              <a:t>ERRCORMODMODE</a:t>
            </a:r>
            <a:r>
              <a:rPr lang="zh-CN" altLang="en-US" sz="1400" dirty="0">
                <a:solidFill>
                  <a:srgbClr val="53585D"/>
                </a:solidFill>
              </a:rPr>
              <a:t>设成</a:t>
            </a:r>
            <a:r>
              <a:rPr lang="en-US" altLang="zh-CN" sz="1400" dirty="0">
                <a:solidFill>
                  <a:srgbClr val="53585D"/>
                </a:solidFill>
              </a:rPr>
              <a:t>0</a:t>
            </a:r>
            <a:r>
              <a:rPr lang="zh-CN" altLang="en-US" sz="1400" dirty="0">
                <a:solidFill>
                  <a:srgbClr val="53585D"/>
                </a:solidFill>
              </a:rPr>
              <a:t>，才能</a:t>
            </a:r>
            <a:r>
              <a:rPr lang="en-US" altLang="zh-CN" sz="1400" dirty="0">
                <a:solidFill>
                  <a:srgbClr val="53585D"/>
                </a:solidFill>
              </a:rPr>
              <a:t>ERRCOREN</a:t>
            </a:r>
            <a:r>
              <a:rPr lang="zh-CN" altLang="en-US" sz="1400" dirty="0">
                <a:solidFill>
                  <a:srgbClr val="53585D"/>
                </a:solidFill>
              </a:rPr>
              <a:t>设置</a:t>
            </a:r>
            <a:r>
              <a:rPr lang="en-US" altLang="zh-CN" sz="1400" dirty="0" smtClean="0">
                <a:solidFill>
                  <a:srgbClr val="53585D"/>
                </a:solidFill>
              </a:rPr>
              <a:t>2</a:t>
            </a:r>
            <a:r>
              <a:rPr lang="zh-CN" altLang="en-US" sz="1400" dirty="0" smtClean="0">
                <a:solidFill>
                  <a:srgbClr val="53585D"/>
                </a:solidFill>
              </a:rPr>
              <a:t>，然后按着常规设置就好了</a:t>
            </a:r>
          </a:p>
        </p:txBody>
      </p:sp>
    </p:spTree>
    <p:extLst>
      <p:ext uri="{BB962C8B-B14F-4D97-AF65-F5344CB8AC3E}">
        <p14:creationId xmlns:p14="http://schemas.microsoft.com/office/powerpoint/2010/main" val="260462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误差补偿典型应用场合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机床</a:t>
            </a:r>
            <a:endParaRPr lang="en-US" dirty="0" smtClean="0"/>
          </a:p>
          <a:p>
            <a:r>
              <a:rPr lang="zh-CN" altLang="en-US" dirty="0" smtClean="0"/>
              <a:t>激光加工</a:t>
            </a:r>
            <a:endParaRPr lang="en-US" dirty="0" smtClean="0"/>
          </a:p>
          <a:p>
            <a:r>
              <a:rPr lang="zh-CN" altLang="en-US" dirty="0" smtClean="0"/>
              <a:t>半导体</a:t>
            </a:r>
            <a:endParaRPr lang="en-US" altLang="zh-CN" dirty="0" smtClean="0"/>
          </a:p>
          <a:p>
            <a:r>
              <a:rPr lang="zh-CN" altLang="en-US" dirty="0" smtClean="0"/>
              <a:t>电子</a:t>
            </a:r>
            <a:endParaRPr lang="en-US" dirty="0"/>
          </a:p>
          <a:p>
            <a:pPr marL="0" indent="0">
              <a:buNone/>
            </a:pPr>
            <a:r>
              <a:rPr lang="zh-CN" altLang="en-US" dirty="0" smtClean="0"/>
              <a:t>一般精度小于</a:t>
            </a:r>
            <a:r>
              <a:rPr lang="en-US" altLang="zh-CN" dirty="0" smtClean="0"/>
              <a:t>5um</a:t>
            </a:r>
            <a:r>
              <a:rPr lang="zh-CN" altLang="en-US" dirty="0" smtClean="0"/>
              <a:t>的应用场合</a:t>
            </a:r>
            <a:endParaRPr 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987574"/>
            <a:ext cx="2713659" cy="24863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419622"/>
            <a:ext cx="2976256" cy="18452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2" y="3359945"/>
            <a:ext cx="3810330" cy="156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heme/theme1.xml><?xml version="1.0" encoding="utf-8"?>
<a:theme xmlns:a="http://schemas.openxmlformats.org/drawingml/2006/main" name="Servotronix Presentation Template 2017_2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  <a:effectLst/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rvotronix Presentation Template 2017.potx" id="{82872D95-9297-4D93-8EFD-69A29D192B54}" vid="{294C4B78-1FD3-4DF1-995A-1D2292740EC7}"/>
    </a:ext>
  </a:extLst>
</a:theme>
</file>

<file path=ppt/theme/theme2.xml><?xml version="1.0" encoding="utf-8"?>
<a:theme xmlns:a="http://schemas.openxmlformats.org/drawingml/2006/main" name="Text slide master_thin header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  <a:effectLst/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a14:hiddenEffects>
          </a:ext>
        </a:extLst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rvotronix Presentation Template 2017.potx" id="{82872D95-9297-4D93-8EFD-69A29D192B54}" vid="{70DBD63C-BF62-4F6A-BB34-0F34D3BD8832}"/>
    </a:ext>
  </a:extLst>
</a:theme>
</file>

<file path=ppt/theme/theme3.xml><?xml version="1.0" encoding="utf-8"?>
<a:theme xmlns:a="http://schemas.openxmlformats.org/drawingml/2006/main" name="Text slide master_thick header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  <a:effectLst/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a14:hiddenEffects>
          </a:ext>
        </a:extLst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rvotronix Presentation Template 2017.potx" id="{82872D95-9297-4D93-8EFD-69A29D192B54}" vid="{FB12F1B8-A8EF-4423-BA6A-459CDA6588A1}"/>
    </a:ext>
  </a:extLst>
</a:theme>
</file>

<file path=ppt/theme/theme4.xml><?xml version="1.0" encoding="utf-8"?>
<a:theme xmlns:a="http://schemas.openxmlformats.org/drawingml/2006/main" name="Text slide master_white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  <a:effectLst/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a14:hiddenEffects>
          </a:ext>
        </a:extLst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rvotronix Presentation Template 2017.potx" id="{82872D95-9297-4D93-8EFD-69A29D192B54}" vid="{C21E693E-20F4-45BA-8CF2-7008CCA2DF65}"/>
    </a:ext>
  </a:extLst>
</a:theme>
</file>

<file path=ppt/theme/theme5.xml><?xml version="1.0" encoding="utf-8"?>
<a:theme xmlns:a="http://schemas.openxmlformats.org/drawingml/2006/main" name="End slide master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  <a:effectLst/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rvotronix Presentation Template 2017.potx" id="{82872D95-9297-4D93-8EFD-69A29D192B54}" vid="{1DB8512F-736A-4515-A936-F085D7605CC4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Servotronix Presentation Template 2017</Template>
  <TotalTime>14155</TotalTime>
  <Words>1537</Words>
  <Application>Microsoft Office PowerPoint</Application>
  <PresentationFormat>全屏显示(16:9)</PresentationFormat>
  <Paragraphs>191</Paragraphs>
  <Slides>24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ArialMT</vt:lpstr>
      <vt:lpstr>SegoeUI</vt:lpstr>
      <vt:lpstr>DengXian</vt:lpstr>
      <vt:lpstr>美的无界联动体</vt:lpstr>
      <vt:lpstr>SimSun</vt:lpstr>
      <vt:lpstr>微软雅黑</vt:lpstr>
      <vt:lpstr>Arial</vt:lpstr>
      <vt:lpstr>Calibri</vt:lpstr>
      <vt:lpstr>Calibri Light</vt:lpstr>
      <vt:lpstr>Symbol</vt:lpstr>
      <vt:lpstr>Servotronix Presentation Template 2017_2</vt:lpstr>
      <vt:lpstr>Text slide master_thin header</vt:lpstr>
      <vt:lpstr>Text slide master_thick header</vt:lpstr>
      <vt:lpstr>Text slide master_white</vt:lpstr>
      <vt:lpstr>End slide master</vt:lpstr>
      <vt:lpstr>think-cell Folie</vt:lpstr>
      <vt:lpstr>CDHD2S驱动器误差补偿介绍</vt:lpstr>
      <vt:lpstr>目录</vt:lpstr>
      <vt:lpstr>误差补偿功能的意义及简介</vt:lpstr>
      <vt:lpstr>误差补偿功能的意义及简介</vt:lpstr>
      <vt:lpstr>误差补偿功能的意义及简介</vt:lpstr>
      <vt:lpstr>误差补偿功能的意义及简介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误差补偿功能的实现</vt:lpstr>
      <vt:lpstr>误差补偿功能驱动器细节应用</vt:lpstr>
      <vt:lpstr>误差补偿功能驱动器细节应用</vt:lpstr>
      <vt:lpstr>误差补偿功能驱动器细节应用</vt:lpstr>
      <vt:lpstr>误差补偿功能驱动器细节应用</vt:lpstr>
      <vt:lpstr>误差补偿功能驱动器细节应用</vt:lpstr>
      <vt:lpstr>误差补偿典型应用场合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Error correction</dc:title>
  <dc:creator>Cohen, Ohad</dc:creator>
  <cp:lastModifiedBy>Midea</cp:lastModifiedBy>
  <cp:revision>56</cp:revision>
  <dcterms:created xsi:type="dcterms:W3CDTF">2018-02-26T12:46:07Z</dcterms:created>
  <dcterms:modified xsi:type="dcterms:W3CDTF">2025-04-16T08:06:38Z</dcterms:modified>
</cp:coreProperties>
</file>