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4" r:id="rId4"/>
    <p:sldMasterId id="2147483667" r:id="rId5"/>
    <p:sldMasterId id="2147483673" r:id="rId6"/>
  </p:sldMasterIdLst>
  <p:notesMasterIdLst>
    <p:notesMasterId r:id="rId8"/>
  </p:notesMasterIdLst>
  <p:handoutMasterIdLst>
    <p:handoutMasterId r:id="rId40"/>
  </p:handoutMasterIdLst>
  <p:sldIdLst>
    <p:sldId id="256" r:id="rId7"/>
    <p:sldId id="261" r:id="rId9"/>
    <p:sldId id="290" r:id="rId10"/>
    <p:sldId id="292" r:id="rId11"/>
    <p:sldId id="312" r:id="rId12"/>
    <p:sldId id="315" r:id="rId13"/>
    <p:sldId id="293" r:id="rId14"/>
    <p:sldId id="309" r:id="rId15"/>
    <p:sldId id="259" r:id="rId16"/>
    <p:sldId id="291" r:id="rId17"/>
    <p:sldId id="294" r:id="rId18"/>
    <p:sldId id="295" r:id="rId19"/>
    <p:sldId id="313" r:id="rId20"/>
    <p:sldId id="296" r:id="rId21"/>
    <p:sldId id="317" r:id="rId22"/>
    <p:sldId id="297" r:id="rId23"/>
    <p:sldId id="299" r:id="rId24"/>
    <p:sldId id="298" r:id="rId25"/>
    <p:sldId id="303" r:id="rId26"/>
    <p:sldId id="316" r:id="rId27"/>
    <p:sldId id="300" r:id="rId28"/>
    <p:sldId id="302" r:id="rId29"/>
    <p:sldId id="301" r:id="rId30"/>
    <p:sldId id="289" r:id="rId31"/>
    <p:sldId id="304" r:id="rId32"/>
    <p:sldId id="307" r:id="rId33"/>
    <p:sldId id="305" r:id="rId34"/>
    <p:sldId id="308" r:id="rId35"/>
    <p:sldId id="306" r:id="rId36"/>
    <p:sldId id="310" r:id="rId37"/>
    <p:sldId id="311" r:id="rId38"/>
    <p:sldId id="258" r:id="rId3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5" userDrawn="1">
          <p15:clr>
            <a:srgbClr val="A4A3A4"/>
          </p15:clr>
        </p15:guide>
        <p15:guide id="2" pos="28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A1C28"/>
    <a:srgbClr val="209D87"/>
    <a:srgbClr val="FFC332"/>
    <a:srgbClr val="446F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590" y="82"/>
      </p:cViewPr>
      <p:guideLst>
        <p:guide orient="horz" pos="1575"/>
        <p:guide pos="283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4" d="100"/>
          <a:sy n="64" d="100"/>
        </p:scale>
        <p:origin x="-2862" y="-108"/>
      </p:cViewPr>
      <p:guideLst>
        <p:guide orient="horz" pos="2799"/>
        <p:guide pos="2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handoutMaster" Target="handoutMasters/handoutMaster1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4803-79E1-441B-B11B-42BF748968D0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1B274-A94D-49CF-AE7C-A80E6C2C4AB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image" Target="../media/image1.emf"/><Relationship Id="rId3" Type="http://schemas.openxmlformats.org/officeDocument/2006/relationships/oleObject" Target="../embeddings/oleObject2.bin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image" Target="../media/image1.emf"/><Relationship Id="rId3" Type="http://schemas.openxmlformats.org/officeDocument/2006/relationships/oleObject" Target="../embeddings/oleObject3.bin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4.vml"/><Relationship Id="rId4" Type="http://schemas.openxmlformats.org/officeDocument/2006/relationships/image" Target="../media/image1.emf"/><Relationship Id="rId3" Type="http://schemas.openxmlformats.org/officeDocument/2006/relationships/oleObject" Target="../embeddings/oleObject4.bin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7.vml"/><Relationship Id="rId4" Type="http://schemas.openxmlformats.org/officeDocument/2006/relationships/image" Target="../media/image1.emf"/><Relationship Id="rId3" Type="http://schemas.openxmlformats.org/officeDocument/2006/relationships/oleObject" Target="../embeddings/oleObject7.bin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51920" y="3730724"/>
            <a:ext cx="4752528" cy="857250"/>
          </a:xfrm>
          <a:prstGeom prst="rect">
            <a:avLst/>
          </a:prstGeom>
        </p:spPr>
        <p:txBody>
          <a:bodyPr/>
          <a:lstStyle>
            <a:lvl1pPr algn="l">
              <a:defRPr sz="2400" b="0" baseline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add 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uctur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  <p:sp>
        <p:nvSpPr>
          <p:cNvPr id="8" name="Textplatzhalter 20"/>
          <p:cNvSpPr>
            <a:spLocks noGrp="1"/>
          </p:cNvSpPr>
          <p:nvPr>
            <p:ph idx="1" hasCustomPrompt="1"/>
          </p:nvPr>
        </p:nvSpPr>
        <p:spPr>
          <a:xfrm>
            <a:off x="337502" y="1167595"/>
            <a:ext cx="7619447" cy="35639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  <a:lvl6pPr>
              <a:defRPr>
                <a:solidFill>
                  <a:srgbClr val="000000"/>
                </a:solidFill>
              </a:defRPr>
            </a:lvl6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line+2-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think-cell Folie" r:id="rId3" imgW="12700" imgH="12700" progId="TCLayout.ActiveDocument.1">
                  <p:embed/>
                </p:oleObj>
              </mc:Choice>
              <mc:Fallback>
                <p:oleObj name="think-cell Folie" r:id="rId3" imgW="12700" imgH="12700" progId="TCLayout.ActiveDocument.1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platzhalt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37500" y="4330338"/>
            <a:ext cx="3581362" cy="401207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 panose="020F0302020204030204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26" hasCustomPrompt="1"/>
          </p:nvPr>
        </p:nvSpPr>
        <p:spPr>
          <a:xfrm>
            <a:off x="4378893" y="4330338"/>
            <a:ext cx="3581362" cy="401207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 panose="020F0302020204030204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9" name="Bildplatzhalter 3"/>
          <p:cNvSpPr>
            <a:spLocks noGrp="1"/>
          </p:cNvSpPr>
          <p:nvPr>
            <p:ph type="pic" sz="quarter" idx="28" hasCustomPrompt="1"/>
          </p:nvPr>
        </p:nvSpPr>
        <p:spPr>
          <a:xfrm>
            <a:off x="337500" y="2571750"/>
            <a:ext cx="3581362" cy="17585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890" indent="-13589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29" hasCustomPrompt="1"/>
          </p:nvPr>
        </p:nvSpPr>
        <p:spPr>
          <a:xfrm>
            <a:off x="4378893" y="2571750"/>
            <a:ext cx="3581362" cy="17585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890" indent="-13589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5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37500" y="1409476"/>
            <a:ext cx="3581362" cy="116227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 marL="135890" indent="0">
              <a:buNone/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7" name="Textplatzhalter 7"/>
          <p:cNvSpPr>
            <a:spLocks noGrp="1"/>
          </p:cNvSpPr>
          <p:nvPr>
            <p:ph type="body" sz="quarter" idx="30" hasCustomPrompt="1"/>
          </p:nvPr>
        </p:nvSpPr>
        <p:spPr>
          <a:xfrm>
            <a:off x="4378893" y="1409476"/>
            <a:ext cx="3581362" cy="116227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2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line+3-columns+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7500" y="1409476"/>
            <a:ext cx="2666022" cy="781412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lang="de-DE" dirty="0"/>
              <a:t>Insert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24" hasCustomPrompt="1"/>
          </p:nvPr>
        </p:nvSpPr>
        <p:spPr>
          <a:xfrm>
            <a:off x="3241647" y="1409476"/>
            <a:ext cx="2666022" cy="781412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lang="de-DE" dirty="0"/>
              <a:t>Insert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6" name="Textplatzhalt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145793" y="1409476"/>
            <a:ext cx="2666022" cy="781412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lang="de-DE" dirty="0"/>
              <a:t>Insert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7" name="Bildplatzhalter 12"/>
          <p:cNvSpPr>
            <a:spLocks noGrp="1"/>
          </p:cNvSpPr>
          <p:nvPr>
            <p:ph type="pic" sz="quarter" idx="29" hasCustomPrompt="1"/>
          </p:nvPr>
        </p:nvSpPr>
        <p:spPr>
          <a:xfrm>
            <a:off x="6145793" y="2190889"/>
            <a:ext cx="2666022" cy="25430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890" indent="-13589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8" name="Bildplatzhalter 9"/>
          <p:cNvSpPr>
            <a:spLocks noGrp="1"/>
          </p:cNvSpPr>
          <p:nvPr>
            <p:ph type="pic" sz="quarter" idx="28" hasCustomPrompt="1"/>
          </p:nvPr>
        </p:nvSpPr>
        <p:spPr>
          <a:xfrm>
            <a:off x="3241646" y="2190889"/>
            <a:ext cx="2666022" cy="25430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890" indent="-13589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9" name="Bildplatzhalter 3"/>
          <p:cNvSpPr>
            <a:spLocks noGrp="1"/>
          </p:cNvSpPr>
          <p:nvPr>
            <p:ph type="pic" sz="quarter" idx="27" hasCustomPrompt="1"/>
          </p:nvPr>
        </p:nvSpPr>
        <p:spPr>
          <a:xfrm>
            <a:off x="337500" y="2190889"/>
            <a:ext cx="2666022" cy="25430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890" indent="-13589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1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line+3-text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37500" y="1409477"/>
            <a:ext cx="2666022" cy="3322069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36" hasCustomPrompt="1"/>
          </p:nvPr>
        </p:nvSpPr>
        <p:spPr>
          <a:xfrm>
            <a:off x="3241647" y="1409477"/>
            <a:ext cx="2666022" cy="3322069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37" hasCustomPrompt="1"/>
          </p:nvPr>
        </p:nvSpPr>
        <p:spPr>
          <a:xfrm>
            <a:off x="6145793" y="1409477"/>
            <a:ext cx="2666022" cy="332206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7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line+2-text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/>
          <p:nvPr userDrawn="1"/>
        </p:nvSpPr>
        <p:spPr>
          <a:xfrm>
            <a:off x="-6140" y="978574"/>
            <a:ext cx="4578141" cy="4164927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2"/>
          <p:cNvSpPr/>
          <p:nvPr userDrawn="1"/>
        </p:nvSpPr>
        <p:spPr>
          <a:xfrm>
            <a:off x="4572000" y="978574"/>
            <a:ext cx="4572000" cy="41649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37501" y="1227743"/>
            <a:ext cx="3883461" cy="3503802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3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901008" y="1234187"/>
            <a:ext cx="4045479" cy="3503802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3"/>
                </a:solidFill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11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lumn+picture-2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9" hasCustomPrompt="1"/>
          </p:nvPr>
        </p:nvSpPr>
        <p:spPr>
          <a:xfrm>
            <a:off x="6146008" y="1221600"/>
            <a:ext cx="2672953" cy="35099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890" indent="-13589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37502" y="1221600"/>
            <a:ext cx="5570381" cy="3509945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  <a:lvl6pPr>
              <a:defRPr>
                <a:solidFill>
                  <a:srgbClr val="000000"/>
                </a:solidFill>
              </a:defRPr>
            </a:lvl6pPr>
          </a:lstStyle>
          <a:p>
            <a:pPr lvl="1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sp>
        <p:nvSpPr>
          <p:cNvPr id="7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-full forma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9" name="think-cell Folie" r:id="rId3" imgW="12700" imgH="12700" progId="TCLayout.ActiveDocument.1">
                  <p:embed/>
                </p:oleObj>
              </mc:Choice>
              <mc:Fallback>
                <p:oleObj name="think-cell Folie" r:id="rId3" imgW="12700" imgH="12700" progId="TCLayout.ActiveDocument.1">
                  <p:embed/>
                  <p:pic>
                    <p:nvPicPr>
                      <p:cNvPr id="0" name="图片 415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ildplatzhalt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890" indent="-13589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009676" y="3300751"/>
            <a:ext cx="3214440" cy="35779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lang="de-DE" sz="2300" dirty="0" smtClean="0">
                <a:solidFill>
                  <a:srgbClr val="FFFFFF"/>
                </a:solidFill>
              </a:defRPr>
            </a:lvl1pPr>
          </a:lstStyle>
          <a:p>
            <a:pPr marL="0" lvl="0" defTabSz="34290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Headline+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 hasCustomPrompt="1"/>
          </p:nvPr>
        </p:nvSpPr>
        <p:spPr>
          <a:xfrm>
            <a:off x="337500" y="1221601"/>
            <a:ext cx="7618259" cy="35099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890" indent="-13589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5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Headline+picture+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7"/>
          <p:cNvSpPr>
            <a:spLocks noGrp="1"/>
          </p:cNvSpPr>
          <p:nvPr>
            <p:ph type="body" sz="quarter" idx="16" hasCustomPrompt="1"/>
          </p:nvPr>
        </p:nvSpPr>
        <p:spPr>
          <a:xfrm>
            <a:off x="337500" y="3865869"/>
            <a:ext cx="2666022" cy="67977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 panose="020F0302020204030204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8097" y="2896931"/>
            <a:ext cx="1193718" cy="1648707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 panose="020F0302020204030204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17" hasCustomPrompt="1"/>
          </p:nvPr>
        </p:nvSpPr>
        <p:spPr>
          <a:xfrm>
            <a:off x="337500" y="1221601"/>
            <a:ext cx="2666022" cy="25360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21" hasCustomPrompt="1"/>
          </p:nvPr>
        </p:nvSpPr>
        <p:spPr>
          <a:xfrm>
            <a:off x="3241646" y="1221601"/>
            <a:ext cx="2666022" cy="14352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2" hasCustomPrompt="1"/>
          </p:nvPr>
        </p:nvSpPr>
        <p:spPr>
          <a:xfrm>
            <a:off x="6145793" y="1221601"/>
            <a:ext cx="2666022" cy="14352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3" hasCustomPrompt="1"/>
          </p:nvPr>
        </p:nvSpPr>
        <p:spPr>
          <a:xfrm>
            <a:off x="3241646" y="2896931"/>
            <a:ext cx="4302155" cy="16487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5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hart-lin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think-cell Folie" r:id="rId3" imgW="12700" imgH="12700" progId="TCLayout.ActiveDocument.1">
                  <p:embed/>
                </p:oleObj>
              </mc:Choice>
              <mc:Fallback>
                <p:oleObj name="think-cell Folie" r:id="rId3" imgW="12700" imgH="12700" progId="TCLayout.ActiveDocument.1">
                  <p:embed/>
                  <p:pic>
                    <p:nvPicPr>
                      <p:cNvPr id="0" name="图片 51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/>
          <p:cNvSpPr/>
          <p:nvPr userDrawn="1"/>
        </p:nvSpPr>
        <p:spPr>
          <a:xfrm>
            <a:off x="337500" y="1409477"/>
            <a:ext cx="8474316" cy="3322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Add title</a:t>
            </a:r>
            <a:endParaRPr lang="de-DE" dirty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255019" y="4461087"/>
            <a:ext cx="1605729" cy="2192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1094" y="1456854"/>
            <a:ext cx="1605728" cy="219291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5" name="Diagrammplatzhalter 4"/>
          <p:cNvSpPr>
            <a:spLocks noGrp="1"/>
          </p:cNvSpPr>
          <p:nvPr>
            <p:ph type="chart" sz="quarter" idx="15" hasCustomPrompt="1"/>
          </p:nvPr>
        </p:nvSpPr>
        <p:spPr>
          <a:xfrm>
            <a:off x="681093" y="1686158"/>
            <a:ext cx="7787130" cy="2768702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  <a:endParaRPr lang="de-D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Four charts-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 userDrawn="1"/>
        </p:nvSpPr>
        <p:spPr>
          <a:xfrm>
            <a:off x="4693720" y="3119920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6" name="Rechteck 15"/>
          <p:cNvSpPr/>
          <p:nvPr userDrawn="1"/>
        </p:nvSpPr>
        <p:spPr>
          <a:xfrm>
            <a:off x="337500" y="3119920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5" name="Rechteck 14"/>
          <p:cNvSpPr/>
          <p:nvPr userDrawn="1"/>
        </p:nvSpPr>
        <p:spPr>
          <a:xfrm>
            <a:off x="4693720" y="1409476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4" name="Rechteck 13"/>
          <p:cNvSpPr/>
          <p:nvPr userDrawn="1"/>
        </p:nvSpPr>
        <p:spPr>
          <a:xfrm>
            <a:off x="337500" y="1409476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22" name="Textplatzhalter 2"/>
          <p:cNvSpPr>
            <a:spLocks noGrp="1"/>
          </p:cNvSpPr>
          <p:nvPr>
            <p:ph type="body" sz="quarter" idx="21" hasCustomPrompt="1"/>
          </p:nvPr>
        </p:nvSpPr>
        <p:spPr>
          <a:xfrm>
            <a:off x="585941" y="1445195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900" indent="0" algn="l">
              <a:spcBef>
                <a:spcPts val="0"/>
              </a:spcBef>
              <a:buFontTx/>
              <a:buNone/>
              <a:defRPr sz="700"/>
            </a:lvl2pPr>
            <a:lvl3pPr marL="685800" indent="0" algn="l">
              <a:spcBef>
                <a:spcPts val="0"/>
              </a:spcBef>
              <a:buFontTx/>
              <a:buNone/>
              <a:defRPr sz="700"/>
            </a:lvl3pPr>
            <a:lvl4pPr marL="1028700" indent="0" algn="l">
              <a:spcBef>
                <a:spcPts val="0"/>
              </a:spcBef>
              <a:buFontTx/>
              <a:buNone/>
              <a:defRPr sz="700"/>
            </a:lvl4pPr>
            <a:lvl5pPr marL="1371600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2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4902928" y="1445195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900" indent="0" algn="l">
              <a:spcBef>
                <a:spcPts val="0"/>
              </a:spcBef>
              <a:buFontTx/>
              <a:buNone/>
              <a:defRPr sz="700"/>
            </a:lvl2pPr>
            <a:lvl3pPr marL="685800" indent="0" algn="l">
              <a:spcBef>
                <a:spcPts val="0"/>
              </a:spcBef>
              <a:buFontTx/>
              <a:buNone/>
              <a:defRPr sz="700"/>
            </a:lvl3pPr>
            <a:lvl4pPr marL="1028700" indent="0" algn="l">
              <a:spcBef>
                <a:spcPts val="0"/>
              </a:spcBef>
              <a:buFontTx/>
              <a:buNone/>
              <a:defRPr sz="700"/>
            </a:lvl4pPr>
            <a:lvl5pPr marL="1371600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85941" y="3155639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900" indent="0" algn="l">
              <a:spcBef>
                <a:spcPts val="0"/>
              </a:spcBef>
              <a:buFontTx/>
              <a:buNone/>
              <a:defRPr sz="700"/>
            </a:lvl2pPr>
            <a:lvl3pPr marL="685800" indent="0" algn="l">
              <a:spcBef>
                <a:spcPts val="0"/>
              </a:spcBef>
              <a:buFontTx/>
              <a:buNone/>
              <a:defRPr sz="700"/>
            </a:lvl3pPr>
            <a:lvl4pPr marL="1028700" indent="0" algn="l">
              <a:spcBef>
                <a:spcPts val="0"/>
              </a:spcBef>
              <a:buFontTx/>
              <a:buNone/>
              <a:defRPr sz="700"/>
            </a:lvl4pPr>
            <a:lvl5pPr marL="1371600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4902928" y="3155639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900" indent="0" algn="l">
              <a:spcBef>
                <a:spcPts val="0"/>
              </a:spcBef>
              <a:buFontTx/>
              <a:buNone/>
              <a:defRPr sz="700"/>
            </a:lvl2pPr>
            <a:lvl3pPr marL="685800" indent="0" algn="l">
              <a:spcBef>
                <a:spcPts val="0"/>
              </a:spcBef>
              <a:buFontTx/>
              <a:buNone/>
              <a:defRPr sz="700"/>
            </a:lvl3pPr>
            <a:lvl4pPr marL="1028700" indent="0" algn="l">
              <a:spcBef>
                <a:spcPts val="0"/>
              </a:spcBef>
              <a:buFontTx/>
              <a:buNone/>
              <a:defRPr sz="700"/>
            </a:lvl4pPr>
            <a:lvl5pPr marL="1371600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Add title</a:t>
            </a:r>
            <a:endParaRPr lang="de-DE" dirty="0"/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25" hasCustomPrompt="1"/>
          </p:nvPr>
        </p:nvSpPr>
        <p:spPr>
          <a:xfrm>
            <a:off x="585941" y="1570070"/>
            <a:ext cx="362121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  <a:endParaRPr lang="de-DE" dirty="0"/>
          </a:p>
        </p:txBody>
      </p:sp>
      <p:sp>
        <p:nvSpPr>
          <p:cNvPr id="27" name="Diagrammplatzhalter 5"/>
          <p:cNvSpPr>
            <a:spLocks noGrp="1"/>
          </p:cNvSpPr>
          <p:nvPr>
            <p:ph type="chart" sz="quarter" idx="26" hasCustomPrompt="1"/>
          </p:nvPr>
        </p:nvSpPr>
        <p:spPr>
          <a:xfrm>
            <a:off x="4902929" y="1570070"/>
            <a:ext cx="369968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  <a:endParaRPr lang="de-DE" dirty="0"/>
          </a:p>
        </p:txBody>
      </p:sp>
      <p:sp>
        <p:nvSpPr>
          <p:cNvPr id="28" name="Diagrammplatzhalter 5"/>
          <p:cNvSpPr>
            <a:spLocks noGrp="1"/>
          </p:cNvSpPr>
          <p:nvPr>
            <p:ph type="chart" sz="quarter" idx="27" hasCustomPrompt="1"/>
          </p:nvPr>
        </p:nvSpPr>
        <p:spPr>
          <a:xfrm>
            <a:off x="585941" y="3280514"/>
            <a:ext cx="362121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  <a:endParaRPr lang="de-DE" dirty="0"/>
          </a:p>
        </p:txBody>
      </p:sp>
      <p:sp>
        <p:nvSpPr>
          <p:cNvPr id="29" name="Diagrammplatzhalter 5"/>
          <p:cNvSpPr>
            <a:spLocks noGrp="1"/>
          </p:cNvSpPr>
          <p:nvPr>
            <p:ph type="chart" sz="quarter" idx="28" hasCustomPrompt="1"/>
          </p:nvPr>
        </p:nvSpPr>
        <p:spPr>
          <a:xfrm>
            <a:off x="4902929" y="3280514"/>
            <a:ext cx="369968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  <a:endParaRPr lang="de-D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 hasCustomPrompt="1"/>
          </p:nvPr>
        </p:nvSpPr>
        <p:spPr>
          <a:xfrm>
            <a:off x="0" y="384572"/>
            <a:ext cx="9144000" cy="43469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Media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mile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/>
          <p:nvPr userDrawn="1"/>
        </p:nvSpPr>
        <p:spPr bwMode="auto">
          <a:xfrm rot="10800000" flipH="1">
            <a:off x="1230316" y="1109711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-1" fmla="*/ 8339 w 29863"/>
              <a:gd name="connsiteY0-2" fmla="*/ 0 h 10000"/>
              <a:gd name="connsiteX1-3" fmla="*/ 8339 w 29863"/>
              <a:gd name="connsiteY1-4" fmla="*/ 0 h 10000"/>
              <a:gd name="connsiteX2-5" fmla="*/ 0 w 29863"/>
              <a:gd name="connsiteY2-6" fmla="*/ 0 h 10000"/>
              <a:gd name="connsiteX3-7" fmla="*/ 797 w 29863"/>
              <a:gd name="connsiteY3-8" fmla="*/ 5050 h 10000"/>
              <a:gd name="connsiteX4-9" fmla="*/ 0 w 29863"/>
              <a:gd name="connsiteY4-10" fmla="*/ 10000 h 10000"/>
              <a:gd name="connsiteX5-11" fmla="*/ 8339 w 29863"/>
              <a:gd name="connsiteY5-12" fmla="*/ 10000 h 10000"/>
              <a:gd name="connsiteX6-13" fmla="*/ 29863 w 29863"/>
              <a:gd name="connsiteY6-14" fmla="*/ 4751 h 10000"/>
              <a:gd name="connsiteX7-15" fmla="*/ 8339 w 29863"/>
              <a:gd name="connsiteY7-16" fmla="*/ 0 h 10000"/>
              <a:gd name="connsiteX0-17" fmla="*/ 8339 w 30716"/>
              <a:gd name="connsiteY0-18" fmla="*/ 0 h 10000"/>
              <a:gd name="connsiteX1-19" fmla="*/ 8339 w 30716"/>
              <a:gd name="connsiteY1-20" fmla="*/ 0 h 10000"/>
              <a:gd name="connsiteX2-21" fmla="*/ 0 w 30716"/>
              <a:gd name="connsiteY2-22" fmla="*/ 0 h 10000"/>
              <a:gd name="connsiteX3-23" fmla="*/ 797 w 30716"/>
              <a:gd name="connsiteY3-24" fmla="*/ 5050 h 10000"/>
              <a:gd name="connsiteX4-25" fmla="*/ 0 w 30716"/>
              <a:gd name="connsiteY4-26" fmla="*/ 10000 h 10000"/>
              <a:gd name="connsiteX5-27" fmla="*/ 26211 w 30716"/>
              <a:gd name="connsiteY5-28" fmla="*/ 9850 h 10000"/>
              <a:gd name="connsiteX6-29" fmla="*/ 29863 w 30716"/>
              <a:gd name="connsiteY6-30" fmla="*/ 4751 h 10000"/>
              <a:gd name="connsiteX7-31" fmla="*/ 8339 w 30716"/>
              <a:gd name="connsiteY7-32" fmla="*/ 0 h 10000"/>
              <a:gd name="connsiteX0-33" fmla="*/ 8339 w 29863"/>
              <a:gd name="connsiteY0-34" fmla="*/ 0 h 10000"/>
              <a:gd name="connsiteX1-35" fmla="*/ 8339 w 29863"/>
              <a:gd name="connsiteY1-36" fmla="*/ 0 h 10000"/>
              <a:gd name="connsiteX2-37" fmla="*/ 0 w 29863"/>
              <a:gd name="connsiteY2-38" fmla="*/ 0 h 10000"/>
              <a:gd name="connsiteX3-39" fmla="*/ 797 w 29863"/>
              <a:gd name="connsiteY3-40" fmla="*/ 5050 h 10000"/>
              <a:gd name="connsiteX4-41" fmla="*/ 0 w 29863"/>
              <a:gd name="connsiteY4-42" fmla="*/ 10000 h 10000"/>
              <a:gd name="connsiteX5-43" fmla="*/ 26211 w 29863"/>
              <a:gd name="connsiteY5-44" fmla="*/ 9850 h 10000"/>
              <a:gd name="connsiteX6-45" fmla="*/ 29863 w 29863"/>
              <a:gd name="connsiteY6-46" fmla="*/ 4751 h 10000"/>
              <a:gd name="connsiteX7-47" fmla="*/ 8339 w 29863"/>
              <a:gd name="connsiteY7-48" fmla="*/ 0 h 10000"/>
              <a:gd name="connsiteX0-49" fmla="*/ 8339 w 29863"/>
              <a:gd name="connsiteY0-50" fmla="*/ 0 h 10000"/>
              <a:gd name="connsiteX1-51" fmla="*/ 8339 w 29863"/>
              <a:gd name="connsiteY1-52" fmla="*/ 0 h 10000"/>
              <a:gd name="connsiteX2-53" fmla="*/ 0 w 29863"/>
              <a:gd name="connsiteY2-54" fmla="*/ 0 h 10000"/>
              <a:gd name="connsiteX3-55" fmla="*/ 797 w 29863"/>
              <a:gd name="connsiteY3-56" fmla="*/ 5050 h 10000"/>
              <a:gd name="connsiteX4-57" fmla="*/ 0 w 29863"/>
              <a:gd name="connsiteY4-58" fmla="*/ 10000 h 10000"/>
              <a:gd name="connsiteX5-59" fmla="*/ 26211 w 29863"/>
              <a:gd name="connsiteY5-60" fmla="*/ 9850 h 10000"/>
              <a:gd name="connsiteX6-61" fmla="*/ 29863 w 29863"/>
              <a:gd name="connsiteY6-62" fmla="*/ 4751 h 10000"/>
              <a:gd name="connsiteX7-63" fmla="*/ 8339 w 29863"/>
              <a:gd name="connsiteY7-64" fmla="*/ 0 h 10000"/>
              <a:gd name="connsiteX0-65" fmla="*/ 25672 w 29882"/>
              <a:gd name="connsiteY0-66" fmla="*/ 482 h 10033"/>
              <a:gd name="connsiteX1-67" fmla="*/ 8339 w 29882"/>
              <a:gd name="connsiteY1-68" fmla="*/ 33 h 10033"/>
              <a:gd name="connsiteX2-69" fmla="*/ 0 w 29882"/>
              <a:gd name="connsiteY2-70" fmla="*/ 33 h 10033"/>
              <a:gd name="connsiteX3-71" fmla="*/ 797 w 29882"/>
              <a:gd name="connsiteY3-72" fmla="*/ 5083 h 10033"/>
              <a:gd name="connsiteX4-73" fmla="*/ 0 w 29882"/>
              <a:gd name="connsiteY4-74" fmla="*/ 10033 h 10033"/>
              <a:gd name="connsiteX5-75" fmla="*/ 26211 w 29882"/>
              <a:gd name="connsiteY5-76" fmla="*/ 9883 h 10033"/>
              <a:gd name="connsiteX6-77" fmla="*/ 29863 w 29882"/>
              <a:gd name="connsiteY6-78" fmla="*/ 4784 h 10033"/>
              <a:gd name="connsiteX7-79" fmla="*/ 25672 w 29882"/>
              <a:gd name="connsiteY7-80" fmla="*/ 482 h 10033"/>
              <a:gd name="connsiteX0-81" fmla="*/ 27662 w 29888"/>
              <a:gd name="connsiteY0-82" fmla="*/ 322 h 10023"/>
              <a:gd name="connsiteX1-83" fmla="*/ 8339 w 29888"/>
              <a:gd name="connsiteY1-84" fmla="*/ 23 h 10023"/>
              <a:gd name="connsiteX2-85" fmla="*/ 0 w 29888"/>
              <a:gd name="connsiteY2-86" fmla="*/ 23 h 10023"/>
              <a:gd name="connsiteX3-87" fmla="*/ 797 w 29888"/>
              <a:gd name="connsiteY3-88" fmla="*/ 5073 h 10023"/>
              <a:gd name="connsiteX4-89" fmla="*/ 0 w 29888"/>
              <a:gd name="connsiteY4-90" fmla="*/ 10023 h 10023"/>
              <a:gd name="connsiteX5-91" fmla="*/ 26211 w 29888"/>
              <a:gd name="connsiteY5-92" fmla="*/ 9873 h 10023"/>
              <a:gd name="connsiteX6-93" fmla="*/ 29863 w 29888"/>
              <a:gd name="connsiteY6-94" fmla="*/ 4774 h 10023"/>
              <a:gd name="connsiteX7-95" fmla="*/ 27662 w 29888"/>
              <a:gd name="connsiteY7-96" fmla="*/ 322 h 10023"/>
              <a:gd name="connsiteX0-97" fmla="*/ 26330 w 29863"/>
              <a:gd name="connsiteY0-98" fmla="*/ 249 h 10000"/>
              <a:gd name="connsiteX1-99" fmla="*/ 8339 w 29863"/>
              <a:gd name="connsiteY1-100" fmla="*/ 0 h 10000"/>
              <a:gd name="connsiteX2-101" fmla="*/ 0 w 29863"/>
              <a:gd name="connsiteY2-102" fmla="*/ 0 h 10000"/>
              <a:gd name="connsiteX3-103" fmla="*/ 797 w 29863"/>
              <a:gd name="connsiteY3-104" fmla="*/ 5050 h 10000"/>
              <a:gd name="connsiteX4-105" fmla="*/ 0 w 29863"/>
              <a:gd name="connsiteY4-106" fmla="*/ 10000 h 10000"/>
              <a:gd name="connsiteX5-107" fmla="*/ 26211 w 29863"/>
              <a:gd name="connsiteY5-108" fmla="*/ 9850 h 10000"/>
              <a:gd name="connsiteX6-109" fmla="*/ 29863 w 29863"/>
              <a:gd name="connsiteY6-110" fmla="*/ 4751 h 10000"/>
              <a:gd name="connsiteX7-111" fmla="*/ 26330 w 29863"/>
              <a:gd name="connsiteY7-112" fmla="*/ 249 h 10000"/>
              <a:gd name="connsiteX0-113" fmla="*/ 26330 w 29863"/>
              <a:gd name="connsiteY0-114" fmla="*/ 249 h 10000"/>
              <a:gd name="connsiteX1-115" fmla="*/ 8339 w 29863"/>
              <a:gd name="connsiteY1-116" fmla="*/ 0 h 10000"/>
              <a:gd name="connsiteX2-117" fmla="*/ 0 w 29863"/>
              <a:gd name="connsiteY2-118" fmla="*/ 0 h 10000"/>
              <a:gd name="connsiteX3-119" fmla="*/ 797 w 29863"/>
              <a:gd name="connsiteY3-120" fmla="*/ 5050 h 10000"/>
              <a:gd name="connsiteX4-121" fmla="*/ 0 w 29863"/>
              <a:gd name="connsiteY4-122" fmla="*/ 10000 h 10000"/>
              <a:gd name="connsiteX5-123" fmla="*/ 26211 w 29863"/>
              <a:gd name="connsiteY5-124" fmla="*/ 9850 h 10000"/>
              <a:gd name="connsiteX6-125" fmla="*/ 29863 w 29863"/>
              <a:gd name="connsiteY6-126" fmla="*/ 4751 h 10000"/>
              <a:gd name="connsiteX7-127" fmla="*/ 26330 w 29863"/>
              <a:gd name="connsiteY7-128" fmla="*/ 249 h 10000"/>
              <a:gd name="connsiteX0-129" fmla="*/ 26330 w 29863"/>
              <a:gd name="connsiteY0-130" fmla="*/ 249 h 10000"/>
              <a:gd name="connsiteX1-131" fmla="*/ 8339 w 29863"/>
              <a:gd name="connsiteY1-132" fmla="*/ 0 h 10000"/>
              <a:gd name="connsiteX2-133" fmla="*/ 0 w 29863"/>
              <a:gd name="connsiteY2-134" fmla="*/ 0 h 10000"/>
              <a:gd name="connsiteX3-135" fmla="*/ 797 w 29863"/>
              <a:gd name="connsiteY3-136" fmla="*/ 5050 h 10000"/>
              <a:gd name="connsiteX4-137" fmla="*/ 0 w 29863"/>
              <a:gd name="connsiteY4-138" fmla="*/ 10000 h 10000"/>
              <a:gd name="connsiteX5-139" fmla="*/ 26211 w 29863"/>
              <a:gd name="connsiteY5-140" fmla="*/ 9850 h 10000"/>
              <a:gd name="connsiteX6-141" fmla="*/ 29863 w 29863"/>
              <a:gd name="connsiteY6-142" fmla="*/ 4751 h 10000"/>
              <a:gd name="connsiteX7-143" fmla="*/ 26330 w 29863"/>
              <a:gd name="connsiteY7-144" fmla="*/ 249 h 10000"/>
              <a:gd name="connsiteX0-145" fmla="*/ 26330 w 29863"/>
              <a:gd name="connsiteY0-146" fmla="*/ 249 h 10000"/>
              <a:gd name="connsiteX1-147" fmla="*/ 8339 w 29863"/>
              <a:gd name="connsiteY1-148" fmla="*/ 0 h 10000"/>
              <a:gd name="connsiteX2-149" fmla="*/ 0 w 29863"/>
              <a:gd name="connsiteY2-150" fmla="*/ 0 h 10000"/>
              <a:gd name="connsiteX3-151" fmla="*/ 797 w 29863"/>
              <a:gd name="connsiteY3-152" fmla="*/ 5050 h 10000"/>
              <a:gd name="connsiteX4-153" fmla="*/ 0 w 29863"/>
              <a:gd name="connsiteY4-154" fmla="*/ 10000 h 10000"/>
              <a:gd name="connsiteX5-155" fmla="*/ 26211 w 29863"/>
              <a:gd name="connsiteY5-156" fmla="*/ 9850 h 10000"/>
              <a:gd name="connsiteX6-157" fmla="*/ 29863 w 29863"/>
              <a:gd name="connsiteY6-158" fmla="*/ 4751 h 10000"/>
              <a:gd name="connsiteX7-159" fmla="*/ 26330 w 29863"/>
              <a:gd name="connsiteY7-160" fmla="*/ 249 h 10000"/>
              <a:gd name="connsiteX0-161" fmla="*/ 26330 w 29863"/>
              <a:gd name="connsiteY0-162" fmla="*/ 249 h 10000"/>
              <a:gd name="connsiteX1-163" fmla="*/ 8339 w 29863"/>
              <a:gd name="connsiteY1-164" fmla="*/ 0 h 10000"/>
              <a:gd name="connsiteX2-165" fmla="*/ 0 w 29863"/>
              <a:gd name="connsiteY2-166" fmla="*/ 0 h 10000"/>
              <a:gd name="connsiteX3-167" fmla="*/ 797 w 29863"/>
              <a:gd name="connsiteY3-168" fmla="*/ 5050 h 10000"/>
              <a:gd name="connsiteX4-169" fmla="*/ 0 w 29863"/>
              <a:gd name="connsiteY4-170" fmla="*/ 10000 h 10000"/>
              <a:gd name="connsiteX5-171" fmla="*/ 26211 w 29863"/>
              <a:gd name="connsiteY5-172" fmla="*/ 9850 h 10000"/>
              <a:gd name="connsiteX6-173" fmla="*/ 29863 w 29863"/>
              <a:gd name="connsiteY6-174" fmla="*/ 4751 h 10000"/>
              <a:gd name="connsiteX7-175" fmla="*/ 26330 w 29863"/>
              <a:gd name="connsiteY7-176" fmla="*/ 249 h 10000"/>
              <a:gd name="connsiteX0-177" fmla="*/ 26330 w 29864"/>
              <a:gd name="connsiteY0-178" fmla="*/ 249 h 10000"/>
              <a:gd name="connsiteX1-179" fmla="*/ 8339 w 29864"/>
              <a:gd name="connsiteY1-180" fmla="*/ 0 h 10000"/>
              <a:gd name="connsiteX2-181" fmla="*/ 0 w 29864"/>
              <a:gd name="connsiteY2-182" fmla="*/ 0 h 10000"/>
              <a:gd name="connsiteX3-183" fmla="*/ 797 w 29864"/>
              <a:gd name="connsiteY3-184" fmla="*/ 5050 h 10000"/>
              <a:gd name="connsiteX4-185" fmla="*/ 0 w 29864"/>
              <a:gd name="connsiteY4-186" fmla="*/ 10000 h 10000"/>
              <a:gd name="connsiteX5-187" fmla="*/ 26211 w 29864"/>
              <a:gd name="connsiteY5-188" fmla="*/ 9850 h 10000"/>
              <a:gd name="connsiteX6-189" fmla="*/ 29863 w 29864"/>
              <a:gd name="connsiteY6-190" fmla="*/ 4751 h 10000"/>
              <a:gd name="connsiteX7-191" fmla="*/ 26330 w 29864"/>
              <a:gd name="connsiteY7-192" fmla="*/ 249 h 10000"/>
              <a:gd name="connsiteX0-193" fmla="*/ 26330 w 30148"/>
              <a:gd name="connsiteY0-194" fmla="*/ 249 h 10000"/>
              <a:gd name="connsiteX1-195" fmla="*/ 8339 w 30148"/>
              <a:gd name="connsiteY1-196" fmla="*/ 0 h 10000"/>
              <a:gd name="connsiteX2-197" fmla="*/ 0 w 30148"/>
              <a:gd name="connsiteY2-198" fmla="*/ 0 h 10000"/>
              <a:gd name="connsiteX3-199" fmla="*/ 797 w 30148"/>
              <a:gd name="connsiteY3-200" fmla="*/ 5050 h 10000"/>
              <a:gd name="connsiteX4-201" fmla="*/ 0 w 30148"/>
              <a:gd name="connsiteY4-202" fmla="*/ 10000 h 10000"/>
              <a:gd name="connsiteX5-203" fmla="*/ 27678 w 30148"/>
              <a:gd name="connsiteY5-204" fmla="*/ 9900 h 10000"/>
              <a:gd name="connsiteX6-205" fmla="*/ 29863 w 30148"/>
              <a:gd name="connsiteY6-206" fmla="*/ 4751 h 10000"/>
              <a:gd name="connsiteX7-207" fmla="*/ 26330 w 30148"/>
              <a:gd name="connsiteY7-208" fmla="*/ 249 h 10000"/>
              <a:gd name="connsiteX0-209" fmla="*/ 26330 w 29906"/>
              <a:gd name="connsiteY0-210" fmla="*/ 249 h 10000"/>
              <a:gd name="connsiteX1-211" fmla="*/ 8339 w 29906"/>
              <a:gd name="connsiteY1-212" fmla="*/ 0 h 10000"/>
              <a:gd name="connsiteX2-213" fmla="*/ 0 w 29906"/>
              <a:gd name="connsiteY2-214" fmla="*/ 0 h 10000"/>
              <a:gd name="connsiteX3-215" fmla="*/ 797 w 29906"/>
              <a:gd name="connsiteY3-216" fmla="*/ 5050 h 10000"/>
              <a:gd name="connsiteX4-217" fmla="*/ 0 w 29906"/>
              <a:gd name="connsiteY4-218" fmla="*/ 10000 h 10000"/>
              <a:gd name="connsiteX5-219" fmla="*/ 27678 w 29906"/>
              <a:gd name="connsiteY5-220" fmla="*/ 9900 h 10000"/>
              <a:gd name="connsiteX6-221" fmla="*/ 29863 w 29906"/>
              <a:gd name="connsiteY6-222" fmla="*/ 4751 h 10000"/>
              <a:gd name="connsiteX7-223" fmla="*/ 26330 w 29906"/>
              <a:gd name="connsiteY7-224" fmla="*/ 249 h 10000"/>
              <a:gd name="connsiteX0-225" fmla="*/ 26330 w 29896"/>
              <a:gd name="connsiteY0-226" fmla="*/ 249 h 10000"/>
              <a:gd name="connsiteX1-227" fmla="*/ 8339 w 29896"/>
              <a:gd name="connsiteY1-228" fmla="*/ 0 h 10000"/>
              <a:gd name="connsiteX2-229" fmla="*/ 0 w 29896"/>
              <a:gd name="connsiteY2-230" fmla="*/ 0 h 10000"/>
              <a:gd name="connsiteX3-231" fmla="*/ 797 w 29896"/>
              <a:gd name="connsiteY3-232" fmla="*/ 5050 h 10000"/>
              <a:gd name="connsiteX4-233" fmla="*/ 0 w 29896"/>
              <a:gd name="connsiteY4-234" fmla="*/ 10000 h 10000"/>
              <a:gd name="connsiteX5-235" fmla="*/ 27678 w 29896"/>
              <a:gd name="connsiteY5-236" fmla="*/ 9900 h 10000"/>
              <a:gd name="connsiteX6-237" fmla="*/ 29863 w 29896"/>
              <a:gd name="connsiteY6-238" fmla="*/ 4751 h 10000"/>
              <a:gd name="connsiteX7-239" fmla="*/ 26330 w 29896"/>
              <a:gd name="connsiteY7-240" fmla="*/ 249 h 10000"/>
              <a:gd name="connsiteX0-241" fmla="*/ 27274 w 29866"/>
              <a:gd name="connsiteY0-242" fmla="*/ 249 h 10000"/>
              <a:gd name="connsiteX1-243" fmla="*/ 8339 w 29866"/>
              <a:gd name="connsiteY1-244" fmla="*/ 0 h 10000"/>
              <a:gd name="connsiteX2-245" fmla="*/ 0 w 29866"/>
              <a:gd name="connsiteY2-246" fmla="*/ 0 h 10000"/>
              <a:gd name="connsiteX3-247" fmla="*/ 797 w 29866"/>
              <a:gd name="connsiteY3-248" fmla="*/ 5050 h 10000"/>
              <a:gd name="connsiteX4-249" fmla="*/ 0 w 29866"/>
              <a:gd name="connsiteY4-250" fmla="*/ 10000 h 10000"/>
              <a:gd name="connsiteX5-251" fmla="*/ 27678 w 29866"/>
              <a:gd name="connsiteY5-252" fmla="*/ 9900 h 10000"/>
              <a:gd name="connsiteX6-253" fmla="*/ 29863 w 29866"/>
              <a:gd name="connsiteY6-254" fmla="*/ 4751 h 10000"/>
              <a:gd name="connsiteX7-255" fmla="*/ 27274 w 29866"/>
              <a:gd name="connsiteY7-256" fmla="*/ 249 h 10000"/>
              <a:gd name="connsiteX0-257" fmla="*/ 27274 w 29866"/>
              <a:gd name="connsiteY0-258" fmla="*/ 249 h 10000"/>
              <a:gd name="connsiteX1-259" fmla="*/ 8339 w 29866"/>
              <a:gd name="connsiteY1-260" fmla="*/ 0 h 10000"/>
              <a:gd name="connsiteX2-261" fmla="*/ 0 w 29866"/>
              <a:gd name="connsiteY2-262" fmla="*/ 0 h 10000"/>
              <a:gd name="connsiteX3-263" fmla="*/ 797 w 29866"/>
              <a:gd name="connsiteY3-264" fmla="*/ 5050 h 10000"/>
              <a:gd name="connsiteX4-265" fmla="*/ 0 w 29866"/>
              <a:gd name="connsiteY4-266" fmla="*/ 10000 h 10000"/>
              <a:gd name="connsiteX5-267" fmla="*/ 27678 w 29866"/>
              <a:gd name="connsiteY5-268" fmla="*/ 9900 h 10000"/>
              <a:gd name="connsiteX6-269" fmla="*/ 29863 w 29866"/>
              <a:gd name="connsiteY6-270" fmla="*/ 4751 h 10000"/>
              <a:gd name="connsiteX7-271" fmla="*/ 27274 w 29866"/>
              <a:gd name="connsiteY7-272" fmla="*/ 249 h 10000"/>
              <a:gd name="connsiteX0-273" fmla="*/ 27274 w 29866"/>
              <a:gd name="connsiteY0-274" fmla="*/ 249 h 10000"/>
              <a:gd name="connsiteX1-275" fmla="*/ 8339 w 29866"/>
              <a:gd name="connsiteY1-276" fmla="*/ 0 h 10000"/>
              <a:gd name="connsiteX2-277" fmla="*/ 0 w 29866"/>
              <a:gd name="connsiteY2-278" fmla="*/ 0 h 10000"/>
              <a:gd name="connsiteX3-279" fmla="*/ 797 w 29866"/>
              <a:gd name="connsiteY3-280" fmla="*/ 5050 h 10000"/>
              <a:gd name="connsiteX4-281" fmla="*/ 0 w 29866"/>
              <a:gd name="connsiteY4-282" fmla="*/ 10000 h 10000"/>
              <a:gd name="connsiteX5-283" fmla="*/ 27678 w 29866"/>
              <a:gd name="connsiteY5-284" fmla="*/ 9900 h 10000"/>
              <a:gd name="connsiteX6-285" fmla="*/ 29863 w 29866"/>
              <a:gd name="connsiteY6-286" fmla="*/ 4751 h 10000"/>
              <a:gd name="connsiteX7-287" fmla="*/ 27274 w 29866"/>
              <a:gd name="connsiteY7-288" fmla="*/ 249 h 10000"/>
              <a:gd name="connsiteX0-289" fmla="*/ 27274 w 29863"/>
              <a:gd name="connsiteY0-290" fmla="*/ 249 h 10000"/>
              <a:gd name="connsiteX1-291" fmla="*/ 8339 w 29863"/>
              <a:gd name="connsiteY1-292" fmla="*/ 0 h 10000"/>
              <a:gd name="connsiteX2-293" fmla="*/ 0 w 29863"/>
              <a:gd name="connsiteY2-294" fmla="*/ 0 h 10000"/>
              <a:gd name="connsiteX3-295" fmla="*/ 797 w 29863"/>
              <a:gd name="connsiteY3-296" fmla="*/ 5050 h 10000"/>
              <a:gd name="connsiteX4-297" fmla="*/ 0 w 29863"/>
              <a:gd name="connsiteY4-298" fmla="*/ 10000 h 10000"/>
              <a:gd name="connsiteX5-299" fmla="*/ 27678 w 29863"/>
              <a:gd name="connsiteY5-300" fmla="*/ 9900 h 10000"/>
              <a:gd name="connsiteX6-301" fmla="*/ 29863 w 29863"/>
              <a:gd name="connsiteY6-302" fmla="*/ 4751 h 10000"/>
              <a:gd name="connsiteX7-303" fmla="*/ 27274 w 29863"/>
              <a:gd name="connsiteY7-304" fmla="*/ 249 h 10000"/>
              <a:gd name="connsiteX0-305" fmla="*/ 27274 w 29863"/>
              <a:gd name="connsiteY0-306" fmla="*/ 249 h 10000"/>
              <a:gd name="connsiteX1-307" fmla="*/ 8339 w 29863"/>
              <a:gd name="connsiteY1-308" fmla="*/ 0 h 10000"/>
              <a:gd name="connsiteX2-309" fmla="*/ 0 w 29863"/>
              <a:gd name="connsiteY2-310" fmla="*/ 0 h 10000"/>
              <a:gd name="connsiteX3-311" fmla="*/ 797 w 29863"/>
              <a:gd name="connsiteY3-312" fmla="*/ 5050 h 10000"/>
              <a:gd name="connsiteX4-313" fmla="*/ 0 w 29863"/>
              <a:gd name="connsiteY4-314" fmla="*/ 10000 h 10000"/>
              <a:gd name="connsiteX5-315" fmla="*/ 27678 w 29863"/>
              <a:gd name="connsiteY5-316" fmla="*/ 9900 h 10000"/>
              <a:gd name="connsiteX6-317" fmla="*/ 29863 w 29863"/>
              <a:gd name="connsiteY6-318" fmla="*/ 4751 h 10000"/>
              <a:gd name="connsiteX7-319" fmla="*/ 27274 w 29863"/>
              <a:gd name="connsiteY7-320" fmla="*/ 249 h 10000"/>
              <a:gd name="connsiteX0-321" fmla="*/ 27274 w 29863"/>
              <a:gd name="connsiteY0-322" fmla="*/ 249 h 10000"/>
              <a:gd name="connsiteX1-323" fmla="*/ 8339 w 29863"/>
              <a:gd name="connsiteY1-324" fmla="*/ 0 h 10000"/>
              <a:gd name="connsiteX2-325" fmla="*/ 0 w 29863"/>
              <a:gd name="connsiteY2-326" fmla="*/ 0 h 10000"/>
              <a:gd name="connsiteX3-327" fmla="*/ 797 w 29863"/>
              <a:gd name="connsiteY3-328" fmla="*/ 5050 h 10000"/>
              <a:gd name="connsiteX4-329" fmla="*/ 0 w 29863"/>
              <a:gd name="connsiteY4-330" fmla="*/ 10000 h 10000"/>
              <a:gd name="connsiteX5-331" fmla="*/ 27678 w 29863"/>
              <a:gd name="connsiteY5-332" fmla="*/ 9900 h 10000"/>
              <a:gd name="connsiteX6-333" fmla="*/ 29863 w 29863"/>
              <a:gd name="connsiteY6-334" fmla="*/ 4751 h 10000"/>
              <a:gd name="connsiteX7-335" fmla="*/ 27274 w 29863"/>
              <a:gd name="connsiteY7-336" fmla="*/ 249 h 10000"/>
              <a:gd name="connsiteX0-337" fmla="*/ 28134 w 29920"/>
              <a:gd name="connsiteY0-338" fmla="*/ 249 h 10000"/>
              <a:gd name="connsiteX1-339" fmla="*/ 8339 w 29920"/>
              <a:gd name="connsiteY1-340" fmla="*/ 0 h 10000"/>
              <a:gd name="connsiteX2-341" fmla="*/ 0 w 29920"/>
              <a:gd name="connsiteY2-342" fmla="*/ 0 h 10000"/>
              <a:gd name="connsiteX3-343" fmla="*/ 797 w 29920"/>
              <a:gd name="connsiteY3-344" fmla="*/ 5050 h 10000"/>
              <a:gd name="connsiteX4-345" fmla="*/ 0 w 29920"/>
              <a:gd name="connsiteY4-346" fmla="*/ 10000 h 10000"/>
              <a:gd name="connsiteX5-347" fmla="*/ 27678 w 29920"/>
              <a:gd name="connsiteY5-348" fmla="*/ 9900 h 10000"/>
              <a:gd name="connsiteX6-349" fmla="*/ 29863 w 29920"/>
              <a:gd name="connsiteY6-350" fmla="*/ 4751 h 10000"/>
              <a:gd name="connsiteX7-351" fmla="*/ 28134 w 29920"/>
              <a:gd name="connsiteY7-352" fmla="*/ 249 h 10000"/>
              <a:gd name="connsiteX0-353" fmla="*/ 28134 w 29869"/>
              <a:gd name="connsiteY0-354" fmla="*/ 249 h 10000"/>
              <a:gd name="connsiteX1-355" fmla="*/ 8339 w 29869"/>
              <a:gd name="connsiteY1-356" fmla="*/ 0 h 10000"/>
              <a:gd name="connsiteX2-357" fmla="*/ 0 w 29869"/>
              <a:gd name="connsiteY2-358" fmla="*/ 0 h 10000"/>
              <a:gd name="connsiteX3-359" fmla="*/ 797 w 29869"/>
              <a:gd name="connsiteY3-360" fmla="*/ 5050 h 10000"/>
              <a:gd name="connsiteX4-361" fmla="*/ 0 w 29869"/>
              <a:gd name="connsiteY4-362" fmla="*/ 10000 h 10000"/>
              <a:gd name="connsiteX5-363" fmla="*/ 27678 w 29869"/>
              <a:gd name="connsiteY5-364" fmla="*/ 9900 h 10000"/>
              <a:gd name="connsiteX6-365" fmla="*/ 29863 w 29869"/>
              <a:gd name="connsiteY6-366" fmla="*/ 4751 h 10000"/>
              <a:gd name="connsiteX7-367" fmla="*/ 28134 w 29869"/>
              <a:gd name="connsiteY7-368" fmla="*/ 249 h 10000"/>
              <a:gd name="connsiteX0-369" fmla="*/ 28134 w 29866"/>
              <a:gd name="connsiteY0-370" fmla="*/ 249 h 10000"/>
              <a:gd name="connsiteX1-371" fmla="*/ 8339 w 29866"/>
              <a:gd name="connsiteY1-372" fmla="*/ 0 h 10000"/>
              <a:gd name="connsiteX2-373" fmla="*/ 0 w 29866"/>
              <a:gd name="connsiteY2-374" fmla="*/ 0 h 10000"/>
              <a:gd name="connsiteX3-375" fmla="*/ 797 w 29866"/>
              <a:gd name="connsiteY3-376" fmla="*/ 5050 h 10000"/>
              <a:gd name="connsiteX4-377" fmla="*/ 0 w 29866"/>
              <a:gd name="connsiteY4-378" fmla="*/ 10000 h 10000"/>
              <a:gd name="connsiteX5-379" fmla="*/ 28159 w 29866"/>
              <a:gd name="connsiteY5-380" fmla="*/ 9975 h 10000"/>
              <a:gd name="connsiteX6-381" fmla="*/ 29863 w 29866"/>
              <a:gd name="connsiteY6-382" fmla="*/ 4751 h 10000"/>
              <a:gd name="connsiteX7-383" fmla="*/ 28134 w 29866"/>
              <a:gd name="connsiteY7-384" fmla="*/ 249 h 10000"/>
              <a:gd name="connsiteX0-385" fmla="*/ 28134 w 29863"/>
              <a:gd name="connsiteY0-386" fmla="*/ 249 h 10000"/>
              <a:gd name="connsiteX1-387" fmla="*/ 8339 w 29863"/>
              <a:gd name="connsiteY1-388" fmla="*/ 0 h 10000"/>
              <a:gd name="connsiteX2-389" fmla="*/ 0 w 29863"/>
              <a:gd name="connsiteY2-390" fmla="*/ 0 h 10000"/>
              <a:gd name="connsiteX3-391" fmla="*/ 797 w 29863"/>
              <a:gd name="connsiteY3-392" fmla="*/ 5050 h 10000"/>
              <a:gd name="connsiteX4-393" fmla="*/ 0 w 29863"/>
              <a:gd name="connsiteY4-394" fmla="*/ 10000 h 10000"/>
              <a:gd name="connsiteX5-395" fmla="*/ 28159 w 29863"/>
              <a:gd name="connsiteY5-396" fmla="*/ 9975 h 10000"/>
              <a:gd name="connsiteX6-397" fmla="*/ 29863 w 29863"/>
              <a:gd name="connsiteY6-398" fmla="*/ 4751 h 10000"/>
              <a:gd name="connsiteX7-399" fmla="*/ 28134 w 29863"/>
              <a:gd name="connsiteY7-400" fmla="*/ 249 h 10000"/>
              <a:gd name="connsiteX0-401" fmla="*/ 28134 w 30896"/>
              <a:gd name="connsiteY0-402" fmla="*/ 466 h 10535"/>
              <a:gd name="connsiteX1-403" fmla="*/ 8339 w 30896"/>
              <a:gd name="connsiteY1-404" fmla="*/ 217 h 10535"/>
              <a:gd name="connsiteX2-405" fmla="*/ 0 w 30896"/>
              <a:gd name="connsiteY2-406" fmla="*/ 217 h 10535"/>
              <a:gd name="connsiteX3-407" fmla="*/ 797 w 30896"/>
              <a:gd name="connsiteY3-408" fmla="*/ 5267 h 10535"/>
              <a:gd name="connsiteX4-409" fmla="*/ 0 w 30896"/>
              <a:gd name="connsiteY4-410" fmla="*/ 10217 h 10535"/>
              <a:gd name="connsiteX5-411" fmla="*/ 28159 w 30896"/>
              <a:gd name="connsiteY5-412" fmla="*/ 10192 h 10535"/>
              <a:gd name="connsiteX6-413" fmla="*/ 29812 w 30896"/>
              <a:gd name="connsiteY6-414" fmla="*/ 5642 h 10535"/>
              <a:gd name="connsiteX7-415" fmla="*/ 28134 w 30896"/>
              <a:gd name="connsiteY7-416" fmla="*/ 466 h 10535"/>
              <a:gd name="connsiteX0-417" fmla="*/ 28134 w 30314"/>
              <a:gd name="connsiteY0-418" fmla="*/ 466 h 10217"/>
              <a:gd name="connsiteX1-419" fmla="*/ 8339 w 30314"/>
              <a:gd name="connsiteY1-420" fmla="*/ 217 h 10217"/>
              <a:gd name="connsiteX2-421" fmla="*/ 0 w 30314"/>
              <a:gd name="connsiteY2-422" fmla="*/ 217 h 10217"/>
              <a:gd name="connsiteX3-423" fmla="*/ 797 w 30314"/>
              <a:gd name="connsiteY3-424" fmla="*/ 5267 h 10217"/>
              <a:gd name="connsiteX4-425" fmla="*/ 0 w 30314"/>
              <a:gd name="connsiteY4-426" fmla="*/ 10217 h 10217"/>
              <a:gd name="connsiteX5-427" fmla="*/ 28159 w 30314"/>
              <a:gd name="connsiteY5-428" fmla="*/ 10192 h 10217"/>
              <a:gd name="connsiteX6-429" fmla="*/ 29812 w 30314"/>
              <a:gd name="connsiteY6-430" fmla="*/ 5642 h 10217"/>
              <a:gd name="connsiteX7-431" fmla="*/ 28134 w 30314"/>
              <a:gd name="connsiteY7-432" fmla="*/ 466 h 10217"/>
              <a:gd name="connsiteX0-433" fmla="*/ 28134 w 29812"/>
              <a:gd name="connsiteY0-434" fmla="*/ 249 h 10000"/>
              <a:gd name="connsiteX1-435" fmla="*/ 8339 w 29812"/>
              <a:gd name="connsiteY1-436" fmla="*/ 0 h 10000"/>
              <a:gd name="connsiteX2-437" fmla="*/ 0 w 29812"/>
              <a:gd name="connsiteY2-438" fmla="*/ 0 h 10000"/>
              <a:gd name="connsiteX3-439" fmla="*/ 797 w 29812"/>
              <a:gd name="connsiteY3-440" fmla="*/ 5050 h 10000"/>
              <a:gd name="connsiteX4-441" fmla="*/ 0 w 29812"/>
              <a:gd name="connsiteY4-442" fmla="*/ 10000 h 10000"/>
              <a:gd name="connsiteX5-443" fmla="*/ 28159 w 29812"/>
              <a:gd name="connsiteY5-444" fmla="*/ 9975 h 10000"/>
              <a:gd name="connsiteX6-445" fmla="*/ 29812 w 29812"/>
              <a:gd name="connsiteY6-446" fmla="*/ 5425 h 10000"/>
              <a:gd name="connsiteX7-447" fmla="*/ 28134 w 29812"/>
              <a:gd name="connsiteY7-448" fmla="*/ 249 h 10000"/>
              <a:gd name="connsiteX0-449" fmla="*/ 28134 w 29812"/>
              <a:gd name="connsiteY0-450" fmla="*/ 249 h 10000"/>
              <a:gd name="connsiteX1-451" fmla="*/ 8339 w 29812"/>
              <a:gd name="connsiteY1-452" fmla="*/ 0 h 10000"/>
              <a:gd name="connsiteX2-453" fmla="*/ 0 w 29812"/>
              <a:gd name="connsiteY2-454" fmla="*/ 0 h 10000"/>
              <a:gd name="connsiteX3-455" fmla="*/ 797 w 29812"/>
              <a:gd name="connsiteY3-456" fmla="*/ 5050 h 10000"/>
              <a:gd name="connsiteX4-457" fmla="*/ 0 w 29812"/>
              <a:gd name="connsiteY4-458" fmla="*/ 10000 h 10000"/>
              <a:gd name="connsiteX5-459" fmla="*/ 28159 w 29812"/>
              <a:gd name="connsiteY5-460" fmla="*/ 9975 h 10000"/>
              <a:gd name="connsiteX6-461" fmla="*/ 29812 w 29812"/>
              <a:gd name="connsiteY6-462" fmla="*/ 5425 h 10000"/>
              <a:gd name="connsiteX7-463" fmla="*/ 28134 w 29812"/>
              <a:gd name="connsiteY7-464" fmla="*/ 249 h 10000"/>
              <a:gd name="connsiteX0-465" fmla="*/ 28134 w 29812"/>
              <a:gd name="connsiteY0-466" fmla="*/ 249 h 10000"/>
              <a:gd name="connsiteX1-467" fmla="*/ 8339 w 29812"/>
              <a:gd name="connsiteY1-468" fmla="*/ 0 h 10000"/>
              <a:gd name="connsiteX2-469" fmla="*/ 0 w 29812"/>
              <a:gd name="connsiteY2-470" fmla="*/ 0 h 10000"/>
              <a:gd name="connsiteX3-471" fmla="*/ 797 w 29812"/>
              <a:gd name="connsiteY3-472" fmla="*/ 5050 h 10000"/>
              <a:gd name="connsiteX4-473" fmla="*/ 0 w 29812"/>
              <a:gd name="connsiteY4-474" fmla="*/ 10000 h 10000"/>
              <a:gd name="connsiteX5-475" fmla="*/ 28159 w 29812"/>
              <a:gd name="connsiteY5-476" fmla="*/ 9975 h 10000"/>
              <a:gd name="connsiteX6-477" fmla="*/ 29812 w 29812"/>
              <a:gd name="connsiteY6-478" fmla="*/ 5425 h 10000"/>
              <a:gd name="connsiteX7-479" fmla="*/ 28134 w 29812"/>
              <a:gd name="connsiteY7-480" fmla="*/ 24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406403" y="1112135"/>
            <a:ext cx="880147" cy="880147"/>
            <a:chOff x="2733900" y="442397"/>
            <a:chExt cx="842406" cy="842406"/>
          </a:xfrm>
        </p:grpSpPr>
        <p:sp>
          <p:nvSpPr>
            <p:cNvPr id="31" name="Oval 30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FFC332"/>
            </a:solidFill>
            <a:ln>
              <a:solidFill>
                <a:srgbClr val="FFC33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FFC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5" name="Group 34"/>
          <p:cNvGrpSpPr/>
          <p:nvPr userDrawn="1"/>
        </p:nvGrpSpPr>
        <p:grpSpPr>
          <a:xfrm>
            <a:off x="8001840" y="2056168"/>
            <a:ext cx="880147" cy="880147"/>
            <a:chOff x="2733900" y="442397"/>
            <a:chExt cx="842406" cy="842406"/>
          </a:xfrm>
        </p:grpSpPr>
        <p:sp>
          <p:nvSpPr>
            <p:cNvPr id="36" name="Oval 35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446FB6"/>
            </a:solidFill>
            <a:ln>
              <a:solidFill>
                <a:srgbClr val="446FB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446FB6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8" name="Freeform 5"/>
          <p:cNvSpPr/>
          <p:nvPr userDrawn="1"/>
        </p:nvSpPr>
        <p:spPr bwMode="auto">
          <a:xfrm rot="10800000">
            <a:off x="604853" y="2066355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-1" fmla="*/ 8339 w 29863"/>
              <a:gd name="connsiteY0-2" fmla="*/ 0 h 10000"/>
              <a:gd name="connsiteX1-3" fmla="*/ 8339 w 29863"/>
              <a:gd name="connsiteY1-4" fmla="*/ 0 h 10000"/>
              <a:gd name="connsiteX2-5" fmla="*/ 0 w 29863"/>
              <a:gd name="connsiteY2-6" fmla="*/ 0 h 10000"/>
              <a:gd name="connsiteX3-7" fmla="*/ 797 w 29863"/>
              <a:gd name="connsiteY3-8" fmla="*/ 5050 h 10000"/>
              <a:gd name="connsiteX4-9" fmla="*/ 0 w 29863"/>
              <a:gd name="connsiteY4-10" fmla="*/ 10000 h 10000"/>
              <a:gd name="connsiteX5-11" fmla="*/ 8339 w 29863"/>
              <a:gd name="connsiteY5-12" fmla="*/ 10000 h 10000"/>
              <a:gd name="connsiteX6-13" fmla="*/ 29863 w 29863"/>
              <a:gd name="connsiteY6-14" fmla="*/ 4751 h 10000"/>
              <a:gd name="connsiteX7-15" fmla="*/ 8339 w 29863"/>
              <a:gd name="connsiteY7-16" fmla="*/ 0 h 10000"/>
              <a:gd name="connsiteX0-17" fmla="*/ 8339 w 30716"/>
              <a:gd name="connsiteY0-18" fmla="*/ 0 h 10000"/>
              <a:gd name="connsiteX1-19" fmla="*/ 8339 w 30716"/>
              <a:gd name="connsiteY1-20" fmla="*/ 0 h 10000"/>
              <a:gd name="connsiteX2-21" fmla="*/ 0 w 30716"/>
              <a:gd name="connsiteY2-22" fmla="*/ 0 h 10000"/>
              <a:gd name="connsiteX3-23" fmla="*/ 797 w 30716"/>
              <a:gd name="connsiteY3-24" fmla="*/ 5050 h 10000"/>
              <a:gd name="connsiteX4-25" fmla="*/ 0 w 30716"/>
              <a:gd name="connsiteY4-26" fmla="*/ 10000 h 10000"/>
              <a:gd name="connsiteX5-27" fmla="*/ 26211 w 30716"/>
              <a:gd name="connsiteY5-28" fmla="*/ 9850 h 10000"/>
              <a:gd name="connsiteX6-29" fmla="*/ 29863 w 30716"/>
              <a:gd name="connsiteY6-30" fmla="*/ 4751 h 10000"/>
              <a:gd name="connsiteX7-31" fmla="*/ 8339 w 30716"/>
              <a:gd name="connsiteY7-32" fmla="*/ 0 h 10000"/>
              <a:gd name="connsiteX0-33" fmla="*/ 8339 w 29863"/>
              <a:gd name="connsiteY0-34" fmla="*/ 0 h 10000"/>
              <a:gd name="connsiteX1-35" fmla="*/ 8339 w 29863"/>
              <a:gd name="connsiteY1-36" fmla="*/ 0 h 10000"/>
              <a:gd name="connsiteX2-37" fmla="*/ 0 w 29863"/>
              <a:gd name="connsiteY2-38" fmla="*/ 0 h 10000"/>
              <a:gd name="connsiteX3-39" fmla="*/ 797 w 29863"/>
              <a:gd name="connsiteY3-40" fmla="*/ 5050 h 10000"/>
              <a:gd name="connsiteX4-41" fmla="*/ 0 w 29863"/>
              <a:gd name="connsiteY4-42" fmla="*/ 10000 h 10000"/>
              <a:gd name="connsiteX5-43" fmla="*/ 26211 w 29863"/>
              <a:gd name="connsiteY5-44" fmla="*/ 9850 h 10000"/>
              <a:gd name="connsiteX6-45" fmla="*/ 29863 w 29863"/>
              <a:gd name="connsiteY6-46" fmla="*/ 4751 h 10000"/>
              <a:gd name="connsiteX7-47" fmla="*/ 8339 w 29863"/>
              <a:gd name="connsiteY7-48" fmla="*/ 0 h 10000"/>
              <a:gd name="connsiteX0-49" fmla="*/ 8339 w 29863"/>
              <a:gd name="connsiteY0-50" fmla="*/ 0 h 10000"/>
              <a:gd name="connsiteX1-51" fmla="*/ 8339 w 29863"/>
              <a:gd name="connsiteY1-52" fmla="*/ 0 h 10000"/>
              <a:gd name="connsiteX2-53" fmla="*/ 0 w 29863"/>
              <a:gd name="connsiteY2-54" fmla="*/ 0 h 10000"/>
              <a:gd name="connsiteX3-55" fmla="*/ 797 w 29863"/>
              <a:gd name="connsiteY3-56" fmla="*/ 5050 h 10000"/>
              <a:gd name="connsiteX4-57" fmla="*/ 0 w 29863"/>
              <a:gd name="connsiteY4-58" fmla="*/ 10000 h 10000"/>
              <a:gd name="connsiteX5-59" fmla="*/ 26211 w 29863"/>
              <a:gd name="connsiteY5-60" fmla="*/ 9850 h 10000"/>
              <a:gd name="connsiteX6-61" fmla="*/ 29863 w 29863"/>
              <a:gd name="connsiteY6-62" fmla="*/ 4751 h 10000"/>
              <a:gd name="connsiteX7-63" fmla="*/ 8339 w 29863"/>
              <a:gd name="connsiteY7-64" fmla="*/ 0 h 10000"/>
              <a:gd name="connsiteX0-65" fmla="*/ 25672 w 29882"/>
              <a:gd name="connsiteY0-66" fmla="*/ 482 h 10033"/>
              <a:gd name="connsiteX1-67" fmla="*/ 8339 w 29882"/>
              <a:gd name="connsiteY1-68" fmla="*/ 33 h 10033"/>
              <a:gd name="connsiteX2-69" fmla="*/ 0 w 29882"/>
              <a:gd name="connsiteY2-70" fmla="*/ 33 h 10033"/>
              <a:gd name="connsiteX3-71" fmla="*/ 797 w 29882"/>
              <a:gd name="connsiteY3-72" fmla="*/ 5083 h 10033"/>
              <a:gd name="connsiteX4-73" fmla="*/ 0 w 29882"/>
              <a:gd name="connsiteY4-74" fmla="*/ 10033 h 10033"/>
              <a:gd name="connsiteX5-75" fmla="*/ 26211 w 29882"/>
              <a:gd name="connsiteY5-76" fmla="*/ 9883 h 10033"/>
              <a:gd name="connsiteX6-77" fmla="*/ 29863 w 29882"/>
              <a:gd name="connsiteY6-78" fmla="*/ 4784 h 10033"/>
              <a:gd name="connsiteX7-79" fmla="*/ 25672 w 29882"/>
              <a:gd name="connsiteY7-80" fmla="*/ 482 h 10033"/>
              <a:gd name="connsiteX0-81" fmla="*/ 27662 w 29888"/>
              <a:gd name="connsiteY0-82" fmla="*/ 322 h 10023"/>
              <a:gd name="connsiteX1-83" fmla="*/ 8339 w 29888"/>
              <a:gd name="connsiteY1-84" fmla="*/ 23 h 10023"/>
              <a:gd name="connsiteX2-85" fmla="*/ 0 w 29888"/>
              <a:gd name="connsiteY2-86" fmla="*/ 23 h 10023"/>
              <a:gd name="connsiteX3-87" fmla="*/ 797 w 29888"/>
              <a:gd name="connsiteY3-88" fmla="*/ 5073 h 10023"/>
              <a:gd name="connsiteX4-89" fmla="*/ 0 w 29888"/>
              <a:gd name="connsiteY4-90" fmla="*/ 10023 h 10023"/>
              <a:gd name="connsiteX5-91" fmla="*/ 26211 w 29888"/>
              <a:gd name="connsiteY5-92" fmla="*/ 9873 h 10023"/>
              <a:gd name="connsiteX6-93" fmla="*/ 29863 w 29888"/>
              <a:gd name="connsiteY6-94" fmla="*/ 4774 h 10023"/>
              <a:gd name="connsiteX7-95" fmla="*/ 27662 w 29888"/>
              <a:gd name="connsiteY7-96" fmla="*/ 322 h 10023"/>
              <a:gd name="connsiteX0-97" fmla="*/ 26330 w 29863"/>
              <a:gd name="connsiteY0-98" fmla="*/ 249 h 10000"/>
              <a:gd name="connsiteX1-99" fmla="*/ 8339 w 29863"/>
              <a:gd name="connsiteY1-100" fmla="*/ 0 h 10000"/>
              <a:gd name="connsiteX2-101" fmla="*/ 0 w 29863"/>
              <a:gd name="connsiteY2-102" fmla="*/ 0 h 10000"/>
              <a:gd name="connsiteX3-103" fmla="*/ 797 w 29863"/>
              <a:gd name="connsiteY3-104" fmla="*/ 5050 h 10000"/>
              <a:gd name="connsiteX4-105" fmla="*/ 0 w 29863"/>
              <a:gd name="connsiteY4-106" fmla="*/ 10000 h 10000"/>
              <a:gd name="connsiteX5-107" fmla="*/ 26211 w 29863"/>
              <a:gd name="connsiteY5-108" fmla="*/ 9850 h 10000"/>
              <a:gd name="connsiteX6-109" fmla="*/ 29863 w 29863"/>
              <a:gd name="connsiteY6-110" fmla="*/ 4751 h 10000"/>
              <a:gd name="connsiteX7-111" fmla="*/ 26330 w 29863"/>
              <a:gd name="connsiteY7-112" fmla="*/ 249 h 10000"/>
              <a:gd name="connsiteX0-113" fmla="*/ 26330 w 29863"/>
              <a:gd name="connsiteY0-114" fmla="*/ 249 h 10000"/>
              <a:gd name="connsiteX1-115" fmla="*/ 8339 w 29863"/>
              <a:gd name="connsiteY1-116" fmla="*/ 0 h 10000"/>
              <a:gd name="connsiteX2-117" fmla="*/ 0 w 29863"/>
              <a:gd name="connsiteY2-118" fmla="*/ 0 h 10000"/>
              <a:gd name="connsiteX3-119" fmla="*/ 797 w 29863"/>
              <a:gd name="connsiteY3-120" fmla="*/ 5050 h 10000"/>
              <a:gd name="connsiteX4-121" fmla="*/ 0 w 29863"/>
              <a:gd name="connsiteY4-122" fmla="*/ 10000 h 10000"/>
              <a:gd name="connsiteX5-123" fmla="*/ 26211 w 29863"/>
              <a:gd name="connsiteY5-124" fmla="*/ 9850 h 10000"/>
              <a:gd name="connsiteX6-125" fmla="*/ 29863 w 29863"/>
              <a:gd name="connsiteY6-126" fmla="*/ 4751 h 10000"/>
              <a:gd name="connsiteX7-127" fmla="*/ 26330 w 29863"/>
              <a:gd name="connsiteY7-128" fmla="*/ 249 h 10000"/>
              <a:gd name="connsiteX0-129" fmla="*/ 26330 w 29863"/>
              <a:gd name="connsiteY0-130" fmla="*/ 249 h 10000"/>
              <a:gd name="connsiteX1-131" fmla="*/ 8339 w 29863"/>
              <a:gd name="connsiteY1-132" fmla="*/ 0 h 10000"/>
              <a:gd name="connsiteX2-133" fmla="*/ 0 w 29863"/>
              <a:gd name="connsiteY2-134" fmla="*/ 0 h 10000"/>
              <a:gd name="connsiteX3-135" fmla="*/ 797 w 29863"/>
              <a:gd name="connsiteY3-136" fmla="*/ 5050 h 10000"/>
              <a:gd name="connsiteX4-137" fmla="*/ 0 w 29863"/>
              <a:gd name="connsiteY4-138" fmla="*/ 10000 h 10000"/>
              <a:gd name="connsiteX5-139" fmla="*/ 26211 w 29863"/>
              <a:gd name="connsiteY5-140" fmla="*/ 9850 h 10000"/>
              <a:gd name="connsiteX6-141" fmla="*/ 29863 w 29863"/>
              <a:gd name="connsiteY6-142" fmla="*/ 4751 h 10000"/>
              <a:gd name="connsiteX7-143" fmla="*/ 26330 w 29863"/>
              <a:gd name="connsiteY7-144" fmla="*/ 249 h 10000"/>
              <a:gd name="connsiteX0-145" fmla="*/ 26330 w 29863"/>
              <a:gd name="connsiteY0-146" fmla="*/ 249 h 10000"/>
              <a:gd name="connsiteX1-147" fmla="*/ 8339 w 29863"/>
              <a:gd name="connsiteY1-148" fmla="*/ 0 h 10000"/>
              <a:gd name="connsiteX2-149" fmla="*/ 0 w 29863"/>
              <a:gd name="connsiteY2-150" fmla="*/ 0 h 10000"/>
              <a:gd name="connsiteX3-151" fmla="*/ 797 w 29863"/>
              <a:gd name="connsiteY3-152" fmla="*/ 5050 h 10000"/>
              <a:gd name="connsiteX4-153" fmla="*/ 0 w 29863"/>
              <a:gd name="connsiteY4-154" fmla="*/ 10000 h 10000"/>
              <a:gd name="connsiteX5-155" fmla="*/ 26211 w 29863"/>
              <a:gd name="connsiteY5-156" fmla="*/ 9850 h 10000"/>
              <a:gd name="connsiteX6-157" fmla="*/ 29863 w 29863"/>
              <a:gd name="connsiteY6-158" fmla="*/ 4751 h 10000"/>
              <a:gd name="connsiteX7-159" fmla="*/ 26330 w 29863"/>
              <a:gd name="connsiteY7-160" fmla="*/ 249 h 10000"/>
              <a:gd name="connsiteX0-161" fmla="*/ 26330 w 29863"/>
              <a:gd name="connsiteY0-162" fmla="*/ 249 h 10000"/>
              <a:gd name="connsiteX1-163" fmla="*/ 8339 w 29863"/>
              <a:gd name="connsiteY1-164" fmla="*/ 0 h 10000"/>
              <a:gd name="connsiteX2-165" fmla="*/ 0 w 29863"/>
              <a:gd name="connsiteY2-166" fmla="*/ 0 h 10000"/>
              <a:gd name="connsiteX3-167" fmla="*/ 797 w 29863"/>
              <a:gd name="connsiteY3-168" fmla="*/ 5050 h 10000"/>
              <a:gd name="connsiteX4-169" fmla="*/ 0 w 29863"/>
              <a:gd name="connsiteY4-170" fmla="*/ 10000 h 10000"/>
              <a:gd name="connsiteX5-171" fmla="*/ 26211 w 29863"/>
              <a:gd name="connsiteY5-172" fmla="*/ 9850 h 10000"/>
              <a:gd name="connsiteX6-173" fmla="*/ 29863 w 29863"/>
              <a:gd name="connsiteY6-174" fmla="*/ 4751 h 10000"/>
              <a:gd name="connsiteX7-175" fmla="*/ 26330 w 29863"/>
              <a:gd name="connsiteY7-176" fmla="*/ 249 h 10000"/>
              <a:gd name="connsiteX0-177" fmla="*/ 26330 w 29864"/>
              <a:gd name="connsiteY0-178" fmla="*/ 249 h 10000"/>
              <a:gd name="connsiteX1-179" fmla="*/ 8339 w 29864"/>
              <a:gd name="connsiteY1-180" fmla="*/ 0 h 10000"/>
              <a:gd name="connsiteX2-181" fmla="*/ 0 w 29864"/>
              <a:gd name="connsiteY2-182" fmla="*/ 0 h 10000"/>
              <a:gd name="connsiteX3-183" fmla="*/ 797 w 29864"/>
              <a:gd name="connsiteY3-184" fmla="*/ 5050 h 10000"/>
              <a:gd name="connsiteX4-185" fmla="*/ 0 w 29864"/>
              <a:gd name="connsiteY4-186" fmla="*/ 10000 h 10000"/>
              <a:gd name="connsiteX5-187" fmla="*/ 26211 w 29864"/>
              <a:gd name="connsiteY5-188" fmla="*/ 9850 h 10000"/>
              <a:gd name="connsiteX6-189" fmla="*/ 29863 w 29864"/>
              <a:gd name="connsiteY6-190" fmla="*/ 4751 h 10000"/>
              <a:gd name="connsiteX7-191" fmla="*/ 26330 w 29864"/>
              <a:gd name="connsiteY7-192" fmla="*/ 249 h 10000"/>
              <a:gd name="connsiteX0-193" fmla="*/ 26330 w 30148"/>
              <a:gd name="connsiteY0-194" fmla="*/ 249 h 10000"/>
              <a:gd name="connsiteX1-195" fmla="*/ 8339 w 30148"/>
              <a:gd name="connsiteY1-196" fmla="*/ 0 h 10000"/>
              <a:gd name="connsiteX2-197" fmla="*/ 0 w 30148"/>
              <a:gd name="connsiteY2-198" fmla="*/ 0 h 10000"/>
              <a:gd name="connsiteX3-199" fmla="*/ 797 w 30148"/>
              <a:gd name="connsiteY3-200" fmla="*/ 5050 h 10000"/>
              <a:gd name="connsiteX4-201" fmla="*/ 0 w 30148"/>
              <a:gd name="connsiteY4-202" fmla="*/ 10000 h 10000"/>
              <a:gd name="connsiteX5-203" fmla="*/ 27678 w 30148"/>
              <a:gd name="connsiteY5-204" fmla="*/ 9900 h 10000"/>
              <a:gd name="connsiteX6-205" fmla="*/ 29863 w 30148"/>
              <a:gd name="connsiteY6-206" fmla="*/ 4751 h 10000"/>
              <a:gd name="connsiteX7-207" fmla="*/ 26330 w 30148"/>
              <a:gd name="connsiteY7-208" fmla="*/ 249 h 10000"/>
              <a:gd name="connsiteX0-209" fmla="*/ 26330 w 29906"/>
              <a:gd name="connsiteY0-210" fmla="*/ 249 h 10000"/>
              <a:gd name="connsiteX1-211" fmla="*/ 8339 w 29906"/>
              <a:gd name="connsiteY1-212" fmla="*/ 0 h 10000"/>
              <a:gd name="connsiteX2-213" fmla="*/ 0 w 29906"/>
              <a:gd name="connsiteY2-214" fmla="*/ 0 h 10000"/>
              <a:gd name="connsiteX3-215" fmla="*/ 797 w 29906"/>
              <a:gd name="connsiteY3-216" fmla="*/ 5050 h 10000"/>
              <a:gd name="connsiteX4-217" fmla="*/ 0 w 29906"/>
              <a:gd name="connsiteY4-218" fmla="*/ 10000 h 10000"/>
              <a:gd name="connsiteX5-219" fmla="*/ 27678 w 29906"/>
              <a:gd name="connsiteY5-220" fmla="*/ 9900 h 10000"/>
              <a:gd name="connsiteX6-221" fmla="*/ 29863 w 29906"/>
              <a:gd name="connsiteY6-222" fmla="*/ 4751 h 10000"/>
              <a:gd name="connsiteX7-223" fmla="*/ 26330 w 29906"/>
              <a:gd name="connsiteY7-224" fmla="*/ 249 h 10000"/>
              <a:gd name="connsiteX0-225" fmla="*/ 26330 w 29896"/>
              <a:gd name="connsiteY0-226" fmla="*/ 249 h 10000"/>
              <a:gd name="connsiteX1-227" fmla="*/ 8339 w 29896"/>
              <a:gd name="connsiteY1-228" fmla="*/ 0 h 10000"/>
              <a:gd name="connsiteX2-229" fmla="*/ 0 w 29896"/>
              <a:gd name="connsiteY2-230" fmla="*/ 0 h 10000"/>
              <a:gd name="connsiteX3-231" fmla="*/ 797 w 29896"/>
              <a:gd name="connsiteY3-232" fmla="*/ 5050 h 10000"/>
              <a:gd name="connsiteX4-233" fmla="*/ 0 w 29896"/>
              <a:gd name="connsiteY4-234" fmla="*/ 10000 h 10000"/>
              <a:gd name="connsiteX5-235" fmla="*/ 27678 w 29896"/>
              <a:gd name="connsiteY5-236" fmla="*/ 9900 h 10000"/>
              <a:gd name="connsiteX6-237" fmla="*/ 29863 w 29896"/>
              <a:gd name="connsiteY6-238" fmla="*/ 4751 h 10000"/>
              <a:gd name="connsiteX7-239" fmla="*/ 26330 w 29896"/>
              <a:gd name="connsiteY7-240" fmla="*/ 249 h 10000"/>
              <a:gd name="connsiteX0-241" fmla="*/ 27274 w 29866"/>
              <a:gd name="connsiteY0-242" fmla="*/ 249 h 10000"/>
              <a:gd name="connsiteX1-243" fmla="*/ 8339 w 29866"/>
              <a:gd name="connsiteY1-244" fmla="*/ 0 h 10000"/>
              <a:gd name="connsiteX2-245" fmla="*/ 0 w 29866"/>
              <a:gd name="connsiteY2-246" fmla="*/ 0 h 10000"/>
              <a:gd name="connsiteX3-247" fmla="*/ 797 w 29866"/>
              <a:gd name="connsiteY3-248" fmla="*/ 5050 h 10000"/>
              <a:gd name="connsiteX4-249" fmla="*/ 0 w 29866"/>
              <a:gd name="connsiteY4-250" fmla="*/ 10000 h 10000"/>
              <a:gd name="connsiteX5-251" fmla="*/ 27678 w 29866"/>
              <a:gd name="connsiteY5-252" fmla="*/ 9900 h 10000"/>
              <a:gd name="connsiteX6-253" fmla="*/ 29863 w 29866"/>
              <a:gd name="connsiteY6-254" fmla="*/ 4751 h 10000"/>
              <a:gd name="connsiteX7-255" fmla="*/ 27274 w 29866"/>
              <a:gd name="connsiteY7-256" fmla="*/ 249 h 10000"/>
              <a:gd name="connsiteX0-257" fmla="*/ 27274 w 29866"/>
              <a:gd name="connsiteY0-258" fmla="*/ 249 h 10000"/>
              <a:gd name="connsiteX1-259" fmla="*/ 8339 w 29866"/>
              <a:gd name="connsiteY1-260" fmla="*/ 0 h 10000"/>
              <a:gd name="connsiteX2-261" fmla="*/ 0 w 29866"/>
              <a:gd name="connsiteY2-262" fmla="*/ 0 h 10000"/>
              <a:gd name="connsiteX3-263" fmla="*/ 797 w 29866"/>
              <a:gd name="connsiteY3-264" fmla="*/ 5050 h 10000"/>
              <a:gd name="connsiteX4-265" fmla="*/ 0 w 29866"/>
              <a:gd name="connsiteY4-266" fmla="*/ 10000 h 10000"/>
              <a:gd name="connsiteX5-267" fmla="*/ 27678 w 29866"/>
              <a:gd name="connsiteY5-268" fmla="*/ 9900 h 10000"/>
              <a:gd name="connsiteX6-269" fmla="*/ 29863 w 29866"/>
              <a:gd name="connsiteY6-270" fmla="*/ 4751 h 10000"/>
              <a:gd name="connsiteX7-271" fmla="*/ 27274 w 29866"/>
              <a:gd name="connsiteY7-272" fmla="*/ 249 h 10000"/>
              <a:gd name="connsiteX0-273" fmla="*/ 27274 w 29866"/>
              <a:gd name="connsiteY0-274" fmla="*/ 249 h 10000"/>
              <a:gd name="connsiteX1-275" fmla="*/ 8339 w 29866"/>
              <a:gd name="connsiteY1-276" fmla="*/ 0 h 10000"/>
              <a:gd name="connsiteX2-277" fmla="*/ 0 w 29866"/>
              <a:gd name="connsiteY2-278" fmla="*/ 0 h 10000"/>
              <a:gd name="connsiteX3-279" fmla="*/ 797 w 29866"/>
              <a:gd name="connsiteY3-280" fmla="*/ 5050 h 10000"/>
              <a:gd name="connsiteX4-281" fmla="*/ 0 w 29866"/>
              <a:gd name="connsiteY4-282" fmla="*/ 10000 h 10000"/>
              <a:gd name="connsiteX5-283" fmla="*/ 27678 w 29866"/>
              <a:gd name="connsiteY5-284" fmla="*/ 9900 h 10000"/>
              <a:gd name="connsiteX6-285" fmla="*/ 29863 w 29866"/>
              <a:gd name="connsiteY6-286" fmla="*/ 4751 h 10000"/>
              <a:gd name="connsiteX7-287" fmla="*/ 27274 w 29866"/>
              <a:gd name="connsiteY7-288" fmla="*/ 249 h 10000"/>
              <a:gd name="connsiteX0-289" fmla="*/ 27274 w 29863"/>
              <a:gd name="connsiteY0-290" fmla="*/ 249 h 10000"/>
              <a:gd name="connsiteX1-291" fmla="*/ 8339 w 29863"/>
              <a:gd name="connsiteY1-292" fmla="*/ 0 h 10000"/>
              <a:gd name="connsiteX2-293" fmla="*/ 0 w 29863"/>
              <a:gd name="connsiteY2-294" fmla="*/ 0 h 10000"/>
              <a:gd name="connsiteX3-295" fmla="*/ 797 w 29863"/>
              <a:gd name="connsiteY3-296" fmla="*/ 5050 h 10000"/>
              <a:gd name="connsiteX4-297" fmla="*/ 0 w 29863"/>
              <a:gd name="connsiteY4-298" fmla="*/ 10000 h 10000"/>
              <a:gd name="connsiteX5-299" fmla="*/ 27678 w 29863"/>
              <a:gd name="connsiteY5-300" fmla="*/ 9900 h 10000"/>
              <a:gd name="connsiteX6-301" fmla="*/ 29863 w 29863"/>
              <a:gd name="connsiteY6-302" fmla="*/ 4751 h 10000"/>
              <a:gd name="connsiteX7-303" fmla="*/ 27274 w 29863"/>
              <a:gd name="connsiteY7-304" fmla="*/ 249 h 10000"/>
              <a:gd name="connsiteX0-305" fmla="*/ 27274 w 29863"/>
              <a:gd name="connsiteY0-306" fmla="*/ 249 h 10000"/>
              <a:gd name="connsiteX1-307" fmla="*/ 8339 w 29863"/>
              <a:gd name="connsiteY1-308" fmla="*/ 0 h 10000"/>
              <a:gd name="connsiteX2-309" fmla="*/ 0 w 29863"/>
              <a:gd name="connsiteY2-310" fmla="*/ 0 h 10000"/>
              <a:gd name="connsiteX3-311" fmla="*/ 797 w 29863"/>
              <a:gd name="connsiteY3-312" fmla="*/ 5050 h 10000"/>
              <a:gd name="connsiteX4-313" fmla="*/ 0 w 29863"/>
              <a:gd name="connsiteY4-314" fmla="*/ 10000 h 10000"/>
              <a:gd name="connsiteX5-315" fmla="*/ 27678 w 29863"/>
              <a:gd name="connsiteY5-316" fmla="*/ 9900 h 10000"/>
              <a:gd name="connsiteX6-317" fmla="*/ 29863 w 29863"/>
              <a:gd name="connsiteY6-318" fmla="*/ 4751 h 10000"/>
              <a:gd name="connsiteX7-319" fmla="*/ 27274 w 29863"/>
              <a:gd name="connsiteY7-320" fmla="*/ 249 h 10000"/>
              <a:gd name="connsiteX0-321" fmla="*/ 27274 w 29863"/>
              <a:gd name="connsiteY0-322" fmla="*/ 249 h 10000"/>
              <a:gd name="connsiteX1-323" fmla="*/ 8339 w 29863"/>
              <a:gd name="connsiteY1-324" fmla="*/ 0 h 10000"/>
              <a:gd name="connsiteX2-325" fmla="*/ 0 w 29863"/>
              <a:gd name="connsiteY2-326" fmla="*/ 0 h 10000"/>
              <a:gd name="connsiteX3-327" fmla="*/ 797 w 29863"/>
              <a:gd name="connsiteY3-328" fmla="*/ 5050 h 10000"/>
              <a:gd name="connsiteX4-329" fmla="*/ 0 w 29863"/>
              <a:gd name="connsiteY4-330" fmla="*/ 10000 h 10000"/>
              <a:gd name="connsiteX5-331" fmla="*/ 27678 w 29863"/>
              <a:gd name="connsiteY5-332" fmla="*/ 9900 h 10000"/>
              <a:gd name="connsiteX6-333" fmla="*/ 29863 w 29863"/>
              <a:gd name="connsiteY6-334" fmla="*/ 4751 h 10000"/>
              <a:gd name="connsiteX7-335" fmla="*/ 27274 w 29863"/>
              <a:gd name="connsiteY7-336" fmla="*/ 249 h 10000"/>
              <a:gd name="connsiteX0-337" fmla="*/ 28134 w 29920"/>
              <a:gd name="connsiteY0-338" fmla="*/ 249 h 10000"/>
              <a:gd name="connsiteX1-339" fmla="*/ 8339 w 29920"/>
              <a:gd name="connsiteY1-340" fmla="*/ 0 h 10000"/>
              <a:gd name="connsiteX2-341" fmla="*/ 0 w 29920"/>
              <a:gd name="connsiteY2-342" fmla="*/ 0 h 10000"/>
              <a:gd name="connsiteX3-343" fmla="*/ 797 w 29920"/>
              <a:gd name="connsiteY3-344" fmla="*/ 5050 h 10000"/>
              <a:gd name="connsiteX4-345" fmla="*/ 0 w 29920"/>
              <a:gd name="connsiteY4-346" fmla="*/ 10000 h 10000"/>
              <a:gd name="connsiteX5-347" fmla="*/ 27678 w 29920"/>
              <a:gd name="connsiteY5-348" fmla="*/ 9900 h 10000"/>
              <a:gd name="connsiteX6-349" fmla="*/ 29863 w 29920"/>
              <a:gd name="connsiteY6-350" fmla="*/ 4751 h 10000"/>
              <a:gd name="connsiteX7-351" fmla="*/ 28134 w 29920"/>
              <a:gd name="connsiteY7-352" fmla="*/ 249 h 10000"/>
              <a:gd name="connsiteX0-353" fmla="*/ 28134 w 29869"/>
              <a:gd name="connsiteY0-354" fmla="*/ 249 h 10000"/>
              <a:gd name="connsiteX1-355" fmla="*/ 8339 w 29869"/>
              <a:gd name="connsiteY1-356" fmla="*/ 0 h 10000"/>
              <a:gd name="connsiteX2-357" fmla="*/ 0 w 29869"/>
              <a:gd name="connsiteY2-358" fmla="*/ 0 h 10000"/>
              <a:gd name="connsiteX3-359" fmla="*/ 797 w 29869"/>
              <a:gd name="connsiteY3-360" fmla="*/ 5050 h 10000"/>
              <a:gd name="connsiteX4-361" fmla="*/ 0 w 29869"/>
              <a:gd name="connsiteY4-362" fmla="*/ 10000 h 10000"/>
              <a:gd name="connsiteX5-363" fmla="*/ 27678 w 29869"/>
              <a:gd name="connsiteY5-364" fmla="*/ 9900 h 10000"/>
              <a:gd name="connsiteX6-365" fmla="*/ 29863 w 29869"/>
              <a:gd name="connsiteY6-366" fmla="*/ 4751 h 10000"/>
              <a:gd name="connsiteX7-367" fmla="*/ 28134 w 29869"/>
              <a:gd name="connsiteY7-368" fmla="*/ 249 h 10000"/>
              <a:gd name="connsiteX0-369" fmla="*/ 28134 w 29866"/>
              <a:gd name="connsiteY0-370" fmla="*/ 249 h 10000"/>
              <a:gd name="connsiteX1-371" fmla="*/ 8339 w 29866"/>
              <a:gd name="connsiteY1-372" fmla="*/ 0 h 10000"/>
              <a:gd name="connsiteX2-373" fmla="*/ 0 w 29866"/>
              <a:gd name="connsiteY2-374" fmla="*/ 0 h 10000"/>
              <a:gd name="connsiteX3-375" fmla="*/ 797 w 29866"/>
              <a:gd name="connsiteY3-376" fmla="*/ 5050 h 10000"/>
              <a:gd name="connsiteX4-377" fmla="*/ 0 w 29866"/>
              <a:gd name="connsiteY4-378" fmla="*/ 10000 h 10000"/>
              <a:gd name="connsiteX5-379" fmla="*/ 28159 w 29866"/>
              <a:gd name="connsiteY5-380" fmla="*/ 9975 h 10000"/>
              <a:gd name="connsiteX6-381" fmla="*/ 29863 w 29866"/>
              <a:gd name="connsiteY6-382" fmla="*/ 4751 h 10000"/>
              <a:gd name="connsiteX7-383" fmla="*/ 28134 w 29866"/>
              <a:gd name="connsiteY7-384" fmla="*/ 249 h 10000"/>
              <a:gd name="connsiteX0-385" fmla="*/ 28134 w 29863"/>
              <a:gd name="connsiteY0-386" fmla="*/ 249 h 10000"/>
              <a:gd name="connsiteX1-387" fmla="*/ 8339 w 29863"/>
              <a:gd name="connsiteY1-388" fmla="*/ 0 h 10000"/>
              <a:gd name="connsiteX2-389" fmla="*/ 0 w 29863"/>
              <a:gd name="connsiteY2-390" fmla="*/ 0 h 10000"/>
              <a:gd name="connsiteX3-391" fmla="*/ 797 w 29863"/>
              <a:gd name="connsiteY3-392" fmla="*/ 5050 h 10000"/>
              <a:gd name="connsiteX4-393" fmla="*/ 0 w 29863"/>
              <a:gd name="connsiteY4-394" fmla="*/ 10000 h 10000"/>
              <a:gd name="connsiteX5-395" fmla="*/ 28159 w 29863"/>
              <a:gd name="connsiteY5-396" fmla="*/ 9975 h 10000"/>
              <a:gd name="connsiteX6-397" fmla="*/ 29863 w 29863"/>
              <a:gd name="connsiteY6-398" fmla="*/ 4751 h 10000"/>
              <a:gd name="connsiteX7-399" fmla="*/ 28134 w 29863"/>
              <a:gd name="connsiteY7-400" fmla="*/ 249 h 10000"/>
              <a:gd name="connsiteX0-401" fmla="*/ 28134 w 30896"/>
              <a:gd name="connsiteY0-402" fmla="*/ 466 h 10535"/>
              <a:gd name="connsiteX1-403" fmla="*/ 8339 w 30896"/>
              <a:gd name="connsiteY1-404" fmla="*/ 217 h 10535"/>
              <a:gd name="connsiteX2-405" fmla="*/ 0 w 30896"/>
              <a:gd name="connsiteY2-406" fmla="*/ 217 h 10535"/>
              <a:gd name="connsiteX3-407" fmla="*/ 797 w 30896"/>
              <a:gd name="connsiteY3-408" fmla="*/ 5267 h 10535"/>
              <a:gd name="connsiteX4-409" fmla="*/ 0 w 30896"/>
              <a:gd name="connsiteY4-410" fmla="*/ 10217 h 10535"/>
              <a:gd name="connsiteX5-411" fmla="*/ 28159 w 30896"/>
              <a:gd name="connsiteY5-412" fmla="*/ 10192 h 10535"/>
              <a:gd name="connsiteX6-413" fmla="*/ 29812 w 30896"/>
              <a:gd name="connsiteY6-414" fmla="*/ 5642 h 10535"/>
              <a:gd name="connsiteX7-415" fmla="*/ 28134 w 30896"/>
              <a:gd name="connsiteY7-416" fmla="*/ 466 h 10535"/>
              <a:gd name="connsiteX0-417" fmla="*/ 28134 w 30314"/>
              <a:gd name="connsiteY0-418" fmla="*/ 466 h 10217"/>
              <a:gd name="connsiteX1-419" fmla="*/ 8339 w 30314"/>
              <a:gd name="connsiteY1-420" fmla="*/ 217 h 10217"/>
              <a:gd name="connsiteX2-421" fmla="*/ 0 w 30314"/>
              <a:gd name="connsiteY2-422" fmla="*/ 217 h 10217"/>
              <a:gd name="connsiteX3-423" fmla="*/ 797 w 30314"/>
              <a:gd name="connsiteY3-424" fmla="*/ 5267 h 10217"/>
              <a:gd name="connsiteX4-425" fmla="*/ 0 w 30314"/>
              <a:gd name="connsiteY4-426" fmla="*/ 10217 h 10217"/>
              <a:gd name="connsiteX5-427" fmla="*/ 28159 w 30314"/>
              <a:gd name="connsiteY5-428" fmla="*/ 10192 h 10217"/>
              <a:gd name="connsiteX6-429" fmla="*/ 29812 w 30314"/>
              <a:gd name="connsiteY6-430" fmla="*/ 5642 h 10217"/>
              <a:gd name="connsiteX7-431" fmla="*/ 28134 w 30314"/>
              <a:gd name="connsiteY7-432" fmla="*/ 466 h 10217"/>
              <a:gd name="connsiteX0-433" fmla="*/ 28134 w 29812"/>
              <a:gd name="connsiteY0-434" fmla="*/ 249 h 10000"/>
              <a:gd name="connsiteX1-435" fmla="*/ 8339 w 29812"/>
              <a:gd name="connsiteY1-436" fmla="*/ 0 h 10000"/>
              <a:gd name="connsiteX2-437" fmla="*/ 0 w 29812"/>
              <a:gd name="connsiteY2-438" fmla="*/ 0 h 10000"/>
              <a:gd name="connsiteX3-439" fmla="*/ 797 w 29812"/>
              <a:gd name="connsiteY3-440" fmla="*/ 5050 h 10000"/>
              <a:gd name="connsiteX4-441" fmla="*/ 0 w 29812"/>
              <a:gd name="connsiteY4-442" fmla="*/ 10000 h 10000"/>
              <a:gd name="connsiteX5-443" fmla="*/ 28159 w 29812"/>
              <a:gd name="connsiteY5-444" fmla="*/ 9975 h 10000"/>
              <a:gd name="connsiteX6-445" fmla="*/ 29812 w 29812"/>
              <a:gd name="connsiteY6-446" fmla="*/ 5425 h 10000"/>
              <a:gd name="connsiteX7-447" fmla="*/ 28134 w 29812"/>
              <a:gd name="connsiteY7-448" fmla="*/ 249 h 10000"/>
              <a:gd name="connsiteX0-449" fmla="*/ 28134 w 29812"/>
              <a:gd name="connsiteY0-450" fmla="*/ 249 h 10000"/>
              <a:gd name="connsiteX1-451" fmla="*/ 8339 w 29812"/>
              <a:gd name="connsiteY1-452" fmla="*/ 0 h 10000"/>
              <a:gd name="connsiteX2-453" fmla="*/ 0 w 29812"/>
              <a:gd name="connsiteY2-454" fmla="*/ 0 h 10000"/>
              <a:gd name="connsiteX3-455" fmla="*/ 797 w 29812"/>
              <a:gd name="connsiteY3-456" fmla="*/ 5050 h 10000"/>
              <a:gd name="connsiteX4-457" fmla="*/ 0 w 29812"/>
              <a:gd name="connsiteY4-458" fmla="*/ 10000 h 10000"/>
              <a:gd name="connsiteX5-459" fmla="*/ 28159 w 29812"/>
              <a:gd name="connsiteY5-460" fmla="*/ 9975 h 10000"/>
              <a:gd name="connsiteX6-461" fmla="*/ 29812 w 29812"/>
              <a:gd name="connsiteY6-462" fmla="*/ 5425 h 10000"/>
              <a:gd name="connsiteX7-463" fmla="*/ 28134 w 29812"/>
              <a:gd name="connsiteY7-464" fmla="*/ 249 h 10000"/>
              <a:gd name="connsiteX0-465" fmla="*/ 28134 w 29812"/>
              <a:gd name="connsiteY0-466" fmla="*/ 249 h 10000"/>
              <a:gd name="connsiteX1-467" fmla="*/ 8339 w 29812"/>
              <a:gd name="connsiteY1-468" fmla="*/ 0 h 10000"/>
              <a:gd name="connsiteX2-469" fmla="*/ 0 w 29812"/>
              <a:gd name="connsiteY2-470" fmla="*/ 0 h 10000"/>
              <a:gd name="connsiteX3-471" fmla="*/ 797 w 29812"/>
              <a:gd name="connsiteY3-472" fmla="*/ 5050 h 10000"/>
              <a:gd name="connsiteX4-473" fmla="*/ 0 w 29812"/>
              <a:gd name="connsiteY4-474" fmla="*/ 10000 h 10000"/>
              <a:gd name="connsiteX5-475" fmla="*/ 28159 w 29812"/>
              <a:gd name="connsiteY5-476" fmla="*/ 9975 h 10000"/>
              <a:gd name="connsiteX6-477" fmla="*/ 29812 w 29812"/>
              <a:gd name="connsiteY6-478" fmla="*/ 5425 h 10000"/>
              <a:gd name="connsiteX7-479" fmla="*/ 28134 w 29812"/>
              <a:gd name="connsiteY7-480" fmla="*/ 24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1" name="Freeform 5"/>
          <p:cNvSpPr/>
          <p:nvPr userDrawn="1"/>
        </p:nvSpPr>
        <p:spPr bwMode="auto">
          <a:xfrm rot="10800000" flipH="1">
            <a:off x="1230316" y="3035699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-1" fmla="*/ 8339 w 29863"/>
              <a:gd name="connsiteY0-2" fmla="*/ 0 h 10000"/>
              <a:gd name="connsiteX1-3" fmla="*/ 8339 w 29863"/>
              <a:gd name="connsiteY1-4" fmla="*/ 0 h 10000"/>
              <a:gd name="connsiteX2-5" fmla="*/ 0 w 29863"/>
              <a:gd name="connsiteY2-6" fmla="*/ 0 h 10000"/>
              <a:gd name="connsiteX3-7" fmla="*/ 797 w 29863"/>
              <a:gd name="connsiteY3-8" fmla="*/ 5050 h 10000"/>
              <a:gd name="connsiteX4-9" fmla="*/ 0 w 29863"/>
              <a:gd name="connsiteY4-10" fmla="*/ 10000 h 10000"/>
              <a:gd name="connsiteX5-11" fmla="*/ 8339 w 29863"/>
              <a:gd name="connsiteY5-12" fmla="*/ 10000 h 10000"/>
              <a:gd name="connsiteX6-13" fmla="*/ 29863 w 29863"/>
              <a:gd name="connsiteY6-14" fmla="*/ 4751 h 10000"/>
              <a:gd name="connsiteX7-15" fmla="*/ 8339 w 29863"/>
              <a:gd name="connsiteY7-16" fmla="*/ 0 h 10000"/>
              <a:gd name="connsiteX0-17" fmla="*/ 8339 w 30716"/>
              <a:gd name="connsiteY0-18" fmla="*/ 0 h 10000"/>
              <a:gd name="connsiteX1-19" fmla="*/ 8339 w 30716"/>
              <a:gd name="connsiteY1-20" fmla="*/ 0 h 10000"/>
              <a:gd name="connsiteX2-21" fmla="*/ 0 w 30716"/>
              <a:gd name="connsiteY2-22" fmla="*/ 0 h 10000"/>
              <a:gd name="connsiteX3-23" fmla="*/ 797 w 30716"/>
              <a:gd name="connsiteY3-24" fmla="*/ 5050 h 10000"/>
              <a:gd name="connsiteX4-25" fmla="*/ 0 w 30716"/>
              <a:gd name="connsiteY4-26" fmla="*/ 10000 h 10000"/>
              <a:gd name="connsiteX5-27" fmla="*/ 26211 w 30716"/>
              <a:gd name="connsiteY5-28" fmla="*/ 9850 h 10000"/>
              <a:gd name="connsiteX6-29" fmla="*/ 29863 w 30716"/>
              <a:gd name="connsiteY6-30" fmla="*/ 4751 h 10000"/>
              <a:gd name="connsiteX7-31" fmla="*/ 8339 w 30716"/>
              <a:gd name="connsiteY7-32" fmla="*/ 0 h 10000"/>
              <a:gd name="connsiteX0-33" fmla="*/ 8339 w 29863"/>
              <a:gd name="connsiteY0-34" fmla="*/ 0 h 10000"/>
              <a:gd name="connsiteX1-35" fmla="*/ 8339 w 29863"/>
              <a:gd name="connsiteY1-36" fmla="*/ 0 h 10000"/>
              <a:gd name="connsiteX2-37" fmla="*/ 0 w 29863"/>
              <a:gd name="connsiteY2-38" fmla="*/ 0 h 10000"/>
              <a:gd name="connsiteX3-39" fmla="*/ 797 w 29863"/>
              <a:gd name="connsiteY3-40" fmla="*/ 5050 h 10000"/>
              <a:gd name="connsiteX4-41" fmla="*/ 0 w 29863"/>
              <a:gd name="connsiteY4-42" fmla="*/ 10000 h 10000"/>
              <a:gd name="connsiteX5-43" fmla="*/ 26211 w 29863"/>
              <a:gd name="connsiteY5-44" fmla="*/ 9850 h 10000"/>
              <a:gd name="connsiteX6-45" fmla="*/ 29863 w 29863"/>
              <a:gd name="connsiteY6-46" fmla="*/ 4751 h 10000"/>
              <a:gd name="connsiteX7-47" fmla="*/ 8339 w 29863"/>
              <a:gd name="connsiteY7-48" fmla="*/ 0 h 10000"/>
              <a:gd name="connsiteX0-49" fmla="*/ 8339 w 29863"/>
              <a:gd name="connsiteY0-50" fmla="*/ 0 h 10000"/>
              <a:gd name="connsiteX1-51" fmla="*/ 8339 w 29863"/>
              <a:gd name="connsiteY1-52" fmla="*/ 0 h 10000"/>
              <a:gd name="connsiteX2-53" fmla="*/ 0 w 29863"/>
              <a:gd name="connsiteY2-54" fmla="*/ 0 h 10000"/>
              <a:gd name="connsiteX3-55" fmla="*/ 797 w 29863"/>
              <a:gd name="connsiteY3-56" fmla="*/ 5050 h 10000"/>
              <a:gd name="connsiteX4-57" fmla="*/ 0 w 29863"/>
              <a:gd name="connsiteY4-58" fmla="*/ 10000 h 10000"/>
              <a:gd name="connsiteX5-59" fmla="*/ 26211 w 29863"/>
              <a:gd name="connsiteY5-60" fmla="*/ 9850 h 10000"/>
              <a:gd name="connsiteX6-61" fmla="*/ 29863 w 29863"/>
              <a:gd name="connsiteY6-62" fmla="*/ 4751 h 10000"/>
              <a:gd name="connsiteX7-63" fmla="*/ 8339 w 29863"/>
              <a:gd name="connsiteY7-64" fmla="*/ 0 h 10000"/>
              <a:gd name="connsiteX0-65" fmla="*/ 25672 w 29882"/>
              <a:gd name="connsiteY0-66" fmla="*/ 482 h 10033"/>
              <a:gd name="connsiteX1-67" fmla="*/ 8339 w 29882"/>
              <a:gd name="connsiteY1-68" fmla="*/ 33 h 10033"/>
              <a:gd name="connsiteX2-69" fmla="*/ 0 w 29882"/>
              <a:gd name="connsiteY2-70" fmla="*/ 33 h 10033"/>
              <a:gd name="connsiteX3-71" fmla="*/ 797 w 29882"/>
              <a:gd name="connsiteY3-72" fmla="*/ 5083 h 10033"/>
              <a:gd name="connsiteX4-73" fmla="*/ 0 w 29882"/>
              <a:gd name="connsiteY4-74" fmla="*/ 10033 h 10033"/>
              <a:gd name="connsiteX5-75" fmla="*/ 26211 w 29882"/>
              <a:gd name="connsiteY5-76" fmla="*/ 9883 h 10033"/>
              <a:gd name="connsiteX6-77" fmla="*/ 29863 w 29882"/>
              <a:gd name="connsiteY6-78" fmla="*/ 4784 h 10033"/>
              <a:gd name="connsiteX7-79" fmla="*/ 25672 w 29882"/>
              <a:gd name="connsiteY7-80" fmla="*/ 482 h 10033"/>
              <a:gd name="connsiteX0-81" fmla="*/ 27662 w 29888"/>
              <a:gd name="connsiteY0-82" fmla="*/ 322 h 10023"/>
              <a:gd name="connsiteX1-83" fmla="*/ 8339 w 29888"/>
              <a:gd name="connsiteY1-84" fmla="*/ 23 h 10023"/>
              <a:gd name="connsiteX2-85" fmla="*/ 0 w 29888"/>
              <a:gd name="connsiteY2-86" fmla="*/ 23 h 10023"/>
              <a:gd name="connsiteX3-87" fmla="*/ 797 w 29888"/>
              <a:gd name="connsiteY3-88" fmla="*/ 5073 h 10023"/>
              <a:gd name="connsiteX4-89" fmla="*/ 0 w 29888"/>
              <a:gd name="connsiteY4-90" fmla="*/ 10023 h 10023"/>
              <a:gd name="connsiteX5-91" fmla="*/ 26211 w 29888"/>
              <a:gd name="connsiteY5-92" fmla="*/ 9873 h 10023"/>
              <a:gd name="connsiteX6-93" fmla="*/ 29863 w 29888"/>
              <a:gd name="connsiteY6-94" fmla="*/ 4774 h 10023"/>
              <a:gd name="connsiteX7-95" fmla="*/ 27662 w 29888"/>
              <a:gd name="connsiteY7-96" fmla="*/ 322 h 10023"/>
              <a:gd name="connsiteX0-97" fmla="*/ 26330 w 29863"/>
              <a:gd name="connsiteY0-98" fmla="*/ 249 h 10000"/>
              <a:gd name="connsiteX1-99" fmla="*/ 8339 w 29863"/>
              <a:gd name="connsiteY1-100" fmla="*/ 0 h 10000"/>
              <a:gd name="connsiteX2-101" fmla="*/ 0 w 29863"/>
              <a:gd name="connsiteY2-102" fmla="*/ 0 h 10000"/>
              <a:gd name="connsiteX3-103" fmla="*/ 797 w 29863"/>
              <a:gd name="connsiteY3-104" fmla="*/ 5050 h 10000"/>
              <a:gd name="connsiteX4-105" fmla="*/ 0 w 29863"/>
              <a:gd name="connsiteY4-106" fmla="*/ 10000 h 10000"/>
              <a:gd name="connsiteX5-107" fmla="*/ 26211 w 29863"/>
              <a:gd name="connsiteY5-108" fmla="*/ 9850 h 10000"/>
              <a:gd name="connsiteX6-109" fmla="*/ 29863 w 29863"/>
              <a:gd name="connsiteY6-110" fmla="*/ 4751 h 10000"/>
              <a:gd name="connsiteX7-111" fmla="*/ 26330 w 29863"/>
              <a:gd name="connsiteY7-112" fmla="*/ 249 h 10000"/>
              <a:gd name="connsiteX0-113" fmla="*/ 26330 w 29863"/>
              <a:gd name="connsiteY0-114" fmla="*/ 249 h 10000"/>
              <a:gd name="connsiteX1-115" fmla="*/ 8339 w 29863"/>
              <a:gd name="connsiteY1-116" fmla="*/ 0 h 10000"/>
              <a:gd name="connsiteX2-117" fmla="*/ 0 w 29863"/>
              <a:gd name="connsiteY2-118" fmla="*/ 0 h 10000"/>
              <a:gd name="connsiteX3-119" fmla="*/ 797 w 29863"/>
              <a:gd name="connsiteY3-120" fmla="*/ 5050 h 10000"/>
              <a:gd name="connsiteX4-121" fmla="*/ 0 w 29863"/>
              <a:gd name="connsiteY4-122" fmla="*/ 10000 h 10000"/>
              <a:gd name="connsiteX5-123" fmla="*/ 26211 w 29863"/>
              <a:gd name="connsiteY5-124" fmla="*/ 9850 h 10000"/>
              <a:gd name="connsiteX6-125" fmla="*/ 29863 w 29863"/>
              <a:gd name="connsiteY6-126" fmla="*/ 4751 h 10000"/>
              <a:gd name="connsiteX7-127" fmla="*/ 26330 w 29863"/>
              <a:gd name="connsiteY7-128" fmla="*/ 249 h 10000"/>
              <a:gd name="connsiteX0-129" fmla="*/ 26330 w 29863"/>
              <a:gd name="connsiteY0-130" fmla="*/ 249 h 10000"/>
              <a:gd name="connsiteX1-131" fmla="*/ 8339 w 29863"/>
              <a:gd name="connsiteY1-132" fmla="*/ 0 h 10000"/>
              <a:gd name="connsiteX2-133" fmla="*/ 0 w 29863"/>
              <a:gd name="connsiteY2-134" fmla="*/ 0 h 10000"/>
              <a:gd name="connsiteX3-135" fmla="*/ 797 w 29863"/>
              <a:gd name="connsiteY3-136" fmla="*/ 5050 h 10000"/>
              <a:gd name="connsiteX4-137" fmla="*/ 0 w 29863"/>
              <a:gd name="connsiteY4-138" fmla="*/ 10000 h 10000"/>
              <a:gd name="connsiteX5-139" fmla="*/ 26211 w 29863"/>
              <a:gd name="connsiteY5-140" fmla="*/ 9850 h 10000"/>
              <a:gd name="connsiteX6-141" fmla="*/ 29863 w 29863"/>
              <a:gd name="connsiteY6-142" fmla="*/ 4751 h 10000"/>
              <a:gd name="connsiteX7-143" fmla="*/ 26330 w 29863"/>
              <a:gd name="connsiteY7-144" fmla="*/ 249 h 10000"/>
              <a:gd name="connsiteX0-145" fmla="*/ 26330 w 29863"/>
              <a:gd name="connsiteY0-146" fmla="*/ 249 h 10000"/>
              <a:gd name="connsiteX1-147" fmla="*/ 8339 w 29863"/>
              <a:gd name="connsiteY1-148" fmla="*/ 0 h 10000"/>
              <a:gd name="connsiteX2-149" fmla="*/ 0 w 29863"/>
              <a:gd name="connsiteY2-150" fmla="*/ 0 h 10000"/>
              <a:gd name="connsiteX3-151" fmla="*/ 797 w 29863"/>
              <a:gd name="connsiteY3-152" fmla="*/ 5050 h 10000"/>
              <a:gd name="connsiteX4-153" fmla="*/ 0 w 29863"/>
              <a:gd name="connsiteY4-154" fmla="*/ 10000 h 10000"/>
              <a:gd name="connsiteX5-155" fmla="*/ 26211 w 29863"/>
              <a:gd name="connsiteY5-156" fmla="*/ 9850 h 10000"/>
              <a:gd name="connsiteX6-157" fmla="*/ 29863 w 29863"/>
              <a:gd name="connsiteY6-158" fmla="*/ 4751 h 10000"/>
              <a:gd name="connsiteX7-159" fmla="*/ 26330 w 29863"/>
              <a:gd name="connsiteY7-160" fmla="*/ 249 h 10000"/>
              <a:gd name="connsiteX0-161" fmla="*/ 26330 w 29863"/>
              <a:gd name="connsiteY0-162" fmla="*/ 249 h 10000"/>
              <a:gd name="connsiteX1-163" fmla="*/ 8339 w 29863"/>
              <a:gd name="connsiteY1-164" fmla="*/ 0 h 10000"/>
              <a:gd name="connsiteX2-165" fmla="*/ 0 w 29863"/>
              <a:gd name="connsiteY2-166" fmla="*/ 0 h 10000"/>
              <a:gd name="connsiteX3-167" fmla="*/ 797 w 29863"/>
              <a:gd name="connsiteY3-168" fmla="*/ 5050 h 10000"/>
              <a:gd name="connsiteX4-169" fmla="*/ 0 w 29863"/>
              <a:gd name="connsiteY4-170" fmla="*/ 10000 h 10000"/>
              <a:gd name="connsiteX5-171" fmla="*/ 26211 w 29863"/>
              <a:gd name="connsiteY5-172" fmla="*/ 9850 h 10000"/>
              <a:gd name="connsiteX6-173" fmla="*/ 29863 w 29863"/>
              <a:gd name="connsiteY6-174" fmla="*/ 4751 h 10000"/>
              <a:gd name="connsiteX7-175" fmla="*/ 26330 w 29863"/>
              <a:gd name="connsiteY7-176" fmla="*/ 249 h 10000"/>
              <a:gd name="connsiteX0-177" fmla="*/ 26330 w 29864"/>
              <a:gd name="connsiteY0-178" fmla="*/ 249 h 10000"/>
              <a:gd name="connsiteX1-179" fmla="*/ 8339 w 29864"/>
              <a:gd name="connsiteY1-180" fmla="*/ 0 h 10000"/>
              <a:gd name="connsiteX2-181" fmla="*/ 0 w 29864"/>
              <a:gd name="connsiteY2-182" fmla="*/ 0 h 10000"/>
              <a:gd name="connsiteX3-183" fmla="*/ 797 w 29864"/>
              <a:gd name="connsiteY3-184" fmla="*/ 5050 h 10000"/>
              <a:gd name="connsiteX4-185" fmla="*/ 0 w 29864"/>
              <a:gd name="connsiteY4-186" fmla="*/ 10000 h 10000"/>
              <a:gd name="connsiteX5-187" fmla="*/ 26211 w 29864"/>
              <a:gd name="connsiteY5-188" fmla="*/ 9850 h 10000"/>
              <a:gd name="connsiteX6-189" fmla="*/ 29863 w 29864"/>
              <a:gd name="connsiteY6-190" fmla="*/ 4751 h 10000"/>
              <a:gd name="connsiteX7-191" fmla="*/ 26330 w 29864"/>
              <a:gd name="connsiteY7-192" fmla="*/ 249 h 10000"/>
              <a:gd name="connsiteX0-193" fmla="*/ 26330 w 30148"/>
              <a:gd name="connsiteY0-194" fmla="*/ 249 h 10000"/>
              <a:gd name="connsiteX1-195" fmla="*/ 8339 w 30148"/>
              <a:gd name="connsiteY1-196" fmla="*/ 0 h 10000"/>
              <a:gd name="connsiteX2-197" fmla="*/ 0 w 30148"/>
              <a:gd name="connsiteY2-198" fmla="*/ 0 h 10000"/>
              <a:gd name="connsiteX3-199" fmla="*/ 797 w 30148"/>
              <a:gd name="connsiteY3-200" fmla="*/ 5050 h 10000"/>
              <a:gd name="connsiteX4-201" fmla="*/ 0 w 30148"/>
              <a:gd name="connsiteY4-202" fmla="*/ 10000 h 10000"/>
              <a:gd name="connsiteX5-203" fmla="*/ 27678 w 30148"/>
              <a:gd name="connsiteY5-204" fmla="*/ 9900 h 10000"/>
              <a:gd name="connsiteX6-205" fmla="*/ 29863 w 30148"/>
              <a:gd name="connsiteY6-206" fmla="*/ 4751 h 10000"/>
              <a:gd name="connsiteX7-207" fmla="*/ 26330 w 30148"/>
              <a:gd name="connsiteY7-208" fmla="*/ 249 h 10000"/>
              <a:gd name="connsiteX0-209" fmla="*/ 26330 w 29906"/>
              <a:gd name="connsiteY0-210" fmla="*/ 249 h 10000"/>
              <a:gd name="connsiteX1-211" fmla="*/ 8339 w 29906"/>
              <a:gd name="connsiteY1-212" fmla="*/ 0 h 10000"/>
              <a:gd name="connsiteX2-213" fmla="*/ 0 w 29906"/>
              <a:gd name="connsiteY2-214" fmla="*/ 0 h 10000"/>
              <a:gd name="connsiteX3-215" fmla="*/ 797 w 29906"/>
              <a:gd name="connsiteY3-216" fmla="*/ 5050 h 10000"/>
              <a:gd name="connsiteX4-217" fmla="*/ 0 w 29906"/>
              <a:gd name="connsiteY4-218" fmla="*/ 10000 h 10000"/>
              <a:gd name="connsiteX5-219" fmla="*/ 27678 w 29906"/>
              <a:gd name="connsiteY5-220" fmla="*/ 9900 h 10000"/>
              <a:gd name="connsiteX6-221" fmla="*/ 29863 w 29906"/>
              <a:gd name="connsiteY6-222" fmla="*/ 4751 h 10000"/>
              <a:gd name="connsiteX7-223" fmla="*/ 26330 w 29906"/>
              <a:gd name="connsiteY7-224" fmla="*/ 249 h 10000"/>
              <a:gd name="connsiteX0-225" fmla="*/ 26330 w 29896"/>
              <a:gd name="connsiteY0-226" fmla="*/ 249 h 10000"/>
              <a:gd name="connsiteX1-227" fmla="*/ 8339 w 29896"/>
              <a:gd name="connsiteY1-228" fmla="*/ 0 h 10000"/>
              <a:gd name="connsiteX2-229" fmla="*/ 0 w 29896"/>
              <a:gd name="connsiteY2-230" fmla="*/ 0 h 10000"/>
              <a:gd name="connsiteX3-231" fmla="*/ 797 w 29896"/>
              <a:gd name="connsiteY3-232" fmla="*/ 5050 h 10000"/>
              <a:gd name="connsiteX4-233" fmla="*/ 0 w 29896"/>
              <a:gd name="connsiteY4-234" fmla="*/ 10000 h 10000"/>
              <a:gd name="connsiteX5-235" fmla="*/ 27678 w 29896"/>
              <a:gd name="connsiteY5-236" fmla="*/ 9900 h 10000"/>
              <a:gd name="connsiteX6-237" fmla="*/ 29863 w 29896"/>
              <a:gd name="connsiteY6-238" fmla="*/ 4751 h 10000"/>
              <a:gd name="connsiteX7-239" fmla="*/ 26330 w 29896"/>
              <a:gd name="connsiteY7-240" fmla="*/ 249 h 10000"/>
              <a:gd name="connsiteX0-241" fmla="*/ 27274 w 29866"/>
              <a:gd name="connsiteY0-242" fmla="*/ 249 h 10000"/>
              <a:gd name="connsiteX1-243" fmla="*/ 8339 w 29866"/>
              <a:gd name="connsiteY1-244" fmla="*/ 0 h 10000"/>
              <a:gd name="connsiteX2-245" fmla="*/ 0 w 29866"/>
              <a:gd name="connsiteY2-246" fmla="*/ 0 h 10000"/>
              <a:gd name="connsiteX3-247" fmla="*/ 797 w 29866"/>
              <a:gd name="connsiteY3-248" fmla="*/ 5050 h 10000"/>
              <a:gd name="connsiteX4-249" fmla="*/ 0 w 29866"/>
              <a:gd name="connsiteY4-250" fmla="*/ 10000 h 10000"/>
              <a:gd name="connsiteX5-251" fmla="*/ 27678 w 29866"/>
              <a:gd name="connsiteY5-252" fmla="*/ 9900 h 10000"/>
              <a:gd name="connsiteX6-253" fmla="*/ 29863 w 29866"/>
              <a:gd name="connsiteY6-254" fmla="*/ 4751 h 10000"/>
              <a:gd name="connsiteX7-255" fmla="*/ 27274 w 29866"/>
              <a:gd name="connsiteY7-256" fmla="*/ 249 h 10000"/>
              <a:gd name="connsiteX0-257" fmla="*/ 27274 w 29866"/>
              <a:gd name="connsiteY0-258" fmla="*/ 249 h 10000"/>
              <a:gd name="connsiteX1-259" fmla="*/ 8339 w 29866"/>
              <a:gd name="connsiteY1-260" fmla="*/ 0 h 10000"/>
              <a:gd name="connsiteX2-261" fmla="*/ 0 w 29866"/>
              <a:gd name="connsiteY2-262" fmla="*/ 0 h 10000"/>
              <a:gd name="connsiteX3-263" fmla="*/ 797 w 29866"/>
              <a:gd name="connsiteY3-264" fmla="*/ 5050 h 10000"/>
              <a:gd name="connsiteX4-265" fmla="*/ 0 w 29866"/>
              <a:gd name="connsiteY4-266" fmla="*/ 10000 h 10000"/>
              <a:gd name="connsiteX5-267" fmla="*/ 27678 w 29866"/>
              <a:gd name="connsiteY5-268" fmla="*/ 9900 h 10000"/>
              <a:gd name="connsiteX6-269" fmla="*/ 29863 w 29866"/>
              <a:gd name="connsiteY6-270" fmla="*/ 4751 h 10000"/>
              <a:gd name="connsiteX7-271" fmla="*/ 27274 w 29866"/>
              <a:gd name="connsiteY7-272" fmla="*/ 249 h 10000"/>
              <a:gd name="connsiteX0-273" fmla="*/ 27274 w 29866"/>
              <a:gd name="connsiteY0-274" fmla="*/ 249 h 10000"/>
              <a:gd name="connsiteX1-275" fmla="*/ 8339 w 29866"/>
              <a:gd name="connsiteY1-276" fmla="*/ 0 h 10000"/>
              <a:gd name="connsiteX2-277" fmla="*/ 0 w 29866"/>
              <a:gd name="connsiteY2-278" fmla="*/ 0 h 10000"/>
              <a:gd name="connsiteX3-279" fmla="*/ 797 w 29866"/>
              <a:gd name="connsiteY3-280" fmla="*/ 5050 h 10000"/>
              <a:gd name="connsiteX4-281" fmla="*/ 0 w 29866"/>
              <a:gd name="connsiteY4-282" fmla="*/ 10000 h 10000"/>
              <a:gd name="connsiteX5-283" fmla="*/ 27678 w 29866"/>
              <a:gd name="connsiteY5-284" fmla="*/ 9900 h 10000"/>
              <a:gd name="connsiteX6-285" fmla="*/ 29863 w 29866"/>
              <a:gd name="connsiteY6-286" fmla="*/ 4751 h 10000"/>
              <a:gd name="connsiteX7-287" fmla="*/ 27274 w 29866"/>
              <a:gd name="connsiteY7-288" fmla="*/ 249 h 10000"/>
              <a:gd name="connsiteX0-289" fmla="*/ 27274 w 29863"/>
              <a:gd name="connsiteY0-290" fmla="*/ 249 h 10000"/>
              <a:gd name="connsiteX1-291" fmla="*/ 8339 w 29863"/>
              <a:gd name="connsiteY1-292" fmla="*/ 0 h 10000"/>
              <a:gd name="connsiteX2-293" fmla="*/ 0 w 29863"/>
              <a:gd name="connsiteY2-294" fmla="*/ 0 h 10000"/>
              <a:gd name="connsiteX3-295" fmla="*/ 797 w 29863"/>
              <a:gd name="connsiteY3-296" fmla="*/ 5050 h 10000"/>
              <a:gd name="connsiteX4-297" fmla="*/ 0 w 29863"/>
              <a:gd name="connsiteY4-298" fmla="*/ 10000 h 10000"/>
              <a:gd name="connsiteX5-299" fmla="*/ 27678 w 29863"/>
              <a:gd name="connsiteY5-300" fmla="*/ 9900 h 10000"/>
              <a:gd name="connsiteX6-301" fmla="*/ 29863 w 29863"/>
              <a:gd name="connsiteY6-302" fmla="*/ 4751 h 10000"/>
              <a:gd name="connsiteX7-303" fmla="*/ 27274 w 29863"/>
              <a:gd name="connsiteY7-304" fmla="*/ 249 h 10000"/>
              <a:gd name="connsiteX0-305" fmla="*/ 27274 w 29863"/>
              <a:gd name="connsiteY0-306" fmla="*/ 249 h 10000"/>
              <a:gd name="connsiteX1-307" fmla="*/ 8339 w 29863"/>
              <a:gd name="connsiteY1-308" fmla="*/ 0 h 10000"/>
              <a:gd name="connsiteX2-309" fmla="*/ 0 w 29863"/>
              <a:gd name="connsiteY2-310" fmla="*/ 0 h 10000"/>
              <a:gd name="connsiteX3-311" fmla="*/ 797 w 29863"/>
              <a:gd name="connsiteY3-312" fmla="*/ 5050 h 10000"/>
              <a:gd name="connsiteX4-313" fmla="*/ 0 w 29863"/>
              <a:gd name="connsiteY4-314" fmla="*/ 10000 h 10000"/>
              <a:gd name="connsiteX5-315" fmla="*/ 27678 w 29863"/>
              <a:gd name="connsiteY5-316" fmla="*/ 9900 h 10000"/>
              <a:gd name="connsiteX6-317" fmla="*/ 29863 w 29863"/>
              <a:gd name="connsiteY6-318" fmla="*/ 4751 h 10000"/>
              <a:gd name="connsiteX7-319" fmla="*/ 27274 w 29863"/>
              <a:gd name="connsiteY7-320" fmla="*/ 249 h 10000"/>
              <a:gd name="connsiteX0-321" fmla="*/ 27274 w 29863"/>
              <a:gd name="connsiteY0-322" fmla="*/ 249 h 10000"/>
              <a:gd name="connsiteX1-323" fmla="*/ 8339 w 29863"/>
              <a:gd name="connsiteY1-324" fmla="*/ 0 h 10000"/>
              <a:gd name="connsiteX2-325" fmla="*/ 0 w 29863"/>
              <a:gd name="connsiteY2-326" fmla="*/ 0 h 10000"/>
              <a:gd name="connsiteX3-327" fmla="*/ 797 w 29863"/>
              <a:gd name="connsiteY3-328" fmla="*/ 5050 h 10000"/>
              <a:gd name="connsiteX4-329" fmla="*/ 0 w 29863"/>
              <a:gd name="connsiteY4-330" fmla="*/ 10000 h 10000"/>
              <a:gd name="connsiteX5-331" fmla="*/ 27678 w 29863"/>
              <a:gd name="connsiteY5-332" fmla="*/ 9900 h 10000"/>
              <a:gd name="connsiteX6-333" fmla="*/ 29863 w 29863"/>
              <a:gd name="connsiteY6-334" fmla="*/ 4751 h 10000"/>
              <a:gd name="connsiteX7-335" fmla="*/ 27274 w 29863"/>
              <a:gd name="connsiteY7-336" fmla="*/ 249 h 10000"/>
              <a:gd name="connsiteX0-337" fmla="*/ 28134 w 29920"/>
              <a:gd name="connsiteY0-338" fmla="*/ 249 h 10000"/>
              <a:gd name="connsiteX1-339" fmla="*/ 8339 w 29920"/>
              <a:gd name="connsiteY1-340" fmla="*/ 0 h 10000"/>
              <a:gd name="connsiteX2-341" fmla="*/ 0 w 29920"/>
              <a:gd name="connsiteY2-342" fmla="*/ 0 h 10000"/>
              <a:gd name="connsiteX3-343" fmla="*/ 797 w 29920"/>
              <a:gd name="connsiteY3-344" fmla="*/ 5050 h 10000"/>
              <a:gd name="connsiteX4-345" fmla="*/ 0 w 29920"/>
              <a:gd name="connsiteY4-346" fmla="*/ 10000 h 10000"/>
              <a:gd name="connsiteX5-347" fmla="*/ 27678 w 29920"/>
              <a:gd name="connsiteY5-348" fmla="*/ 9900 h 10000"/>
              <a:gd name="connsiteX6-349" fmla="*/ 29863 w 29920"/>
              <a:gd name="connsiteY6-350" fmla="*/ 4751 h 10000"/>
              <a:gd name="connsiteX7-351" fmla="*/ 28134 w 29920"/>
              <a:gd name="connsiteY7-352" fmla="*/ 249 h 10000"/>
              <a:gd name="connsiteX0-353" fmla="*/ 28134 w 29869"/>
              <a:gd name="connsiteY0-354" fmla="*/ 249 h 10000"/>
              <a:gd name="connsiteX1-355" fmla="*/ 8339 w 29869"/>
              <a:gd name="connsiteY1-356" fmla="*/ 0 h 10000"/>
              <a:gd name="connsiteX2-357" fmla="*/ 0 w 29869"/>
              <a:gd name="connsiteY2-358" fmla="*/ 0 h 10000"/>
              <a:gd name="connsiteX3-359" fmla="*/ 797 w 29869"/>
              <a:gd name="connsiteY3-360" fmla="*/ 5050 h 10000"/>
              <a:gd name="connsiteX4-361" fmla="*/ 0 w 29869"/>
              <a:gd name="connsiteY4-362" fmla="*/ 10000 h 10000"/>
              <a:gd name="connsiteX5-363" fmla="*/ 27678 w 29869"/>
              <a:gd name="connsiteY5-364" fmla="*/ 9900 h 10000"/>
              <a:gd name="connsiteX6-365" fmla="*/ 29863 w 29869"/>
              <a:gd name="connsiteY6-366" fmla="*/ 4751 h 10000"/>
              <a:gd name="connsiteX7-367" fmla="*/ 28134 w 29869"/>
              <a:gd name="connsiteY7-368" fmla="*/ 249 h 10000"/>
              <a:gd name="connsiteX0-369" fmla="*/ 28134 w 29866"/>
              <a:gd name="connsiteY0-370" fmla="*/ 249 h 10000"/>
              <a:gd name="connsiteX1-371" fmla="*/ 8339 w 29866"/>
              <a:gd name="connsiteY1-372" fmla="*/ 0 h 10000"/>
              <a:gd name="connsiteX2-373" fmla="*/ 0 w 29866"/>
              <a:gd name="connsiteY2-374" fmla="*/ 0 h 10000"/>
              <a:gd name="connsiteX3-375" fmla="*/ 797 w 29866"/>
              <a:gd name="connsiteY3-376" fmla="*/ 5050 h 10000"/>
              <a:gd name="connsiteX4-377" fmla="*/ 0 w 29866"/>
              <a:gd name="connsiteY4-378" fmla="*/ 10000 h 10000"/>
              <a:gd name="connsiteX5-379" fmla="*/ 28159 w 29866"/>
              <a:gd name="connsiteY5-380" fmla="*/ 9975 h 10000"/>
              <a:gd name="connsiteX6-381" fmla="*/ 29863 w 29866"/>
              <a:gd name="connsiteY6-382" fmla="*/ 4751 h 10000"/>
              <a:gd name="connsiteX7-383" fmla="*/ 28134 w 29866"/>
              <a:gd name="connsiteY7-384" fmla="*/ 249 h 10000"/>
              <a:gd name="connsiteX0-385" fmla="*/ 28134 w 29863"/>
              <a:gd name="connsiteY0-386" fmla="*/ 249 h 10000"/>
              <a:gd name="connsiteX1-387" fmla="*/ 8339 w 29863"/>
              <a:gd name="connsiteY1-388" fmla="*/ 0 h 10000"/>
              <a:gd name="connsiteX2-389" fmla="*/ 0 w 29863"/>
              <a:gd name="connsiteY2-390" fmla="*/ 0 h 10000"/>
              <a:gd name="connsiteX3-391" fmla="*/ 797 w 29863"/>
              <a:gd name="connsiteY3-392" fmla="*/ 5050 h 10000"/>
              <a:gd name="connsiteX4-393" fmla="*/ 0 w 29863"/>
              <a:gd name="connsiteY4-394" fmla="*/ 10000 h 10000"/>
              <a:gd name="connsiteX5-395" fmla="*/ 28159 w 29863"/>
              <a:gd name="connsiteY5-396" fmla="*/ 9975 h 10000"/>
              <a:gd name="connsiteX6-397" fmla="*/ 29863 w 29863"/>
              <a:gd name="connsiteY6-398" fmla="*/ 4751 h 10000"/>
              <a:gd name="connsiteX7-399" fmla="*/ 28134 w 29863"/>
              <a:gd name="connsiteY7-400" fmla="*/ 249 h 10000"/>
              <a:gd name="connsiteX0-401" fmla="*/ 28134 w 30896"/>
              <a:gd name="connsiteY0-402" fmla="*/ 466 h 10535"/>
              <a:gd name="connsiteX1-403" fmla="*/ 8339 w 30896"/>
              <a:gd name="connsiteY1-404" fmla="*/ 217 h 10535"/>
              <a:gd name="connsiteX2-405" fmla="*/ 0 w 30896"/>
              <a:gd name="connsiteY2-406" fmla="*/ 217 h 10535"/>
              <a:gd name="connsiteX3-407" fmla="*/ 797 w 30896"/>
              <a:gd name="connsiteY3-408" fmla="*/ 5267 h 10535"/>
              <a:gd name="connsiteX4-409" fmla="*/ 0 w 30896"/>
              <a:gd name="connsiteY4-410" fmla="*/ 10217 h 10535"/>
              <a:gd name="connsiteX5-411" fmla="*/ 28159 w 30896"/>
              <a:gd name="connsiteY5-412" fmla="*/ 10192 h 10535"/>
              <a:gd name="connsiteX6-413" fmla="*/ 29812 w 30896"/>
              <a:gd name="connsiteY6-414" fmla="*/ 5642 h 10535"/>
              <a:gd name="connsiteX7-415" fmla="*/ 28134 w 30896"/>
              <a:gd name="connsiteY7-416" fmla="*/ 466 h 10535"/>
              <a:gd name="connsiteX0-417" fmla="*/ 28134 w 30314"/>
              <a:gd name="connsiteY0-418" fmla="*/ 466 h 10217"/>
              <a:gd name="connsiteX1-419" fmla="*/ 8339 w 30314"/>
              <a:gd name="connsiteY1-420" fmla="*/ 217 h 10217"/>
              <a:gd name="connsiteX2-421" fmla="*/ 0 w 30314"/>
              <a:gd name="connsiteY2-422" fmla="*/ 217 h 10217"/>
              <a:gd name="connsiteX3-423" fmla="*/ 797 w 30314"/>
              <a:gd name="connsiteY3-424" fmla="*/ 5267 h 10217"/>
              <a:gd name="connsiteX4-425" fmla="*/ 0 w 30314"/>
              <a:gd name="connsiteY4-426" fmla="*/ 10217 h 10217"/>
              <a:gd name="connsiteX5-427" fmla="*/ 28159 w 30314"/>
              <a:gd name="connsiteY5-428" fmla="*/ 10192 h 10217"/>
              <a:gd name="connsiteX6-429" fmla="*/ 29812 w 30314"/>
              <a:gd name="connsiteY6-430" fmla="*/ 5642 h 10217"/>
              <a:gd name="connsiteX7-431" fmla="*/ 28134 w 30314"/>
              <a:gd name="connsiteY7-432" fmla="*/ 466 h 10217"/>
              <a:gd name="connsiteX0-433" fmla="*/ 28134 w 29812"/>
              <a:gd name="connsiteY0-434" fmla="*/ 249 h 10000"/>
              <a:gd name="connsiteX1-435" fmla="*/ 8339 w 29812"/>
              <a:gd name="connsiteY1-436" fmla="*/ 0 h 10000"/>
              <a:gd name="connsiteX2-437" fmla="*/ 0 w 29812"/>
              <a:gd name="connsiteY2-438" fmla="*/ 0 h 10000"/>
              <a:gd name="connsiteX3-439" fmla="*/ 797 w 29812"/>
              <a:gd name="connsiteY3-440" fmla="*/ 5050 h 10000"/>
              <a:gd name="connsiteX4-441" fmla="*/ 0 w 29812"/>
              <a:gd name="connsiteY4-442" fmla="*/ 10000 h 10000"/>
              <a:gd name="connsiteX5-443" fmla="*/ 28159 w 29812"/>
              <a:gd name="connsiteY5-444" fmla="*/ 9975 h 10000"/>
              <a:gd name="connsiteX6-445" fmla="*/ 29812 w 29812"/>
              <a:gd name="connsiteY6-446" fmla="*/ 5425 h 10000"/>
              <a:gd name="connsiteX7-447" fmla="*/ 28134 w 29812"/>
              <a:gd name="connsiteY7-448" fmla="*/ 249 h 10000"/>
              <a:gd name="connsiteX0-449" fmla="*/ 28134 w 29812"/>
              <a:gd name="connsiteY0-450" fmla="*/ 249 h 10000"/>
              <a:gd name="connsiteX1-451" fmla="*/ 8339 w 29812"/>
              <a:gd name="connsiteY1-452" fmla="*/ 0 h 10000"/>
              <a:gd name="connsiteX2-453" fmla="*/ 0 w 29812"/>
              <a:gd name="connsiteY2-454" fmla="*/ 0 h 10000"/>
              <a:gd name="connsiteX3-455" fmla="*/ 797 w 29812"/>
              <a:gd name="connsiteY3-456" fmla="*/ 5050 h 10000"/>
              <a:gd name="connsiteX4-457" fmla="*/ 0 w 29812"/>
              <a:gd name="connsiteY4-458" fmla="*/ 10000 h 10000"/>
              <a:gd name="connsiteX5-459" fmla="*/ 28159 w 29812"/>
              <a:gd name="connsiteY5-460" fmla="*/ 9975 h 10000"/>
              <a:gd name="connsiteX6-461" fmla="*/ 29812 w 29812"/>
              <a:gd name="connsiteY6-462" fmla="*/ 5425 h 10000"/>
              <a:gd name="connsiteX7-463" fmla="*/ 28134 w 29812"/>
              <a:gd name="connsiteY7-464" fmla="*/ 249 h 10000"/>
              <a:gd name="connsiteX0-465" fmla="*/ 28134 w 29812"/>
              <a:gd name="connsiteY0-466" fmla="*/ 249 h 10000"/>
              <a:gd name="connsiteX1-467" fmla="*/ 8339 w 29812"/>
              <a:gd name="connsiteY1-468" fmla="*/ 0 h 10000"/>
              <a:gd name="connsiteX2-469" fmla="*/ 0 w 29812"/>
              <a:gd name="connsiteY2-470" fmla="*/ 0 h 10000"/>
              <a:gd name="connsiteX3-471" fmla="*/ 797 w 29812"/>
              <a:gd name="connsiteY3-472" fmla="*/ 5050 h 10000"/>
              <a:gd name="connsiteX4-473" fmla="*/ 0 w 29812"/>
              <a:gd name="connsiteY4-474" fmla="*/ 10000 h 10000"/>
              <a:gd name="connsiteX5-475" fmla="*/ 28159 w 29812"/>
              <a:gd name="connsiteY5-476" fmla="*/ 9975 h 10000"/>
              <a:gd name="connsiteX6-477" fmla="*/ 29812 w 29812"/>
              <a:gd name="connsiteY6-478" fmla="*/ 5425 h 10000"/>
              <a:gd name="connsiteX7-479" fmla="*/ 28134 w 29812"/>
              <a:gd name="connsiteY7-480" fmla="*/ 24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06403" y="3036183"/>
            <a:ext cx="880147" cy="880147"/>
            <a:chOff x="2733900" y="442397"/>
            <a:chExt cx="842406" cy="842406"/>
          </a:xfrm>
        </p:grpSpPr>
        <p:sp>
          <p:nvSpPr>
            <p:cNvPr id="43" name="Oval 42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209D87"/>
            </a:solidFill>
            <a:ln>
              <a:solidFill>
                <a:srgbClr val="209D8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209D87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7" name="Group 46"/>
          <p:cNvGrpSpPr/>
          <p:nvPr userDrawn="1"/>
        </p:nvGrpSpPr>
        <p:grpSpPr>
          <a:xfrm>
            <a:off x="8001004" y="3978099"/>
            <a:ext cx="880147" cy="880147"/>
            <a:chOff x="2733900" y="442397"/>
            <a:chExt cx="842406" cy="842406"/>
          </a:xfrm>
        </p:grpSpPr>
        <p:sp>
          <p:nvSpPr>
            <p:cNvPr id="48" name="Oval 47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DA1C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DA1C28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0" name="Freeform 5"/>
          <p:cNvSpPr/>
          <p:nvPr userDrawn="1"/>
        </p:nvSpPr>
        <p:spPr bwMode="auto">
          <a:xfrm rot="10800000">
            <a:off x="604853" y="4005043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-1" fmla="*/ 8339 w 29863"/>
              <a:gd name="connsiteY0-2" fmla="*/ 0 h 10000"/>
              <a:gd name="connsiteX1-3" fmla="*/ 8339 w 29863"/>
              <a:gd name="connsiteY1-4" fmla="*/ 0 h 10000"/>
              <a:gd name="connsiteX2-5" fmla="*/ 0 w 29863"/>
              <a:gd name="connsiteY2-6" fmla="*/ 0 h 10000"/>
              <a:gd name="connsiteX3-7" fmla="*/ 797 w 29863"/>
              <a:gd name="connsiteY3-8" fmla="*/ 5050 h 10000"/>
              <a:gd name="connsiteX4-9" fmla="*/ 0 w 29863"/>
              <a:gd name="connsiteY4-10" fmla="*/ 10000 h 10000"/>
              <a:gd name="connsiteX5-11" fmla="*/ 8339 w 29863"/>
              <a:gd name="connsiteY5-12" fmla="*/ 10000 h 10000"/>
              <a:gd name="connsiteX6-13" fmla="*/ 29863 w 29863"/>
              <a:gd name="connsiteY6-14" fmla="*/ 4751 h 10000"/>
              <a:gd name="connsiteX7-15" fmla="*/ 8339 w 29863"/>
              <a:gd name="connsiteY7-16" fmla="*/ 0 h 10000"/>
              <a:gd name="connsiteX0-17" fmla="*/ 8339 w 30716"/>
              <a:gd name="connsiteY0-18" fmla="*/ 0 h 10000"/>
              <a:gd name="connsiteX1-19" fmla="*/ 8339 w 30716"/>
              <a:gd name="connsiteY1-20" fmla="*/ 0 h 10000"/>
              <a:gd name="connsiteX2-21" fmla="*/ 0 w 30716"/>
              <a:gd name="connsiteY2-22" fmla="*/ 0 h 10000"/>
              <a:gd name="connsiteX3-23" fmla="*/ 797 w 30716"/>
              <a:gd name="connsiteY3-24" fmla="*/ 5050 h 10000"/>
              <a:gd name="connsiteX4-25" fmla="*/ 0 w 30716"/>
              <a:gd name="connsiteY4-26" fmla="*/ 10000 h 10000"/>
              <a:gd name="connsiteX5-27" fmla="*/ 26211 w 30716"/>
              <a:gd name="connsiteY5-28" fmla="*/ 9850 h 10000"/>
              <a:gd name="connsiteX6-29" fmla="*/ 29863 w 30716"/>
              <a:gd name="connsiteY6-30" fmla="*/ 4751 h 10000"/>
              <a:gd name="connsiteX7-31" fmla="*/ 8339 w 30716"/>
              <a:gd name="connsiteY7-32" fmla="*/ 0 h 10000"/>
              <a:gd name="connsiteX0-33" fmla="*/ 8339 w 29863"/>
              <a:gd name="connsiteY0-34" fmla="*/ 0 h 10000"/>
              <a:gd name="connsiteX1-35" fmla="*/ 8339 w 29863"/>
              <a:gd name="connsiteY1-36" fmla="*/ 0 h 10000"/>
              <a:gd name="connsiteX2-37" fmla="*/ 0 w 29863"/>
              <a:gd name="connsiteY2-38" fmla="*/ 0 h 10000"/>
              <a:gd name="connsiteX3-39" fmla="*/ 797 w 29863"/>
              <a:gd name="connsiteY3-40" fmla="*/ 5050 h 10000"/>
              <a:gd name="connsiteX4-41" fmla="*/ 0 w 29863"/>
              <a:gd name="connsiteY4-42" fmla="*/ 10000 h 10000"/>
              <a:gd name="connsiteX5-43" fmla="*/ 26211 w 29863"/>
              <a:gd name="connsiteY5-44" fmla="*/ 9850 h 10000"/>
              <a:gd name="connsiteX6-45" fmla="*/ 29863 w 29863"/>
              <a:gd name="connsiteY6-46" fmla="*/ 4751 h 10000"/>
              <a:gd name="connsiteX7-47" fmla="*/ 8339 w 29863"/>
              <a:gd name="connsiteY7-48" fmla="*/ 0 h 10000"/>
              <a:gd name="connsiteX0-49" fmla="*/ 8339 w 29863"/>
              <a:gd name="connsiteY0-50" fmla="*/ 0 h 10000"/>
              <a:gd name="connsiteX1-51" fmla="*/ 8339 w 29863"/>
              <a:gd name="connsiteY1-52" fmla="*/ 0 h 10000"/>
              <a:gd name="connsiteX2-53" fmla="*/ 0 w 29863"/>
              <a:gd name="connsiteY2-54" fmla="*/ 0 h 10000"/>
              <a:gd name="connsiteX3-55" fmla="*/ 797 w 29863"/>
              <a:gd name="connsiteY3-56" fmla="*/ 5050 h 10000"/>
              <a:gd name="connsiteX4-57" fmla="*/ 0 w 29863"/>
              <a:gd name="connsiteY4-58" fmla="*/ 10000 h 10000"/>
              <a:gd name="connsiteX5-59" fmla="*/ 26211 w 29863"/>
              <a:gd name="connsiteY5-60" fmla="*/ 9850 h 10000"/>
              <a:gd name="connsiteX6-61" fmla="*/ 29863 w 29863"/>
              <a:gd name="connsiteY6-62" fmla="*/ 4751 h 10000"/>
              <a:gd name="connsiteX7-63" fmla="*/ 8339 w 29863"/>
              <a:gd name="connsiteY7-64" fmla="*/ 0 h 10000"/>
              <a:gd name="connsiteX0-65" fmla="*/ 25672 w 29882"/>
              <a:gd name="connsiteY0-66" fmla="*/ 482 h 10033"/>
              <a:gd name="connsiteX1-67" fmla="*/ 8339 w 29882"/>
              <a:gd name="connsiteY1-68" fmla="*/ 33 h 10033"/>
              <a:gd name="connsiteX2-69" fmla="*/ 0 w 29882"/>
              <a:gd name="connsiteY2-70" fmla="*/ 33 h 10033"/>
              <a:gd name="connsiteX3-71" fmla="*/ 797 w 29882"/>
              <a:gd name="connsiteY3-72" fmla="*/ 5083 h 10033"/>
              <a:gd name="connsiteX4-73" fmla="*/ 0 w 29882"/>
              <a:gd name="connsiteY4-74" fmla="*/ 10033 h 10033"/>
              <a:gd name="connsiteX5-75" fmla="*/ 26211 w 29882"/>
              <a:gd name="connsiteY5-76" fmla="*/ 9883 h 10033"/>
              <a:gd name="connsiteX6-77" fmla="*/ 29863 w 29882"/>
              <a:gd name="connsiteY6-78" fmla="*/ 4784 h 10033"/>
              <a:gd name="connsiteX7-79" fmla="*/ 25672 w 29882"/>
              <a:gd name="connsiteY7-80" fmla="*/ 482 h 10033"/>
              <a:gd name="connsiteX0-81" fmla="*/ 27662 w 29888"/>
              <a:gd name="connsiteY0-82" fmla="*/ 322 h 10023"/>
              <a:gd name="connsiteX1-83" fmla="*/ 8339 w 29888"/>
              <a:gd name="connsiteY1-84" fmla="*/ 23 h 10023"/>
              <a:gd name="connsiteX2-85" fmla="*/ 0 w 29888"/>
              <a:gd name="connsiteY2-86" fmla="*/ 23 h 10023"/>
              <a:gd name="connsiteX3-87" fmla="*/ 797 w 29888"/>
              <a:gd name="connsiteY3-88" fmla="*/ 5073 h 10023"/>
              <a:gd name="connsiteX4-89" fmla="*/ 0 w 29888"/>
              <a:gd name="connsiteY4-90" fmla="*/ 10023 h 10023"/>
              <a:gd name="connsiteX5-91" fmla="*/ 26211 w 29888"/>
              <a:gd name="connsiteY5-92" fmla="*/ 9873 h 10023"/>
              <a:gd name="connsiteX6-93" fmla="*/ 29863 w 29888"/>
              <a:gd name="connsiteY6-94" fmla="*/ 4774 h 10023"/>
              <a:gd name="connsiteX7-95" fmla="*/ 27662 w 29888"/>
              <a:gd name="connsiteY7-96" fmla="*/ 322 h 10023"/>
              <a:gd name="connsiteX0-97" fmla="*/ 26330 w 29863"/>
              <a:gd name="connsiteY0-98" fmla="*/ 249 h 10000"/>
              <a:gd name="connsiteX1-99" fmla="*/ 8339 w 29863"/>
              <a:gd name="connsiteY1-100" fmla="*/ 0 h 10000"/>
              <a:gd name="connsiteX2-101" fmla="*/ 0 w 29863"/>
              <a:gd name="connsiteY2-102" fmla="*/ 0 h 10000"/>
              <a:gd name="connsiteX3-103" fmla="*/ 797 w 29863"/>
              <a:gd name="connsiteY3-104" fmla="*/ 5050 h 10000"/>
              <a:gd name="connsiteX4-105" fmla="*/ 0 w 29863"/>
              <a:gd name="connsiteY4-106" fmla="*/ 10000 h 10000"/>
              <a:gd name="connsiteX5-107" fmla="*/ 26211 w 29863"/>
              <a:gd name="connsiteY5-108" fmla="*/ 9850 h 10000"/>
              <a:gd name="connsiteX6-109" fmla="*/ 29863 w 29863"/>
              <a:gd name="connsiteY6-110" fmla="*/ 4751 h 10000"/>
              <a:gd name="connsiteX7-111" fmla="*/ 26330 w 29863"/>
              <a:gd name="connsiteY7-112" fmla="*/ 249 h 10000"/>
              <a:gd name="connsiteX0-113" fmla="*/ 26330 w 29863"/>
              <a:gd name="connsiteY0-114" fmla="*/ 249 h 10000"/>
              <a:gd name="connsiteX1-115" fmla="*/ 8339 w 29863"/>
              <a:gd name="connsiteY1-116" fmla="*/ 0 h 10000"/>
              <a:gd name="connsiteX2-117" fmla="*/ 0 w 29863"/>
              <a:gd name="connsiteY2-118" fmla="*/ 0 h 10000"/>
              <a:gd name="connsiteX3-119" fmla="*/ 797 w 29863"/>
              <a:gd name="connsiteY3-120" fmla="*/ 5050 h 10000"/>
              <a:gd name="connsiteX4-121" fmla="*/ 0 w 29863"/>
              <a:gd name="connsiteY4-122" fmla="*/ 10000 h 10000"/>
              <a:gd name="connsiteX5-123" fmla="*/ 26211 w 29863"/>
              <a:gd name="connsiteY5-124" fmla="*/ 9850 h 10000"/>
              <a:gd name="connsiteX6-125" fmla="*/ 29863 w 29863"/>
              <a:gd name="connsiteY6-126" fmla="*/ 4751 h 10000"/>
              <a:gd name="connsiteX7-127" fmla="*/ 26330 w 29863"/>
              <a:gd name="connsiteY7-128" fmla="*/ 249 h 10000"/>
              <a:gd name="connsiteX0-129" fmla="*/ 26330 w 29863"/>
              <a:gd name="connsiteY0-130" fmla="*/ 249 h 10000"/>
              <a:gd name="connsiteX1-131" fmla="*/ 8339 w 29863"/>
              <a:gd name="connsiteY1-132" fmla="*/ 0 h 10000"/>
              <a:gd name="connsiteX2-133" fmla="*/ 0 w 29863"/>
              <a:gd name="connsiteY2-134" fmla="*/ 0 h 10000"/>
              <a:gd name="connsiteX3-135" fmla="*/ 797 w 29863"/>
              <a:gd name="connsiteY3-136" fmla="*/ 5050 h 10000"/>
              <a:gd name="connsiteX4-137" fmla="*/ 0 w 29863"/>
              <a:gd name="connsiteY4-138" fmla="*/ 10000 h 10000"/>
              <a:gd name="connsiteX5-139" fmla="*/ 26211 w 29863"/>
              <a:gd name="connsiteY5-140" fmla="*/ 9850 h 10000"/>
              <a:gd name="connsiteX6-141" fmla="*/ 29863 w 29863"/>
              <a:gd name="connsiteY6-142" fmla="*/ 4751 h 10000"/>
              <a:gd name="connsiteX7-143" fmla="*/ 26330 w 29863"/>
              <a:gd name="connsiteY7-144" fmla="*/ 249 h 10000"/>
              <a:gd name="connsiteX0-145" fmla="*/ 26330 w 29863"/>
              <a:gd name="connsiteY0-146" fmla="*/ 249 h 10000"/>
              <a:gd name="connsiteX1-147" fmla="*/ 8339 w 29863"/>
              <a:gd name="connsiteY1-148" fmla="*/ 0 h 10000"/>
              <a:gd name="connsiteX2-149" fmla="*/ 0 w 29863"/>
              <a:gd name="connsiteY2-150" fmla="*/ 0 h 10000"/>
              <a:gd name="connsiteX3-151" fmla="*/ 797 w 29863"/>
              <a:gd name="connsiteY3-152" fmla="*/ 5050 h 10000"/>
              <a:gd name="connsiteX4-153" fmla="*/ 0 w 29863"/>
              <a:gd name="connsiteY4-154" fmla="*/ 10000 h 10000"/>
              <a:gd name="connsiteX5-155" fmla="*/ 26211 w 29863"/>
              <a:gd name="connsiteY5-156" fmla="*/ 9850 h 10000"/>
              <a:gd name="connsiteX6-157" fmla="*/ 29863 w 29863"/>
              <a:gd name="connsiteY6-158" fmla="*/ 4751 h 10000"/>
              <a:gd name="connsiteX7-159" fmla="*/ 26330 w 29863"/>
              <a:gd name="connsiteY7-160" fmla="*/ 249 h 10000"/>
              <a:gd name="connsiteX0-161" fmla="*/ 26330 w 29863"/>
              <a:gd name="connsiteY0-162" fmla="*/ 249 h 10000"/>
              <a:gd name="connsiteX1-163" fmla="*/ 8339 w 29863"/>
              <a:gd name="connsiteY1-164" fmla="*/ 0 h 10000"/>
              <a:gd name="connsiteX2-165" fmla="*/ 0 w 29863"/>
              <a:gd name="connsiteY2-166" fmla="*/ 0 h 10000"/>
              <a:gd name="connsiteX3-167" fmla="*/ 797 w 29863"/>
              <a:gd name="connsiteY3-168" fmla="*/ 5050 h 10000"/>
              <a:gd name="connsiteX4-169" fmla="*/ 0 w 29863"/>
              <a:gd name="connsiteY4-170" fmla="*/ 10000 h 10000"/>
              <a:gd name="connsiteX5-171" fmla="*/ 26211 w 29863"/>
              <a:gd name="connsiteY5-172" fmla="*/ 9850 h 10000"/>
              <a:gd name="connsiteX6-173" fmla="*/ 29863 w 29863"/>
              <a:gd name="connsiteY6-174" fmla="*/ 4751 h 10000"/>
              <a:gd name="connsiteX7-175" fmla="*/ 26330 w 29863"/>
              <a:gd name="connsiteY7-176" fmla="*/ 249 h 10000"/>
              <a:gd name="connsiteX0-177" fmla="*/ 26330 w 29864"/>
              <a:gd name="connsiteY0-178" fmla="*/ 249 h 10000"/>
              <a:gd name="connsiteX1-179" fmla="*/ 8339 w 29864"/>
              <a:gd name="connsiteY1-180" fmla="*/ 0 h 10000"/>
              <a:gd name="connsiteX2-181" fmla="*/ 0 w 29864"/>
              <a:gd name="connsiteY2-182" fmla="*/ 0 h 10000"/>
              <a:gd name="connsiteX3-183" fmla="*/ 797 w 29864"/>
              <a:gd name="connsiteY3-184" fmla="*/ 5050 h 10000"/>
              <a:gd name="connsiteX4-185" fmla="*/ 0 w 29864"/>
              <a:gd name="connsiteY4-186" fmla="*/ 10000 h 10000"/>
              <a:gd name="connsiteX5-187" fmla="*/ 26211 w 29864"/>
              <a:gd name="connsiteY5-188" fmla="*/ 9850 h 10000"/>
              <a:gd name="connsiteX6-189" fmla="*/ 29863 w 29864"/>
              <a:gd name="connsiteY6-190" fmla="*/ 4751 h 10000"/>
              <a:gd name="connsiteX7-191" fmla="*/ 26330 w 29864"/>
              <a:gd name="connsiteY7-192" fmla="*/ 249 h 10000"/>
              <a:gd name="connsiteX0-193" fmla="*/ 26330 w 30148"/>
              <a:gd name="connsiteY0-194" fmla="*/ 249 h 10000"/>
              <a:gd name="connsiteX1-195" fmla="*/ 8339 w 30148"/>
              <a:gd name="connsiteY1-196" fmla="*/ 0 h 10000"/>
              <a:gd name="connsiteX2-197" fmla="*/ 0 w 30148"/>
              <a:gd name="connsiteY2-198" fmla="*/ 0 h 10000"/>
              <a:gd name="connsiteX3-199" fmla="*/ 797 w 30148"/>
              <a:gd name="connsiteY3-200" fmla="*/ 5050 h 10000"/>
              <a:gd name="connsiteX4-201" fmla="*/ 0 w 30148"/>
              <a:gd name="connsiteY4-202" fmla="*/ 10000 h 10000"/>
              <a:gd name="connsiteX5-203" fmla="*/ 27678 w 30148"/>
              <a:gd name="connsiteY5-204" fmla="*/ 9900 h 10000"/>
              <a:gd name="connsiteX6-205" fmla="*/ 29863 w 30148"/>
              <a:gd name="connsiteY6-206" fmla="*/ 4751 h 10000"/>
              <a:gd name="connsiteX7-207" fmla="*/ 26330 w 30148"/>
              <a:gd name="connsiteY7-208" fmla="*/ 249 h 10000"/>
              <a:gd name="connsiteX0-209" fmla="*/ 26330 w 29906"/>
              <a:gd name="connsiteY0-210" fmla="*/ 249 h 10000"/>
              <a:gd name="connsiteX1-211" fmla="*/ 8339 w 29906"/>
              <a:gd name="connsiteY1-212" fmla="*/ 0 h 10000"/>
              <a:gd name="connsiteX2-213" fmla="*/ 0 w 29906"/>
              <a:gd name="connsiteY2-214" fmla="*/ 0 h 10000"/>
              <a:gd name="connsiteX3-215" fmla="*/ 797 w 29906"/>
              <a:gd name="connsiteY3-216" fmla="*/ 5050 h 10000"/>
              <a:gd name="connsiteX4-217" fmla="*/ 0 w 29906"/>
              <a:gd name="connsiteY4-218" fmla="*/ 10000 h 10000"/>
              <a:gd name="connsiteX5-219" fmla="*/ 27678 w 29906"/>
              <a:gd name="connsiteY5-220" fmla="*/ 9900 h 10000"/>
              <a:gd name="connsiteX6-221" fmla="*/ 29863 w 29906"/>
              <a:gd name="connsiteY6-222" fmla="*/ 4751 h 10000"/>
              <a:gd name="connsiteX7-223" fmla="*/ 26330 w 29906"/>
              <a:gd name="connsiteY7-224" fmla="*/ 249 h 10000"/>
              <a:gd name="connsiteX0-225" fmla="*/ 26330 w 29896"/>
              <a:gd name="connsiteY0-226" fmla="*/ 249 h 10000"/>
              <a:gd name="connsiteX1-227" fmla="*/ 8339 w 29896"/>
              <a:gd name="connsiteY1-228" fmla="*/ 0 h 10000"/>
              <a:gd name="connsiteX2-229" fmla="*/ 0 w 29896"/>
              <a:gd name="connsiteY2-230" fmla="*/ 0 h 10000"/>
              <a:gd name="connsiteX3-231" fmla="*/ 797 w 29896"/>
              <a:gd name="connsiteY3-232" fmla="*/ 5050 h 10000"/>
              <a:gd name="connsiteX4-233" fmla="*/ 0 w 29896"/>
              <a:gd name="connsiteY4-234" fmla="*/ 10000 h 10000"/>
              <a:gd name="connsiteX5-235" fmla="*/ 27678 w 29896"/>
              <a:gd name="connsiteY5-236" fmla="*/ 9900 h 10000"/>
              <a:gd name="connsiteX6-237" fmla="*/ 29863 w 29896"/>
              <a:gd name="connsiteY6-238" fmla="*/ 4751 h 10000"/>
              <a:gd name="connsiteX7-239" fmla="*/ 26330 w 29896"/>
              <a:gd name="connsiteY7-240" fmla="*/ 249 h 10000"/>
              <a:gd name="connsiteX0-241" fmla="*/ 27274 w 29866"/>
              <a:gd name="connsiteY0-242" fmla="*/ 249 h 10000"/>
              <a:gd name="connsiteX1-243" fmla="*/ 8339 w 29866"/>
              <a:gd name="connsiteY1-244" fmla="*/ 0 h 10000"/>
              <a:gd name="connsiteX2-245" fmla="*/ 0 w 29866"/>
              <a:gd name="connsiteY2-246" fmla="*/ 0 h 10000"/>
              <a:gd name="connsiteX3-247" fmla="*/ 797 w 29866"/>
              <a:gd name="connsiteY3-248" fmla="*/ 5050 h 10000"/>
              <a:gd name="connsiteX4-249" fmla="*/ 0 w 29866"/>
              <a:gd name="connsiteY4-250" fmla="*/ 10000 h 10000"/>
              <a:gd name="connsiteX5-251" fmla="*/ 27678 w 29866"/>
              <a:gd name="connsiteY5-252" fmla="*/ 9900 h 10000"/>
              <a:gd name="connsiteX6-253" fmla="*/ 29863 w 29866"/>
              <a:gd name="connsiteY6-254" fmla="*/ 4751 h 10000"/>
              <a:gd name="connsiteX7-255" fmla="*/ 27274 w 29866"/>
              <a:gd name="connsiteY7-256" fmla="*/ 249 h 10000"/>
              <a:gd name="connsiteX0-257" fmla="*/ 27274 w 29866"/>
              <a:gd name="connsiteY0-258" fmla="*/ 249 h 10000"/>
              <a:gd name="connsiteX1-259" fmla="*/ 8339 w 29866"/>
              <a:gd name="connsiteY1-260" fmla="*/ 0 h 10000"/>
              <a:gd name="connsiteX2-261" fmla="*/ 0 w 29866"/>
              <a:gd name="connsiteY2-262" fmla="*/ 0 h 10000"/>
              <a:gd name="connsiteX3-263" fmla="*/ 797 w 29866"/>
              <a:gd name="connsiteY3-264" fmla="*/ 5050 h 10000"/>
              <a:gd name="connsiteX4-265" fmla="*/ 0 w 29866"/>
              <a:gd name="connsiteY4-266" fmla="*/ 10000 h 10000"/>
              <a:gd name="connsiteX5-267" fmla="*/ 27678 w 29866"/>
              <a:gd name="connsiteY5-268" fmla="*/ 9900 h 10000"/>
              <a:gd name="connsiteX6-269" fmla="*/ 29863 w 29866"/>
              <a:gd name="connsiteY6-270" fmla="*/ 4751 h 10000"/>
              <a:gd name="connsiteX7-271" fmla="*/ 27274 w 29866"/>
              <a:gd name="connsiteY7-272" fmla="*/ 249 h 10000"/>
              <a:gd name="connsiteX0-273" fmla="*/ 27274 w 29866"/>
              <a:gd name="connsiteY0-274" fmla="*/ 249 h 10000"/>
              <a:gd name="connsiteX1-275" fmla="*/ 8339 w 29866"/>
              <a:gd name="connsiteY1-276" fmla="*/ 0 h 10000"/>
              <a:gd name="connsiteX2-277" fmla="*/ 0 w 29866"/>
              <a:gd name="connsiteY2-278" fmla="*/ 0 h 10000"/>
              <a:gd name="connsiteX3-279" fmla="*/ 797 w 29866"/>
              <a:gd name="connsiteY3-280" fmla="*/ 5050 h 10000"/>
              <a:gd name="connsiteX4-281" fmla="*/ 0 w 29866"/>
              <a:gd name="connsiteY4-282" fmla="*/ 10000 h 10000"/>
              <a:gd name="connsiteX5-283" fmla="*/ 27678 w 29866"/>
              <a:gd name="connsiteY5-284" fmla="*/ 9900 h 10000"/>
              <a:gd name="connsiteX6-285" fmla="*/ 29863 w 29866"/>
              <a:gd name="connsiteY6-286" fmla="*/ 4751 h 10000"/>
              <a:gd name="connsiteX7-287" fmla="*/ 27274 w 29866"/>
              <a:gd name="connsiteY7-288" fmla="*/ 249 h 10000"/>
              <a:gd name="connsiteX0-289" fmla="*/ 27274 w 29863"/>
              <a:gd name="connsiteY0-290" fmla="*/ 249 h 10000"/>
              <a:gd name="connsiteX1-291" fmla="*/ 8339 w 29863"/>
              <a:gd name="connsiteY1-292" fmla="*/ 0 h 10000"/>
              <a:gd name="connsiteX2-293" fmla="*/ 0 w 29863"/>
              <a:gd name="connsiteY2-294" fmla="*/ 0 h 10000"/>
              <a:gd name="connsiteX3-295" fmla="*/ 797 w 29863"/>
              <a:gd name="connsiteY3-296" fmla="*/ 5050 h 10000"/>
              <a:gd name="connsiteX4-297" fmla="*/ 0 w 29863"/>
              <a:gd name="connsiteY4-298" fmla="*/ 10000 h 10000"/>
              <a:gd name="connsiteX5-299" fmla="*/ 27678 w 29863"/>
              <a:gd name="connsiteY5-300" fmla="*/ 9900 h 10000"/>
              <a:gd name="connsiteX6-301" fmla="*/ 29863 w 29863"/>
              <a:gd name="connsiteY6-302" fmla="*/ 4751 h 10000"/>
              <a:gd name="connsiteX7-303" fmla="*/ 27274 w 29863"/>
              <a:gd name="connsiteY7-304" fmla="*/ 249 h 10000"/>
              <a:gd name="connsiteX0-305" fmla="*/ 27274 w 29863"/>
              <a:gd name="connsiteY0-306" fmla="*/ 249 h 10000"/>
              <a:gd name="connsiteX1-307" fmla="*/ 8339 w 29863"/>
              <a:gd name="connsiteY1-308" fmla="*/ 0 h 10000"/>
              <a:gd name="connsiteX2-309" fmla="*/ 0 w 29863"/>
              <a:gd name="connsiteY2-310" fmla="*/ 0 h 10000"/>
              <a:gd name="connsiteX3-311" fmla="*/ 797 w 29863"/>
              <a:gd name="connsiteY3-312" fmla="*/ 5050 h 10000"/>
              <a:gd name="connsiteX4-313" fmla="*/ 0 w 29863"/>
              <a:gd name="connsiteY4-314" fmla="*/ 10000 h 10000"/>
              <a:gd name="connsiteX5-315" fmla="*/ 27678 w 29863"/>
              <a:gd name="connsiteY5-316" fmla="*/ 9900 h 10000"/>
              <a:gd name="connsiteX6-317" fmla="*/ 29863 w 29863"/>
              <a:gd name="connsiteY6-318" fmla="*/ 4751 h 10000"/>
              <a:gd name="connsiteX7-319" fmla="*/ 27274 w 29863"/>
              <a:gd name="connsiteY7-320" fmla="*/ 249 h 10000"/>
              <a:gd name="connsiteX0-321" fmla="*/ 27274 w 29863"/>
              <a:gd name="connsiteY0-322" fmla="*/ 249 h 10000"/>
              <a:gd name="connsiteX1-323" fmla="*/ 8339 w 29863"/>
              <a:gd name="connsiteY1-324" fmla="*/ 0 h 10000"/>
              <a:gd name="connsiteX2-325" fmla="*/ 0 w 29863"/>
              <a:gd name="connsiteY2-326" fmla="*/ 0 h 10000"/>
              <a:gd name="connsiteX3-327" fmla="*/ 797 w 29863"/>
              <a:gd name="connsiteY3-328" fmla="*/ 5050 h 10000"/>
              <a:gd name="connsiteX4-329" fmla="*/ 0 w 29863"/>
              <a:gd name="connsiteY4-330" fmla="*/ 10000 h 10000"/>
              <a:gd name="connsiteX5-331" fmla="*/ 27678 w 29863"/>
              <a:gd name="connsiteY5-332" fmla="*/ 9900 h 10000"/>
              <a:gd name="connsiteX6-333" fmla="*/ 29863 w 29863"/>
              <a:gd name="connsiteY6-334" fmla="*/ 4751 h 10000"/>
              <a:gd name="connsiteX7-335" fmla="*/ 27274 w 29863"/>
              <a:gd name="connsiteY7-336" fmla="*/ 249 h 10000"/>
              <a:gd name="connsiteX0-337" fmla="*/ 28134 w 29920"/>
              <a:gd name="connsiteY0-338" fmla="*/ 249 h 10000"/>
              <a:gd name="connsiteX1-339" fmla="*/ 8339 w 29920"/>
              <a:gd name="connsiteY1-340" fmla="*/ 0 h 10000"/>
              <a:gd name="connsiteX2-341" fmla="*/ 0 w 29920"/>
              <a:gd name="connsiteY2-342" fmla="*/ 0 h 10000"/>
              <a:gd name="connsiteX3-343" fmla="*/ 797 w 29920"/>
              <a:gd name="connsiteY3-344" fmla="*/ 5050 h 10000"/>
              <a:gd name="connsiteX4-345" fmla="*/ 0 w 29920"/>
              <a:gd name="connsiteY4-346" fmla="*/ 10000 h 10000"/>
              <a:gd name="connsiteX5-347" fmla="*/ 27678 w 29920"/>
              <a:gd name="connsiteY5-348" fmla="*/ 9900 h 10000"/>
              <a:gd name="connsiteX6-349" fmla="*/ 29863 w 29920"/>
              <a:gd name="connsiteY6-350" fmla="*/ 4751 h 10000"/>
              <a:gd name="connsiteX7-351" fmla="*/ 28134 w 29920"/>
              <a:gd name="connsiteY7-352" fmla="*/ 249 h 10000"/>
              <a:gd name="connsiteX0-353" fmla="*/ 28134 w 29869"/>
              <a:gd name="connsiteY0-354" fmla="*/ 249 h 10000"/>
              <a:gd name="connsiteX1-355" fmla="*/ 8339 w 29869"/>
              <a:gd name="connsiteY1-356" fmla="*/ 0 h 10000"/>
              <a:gd name="connsiteX2-357" fmla="*/ 0 w 29869"/>
              <a:gd name="connsiteY2-358" fmla="*/ 0 h 10000"/>
              <a:gd name="connsiteX3-359" fmla="*/ 797 w 29869"/>
              <a:gd name="connsiteY3-360" fmla="*/ 5050 h 10000"/>
              <a:gd name="connsiteX4-361" fmla="*/ 0 w 29869"/>
              <a:gd name="connsiteY4-362" fmla="*/ 10000 h 10000"/>
              <a:gd name="connsiteX5-363" fmla="*/ 27678 w 29869"/>
              <a:gd name="connsiteY5-364" fmla="*/ 9900 h 10000"/>
              <a:gd name="connsiteX6-365" fmla="*/ 29863 w 29869"/>
              <a:gd name="connsiteY6-366" fmla="*/ 4751 h 10000"/>
              <a:gd name="connsiteX7-367" fmla="*/ 28134 w 29869"/>
              <a:gd name="connsiteY7-368" fmla="*/ 249 h 10000"/>
              <a:gd name="connsiteX0-369" fmla="*/ 28134 w 29866"/>
              <a:gd name="connsiteY0-370" fmla="*/ 249 h 10000"/>
              <a:gd name="connsiteX1-371" fmla="*/ 8339 w 29866"/>
              <a:gd name="connsiteY1-372" fmla="*/ 0 h 10000"/>
              <a:gd name="connsiteX2-373" fmla="*/ 0 w 29866"/>
              <a:gd name="connsiteY2-374" fmla="*/ 0 h 10000"/>
              <a:gd name="connsiteX3-375" fmla="*/ 797 w 29866"/>
              <a:gd name="connsiteY3-376" fmla="*/ 5050 h 10000"/>
              <a:gd name="connsiteX4-377" fmla="*/ 0 w 29866"/>
              <a:gd name="connsiteY4-378" fmla="*/ 10000 h 10000"/>
              <a:gd name="connsiteX5-379" fmla="*/ 28159 w 29866"/>
              <a:gd name="connsiteY5-380" fmla="*/ 9975 h 10000"/>
              <a:gd name="connsiteX6-381" fmla="*/ 29863 w 29866"/>
              <a:gd name="connsiteY6-382" fmla="*/ 4751 h 10000"/>
              <a:gd name="connsiteX7-383" fmla="*/ 28134 w 29866"/>
              <a:gd name="connsiteY7-384" fmla="*/ 249 h 10000"/>
              <a:gd name="connsiteX0-385" fmla="*/ 28134 w 29863"/>
              <a:gd name="connsiteY0-386" fmla="*/ 249 h 10000"/>
              <a:gd name="connsiteX1-387" fmla="*/ 8339 w 29863"/>
              <a:gd name="connsiteY1-388" fmla="*/ 0 h 10000"/>
              <a:gd name="connsiteX2-389" fmla="*/ 0 w 29863"/>
              <a:gd name="connsiteY2-390" fmla="*/ 0 h 10000"/>
              <a:gd name="connsiteX3-391" fmla="*/ 797 w 29863"/>
              <a:gd name="connsiteY3-392" fmla="*/ 5050 h 10000"/>
              <a:gd name="connsiteX4-393" fmla="*/ 0 w 29863"/>
              <a:gd name="connsiteY4-394" fmla="*/ 10000 h 10000"/>
              <a:gd name="connsiteX5-395" fmla="*/ 28159 w 29863"/>
              <a:gd name="connsiteY5-396" fmla="*/ 9975 h 10000"/>
              <a:gd name="connsiteX6-397" fmla="*/ 29863 w 29863"/>
              <a:gd name="connsiteY6-398" fmla="*/ 4751 h 10000"/>
              <a:gd name="connsiteX7-399" fmla="*/ 28134 w 29863"/>
              <a:gd name="connsiteY7-400" fmla="*/ 249 h 10000"/>
              <a:gd name="connsiteX0-401" fmla="*/ 28134 w 30896"/>
              <a:gd name="connsiteY0-402" fmla="*/ 466 h 10535"/>
              <a:gd name="connsiteX1-403" fmla="*/ 8339 w 30896"/>
              <a:gd name="connsiteY1-404" fmla="*/ 217 h 10535"/>
              <a:gd name="connsiteX2-405" fmla="*/ 0 w 30896"/>
              <a:gd name="connsiteY2-406" fmla="*/ 217 h 10535"/>
              <a:gd name="connsiteX3-407" fmla="*/ 797 w 30896"/>
              <a:gd name="connsiteY3-408" fmla="*/ 5267 h 10535"/>
              <a:gd name="connsiteX4-409" fmla="*/ 0 w 30896"/>
              <a:gd name="connsiteY4-410" fmla="*/ 10217 h 10535"/>
              <a:gd name="connsiteX5-411" fmla="*/ 28159 w 30896"/>
              <a:gd name="connsiteY5-412" fmla="*/ 10192 h 10535"/>
              <a:gd name="connsiteX6-413" fmla="*/ 29812 w 30896"/>
              <a:gd name="connsiteY6-414" fmla="*/ 5642 h 10535"/>
              <a:gd name="connsiteX7-415" fmla="*/ 28134 w 30896"/>
              <a:gd name="connsiteY7-416" fmla="*/ 466 h 10535"/>
              <a:gd name="connsiteX0-417" fmla="*/ 28134 w 30314"/>
              <a:gd name="connsiteY0-418" fmla="*/ 466 h 10217"/>
              <a:gd name="connsiteX1-419" fmla="*/ 8339 w 30314"/>
              <a:gd name="connsiteY1-420" fmla="*/ 217 h 10217"/>
              <a:gd name="connsiteX2-421" fmla="*/ 0 w 30314"/>
              <a:gd name="connsiteY2-422" fmla="*/ 217 h 10217"/>
              <a:gd name="connsiteX3-423" fmla="*/ 797 w 30314"/>
              <a:gd name="connsiteY3-424" fmla="*/ 5267 h 10217"/>
              <a:gd name="connsiteX4-425" fmla="*/ 0 w 30314"/>
              <a:gd name="connsiteY4-426" fmla="*/ 10217 h 10217"/>
              <a:gd name="connsiteX5-427" fmla="*/ 28159 w 30314"/>
              <a:gd name="connsiteY5-428" fmla="*/ 10192 h 10217"/>
              <a:gd name="connsiteX6-429" fmla="*/ 29812 w 30314"/>
              <a:gd name="connsiteY6-430" fmla="*/ 5642 h 10217"/>
              <a:gd name="connsiteX7-431" fmla="*/ 28134 w 30314"/>
              <a:gd name="connsiteY7-432" fmla="*/ 466 h 10217"/>
              <a:gd name="connsiteX0-433" fmla="*/ 28134 w 29812"/>
              <a:gd name="connsiteY0-434" fmla="*/ 249 h 10000"/>
              <a:gd name="connsiteX1-435" fmla="*/ 8339 w 29812"/>
              <a:gd name="connsiteY1-436" fmla="*/ 0 h 10000"/>
              <a:gd name="connsiteX2-437" fmla="*/ 0 w 29812"/>
              <a:gd name="connsiteY2-438" fmla="*/ 0 h 10000"/>
              <a:gd name="connsiteX3-439" fmla="*/ 797 w 29812"/>
              <a:gd name="connsiteY3-440" fmla="*/ 5050 h 10000"/>
              <a:gd name="connsiteX4-441" fmla="*/ 0 w 29812"/>
              <a:gd name="connsiteY4-442" fmla="*/ 10000 h 10000"/>
              <a:gd name="connsiteX5-443" fmla="*/ 28159 w 29812"/>
              <a:gd name="connsiteY5-444" fmla="*/ 9975 h 10000"/>
              <a:gd name="connsiteX6-445" fmla="*/ 29812 w 29812"/>
              <a:gd name="connsiteY6-446" fmla="*/ 5425 h 10000"/>
              <a:gd name="connsiteX7-447" fmla="*/ 28134 w 29812"/>
              <a:gd name="connsiteY7-448" fmla="*/ 249 h 10000"/>
              <a:gd name="connsiteX0-449" fmla="*/ 28134 w 29812"/>
              <a:gd name="connsiteY0-450" fmla="*/ 249 h 10000"/>
              <a:gd name="connsiteX1-451" fmla="*/ 8339 w 29812"/>
              <a:gd name="connsiteY1-452" fmla="*/ 0 h 10000"/>
              <a:gd name="connsiteX2-453" fmla="*/ 0 w 29812"/>
              <a:gd name="connsiteY2-454" fmla="*/ 0 h 10000"/>
              <a:gd name="connsiteX3-455" fmla="*/ 797 w 29812"/>
              <a:gd name="connsiteY3-456" fmla="*/ 5050 h 10000"/>
              <a:gd name="connsiteX4-457" fmla="*/ 0 w 29812"/>
              <a:gd name="connsiteY4-458" fmla="*/ 10000 h 10000"/>
              <a:gd name="connsiteX5-459" fmla="*/ 28159 w 29812"/>
              <a:gd name="connsiteY5-460" fmla="*/ 9975 h 10000"/>
              <a:gd name="connsiteX6-461" fmla="*/ 29812 w 29812"/>
              <a:gd name="connsiteY6-462" fmla="*/ 5425 h 10000"/>
              <a:gd name="connsiteX7-463" fmla="*/ 28134 w 29812"/>
              <a:gd name="connsiteY7-464" fmla="*/ 249 h 10000"/>
              <a:gd name="connsiteX0-465" fmla="*/ 28134 w 29812"/>
              <a:gd name="connsiteY0-466" fmla="*/ 249 h 10000"/>
              <a:gd name="connsiteX1-467" fmla="*/ 8339 w 29812"/>
              <a:gd name="connsiteY1-468" fmla="*/ 0 h 10000"/>
              <a:gd name="connsiteX2-469" fmla="*/ 0 w 29812"/>
              <a:gd name="connsiteY2-470" fmla="*/ 0 h 10000"/>
              <a:gd name="connsiteX3-471" fmla="*/ 797 w 29812"/>
              <a:gd name="connsiteY3-472" fmla="*/ 5050 h 10000"/>
              <a:gd name="connsiteX4-473" fmla="*/ 0 w 29812"/>
              <a:gd name="connsiteY4-474" fmla="*/ 10000 h 10000"/>
              <a:gd name="connsiteX5-475" fmla="*/ 28159 w 29812"/>
              <a:gd name="connsiteY5-476" fmla="*/ 9975 h 10000"/>
              <a:gd name="connsiteX6-477" fmla="*/ 29812 w 29812"/>
              <a:gd name="connsiteY6-478" fmla="*/ 5425 h 10000"/>
              <a:gd name="connsiteX7-479" fmla="*/ 28134 w 29812"/>
              <a:gd name="connsiteY7-480" fmla="*/ 24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8" name="Content Placeholder 2"/>
          <p:cNvSpPr>
            <a:spLocks noGrp="1"/>
          </p:cNvSpPr>
          <p:nvPr>
            <p:ph idx="1"/>
          </p:nvPr>
        </p:nvSpPr>
        <p:spPr>
          <a:xfrm>
            <a:off x="1286549" y="1076644"/>
            <a:ext cx="7146991" cy="86430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9" name="Content Placeholder 2"/>
          <p:cNvSpPr>
            <a:spLocks noGrp="1"/>
          </p:cNvSpPr>
          <p:nvPr>
            <p:ph idx="13"/>
          </p:nvPr>
        </p:nvSpPr>
        <p:spPr>
          <a:xfrm>
            <a:off x="1286549" y="2032189"/>
            <a:ext cx="7146991" cy="86430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70" name="Content Placeholder 2"/>
          <p:cNvSpPr>
            <a:spLocks noGrp="1"/>
          </p:cNvSpPr>
          <p:nvPr>
            <p:ph idx="14"/>
          </p:nvPr>
        </p:nvSpPr>
        <p:spPr>
          <a:xfrm>
            <a:off x="1286549" y="2987731"/>
            <a:ext cx="7146991" cy="86430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71" name="Content Placeholder 2"/>
          <p:cNvSpPr>
            <a:spLocks noGrp="1"/>
          </p:cNvSpPr>
          <p:nvPr>
            <p:ph idx="15"/>
          </p:nvPr>
        </p:nvSpPr>
        <p:spPr>
          <a:xfrm>
            <a:off x="1286549" y="3943276"/>
            <a:ext cx="7146991" cy="86430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7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uctur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6" y="627535"/>
            <a:ext cx="8474316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  <p:sp>
        <p:nvSpPr>
          <p:cNvPr id="7" name="Textplatzhalter 20"/>
          <p:cNvSpPr>
            <a:spLocks noGrp="1"/>
          </p:cNvSpPr>
          <p:nvPr>
            <p:ph idx="1" hasCustomPrompt="1"/>
          </p:nvPr>
        </p:nvSpPr>
        <p:spPr>
          <a:xfrm>
            <a:off x="337502" y="2139703"/>
            <a:ext cx="8474315" cy="25918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  <a:lvl6pPr>
              <a:defRPr>
                <a:solidFill>
                  <a:srgbClr val="000000"/>
                </a:solidFill>
              </a:defRPr>
            </a:lvl6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ructure-sid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2189163" cy="51435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2189161" y="-3730"/>
            <a:ext cx="6954839" cy="473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483518"/>
            <a:ext cx="1224136" cy="2016224"/>
          </a:xfrm>
          <a:prstGeom prst="rect">
            <a:avLst/>
          </a:prstGeom>
        </p:spPr>
        <p:txBody>
          <a:bodyPr lIns="91436" tIns="45718" rIns="91436" bIns="45718" anchor="t"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7" name="Textplatzhalter 20"/>
          <p:cNvSpPr>
            <a:spLocks noGrp="1"/>
          </p:cNvSpPr>
          <p:nvPr>
            <p:ph idx="1" hasCustomPrompt="1"/>
          </p:nvPr>
        </p:nvSpPr>
        <p:spPr>
          <a:xfrm>
            <a:off x="2339752" y="483518"/>
            <a:ext cx="6400057" cy="25918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  <a:lvl6pPr>
              <a:defRPr>
                <a:solidFill>
                  <a:srgbClr val="000000"/>
                </a:solidFill>
              </a:defRPr>
            </a:lvl6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uctur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  <p:sp>
        <p:nvSpPr>
          <p:cNvPr id="8" name="Textplatzhalter 20"/>
          <p:cNvSpPr>
            <a:spLocks noGrp="1"/>
          </p:cNvSpPr>
          <p:nvPr>
            <p:ph idx="1" hasCustomPrompt="1"/>
          </p:nvPr>
        </p:nvSpPr>
        <p:spPr>
          <a:xfrm>
            <a:off x="337502" y="1167595"/>
            <a:ext cx="7619447" cy="35639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line+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 hasCustomPrompt="1"/>
          </p:nvPr>
        </p:nvSpPr>
        <p:spPr>
          <a:xfrm>
            <a:off x="337500" y="1221601"/>
            <a:ext cx="7618259" cy="35099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135890" indent="-135890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5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line+picture+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7"/>
          <p:cNvSpPr>
            <a:spLocks noGrp="1"/>
          </p:cNvSpPr>
          <p:nvPr>
            <p:ph type="body" sz="quarter" idx="16" hasCustomPrompt="1"/>
          </p:nvPr>
        </p:nvSpPr>
        <p:spPr>
          <a:xfrm>
            <a:off x="337500" y="3865869"/>
            <a:ext cx="2666022" cy="67977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 panose="020F0302020204030204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8097" y="2896931"/>
            <a:ext cx="1193718" cy="1648707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>
                <a:solidFill>
                  <a:srgbClr val="000000"/>
                </a:solidFill>
                <a:latin typeface="Calibri Light" panose="020F0302020204030204"/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underline</a:t>
            </a:r>
            <a:endParaRPr lang="de-DE" dirty="0"/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17" hasCustomPrompt="1"/>
          </p:nvPr>
        </p:nvSpPr>
        <p:spPr>
          <a:xfrm>
            <a:off x="337500" y="1221601"/>
            <a:ext cx="2666022" cy="25360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21" hasCustomPrompt="1"/>
          </p:nvPr>
        </p:nvSpPr>
        <p:spPr>
          <a:xfrm>
            <a:off x="3241646" y="1221601"/>
            <a:ext cx="2666022" cy="14352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3" name="Bildplatzhalter 3"/>
          <p:cNvSpPr>
            <a:spLocks noGrp="1"/>
          </p:cNvSpPr>
          <p:nvPr>
            <p:ph type="pic" sz="quarter" idx="22" hasCustomPrompt="1"/>
          </p:nvPr>
        </p:nvSpPr>
        <p:spPr>
          <a:xfrm>
            <a:off x="6145793" y="1221601"/>
            <a:ext cx="2666022" cy="14352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23" hasCustomPrompt="1"/>
          </p:nvPr>
        </p:nvSpPr>
        <p:spPr>
          <a:xfrm>
            <a:off x="3241646" y="2896931"/>
            <a:ext cx="4302155" cy="16487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Picture</a:t>
            </a:r>
            <a:endParaRPr lang="de-DE" dirty="0"/>
          </a:p>
        </p:txBody>
      </p:sp>
      <p:sp>
        <p:nvSpPr>
          <p:cNvPr id="15" name="Titelplatzhalter 12"/>
          <p:cNvSpPr>
            <a:spLocks noGrp="1"/>
          </p:cNvSpPr>
          <p:nvPr>
            <p:ph type="title" hasCustomPrompt="1"/>
          </p:nvPr>
        </p:nvSpPr>
        <p:spPr>
          <a:xfrm>
            <a:off x="329458" y="222490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rt-lin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5" name="think-cell Folie" r:id="rId3" imgW="12700" imgH="12700" progId="TCLayout.ActiveDocument.1">
                  <p:embed/>
                </p:oleObj>
              </mc:Choice>
              <mc:Fallback>
                <p:oleObj name="think-cell Folie" r:id="rId3" imgW="12700" imgH="12700" progId="TCLayout.ActiveDocument.1">
                  <p:embed/>
                  <p:pic>
                    <p:nvPicPr>
                      <p:cNvPr id="0" name="图片 825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/>
          <p:cNvSpPr/>
          <p:nvPr userDrawn="1"/>
        </p:nvSpPr>
        <p:spPr>
          <a:xfrm>
            <a:off x="337500" y="1409477"/>
            <a:ext cx="8474316" cy="3322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Add title</a:t>
            </a:r>
            <a:endParaRPr lang="de-DE" dirty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255019" y="4461087"/>
            <a:ext cx="1605729" cy="2192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81094" y="1456854"/>
            <a:ext cx="1605728" cy="219291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5" name="Diagrammplatzhalter 4"/>
          <p:cNvSpPr>
            <a:spLocks noGrp="1"/>
          </p:cNvSpPr>
          <p:nvPr>
            <p:ph type="chart" sz="quarter" idx="15" hasCustomPrompt="1"/>
          </p:nvPr>
        </p:nvSpPr>
        <p:spPr>
          <a:xfrm>
            <a:off x="681093" y="1686158"/>
            <a:ext cx="7787130" cy="2768702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  <a:endParaRPr lang="de-D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our charts-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 userDrawn="1"/>
        </p:nvSpPr>
        <p:spPr>
          <a:xfrm>
            <a:off x="4693720" y="3119920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6" name="Rechteck 15"/>
          <p:cNvSpPr/>
          <p:nvPr userDrawn="1"/>
        </p:nvSpPr>
        <p:spPr>
          <a:xfrm>
            <a:off x="337500" y="3119920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5" name="Rechteck 14"/>
          <p:cNvSpPr/>
          <p:nvPr userDrawn="1"/>
        </p:nvSpPr>
        <p:spPr>
          <a:xfrm>
            <a:off x="4693720" y="1409476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4" name="Rechteck 13"/>
          <p:cNvSpPr/>
          <p:nvPr userDrawn="1"/>
        </p:nvSpPr>
        <p:spPr>
          <a:xfrm>
            <a:off x="337500" y="1409476"/>
            <a:ext cx="4118096" cy="16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22" name="Textplatzhalter 2"/>
          <p:cNvSpPr>
            <a:spLocks noGrp="1"/>
          </p:cNvSpPr>
          <p:nvPr>
            <p:ph type="body" sz="quarter" idx="21" hasCustomPrompt="1"/>
          </p:nvPr>
        </p:nvSpPr>
        <p:spPr>
          <a:xfrm>
            <a:off x="585941" y="1445195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900" indent="0" algn="l">
              <a:spcBef>
                <a:spcPts val="0"/>
              </a:spcBef>
              <a:buFontTx/>
              <a:buNone/>
              <a:defRPr sz="700"/>
            </a:lvl2pPr>
            <a:lvl3pPr marL="685800" indent="0" algn="l">
              <a:spcBef>
                <a:spcPts val="0"/>
              </a:spcBef>
              <a:buFontTx/>
              <a:buNone/>
              <a:defRPr sz="700"/>
            </a:lvl3pPr>
            <a:lvl4pPr marL="1028700" indent="0" algn="l">
              <a:spcBef>
                <a:spcPts val="0"/>
              </a:spcBef>
              <a:buFontTx/>
              <a:buNone/>
              <a:defRPr sz="700"/>
            </a:lvl4pPr>
            <a:lvl5pPr marL="1371600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2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4902928" y="1445195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900" indent="0" algn="l">
              <a:spcBef>
                <a:spcPts val="0"/>
              </a:spcBef>
              <a:buFontTx/>
              <a:buNone/>
              <a:defRPr sz="700"/>
            </a:lvl2pPr>
            <a:lvl3pPr marL="685800" indent="0" algn="l">
              <a:spcBef>
                <a:spcPts val="0"/>
              </a:spcBef>
              <a:buFontTx/>
              <a:buNone/>
              <a:defRPr sz="700"/>
            </a:lvl3pPr>
            <a:lvl4pPr marL="1028700" indent="0" algn="l">
              <a:spcBef>
                <a:spcPts val="0"/>
              </a:spcBef>
              <a:buFontTx/>
              <a:buNone/>
              <a:defRPr sz="700"/>
            </a:lvl4pPr>
            <a:lvl5pPr marL="1371600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85941" y="3155639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900" indent="0" algn="l">
              <a:spcBef>
                <a:spcPts val="0"/>
              </a:spcBef>
              <a:buFontTx/>
              <a:buNone/>
              <a:defRPr sz="700"/>
            </a:lvl2pPr>
            <a:lvl3pPr marL="685800" indent="0" algn="l">
              <a:spcBef>
                <a:spcPts val="0"/>
              </a:spcBef>
              <a:buFontTx/>
              <a:buNone/>
              <a:defRPr sz="700"/>
            </a:lvl3pPr>
            <a:lvl4pPr marL="1028700" indent="0" algn="l">
              <a:spcBef>
                <a:spcPts val="0"/>
              </a:spcBef>
              <a:buFontTx/>
              <a:buNone/>
              <a:defRPr sz="700"/>
            </a:lvl4pPr>
            <a:lvl5pPr marL="1371600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4902928" y="3155639"/>
            <a:ext cx="3076575" cy="12695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  <a:lvl2pPr marL="342900" indent="0" algn="l">
              <a:spcBef>
                <a:spcPts val="0"/>
              </a:spcBef>
              <a:buFontTx/>
              <a:buNone/>
              <a:defRPr sz="700"/>
            </a:lvl2pPr>
            <a:lvl3pPr marL="685800" indent="0" algn="l">
              <a:spcBef>
                <a:spcPts val="0"/>
              </a:spcBef>
              <a:buFontTx/>
              <a:buNone/>
              <a:defRPr sz="700"/>
            </a:lvl3pPr>
            <a:lvl4pPr marL="1028700" indent="0" algn="l">
              <a:spcBef>
                <a:spcPts val="0"/>
              </a:spcBef>
              <a:buFontTx/>
              <a:buNone/>
              <a:defRPr sz="700"/>
            </a:lvl4pPr>
            <a:lvl5pPr marL="1371600" indent="0" algn="l">
              <a:spcBef>
                <a:spcPts val="0"/>
              </a:spcBef>
              <a:buFontTx/>
              <a:buNone/>
              <a:defRPr sz="700"/>
            </a:lvl5pPr>
          </a:lstStyle>
          <a:p>
            <a:pPr lvl="0"/>
            <a:r>
              <a:rPr lang="de-DE" dirty="0"/>
              <a:t>Insert </a:t>
            </a:r>
            <a:r>
              <a:rPr lang="de-DE" dirty="0" err="1"/>
              <a:t>axis</a:t>
            </a:r>
            <a:r>
              <a:rPr lang="de-DE" dirty="0"/>
              <a:t> title (</a:t>
            </a:r>
            <a:r>
              <a:rPr lang="de-DE" dirty="0" err="1"/>
              <a:t>units</a:t>
            </a:r>
            <a:r>
              <a:rPr lang="de-DE" dirty="0"/>
              <a:t>)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Add title</a:t>
            </a:r>
            <a:endParaRPr lang="de-DE" dirty="0"/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25" hasCustomPrompt="1"/>
          </p:nvPr>
        </p:nvSpPr>
        <p:spPr>
          <a:xfrm>
            <a:off x="585941" y="1570070"/>
            <a:ext cx="362121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  <a:endParaRPr lang="de-DE" dirty="0"/>
          </a:p>
        </p:txBody>
      </p:sp>
      <p:sp>
        <p:nvSpPr>
          <p:cNvPr id="27" name="Diagrammplatzhalter 5"/>
          <p:cNvSpPr>
            <a:spLocks noGrp="1"/>
          </p:cNvSpPr>
          <p:nvPr>
            <p:ph type="chart" sz="quarter" idx="26" hasCustomPrompt="1"/>
          </p:nvPr>
        </p:nvSpPr>
        <p:spPr>
          <a:xfrm>
            <a:off x="4902929" y="1570070"/>
            <a:ext cx="369968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  <a:endParaRPr lang="de-DE" dirty="0"/>
          </a:p>
        </p:txBody>
      </p:sp>
      <p:sp>
        <p:nvSpPr>
          <p:cNvPr id="28" name="Diagrammplatzhalter 5"/>
          <p:cNvSpPr>
            <a:spLocks noGrp="1"/>
          </p:cNvSpPr>
          <p:nvPr>
            <p:ph type="chart" sz="quarter" idx="27" hasCustomPrompt="1"/>
          </p:nvPr>
        </p:nvSpPr>
        <p:spPr>
          <a:xfrm>
            <a:off x="585941" y="3280514"/>
            <a:ext cx="362121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  <a:endParaRPr lang="de-DE" dirty="0"/>
          </a:p>
        </p:txBody>
      </p:sp>
      <p:sp>
        <p:nvSpPr>
          <p:cNvPr id="29" name="Diagrammplatzhalter 5"/>
          <p:cNvSpPr>
            <a:spLocks noGrp="1"/>
          </p:cNvSpPr>
          <p:nvPr>
            <p:ph type="chart" sz="quarter" idx="28" hasCustomPrompt="1"/>
          </p:nvPr>
        </p:nvSpPr>
        <p:spPr>
          <a:xfrm>
            <a:off x="4902929" y="3280514"/>
            <a:ext cx="3699683" cy="1404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Chart</a:t>
            </a:r>
            <a:endParaRPr lang="de-DE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873" y="0"/>
            <a:ext cx="9159875" cy="28956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5873" y="2895600"/>
            <a:ext cx="9159875" cy="22479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8" descr="logo-STX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4"/>
          <a:stretch>
            <a:fillRect/>
          </a:stretch>
        </p:blipFill>
        <p:spPr bwMode="auto">
          <a:xfrm>
            <a:off x="390525" y="2841626"/>
            <a:ext cx="244633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7785" y="2398712"/>
            <a:ext cx="5184576" cy="993775"/>
          </a:xfrm>
          <a:prstGeom prst="rect">
            <a:avLst/>
          </a:prstGeom>
        </p:spPr>
        <p:txBody>
          <a:bodyPr lIns="91436" tIns="45718" rIns="91436" bIns="45718" anchor="t"/>
          <a:lstStyle>
            <a:lvl1pPr algn="l">
              <a:defRPr sz="28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Relationship Id="rId3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2" Type="http://schemas.openxmlformats.org/officeDocument/2006/relationships/theme" Target="../theme/theme2.xml"/><Relationship Id="rId21" Type="http://schemas.openxmlformats.org/officeDocument/2006/relationships/vmlDrawing" Target="../drawings/vmlDrawing5.vml"/><Relationship Id="rId20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9" Type="http://schemas.openxmlformats.org/officeDocument/2006/relationships/tags" Target="../tags/tag8.xml"/><Relationship Id="rId18" Type="http://schemas.openxmlformats.org/officeDocument/2006/relationships/tags" Target="../tags/tag7.xml"/><Relationship Id="rId17" Type="http://schemas.openxmlformats.org/officeDocument/2006/relationships/tags" Target="../tags/tag6.xml"/><Relationship Id="rId16" Type="http://schemas.openxmlformats.org/officeDocument/2006/relationships/image" Target="../media/image1.emf"/><Relationship Id="rId15" Type="http://schemas.openxmlformats.org/officeDocument/2006/relationships/oleObject" Target="../embeddings/oleObject5.bin"/><Relationship Id="rId14" Type="http://schemas.openxmlformats.org/officeDocument/2006/relationships/tags" Target="../tags/tag5.xml"/><Relationship Id="rId1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Relationship Id="rId3" Type="http://schemas.openxmlformats.org/officeDocument/2006/relationships/tags" Target="../tags/tag9.xml"/><Relationship Id="rId2" Type="http://schemas.openxmlformats.org/officeDocument/2006/relationships/slideLayout" Target="../slideLayouts/slideLayout16.xml"/><Relationship Id="rId11" Type="http://schemas.openxmlformats.org/officeDocument/2006/relationships/theme" Target="../theme/theme3.xml"/><Relationship Id="rId10" Type="http://schemas.openxmlformats.org/officeDocument/2006/relationships/vmlDrawing" Target="../drawings/vmlDrawing6.v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image" Target="../media/image1.emf"/><Relationship Id="rId7" Type="http://schemas.openxmlformats.org/officeDocument/2006/relationships/oleObject" Target="../embeddings/oleObject8.bin"/><Relationship Id="rId6" Type="http://schemas.openxmlformats.org/officeDocument/2006/relationships/tags" Target="../tags/tag1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4" Type="http://schemas.openxmlformats.org/officeDocument/2006/relationships/theme" Target="../theme/theme4.xml"/><Relationship Id="rId13" Type="http://schemas.openxmlformats.org/officeDocument/2006/relationships/vmlDrawing" Target="../drawings/vmlDrawing8.vml"/><Relationship Id="rId12" Type="http://schemas.openxmlformats.org/officeDocument/2006/relationships/image" Target="../media/image4.png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7" Type="http://schemas.openxmlformats.org/officeDocument/2006/relationships/vmlDrawing" Target="../drawings/vmlDrawing9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Relationship Id="rId3" Type="http://schemas.openxmlformats.org/officeDocument/2006/relationships/tags" Target="../tags/tag1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think-cell Folie" r:id="rId3" imgW="12700" imgH="12700" progId="TCLayout.ActiveDocument.1">
                  <p:embed/>
                </p:oleObj>
              </mc:Choice>
              <mc:Fallback>
                <p:oleObj name="think-cell Folie" r:id="rId3" imgW="12700" imgH="12700" progId="TCLayout.ActiveDocument.1">
                  <p:embed/>
                  <p:pic>
                    <p:nvPicPr>
                      <p:cNvPr id="0" name="图片 108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/>
          <p:nvPr/>
        </p:nvSpPr>
        <p:spPr>
          <a:xfrm>
            <a:off x="0" y="-7144"/>
            <a:ext cx="3746500" cy="51435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Oval 7"/>
          <p:cNvSpPr/>
          <p:nvPr/>
        </p:nvSpPr>
        <p:spPr>
          <a:xfrm>
            <a:off x="3497264" y="2095501"/>
            <a:ext cx="976312" cy="9747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Picture 8" descr="logo-STX-color.png"/>
          <p:cNvPicPr>
            <a:picLocks noChangeAspect="1"/>
          </p:cNvPicPr>
          <p:nvPr/>
        </p:nvPicPr>
        <p:blipFill>
          <a:blip r:embed="rId5"/>
          <a:srcRect l="23692"/>
          <a:stretch>
            <a:fillRect/>
          </a:stretch>
        </p:blipFill>
        <p:spPr bwMode="auto">
          <a:xfrm>
            <a:off x="3848101" y="1828800"/>
            <a:ext cx="4672013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logo-STX-white.png"/>
          <p:cNvPicPr>
            <a:picLocks noChangeAspect="1"/>
          </p:cNvPicPr>
          <p:nvPr/>
        </p:nvPicPr>
        <p:blipFill>
          <a:blip r:embed="rId6"/>
          <a:srcRect r="75694"/>
          <a:stretch>
            <a:fillRect/>
          </a:stretch>
        </p:blipFill>
        <p:spPr bwMode="auto">
          <a:xfrm>
            <a:off x="373064" y="1130301"/>
            <a:ext cx="2822575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342900" rtl="0" eaLnBrk="1" latinLnBrk="0" hangingPunct="1">
        <a:spcBef>
          <a:spcPct val="20000"/>
        </a:spcBef>
        <a:buFont typeface="Arial" panose="020B0604020202020204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 panose="020B0604020202020204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 panose="020B0604020202020204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3"/>
          <p:cNvSpPr/>
          <p:nvPr/>
        </p:nvSpPr>
        <p:spPr>
          <a:xfrm>
            <a:off x="0" y="-1"/>
            <a:ext cx="9144000" cy="958543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think-cell Folie" r:id="rId15" imgW="12700" imgH="12700" progId="TCLayout.ActiveDocument.1">
                  <p:embed/>
                </p:oleObj>
              </mc:Choice>
              <mc:Fallback>
                <p:oleObj name="think-cell Folie" r:id="rId15" imgW="12700" imgH="12700" progId="TCLayout.ActiveDocument.1">
                  <p:embed/>
                  <p:pic>
                    <p:nvPicPr>
                      <p:cNvPr id="0" name="图片 211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5916216" y="4907653"/>
            <a:ext cx="2895600" cy="7694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>
              <a:defRPr lang="en-GB" sz="500" b="0" i="0" smtClean="0">
                <a:solidFill>
                  <a:schemeClr val="bg1"/>
                </a:solidFill>
                <a:latin typeface="+mn-lt"/>
                <a:cs typeface="Calibri Light" panose="020F0302020204030204"/>
              </a:defRPr>
            </a:lvl1pPr>
          </a:lstStyle>
          <a:p>
            <a:pPr algn="r"/>
            <a:r>
              <a:rPr lang="de-DE"/>
              <a:t>Seite: </a:t>
            </a:r>
            <a:fld id="{E7550942-A291-48F7-A47C-F017F50DCE2F}" type="slidenum">
              <a:rPr smtClean="0"/>
            </a:fld>
            <a:endParaRPr dirty="0"/>
          </a:p>
        </p:txBody>
      </p:sp>
      <p:grpSp>
        <p:nvGrpSpPr>
          <p:cNvPr id="11" name="Gruppieren 10"/>
          <p:cNvGrpSpPr/>
          <p:nvPr>
            <p:custDataLst>
              <p:tags r:id="rId17"/>
            </p:custDataLst>
          </p:nvPr>
        </p:nvGrpSpPr>
        <p:grpSpPr>
          <a:xfrm>
            <a:off x="-113276" y="-72965"/>
            <a:ext cx="9357404" cy="5300575"/>
            <a:chOff x="-151035" y="-97287"/>
            <a:chExt cx="12476539" cy="7067433"/>
          </a:xfrm>
        </p:grpSpPr>
        <p:cxnSp>
          <p:nvCxnSpPr>
            <p:cNvPr id="84" name="Gerader Verbinder 83"/>
            <p:cNvCxnSpPr/>
            <p:nvPr userDrawn="1"/>
          </p:nvCxnSpPr>
          <p:spPr>
            <a:xfrm>
              <a:off x="-151035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>
            <a:xfrm>
              <a:off x="-151035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>
            <a:xfrm>
              <a:off x="-151035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>
            <a:xfrm>
              <a:off x="-151035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/>
            <p:cNvCxnSpPr/>
            <p:nvPr userDrawn="1"/>
          </p:nvCxnSpPr>
          <p:spPr>
            <a:xfrm>
              <a:off x="-151035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/>
            <p:cNvCxnSpPr/>
            <p:nvPr userDrawn="1"/>
          </p:nvCxnSpPr>
          <p:spPr>
            <a:xfrm>
              <a:off x="-151035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/>
            <p:cNvCxnSpPr/>
            <p:nvPr userDrawn="1"/>
          </p:nvCxnSpPr>
          <p:spPr>
            <a:xfrm>
              <a:off x="12229504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/>
            <p:cNvCxnSpPr/>
            <p:nvPr userDrawn="1"/>
          </p:nvCxnSpPr>
          <p:spPr>
            <a:xfrm>
              <a:off x="12229504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/>
            <p:cNvCxnSpPr/>
            <p:nvPr userDrawn="1"/>
          </p:nvCxnSpPr>
          <p:spPr>
            <a:xfrm>
              <a:off x="12229504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/>
            <p:cNvCxnSpPr/>
            <p:nvPr userDrawn="1"/>
          </p:nvCxnSpPr>
          <p:spPr>
            <a:xfrm>
              <a:off x="12229504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/>
            <p:cNvCxnSpPr/>
            <p:nvPr userDrawn="1"/>
          </p:nvCxnSpPr>
          <p:spPr>
            <a:xfrm>
              <a:off x="12229504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/>
            <p:cNvCxnSpPr/>
            <p:nvPr userDrawn="1"/>
          </p:nvCxnSpPr>
          <p:spPr>
            <a:xfrm>
              <a:off x="12229504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uppieren 95"/>
            <p:cNvGrpSpPr/>
            <p:nvPr userDrawn="1">
              <p:custDataLst>
                <p:tags r:id="rId18"/>
              </p:custDataLst>
            </p:nvPr>
          </p:nvGrpSpPr>
          <p:grpSpPr>
            <a:xfrm>
              <a:off x="450000" y="-97287"/>
              <a:ext cx="11299088" cy="72000"/>
              <a:chOff x="450000" y="-97287"/>
              <a:chExt cx="11299088" cy="72000"/>
            </a:xfrm>
          </p:grpSpPr>
          <p:cxnSp>
            <p:nvCxnSpPr>
              <p:cNvPr id="106" name="Gerader Verbinder 105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Gerader Verbinder 106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Gerader Verbinder 107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Gerader Verbinder 108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Gerader Verbinder 109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Gerader Verbinder 110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Gerader Verbinder 111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Gerader Verbinder 112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uppieren 96"/>
            <p:cNvGrpSpPr/>
            <p:nvPr userDrawn="1">
              <p:custDataLst>
                <p:tags r:id="rId19"/>
              </p:custDataLst>
            </p:nvPr>
          </p:nvGrpSpPr>
          <p:grpSpPr>
            <a:xfrm>
              <a:off x="450000" y="6898146"/>
              <a:ext cx="11299088" cy="72000"/>
              <a:chOff x="450000" y="-97287"/>
              <a:chExt cx="11299088" cy="72000"/>
            </a:xfrm>
          </p:grpSpPr>
          <p:cxnSp>
            <p:nvCxnSpPr>
              <p:cNvPr id="98" name="Gerader Verbinder 97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Gerader Verbinder 98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Gerader Verbinder 99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Gerader Verbinder 100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Gerader Verbinder 101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Gerader Verbinder 102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Gerader Verbinder 103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r Verbinder 104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Titelplatzhalter 12"/>
          <p:cNvSpPr>
            <a:spLocks noGrp="1"/>
          </p:cNvSpPr>
          <p:nvPr>
            <p:ph type="title"/>
          </p:nvPr>
        </p:nvSpPr>
        <p:spPr>
          <a:xfrm>
            <a:off x="329457" y="222489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  <p:sp>
        <p:nvSpPr>
          <p:cNvPr id="61" name="Textfeld 60"/>
          <p:cNvSpPr txBox="1"/>
          <p:nvPr/>
        </p:nvSpPr>
        <p:spPr>
          <a:xfrm>
            <a:off x="5916216" y="4876875"/>
            <a:ext cx="2895600" cy="13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de-DE"/>
            </a:defPPr>
            <a:lvl1pPr algn="ctr">
              <a:defRPr sz="800" b="0" i="0">
                <a:solidFill>
                  <a:schemeClr val="bg1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>
            <a:pPr algn="r"/>
            <a:r>
              <a:rPr lang="de-DE" sz="900" dirty="0">
                <a:solidFill>
                  <a:schemeClr val="accent3"/>
                </a:solidFill>
                <a:latin typeface="+mn-lt"/>
              </a:rPr>
              <a:t>Page: </a:t>
            </a:r>
            <a:fld id="{49C6E1B4-76A5-844A-8D6F-23019DBC3BDE}" type="slidenum">
              <a:rPr lang="de-DE" sz="900" smtClean="0">
                <a:solidFill>
                  <a:schemeClr val="accent3"/>
                </a:solidFill>
                <a:latin typeface="+mn-lt"/>
              </a:rPr>
            </a:fld>
            <a:r>
              <a:rPr lang="de-DE" sz="900" dirty="0">
                <a:solidFill>
                  <a:schemeClr val="accent3"/>
                </a:solidFill>
                <a:latin typeface="+mn-lt"/>
              </a:rPr>
              <a:t> </a:t>
            </a:r>
            <a:endParaRPr lang="de-DE" sz="9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21" name="Textplatzhalter 20"/>
          <p:cNvSpPr>
            <a:spLocks noGrp="1"/>
          </p:cNvSpPr>
          <p:nvPr>
            <p:ph type="body" idx="1"/>
          </p:nvPr>
        </p:nvSpPr>
        <p:spPr>
          <a:xfrm>
            <a:off x="337501" y="1167594"/>
            <a:ext cx="7619447" cy="35639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/>
              <a:t>Fourth 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pic>
        <p:nvPicPr>
          <p:cNvPr id="43" name="Picture 7" descr="logo-STX-color-notag.png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2499" y="4812999"/>
            <a:ext cx="1034651" cy="243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28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35890" indent="-135890" algn="l" defTabSz="342900" rtl="0" eaLnBrk="1" latinLnBrk="0" hangingPunct="1">
        <a:spcBef>
          <a:spcPts val="450"/>
        </a:spcBef>
        <a:buClr>
          <a:srgbClr val="53585D"/>
        </a:buClr>
        <a:buFont typeface="Arial" panose="020B0604020202020204" pitchFamily="34" charset="0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135890" indent="-135890" algn="l" defTabSz="342900" rtl="0" eaLnBrk="1" latinLnBrk="0" hangingPunct="1">
        <a:spcBef>
          <a:spcPts val="450"/>
        </a:spcBef>
        <a:buFont typeface="Arial" panose="020B0604020202020204" pitchFamily="34" charset="0"/>
        <a:buChar char="•"/>
        <a:defRPr sz="1400" kern="1200">
          <a:solidFill>
            <a:srgbClr val="737B82"/>
          </a:solidFill>
          <a:latin typeface="+mn-lt"/>
          <a:ea typeface="+mn-ea"/>
          <a:cs typeface="+mn-cs"/>
        </a:defRPr>
      </a:lvl2pPr>
      <a:lvl3pPr marL="271780" indent="-13589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200" kern="1200">
          <a:solidFill>
            <a:srgbClr val="000000"/>
          </a:solidFill>
          <a:latin typeface="+mn-lt"/>
          <a:ea typeface="+mn-ea"/>
          <a:cs typeface="+mn-cs"/>
        </a:defRPr>
      </a:lvl3pPr>
      <a:lvl4pPr marL="405130" indent="-13716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535940" indent="-13081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000" kern="1200">
          <a:solidFill>
            <a:srgbClr val="000000"/>
          </a:solidFill>
          <a:latin typeface="+mn-lt"/>
          <a:ea typeface="+mn-ea"/>
          <a:cs typeface="+mn-cs"/>
        </a:defRPr>
      </a:lvl5pPr>
      <a:lvl6pPr marL="671830" indent="-13589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000" kern="1200">
          <a:solidFill>
            <a:srgbClr val="000000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2"/>
          <p:cNvSpPr/>
          <p:nvPr/>
        </p:nvSpPr>
        <p:spPr>
          <a:xfrm rot="5400000">
            <a:off x="3610162" y="-3610160"/>
            <a:ext cx="1923677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7" name="think-cell Folie" r:id="rId4" imgW="12700" imgH="12700" progId="TCLayout.ActiveDocument.1">
                  <p:embed/>
                </p:oleObj>
              </mc:Choice>
              <mc:Fallback>
                <p:oleObj name="think-cell Folie" r:id="rId4" imgW="12700" imgH="12700" progId="TCLayout.ActiveDocument.1">
                  <p:embed/>
                  <p:pic>
                    <p:nvPicPr>
                      <p:cNvPr id="0" name="图片 620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5916216" y="4907653"/>
            <a:ext cx="2895600" cy="7694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>
              <a:defRPr lang="en-GB" sz="500" b="0" i="0" smtClean="0">
                <a:solidFill>
                  <a:schemeClr val="bg1"/>
                </a:solidFill>
                <a:latin typeface="+mn-lt"/>
                <a:cs typeface="Calibri Light" panose="020F0302020204030204"/>
              </a:defRPr>
            </a:lvl1pPr>
          </a:lstStyle>
          <a:p>
            <a:pPr algn="r"/>
            <a:r>
              <a:rPr lang="de-DE"/>
              <a:t>Seite: </a:t>
            </a:r>
            <a:fld id="{E7550942-A291-48F7-A47C-F017F50DCE2F}" type="slidenum">
              <a:rPr smtClean="0"/>
            </a:fld>
            <a:endParaRPr dirty="0"/>
          </a:p>
        </p:txBody>
      </p:sp>
      <p:grpSp>
        <p:nvGrpSpPr>
          <p:cNvPr id="11" name="Gruppieren 10"/>
          <p:cNvGrpSpPr/>
          <p:nvPr>
            <p:custDataLst>
              <p:tags r:id="rId6"/>
            </p:custDataLst>
          </p:nvPr>
        </p:nvGrpSpPr>
        <p:grpSpPr>
          <a:xfrm>
            <a:off x="-113276" y="-72965"/>
            <a:ext cx="9357404" cy="5300575"/>
            <a:chOff x="-151035" y="-97287"/>
            <a:chExt cx="12476539" cy="7067433"/>
          </a:xfrm>
        </p:grpSpPr>
        <p:cxnSp>
          <p:nvCxnSpPr>
            <p:cNvPr id="84" name="Gerader Verbinder 83"/>
            <p:cNvCxnSpPr/>
            <p:nvPr userDrawn="1"/>
          </p:nvCxnSpPr>
          <p:spPr>
            <a:xfrm>
              <a:off x="-151035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>
            <a:xfrm>
              <a:off x="-151035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>
            <a:xfrm>
              <a:off x="-151035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>
            <a:xfrm>
              <a:off x="-151035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/>
            <p:cNvCxnSpPr/>
            <p:nvPr userDrawn="1"/>
          </p:nvCxnSpPr>
          <p:spPr>
            <a:xfrm>
              <a:off x="-151035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/>
            <p:cNvCxnSpPr/>
            <p:nvPr userDrawn="1"/>
          </p:nvCxnSpPr>
          <p:spPr>
            <a:xfrm>
              <a:off x="-151035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/>
            <p:cNvCxnSpPr/>
            <p:nvPr userDrawn="1"/>
          </p:nvCxnSpPr>
          <p:spPr>
            <a:xfrm>
              <a:off x="12229504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/>
            <p:cNvCxnSpPr/>
            <p:nvPr userDrawn="1"/>
          </p:nvCxnSpPr>
          <p:spPr>
            <a:xfrm>
              <a:off x="12229504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/>
            <p:cNvCxnSpPr/>
            <p:nvPr userDrawn="1"/>
          </p:nvCxnSpPr>
          <p:spPr>
            <a:xfrm>
              <a:off x="12229504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/>
            <p:cNvCxnSpPr/>
            <p:nvPr userDrawn="1"/>
          </p:nvCxnSpPr>
          <p:spPr>
            <a:xfrm>
              <a:off x="12229504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/>
            <p:cNvCxnSpPr/>
            <p:nvPr userDrawn="1"/>
          </p:nvCxnSpPr>
          <p:spPr>
            <a:xfrm>
              <a:off x="12229504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/>
            <p:cNvCxnSpPr/>
            <p:nvPr userDrawn="1"/>
          </p:nvCxnSpPr>
          <p:spPr>
            <a:xfrm>
              <a:off x="12229504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uppieren 95"/>
            <p:cNvGrpSpPr/>
            <p:nvPr userDrawn="1">
              <p:custDataLst>
                <p:tags r:id="rId7"/>
              </p:custDataLst>
            </p:nvPr>
          </p:nvGrpSpPr>
          <p:grpSpPr>
            <a:xfrm>
              <a:off x="450000" y="-97287"/>
              <a:ext cx="11299088" cy="72000"/>
              <a:chOff x="450000" y="-97287"/>
              <a:chExt cx="11299088" cy="72000"/>
            </a:xfrm>
          </p:grpSpPr>
          <p:cxnSp>
            <p:nvCxnSpPr>
              <p:cNvPr id="106" name="Gerader Verbinder 105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Gerader Verbinder 106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Gerader Verbinder 107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Gerader Verbinder 108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Gerader Verbinder 109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Gerader Verbinder 110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Gerader Verbinder 111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Gerader Verbinder 112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uppieren 96"/>
            <p:cNvGrpSpPr/>
            <p:nvPr userDrawn="1">
              <p:custDataLst>
                <p:tags r:id="rId8"/>
              </p:custDataLst>
            </p:nvPr>
          </p:nvGrpSpPr>
          <p:grpSpPr>
            <a:xfrm>
              <a:off x="450000" y="6898146"/>
              <a:ext cx="11299088" cy="72000"/>
              <a:chOff x="450000" y="-97287"/>
              <a:chExt cx="11299088" cy="72000"/>
            </a:xfrm>
          </p:grpSpPr>
          <p:cxnSp>
            <p:nvCxnSpPr>
              <p:cNvPr id="98" name="Gerader Verbinder 97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Gerader Verbinder 98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Gerader Verbinder 99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Gerader Verbinder 100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Gerader Verbinder 101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Gerader Verbinder 102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Gerader Verbinder 103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r Verbinder 104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Titelplatzhalter 12"/>
          <p:cNvSpPr>
            <a:spLocks noGrp="1"/>
          </p:cNvSpPr>
          <p:nvPr>
            <p:ph type="title"/>
          </p:nvPr>
        </p:nvSpPr>
        <p:spPr>
          <a:xfrm>
            <a:off x="329456" y="627534"/>
            <a:ext cx="8474316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  <p:sp>
        <p:nvSpPr>
          <p:cNvPr id="61" name="Textfeld 60"/>
          <p:cNvSpPr txBox="1"/>
          <p:nvPr/>
        </p:nvSpPr>
        <p:spPr>
          <a:xfrm>
            <a:off x="5916216" y="4876875"/>
            <a:ext cx="2895600" cy="13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de-DE"/>
            </a:defPPr>
            <a:lvl1pPr algn="ctr">
              <a:defRPr sz="800" b="0" i="0">
                <a:solidFill>
                  <a:schemeClr val="bg1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>
            <a:pPr algn="r"/>
            <a:r>
              <a:rPr lang="de-DE" sz="900" dirty="0">
                <a:solidFill>
                  <a:schemeClr val="accent3"/>
                </a:solidFill>
                <a:latin typeface="+mn-lt"/>
              </a:rPr>
              <a:t>Page: </a:t>
            </a:r>
            <a:fld id="{49C6E1B4-76A5-844A-8D6F-23019DBC3BDE}" type="slidenum">
              <a:rPr lang="de-DE" sz="900" smtClean="0">
                <a:solidFill>
                  <a:schemeClr val="accent3"/>
                </a:solidFill>
                <a:latin typeface="+mn-lt"/>
              </a:rPr>
            </a:fld>
            <a:r>
              <a:rPr lang="de-DE" sz="900" dirty="0">
                <a:solidFill>
                  <a:schemeClr val="accent3"/>
                </a:solidFill>
                <a:latin typeface="+mn-lt"/>
              </a:rPr>
              <a:t> </a:t>
            </a:r>
            <a:endParaRPr lang="de-DE" sz="9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21" name="Textplatzhalter 20"/>
          <p:cNvSpPr>
            <a:spLocks noGrp="1"/>
          </p:cNvSpPr>
          <p:nvPr>
            <p:ph type="body" idx="1"/>
          </p:nvPr>
        </p:nvSpPr>
        <p:spPr>
          <a:xfrm>
            <a:off x="337501" y="2139702"/>
            <a:ext cx="8474315" cy="25918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pic>
        <p:nvPicPr>
          <p:cNvPr id="43" name="Picture 7" descr="logo-STX-color-notag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499" y="4812999"/>
            <a:ext cx="1034651" cy="243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hf hdr="0"/>
  <p:txStyles>
    <p:titleStyle>
      <a:lvl1pPr algn="ctr" defTabSz="342900" rtl="0" eaLnBrk="1" latinLnBrk="0" hangingPunct="1">
        <a:spcBef>
          <a:spcPct val="0"/>
        </a:spcBef>
        <a:buNone/>
        <a:defRPr sz="33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35890" indent="-135890" algn="l" defTabSz="342900" rtl="0" eaLnBrk="1" latinLnBrk="0" hangingPunct="1">
        <a:spcBef>
          <a:spcPts val="450"/>
        </a:spcBef>
        <a:buClr>
          <a:srgbClr val="53585D"/>
        </a:buClr>
        <a:buFont typeface="Arial" panose="020B0604020202020204" pitchFamily="34" charset="0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135890" indent="-135890" algn="l" defTabSz="342900" rtl="0" eaLnBrk="1" latinLnBrk="0" hangingPunct="1">
        <a:spcBef>
          <a:spcPts val="450"/>
        </a:spcBef>
        <a:buFont typeface="Arial" panose="020B0604020202020204" pitchFamily="34" charset="0"/>
        <a:buChar char="•"/>
        <a:defRPr sz="1400" kern="1200">
          <a:solidFill>
            <a:srgbClr val="737B82"/>
          </a:solidFill>
          <a:latin typeface="+mn-lt"/>
          <a:ea typeface="+mn-ea"/>
          <a:cs typeface="+mn-cs"/>
        </a:defRPr>
      </a:lvl2pPr>
      <a:lvl3pPr marL="271780" indent="-13589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405130" indent="-13716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535940" indent="-13081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671830" indent="-13589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1" name="think-cell Folie" r:id="rId7" imgW="12700" imgH="12700" progId="TCLayout.ActiveDocument.1">
                  <p:embed/>
                </p:oleObj>
              </mc:Choice>
              <mc:Fallback>
                <p:oleObj name="think-cell Folie" r:id="rId7" imgW="12700" imgH="12700" progId="TCLayout.ActiveDocument.1">
                  <p:embed/>
                  <p:pic>
                    <p:nvPicPr>
                      <p:cNvPr id="0" name="图片 723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5916216" y="4907653"/>
            <a:ext cx="2895600" cy="7694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>
              <a:defRPr lang="en-GB" sz="500" b="0" i="0" smtClean="0">
                <a:solidFill>
                  <a:schemeClr val="bg1"/>
                </a:solidFill>
                <a:latin typeface="+mn-lt"/>
                <a:cs typeface="Calibri Light" panose="020F0302020204030204"/>
              </a:defRPr>
            </a:lvl1pPr>
          </a:lstStyle>
          <a:p>
            <a:pPr algn="r"/>
            <a:r>
              <a:rPr lang="de-DE"/>
              <a:t>Seite: </a:t>
            </a:r>
            <a:fld id="{E7550942-A291-48F7-A47C-F017F50DCE2F}" type="slidenum">
              <a:rPr smtClean="0"/>
            </a:fld>
            <a:endParaRPr dirty="0"/>
          </a:p>
        </p:txBody>
      </p:sp>
      <p:grpSp>
        <p:nvGrpSpPr>
          <p:cNvPr id="11" name="Gruppieren 10"/>
          <p:cNvGrpSpPr/>
          <p:nvPr>
            <p:custDataLst>
              <p:tags r:id="rId9"/>
            </p:custDataLst>
          </p:nvPr>
        </p:nvGrpSpPr>
        <p:grpSpPr>
          <a:xfrm>
            <a:off x="-113276" y="-72965"/>
            <a:ext cx="9357404" cy="5300575"/>
            <a:chOff x="-151035" y="-97287"/>
            <a:chExt cx="12476539" cy="7067433"/>
          </a:xfrm>
        </p:grpSpPr>
        <p:cxnSp>
          <p:nvCxnSpPr>
            <p:cNvPr id="84" name="Gerader Verbinder 83"/>
            <p:cNvCxnSpPr/>
            <p:nvPr userDrawn="1"/>
          </p:nvCxnSpPr>
          <p:spPr>
            <a:xfrm>
              <a:off x="-151035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>
            <a:xfrm>
              <a:off x="-151035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>
            <a:xfrm>
              <a:off x="-151035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>
            <a:xfrm>
              <a:off x="-151035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/>
            <p:cNvCxnSpPr/>
            <p:nvPr userDrawn="1"/>
          </p:nvCxnSpPr>
          <p:spPr>
            <a:xfrm>
              <a:off x="-151035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/>
            <p:cNvCxnSpPr/>
            <p:nvPr userDrawn="1"/>
          </p:nvCxnSpPr>
          <p:spPr>
            <a:xfrm>
              <a:off x="-151035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/>
            <p:cNvCxnSpPr/>
            <p:nvPr userDrawn="1"/>
          </p:nvCxnSpPr>
          <p:spPr>
            <a:xfrm>
              <a:off x="12229504" y="3429933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/>
            <p:cNvCxnSpPr/>
            <p:nvPr userDrawn="1"/>
          </p:nvCxnSpPr>
          <p:spPr>
            <a:xfrm>
              <a:off x="12229504" y="6308340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/>
            <p:cNvCxnSpPr/>
            <p:nvPr userDrawn="1"/>
          </p:nvCxnSpPr>
          <p:spPr>
            <a:xfrm>
              <a:off x="12229504" y="652423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/>
            <p:cNvCxnSpPr/>
            <p:nvPr userDrawn="1"/>
          </p:nvCxnSpPr>
          <p:spPr>
            <a:xfrm>
              <a:off x="12229504" y="6669881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/>
            <p:cNvCxnSpPr/>
            <p:nvPr userDrawn="1"/>
          </p:nvCxnSpPr>
          <p:spPr>
            <a:xfrm>
              <a:off x="12229504" y="980728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/>
            <p:cNvCxnSpPr/>
            <p:nvPr userDrawn="1"/>
          </p:nvCxnSpPr>
          <p:spPr>
            <a:xfrm>
              <a:off x="12229504" y="1879302"/>
              <a:ext cx="96000" cy="0"/>
            </a:xfrm>
            <a:prstGeom prst="line">
              <a:avLst/>
            </a:prstGeom>
            <a:ln w="3175"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uppieren 95"/>
            <p:cNvGrpSpPr/>
            <p:nvPr userDrawn="1">
              <p:custDataLst>
                <p:tags r:id="rId10"/>
              </p:custDataLst>
            </p:nvPr>
          </p:nvGrpSpPr>
          <p:grpSpPr>
            <a:xfrm>
              <a:off x="450000" y="-97287"/>
              <a:ext cx="11299088" cy="72000"/>
              <a:chOff x="450000" y="-97287"/>
              <a:chExt cx="11299088" cy="72000"/>
            </a:xfrm>
          </p:grpSpPr>
          <p:cxnSp>
            <p:nvCxnSpPr>
              <p:cNvPr id="106" name="Gerader Verbinder 105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Gerader Verbinder 106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Gerader Verbinder 107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Gerader Verbinder 108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Gerader Verbinder 109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Gerader Verbinder 110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Gerader Verbinder 111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Gerader Verbinder 112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uppieren 96"/>
            <p:cNvGrpSpPr/>
            <p:nvPr userDrawn="1">
              <p:custDataLst>
                <p:tags r:id="rId11"/>
              </p:custDataLst>
            </p:nvPr>
          </p:nvGrpSpPr>
          <p:grpSpPr>
            <a:xfrm>
              <a:off x="450000" y="6898146"/>
              <a:ext cx="11299088" cy="72000"/>
              <a:chOff x="450000" y="-97287"/>
              <a:chExt cx="11299088" cy="72000"/>
            </a:xfrm>
          </p:grpSpPr>
          <p:cxnSp>
            <p:nvCxnSpPr>
              <p:cNvPr id="98" name="Gerader Verbinder 97"/>
              <p:cNvCxnSpPr/>
              <p:nvPr userDrawn="1"/>
            </p:nvCxnSpPr>
            <p:spPr>
              <a:xfrm rot="5400000">
                <a:off x="414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Gerader Verbinder 98"/>
              <p:cNvCxnSpPr/>
              <p:nvPr userDrawn="1"/>
            </p:nvCxnSpPr>
            <p:spPr>
              <a:xfrm rot="5400000">
                <a:off x="6060000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Gerader Verbinder 99"/>
              <p:cNvCxnSpPr/>
              <p:nvPr userDrawn="1"/>
            </p:nvCxnSpPr>
            <p:spPr>
              <a:xfrm rot="5400000">
                <a:off x="1057167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Gerader Verbinder 100"/>
              <p:cNvCxnSpPr/>
              <p:nvPr userDrawn="1"/>
            </p:nvCxnSpPr>
            <p:spPr>
              <a:xfrm rot="5400000">
                <a:off x="39686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Gerader Verbinder 101"/>
              <p:cNvCxnSpPr/>
              <p:nvPr userDrawn="1"/>
            </p:nvCxnSpPr>
            <p:spPr>
              <a:xfrm rot="5400000">
                <a:off x="4286196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Gerader Verbinder 102"/>
              <p:cNvCxnSpPr/>
              <p:nvPr userDrawn="1"/>
            </p:nvCxnSpPr>
            <p:spPr>
              <a:xfrm rot="5400000">
                <a:off x="78408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Gerader Verbinder 103"/>
              <p:cNvCxnSpPr/>
              <p:nvPr userDrawn="1"/>
            </p:nvCxnSpPr>
            <p:spPr>
              <a:xfrm rot="5400000">
                <a:off x="8158391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r Verbinder 104"/>
              <p:cNvCxnSpPr/>
              <p:nvPr userDrawn="1"/>
            </p:nvCxnSpPr>
            <p:spPr>
              <a:xfrm rot="5400000">
                <a:off x="11713088" y="-61287"/>
                <a:ext cx="72000" cy="0"/>
              </a:xfrm>
              <a:prstGeom prst="line">
                <a:avLst/>
              </a:prstGeom>
              <a:ln w="3175"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Titelplatzhalter 12"/>
          <p:cNvSpPr>
            <a:spLocks noGrp="1"/>
          </p:cNvSpPr>
          <p:nvPr>
            <p:ph type="title"/>
          </p:nvPr>
        </p:nvSpPr>
        <p:spPr>
          <a:xfrm>
            <a:off x="329457" y="222489"/>
            <a:ext cx="7619447" cy="53643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de-DE" dirty="0"/>
              <a:t>Add title</a:t>
            </a:r>
            <a:endParaRPr lang="de-DE" dirty="0"/>
          </a:p>
        </p:txBody>
      </p:sp>
      <p:sp>
        <p:nvSpPr>
          <p:cNvPr id="61" name="Textfeld 60"/>
          <p:cNvSpPr txBox="1"/>
          <p:nvPr/>
        </p:nvSpPr>
        <p:spPr>
          <a:xfrm>
            <a:off x="5916216" y="4876875"/>
            <a:ext cx="2895600" cy="13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de-DE"/>
            </a:defPPr>
            <a:lvl1pPr algn="ctr">
              <a:defRPr sz="800" b="0" i="0">
                <a:solidFill>
                  <a:schemeClr val="bg1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>
            <a:pPr algn="r"/>
            <a:r>
              <a:rPr lang="de-DE" sz="900" dirty="0">
                <a:solidFill>
                  <a:schemeClr val="accent3"/>
                </a:solidFill>
                <a:latin typeface="+mn-lt"/>
              </a:rPr>
              <a:t>Page: </a:t>
            </a:r>
            <a:fld id="{49C6E1B4-76A5-844A-8D6F-23019DBC3BDE}" type="slidenum">
              <a:rPr lang="de-DE" sz="900" smtClean="0">
                <a:solidFill>
                  <a:schemeClr val="accent3"/>
                </a:solidFill>
                <a:latin typeface="+mn-lt"/>
              </a:rPr>
            </a:fld>
            <a:r>
              <a:rPr lang="de-DE" sz="900" dirty="0">
                <a:solidFill>
                  <a:schemeClr val="accent3"/>
                </a:solidFill>
                <a:latin typeface="+mn-lt"/>
              </a:rPr>
              <a:t> </a:t>
            </a:r>
            <a:endParaRPr lang="de-DE" sz="9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21" name="Textplatzhalter 20"/>
          <p:cNvSpPr>
            <a:spLocks noGrp="1"/>
          </p:cNvSpPr>
          <p:nvPr>
            <p:ph type="body" idx="1"/>
          </p:nvPr>
        </p:nvSpPr>
        <p:spPr>
          <a:xfrm>
            <a:off x="337501" y="1167594"/>
            <a:ext cx="7619447" cy="35639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Insert </a:t>
            </a:r>
            <a:r>
              <a:rPr lang="de-DE" dirty="0" err="1"/>
              <a:t>text</a:t>
            </a:r>
            <a:endParaRPr lang="de-DE" dirty="0"/>
          </a:p>
          <a:p>
            <a:pPr lvl="2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pic>
        <p:nvPicPr>
          <p:cNvPr id="43" name="Picture 7" descr="logo-STX-color-notag.pn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2499" y="4812999"/>
            <a:ext cx="1034651" cy="243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33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35890" indent="-135890" algn="l" defTabSz="342900" rtl="0" eaLnBrk="1" latinLnBrk="0" hangingPunct="1">
        <a:spcBef>
          <a:spcPts val="450"/>
        </a:spcBef>
        <a:buClr>
          <a:srgbClr val="53585D"/>
        </a:buClr>
        <a:buFont typeface="Arial" panose="020B0604020202020204" pitchFamily="34" charset="0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135890" indent="-135890" algn="l" defTabSz="342900" rtl="0" eaLnBrk="1" latinLnBrk="0" hangingPunct="1">
        <a:spcBef>
          <a:spcPts val="450"/>
        </a:spcBef>
        <a:buFont typeface="Arial" panose="020B0604020202020204" pitchFamily="34" charset="0"/>
        <a:buChar char="•"/>
        <a:defRPr sz="1400" kern="1200">
          <a:solidFill>
            <a:srgbClr val="737B82"/>
          </a:solidFill>
          <a:latin typeface="+mn-lt"/>
          <a:ea typeface="+mn-ea"/>
          <a:cs typeface="+mn-cs"/>
        </a:defRPr>
      </a:lvl2pPr>
      <a:lvl3pPr marL="271780" indent="-13589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405130" indent="-13716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535940" indent="-13081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671830" indent="-135890" algn="l" defTabSz="342900" rtl="0" eaLnBrk="1" latinLnBrk="0" hangingPunct="1">
        <a:spcBef>
          <a:spcPts val="450"/>
        </a:spcBef>
        <a:buClr>
          <a:srgbClr val="53585D"/>
        </a:buClr>
        <a:buFont typeface="Symbol" panose="05050102010706020507" pitchFamily="18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8" name="think-cell Folie" r:id="rId4" imgW="12700" imgH="12700" progId="TCLayout.ActiveDocument.1">
                  <p:embed/>
                </p:oleObj>
              </mc:Choice>
              <mc:Fallback>
                <p:oleObj name="think-cell Folie" r:id="rId4" imgW="12700" imgH="12700" progId="TCLayout.ActiveDocument.1">
                  <p:embed/>
                  <p:pic>
                    <p:nvPicPr>
                      <p:cNvPr id="0" name="图片 927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logo-STX-white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22452" y="1982788"/>
            <a:ext cx="54991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hf hdr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342900" rtl="0" eaLnBrk="1" latinLnBrk="0" hangingPunct="1">
        <a:spcBef>
          <a:spcPct val="20000"/>
        </a:spcBef>
        <a:buFont typeface="Arial" panose="020B0604020202020204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 panose="020B0604020202020204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 panose="020B0604020202020204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3579594"/>
            <a:ext cx="4752528" cy="857250"/>
          </a:xfrm>
        </p:spPr>
        <p:txBody>
          <a:bodyPr/>
          <a:lstStyle/>
          <a:p>
            <a:pPr algn="ctr"/>
            <a:r>
              <a:rPr lang="zh-CN" sz="2800" dirty="0">
                <a:ea typeface="宋体" panose="02010600030101010101" pitchFamily="2" charset="-122"/>
              </a:rPr>
              <a:t>高创东菱</a:t>
            </a:r>
            <a:r>
              <a:rPr lang="en-US" altLang="zh-CN" sz="2800" dirty="0">
                <a:ea typeface="宋体" panose="02010600030101010101" pitchFamily="2" charset="-122"/>
              </a:rPr>
              <a:t>DS2</a:t>
            </a:r>
            <a:r>
              <a:rPr lang="zh-CN" altLang="en-US" sz="2800" dirty="0">
                <a:ea typeface="宋体" panose="02010600030101010101" pitchFamily="2" charset="-122"/>
              </a:rPr>
              <a:t>系列伺服电机</a:t>
            </a:r>
            <a:r>
              <a:rPr lang="zh-CN" altLang="en-US" sz="2800" dirty="0">
                <a:ea typeface="宋体" panose="02010600030101010101" pitchFamily="2" charset="-122"/>
                <a:sym typeface="+mn-ea"/>
              </a:rPr>
              <a:t>调试与</a:t>
            </a:r>
            <a:r>
              <a:rPr lang="zh-CN" altLang="en-US" sz="2800" dirty="0">
                <a:ea typeface="宋体" panose="02010600030101010101" pitchFamily="2" charset="-122"/>
              </a:rPr>
              <a:t>功能</a:t>
            </a:r>
            <a:r>
              <a:rPr lang="zh-CN" altLang="en-US" sz="2800" dirty="0">
                <a:ea typeface="宋体" panose="02010600030101010101" pitchFamily="2" charset="-122"/>
              </a:rPr>
              <a:t>应用</a:t>
            </a:r>
            <a:endParaRPr lang="zh-CN" altLang="en-US" sz="28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目录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Shape 1212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29458" y="1491630"/>
            <a:ext cx="6690814" cy="3029585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400050" lvl="0" indent="-400050" defTabSz="457200">
              <a:lnSpc>
                <a:spcPct val="150000"/>
              </a:lnSpc>
              <a:spcBef>
                <a:spcPts val="0"/>
              </a:spcBef>
              <a:buClrTx/>
              <a:buSzPct val="100000"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系列伺服基础信息的介绍</a:t>
            </a:r>
            <a:endParaRPr lang="zh-CN" altLang="zh-CN" sz="24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lvl="0" indent="-400050" defTabSz="457200">
              <a:lnSpc>
                <a:spcPct val="150000"/>
              </a:lnSpc>
              <a:spcBef>
                <a:spcPts val="0"/>
              </a:spcBef>
              <a:buClr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系列伺服接口及接线介绍</a:t>
            </a:r>
            <a:endParaRPr lang="zh-CN" altLang="zh-CN" sz="24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lvl="0" indent="-400050" defTabSz="457200">
              <a:lnSpc>
                <a:spcPct val="150000"/>
              </a:lnSpc>
              <a:spcBef>
                <a:spcPts val="0"/>
              </a:spcBef>
              <a:buClr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en-US" altLang="zh-CN" sz="2400" b="1" dirty="0" smtClean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lvl="0" indent="-400050" defTabSz="457200">
              <a:lnSpc>
                <a:spcPct val="150000"/>
              </a:lnSpc>
              <a:spcBef>
                <a:spcPts val="0"/>
              </a:spcBef>
              <a:buClr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</a:t>
            </a:r>
            <a:r>
              <a:rPr lang="zh-CN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常见的故障及</a:t>
            </a:r>
            <a:r>
              <a:rPr lang="zh-CN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常用监控数据</a:t>
            </a:r>
            <a:r>
              <a:rPr lang="zh-CN" altLang="en-US" sz="2400" b="1" dirty="0" smtClean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介绍</a:t>
            </a:r>
            <a:endParaRPr lang="zh-CN" altLang="zh-CN" sz="2400" b="1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lvl="0" indent="0" defTabSz="457200">
              <a:lnSpc>
                <a:spcPct val="120000"/>
              </a:lnSpc>
              <a:spcBef>
                <a:spcPts val="0"/>
              </a:spcBef>
              <a:buClr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 altLang="zh-CN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lang="zh-CN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一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系列伺服基础信息的介绍</a:t>
            </a:r>
            <a:endParaRPr lang="en-US" dirty="0"/>
          </a:p>
        </p:txBody>
      </p:sp>
      <p:sp>
        <p:nvSpPr>
          <p:cNvPr id="5" name="Shape 1212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23215" y="987425"/>
            <a:ext cx="8034020" cy="339852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lvl="0" indent="0" defTabSz="457200">
              <a:lnSpc>
                <a:spcPct val="120000"/>
              </a:lnSpc>
              <a:spcBef>
                <a:spcPts val="0"/>
              </a:spcBef>
              <a:buClr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一</a:t>
            </a:r>
            <a:r>
              <a:rPr lang="en-US" altLang="zh-CN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简介：</a:t>
            </a:r>
            <a:endParaRPr lang="zh-CN" altLang="en-US" b="1" dirty="0">
              <a:solidFill>
                <a:srgbClr val="FF0000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lvl="0" indent="0" defTabSz="457200">
              <a:lnSpc>
                <a:spcPct val="120000"/>
              </a:lnSpc>
              <a:spcBef>
                <a:spcPts val="0"/>
              </a:spcBef>
              <a:buClr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 </a:t>
            </a:r>
            <a:r>
              <a:rPr lang="zh-CN" altLang="zh-CN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东菱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属于高创旗下品牌，目前东菱品牌的主力产品，</a:t>
            </a:r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DS2P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和</a:t>
            </a:r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DS2A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，只有脉冲版本，</a:t>
            </a:r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100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瓦</a:t>
            </a:r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-1500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瓦。支持</a:t>
            </a:r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3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倍过载，编码器是</a:t>
            </a:r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17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位磁编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比较耐造，最高转速可以达到</a:t>
            </a:r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6000rpm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。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lvl="0" indent="0" defTabSz="457200">
              <a:lnSpc>
                <a:spcPct val="120000"/>
              </a:lnSpc>
              <a:spcBef>
                <a:spcPts val="0"/>
              </a:spcBef>
              <a:buClr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 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应用于包装设备，食品机械，木工设备，五金加工设备，以及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其他传统点到点的行业应用。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lvl="0" indent="0" defTabSz="457200">
              <a:lnSpc>
                <a:spcPct val="120000"/>
              </a:lnSpc>
              <a:spcBef>
                <a:spcPts val="0"/>
              </a:spcBef>
              <a:buClr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特点：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调试简单可以直接按键操作，调试可以不用电脑，接线简单，拥有电子铭牌功能</a:t>
            </a:r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，上手快，部署快，抗干扰能力较强，稳定性较好。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一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系列伺服基础信息的介绍</a:t>
            </a:r>
            <a:endParaRPr 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7315" y="9874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1-1.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驱动器外观基础信息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1635760"/>
            <a:ext cx="3919220" cy="25444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105" y="1022985"/>
            <a:ext cx="6031230" cy="3773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一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系列伺服基础信息的介绍</a:t>
            </a:r>
            <a:endParaRPr 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7315" y="9874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1-2.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铭牌基础</a:t>
            </a:r>
            <a:r>
              <a:rPr lang="zh-CN" altLang="en-US" b="1" dirty="0" err="1" smtClean="0">
                <a:solidFill>
                  <a:srgbClr val="FF0000"/>
                </a:solidFill>
              </a:rPr>
              <a:t>信息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888" t="3290" r="7714" b="4736"/>
          <a:stretch>
            <a:fillRect/>
          </a:stretch>
        </p:blipFill>
        <p:spPr>
          <a:xfrm>
            <a:off x="323850" y="1275715"/>
            <a:ext cx="4075430" cy="34677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3272" t="6383" r="4541" b="2591"/>
          <a:stretch>
            <a:fillRect/>
          </a:stretch>
        </p:blipFill>
        <p:spPr>
          <a:xfrm>
            <a:off x="4932045" y="956945"/>
            <a:ext cx="4028440" cy="4186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一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系列伺服基础信息的介绍</a:t>
            </a:r>
            <a:endParaRPr 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7315" y="9874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1-3.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选型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4340" y="1711960"/>
            <a:ext cx="732409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DS2</a:t>
            </a:r>
            <a:r>
              <a:rPr lang="zh-CN" altLang="en-US" dirty="0" err="1" smtClean="0">
                <a:solidFill>
                  <a:srgbClr val="53585D"/>
                </a:solidFill>
              </a:rPr>
              <a:t>系列的伺服电机，驱动器的功能无需选择，选型根据场合的</a:t>
            </a:r>
            <a:r>
              <a:rPr lang="zh-CN" altLang="en-US" dirty="0" err="1" smtClean="0">
                <a:solidFill>
                  <a:srgbClr val="53585D"/>
                </a:solidFill>
              </a:rPr>
              <a:t>负载需求选择相应功率段的</a:t>
            </a:r>
            <a:r>
              <a:rPr lang="zh-CN" altLang="en-US" dirty="0" err="1" smtClean="0">
                <a:solidFill>
                  <a:srgbClr val="53585D"/>
                </a:solidFill>
              </a:rPr>
              <a:t>即可。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电机选型需要根据使用场合惯量，是否需要带制动器，以及场合是否有需求使用绝对值</a:t>
            </a:r>
            <a:r>
              <a:rPr lang="zh-CN" altLang="en-US" dirty="0" err="1" smtClean="0">
                <a:solidFill>
                  <a:srgbClr val="53585D"/>
                </a:solidFill>
              </a:rPr>
              <a:t>编码器。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一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系列伺服基础信息的介绍</a:t>
            </a:r>
            <a:endParaRPr 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7315" y="9874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1-3.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驱动器按键</a:t>
            </a:r>
            <a:r>
              <a:rPr lang="zh-CN" altLang="en-US" b="1" dirty="0" err="1" smtClean="0">
                <a:solidFill>
                  <a:srgbClr val="FF0000"/>
                </a:solidFill>
              </a:rPr>
              <a:t>操作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1635760"/>
            <a:ext cx="3919220" cy="25444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974" t="12587"/>
          <a:stretch>
            <a:fillRect/>
          </a:stretch>
        </p:blipFill>
        <p:spPr>
          <a:xfrm>
            <a:off x="3454400" y="1059815"/>
            <a:ext cx="5222875" cy="22891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68445" y="3363595"/>
            <a:ext cx="4321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驱动器初始界面显示</a:t>
            </a:r>
            <a:r>
              <a:rPr lang="en-US" altLang="zh-CN" dirty="0" err="1" smtClean="0">
                <a:solidFill>
                  <a:srgbClr val="53585D"/>
                </a:solidFill>
              </a:rPr>
              <a:t>bb</a:t>
            </a:r>
            <a:r>
              <a:rPr lang="zh-CN" altLang="en-US" dirty="0" err="1" smtClean="0">
                <a:solidFill>
                  <a:srgbClr val="53585D"/>
                </a:solidFill>
              </a:rPr>
              <a:t>为没有使能状态，调试完参数后上完使能后会显示</a:t>
            </a:r>
            <a:r>
              <a:rPr lang="en-US" altLang="zh-CN" dirty="0" err="1" smtClean="0">
                <a:solidFill>
                  <a:srgbClr val="53585D"/>
                </a:solidFill>
              </a:rPr>
              <a:t>run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一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系列伺服基础信息的介绍</a:t>
            </a:r>
            <a:endParaRPr 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7315" y="9874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1-4.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驱动器按键</a:t>
            </a:r>
            <a:r>
              <a:rPr lang="zh-CN" altLang="en-US" b="1" dirty="0" err="1" smtClean="0">
                <a:solidFill>
                  <a:srgbClr val="FF0000"/>
                </a:solidFill>
              </a:rPr>
              <a:t>操作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1635760"/>
            <a:ext cx="3919220" cy="25444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t="10155"/>
          <a:stretch>
            <a:fillRect/>
          </a:stretch>
        </p:blipFill>
        <p:spPr>
          <a:xfrm>
            <a:off x="3275965" y="1779270"/>
            <a:ext cx="5288280" cy="19100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780155" y="3651885"/>
            <a:ext cx="46240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默认驱动器显示为</a:t>
            </a:r>
            <a:r>
              <a:rPr lang="en-US" altLang="zh-CN" dirty="0" err="1" smtClean="0">
                <a:solidFill>
                  <a:srgbClr val="53585D"/>
                </a:solidFill>
              </a:rPr>
              <a:t>bb</a:t>
            </a:r>
            <a:r>
              <a:rPr lang="zh-CN" altLang="en-US" dirty="0" err="1" smtClean="0">
                <a:solidFill>
                  <a:srgbClr val="53585D"/>
                </a:solidFill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</a:rPr>
              <a:t>run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，如果客户有需要驱动器上电显示转速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dp000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可以将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PA52F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设置为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0000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则上电初始界面就显示电机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转速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ClrTx/>
              <a:buSzPct val="100000"/>
              <a:buFont typeface="+mj-ea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28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二</a:t>
            </a:r>
            <a:r>
              <a:rPr lang="en-US" altLang="zh-CN" sz="28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.DS2A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伺服接口介绍</a:t>
            </a:r>
            <a:endParaRPr lang="zh-CN" altLang="en-US" sz="2800" b="1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885" y="1131570"/>
            <a:ext cx="6191250" cy="38887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7950" y="105981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驱动器插口分布图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二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.DS2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系列伺服接口介绍</a:t>
            </a:r>
            <a:endParaRPr 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29565" y="1059815"/>
            <a:ext cx="1924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1.</a:t>
            </a:r>
            <a:r>
              <a:rPr lang="zh-CN" altLang="en-US" b="1" dirty="0" err="1" smtClean="0">
                <a:solidFill>
                  <a:srgbClr val="FF0000"/>
                </a:solidFill>
                <a:ea typeface="宋体" panose="02010600030101010101" pitchFamily="2" charset="-122"/>
              </a:rPr>
              <a:t>通讯</a:t>
            </a:r>
            <a:r>
              <a:rPr lang="zh-CN" altLang="en-US" b="1" dirty="0" err="1" smtClean="0">
                <a:solidFill>
                  <a:srgbClr val="FF0000"/>
                </a:solidFill>
              </a:rPr>
              <a:t>接口介绍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pic>
        <p:nvPicPr>
          <p:cNvPr id="14" name="图片 13"/>
          <p:cNvPicPr/>
          <p:nvPr/>
        </p:nvPicPr>
        <p:blipFill>
          <a:blip r:embed="rId1"/>
          <a:stretch>
            <a:fillRect/>
          </a:stretch>
        </p:blipFill>
        <p:spPr>
          <a:xfrm>
            <a:off x="7020560" y="1851660"/>
            <a:ext cx="1353820" cy="165354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444615" y="1059815"/>
            <a:ext cx="2611120" cy="520065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1400">
                <a:solidFill>
                  <a:srgbClr val="305CE7"/>
                </a:solidFill>
                <a:latin typeface="黑体" panose="02010609060101010101" charset="-122"/>
                <a:ea typeface="黑体" panose="02010609060101010101" charset="-122"/>
              </a:rPr>
              <a:t>CN3</a:t>
            </a:r>
            <a:r>
              <a:rPr lang="zh-CN" altLang="en-US" sz="1400">
                <a:solidFill>
                  <a:srgbClr val="305CE7"/>
                </a:solidFill>
                <a:latin typeface="黑体" panose="02010609060101010101" charset="-122"/>
                <a:ea typeface="黑体" panose="02010609060101010101" charset="-122"/>
              </a:rPr>
              <a:t>口： </a:t>
            </a:r>
            <a:endParaRPr lang="zh-CN" altLang="en-US" sz="1400">
              <a:solidFill>
                <a:srgbClr val="305CE7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1400">
                <a:solidFill>
                  <a:srgbClr val="305CE7"/>
                </a:solidFill>
                <a:latin typeface="黑体" panose="02010609060101010101" charset="-122"/>
                <a:ea typeface="黑体" panose="02010609060101010101" charset="-122"/>
              </a:rPr>
              <a:t>使用带屏蔽层和磁环</a:t>
            </a:r>
            <a:r>
              <a:rPr lang="en-US" altLang="zh-CN" sz="1400">
                <a:solidFill>
                  <a:srgbClr val="305CE7"/>
                </a:solidFill>
                <a:latin typeface="黑体" panose="02010609060101010101" charset="-122"/>
                <a:ea typeface="黑体" panose="02010609060101010101" charset="-122"/>
              </a:rPr>
              <a:t>mini usb</a:t>
            </a:r>
            <a:endParaRPr lang="en-US" altLang="zh-CN" sz="1400">
              <a:solidFill>
                <a:srgbClr val="305CE7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1400">
                <a:solidFill>
                  <a:srgbClr val="305CE7"/>
                </a:solidFill>
                <a:latin typeface="黑体" panose="02010609060101010101" charset="-122"/>
                <a:ea typeface="黑体" panose="02010609060101010101" charset="-122"/>
              </a:rPr>
              <a:t>调试线，最大长度不建议超过</a:t>
            </a:r>
            <a:r>
              <a:rPr lang="en-US" altLang="zh-CN" sz="1400">
                <a:solidFill>
                  <a:srgbClr val="305CE7"/>
                </a:solidFill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lang="zh-CN" altLang="en-US" sz="1400">
                <a:solidFill>
                  <a:srgbClr val="305CE7"/>
                </a:solidFill>
                <a:latin typeface="黑体" panose="02010609060101010101" charset="-122"/>
                <a:ea typeface="黑体" panose="02010609060101010101" charset="-122"/>
              </a:rPr>
              <a:t>米</a:t>
            </a:r>
            <a:endParaRPr lang="zh-CN" altLang="en-US" sz="1400">
              <a:solidFill>
                <a:srgbClr val="305CE7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rcRect l="4866" t="8454" r="5209" b="7076"/>
          <a:stretch>
            <a:fillRect/>
          </a:stretch>
        </p:blipFill>
        <p:spPr>
          <a:xfrm>
            <a:off x="5076190" y="3723640"/>
            <a:ext cx="2026920" cy="10960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010" y="3651885"/>
            <a:ext cx="1282065" cy="119253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52095" y="2335530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DS2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伺服的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CN3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口支持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miniusb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线通讯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协议。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9705" y="3157855"/>
            <a:ext cx="3048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CN4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CN5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是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485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通讯口，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485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通讯需使用网线的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脚和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脚接对应接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usb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转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485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模块的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485+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485-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，调试时可以选择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CN4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或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CN5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插线，不分进出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2095" y="1635760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DS2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调试口位于驱动器的上方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1370" y="2095500"/>
            <a:ext cx="3390900" cy="112458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948805" y="4598035"/>
            <a:ext cx="1637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usb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转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485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模块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二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.DS2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伺服接口介绍</a:t>
            </a:r>
            <a:endParaRPr 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29565" y="1059815"/>
            <a:ext cx="1924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2-1.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脉冲接</a:t>
            </a:r>
            <a:r>
              <a:rPr lang="zh-CN" altLang="en-US" b="1" dirty="0" err="1" smtClean="0">
                <a:solidFill>
                  <a:srgbClr val="FF0000"/>
                </a:solidFill>
              </a:rPr>
              <a:t>线介绍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28410" t="19064" r="33542"/>
          <a:stretch>
            <a:fillRect/>
          </a:stretch>
        </p:blipFill>
        <p:spPr>
          <a:xfrm>
            <a:off x="612140" y="1923415"/>
            <a:ext cx="2664460" cy="1800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9750" y="379539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CN1</a:t>
            </a:r>
            <a:r>
              <a:rPr lang="zh-CN" altLang="en-US" dirty="0" err="1" smtClean="0">
                <a:solidFill>
                  <a:srgbClr val="53585D"/>
                </a:solidFill>
              </a:rPr>
              <a:t>为驱动器的</a:t>
            </a:r>
            <a:r>
              <a:rPr lang="en-US" altLang="zh-CN" dirty="0" err="1" smtClean="0">
                <a:solidFill>
                  <a:srgbClr val="53585D"/>
                </a:solidFill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</a:rPr>
              <a:t>接口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1283970"/>
            <a:ext cx="4267200" cy="19354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596505" y="1275715"/>
            <a:ext cx="4457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差分脉冲</a:t>
            </a:r>
            <a:r>
              <a:rPr lang="zh-CN" altLang="en-US" dirty="0" err="1" smtClean="0">
                <a:solidFill>
                  <a:srgbClr val="53585D"/>
                </a:solidFill>
              </a:rPr>
              <a:t>接线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45" y="3219450"/>
            <a:ext cx="3747770" cy="18802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596505" y="3291840"/>
            <a:ext cx="4457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单</a:t>
            </a:r>
            <a:r>
              <a:rPr lang="zh-CN" altLang="en-US" dirty="0" err="1" smtClean="0">
                <a:solidFill>
                  <a:srgbClr val="53585D"/>
                </a:solidFill>
              </a:rPr>
              <a:t>端脉冲</a:t>
            </a:r>
            <a:r>
              <a:rPr lang="zh-CN" altLang="en-US" dirty="0" err="1" smtClean="0">
                <a:solidFill>
                  <a:srgbClr val="53585D"/>
                </a:solidFill>
              </a:rPr>
              <a:t>接线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5004435" y="987425"/>
            <a:ext cx="16617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FF0000"/>
                </a:solidFill>
              </a:rPr>
              <a:t>NPN</a:t>
            </a:r>
            <a:r>
              <a:rPr lang="zh-CN" altLang="en-US" dirty="0" err="1" smtClean="0">
                <a:solidFill>
                  <a:srgbClr val="FF0000"/>
                </a:solidFill>
              </a:rPr>
              <a:t>脉冲接线</a:t>
            </a:r>
            <a:endParaRPr lang="zh-CN" altLang="en-US" dirty="0" err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二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.DS2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系列伺服接口介绍</a:t>
            </a:r>
            <a:endParaRPr 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29565" y="1059815"/>
            <a:ext cx="1924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2-1.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脉冲接</a:t>
            </a:r>
            <a:r>
              <a:rPr lang="zh-CN" altLang="en-US" b="1" dirty="0" err="1" smtClean="0">
                <a:solidFill>
                  <a:srgbClr val="FF0000"/>
                </a:solidFill>
              </a:rPr>
              <a:t>线介绍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28410" t="19064" r="33542"/>
          <a:stretch>
            <a:fillRect/>
          </a:stretch>
        </p:blipFill>
        <p:spPr>
          <a:xfrm>
            <a:off x="612140" y="1923415"/>
            <a:ext cx="2664460" cy="1800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9750" y="379539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CN1</a:t>
            </a:r>
            <a:r>
              <a:rPr lang="zh-CN" altLang="en-US" dirty="0" err="1" smtClean="0">
                <a:solidFill>
                  <a:srgbClr val="53585D"/>
                </a:solidFill>
              </a:rPr>
              <a:t>为驱动器的</a:t>
            </a:r>
            <a:r>
              <a:rPr lang="en-US" altLang="zh-CN" dirty="0" err="1" smtClean="0">
                <a:solidFill>
                  <a:srgbClr val="53585D"/>
                </a:solidFill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</a:rPr>
              <a:t>接口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1283970"/>
            <a:ext cx="4267200" cy="193548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 flipH="1">
            <a:off x="5004435" y="987425"/>
            <a:ext cx="16617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FF0000"/>
                </a:solidFill>
              </a:rPr>
              <a:t>PNP</a:t>
            </a:r>
            <a:r>
              <a:rPr lang="zh-CN" altLang="en-US" dirty="0" err="1" smtClean="0">
                <a:solidFill>
                  <a:srgbClr val="FF0000"/>
                </a:solidFill>
              </a:rPr>
              <a:t>脉冲接线</a:t>
            </a:r>
            <a:endParaRPr lang="zh-CN" altLang="en-US" dirty="0" err="1" smtClean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11955" y="3363595"/>
            <a:ext cx="38836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PNP</a:t>
            </a:r>
            <a:r>
              <a:rPr lang="zh-CN" altLang="en-US" dirty="0" err="1" smtClean="0">
                <a:solidFill>
                  <a:srgbClr val="53585D"/>
                </a:solidFill>
              </a:rPr>
              <a:t>接线注意事项：需要在</a:t>
            </a:r>
            <a:r>
              <a:rPr lang="en-US" altLang="zh-CN" dirty="0" err="1" smtClean="0">
                <a:solidFill>
                  <a:srgbClr val="53585D"/>
                </a:solidFill>
              </a:rPr>
              <a:t>7</a:t>
            </a:r>
            <a:r>
              <a:rPr lang="zh-CN" altLang="en-US" dirty="0" err="1" smtClean="0">
                <a:solidFill>
                  <a:srgbClr val="53585D"/>
                </a:solidFill>
              </a:rPr>
              <a:t>脚和</a:t>
            </a:r>
            <a:r>
              <a:rPr lang="en-US" altLang="zh-CN" dirty="0" err="1" smtClean="0">
                <a:solidFill>
                  <a:srgbClr val="53585D"/>
                </a:solidFill>
              </a:rPr>
              <a:t>11</a:t>
            </a:r>
            <a:r>
              <a:rPr lang="zh-CN" altLang="en-US" dirty="0" err="1" smtClean="0">
                <a:solidFill>
                  <a:srgbClr val="53585D"/>
                </a:solidFill>
              </a:rPr>
              <a:t>脚分别串联一个</a:t>
            </a:r>
            <a:r>
              <a:rPr lang="en-US" altLang="zh-CN" dirty="0" err="1" smtClean="0">
                <a:solidFill>
                  <a:srgbClr val="53585D"/>
                </a:solidFill>
              </a:rPr>
              <a:t>2k</a:t>
            </a:r>
            <a:r>
              <a:rPr lang="zh-CN" altLang="en-US" dirty="0" err="1" smtClean="0">
                <a:solidFill>
                  <a:srgbClr val="53585D"/>
                </a:solidFill>
              </a:rPr>
              <a:t>电阻进行限流，然后</a:t>
            </a:r>
            <a:r>
              <a:rPr lang="en-US" altLang="zh-CN" dirty="0" err="1" smtClean="0">
                <a:solidFill>
                  <a:srgbClr val="53585D"/>
                </a:solidFill>
              </a:rPr>
              <a:t>8</a:t>
            </a:r>
            <a:r>
              <a:rPr lang="zh-CN" altLang="en-US" dirty="0" err="1" smtClean="0">
                <a:solidFill>
                  <a:srgbClr val="53585D"/>
                </a:solidFill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</a:rPr>
              <a:t>12</a:t>
            </a:r>
            <a:r>
              <a:rPr lang="zh-CN" altLang="en-US" dirty="0" err="1" smtClean="0">
                <a:solidFill>
                  <a:srgbClr val="53585D"/>
                </a:solidFill>
              </a:rPr>
              <a:t>脚接</a:t>
            </a:r>
            <a:r>
              <a:rPr lang="en-US" altLang="zh-CN" dirty="0" err="1" smtClean="0">
                <a:solidFill>
                  <a:srgbClr val="53585D"/>
                </a:solidFill>
              </a:rPr>
              <a:t>0v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。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二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.DS2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系列伺服接口介绍</a:t>
            </a:r>
            <a:endParaRPr 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29565" y="1059815"/>
            <a:ext cx="1924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2-1.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脉冲接</a:t>
            </a:r>
            <a:r>
              <a:rPr lang="zh-CN" altLang="en-US" b="1" dirty="0" err="1" smtClean="0">
                <a:solidFill>
                  <a:srgbClr val="FF0000"/>
                </a:solidFill>
              </a:rPr>
              <a:t>线介绍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950" y="1491615"/>
            <a:ext cx="321056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 err="1" smtClean="0">
                <a:solidFill>
                  <a:srgbClr val="53585D"/>
                </a:solidFill>
              </a:rPr>
              <a:t>脉冲干扰的处理</a:t>
            </a:r>
            <a:r>
              <a:rPr lang="zh-CN" altLang="en-US" b="1" dirty="0" err="1" smtClean="0">
                <a:solidFill>
                  <a:srgbClr val="53585D"/>
                </a:solidFill>
              </a:rPr>
              <a:t>：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需要使用带屏蔽层的双绞线，</a:t>
            </a:r>
            <a:r>
              <a:rPr lang="zh-CN" altLang="en-US" dirty="0" err="1" smtClean="0">
                <a:solidFill>
                  <a:srgbClr val="53585D"/>
                </a:solidFill>
              </a:rPr>
              <a:t>在驱动器遇到有干扰的场合时首先要检查驱动器接地、屏蔽线是否正常，在确保接线没问题后，可以更改参数</a:t>
            </a:r>
            <a:r>
              <a:rPr lang="en-US" altLang="zh-CN" dirty="0" err="1" smtClean="0">
                <a:solidFill>
                  <a:srgbClr val="53585D"/>
                </a:solidFill>
              </a:rPr>
              <a:t>PA201</a:t>
            </a:r>
            <a:r>
              <a:rPr lang="zh-CN" altLang="en-US" dirty="0" err="1" smtClean="0">
                <a:solidFill>
                  <a:srgbClr val="53585D"/>
                </a:solidFill>
              </a:rPr>
              <a:t>进行滤波增加滤波</a:t>
            </a:r>
            <a:r>
              <a:rPr lang="zh-CN" altLang="en-US" dirty="0" err="1" smtClean="0">
                <a:solidFill>
                  <a:srgbClr val="53585D"/>
                </a:solidFill>
              </a:rPr>
              <a:t>等级。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1945" t="2287"/>
          <a:stretch>
            <a:fillRect/>
          </a:stretch>
        </p:blipFill>
        <p:spPr>
          <a:xfrm>
            <a:off x="3564255" y="987425"/>
            <a:ext cx="4828540" cy="40919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9705" y="3579495"/>
            <a:ext cx="3048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如果不清楚当前上位机频率是多少，可以监控驱动器</a:t>
            </a:r>
            <a:r>
              <a:rPr lang="en-US" altLang="zh-CN" dirty="0" err="1" smtClean="0">
                <a:solidFill>
                  <a:srgbClr val="53585D"/>
                </a:solidFill>
              </a:rPr>
              <a:t>dp014</a:t>
            </a:r>
            <a:r>
              <a:rPr lang="zh-CN" altLang="en-US" dirty="0" err="1" smtClean="0">
                <a:solidFill>
                  <a:srgbClr val="53585D"/>
                </a:solidFill>
              </a:rPr>
              <a:t>的值就是当前的脉冲</a:t>
            </a:r>
            <a:r>
              <a:rPr lang="zh-CN" altLang="en-US" dirty="0" err="1" smtClean="0">
                <a:solidFill>
                  <a:srgbClr val="53585D"/>
                </a:solidFill>
              </a:rPr>
              <a:t>频率。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二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.DS2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系列伺服接口介绍</a:t>
            </a:r>
            <a:endParaRPr 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23850" y="1059180"/>
            <a:ext cx="3141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3.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其他常规</a:t>
            </a:r>
            <a:r>
              <a:rPr lang="en-US" altLang="zh-CN" b="1" dirty="0" err="1" smtClean="0">
                <a:solidFill>
                  <a:srgbClr val="FF0000"/>
                </a:solidFill>
              </a:rPr>
              <a:t>io</a:t>
            </a:r>
            <a:r>
              <a:rPr lang="zh-CN" altLang="en-US" b="1" dirty="0" err="1" smtClean="0">
                <a:solidFill>
                  <a:srgbClr val="FF0000"/>
                </a:solidFill>
              </a:rPr>
              <a:t>接线</a:t>
            </a:r>
            <a:r>
              <a:rPr lang="zh-CN" altLang="en-US" b="1" dirty="0" err="1" smtClean="0">
                <a:solidFill>
                  <a:srgbClr val="FF0000"/>
                </a:solidFill>
              </a:rPr>
              <a:t>图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t="3686"/>
          <a:stretch>
            <a:fillRect/>
          </a:stretch>
        </p:blipFill>
        <p:spPr>
          <a:xfrm>
            <a:off x="2484120" y="987425"/>
            <a:ext cx="3735705" cy="41998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940425" y="1347470"/>
            <a:ext cx="3048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其他常用的</a:t>
            </a:r>
            <a:r>
              <a:rPr lang="en-US" altLang="zh-CN" dirty="0" err="1" smtClean="0">
                <a:solidFill>
                  <a:srgbClr val="53585D"/>
                </a:solidFill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，例如分频脉冲及常用的输入、输出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使能，报警清除，及报警信号如图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所示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二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.DS2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系列伺服接口介绍</a:t>
            </a:r>
            <a:endParaRPr 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23850" y="1059180"/>
            <a:ext cx="3141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3-2 </a:t>
            </a:r>
            <a:r>
              <a:rPr lang="en-US" altLang="zh-CN" b="1" dirty="0" err="1" smtClean="0">
                <a:solidFill>
                  <a:srgbClr val="FF0000"/>
                </a:solidFill>
                <a:sym typeface="+mn-ea"/>
              </a:rPr>
              <a:t>io</a:t>
            </a:r>
            <a:r>
              <a:rPr lang="zh-CN" altLang="en-US" b="1" dirty="0" err="1" smtClean="0">
                <a:solidFill>
                  <a:srgbClr val="FF0000"/>
                </a:solidFill>
                <a:sym typeface="+mn-ea"/>
              </a:rPr>
              <a:t>分配以及电平的取反</a:t>
            </a:r>
            <a:endParaRPr lang="zh-CN" altLang="en-US" b="1" dirty="0" err="1" smtClean="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7855" y="411480"/>
            <a:ext cx="4640580" cy="47320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9730" y="1666240"/>
            <a:ext cx="3048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PA500</a:t>
            </a:r>
            <a:r>
              <a:rPr lang="zh-CN" altLang="en-US" dirty="0" err="1" smtClean="0">
                <a:solidFill>
                  <a:srgbClr val="53585D"/>
                </a:solidFill>
              </a:rPr>
              <a:t>对应的就是输入</a:t>
            </a:r>
            <a:r>
              <a:rPr lang="en-US" altLang="zh-CN" dirty="0" err="1" smtClean="0">
                <a:solidFill>
                  <a:srgbClr val="53585D"/>
                </a:solidFill>
              </a:rPr>
              <a:t>1</a:t>
            </a:r>
            <a:r>
              <a:rPr lang="zh-CN" altLang="en-US" dirty="0" err="1" smtClean="0">
                <a:solidFill>
                  <a:srgbClr val="53585D"/>
                </a:solidFill>
              </a:rPr>
              <a:t>的一个</a:t>
            </a:r>
            <a:r>
              <a:rPr lang="en-US" altLang="zh-CN" dirty="0" err="1" smtClean="0">
                <a:solidFill>
                  <a:srgbClr val="53585D"/>
                </a:solidFill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</a:rPr>
              <a:t>的定义，第一位和第二位都是</a:t>
            </a:r>
            <a:r>
              <a:rPr lang="en-US" altLang="zh-CN" dirty="0" err="1" smtClean="0">
                <a:solidFill>
                  <a:srgbClr val="53585D"/>
                </a:solidFill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</a:rPr>
              <a:t>的功能分配根据所需要的功能进行</a:t>
            </a:r>
            <a:r>
              <a:rPr lang="zh-CN" altLang="en-US" dirty="0" err="1" smtClean="0">
                <a:solidFill>
                  <a:srgbClr val="53585D"/>
                </a:solidFill>
              </a:rPr>
              <a:t>分配。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电平取反就是第三位默认为</a:t>
            </a:r>
            <a:r>
              <a:rPr lang="en-US" altLang="zh-CN" dirty="0" err="1" smtClean="0">
                <a:solidFill>
                  <a:srgbClr val="53585D"/>
                </a:solidFill>
              </a:rPr>
              <a:t>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，需要取反就把第三位改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1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然后确认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即可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二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.DS2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系列伺服接口介绍</a:t>
            </a:r>
            <a:endParaRPr 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23850" y="1059180"/>
            <a:ext cx="3141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4.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编码器及动力线及</a:t>
            </a:r>
            <a:r>
              <a:rPr lang="zh-CN" altLang="en-US" b="1" dirty="0" err="1" smtClean="0">
                <a:solidFill>
                  <a:srgbClr val="FF0000"/>
                </a:solidFill>
              </a:rPr>
              <a:t>其他</a:t>
            </a:r>
            <a:endParaRPr lang="zh-CN" altLang="en-US" b="1" dirty="0" err="1" smtClean="0">
              <a:solidFill>
                <a:srgbClr val="FF0000"/>
              </a:solidFill>
            </a:endParaRPr>
          </a:p>
          <a:p>
            <a:r>
              <a:rPr lang="zh-CN" altLang="en-US" b="1" dirty="0" err="1" smtClean="0">
                <a:solidFill>
                  <a:srgbClr val="FF0000"/>
                </a:solidFill>
              </a:rPr>
              <a:t>接口介绍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l="31993" t="42963" r="16586"/>
          <a:stretch>
            <a:fillRect/>
          </a:stretch>
        </p:blipFill>
        <p:spPr>
          <a:xfrm>
            <a:off x="395605" y="1779270"/>
            <a:ext cx="3240405" cy="11734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235" y="987425"/>
            <a:ext cx="3116580" cy="41186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43940" y="3075940"/>
            <a:ext cx="1818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cn2</a:t>
            </a:r>
            <a:r>
              <a:rPr lang="zh-CN" altLang="en-US" dirty="0" err="1" smtClean="0">
                <a:solidFill>
                  <a:srgbClr val="53585D"/>
                </a:solidFill>
              </a:rPr>
              <a:t>为编码器</a:t>
            </a:r>
            <a:r>
              <a:rPr lang="zh-CN" altLang="en-US" dirty="0" err="1" smtClean="0">
                <a:solidFill>
                  <a:srgbClr val="53585D"/>
                </a:solidFill>
              </a:rPr>
              <a:t>口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56325" y="1059180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1.</a:t>
            </a:r>
            <a:r>
              <a:rPr lang="zh-CN" altLang="en-US" dirty="0" err="1" smtClean="0">
                <a:solidFill>
                  <a:srgbClr val="53585D"/>
                </a:solidFill>
              </a:rPr>
              <a:t>电源单相</a:t>
            </a:r>
            <a:r>
              <a:rPr lang="en-US" altLang="zh-CN" dirty="0" err="1" smtClean="0">
                <a:solidFill>
                  <a:srgbClr val="53585D"/>
                </a:solidFill>
              </a:rPr>
              <a:t>220v</a:t>
            </a:r>
            <a:r>
              <a:rPr lang="zh-CN" altLang="en-US" dirty="0" err="1" smtClean="0">
                <a:solidFill>
                  <a:srgbClr val="53585D"/>
                </a:solidFill>
              </a:rPr>
              <a:t>接线接</a:t>
            </a:r>
            <a:r>
              <a:rPr lang="en-US" altLang="zh-CN" dirty="0" err="1" smtClean="0">
                <a:solidFill>
                  <a:srgbClr val="53585D"/>
                </a:solidFill>
              </a:rPr>
              <a:t>L1</a:t>
            </a:r>
            <a:r>
              <a:rPr lang="zh-CN" altLang="en-US" dirty="0" err="1" smtClean="0">
                <a:solidFill>
                  <a:srgbClr val="53585D"/>
                </a:solidFill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</a:rPr>
              <a:t>L2</a:t>
            </a:r>
            <a:endParaRPr lang="en-US" altLang="zh-CN" dirty="0" err="1" smtClean="0">
              <a:solidFill>
                <a:srgbClr val="53585D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0" y="1704340"/>
            <a:ext cx="304800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2.</a:t>
            </a:r>
            <a:r>
              <a:rPr lang="zh-CN" altLang="en-US" dirty="0" err="1" smtClean="0">
                <a:solidFill>
                  <a:srgbClr val="53585D"/>
                </a:solidFill>
              </a:rPr>
              <a:t>制动电阻</a:t>
            </a:r>
            <a:r>
              <a:rPr lang="zh-CN" altLang="en-US" dirty="0" err="1" smtClean="0">
                <a:solidFill>
                  <a:srgbClr val="53585D"/>
                </a:solidFill>
              </a:rPr>
              <a:t>接线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100-400w</a:t>
            </a:r>
            <a:r>
              <a:rPr lang="zh-CN" altLang="en-US" dirty="0" err="1" smtClean="0">
                <a:solidFill>
                  <a:srgbClr val="53585D"/>
                </a:solidFill>
              </a:rPr>
              <a:t>及默认不带制动电阻，如果需要使用接</a:t>
            </a:r>
            <a:r>
              <a:rPr lang="en-US" altLang="zh-CN" dirty="0" err="1" smtClean="0">
                <a:solidFill>
                  <a:srgbClr val="53585D"/>
                </a:solidFill>
              </a:rPr>
              <a:t>P</a:t>
            </a:r>
            <a:r>
              <a:rPr lang="zh-CN" altLang="en-US" dirty="0" err="1" smtClean="0">
                <a:solidFill>
                  <a:srgbClr val="53585D"/>
                </a:solidFill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</a:rPr>
              <a:t>C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。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  <a:p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750w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及以上功率段，默认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有内部电阻出厂时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P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D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有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短接片，如果需要接外部电阻需要将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P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D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短接片取下接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P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C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。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83935" y="4300220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3.</a:t>
            </a:r>
            <a:r>
              <a:rPr lang="zh-CN" altLang="en-US" dirty="0" err="1" smtClean="0">
                <a:solidFill>
                  <a:srgbClr val="53585D"/>
                </a:solidFill>
              </a:rPr>
              <a:t>动力线</a:t>
            </a:r>
            <a:r>
              <a:rPr lang="zh-CN" altLang="en-US" dirty="0" err="1" smtClean="0">
                <a:solidFill>
                  <a:srgbClr val="53585D"/>
                </a:solidFill>
              </a:rPr>
              <a:t>接线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U V W PE</a:t>
            </a:r>
            <a:endParaRPr lang="en-US" altLang="zh-CN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三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2095" y="98806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err="1" smtClean="0">
                <a:solidFill>
                  <a:srgbClr val="FF0000"/>
                </a:solidFill>
              </a:rPr>
              <a:t>1.</a:t>
            </a:r>
            <a:r>
              <a:rPr lang="zh-CN" altLang="en-US" b="1" dirty="0" err="1" smtClean="0">
                <a:solidFill>
                  <a:srgbClr val="FF0000"/>
                </a:solidFill>
              </a:rPr>
              <a:t>模式功能介绍</a:t>
            </a:r>
            <a:endParaRPr lang="zh-CN" altLang="en-US" b="1" dirty="0" err="1" smtClean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9565" y="1427480"/>
            <a:ext cx="8338820" cy="1578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dirty="0" err="1" smtClean="0">
                <a:solidFill>
                  <a:srgbClr val="53585D"/>
                </a:solidFill>
              </a:rPr>
              <a:t>DS2</a:t>
            </a:r>
            <a:r>
              <a:rPr lang="zh-CN" altLang="en-US" dirty="0" err="1" smtClean="0">
                <a:solidFill>
                  <a:srgbClr val="53585D"/>
                </a:solidFill>
              </a:rPr>
              <a:t>常用的模式有，最常用就是脉冲模式，内部速度模式，以及内部转矩模式。部分模式也支持</a:t>
            </a:r>
            <a:r>
              <a:rPr lang="zh-CN" altLang="en-US" dirty="0" err="1" smtClean="0">
                <a:solidFill>
                  <a:srgbClr val="53585D"/>
                </a:solidFill>
              </a:rPr>
              <a:t>双模式的切换</a:t>
            </a:r>
            <a:r>
              <a:rPr lang="zh-CN" altLang="en-US" dirty="0" err="1" smtClean="0">
                <a:solidFill>
                  <a:srgbClr val="53585D"/>
                </a:solidFill>
              </a:rPr>
              <a:t>功能，以及后新增的内部位置</a:t>
            </a:r>
            <a:r>
              <a:rPr lang="zh-CN" altLang="en-US" dirty="0" err="1" smtClean="0">
                <a:solidFill>
                  <a:srgbClr val="53585D"/>
                </a:solidFill>
              </a:rPr>
              <a:t>模式。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驱动默认模式为脉冲模式。如需使用其他模式需要接对应该模式的</a:t>
            </a:r>
            <a:r>
              <a:rPr lang="en-US" altLang="zh-CN" dirty="0" err="1" smtClean="0">
                <a:solidFill>
                  <a:srgbClr val="53585D"/>
                </a:solidFill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</a:rPr>
              <a:t>点位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，并将驱动器的参数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pa000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改成所需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功能对应的数值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即可。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765" y="2355850"/>
            <a:ext cx="4728210" cy="26085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29565" y="3199130"/>
            <a:ext cx="3048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如</a:t>
            </a:r>
            <a:r>
              <a:rPr lang="zh-CN" altLang="en-US" dirty="0" err="1" smtClean="0">
                <a:solidFill>
                  <a:srgbClr val="53585D"/>
                </a:solidFill>
              </a:rPr>
              <a:t>右图参数所示，</a:t>
            </a:r>
            <a:r>
              <a:rPr lang="en-US" altLang="zh-CN" dirty="0" err="1" smtClean="0">
                <a:solidFill>
                  <a:srgbClr val="53585D"/>
                </a:solidFill>
              </a:rPr>
              <a:t>PA000</a:t>
            </a:r>
            <a:r>
              <a:rPr lang="zh-CN" altLang="en-US" dirty="0" err="1" smtClean="0">
                <a:solidFill>
                  <a:srgbClr val="53585D"/>
                </a:solidFill>
              </a:rPr>
              <a:t>从右往左数第</a:t>
            </a:r>
            <a:r>
              <a:rPr lang="en-US" altLang="zh-CN" dirty="0" err="1" smtClean="0">
                <a:solidFill>
                  <a:srgbClr val="53585D"/>
                </a:solidFill>
              </a:rPr>
              <a:t>0</a:t>
            </a:r>
            <a:r>
              <a:rPr lang="zh-CN" altLang="en-US" dirty="0" err="1" smtClean="0">
                <a:solidFill>
                  <a:srgbClr val="53585D"/>
                </a:solidFill>
              </a:rPr>
              <a:t>位位方向取反</a:t>
            </a:r>
            <a:r>
              <a:rPr lang="zh-CN" altLang="en-US" dirty="0" err="1" smtClean="0">
                <a:solidFill>
                  <a:srgbClr val="53585D"/>
                </a:solidFill>
              </a:rPr>
              <a:t>功能。第</a:t>
            </a:r>
            <a:r>
              <a:rPr lang="en-US" altLang="zh-CN" dirty="0" err="1" smtClean="0">
                <a:solidFill>
                  <a:srgbClr val="53585D"/>
                </a:solidFill>
              </a:rPr>
              <a:t>1</a:t>
            </a:r>
            <a:r>
              <a:rPr lang="zh-CN" altLang="en-US" dirty="0" err="1" smtClean="0">
                <a:solidFill>
                  <a:srgbClr val="53585D"/>
                </a:solidFill>
              </a:rPr>
              <a:t>位为模式切换</a:t>
            </a:r>
            <a:r>
              <a:rPr lang="zh-CN" altLang="en-US" dirty="0" err="1" smtClean="0">
                <a:solidFill>
                  <a:srgbClr val="53585D"/>
                </a:solidFill>
              </a:rPr>
              <a:t>功能。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三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2095" y="1131570"/>
            <a:ext cx="9975215" cy="38849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 dirty="0" err="1" smtClean="0">
                <a:solidFill>
                  <a:srgbClr val="FF0000"/>
                </a:solidFill>
              </a:rPr>
              <a:t>脉冲模式</a:t>
            </a:r>
            <a:endParaRPr lang="zh-CN" altLang="en-US" b="1" dirty="0" err="1" smtClean="0">
              <a:solidFill>
                <a:srgbClr val="FF0000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1.</a:t>
            </a:r>
            <a:r>
              <a:rPr lang="zh-CN" altLang="en-US" dirty="0" err="1" smtClean="0">
                <a:solidFill>
                  <a:srgbClr val="53585D"/>
                </a:solidFill>
              </a:rPr>
              <a:t>正确选择所需要的脉冲方式进行接线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2.</a:t>
            </a:r>
            <a:r>
              <a:rPr lang="zh-CN" altLang="en-US" dirty="0" err="1" smtClean="0">
                <a:solidFill>
                  <a:srgbClr val="53585D"/>
                </a:solidFill>
              </a:rPr>
              <a:t>参数设置需要进行设置的基础参数</a:t>
            </a:r>
            <a:r>
              <a:rPr lang="zh-CN" altLang="en-US" dirty="0" err="1" smtClean="0">
                <a:solidFill>
                  <a:srgbClr val="53585D"/>
                </a:solidFill>
              </a:rPr>
              <a:t>有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PA000   </a:t>
            </a:r>
            <a:r>
              <a:rPr lang="zh-CN" altLang="en-US" dirty="0" err="1" smtClean="0">
                <a:solidFill>
                  <a:srgbClr val="53585D"/>
                </a:solidFill>
              </a:rPr>
              <a:t>电机方向</a:t>
            </a:r>
            <a:r>
              <a:rPr lang="en-US" altLang="zh-CN" dirty="0" err="1" smtClean="0">
                <a:solidFill>
                  <a:srgbClr val="53585D"/>
                </a:solidFill>
              </a:rPr>
              <a:t>    </a:t>
            </a:r>
            <a:r>
              <a:rPr lang="zh-CN" altLang="en-US" dirty="0" err="1" smtClean="0">
                <a:solidFill>
                  <a:srgbClr val="53585D"/>
                </a:solidFill>
              </a:rPr>
              <a:t>（</a:t>
            </a:r>
            <a:r>
              <a:rPr lang="en-US" altLang="zh-CN" dirty="0" err="1" smtClean="0">
                <a:solidFill>
                  <a:srgbClr val="53585D"/>
                </a:solidFill>
              </a:rPr>
              <a:t>0</a:t>
            </a:r>
            <a:r>
              <a:rPr lang="zh-CN" altLang="en-US" dirty="0" err="1" smtClean="0">
                <a:solidFill>
                  <a:srgbClr val="53585D"/>
                </a:solidFill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</a:rPr>
              <a:t>1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，默认为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，重启生效</a:t>
            </a:r>
            <a:r>
              <a:rPr lang="zh-CN" altLang="en-US" dirty="0" err="1" smtClean="0">
                <a:solidFill>
                  <a:srgbClr val="53585D"/>
                </a:solidFill>
              </a:rPr>
              <a:t>）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PA100   </a:t>
            </a:r>
            <a:r>
              <a:rPr lang="zh-CN" altLang="en-US" dirty="0" err="1" smtClean="0">
                <a:solidFill>
                  <a:srgbClr val="53585D"/>
                </a:solidFill>
              </a:rPr>
              <a:t>速度环增益（默认值</a:t>
            </a:r>
            <a:r>
              <a:rPr lang="en-US" altLang="zh-CN" dirty="0" err="1" smtClean="0">
                <a:solidFill>
                  <a:srgbClr val="53585D"/>
                </a:solidFill>
              </a:rPr>
              <a:t>40.0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，立即生效</a:t>
            </a:r>
            <a:r>
              <a:rPr lang="zh-CN" altLang="en-US" dirty="0" err="1" smtClean="0">
                <a:solidFill>
                  <a:srgbClr val="53585D"/>
                </a:solidFill>
              </a:rPr>
              <a:t>）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PA102  </a:t>
            </a:r>
            <a:r>
              <a:rPr lang="zh-CN" altLang="en-US" dirty="0" err="1" smtClean="0">
                <a:solidFill>
                  <a:srgbClr val="53585D"/>
                </a:solidFill>
              </a:rPr>
              <a:t>位置环增益</a:t>
            </a:r>
            <a:r>
              <a:rPr lang="en-US" altLang="zh-CN" dirty="0" err="1" smtClean="0">
                <a:solidFill>
                  <a:srgbClr val="53585D"/>
                </a:solidFill>
              </a:rPr>
              <a:t>  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（默认值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40.0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，立即生效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）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PA20E   </a:t>
            </a:r>
            <a:r>
              <a:rPr lang="zh-CN" altLang="en-US" dirty="0" err="1" smtClean="0">
                <a:solidFill>
                  <a:srgbClr val="53585D"/>
                </a:solidFill>
              </a:rPr>
              <a:t>齿轮比分子</a:t>
            </a:r>
            <a:r>
              <a:rPr lang="en-US" altLang="zh-CN" dirty="0" err="1" smtClean="0">
                <a:solidFill>
                  <a:srgbClr val="53585D"/>
                </a:solidFill>
              </a:rPr>
              <a:t>    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PA210  </a:t>
            </a:r>
            <a:r>
              <a:rPr lang="zh-CN" altLang="en-US" dirty="0" err="1" smtClean="0">
                <a:solidFill>
                  <a:srgbClr val="53585D"/>
                </a:solidFill>
              </a:rPr>
              <a:t>齿轮比分母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PA212  </a:t>
            </a:r>
            <a:r>
              <a:rPr lang="zh-CN" altLang="en-US" dirty="0" err="1" smtClean="0">
                <a:solidFill>
                  <a:srgbClr val="53585D"/>
                </a:solidFill>
              </a:rPr>
              <a:t>分频脉冲数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PA216  </a:t>
            </a:r>
            <a:r>
              <a:rPr lang="zh-CN" altLang="en-US" dirty="0" err="1" smtClean="0">
                <a:solidFill>
                  <a:srgbClr val="53585D"/>
                </a:solidFill>
              </a:rPr>
              <a:t>平滑指令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PA500  </a:t>
            </a:r>
            <a:r>
              <a:rPr lang="zh-CN" altLang="en-US" dirty="0" err="1" smtClean="0">
                <a:solidFill>
                  <a:srgbClr val="53585D"/>
                </a:solidFill>
              </a:rPr>
              <a:t>使能（默认为</a:t>
            </a:r>
            <a:r>
              <a:rPr lang="en-US" altLang="zh-CN" dirty="0" err="1" smtClean="0">
                <a:solidFill>
                  <a:srgbClr val="53585D"/>
                </a:solidFill>
              </a:rPr>
              <a:t>0000</a:t>
            </a:r>
            <a:r>
              <a:rPr lang="zh-CN" altLang="en-US" dirty="0" err="1" smtClean="0">
                <a:solidFill>
                  <a:srgbClr val="53585D"/>
                </a:solidFill>
              </a:rPr>
              <a:t>外部使能，如需使用上电使能可以将参数改为</a:t>
            </a:r>
            <a:r>
              <a:rPr lang="en-US" altLang="zh-CN" dirty="0" err="1" smtClean="0">
                <a:solidFill>
                  <a:srgbClr val="53585D"/>
                </a:solidFill>
              </a:rPr>
              <a:t>0100</a:t>
            </a:r>
            <a:r>
              <a:rPr lang="zh-CN" altLang="en-US" dirty="0" err="1" smtClean="0">
                <a:solidFill>
                  <a:srgbClr val="53585D"/>
                </a:solidFill>
              </a:rPr>
              <a:t>上电</a:t>
            </a:r>
            <a:r>
              <a:rPr lang="zh-CN" altLang="en-US" dirty="0" err="1" smtClean="0">
                <a:solidFill>
                  <a:srgbClr val="53585D"/>
                </a:solidFill>
              </a:rPr>
              <a:t>使能）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3.</a:t>
            </a:r>
            <a:r>
              <a:rPr lang="zh-CN" altLang="en-US" dirty="0" err="1" smtClean="0">
                <a:solidFill>
                  <a:srgbClr val="53585D"/>
                </a:solidFill>
              </a:rPr>
              <a:t>改完参数后需要重启一下部分功能参数才能</a:t>
            </a:r>
            <a:r>
              <a:rPr lang="zh-CN" altLang="en-US" dirty="0" err="1" smtClean="0">
                <a:solidFill>
                  <a:srgbClr val="53585D"/>
                </a:solidFill>
              </a:rPr>
              <a:t>生效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68220" y="3075940"/>
            <a:ext cx="62560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（设置一圈脉冲数，例如客户上位机的一圈脉冲数为</a:t>
            </a:r>
            <a:r>
              <a:rPr lang="en-US" altLang="zh-CN" dirty="0" err="1" smtClean="0">
                <a:solidFill>
                  <a:srgbClr val="53585D"/>
                </a:solidFill>
              </a:rPr>
              <a:t>1000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，就可以将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PA20E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设为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1000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，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PA210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设为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0000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即为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1000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脉冲一圈（重启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生效）</a:t>
            </a:r>
            <a:endParaRPr lang="zh-CN" altLang="en-US" dirty="0" err="1" smtClean="0">
              <a:solidFill>
                <a:srgbClr val="53585D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三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705" y="1131570"/>
            <a:ext cx="8295640" cy="38849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 dirty="0" err="1" smtClean="0">
                <a:solidFill>
                  <a:srgbClr val="FF0000"/>
                </a:solidFill>
              </a:rPr>
              <a:t>脉冲模式</a:t>
            </a:r>
            <a:endParaRPr lang="zh-CN" altLang="en-US" b="1" dirty="0" err="1" smtClean="0">
              <a:solidFill>
                <a:srgbClr val="FF0000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电机刚性</a:t>
            </a:r>
            <a:r>
              <a:rPr lang="zh-CN" altLang="en-US" dirty="0" err="1" smtClean="0">
                <a:solidFill>
                  <a:srgbClr val="53585D"/>
                </a:solidFill>
              </a:rPr>
              <a:t>调试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DS2P</a:t>
            </a:r>
            <a:r>
              <a:rPr lang="zh-CN" altLang="en-US" dirty="0" err="1" smtClean="0">
                <a:solidFill>
                  <a:srgbClr val="53585D"/>
                </a:solidFill>
              </a:rPr>
              <a:t>刚性调试也是比较简单，根据电机运行的效果进行调整</a:t>
            </a:r>
            <a:r>
              <a:rPr lang="en-US" altLang="zh-CN" dirty="0" err="1" smtClean="0">
                <a:solidFill>
                  <a:srgbClr val="53585D"/>
                </a:solidFill>
              </a:rPr>
              <a:t>PA100</a:t>
            </a:r>
            <a:r>
              <a:rPr lang="zh-CN" altLang="en-US" dirty="0" err="1" smtClean="0">
                <a:solidFill>
                  <a:srgbClr val="53585D"/>
                </a:solidFill>
              </a:rPr>
              <a:t>速度环增益，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PA102</a:t>
            </a:r>
            <a:r>
              <a:rPr lang="zh-CN" altLang="en-US" dirty="0" err="1" smtClean="0">
                <a:solidFill>
                  <a:srgbClr val="53585D"/>
                </a:solidFill>
              </a:rPr>
              <a:t>位置环增益，以及平滑指令</a:t>
            </a:r>
            <a:r>
              <a:rPr lang="en-US" altLang="zh-CN" dirty="0" err="1" smtClean="0">
                <a:solidFill>
                  <a:srgbClr val="53585D"/>
                </a:solidFill>
              </a:rPr>
              <a:t>PA216</a:t>
            </a:r>
            <a:r>
              <a:rPr lang="zh-CN" altLang="en-US" dirty="0" err="1" smtClean="0">
                <a:solidFill>
                  <a:srgbClr val="53585D"/>
                </a:solidFill>
              </a:rPr>
              <a:t>参数，电机若需要较高的刚性及响应速度时就将</a:t>
            </a:r>
            <a:r>
              <a:rPr lang="en-US" altLang="zh-CN" dirty="0" err="1" smtClean="0">
                <a:solidFill>
                  <a:srgbClr val="53585D"/>
                </a:solidFill>
              </a:rPr>
              <a:t>PA100</a:t>
            </a:r>
            <a:r>
              <a:rPr lang="zh-CN" altLang="en-US" dirty="0" err="1" smtClean="0">
                <a:solidFill>
                  <a:srgbClr val="53585D"/>
                </a:solidFill>
              </a:rPr>
              <a:t>和</a:t>
            </a:r>
            <a:r>
              <a:rPr lang="en-US" altLang="zh-CN" dirty="0" err="1" smtClean="0">
                <a:solidFill>
                  <a:srgbClr val="53585D"/>
                </a:solidFill>
              </a:rPr>
              <a:t>PA102</a:t>
            </a:r>
            <a:r>
              <a:rPr lang="zh-CN" altLang="en-US" dirty="0" err="1" smtClean="0">
                <a:solidFill>
                  <a:srgbClr val="53585D"/>
                </a:solidFill>
              </a:rPr>
              <a:t>加大，可以按比例</a:t>
            </a:r>
            <a:r>
              <a:rPr lang="en-US" altLang="zh-CN" dirty="0" err="1" smtClean="0">
                <a:solidFill>
                  <a:srgbClr val="53585D"/>
                </a:solidFill>
              </a:rPr>
              <a:t>10</a:t>
            </a:r>
            <a:r>
              <a:rPr lang="zh-CN" altLang="en-US" dirty="0" err="1" smtClean="0">
                <a:solidFill>
                  <a:srgbClr val="53585D"/>
                </a:solidFill>
              </a:rPr>
              <a:t>往上</a:t>
            </a:r>
            <a:r>
              <a:rPr lang="zh-CN" altLang="en-US" dirty="0" err="1" smtClean="0">
                <a:solidFill>
                  <a:srgbClr val="53585D"/>
                </a:solidFill>
              </a:rPr>
              <a:t>加。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如果负载较重停的时候机台抖动较大，就可以加大</a:t>
            </a:r>
            <a:r>
              <a:rPr lang="en-US" altLang="zh-CN" dirty="0" err="1" smtClean="0">
                <a:solidFill>
                  <a:srgbClr val="53585D"/>
                </a:solidFill>
              </a:rPr>
              <a:t>PA216</a:t>
            </a:r>
            <a:r>
              <a:rPr lang="zh-CN" altLang="en-US" dirty="0" err="1" smtClean="0">
                <a:solidFill>
                  <a:srgbClr val="53585D"/>
                </a:solidFill>
              </a:rPr>
              <a:t>平滑时间，到尾越平滑到位的时间就会</a:t>
            </a:r>
            <a:r>
              <a:rPr lang="zh-CN" altLang="en-US" dirty="0" err="1" smtClean="0">
                <a:solidFill>
                  <a:srgbClr val="53585D"/>
                </a:solidFill>
              </a:rPr>
              <a:t>拉长。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三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705" y="1131570"/>
            <a:ext cx="8295640" cy="38849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 dirty="0" err="1" smtClean="0">
                <a:solidFill>
                  <a:srgbClr val="FF0000"/>
                </a:solidFill>
              </a:rPr>
              <a:t>脉冲模式设置一圈脉冲数的注意</a:t>
            </a:r>
            <a:r>
              <a:rPr lang="zh-CN" altLang="en-US" b="1" dirty="0" err="1" smtClean="0">
                <a:solidFill>
                  <a:srgbClr val="FF0000"/>
                </a:solidFill>
              </a:rPr>
              <a:t>事项</a:t>
            </a:r>
            <a:endParaRPr lang="zh-CN" altLang="en-US" b="1" dirty="0" err="1" smtClean="0">
              <a:solidFill>
                <a:srgbClr val="FF0000"/>
              </a:solidFill>
            </a:endParaRPr>
          </a:p>
          <a:p>
            <a:endParaRPr lang="zh-CN" altLang="en-US" b="1" dirty="0" err="1" smtClean="0">
              <a:solidFill>
                <a:srgbClr val="FF0000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使用驱动器按键设置一圈脉冲数时需要注意，驱动器面板一次只能显示</a:t>
            </a:r>
            <a:r>
              <a:rPr lang="en-US" altLang="zh-CN" dirty="0" err="1" smtClean="0">
                <a:solidFill>
                  <a:srgbClr val="53585D"/>
                </a:solidFill>
              </a:rPr>
              <a:t>4</a:t>
            </a:r>
            <a:r>
              <a:rPr lang="zh-CN" altLang="en-US" dirty="0" err="1" smtClean="0">
                <a:solidFill>
                  <a:srgbClr val="53585D"/>
                </a:solidFill>
              </a:rPr>
              <a:t>位数，设定脉冲数时要看清楚数码管的高中低</a:t>
            </a:r>
            <a:r>
              <a:rPr lang="zh-CN" altLang="en-US" dirty="0" err="1" smtClean="0">
                <a:solidFill>
                  <a:srgbClr val="53585D"/>
                </a:solidFill>
              </a:rPr>
              <a:t>位。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23129"/>
          <a:stretch>
            <a:fillRect/>
          </a:stretch>
        </p:blipFill>
        <p:spPr>
          <a:xfrm>
            <a:off x="1979930" y="2643505"/>
            <a:ext cx="5173980" cy="143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三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950" y="1002665"/>
            <a:ext cx="3310255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 err="1" smtClean="0">
                <a:solidFill>
                  <a:srgbClr val="FF0000"/>
                </a:solidFill>
              </a:rPr>
              <a:t>内部速度模式</a:t>
            </a:r>
            <a:endParaRPr lang="zh-CN" altLang="en-US" b="1" dirty="0" err="1" smtClean="0">
              <a:solidFill>
                <a:srgbClr val="FF0000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参数设置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PA000=0030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内部速度模式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PA501=000F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内部定义</a:t>
            </a:r>
            <a:r>
              <a:rPr lang="en-US" altLang="zh-CN" dirty="0" err="1" smtClean="0">
                <a:solidFill>
                  <a:srgbClr val="53585D"/>
                </a:solidFill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</a:rPr>
              <a:t>口</a:t>
            </a:r>
            <a:r>
              <a:rPr lang="en-US" altLang="zh-CN" dirty="0" err="1" smtClean="0">
                <a:solidFill>
                  <a:srgbClr val="53585D"/>
                </a:solidFill>
              </a:rPr>
              <a:t>1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PA502=0010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内部定义</a:t>
            </a:r>
            <a:r>
              <a:rPr lang="en-US" altLang="zh-CN" dirty="0" err="1" smtClean="0">
                <a:solidFill>
                  <a:srgbClr val="53585D"/>
                </a:solidFill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</a:rPr>
              <a:t>口</a:t>
            </a:r>
            <a:r>
              <a:rPr lang="en-US" altLang="zh-CN" dirty="0" err="1" smtClean="0">
                <a:solidFill>
                  <a:srgbClr val="53585D"/>
                </a:solidFill>
              </a:rPr>
              <a:t>2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PA301=1000 </a:t>
            </a:r>
            <a:r>
              <a:rPr lang="zh-CN" altLang="en-US" dirty="0" err="1" smtClean="0">
                <a:solidFill>
                  <a:srgbClr val="53585D"/>
                </a:solidFill>
              </a:rPr>
              <a:t>正转转速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PA302=-1000 </a:t>
            </a:r>
            <a:r>
              <a:rPr lang="zh-CN" altLang="en-US" dirty="0" err="1" smtClean="0">
                <a:solidFill>
                  <a:srgbClr val="53585D"/>
                </a:solidFill>
              </a:rPr>
              <a:t>反转转速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PA305=500   </a:t>
            </a:r>
            <a:r>
              <a:rPr lang="zh-CN" altLang="en-US" dirty="0" err="1" smtClean="0">
                <a:solidFill>
                  <a:srgbClr val="53585D"/>
                </a:solidFill>
              </a:rPr>
              <a:t>加速度时间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PA306=500   </a:t>
            </a:r>
            <a:r>
              <a:rPr lang="zh-CN" altLang="en-US" dirty="0" err="1" smtClean="0">
                <a:solidFill>
                  <a:srgbClr val="53585D"/>
                </a:solidFill>
              </a:rPr>
              <a:t>减速度时间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PA500=0100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内部使能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改完参数重启一次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endParaRPr lang="en-US" altLang="zh-CN" dirty="0" err="1" smtClean="0">
              <a:solidFill>
                <a:srgbClr val="53585D"/>
              </a:solidFill>
            </a:endParaRPr>
          </a:p>
          <a:p>
            <a:endParaRPr lang="en-US" altLang="zh-CN" dirty="0" err="1" smtClean="0">
              <a:solidFill>
                <a:srgbClr val="53585D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04210" y="1347470"/>
            <a:ext cx="21285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接线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47 24V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41 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外部开关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1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42 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外部开关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2</a:t>
            </a:r>
            <a:endParaRPr lang="en-US" altLang="zh-CN" dirty="0" err="1" smtClean="0">
              <a:solidFill>
                <a:srgbClr val="53585D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04435" y="1275715"/>
            <a:ext cx="34175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内部速度模式通过定义</a:t>
            </a:r>
            <a:r>
              <a:rPr lang="en-US" altLang="zh-CN" dirty="0" err="1" smtClean="0">
                <a:solidFill>
                  <a:srgbClr val="53585D"/>
                </a:solidFill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</a:rPr>
              <a:t>口的功能可以实现多段转速的切换，当对应的</a:t>
            </a:r>
            <a:r>
              <a:rPr lang="en-US" altLang="zh-CN" dirty="0" err="1" smtClean="0">
                <a:solidFill>
                  <a:srgbClr val="53585D"/>
                </a:solidFill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</a:rPr>
              <a:t>口触发后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就会触发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PA301,PA302,PA303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相应设置的速度段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t="8758"/>
          <a:stretch>
            <a:fillRect/>
          </a:stretch>
        </p:blipFill>
        <p:spPr>
          <a:xfrm>
            <a:off x="2700020" y="2859405"/>
            <a:ext cx="5417820" cy="1501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三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950" y="1002665"/>
            <a:ext cx="3611880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 err="1" smtClean="0">
                <a:solidFill>
                  <a:srgbClr val="FF0000"/>
                </a:solidFill>
              </a:rPr>
              <a:t>内部</a:t>
            </a:r>
            <a:r>
              <a:rPr lang="zh-CN" altLang="en-US" b="1" dirty="0" err="1" smtClean="0">
                <a:solidFill>
                  <a:srgbClr val="FF0000"/>
                </a:solidFill>
              </a:rPr>
              <a:t>转矩模式</a:t>
            </a:r>
            <a:endParaRPr lang="en-US" altLang="zh-CN" b="1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PA000=0020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内部扭矩模式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PA500=0100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内部使能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PA502=0013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内部扭矩选择信号</a:t>
            </a:r>
            <a:r>
              <a:rPr lang="en-US" altLang="zh-CN" dirty="0" err="1" smtClean="0">
                <a:solidFill>
                  <a:srgbClr val="53585D"/>
                </a:solidFill>
              </a:rPr>
              <a:t>1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PA503=0014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内部扭矩选择信号</a:t>
            </a:r>
            <a:r>
              <a:rPr lang="en-US" altLang="zh-CN" dirty="0" err="1" smtClean="0">
                <a:solidFill>
                  <a:srgbClr val="53585D"/>
                </a:solidFill>
              </a:rPr>
              <a:t>2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PA50B=000d</a:t>
            </a:r>
            <a:r>
              <a:rPr lang="zh-CN" altLang="en-US" dirty="0" err="1" smtClean="0">
                <a:solidFill>
                  <a:srgbClr val="53585D"/>
                </a:solidFill>
              </a:rPr>
              <a:t>（</a:t>
            </a:r>
            <a:r>
              <a:rPr lang="en-US" altLang="zh-CN" dirty="0" err="1" smtClean="0">
                <a:solidFill>
                  <a:srgbClr val="53585D"/>
                </a:solidFill>
              </a:rPr>
              <a:t>PA50B</a:t>
            </a:r>
            <a:r>
              <a:rPr lang="zh-CN" altLang="en-US" dirty="0" err="1" smtClean="0">
                <a:solidFill>
                  <a:srgbClr val="53585D"/>
                </a:solidFill>
              </a:rPr>
              <a:t>定义成力矩到达</a:t>
            </a:r>
            <a:r>
              <a:rPr lang="en-US" altLang="zh-CN" dirty="0" err="1" smtClean="0">
                <a:solidFill>
                  <a:srgbClr val="53585D"/>
                </a:solidFill>
              </a:rPr>
              <a:t>000d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需配合调参数</a:t>
            </a:r>
            <a:r>
              <a:rPr lang="en-US" altLang="zh-CN" dirty="0" err="1" smtClean="0">
                <a:solidFill>
                  <a:srgbClr val="53585D"/>
                </a:solidFill>
              </a:rPr>
              <a:t>PA43d</a:t>
            </a:r>
            <a:r>
              <a:rPr lang="zh-CN" altLang="en-US" dirty="0" err="1" smtClean="0">
                <a:solidFill>
                  <a:srgbClr val="53585D"/>
                </a:solidFill>
              </a:rPr>
              <a:t>为力矩门限值，超过责输出）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PA43d=</a:t>
            </a:r>
            <a:r>
              <a:rPr lang="zh-CN" altLang="en-US" dirty="0" err="1" smtClean="0">
                <a:solidFill>
                  <a:srgbClr val="53585D"/>
                </a:solidFill>
              </a:rPr>
              <a:t>扭矩到达的值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PA301= 400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内部扭矩</a:t>
            </a:r>
            <a:r>
              <a:rPr lang="en-US" altLang="zh-CN" dirty="0" err="1" smtClean="0">
                <a:solidFill>
                  <a:srgbClr val="53585D"/>
                </a:solidFill>
              </a:rPr>
              <a:t>1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PA302=-400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内部转矩</a:t>
            </a:r>
            <a:r>
              <a:rPr lang="en-US" altLang="zh-CN" dirty="0" err="1" smtClean="0">
                <a:solidFill>
                  <a:srgbClr val="53585D"/>
                </a:solidFill>
              </a:rPr>
              <a:t>2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PA407=1000 </a:t>
            </a:r>
            <a:r>
              <a:rPr lang="zh-CN" altLang="en-US" dirty="0" err="1" smtClean="0">
                <a:solidFill>
                  <a:srgbClr val="53585D"/>
                </a:solidFill>
              </a:rPr>
              <a:t>速度电机转速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00245" y="1035050"/>
            <a:ext cx="30480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接线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29  </a:t>
            </a:r>
            <a:r>
              <a:rPr lang="zh-CN" altLang="en-US" dirty="0" err="1" smtClean="0">
                <a:solidFill>
                  <a:srgbClr val="53585D"/>
                </a:solidFill>
              </a:rPr>
              <a:t>转矩到达</a:t>
            </a:r>
            <a:r>
              <a:rPr lang="zh-CN" altLang="en-US" dirty="0" err="1" smtClean="0">
                <a:solidFill>
                  <a:srgbClr val="53585D"/>
                </a:solidFill>
              </a:rPr>
              <a:t>信号输出</a:t>
            </a:r>
            <a:r>
              <a:rPr lang="en-US" altLang="zh-CN" dirty="0" err="1" smtClean="0">
                <a:solidFill>
                  <a:srgbClr val="53585D"/>
                </a:solidFill>
              </a:rPr>
              <a:t> PA50B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30   0V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47   24v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42 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内部转矩触发</a:t>
            </a:r>
            <a:r>
              <a:rPr lang="en-US" altLang="zh-CN" dirty="0" err="1" smtClean="0">
                <a:solidFill>
                  <a:srgbClr val="53585D"/>
                </a:solidFill>
              </a:rPr>
              <a:t>1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43  </a:t>
            </a:r>
            <a:r>
              <a:rPr lang="zh-CN" altLang="en-US" dirty="0" err="1" smtClean="0">
                <a:solidFill>
                  <a:srgbClr val="53585D"/>
                </a:solidFill>
              </a:rPr>
              <a:t>内部转矩触发</a:t>
            </a:r>
            <a:r>
              <a:rPr lang="en-US" altLang="zh-CN" dirty="0" err="1" smtClean="0">
                <a:solidFill>
                  <a:srgbClr val="53585D"/>
                </a:solidFill>
              </a:rPr>
              <a:t>2</a:t>
            </a:r>
            <a:endParaRPr lang="en-US" altLang="zh-CN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三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705" y="988060"/>
            <a:ext cx="886206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内部扭矩模式功能使用场合有锁螺丝机，就是需要限制电机运行的扭矩当它达到设定的扭矩到达门限时就</a:t>
            </a:r>
            <a:r>
              <a:rPr lang="zh-CN" altLang="en-US" dirty="0" err="1" smtClean="0">
                <a:solidFill>
                  <a:srgbClr val="53585D"/>
                </a:solidFill>
              </a:rPr>
              <a:t>停下来。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运行时对应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IO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触发后会选择对应参数内设置的扭矩运行，</a:t>
            </a:r>
            <a:r>
              <a:rPr lang="zh-CN" altLang="en-US" dirty="0" err="1" smtClean="0">
                <a:solidFill>
                  <a:srgbClr val="53585D"/>
                </a:solidFill>
              </a:rPr>
              <a:t>当电机达到设定扭矩值</a:t>
            </a:r>
            <a:r>
              <a:rPr lang="en-US" altLang="zh-CN" dirty="0" err="1" smtClean="0">
                <a:solidFill>
                  <a:srgbClr val="53585D"/>
                </a:solidFill>
              </a:rPr>
              <a:t>PA43D</a:t>
            </a:r>
            <a:r>
              <a:rPr lang="zh-CN" altLang="en-US" dirty="0" err="1" smtClean="0">
                <a:solidFill>
                  <a:srgbClr val="53585D"/>
                </a:solidFill>
              </a:rPr>
              <a:t>门限</a:t>
            </a:r>
            <a:r>
              <a:rPr lang="zh-CN" altLang="en-US" dirty="0" err="1" smtClean="0">
                <a:solidFill>
                  <a:srgbClr val="53585D"/>
                </a:solidFill>
              </a:rPr>
              <a:t>值就会输出信号给上位机让电机</a:t>
            </a:r>
            <a:r>
              <a:rPr lang="zh-CN" altLang="en-US" dirty="0" err="1" smtClean="0">
                <a:solidFill>
                  <a:srgbClr val="53585D"/>
                </a:solidFill>
              </a:rPr>
              <a:t>停下来。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 </a:t>
            </a:r>
            <a:r>
              <a:rPr lang="en-US" dirty="0" err="1" smtClean="0">
                <a:solidFill>
                  <a:srgbClr val="53585D"/>
                </a:solidFill>
                <a:sym typeface="+mn-ea"/>
              </a:rPr>
              <a:t>PA43D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扭矩到达门限值可以配合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参数</a:t>
            </a:r>
            <a:r>
              <a:rPr lang="en-US" altLang="zh-CN" dirty="0" err="1" smtClean="0">
                <a:solidFill>
                  <a:srgbClr val="53585D"/>
                </a:solidFill>
                <a:sym typeface="+mn-ea"/>
              </a:rPr>
              <a:t>dp00A</a:t>
            </a:r>
            <a:r>
              <a:rPr lang="zh-CN" altLang="en-US" dirty="0" err="1" smtClean="0">
                <a:solidFill>
                  <a:srgbClr val="53585D"/>
                </a:solidFill>
                <a:sym typeface="+mn-ea"/>
              </a:rPr>
              <a:t>监控到达时的扭矩值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，然后设定到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PA43D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  <a:sym typeface="+mn-ea"/>
              </a:rPr>
              <a:t>内即可。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如果触发后不会运行则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需检查</a:t>
            </a:r>
            <a:r>
              <a:rPr lang="en-US" altLang="zh-CN" dirty="0" err="1" smtClean="0">
                <a:solidFill>
                  <a:srgbClr val="53585D"/>
                </a:solidFill>
              </a:rPr>
              <a:t>PA407,</a:t>
            </a:r>
            <a:r>
              <a:rPr lang="zh-CN" altLang="en-US" dirty="0" err="1" smtClean="0">
                <a:solidFill>
                  <a:srgbClr val="53585D"/>
                </a:solidFill>
              </a:rPr>
              <a:t>是否有设置转速。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b="75472"/>
          <a:stretch>
            <a:fillRect/>
          </a:stretch>
        </p:blipFill>
        <p:spPr>
          <a:xfrm>
            <a:off x="3851910" y="2707640"/>
            <a:ext cx="5116830" cy="8572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t="61810"/>
          <a:stretch>
            <a:fillRect/>
          </a:stretch>
        </p:blipFill>
        <p:spPr>
          <a:xfrm>
            <a:off x="3851910" y="3564890"/>
            <a:ext cx="5116830" cy="1334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565" y="222250"/>
            <a:ext cx="5080635" cy="536575"/>
          </a:xfrm>
        </p:spPr>
        <p:txBody>
          <a:bodyPr/>
          <a:lstStyle/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ClrTx/>
              <a:buSzPct val="100000"/>
              <a:buFont typeface="+mj-ea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三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sz="24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2095" y="105918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FF0000"/>
                </a:solidFill>
              </a:rPr>
              <a:t>调试软件介绍</a:t>
            </a:r>
            <a:endParaRPr lang="zh-CN" altLang="en-US" dirty="0" err="1" smtClean="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17197" t="7594"/>
          <a:stretch>
            <a:fillRect/>
          </a:stretch>
        </p:blipFill>
        <p:spPr>
          <a:xfrm>
            <a:off x="683895" y="1564005"/>
            <a:ext cx="694055" cy="8731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65" y="1059180"/>
            <a:ext cx="5266690" cy="29845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636010" y="4155440"/>
            <a:ext cx="42144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连接驱动器，插好调试线点击连接会自动搜寻驱动，搜寻到电机确定就连接上</a:t>
            </a:r>
            <a:r>
              <a:rPr lang="zh-CN" altLang="en-US" dirty="0" err="1" smtClean="0">
                <a:solidFill>
                  <a:srgbClr val="53585D"/>
                </a:solidFill>
              </a:rPr>
              <a:t>了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565" y="222250"/>
            <a:ext cx="5145405" cy="536575"/>
          </a:xfrm>
        </p:spPr>
        <p:txBody>
          <a:bodyPr/>
          <a:lstStyle/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ClrTx/>
              <a:buSzPct val="100000"/>
              <a:buFont typeface="+mj-ea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三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sz="24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2095" y="105918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FF0000"/>
                </a:solidFill>
              </a:rPr>
              <a:t>调试软件介绍</a:t>
            </a:r>
            <a:endParaRPr lang="zh-CN" altLang="en-US" dirty="0" err="1" smtClean="0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885" y="1347470"/>
            <a:ext cx="6181725" cy="3503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565" y="222250"/>
            <a:ext cx="5406390" cy="536575"/>
          </a:xfrm>
        </p:spPr>
        <p:txBody>
          <a:bodyPr/>
          <a:lstStyle/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ClrTx/>
              <a:buSzPct val="100000"/>
              <a:buFont typeface="+mj-ea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四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altLang="zh-CN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</a:t>
            </a:r>
            <a:r>
              <a:rPr lang="zh-CN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常见的故障及监控数据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介绍</a:t>
            </a:r>
            <a:endParaRPr lang="zh-CN" altLang="en-US" sz="24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7970" y="114236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FF0000"/>
                </a:solidFill>
                <a:sym typeface="+mn-ea"/>
              </a:rPr>
              <a:t>驱动器辅助功能介绍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1460" y="1635760"/>
            <a:ext cx="3048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驱动器</a:t>
            </a:r>
            <a:r>
              <a:rPr lang="en-US" altLang="zh-CN" dirty="0" err="1" smtClean="0">
                <a:solidFill>
                  <a:srgbClr val="53585D"/>
                </a:solidFill>
              </a:rPr>
              <a:t>JOG</a:t>
            </a:r>
            <a:r>
              <a:rPr lang="zh-CN" altLang="en-US" dirty="0" err="1" smtClean="0">
                <a:solidFill>
                  <a:srgbClr val="53585D"/>
                </a:solidFill>
              </a:rPr>
              <a:t>运行，可以通过驱动器上的按键对伺服电机进行点动测试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8445" y="915670"/>
            <a:ext cx="4185285" cy="4154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565" y="222250"/>
            <a:ext cx="5615305" cy="536575"/>
          </a:xfrm>
        </p:spPr>
        <p:txBody>
          <a:bodyPr/>
          <a:lstStyle/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ClrTx/>
              <a:buSzPct val="100000"/>
              <a:buFont typeface="+mj-ea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四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altLang="zh-CN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</a:t>
            </a:r>
            <a:r>
              <a:rPr lang="zh-CN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常见的故障及监控数据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介绍</a:t>
            </a:r>
            <a:endParaRPr lang="zh-CN" altLang="en-US" sz="24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9705" y="113157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FF0000"/>
                </a:solidFill>
              </a:rPr>
              <a:t>驱动器辅助功能介绍</a:t>
            </a:r>
            <a:endParaRPr lang="zh-CN" altLang="en-US" dirty="0" err="1" smtClean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2735" y="1563370"/>
            <a:ext cx="30480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恢复</a:t>
            </a:r>
            <a:r>
              <a:rPr lang="zh-CN" altLang="en-US" dirty="0" err="1" smtClean="0">
                <a:solidFill>
                  <a:srgbClr val="53585D"/>
                </a:solidFill>
              </a:rPr>
              <a:t>出厂设置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zh-CN" altLang="en-US" dirty="0" err="1" smtClean="0">
                <a:solidFill>
                  <a:srgbClr val="53585D"/>
                </a:solidFill>
              </a:rPr>
              <a:t>当调试参数错乱时报警</a:t>
            </a:r>
            <a:r>
              <a:rPr lang="en-US" altLang="zh-CN" dirty="0" err="1" smtClean="0">
                <a:solidFill>
                  <a:srgbClr val="53585D"/>
                </a:solidFill>
              </a:rPr>
              <a:t>E030</a:t>
            </a:r>
            <a:r>
              <a:rPr lang="zh-CN" altLang="en-US" dirty="0" err="1" smtClean="0">
                <a:solidFill>
                  <a:srgbClr val="53585D"/>
                </a:solidFill>
              </a:rPr>
              <a:t>，</a:t>
            </a:r>
            <a:r>
              <a:rPr lang="en-US" altLang="zh-CN" dirty="0" err="1" smtClean="0">
                <a:solidFill>
                  <a:srgbClr val="53585D"/>
                </a:solidFill>
              </a:rPr>
              <a:t>E040</a:t>
            </a:r>
            <a:r>
              <a:rPr lang="zh-CN" altLang="en-US" dirty="0" err="1" smtClean="0">
                <a:solidFill>
                  <a:srgbClr val="53585D"/>
                </a:solidFill>
              </a:rPr>
              <a:t>时，想清除当前驱动器的参数时可以使用驱动器参数初始化功能</a:t>
            </a:r>
            <a:r>
              <a:rPr lang="en-US" altLang="zh-CN" dirty="0" err="1" smtClean="0">
                <a:solidFill>
                  <a:srgbClr val="53585D"/>
                </a:solidFill>
              </a:rPr>
              <a:t>AF005</a:t>
            </a:r>
            <a:r>
              <a:rPr lang="zh-CN" altLang="en-US" dirty="0" err="1" smtClean="0">
                <a:solidFill>
                  <a:srgbClr val="53585D"/>
                </a:solidFill>
              </a:rPr>
              <a:t>进行初始化</a:t>
            </a:r>
            <a:r>
              <a:rPr lang="zh-CN" altLang="en-US" dirty="0" err="1" smtClean="0">
                <a:solidFill>
                  <a:srgbClr val="53585D"/>
                </a:solidFill>
              </a:rPr>
              <a:t>参数。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4751"/>
          <a:stretch>
            <a:fillRect/>
          </a:stretch>
        </p:blipFill>
        <p:spPr>
          <a:xfrm>
            <a:off x="3564255" y="1131570"/>
            <a:ext cx="4481195" cy="4017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565" y="222250"/>
            <a:ext cx="5765800" cy="536575"/>
          </a:xfrm>
        </p:spPr>
        <p:txBody>
          <a:bodyPr/>
          <a:lstStyle/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ClrTx/>
              <a:buSzPct val="100000"/>
              <a:buFont typeface="+mj-ea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四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altLang="zh-CN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</a:t>
            </a:r>
            <a:r>
              <a:rPr lang="zh-CN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常见的故障及监控数据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介绍</a:t>
            </a:r>
            <a:endParaRPr lang="zh-CN" altLang="en-US" sz="24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7950" y="105918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FF0000"/>
                </a:solidFill>
              </a:rPr>
              <a:t>常用监控驱动器数据的参数</a:t>
            </a:r>
            <a:endParaRPr lang="zh-CN" altLang="en-US" dirty="0" err="1" smtClean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3800" y="1059180"/>
            <a:ext cx="3623945" cy="38093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1460" y="1564005"/>
            <a:ext cx="3048000" cy="23825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驱动器常用的监控有</a:t>
            </a:r>
            <a:r>
              <a:rPr lang="en-US" altLang="zh-CN" dirty="0" err="1" smtClean="0">
                <a:solidFill>
                  <a:srgbClr val="53585D"/>
                </a:solidFill>
              </a:rPr>
              <a:t>dp000</a:t>
            </a:r>
            <a:r>
              <a:rPr lang="zh-CN" altLang="en-US" dirty="0" err="1" smtClean="0">
                <a:solidFill>
                  <a:srgbClr val="53585D"/>
                </a:solidFill>
              </a:rPr>
              <a:t>监控当前电机</a:t>
            </a:r>
            <a:r>
              <a:rPr lang="zh-CN" altLang="en-US" dirty="0" err="1" smtClean="0">
                <a:solidFill>
                  <a:srgbClr val="53585D"/>
                </a:solidFill>
              </a:rPr>
              <a:t>转速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dp003</a:t>
            </a:r>
            <a:r>
              <a:rPr lang="zh-CN" altLang="en-US" dirty="0" err="1" smtClean="0">
                <a:solidFill>
                  <a:srgbClr val="53585D"/>
                </a:solidFill>
              </a:rPr>
              <a:t>监控脉冲数可以监控在脉冲模式下是否有丢脉冲的</a:t>
            </a:r>
            <a:r>
              <a:rPr lang="zh-CN" altLang="en-US" dirty="0" err="1" smtClean="0">
                <a:solidFill>
                  <a:srgbClr val="53585D"/>
                </a:solidFill>
              </a:rPr>
              <a:t>情况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dp00A</a:t>
            </a:r>
            <a:r>
              <a:rPr lang="zh-CN" altLang="en-US" dirty="0" err="1" smtClean="0">
                <a:solidFill>
                  <a:srgbClr val="53585D"/>
                </a:solidFill>
              </a:rPr>
              <a:t>监控当前电机</a:t>
            </a:r>
            <a:r>
              <a:rPr lang="zh-CN" altLang="en-US" dirty="0" err="1" smtClean="0">
                <a:solidFill>
                  <a:srgbClr val="53585D"/>
                </a:solidFill>
              </a:rPr>
              <a:t>负载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dp015</a:t>
            </a:r>
            <a:r>
              <a:rPr lang="zh-CN" altLang="en-US" dirty="0" err="1" smtClean="0">
                <a:solidFill>
                  <a:srgbClr val="53585D"/>
                </a:solidFill>
              </a:rPr>
              <a:t>监控母线</a:t>
            </a:r>
            <a:r>
              <a:rPr lang="zh-CN" altLang="en-US" dirty="0" err="1" smtClean="0">
                <a:solidFill>
                  <a:srgbClr val="53585D"/>
                </a:solidFill>
              </a:rPr>
              <a:t>电压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705" y="241935"/>
            <a:ext cx="5116830" cy="516890"/>
          </a:xfrm>
        </p:spPr>
        <p:txBody>
          <a:bodyPr/>
          <a:lstStyle/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ClrTx/>
              <a:buSzPct val="100000"/>
              <a:buFont typeface="+mj-ea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四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sz="24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7970" y="114236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FF0000"/>
                </a:solidFill>
                <a:sym typeface="+mn-ea"/>
              </a:rPr>
              <a:t>驱动器辅助功能介绍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7945" y="555625"/>
            <a:ext cx="3872230" cy="460184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63550" y="215328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绝对值编码器多圈清零</a:t>
            </a:r>
            <a:r>
              <a:rPr lang="zh-CN" altLang="en-US" dirty="0" err="1" smtClean="0">
                <a:solidFill>
                  <a:srgbClr val="53585D"/>
                </a:solidFill>
              </a:rPr>
              <a:t>方法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565" y="222250"/>
            <a:ext cx="5358130" cy="536575"/>
          </a:xfrm>
        </p:spPr>
        <p:txBody>
          <a:bodyPr/>
          <a:lstStyle/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ClrTx/>
              <a:buSzPct val="100000"/>
              <a:buFont typeface="+mj-ea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四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sz="24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7970" y="114236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FF0000"/>
                </a:solidFill>
                <a:sym typeface="+mn-ea"/>
              </a:rPr>
              <a:t>常见</a:t>
            </a:r>
            <a:r>
              <a:rPr lang="zh-CN" altLang="en-US" dirty="0" err="1" smtClean="0">
                <a:solidFill>
                  <a:srgbClr val="FF0000"/>
                </a:solidFill>
                <a:sym typeface="+mn-ea"/>
              </a:rPr>
              <a:t>故障报警</a:t>
            </a:r>
            <a:r>
              <a:rPr lang="zh-CN" altLang="en-US" dirty="0" err="1" smtClean="0">
                <a:solidFill>
                  <a:srgbClr val="FF0000"/>
                </a:solidFill>
                <a:sym typeface="+mn-ea"/>
              </a:rPr>
              <a:t>处理</a:t>
            </a:r>
            <a:endParaRPr lang="zh-CN" altLang="en-US" dirty="0" err="1" smtClean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9565" y="1635760"/>
            <a:ext cx="3048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驱动器出现报警时驱动器会闪烁</a:t>
            </a:r>
            <a:r>
              <a:rPr lang="en-US" altLang="zh-CN" dirty="0" err="1" smtClean="0">
                <a:solidFill>
                  <a:srgbClr val="53585D"/>
                </a:solidFill>
              </a:rPr>
              <a:t>E</a:t>
            </a:r>
            <a:r>
              <a:rPr lang="zh-CN" altLang="en-US" dirty="0" err="1" smtClean="0">
                <a:solidFill>
                  <a:srgbClr val="53585D"/>
                </a:solidFill>
              </a:rPr>
              <a:t>开头的报警代码，此时可以通过查询对应的报警代码进行</a:t>
            </a:r>
            <a:r>
              <a:rPr lang="zh-CN" altLang="en-US" dirty="0" err="1" smtClean="0">
                <a:solidFill>
                  <a:srgbClr val="53585D"/>
                </a:solidFill>
              </a:rPr>
              <a:t>处理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5605" y="2859405"/>
            <a:ext cx="30480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驱动器出现</a:t>
            </a:r>
            <a:r>
              <a:rPr lang="en-US" altLang="zh-CN" dirty="0" err="1" smtClean="0">
                <a:solidFill>
                  <a:srgbClr val="53585D"/>
                </a:solidFill>
              </a:rPr>
              <a:t>A</a:t>
            </a:r>
            <a:r>
              <a:rPr lang="zh-CN" altLang="en-US" dirty="0" err="1" smtClean="0">
                <a:solidFill>
                  <a:srgbClr val="53585D"/>
                </a:solidFill>
              </a:rPr>
              <a:t>开头闪烁的代码时，是驱动器有警告，例如改完功能参数后会提示</a:t>
            </a:r>
            <a:r>
              <a:rPr lang="en-US" altLang="zh-CN" dirty="0" err="1" smtClean="0">
                <a:solidFill>
                  <a:srgbClr val="53585D"/>
                </a:solidFill>
              </a:rPr>
              <a:t>A941</a:t>
            </a:r>
            <a:r>
              <a:rPr lang="zh-CN" altLang="en-US" dirty="0" err="1" smtClean="0">
                <a:solidFill>
                  <a:srgbClr val="53585D"/>
                </a:solidFill>
              </a:rPr>
              <a:t>的警告，就是提醒要断电重启，警告不影响电机正常</a:t>
            </a:r>
            <a:r>
              <a:rPr lang="zh-CN" altLang="en-US" dirty="0" err="1" smtClean="0">
                <a:solidFill>
                  <a:srgbClr val="53585D"/>
                </a:solidFill>
              </a:rPr>
              <a:t>运行。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9520" y="1779270"/>
            <a:ext cx="4968240" cy="1592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565" y="222250"/>
            <a:ext cx="6024245" cy="536575"/>
          </a:xfrm>
        </p:spPr>
        <p:txBody>
          <a:bodyPr/>
          <a:lstStyle/>
          <a:p>
            <a:pPr marL="0" lvl="0" indent="0" defTabSz="457200">
              <a:lnSpc>
                <a:spcPct val="150000"/>
              </a:lnSpc>
              <a:spcBef>
                <a:spcPts val="0"/>
              </a:spcBef>
              <a:buClrTx/>
              <a:buSzPct val="100000"/>
              <a:buFont typeface="+mj-ea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四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.</a:t>
            </a:r>
            <a:r>
              <a:rPr 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DS2</a:t>
            </a:r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美的无界联动体" panose="02000500000000000000" pitchFamily="2" charset="-122"/>
                <a:sym typeface="微软雅黑" panose="020B0503020204020204" charset="-122"/>
              </a:rPr>
              <a:t>系列伺服调试及常用功能介绍</a:t>
            </a:r>
            <a:endParaRPr lang="zh-CN" altLang="en-US" sz="2400" b="1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7970" y="114236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FF0000"/>
                </a:solidFill>
                <a:sym typeface="+mn-ea"/>
              </a:rPr>
              <a:t>常见</a:t>
            </a:r>
            <a:r>
              <a:rPr lang="zh-CN" altLang="en-US" dirty="0" err="1" smtClean="0">
                <a:solidFill>
                  <a:srgbClr val="FF0000"/>
                </a:solidFill>
                <a:sym typeface="+mn-ea"/>
              </a:rPr>
              <a:t>故障报警</a:t>
            </a:r>
            <a:r>
              <a:rPr lang="zh-CN" altLang="en-US" dirty="0" err="1" smtClean="0">
                <a:solidFill>
                  <a:srgbClr val="FF0000"/>
                </a:solidFill>
                <a:sym typeface="+mn-ea"/>
              </a:rPr>
              <a:t>处理</a:t>
            </a:r>
            <a:endParaRPr lang="zh-CN" altLang="en-US" dirty="0" err="1" smtClean="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-4025" t="14238" r="21034" b="-4774"/>
          <a:stretch>
            <a:fillRect/>
          </a:stretch>
        </p:blipFill>
        <p:spPr>
          <a:xfrm>
            <a:off x="3564255" y="2139315"/>
            <a:ext cx="4464685" cy="13728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0525" y="1745615"/>
            <a:ext cx="30480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err="1" smtClean="0">
                <a:solidFill>
                  <a:srgbClr val="53585D"/>
                </a:solidFill>
              </a:rPr>
              <a:t>常见的一些</a:t>
            </a:r>
            <a:r>
              <a:rPr lang="zh-CN" altLang="en-US" dirty="0" err="1" smtClean="0">
                <a:solidFill>
                  <a:srgbClr val="53585D"/>
                </a:solidFill>
              </a:rPr>
              <a:t>报警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EAA2</a:t>
            </a:r>
            <a:r>
              <a:rPr lang="zh-CN" altLang="en-US" dirty="0" err="1" smtClean="0">
                <a:solidFill>
                  <a:srgbClr val="53585D"/>
                </a:solidFill>
              </a:rPr>
              <a:t>驱动器断电上电</a:t>
            </a:r>
            <a:r>
              <a:rPr lang="zh-CN" altLang="en-US" dirty="0" err="1" smtClean="0">
                <a:solidFill>
                  <a:srgbClr val="53585D"/>
                </a:solidFill>
              </a:rPr>
              <a:t>太快</a:t>
            </a:r>
            <a:endParaRPr lang="zh-CN" altLang="en-US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E100 </a:t>
            </a:r>
            <a:r>
              <a:rPr lang="zh-CN" altLang="en-US" dirty="0" err="1" smtClean="0">
                <a:solidFill>
                  <a:srgbClr val="53585D"/>
                </a:solidFill>
              </a:rPr>
              <a:t>过电流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E120 </a:t>
            </a:r>
            <a:r>
              <a:rPr lang="zh-CN" altLang="en-US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、</a:t>
            </a:r>
            <a:r>
              <a:rPr lang="en-US" altLang="zh-CN" dirty="0" err="1" smtClean="0">
                <a:solidFill>
                  <a:srgbClr val="53585D"/>
                </a:solidFill>
                <a:ea typeface="宋体" panose="02010600030101010101" pitchFamily="2" charset="-122"/>
              </a:rPr>
              <a:t>E130</a:t>
            </a:r>
            <a:r>
              <a:rPr lang="en-US" altLang="zh-CN" dirty="0" err="1" smtClean="0">
                <a:solidFill>
                  <a:srgbClr val="53585D"/>
                </a:solidFill>
              </a:rPr>
              <a:t> </a:t>
            </a:r>
            <a:r>
              <a:rPr lang="zh-CN" altLang="en-US" dirty="0" err="1" smtClean="0">
                <a:solidFill>
                  <a:srgbClr val="53585D"/>
                </a:solidFill>
              </a:rPr>
              <a:t>过载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E500  </a:t>
            </a:r>
            <a:r>
              <a:rPr lang="zh-CN" altLang="en-US" dirty="0" err="1" smtClean="0">
                <a:solidFill>
                  <a:srgbClr val="53585D"/>
                </a:solidFill>
              </a:rPr>
              <a:t>编码器通讯故障</a:t>
            </a:r>
            <a:endParaRPr lang="en-US" altLang="zh-CN" dirty="0" err="1" smtClean="0">
              <a:solidFill>
                <a:srgbClr val="53585D"/>
              </a:solidFill>
            </a:endParaRPr>
          </a:p>
          <a:p>
            <a:r>
              <a:rPr lang="en-US" altLang="zh-CN" dirty="0" err="1" smtClean="0">
                <a:solidFill>
                  <a:srgbClr val="53585D"/>
                </a:solidFill>
              </a:rPr>
              <a:t>E0A0  </a:t>
            </a:r>
            <a:r>
              <a:rPr lang="zh-CN" altLang="en-US" dirty="0" err="1" smtClean="0">
                <a:solidFill>
                  <a:srgbClr val="53585D"/>
                </a:solidFill>
              </a:rPr>
              <a:t>飞车</a:t>
            </a:r>
            <a:endParaRPr lang="zh-CN" altLang="en-US" dirty="0" err="1" smtClean="0">
              <a:solidFill>
                <a:srgbClr val="5358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hinkcellActiveDocDoNotDelete"/>
</p:tagLst>
</file>

<file path=ppt/tags/tag3.xml><?xml version="1.0" encoding="utf-8"?>
<p:tagLst xmlns:p="http://schemas.openxmlformats.org/presentationml/2006/main">
  <p:tag name="THINKCELLSHAPEDONOTDELETE" val="thinkcellActiveDocDoNotDelete"/>
</p:tagLst>
</file>

<file path=ppt/tags/tag4.xml><?xml version="1.0" encoding="utf-8"?>
<p:tagLst xmlns:p="http://schemas.openxmlformats.org/presentationml/2006/main">
  <p:tag name="THINKCELLSHAPEDONOTDELETE" val="thinkcellActiveDocDoNotDelete"/>
</p:tagLst>
</file>

<file path=ppt/tags/tag5.xml><?xml version="1.0" encoding="utf-8"?>
<p:tagLst xmlns:p="http://schemas.openxmlformats.org/presentationml/2006/main">
  <p:tag name="THINKCELLSHAPEDONOTDELETE" val="thinkcellActiveDocDoNotDelete"/>
</p:tagLst>
</file>

<file path=ppt/tags/tag6.xml><?xml version="1.0" encoding="utf-8"?>
<p:tagLst xmlns:p="http://schemas.openxmlformats.org/presentationml/2006/main">
  <p:tag name="BAINBULLETSACTIVATED" val="False"/>
</p:tagLst>
</file>

<file path=ppt/tags/tag7.xml><?xml version="1.0" encoding="utf-8"?>
<p:tagLst xmlns:p="http://schemas.openxmlformats.org/presentationml/2006/main">
  <p:tag name="BAINBULLETSACTIVATED" val="False"/>
</p:tagLst>
</file>

<file path=ppt/tags/tag8.xml><?xml version="1.0" encoding="utf-8"?>
<p:tagLst xmlns:p="http://schemas.openxmlformats.org/presentationml/2006/main">
  <p:tag name="BAINBULLETSACTIVATED" val="False"/>
</p:tagLst>
</file>

<file path=ppt/tags/tag9.xml><?xml version="1.0" encoding="utf-8"?>
<p:tagLst xmlns:p="http://schemas.openxmlformats.org/presentationml/2006/main">
  <p:tag name="THINKCELLSHAPEDONOTDELETE" val="thinkcellActiveDocDoNotDelete"/>
</p:tagLst>
</file>

<file path=ppt/tags/tag10.xml><?xml version="1.0" encoding="utf-8"?>
<p:tagLst xmlns:p="http://schemas.openxmlformats.org/presentationml/2006/main">
  <p:tag name="BAINBULLETSACTIVATED" val="False"/>
</p:tagLst>
</file>

<file path=ppt/tags/tag11.xml><?xml version="1.0" encoding="utf-8"?>
<p:tagLst xmlns:p="http://schemas.openxmlformats.org/presentationml/2006/main">
  <p:tag name="BAINBULLETSACTIVATED" val="False"/>
</p:tagLst>
</file>

<file path=ppt/tags/tag12.xml><?xml version="1.0" encoding="utf-8"?>
<p:tagLst xmlns:p="http://schemas.openxmlformats.org/presentationml/2006/main">
  <p:tag name="BAINBULLETSACTIVATED" val="False"/>
</p:tagLst>
</file>

<file path=ppt/tags/tag13.xml><?xml version="1.0" encoding="utf-8"?>
<p:tagLst xmlns:p="http://schemas.openxmlformats.org/presentationml/2006/main">
  <p:tag name="THINKCELLSHAPEDONOTDELETE" val="thinkcellActiveDocDoNotDelete"/>
</p:tagLst>
</file>

<file path=ppt/tags/tag14.xml><?xml version="1.0" encoding="utf-8"?>
<p:tagLst xmlns:p="http://schemas.openxmlformats.org/presentationml/2006/main">
  <p:tag name="THINKCELLSHAPEDONOTDELETE" val="thinkcellActiveDocDoNotDelete"/>
</p:tagLst>
</file>

<file path=ppt/tags/tag15.xml><?xml version="1.0" encoding="utf-8"?>
<p:tagLst xmlns:p="http://schemas.openxmlformats.org/presentationml/2006/main">
  <p:tag name="BAINBULLETSACTIVATED" val="False"/>
</p:tagLst>
</file>

<file path=ppt/tags/tag16.xml><?xml version="1.0" encoding="utf-8"?>
<p:tagLst xmlns:p="http://schemas.openxmlformats.org/presentationml/2006/main">
  <p:tag name="BAINBULLETSACTIVATED" val="False"/>
</p:tagLst>
</file>

<file path=ppt/tags/tag17.xml><?xml version="1.0" encoding="utf-8"?>
<p:tagLst xmlns:p="http://schemas.openxmlformats.org/presentationml/2006/main">
  <p:tag name="BAINBULLETSACTIVATED" val="False"/>
</p:tagLst>
</file>

<file path=ppt/tags/tag18.xml><?xml version="1.0" encoding="utf-8"?>
<p:tagLst xmlns:p="http://schemas.openxmlformats.org/presentationml/2006/main">
  <p:tag name="THINKCELLSHAPEDONOTDELETE" val="thinkcellActiveDocDoNotDelete"/>
</p:tagLst>
</file>

<file path=ppt/tags/tag19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20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heme/theme1.xml><?xml version="1.0" encoding="utf-8"?>
<a:theme xmlns:a="http://schemas.openxmlformats.org/drawingml/2006/main" name="Servotronix Presentation Template 2017_2">
  <a:themeElements>
    <a:clrScheme name="KUKA-Designfarben">
      <a:dk1>
        <a:srgbClr val="53585D"/>
      </a:dk1>
      <a:lt1>
        <a:sysClr val="window" lastClr="FFFFFF"/>
      </a:lt1>
      <a:dk2>
        <a:srgbClr val="ABB0B4"/>
      </a:dk2>
      <a:lt2>
        <a:srgbClr val="F2F2F2"/>
      </a:lt2>
      <a:accent1>
        <a:srgbClr val="A4A7AA"/>
      </a:accent1>
      <a:accent2>
        <a:srgbClr val="2B5885"/>
      </a:accent2>
      <a:accent3>
        <a:srgbClr val="2B3035"/>
      </a:accent3>
      <a:accent4>
        <a:srgbClr val="676C71"/>
      </a:accent4>
      <a:accent5>
        <a:srgbClr val="B8D0E8"/>
      </a:accent5>
      <a:accent6>
        <a:srgbClr val="FF5800"/>
      </a:accent6>
      <a:hlink>
        <a:srgbClr val="737B82"/>
      </a:hlink>
      <a:folHlink>
        <a:srgbClr val="E4E5E6"/>
      </a:folHlink>
    </a:clrScheme>
    <a:fontScheme name="KUK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FF5800"/>
            </a:gs>
            <a:gs pos="100000">
              <a:srgbClr val="FF4100"/>
            </a:gs>
          </a:gsLst>
          <a:lin ang="18900000" scaled="1"/>
          <a:tileRect/>
        </a:gradFill>
        <a:ln>
          <a:noFill/>
        </a:ln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noAutofit/>
      </a:bodyPr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rgbClr val="53585D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xt slide master_thin header">
  <a:themeElements>
    <a:clrScheme name="KUKA-Designfarben">
      <a:dk1>
        <a:srgbClr val="53585D"/>
      </a:dk1>
      <a:lt1>
        <a:sysClr val="window" lastClr="FFFFFF"/>
      </a:lt1>
      <a:dk2>
        <a:srgbClr val="ABB0B4"/>
      </a:dk2>
      <a:lt2>
        <a:srgbClr val="F2F2F2"/>
      </a:lt2>
      <a:accent1>
        <a:srgbClr val="A4A7AA"/>
      </a:accent1>
      <a:accent2>
        <a:srgbClr val="2B5885"/>
      </a:accent2>
      <a:accent3>
        <a:srgbClr val="2B3035"/>
      </a:accent3>
      <a:accent4>
        <a:srgbClr val="676C71"/>
      </a:accent4>
      <a:accent5>
        <a:srgbClr val="B8D0E8"/>
      </a:accent5>
      <a:accent6>
        <a:srgbClr val="FF5800"/>
      </a:accent6>
      <a:hlink>
        <a:srgbClr val="737B82"/>
      </a:hlink>
      <a:folHlink>
        <a:srgbClr val="E4E5E6"/>
      </a:folHlink>
    </a:clrScheme>
    <a:fontScheme name="KUK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FF5800"/>
            </a:gs>
            <a:gs pos="100000">
              <a:srgbClr val="FF4100"/>
            </a:gs>
          </a:gsLst>
          <a:lin ang="18900000" scaled="1"/>
          <a:tileRect/>
        </a:gradFill>
        <a:ln>
          <a:noFill/>
        </a:ln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noAutofit/>
      </a:bodyPr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rgbClr val="53585D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xt slide master_thick header">
  <a:themeElements>
    <a:clrScheme name="KUKA-Designfarben">
      <a:dk1>
        <a:srgbClr val="53585D"/>
      </a:dk1>
      <a:lt1>
        <a:sysClr val="window" lastClr="FFFFFF"/>
      </a:lt1>
      <a:dk2>
        <a:srgbClr val="ABB0B4"/>
      </a:dk2>
      <a:lt2>
        <a:srgbClr val="F2F2F2"/>
      </a:lt2>
      <a:accent1>
        <a:srgbClr val="A4A7AA"/>
      </a:accent1>
      <a:accent2>
        <a:srgbClr val="2B5885"/>
      </a:accent2>
      <a:accent3>
        <a:srgbClr val="2B3035"/>
      </a:accent3>
      <a:accent4>
        <a:srgbClr val="676C71"/>
      </a:accent4>
      <a:accent5>
        <a:srgbClr val="B8D0E8"/>
      </a:accent5>
      <a:accent6>
        <a:srgbClr val="FF5800"/>
      </a:accent6>
      <a:hlink>
        <a:srgbClr val="737B82"/>
      </a:hlink>
      <a:folHlink>
        <a:srgbClr val="E4E5E6"/>
      </a:folHlink>
    </a:clrScheme>
    <a:fontScheme name="KUK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FF5800"/>
            </a:gs>
            <a:gs pos="100000">
              <a:srgbClr val="FF4100"/>
            </a:gs>
          </a:gsLst>
          <a:lin ang="18900000" scaled="1"/>
          <a:tileRect/>
        </a:gradFill>
        <a:ln>
          <a:noFill/>
        </a:ln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noAutofit/>
      </a:bodyPr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rgbClr val="53585D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xt slide master_white">
  <a:themeElements>
    <a:clrScheme name="KUKA-Designfarben">
      <a:dk1>
        <a:srgbClr val="53585D"/>
      </a:dk1>
      <a:lt1>
        <a:sysClr val="window" lastClr="FFFFFF"/>
      </a:lt1>
      <a:dk2>
        <a:srgbClr val="ABB0B4"/>
      </a:dk2>
      <a:lt2>
        <a:srgbClr val="F2F2F2"/>
      </a:lt2>
      <a:accent1>
        <a:srgbClr val="A4A7AA"/>
      </a:accent1>
      <a:accent2>
        <a:srgbClr val="2B5885"/>
      </a:accent2>
      <a:accent3>
        <a:srgbClr val="2B3035"/>
      </a:accent3>
      <a:accent4>
        <a:srgbClr val="676C71"/>
      </a:accent4>
      <a:accent5>
        <a:srgbClr val="B8D0E8"/>
      </a:accent5>
      <a:accent6>
        <a:srgbClr val="FF5800"/>
      </a:accent6>
      <a:hlink>
        <a:srgbClr val="737B82"/>
      </a:hlink>
      <a:folHlink>
        <a:srgbClr val="E4E5E6"/>
      </a:folHlink>
    </a:clrScheme>
    <a:fontScheme name="KUK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FF5800"/>
            </a:gs>
            <a:gs pos="100000">
              <a:srgbClr val="FF4100"/>
            </a:gs>
          </a:gsLst>
          <a:lin ang="18900000" scaled="1"/>
          <a:tileRect/>
        </a:gradFill>
        <a:ln>
          <a:noFill/>
        </a:ln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noAutofit/>
      </a:bodyPr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rgbClr val="53585D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nd slide master">
  <a:themeElements>
    <a:clrScheme name="KUKA-Designfarben">
      <a:dk1>
        <a:srgbClr val="53585D"/>
      </a:dk1>
      <a:lt1>
        <a:sysClr val="window" lastClr="FFFFFF"/>
      </a:lt1>
      <a:dk2>
        <a:srgbClr val="ABB0B4"/>
      </a:dk2>
      <a:lt2>
        <a:srgbClr val="F2F2F2"/>
      </a:lt2>
      <a:accent1>
        <a:srgbClr val="A4A7AA"/>
      </a:accent1>
      <a:accent2>
        <a:srgbClr val="2B5885"/>
      </a:accent2>
      <a:accent3>
        <a:srgbClr val="2B3035"/>
      </a:accent3>
      <a:accent4>
        <a:srgbClr val="676C71"/>
      </a:accent4>
      <a:accent5>
        <a:srgbClr val="B8D0E8"/>
      </a:accent5>
      <a:accent6>
        <a:srgbClr val="FF5800"/>
      </a:accent6>
      <a:hlink>
        <a:srgbClr val="737B82"/>
      </a:hlink>
      <a:folHlink>
        <a:srgbClr val="E4E5E6"/>
      </a:folHlink>
    </a:clrScheme>
    <a:fontScheme name="KUK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FF5800"/>
            </a:gs>
            <a:gs pos="100000">
              <a:srgbClr val="FF4100"/>
            </a:gs>
          </a:gsLst>
          <a:lin ang="18900000" scaled="1"/>
          <a:tileRect/>
        </a:gradFill>
        <a:ln>
          <a:noFill/>
        </a:ln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noAutofit/>
      </a:bodyPr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rgbClr val="53585D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Servotronix Presentation Template 2017</Template>
  <TotalTime>0</TotalTime>
  <Words>3574</Words>
  <Application>WPS 演示</Application>
  <PresentationFormat>全屏显示(16:9)</PresentationFormat>
  <Paragraphs>287</Paragraphs>
  <Slides>32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5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32</vt:i4>
      </vt:variant>
    </vt:vector>
  </HeadingPairs>
  <TitlesOfParts>
    <vt:vector size="58" baseType="lpstr">
      <vt:lpstr>Arial</vt:lpstr>
      <vt:lpstr>宋体</vt:lpstr>
      <vt:lpstr>Wingdings</vt:lpstr>
      <vt:lpstr>Arial</vt:lpstr>
      <vt:lpstr>Calibri Light</vt:lpstr>
      <vt:lpstr>Symbol</vt:lpstr>
      <vt:lpstr>仿宋</vt:lpstr>
      <vt:lpstr>美的无界联动体</vt:lpstr>
      <vt:lpstr>微软雅黑</vt:lpstr>
      <vt:lpstr>黑体</vt:lpstr>
      <vt:lpstr>Calibri</vt:lpstr>
      <vt:lpstr>Arial Unicode MS</vt:lpstr>
      <vt:lpstr>Servotronix Presentation Template 2017_2</vt:lpstr>
      <vt:lpstr>Text slide master_thin header</vt:lpstr>
      <vt:lpstr>Text slide master_thick header</vt:lpstr>
      <vt:lpstr>Text slide master_white</vt:lpstr>
      <vt:lpstr>End slide master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高创东菱DS2系列伺服电机调试与功能介绍</vt:lpstr>
      <vt:lpstr>一.DS2系列伺服基础信息的介绍</vt:lpstr>
      <vt:lpstr>一.DS2系列伺服基础信息的介绍</vt:lpstr>
      <vt:lpstr>一.DS2系列伺服基础信息的介绍</vt:lpstr>
      <vt:lpstr>一.DS2系列伺服基础信息的介绍</vt:lpstr>
      <vt:lpstr>一.DS2系列伺服基础信息的介绍</vt:lpstr>
      <vt:lpstr>一.DS2系列伺服基础信息的介绍</vt:lpstr>
      <vt:lpstr>一.DS2系列伺服基础信息的介绍</vt:lpstr>
      <vt:lpstr>二.DS2A伺服接口介绍</vt:lpstr>
      <vt:lpstr>二.DS2A伺服接口介绍</vt:lpstr>
      <vt:lpstr>二.DS2A伺服接口介绍</vt:lpstr>
      <vt:lpstr>二.DS2A伺服接口介绍</vt:lpstr>
      <vt:lpstr>二.DS2A伺服接口介绍</vt:lpstr>
      <vt:lpstr>二.DS2A伺服接口介绍</vt:lpstr>
      <vt:lpstr>二.DS2A伺服接口介绍</vt:lpstr>
      <vt:lpstr>二.DS2A伺服接口介绍</vt:lpstr>
      <vt:lpstr>三.DS2系列伺服调试及常用功能介绍</vt:lpstr>
      <vt:lpstr>三.DS2系列伺服调试及常用功能介绍</vt:lpstr>
      <vt:lpstr>三.DS2系列伺服调试及常用功能介绍</vt:lpstr>
      <vt:lpstr>三.DS2系列伺服调试及常用功能介绍</vt:lpstr>
      <vt:lpstr>三.DS2系列伺服调试及常用功能介绍</vt:lpstr>
      <vt:lpstr>三.DS2系列伺服调试及常用功能介绍</vt:lpstr>
      <vt:lpstr>三.DS2系列伺服调试及常用功能介绍</vt:lpstr>
      <vt:lpstr>三.DS2系列伺服调试及常用功能介绍</vt:lpstr>
      <vt:lpstr>三.DS2系列伺服调试及常用功能介绍</vt:lpstr>
      <vt:lpstr>四.DS2系列常见的故障及监控数据介绍</vt:lpstr>
      <vt:lpstr>四.DS2系列常见的故障及监控数据介绍</vt:lpstr>
      <vt:lpstr>四.DS2系列常见的故障及监控数据介绍</vt:lpstr>
      <vt:lpstr>四.DS2系列伺服调试及常用功能介绍</vt:lpstr>
      <vt:lpstr>四.DS2系列伺服调试及常用功能介绍</vt:lpstr>
      <vt:lpstr>四.DS2系列伺服调试及常用功能介绍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Error correction</dc:title>
  <dc:creator>Cohen, Ohad</dc:creator>
  <cp:lastModifiedBy>xxx</cp:lastModifiedBy>
  <cp:revision>125</cp:revision>
  <dcterms:created xsi:type="dcterms:W3CDTF">2018-02-26T12:46:00Z</dcterms:created>
  <dcterms:modified xsi:type="dcterms:W3CDTF">2025-05-07T08:13:54Z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58A83E55D7B045769A37F94B7B7744F2_12</vt:lpwstr>
  </property>
  <property fmtid="{D5CDD505-2E9C-101B-9397-08002B2CF9AE}" pid="3" name="KSOProductBuildVer">
    <vt:lpwstr>2052-12.1.0.20784</vt:lpwstr>
  </property>
</Properties>
</file>