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32"/>
  </p:notesMasterIdLst>
  <p:sldIdLst>
    <p:sldId id="1354" r:id="rId2"/>
    <p:sldId id="328" r:id="rId3"/>
    <p:sldId id="329" r:id="rId4"/>
    <p:sldId id="330" r:id="rId5"/>
    <p:sldId id="331" r:id="rId6"/>
    <p:sldId id="332" r:id="rId7"/>
    <p:sldId id="333" r:id="rId8"/>
    <p:sldId id="334" r:id="rId9"/>
    <p:sldId id="335" r:id="rId10"/>
    <p:sldId id="338" r:id="rId11"/>
    <p:sldId id="336" r:id="rId12"/>
    <p:sldId id="337" r:id="rId13"/>
    <p:sldId id="340" r:id="rId14"/>
    <p:sldId id="339" r:id="rId15"/>
    <p:sldId id="341" r:id="rId16"/>
    <p:sldId id="342" r:id="rId17"/>
    <p:sldId id="343" r:id="rId18"/>
    <p:sldId id="344" r:id="rId19"/>
    <p:sldId id="345" r:id="rId20"/>
    <p:sldId id="346" r:id="rId21"/>
    <p:sldId id="347" r:id="rId22"/>
    <p:sldId id="348" r:id="rId23"/>
    <p:sldId id="349" r:id="rId24"/>
    <p:sldId id="350" r:id="rId25"/>
    <p:sldId id="351" r:id="rId26"/>
    <p:sldId id="352" r:id="rId27"/>
    <p:sldId id="1357" r:id="rId28"/>
    <p:sldId id="353" r:id="rId29"/>
    <p:sldId id="354" r:id="rId30"/>
    <p:sldId id="1356" r:id="rId31"/>
  </p:sldIdLst>
  <p:sldSz cx="9144000" cy="5143500" type="screen16x9"/>
  <p:notesSz cx="6858000" cy="9144000"/>
  <p:defaultTextStyle>
    <a:defPPr marL="0" marR="0" indent="0" algn="l" defTabSz="342900" rtl="0" fontAlgn="auto" latinLnBrk="1" hangingPunct="0">
      <a:lnSpc>
        <a:spcPct val="100000"/>
      </a:lnSpc>
      <a:spcBef>
        <a:spcPts val="0"/>
      </a:spcBef>
      <a:spcAft>
        <a:spcPts val="0"/>
      </a:spcAft>
      <a:buClrTx/>
      <a:buSzTx/>
      <a:buFontTx/>
      <a:buNone/>
      <a:defRPr kumimoji="0" sz="675" b="0" i="0" u="none" strike="noStrike" cap="none" spc="0" normalizeH="0" baseline="0">
        <a:ln>
          <a:noFill/>
        </a:ln>
        <a:solidFill>
          <a:srgbClr val="000000"/>
        </a:solidFill>
        <a:effectLst/>
        <a:uFillTx/>
      </a:defRPr>
    </a:defPPr>
    <a:lvl1pPr marL="0" marR="0" indent="0" algn="l" defTabSz="685800" rtl="0" fontAlgn="auto" latinLnBrk="0" hangingPunct="0">
      <a:lnSpc>
        <a:spcPct val="100000"/>
      </a:lnSpc>
      <a:spcBef>
        <a:spcPts val="0"/>
      </a:spcBef>
      <a:spcAft>
        <a:spcPts val="0"/>
      </a:spcAft>
      <a:buClrTx/>
      <a:buSzTx/>
      <a:buFontTx/>
      <a:buNone/>
      <a:defRPr kumimoji="0" sz="1350" b="0" i="0" u="none" strike="noStrike" cap="none" spc="0" normalizeH="0" baseline="0">
        <a:ln>
          <a:noFill/>
        </a:ln>
        <a:solidFill>
          <a:srgbClr val="000000"/>
        </a:solidFill>
        <a:effectLst/>
        <a:uFillTx/>
        <a:latin typeface="+mn-lt"/>
        <a:ea typeface="+mn-ea"/>
        <a:cs typeface="+mn-cs"/>
        <a:sym typeface="Helvetica"/>
      </a:defRPr>
    </a:lvl1pPr>
    <a:lvl2pPr marL="0" marR="0" indent="0" algn="l" defTabSz="685800" rtl="0" fontAlgn="auto" latinLnBrk="0" hangingPunct="0">
      <a:lnSpc>
        <a:spcPct val="100000"/>
      </a:lnSpc>
      <a:spcBef>
        <a:spcPts val="0"/>
      </a:spcBef>
      <a:spcAft>
        <a:spcPts val="0"/>
      </a:spcAft>
      <a:buClrTx/>
      <a:buSzTx/>
      <a:buFontTx/>
      <a:buNone/>
      <a:defRPr kumimoji="0" sz="1350" b="0" i="0" u="none" strike="noStrike" cap="none" spc="0" normalizeH="0" baseline="0">
        <a:ln>
          <a:noFill/>
        </a:ln>
        <a:solidFill>
          <a:srgbClr val="000000"/>
        </a:solidFill>
        <a:effectLst/>
        <a:uFillTx/>
        <a:latin typeface="+mn-lt"/>
        <a:ea typeface="+mn-ea"/>
        <a:cs typeface="+mn-cs"/>
        <a:sym typeface="Helvetica"/>
      </a:defRPr>
    </a:lvl2pPr>
    <a:lvl3pPr marL="0" marR="0" indent="0" algn="l" defTabSz="685800" rtl="0" fontAlgn="auto" latinLnBrk="0" hangingPunct="0">
      <a:lnSpc>
        <a:spcPct val="100000"/>
      </a:lnSpc>
      <a:spcBef>
        <a:spcPts val="0"/>
      </a:spcBef>
      <a:spcAft>
        <a:spcPts val="0"/>
      </a:spcAft>
      <a:buClrTx/>
      <a:buSzTx/>
      <a:buFontTx/>
      <a:buNone/>
      <a:defRPr kumimoji="0" sz="1350" b="0" i="0" u="none" strike="noStrike" cap="none" spc="0" normalizeH="0" baseline="0">
        <a:ln>
          <a:noFill/>
        </a:ln>
        <a:solidFill>
          <a:srgbClr val="000000"/>
        </a:solidFill>
        <a:effectLst/>
        <a:uFillTx/>
        <a:latin typeface="+mn-lt"/>
        <a:ea typeface="+mn-ea"/>
        <a:cs typeface="+mn-cs"/>
        <a:sym typeface="Helvetica"/>
      </a:defRPr>
    </a:lvl3pPr>
    <a:lvl4pPr marL="0" marR="0" indent="0" algn="l" defTabSz="685800" rtl="0" fontAlgn="auto" latinLnBrk="0" hangingPunct="0">
      <a:lnSpc>
        <a:spcPct val="100000"/>
      </a:lnSpc>
      <a:spcBef>
        <a:spcPts val="0"/>
      </a:spcBef>
      <a:spcAft>
        <a:spcPts val="0"/>
      </a:spcAft>
      <a:buClrTx/>
      <a:buSzTx/>
      <a:buFontTx/>
      <a:buNone/>
      <a:defRPr kumimoji="0" sz="1350" b="0" i="0" u="none" strike="noStrike" cap="none" spc="0" normalizeH="0" baseline="0">
        <a:ln>
          <a:noFill/>
        </a:ln>
        <a:solidFill>
          <a:srgbClr val="000000"/>
        </a:solidFill>
        <a:effectLst/>
        <a:uFillTx/>
        <a:latin typeface="+mn-lt"/>
        <a:ea typeface="+mn-ea"/>
        <a:cs typeface="+mn-cs"/>
        <a:sym typeface="Helvetica"/>
      </a:defRPr>
    </a:lvl4pPr>
    <a:lvl5pPr marL="0" marR="0" indent="0" algn="l" defTabSz="685800" rtl="0" fontAlgn="auto" latinLnBrk="0" hangingPunct="0">
      <a:lnSpc>
        <a:spcPct val="100000"/>
      </a:lnSpc>
      <a:spcBef>
        <a:spcPts val="0"/>
      </a:spcBef>
      <a:spcAft>
        <a:spcPts val="0"/>
      </a:spcAft>
      <a:buClrTx/>
      <a:buSzTx/>
      <a:buFontTx/>
      <a:buNone/>
      <a:defRPr kumimoji="0" sz="1350" b="0" i="0" u="none" strike="noStrike" cap="none" spc="0" normalizeH="0" baseline="0">
        <a:ln>
          <a:noFill/>
        </a:ln>
        <a:solidFill>
          <a:srgbClr val="000000"/>
        </a:solidFill>
        <a:effectLst/>
        <a:uFillTx/>
        <a:latin typeface="+mn-lt"/>
        <a:ea typeface="+mn-ea"/>
        <a:cs typeface="+mn-cs"/>
        <a:sym typeface="Helvetica"/>
      </a:defRPr>
    </a:lvl5pPr>
    <a:lvl6pPr marL="0" marR="0" indent="0" algn="l" defTabSz="685800" rtl="0" fontAlgn="auto" latinLnBrk="0" hangingPunct="0">
      <a:lnSpc>
        <a:spcPct val="100000"/>
      </a:lnSpc>
      <a:spcBef>
        <a:spcPts val="0"/>
      </a:spcBef>
      <a:spcAft>
        <a:spcPts val="0"/>
      </a:spcAft>
      <a:buClrTx/>
      <a:buSzTx/>
      <a:buFontTx/>
      <a:buNone/>
      <a:defRPr kumimoji="0" sz="1350" b="0" i="0" u="none" strike="noStrike" cap="none" spc="0" normalizeH="0" baseline="0">
        <a:ln>
          <a:noFill/>
        </a:ln>
        <a:solidFill>
          <a:srgbClr val="000000"/>
        </a:solidFill>
        <a:effectLst/>
        <a:uFillTx/>
        <a:latin typeface="+mn-lt"/>
        <a:ea typeface="+mn-ea"/>
        <a:cs typeface="+mn-cs"/>
        <a:sym typeface="Helvetica"/>
      </a:defRPr>
    </a:lvl6pPr>
    <a:lvl7pPr marL="0" marR="0" indent="0" algn="l" defTabSz="685800" rtl="0" fontAlgn="auto" latinLnBrk="0" hangingPunct="0">
      <a:lnSpc>
        <a:spcPct val="100000"/>
      </a:lnSpc>
      <a:spcBef>
        <a:spcPts val="0"/>
      </a:spcBef>
      <a:spcAft>
        <a:spcPts val="0"/>
      </a:spcAft>
      <a:buClrTx/>
      <a:buSzTx/>
      <a:buFontTx/>
      <a:buNone/>
      <a:defRPr kumimoji="0" sz="1350" b="0" i="0" u="none" strike="noStrike" cap="none" spc="0" normalizeH="0" baseline="0">
        <a:ln>
          <a:noFill/>
        </a:ln>
        <a:solidFill>
          <a:srgbClr val="000000"/>
        </a:solidFill>
        <a:effectLst/>
        <a:uFillTx/>
        <a:latin typeface="+mn-lt"/>
        <a:ea typeface="+mn-ea"/>
        <a:cs typeface="+mn-cs"/>
        <a:sym typeface="Helvetica"/>
      </a:defRPr>
    </a:lvl7pPr>
    <a:lvl8pPr marL="0" marR="0" indent="0" algn="l" defTabSz="685800" rtl="0" fontAlgn="auto" latinLnBrk="0" hangingPunct="0">
      <a:lnSpc>
        <a:spcPct val="100000"/>
      </a:lnSpc>
      <a:spcBef>
        <a:spcPts val="0"/>
      </a:spcBef>
      <a:spcAft>
        <a:spcPts val="0"/>
      </a:spcAft>
      <a:buClrTx/>
      <a:buSzTx/>
      <a:buFontTx/>
      <a:buNone/>
      <a:defRPr kumimoji="0" sz="1350" b="0" i="0" u="none" strike="noStrike" cap="none" spc="0" normalizeH="0" baseline="0">
        <a:ln>
          <a:noFill/>
        </a:ln>
        <a:solidFill>
          <a:srgbClr val="000000"/>
        </a:solidFill>
        <a:effectLst/>
        <a:uFillTx/>
        <a:latin typeface="+mn-lt"/>
        <a:ea typeface="+mn-ea"/>
        <a:cs typeface="+mn-cs"/>
        <a:sym typeface="Helvetica"/>
      </a:defRPr>
    </a:lvl8pPr>
    <a:lvl9pPr marL="0" marR="0" indent="0" algn="l" defTabSz="685800" rtl="0" fontAlgn="auto" latinLnBrk="0" hangingPunct="0">
      <a:lnSpc>
        <a:spcPct val="100000"/>
      </a:lnSpc>
      <a:spcBef>
        <a:spcPts val="0"/>
      </a:spcBef>
      <a:spcAft>
        <a:spcPts val="0"/>
      </a:spcAft>
      <a:buClrTx/>
      <a:buSzTx/>
      <a:buFontTx/>
      <a:buNone/>
      <a:defRPr kumimoji="0" sz="1350" b="0" i="0" u="none" strike="noStrike" cap="none" spc="0" normalizeH="0" baseline="0">
        <a:ln>
          <a:noFill/>
        </a:ln>
        <a:solidFill>
          <a:srgbClr val="000000"/>
        </a:solidFill>
        <a:effectLst/>
        <a:uFillTx/>
        <a:latin typeface="+mn-lt"/>
        <a:ea typeface="+mn-ea"/>
        <a:cs typeface="+mn-cs"/>
        <a:sym typeface="Helvetica"/>
      </a:defRPr>
    </a:lvl9pPr>
  </p:defaultTextStyle>
  <p:extLst>
    <p:ext uri="{521415D9-36F7-43E2-AB2F-B90AF26B5E84}">
      <p14:sectionLst xmlns:p14="http://schemas.microsoft.com/office/powerpoint/2010/main">
        <p14:section name="首页" id="{FE833145-83C9-404F-8121-4DB291D897E7}">
          <p14:sldIdLst>
            <p14:sldId id="1354"/>
          </p14:sldIdLst>
        </p14:section>
        <p14:section name="内容" id="{9F824C40-A292-4A51-9688-E2F59FA4ABF8}">
          <p14:sldIdLst>
            <p14:sldId id="328"/>
            <p14:sldId id="329"/>
            <p14:sldId id="330"/>
            <p14:sldId id="331"/>
            <p14:sldId id="332"/>
            <p14:sldId id="333"/>
            <p14:sldId id="334"/>
            <p14:sldId id="335"/>
            <p14:sldId id="338"/>
            <p14:sldId id="336"/>
            <p14:sldId id="337"/>
            <p14:sldId id="340"/>
            <p14:sldId id="339"/>
            <p14:sldId id="341"/>
            <p14:sldId id="342"/>
            <p14:sldId id="343"/>
            <p14:sldId id="344"/>
            <p14:sldId id="345"/>
            <p14:sldId id="346"/>
            <p14:sldId id="347"/>
            <p14:sldId id="348"/>
            <p14:sldId id="349"/>
            <p14:sldId id="350"/>
            <p14:sldId id="351"/>
            <p14:sldId id="352"/>
            <p14:sldId id="1357"/>
            <p14:sldId id="353"/>
            <p14:sldId id="354"/>
          </p14:sldIdLst>
        </p14:section>
        <p14:section name="尾页" id="{9166F3C5-06B8-42AF-918A-395B1981252A}">
          <p14:sldIdLst>
            <p14:sldId id="1356"/>
          </p14:sldIdLst>
        </p14:section>
      </p14:sectionLst>
    </p:ext>
    <p:ext uri="{EFAFB233-063F-42B5-8137-9DF3F51BA10A}">
      <p15:sldGuideLst xmlns:p15="http://schemas.microsoft.com/office/powerpoint/2012/main">
        <p15:guide id="1" orient="horz" pos="826" userDrawn="1">
          <p15:clr>
            <a:srgbClr val="A4A3A4"/>
          </p15:clr>
        </p15:guide>
        <p15:guide id="2" pos="317" userDrawn="1">
          <p15:clr>
            <a:srgbClr val="A4A3A4"/>
          </p15:clr>
        </p15:guide>
        <p15:guide id="3" pos="5443" userDrawn="1">
          <p15:clr>
            <a:srgbClr val="A4A3A4"/>
          </p15:clr>
        </p15:guide>
        <p15:guide id="4" orient="horz" pos="2867" userDrawn="1">
          <p15:clr>
            <a:srgbClr val="A4A3A4"/>
          </p15:clr>
        </p15:guide>
        <p15:guide id="9" pos="5261" userDrawn="1">
          <p15:clr>
            <a:srgbClr val="A4A3A4"/>
          </p15:clr>
        </p15:guide>
        <p15:guide id="13" pos="204" userDrawn="1">
          <p15:clr>
            <a:srgbClr val="A4A3A4"/>
          </p15:clr>
        </p15:guide>
        <p15:guide id="17" orient="horz" pos="3072" userDrawn="1">
          <p15:clr>
            <a:srgbClr val="A4A3A4"/>
          </p15:clr>
        </p15:guide>
        <p15:guide id="19" orient="horz" pos="282" userDrawn="1">
          <p15:clr>
            <a:srgbClr val="A4A3A4"/>
          </p15:clr>
        </p15:guide>
        <p15:guide id="20" pos="2903" userDrawn="1">
          <p15:clr>
            <a:srgbClr val="A4A3A4"/>
          </p15:clr>
        </p15:guide>
        <p15:guide id="22" orient="horz" pos="1234" userDrawn="1">
          <p15:clr>
            <a:srgbClr val="A4A3A4"/>
          </p15:clr>
        </p15:guide>
        <p15:guide id="24" pos="1314" userDrawn="1">
          <p15:clr>
            <a:srgbClr val="A4A3A4"/>
          </p15:clr>
        </p15:guide>
        <p15:guide id="25" pos="635" userDrawn="1">
          <p15:clr>
            <a:srgbClr val="A4A3A4"/>
          </p15:clr>
        </p15:guide>
        <p15:guide id="26" pos="3351" userDrawn="1">
          <p15:clr>
            <a:srgbClr val="A4A3A4"/>
          </p15:clr>
        </p15:guide>
        <p15:guide id="27" pos="4672" userDrawn="1">
          <p15:clr>
            <a:srgbClr val="A4A3A4"/>
          </p15:clr>
        </p15:guide>
        <p15:guide id="28" pos="5534" userDrawn="1">
          <p15:clr>
            <a:srgbClr val="A4A3A4"/>
          </p15:clr>
        </p15:guide>
        <p15:guide id="29" pos="2213" userDrawn="1">
          <p15:clr>
            <a:srgbClr val="A4A3A4"/>
          </p15:clr>
        </p15:guide>
        <p15:guide id="30" orient="horz" pos="395" userDrawn="1">
          <p15:clr>
            <a:srgbClr val="A4A3A4"/>
          </p15:clr>
        </p15:guide>
        <p15:guide id="31" orient="horz" pos="146" userDrawn="1">
          <p15:clr>
            <a:srgbClr val="A4A3A4"/>
          </p15:clr>
        </p15:guide>
        <p15:guide id="32" pos="495"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陈 超" initials="陈" lastIdx="2" clrIdx="0">
    <p:extLst>
      <p:ext uri="{19B8F6BF-5375-455C-9EA6-DF929625EA0E}">
        <p15:presenceInfo xmlns:p15="http://schemas.microsoft.com/office/powerpoint/2012/main" userId="88c84277cc7e02d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219ADD"/>
    <a:srgbClr val="2481FC"/>
    <a:srgbClr val="FFFFFF"/>
    <a:srgbClr val="1178FE"/>
    <a:srgbClr val="009CEA"/>
    <a:srgbClr val="19B2FF"/>
    <a:srgbClr val="0092D8"/>
    <a:srgbClr val="1578FE"/>
    <a:srgbClr val="1478FE"/>
    <a:srgbClr val="2683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09" autoAdjust="0"/>
    <p:restoredTop sz="92996" autoAdjust="0"/>
  </p:normalViewPr>
  <p:slideViewPr>
    <p:cSldViewPr snapToGrid="0" snapToObjects="1">
      <p:cViewPr varScale="1">
        <p:scale>
          <a:sx n="107" d="100"/>
          <a:sy n="107" d="100"/>
        </p:scale>
        <p:origin x="324" y="78"/>
      </p:cViewPr>
      <p:guideLst>
        <p:guide orient="horz" pos="826"/>
        <p:guide pos="317"/>
        <p:guide pos="5443"/>
        <p:guide orient="horz" pos="2867"/>
        <p:guide pos="5261"/>
        <p:guide pos="204"/>
        <p:guide orient="horz" pos="3072"/>
        <p:guide orient="horz" pos="282"/>
        <p:guide pos="2903"/>
        <p:guide orient="horz" pos="1234"/>
        <p:guide pos="1314"/>
        <p:guide pos="635"/>
        <p:guide pos="3351"/>
        <p:guide pos="4672"/>
        <p:guide pos="5534"/>
        <p:guide pos="2213"/>
        <p:guide orient="horz" pos="395"/>
        <p:guide orient="horz" pos="146"/>
        <p:guide pos="495"/>
      </p:guideLst>
    </p:cSldViewPr>
  </p:slideViewPr>
  <p:outlineViewPr>
    <p:cViewPr>
      <p:scale>
        <a:sx n="65" d="100"/>
        <a:sy n="65" d="100"/>
      </p:scale>
      <p:origin x="0" y="-1032"/>
    </p:cViewPr>
  </p:outlineViewPr>
  <p:notesTextViewPr>
    <p:cViewPr>
      <p:scale>
        <a:sx n="20" d="100"/>
        <a:sy n="20" d="100"/>
      </p:scale>
      <p:origin x="0" y="0"/>
    </p:cViewPr>
  </p:notesTextViewPr>
  <p:sorterViewPr>
    <p:cViewPr>
      <p:scale>
        <a:sx n="66" d="100"/>
        <a:sy n="66" d="100"/>
      </p:scale>
      <p:origin x="0" y="0"/>
    </p:cViewPr>
  </p:sorterViewPr>
  <p:notesViewPr>
    <p:cSldViewPr snapToGrid="0" snapToObjects="1">
      <p:cViewPr varScale="1">
        <p:scale>
          <a:sx n="54" d="100"/>
          <a:sy n="54" d="100"/>
        </p:scale>
        <p:origin x="-2928" y="-84"/>
      </p:cViewPr>
      <p:guideLst>
        <p:guide orient="horz" pos="2880"/>
        <p:guide pos="2160"/>
      </p:guideLst>
    </p:cSldViewPr>
  </p:notesViewPr>
  <p:gridSpacing cx="72000" cy="72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slide" Target="../slides/slide15.xml"/><Relationship Id="rId3" Type="http://schemas.openxmlformats.org/officeDocument/2006/relationships/slide" Target="../slides/slide4.xml"/><Relationship Id="rId7" Type="http://schemas.openxmlformats.org/officeDocument/2006/relationships/slide" Target="../slides/slide11.xml"/><Relationship Id="rId12" Type="http://schemas.openxmlformats.org/officeDocument/2006/relationships/slide" Target="../slides/slide28.xml"/><Relationship Id="rId2" Type="http://schemas.openxmlformats.org/officeDocument/2006/relationships/slide" Target="../slides/slide6.xml"/><Relationship Id="rId1" Type="http://schemas.openxmlformats.org/officeDocument/2006/relationships/slide" Target="../slides/slide5.xml"/><Relationship Id="rId6" Type="http://schemas.openxmlformats.org/officeDocument/2006/relationships/slide" Target="../slides/slide10.xml"/><Relationship Id="rId11" Type="http://schemas.openxmlformats.org/officeDocument/2006/relationships/slide" Target="../slides/slide29.xml"/><Relationship Id="rId5" Type="http://schemas.openxmlformats.org/officeDocument/2006/relationships/slide" Target="../slides/slide7.xml"/><Relationship Id="rId10" Type="http://schemas.openxmlformats.org/officeDocument/2006/relationships/slide" Target="../slides/slide22.xml"/><Relationship Id="rId4" Type="http://schemas.openxmlformats.org/officeDocument/2006/relationships/slide" Target="../slides/slide3.xml"/><Relationship Id="rId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9829FD-DD90-4EE7-BCD7-4AF299D6F45A}"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zh-CN" altLang="en-US"/>
        </a:p>
      </dgm:t>
    </dgm:pt>
    <dgm:pt modelId="{FCC504F5-317D-4294-815B-28489BDC5845}">
      <dgm:prSet phldrT="[文本]" phldr="0"/>
      <dgm:spPr/>
      <dgm:t>
        <a:bodyPr vert="horz"/>
        <a:lstStyle/>
        <a:p>
          <a:r>
            <a:rPr lang="en-US" altLang="zh-CN"/>
            <a:t>1</a:t>
          </a:r>
        </a:p>
      </dgm:t>
    </dgm:pt>
    <dgm:pt modelId="{8F05BE86-1921-41BD-B82E-72272E9475E9}" type="parTrans" cxnId="{7A498FA0-2573-47BC-8E08-64A13983EF67}">
      <dgm:prSet/>
      <dgm:spPr/>
      <dgm:t>
        <a:bodyPr/>
        <a:lstStyle/>
        <a:p>
          <a:endParaRPr lang="zh-CN" altLang="en-US"/>
        </a:p>
      </dgm:t>
    </dgm:pt>
    <dgm:pt modelId="{67223200-D196-44B3-9DFD-D095DDBC10AB}" type="sibTrans" cxnId="{7A498FA0-2573-47BC-8E08-64A13983EF67}">
      <dgm:prSet/>
      <dgm:spPr/>
      <dgm:t>
        <a:bodyPr/>
        <a:lstStyle/>
        <a:p>
          <a:endParaRPr lang="zh-CN" altLang="en-US"/>
        </a:p>
      </dgm:t>
    </dgm:pt>
    <dgm:pt modelId="{89203232-3494-4A1A-ADF0-1667EE74E6FB}">
      <dgm:prSet phldrT="[文本]" phldr="0"/>
      <dgm:spPr/>
      <dgm:t>
        <a:bodyPr vert="horz"/>
        <a:lstStyle/>
        <a:p>
          <a:r>
            <a:rPr lang="en-US" altLang="zh-CN" dirty="0">
              <a:sym typeface="+mn-ea"/>
            </a:rPr>
            <a:t>3</a:t>
          </a:r>
          <a:endParaRPr lang="zh-CN" dirty="0">
            <a:sym typeface="+mn-ea"/>
          </a:endParaRPr>
        </a:p>
      </dgm:t>
    </dgm:pt>
    <dgm:pt modelId="{B85BEF4B-86F8-4FA8-8BDD-86EE44DBE130}" type="parTrans" cxnId="{0291A4D2-FB60-40E2-8D2E-6C32DC1B84B5}">
      <dgm:prSet/>
      <dgm:spPr/>
      <dgm:t>
        <a:bodyPr/>
        <a:lstStyle/>
        <a:p>
          <a:endParaRPr lang="zh-CN" altLang="en-US"/>
        </a:p>
      </dgm:t>
    </dgm:pt>
    <dgm:pt modelId="{44692675-52E3-4CA1-87DC-82E40426C78E}" type="sibTrans" cxnId="{0291A4D2-FB60-40E2-8D2E-6C32DC1B84B5}">
      <dgm:prSet/>
      <dgm:spPr/>
      <dgm:t>
        <a:bodyPr/>
        <a:lstStyle/>
        <a:p>
          <a:endParaRPr lang="zh-CN" altLang="en-US"/>
        </a:p>
      </dgm:t>
    </dgm:pt>
    <dgm:pt modelId="{4FFF6D7A-3F3A-460E-B430-1B27789CDE05}">
      <dgm:prSet phldrT="[文本]" phldr="0"/>
      <dgm:spPr/>
      <dgm:t>
        <a:bodyPr vert="horz"/>
        <a:lstStyle/>
        <a:p>
          <a:r>
            <a:rPr lang="en-US" altLang="zh-CN" dirty="0">
              <a:sym typeface="+mn-ea"/>
            </a:rPr>
            <a:t>5</a:t>
          </a:r>
          <a:endParaRPr lang="zh-CN" dirty="0">
            <a:sym typeface="+mn-ea"/>
          </a:endParaRPr>
        </a:p>
      </dgm:t>
    </dgm:pt>
    <dgm:pt modelId="{E086CA99-60DD-4467-A116-21F872D86E9F}" type="parTrans" cxnId="{EECA9B30-5B7E-4A31-A40D-CB30DCB615E0}">
      <dgm:prSet/>
      <dgm:spPr/>
      <dgm:t>
        <a:bodyPr/>
        <a:lstStyle/>
        <a:p>
          <a:endParaRPr lang="zh-CN" altLang="en-US"/>
        </a:p>
      </dgm:t>
    </dgm:pt>
    <dgm:pt modelId="{6CAF17A4-C3F8-42A0-99AD-26A56678040F}" type="sibTrans" cxnId="{EECA9B30-5B7E-4A31-A40D-CB30DCB615E0}">
      <dgm:prSet/>
      <dgm:spPr/>
      <dgm:t>
        <a:bodyPr/>
        <a:lstStyle/>
        <a:p>
          <a:endParaRPr lang="zh-CN" altLang="en-US"/>
        </a:p>
      </dgm:t>
    </dgm:pt>
    <dgm:pt modelId="{73A00530-03A6-48E3-8772-26FD6D116B9E}">
      <dgm:prSet phldrT="[文本]" phldr="0"/>
      <dgm:spPr/>
      <dgm:t>
        <a:bodyPr vert="horz"/>
        <a:lstStyle/>
        <a:p>
          <a:r>
            <a:rPr lang="en-US" altLang="zh-CN" dirty="0">
              <a:sym typeface="+mn-ea"/>
            </a:rPr>
            <a:t>4</a:t>
          </a:r>
          <a:endParaRPr lang="zh-CN" dirty="0">
            <a:sym typeface="+mn-ea"/>
          </a:endParaRPr>
        </a:p>
      </dgm:t>
    </dgm:pt>
    <dgm:pt modelId="{7EF703CA-3D3C-4C85-8FA4-7BC85B52EA01}" type="parTrans" cxnId="{64C21EAE-639F-4E6C-B795-54467A499621}">
      <dgm:prSet/>
      <dgm:spPr/>
      <dgm:t>
        <a:bodyPr/>
        <a:lstStyle/>
        <a:p>
          <a:endParaRPr lang="zh-CN" altLang="en-US"/>
        </a:p>
      </dgm:t>
    </dgm:pt>
    <dgm:pt modelId="{5064B247-1F08-4457-842C-A76CC8D7B4E2}" type="sibTrans" cxnId="{64C21EAE-639F-4E6C-B795-54467A499621}">
      <dgm:prSet/>
      <dgm:spPr/>
      <dgm:t>
        <a:bodyPr/>
        <a:lstStyle/>
        <a:p>
          <a:endParaRPr lang="zh-CN" altLang="en-US"/>
        </a:p>
      </dgm:t>
    </dgm:pt>
    <dgm:pt modelId="{984D754A-CEEE-4BB6-8033-9D25AE5F1128}">
      <dgm:prSet custT="1"/>
      <dgm:spPr/>
      <dgm:t>
        <a:bodyPr/>
        <a:lstStyle/>
        <a:p>
          <a:r>
            <a:rPr lang="zh-CN" altLang="en-US" sz="1600" b="1" dirty="0">
              <a:solidFill>
                <a:schemeClr val="tx1"/>
              </a:solidFill>
            </a:rPr>
            <a:t>电机参数设置</a:t>
          </a: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F9913074-2F86-478D-AE91-FD388B76A84D}" type="parTrans" cxnId="{100D6B6B-5F0C-40B0-B462-589B8E661C0F}">
      <dgm:prSet/>
      <dgm:spPr/>
      <dgm:t>
        <a:bodyPr/>
        <a:lstStyle/>
        <a:p>
          <a:endParaRPr lang="zh-CN" altLang="en-US"/>
        </a:p>
      </dgm:t>
    </dgm:pt>
    <dgm:pt modelId="{1AF3DE8A-153A-4B79-B207-74E2CAB5B6CA}" type="sibTrans" cxnId="{100D6B6B-5F0C-40B0-B462-589B8E661C0F}">
      <dgm:prSet/>
      <dgm:spPr/>
      <dgm:t>
        <a:bodyPr/>
        <a:lstStyle/>
        <a:p>
          <a:endParaRPr lang="zh-CN" altLang="en-US"/>
        </a:p>
      </dgm:t>
    </dgm:pt>
    <dgm:pt modelId="{C2CC380E-019F-47C7-A315-2C4FF8142B02}">
      <dgm:prSet custT="1"/>
      <dgm:spPr/>
      <dgm:t>
        <a:bodyPr/>
        <a:lstStyle/>
        <a:p>
          <a:r>
            <a:rPr lang="zh-CN" altLang="en-US" sz="1600" b="1" dirty="0">
              <a:solidFill>
                <a:schemeClr val="tx1">
                  <a:lumMod val="95000"/>
                  <a:lumOff val="5000"/>
                </a:schemeClr>
              </a:solidFill>
            </a:rPr>
            <a:t>编码器反馈设定</a:t>
          </a: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08680009-23F7-4A08-8F4B-A4958E3D1E5B}" type="parTrans" cxnId="{6F33F44D-5452-4510-A0F1-FCF4D9B5690D}">
      <dgm:prSet/>
      <dgm:spPr/>
      <dgm:t>
        <a:bodyPr/>
        <a:lstStyle/>
        <a:p>
          <a:endParaRPr lang="zh-CN" altLang="en-US"/>
        </a:p>
      </dgm:t>
    </dgm:pt>
    <dgm:pt modelId="{E14C500D-8CE2-4D5A-B482-572000BC0A2C}" type="sibTrans" cxnId="{6F33F44D-5452-4510-A0F1-FCF4D9B5690D}">
      <dgm:prSet/>
      <dgm:spPr/>
      <dgm:t>
        <a:bodyPr/>
        <a:lstStyle/>
        <a:p>
          <a:endParaRPr lang="zh-CN" altLang="en-US"/>
        </a:p>
      </dgm:t>
    </dgm:pt>
    <dgm:pt modelId="{8DE25BD9-191B-4020-8A9D-96728D6511A4}">
      <dgm:prSet/>
      <dgm:spPr/>
      <dgm:t>
        <a:bodyPr/>
        <a:lstStyle/>
        <a:p>
          <a:r>
            <a:rPr lang="en-US" altLang="zh-CN" dirty="0"/>
            <a:t>6</a:t>
          </a:r>
          <a:endParaRPr lang="zh-CN" altLang="en-US" dirty="0"/>
        </a:p>
      </dgm:t>
    </dgm:pt>
    <dgm:pt modelId="{5CCAA899-6F94-49E5-8443-70EE967487CC}" type="parTrans" cxnId="{E9345764-D550-45D7-8286-5F229A9BDFF3}">
      <dgm:prSet/>
      <dgm:spPr/>
      <dgm:t>
        <a:bodyPr/>
        <a:lstStyle/>
        <a:p>
          <a:endParaRPr lang="zh-CN" altLang="en-US"/>
        </a:p>
      </dgm:t>
    </dgm:pt>
    <dgm:pt modelId="{8FD5CD87-F687-4EBF-A983-B83D45563DB3}" type="sibTrans" cxnId="{E9345764-D550-45D7-8286-5F229A9BDFF3}">
      <dgm:prSet/>
      <dgm:spPr/>
      <dgm:t>
        <a:bodyPr/>
        <a:lstStyle/>
        <a:p>
          <a:endParaRPr lang="zh-CN" altLang="en-US"/>
        </a:p>
      </dgm:t>
    </dgm:pt>
    <dgm:pt modelId="{83CD07C1-BF5D-492B-B090-89D880051798}">
      <dgm:prSet custT="1"/>
      <dgm:spPr/>
      <dgm:t>
        <a:bodyPr/>
        <a:lstStyle/>
        <a:p>
          <a:r>
            <a:rPr lang="zh-CN" altLang="en-US" sz="1600" b="1" dirty="0">
              <a:solidFill>
                <a:schemeClr val="tx1"/>
              </a:solidFill>
            </a:rPr>
            <a:t>驱动器信息设置</a:t>
          </a: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7EA1C094-6E04-4294-9787-A11C61AD66D0}" type="sibTrans" cxnId="{A689D4FA-A5D1-40B7-BE50-7F01DAEEF60D}">
      <dgm:prSet/>
      <dgm:spPr/>
      <dgm:t>
        <a:bodyPr/>
        <a:lstStyle/>
        <a:p>
          <a:endParaRPr lang="zh-CN" altLang="en-US"/>
        </a:p>
      </dgm:t>
    </dgm:pt>
    <dgm:pt modelId="{AAEEAE3F-0FFF-493E-BE31-E5FBC5FC4F13}" type="parTrans" cxnId="{A689D4FA-A5D1-40B7-BE50-7F01DAEEF60D}">
      <dgm:prSet/>
      <dgm:spPr/>
      <dgm:t>
        <a:bodyPr/>
        <a:lstStyle/>
        <a:p>
          <a:endParaRPr lang="zh-CN" altLang="en-US"/>
        </a:p>
      </dgm:t>
    </dgm:pt>
    <dgm:pt modelId="{6DA74351-8DCA-4348-91E0-D904E4C97345}">
      <dgm:prSet phldrT="[文本]" phldr="0"/>
      <dgm:spPr/>
      <dgm:t>
        <a:bodyPr vert="horz"/>
        <a:lstStyle/>
        <a:p>
          <a:r>
            <a:rPr lang="en-US" altLang="zh-CN" dirty="0">
              <a:sym typeface="+mn-ea"/>
            </a:rPr>
            <a:t>2</a:t>
          </a:r>
          <a:endParaRPr lang="zh-CN" dirty="0">
            <a:sym typeface="+mn-ea"/>
          </a:endParaRPr>
        </a:p>
      </dgm:t>
    </dgm:pt>
    <dgm:pt modelId="{3D935D48-BE55-4C24-87B5-298979674496}" type="sibTrans" cxnId="{52C97763-3057-437A-BE4F-1C53DDD0BD90}">
      <dgm:prSet/>
      <dgm:spPr/>
      <dgm:t>
        <a:bodyPr/>
        <a:lstStyle/>
        <a:p>
          <a:endParaRPr lang="zh-CN" altLang="en-US"/>
        </a:p>
      </dgm:t>
    </dgm:pt>
    <dgm:pt modelId="{6EAC16A9-FCC5-49E4-9BE5-A64A7E7A225C}" type="parTrans" cxnId="{52C97763-3057-437A-BE4F-1C53DDD0BD90}">
      <dgm:prSet/>
      <dgm:spPr/>
      <dgm:t>
        <a:bodyPr/>
        <a:lstStyle/>
        <a:p>
          <a:endParaRPr lang="zh-CN" altLang="en-US"/>
        </a:p>
      </dgm:t>
    </dgm:pt>
    <dgm:pt modelId="{BECD2279-7C10-4602-BDAC-4250974AB2EC}">
      <dgm:prSet custT="1"/>
      <dgm:spPr/>
      <dgm:t>
        <a:bodyPr/>
        <a:lstStyle/>
        <a:p>
          <a:r>
            <a:rPr lang="zh-CN" altLang="en-US" sz="1600" b="1" dirty="0">
              <a:solidFill>
                <a:schemeClr val="tx1"/>
              </a:solidFill>
            </a:rPr>
            <a:t>驱动器通信</a:t>
          </a: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A72507CC-47EF-449A-81C2-6EE3A38FE601}" type="sibTrans" cxnId="{E7645895-BFF1-4B72-8743-F4C5DDCBB15D}">
      <dgm:prSet/>
      <dgm:spPr/>
      <dgm:t>
        <a:bodyPr/>
        <a:lstStyle/>
        <a:p>
          <a:endParaRPr lang="zh-CN" altLang="en-US"/>
        </a:p>
      </dgm:t>
    </dgm:pt>
    <dgm:pt modelId="{4C799665-7EF1-410B-9E32-C9E0E23F603B}" type="parTrans" cxnId="{E7645895-BFF1-4B72-8743-F4C5DDCBB15D}">
      <dgm:prSet/>
      <dgm:spPr/>
      <dgm:t>
        <a:bodyPr/>
        <a:lstStyle/>
        <a:p>
          <a:endParaRPr lang="zh-CN" altLang="en-US"/>
        </a:p>
      </dgm:t>
    </dgm:pt>
    <dgm:pt modelId="{A3E88595-9000-4C3C-A3D9-9C2E2AA8B8AB}">
      <dgm:prSet/>
      <dgm:spPr/>
      <dgm:t>
        <a:bodyPr/>
        <a:lstStyle/>
        <a:p>
          <a:r>
            <a:rPr lang="en-US" altLang="zh-CN" dirty="0"/>
            <a:t>12</a:t>
          </a:r>
          <a:endParaRPr lang="zh-CN" altLang="en-US" dirty="0"/>
        </a:p>
      </dgm:t>
    </dgm:pt>
    <dgm:pt modelId="{7E774D04-C347-4292-98C2-25046C0D9E6A}" type="parTrans" cxnId="{77688961-6400-4E6D-8988-F9D4BFCADB8E}">
      <dgm:prSet/>
      <dgm:spPr/>
      <dgm:t>
        <a:bodyPr/>
        <a:lstStyle/>
        <a:p>
          <a:endParaRPr lang="zh-CN" altLang="en-US"/>
        </a:p>
      </dgm:t>
    </dgm:pt>
    <dgm:pt modelId="{2601F129-F4E5-42A3-9F6D-246C41C58F49}" type="sibTrans" cxnId="{77688961-6400-4E6D-8988-F9D4BFCADB8E}">
      <dgm:prSet/>
      <dgm:spPr/>
      <dgm:t>
        <a:bodyPr/>
        <a:lstStyle/>
        <a:p>
          <a:endParaRPr lang="zh-CN" altLang="en-US"/>
        </a:p>
      </dgm:t>
    </dgm:pt>
    <dgm:pt modelId="{C43E355F-FD9F-4BBD-8C9F-7CF3D452F76F}">
      <dgm:prSet/>
      <dgm:spPr/>
      <dgm:t>
        <a:bodyPr/>
        <a:lstStyle/>
        <a:p>
          <a:r>
            <a:rPr lang="en-US" altLang="zh-CN" dirty="0"/>
            <a:t>8</a:t>
          </a:r>
          <a:endParaRPr lang="zh-CN" altLang="en-US" dirty="0"/>
        </a:p>
      </dgm:t>
    </dgm:pt>
    <dgm:pt modelId="{7E3ADC11-8A2B-403F-98F8-FEAB01CDF586}" type="parTrans" cxnId="{FDCE3D2A-4600-418D-BCFF-36A9608FE227}">
      <dgm:prSet/>
      <dgm:spPr/>
      <dgm:t>
        <a:bodyPr/>
        <a:lstStyle/>
        <a:p>
          <a:endParaRPr lang="zh-CN" altLang="en-US"/>
        </a:p>
      </dgm:t>
    </dgm:pt>
    <dgm:pt modelId="{E3555411-E07E-466A-9760-BB871EE3BCAC}" type="sibTrans" cxnId="{FDCE3D2A-4600-418D-BCFF-36A9608FE227}">
      <dgm:prSet/>
      <dgm:spPr/>
      <dgm:t>
        <a:bodyPr/>
        <a:lstStyle/>
        <a:p>
          <a:endParaRPr lang="zh-CN" altLang="en-US"/>
        </a:p>
      </dgm:t>
    </dgm:pt>
    <dgm:pt modelId="{68C1D01D-8D2E-4301-AFF0-42F4F8F1BB54}">
      <dgm:prSet/>
      <dgm:spPr/>
      <dgm:t>
        <a:bodyPr/>
        <a:lstStyle/>
        <a:p>
          <a:r>
            <a:rPr lang="en-US" altLang="zh-CN" dirty="0"/>
            <a:t>9</a:t>
          </a:r>
          <a:endParaRPr lang="zh-CN" altLang="en-US" dirty="0"/>
        </a:p>
      </dgm:t>
    </dgm:pt>
    <dgm:pt modelId="{68FD92F0-B9D8-401D-9323-3E6C548F9D3A}" type="parTrans" cxnId="{C927A1C8-5632-4AD7-8B9D-920773218943}">
      <dgm:prSet/>
      <dgm:spPr/>
      <dgm:t>
        <a:bodyPr/>
        <a:lstStyle/>
        <a:p>
          <a:endParaRPr lang="zh-CN" altLang="en-US"/>
        </a:p>
      </dgm:t>
    </dgm:pt>
    <dgm:pt modelId="{6B6B8B27-0512-451E-A100-338D117E89F6}" type="sibTrans" cxnId="{C927A1C8-5632-4AD7-8B9D-920773218943}">
      <dgm:prSet/>
      <dgm:spPr/>
      <dgm:t>
        <a:bodyPr/>
        <a:lstStyle/>
        <a:p>
          <a:endParaRPr lang="zh-CN" altLang="en-US"/>
        </a:p>
      </dgm:t>
    </dgm:pt>
    <dgm:pt modelId="{27169F4B-E841-47D6-B4B0-D66D6F77F72F}">
      <dgm:prSet/>
      <dgm:spPr/>
      <dgm:t>
        <a:bodyPr/>
        <a:lstStyle/>
        <a:p>
          <a:r>
            <a:rPr lang="en-US" altLang="zh-CN" dirty="0"/>
            <a:t>10</a:t>
          </a:r>
          <a:endParaRPr lang="zh-CN" altLang="en-US" dirty="0"/>
        </a:p>
      </dgm:t>
    </dgm:pt>
    <dgm:pt modelId="{7858C90C-3048-4CEC-957C-DB7071366593}" type="parTrans" cxnId="{2FDBCF0B-556C-4E9D-B51E-F94B854F33BF}">
      <dgm:prSet/>
      <dgm:spPr/>
      <dgm:t>
        <a:bodyPr/>
        <a:lstStyle/>
        <a:p>
          <a:endParaRPr lang="zh-CN" altLang="en-US"/>
        </a:p>
      </dgm:t>
    </dgm:pt>
    <dgm:pt modelId="{56491737-C086-4B83-9CF2-FECD636E8E6B}" type="sibTrans" cxnId="{2FDBCF0B-556C-4E9D-B51E-F94B854F33BF}">
      <dgm:prSet/>
      <dgm:spPr/>
      <dgm:t>
        <a:bodyPr/>
        <a:lstStyle/>
        <a:p>
          <a:endParaRPr lang="zh-CN" altLang="en-US"/>
        </a:p>
      </dgm:t>
    </dgm:pt>
    <dgm:pt modelId="{F9BFDA0B-08C0-448E-BA8A-8707B30D6D36}">
      <dgm:prSet custT="1"/>
      <dgm:spPr/>
      <dgm:t>
        <a:bodyPr/>
        <a:lstStyle/>
        <a:p>
          <a:r>
            <a:rPr lang="zh-CN" altLang="en-US" sz="1600" b="1" dirty="0"/>
            <a:t>限值设定</a:t>
          </a:r>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17BD1FAD-765D-43E1-A192-80FB35925340}" type="parTrans" cxnId="{C900F62C-7EAC-4472-B58B-FDD951D810C4}">
      <dgm:prSet/>
      <dgm:spPr/>
      <dgm:t>
        <a:bodyPr/>
        <a:lstStyle/>
        <a:p>
          <a:endParaRPr lang="zh-CN" altLang="en-US"/>
        </a:p>
      </dgm:t>
    </dgm:pt>
    <dgm:pt modelId="{BCC055A3-F42D-4383-9942-B1126E99D5CD}" type="sibTrans" cxnId="{C900F62C-7EAC-4472-B58B-FDD951D810C4}">
      <dgm:prSet/>
      <dgm:spPr/>
      <dgm:t>
        <a:bodyPr/>
        <a:lstStyle/>
        <a:p>
          <a:endParaRPr lang="zh-CN" altLang="en-US"/>
        </a:p>
      </dgm:t>
    </dgm:pt>
    <dgm:pt modelId="{A9C62DE0-67CB-4F0C-944A-9B52DC6CFEF2}">
      <dgm:prSet/>
      <dgm:spPr/>
      <dgm:t>
        <a:bodyPr/>
        <a:lstStyle/>
        <a:p>
          <a:r>
            <a:rPr lang="en-US" altLang="zh-CN" b="1" dirty="0">
              <a:latin typeface="+mn-ea"/>
              <a:ea typeface="+mn-ea"/>
            </a:rPr>
            <a:t>7</a:t>
          </a:r>
          <a:endParaRPr lang="zh-CN" altLang="en-US" b="1" dirty="0">
            <a:latin typeface="+mn-ea"/>
            <a:ea typeface="+mn-ea"/>
          </a:endParaRPr>
        </a:p>
      </dgm:t>
    </dgm:pt>
    <dgm:pt modelId="{685ABDC9-1DD5-4378-8EF3-75FA9B88CB3A}" type="parTrans" cxnId="{8B843939-7413-4C4F-A741-660EEBEB70F0}">
      <dgm:prSet/>
      <dgm:spPr/>
      <dgm:t>
        <a:bodyPr/>
        <a:lstStyle/>
        <a:p>
          <a:endParaRPr lang="zh-CN" altLang="en-US"/>
        </a:p>
      </dgm:t>
    </dgm:pt>
    <dgm:pt modelId="{3FDA6BA3-76A6-4741-A058-09F48DDBE855}" type="sibTrans" cxnId="{8B843939-7413-4C4F-A741-660EEBEB70F0}">
      <dgm:prSet/>
      <dgm:spPr/>
      <dgm:t>
        <a:bodyPr/>
        <a:lstStyle/>
        <a:p>
          <a:endParaRPr lang="zh-CN" altLang="en-US"/>
        </a:p>
      </dgm:t>
    </dgm:pt>
    <dgm:pt modelId="{C69CBA2B-6C18-454D-8254-E771D7713E90}">
      <dgm:prSet custT="1"/>
      <dgm:spPr/>
      <dgm:t>
        <a:bodyPr/>
        <a:lstStyle/>
        <a:p>
          <a:r>
            <a:rPr lang="en-US" altLang="zh-CN" sz="1600" b="1" dirty="0">
              <a:latin typeface="+mn-ea"/>
              <a:ea typeface="+mn-ea"/>
              <a:sym typeface="+mn-ea"/>
            </a:rPr>
            <a:t>MOTORSETUP</a:t>
          </a:r>
          <a:endParaRPr lang="zh-CN" altLang="en-US" sz="1600" b="1" dirty="0">
            <a:latin typeface="+mn-ea"/>
            <a:ea typeface="+mn-ea"/>
          </a:endParaRPr>
        </a:p>
      </dgm:t>
      <dgm:extLst>
        <a:ext uri="{E40237B7-FDA0-4F09-8148-C483321AD2D9}">
          <dgm14:cNvPr xmlns:dgm14="http://schemas.microsoft.com/office/drawing/2010/diagram" id="0" name="">
            <a:hlinkClick xmlns:r="http://schemas.openxmlformats.org/officeDocument/2006/relationships" r:id="rId6" action="ppaction://hlinksldjump"/>
          </dgm14:cNvPr>
        </a:ext>
      </dgm:extLst>
    </dgm:pt>
    <dgm:pt modelId="{39C7B361-99BA-4D1C-9A0E-7AE98846350C}" type="parTrans" cxnId="{2AB600F2-676D-4149-A271-6718C9140C5C}">
      <dgm:prSet/>
      <dgm:spPr/>
      <dgm:t>
        <a:bodyPr/>
        <a:lstStyle/>
        <a:p>
          <a:endParaRPr lang="zh-CN" altLang="en-US"/>
        </a:p>
      </dgm:t>
    </dgm:pt>
    <dgm:pt modelId="{872D5B9D-5147-4FCC-86CB-5F4C24535EB4}" type="sibTrans" cxnId="{2AB600F2-676D-4149-A271-6718C9140C5C}">
      <dgm:prSet/>
      <dgm:spPr/>
      <dgm:t>
        <a:bodyPr/>
        <a:lstStyle/>
        <a:p>
          <a:endParaRPr lang="zh-CN" altLang="en-US"/>
        </a:p>
      </dgm:t>
    </dgm:pt>
    <dgm:pt modelId="{118928F3-E6A8-4AC3-9293-B370449C402B}">
      <dgm:prSet custT="1"/>
      <dgm:spPr/>
      <dgm:t>
        <a:bodyPr/>
        <a:lstStyle/>
        <a:p>
          <a:r>
            <a:rPr lang="zh-CN" altLang="en-US" sz="1600" b="1" dirty="0">
              <a:latin typeface="+mn-ea"/>
              <a:ea typeface="+mn-ea"/>
            </a:rPr>
            <a:t>检查电机方向</a:t>
          </a:r>
          <a:r>
            <a:rPr lang="en-US" altLang="zh-CN" sz="1600" b="1" dirty="0">
              <a:latin typeface="+mn-ea"/>
              <a:ea typeface="+mn-ea"/>
            </a:rPr>
            <a:t>/</a:t>
          </a:r>
          <a:r>
            <a:rPr lang="zh-CN" altLang="en-US" sz="1600" b="1" dirty="0">
              <a:latin typeface="+mn-ea"/>
              <a:ea typeface="+mn-ea"/>
            </a:rPr>
            <a:t>电流环调试</a:t>
          </a:r>
          <a:endParaRPr lang="zh-CN" altLang="en-US" sz="1600" dirty="0"/>
        </a:p>
      </dgm:t>
      <dgm:extLst>
        <a:ext uri="{E40237B7-FDA0-4F09-8148-C483321AD2D9}">
          <dgm14:cNvPr xmlns:dgm14="http://schemas.microsoft.com/office/drawing/2010/diagram" id="0" name="">
            <a:hlinkClick xmlns:r="http://schemas.openxmlformats.org/officeDocument/2006/relationships" r:id="rId7" action="ppaction://hlinksldjump"/>
          </dgm14:cNvPr>
        </a:ext>
      </dgm:extLst>
    </dgm:pt>
    <dgm:pt modelId="{5AEDEED4-AE55-4883-9EEF-AE6085B7574E}" type="parTrans" cxnId="{5CAFEDDA-C7A4-44D7-8B81-4478570B237D}">
      <dgm:prSet/>
      <dgm:spPr/>
      <dgm:t>
        <a:bodyPr/>
        <a:lstStyle/>
        <a:p>
          <a:endParaRPr lang="zh-CN" altLang="en-US"/>
        </a:p>
      </dgm:t>
    </dgm:pt>
    <dgm:pt modelId="{762F592C-6FF2-4D4A-AB3C-8F4C3A0C76D1}" type="sibTrans" cxnId="{5CAFEDDA-C7A4-44D7-8B81-4478570B237D}">
      <dgm:prSet/>
      <dgm:spPr/>
      <dgm:t>
        <a:bodyPr/>
        <a:lstStyle/>
        <a:p>
          <a:endParaRPr lang="zh-CN" altLang="en-US"/>
        </a:p>
      </dgm:t>
    </dgm:pt>
    <dgm:pt modelId="{FA0954E8-BC8B-4877-A38A-648119D74EE6}">
      <dgm:prSet custT="1"/>
      <dgm:spPr/>
      <dgm:t>
        <a:bodyPr/>
        <a:lstStyle/>
        <a:p>
          <a:r>
            <a:rPr lang="zh-CN" altLang="en-US" sz="1600" b="1" dirty="0"/>
            <a:t>自动整定</a:t>
          </a:r>
        </a:p>
      </dgm:t>
      <dgm:extLst>
        <a:ext uri="{E40237B7-FDA0-4F09-8148-C483321AD2D9}">
          <dgm14:cNvPr xmlns:dgm14="http://schemas.microsoft.com/office/drawing/2010/diagram" id="0" name="">
            <a:hlinkClick xmlns:r="http://schemas.openxmlformats.org/officeDocument/2006/relationships" r:id="rId8" action="ppaction://hlinksldjump"/>
          </dgm14:cNvPr>
        </a:ext>
      </dgm:extLst>
    </dgm:pt>
    <dgm:pt modelId="{B573319D-04A1-41FD-84E5-869AD9BE312D}" type="parTrans" cxnId="{EA2BE442-E186-42E5-B10A-9558A40ACD5F}">
      <dgm:prSet/>
      <dgm:spPr/>
      <dgm:t>
        <a:bodyPr/>
        <a:lstStyle/>
        <a:p>
          <a:endParaRPr lang="zh-CN" altLang="en-US"/>
        </a:p>
      </dgm:t>
    </dgm:pt>
    <dgm:pt modelId="{053AAF60-F692-4C92-BBE7-52D00D2DFEB9}" type="sibTrans" cxnId="{EA2BE442-E186-42E5-B10A-9558A40ACD5F}">
      <dgm:prSet/>
      <dgm:spPr/>
      <dgm:t>
        <a:bodyPr/>
        <a:lstStyle/>
        <a:p>
          <a:endParaRPr lang="zh-CN" altLang="en-US"/>
        </a:p>
      </dgm:t>
    </dgm:pt>
    <dgm:pt modelId="{D7E7AA37-4E34-4519-9DD7-CDFB4BEA8C74}">
      <dgm:prSet custT="1"/>
      <dgm:spPr/>
      <dgm:t>
        <a:bodyPr/>
        <a:lstStyle/>
        <a:p>
          <a:r>
            <a:rPr lang="zh-CN" altLang="en-US" sz="1600" b="1" dirty="0"/>
            <a:t>位置环速度环调试</a:t>
          </a:r>
        </a:p>
      </dgm:t>
      <dgm:extLst>
        <a:ext uri="{E40237B7-FDA0-4F09-8148-C483321AD2D9}">
          <dgm14:cNvPr xmlns:dgm14="http://schemas.microsoft.com/office/drawing/2010/diagram" id="0" name="">
            <a:hlinkClick xmlns:r="http://schemas.openxmlformats.org/officeDocument/2006/relationships" r:id="rId9" action="ppaction://hlinksldjump"/>
          </dgm14:cNvPr>
        </a:ext>
      </dgm:extLst>
    </dgm:pt>
    <dgm:pt modelId="{8AD4CA24-E62E-4D5B-A3C7-48BF18ED8BAA}" type="parTrans" cxnId="{793E1266-9969-4041-9370-7DC2EE5D35B7}">
      <dgm:prSet/>
      <dgm:spPr/>
      <dgm:t>
        <a:bodyPr/>
        <a:lstStyle/>
        <a:p>
          <a:endParaRPr lang="zh-CN" altLang="en-US"/>
        </a:p>
      </dgm:t>
    </dgm:pt>
    <dgm:pt modelId="{095CF60C-1A05-4AD3-B36D-55A34203FB5D}" type="sibTrans" cxnId="{793E1266-9969-4041-9370-7DC2EE5D35B7}">
      <dgm:prSet/>
      <dgm:spPr/>
      <dgm:t>
        <a:bodyPr/>
        <a:lstStyle/>
        <a:p>
          <a:endParaRPr lang="zh-CN" altLang="en-US"/>
        </a:p>
      </dgm:t>
    </dgm:pt>
    <dgm:pt modelId="{C1B637F7-4AA4-4215-9146-CAA7673BDBC0}">
      <dgm:prSet custT="1"/>
      <dgm:spPr/>
      <dgm:t>
        <a:bodyPr/>
        <a:lstStyle/>
        <a:p>
          <a:r>
            <a:rPr lang="zh-CN" altLang="en-US" sz="1600" b="1" dirty="0"/>
            <a:t>上位设置</a:t>
          </a:r>
        </a:p>
      </dgm:t>
      <dgm:extLst>
        <a:ext uri="{E40237B7-FDA0-4F09-8148-C483321AD2D9}">
          <dgm14:cNvPr xmlns:dgm14="http://schemas.microsoft.com/office/drawing/2010/diagram" id="0" name="">
            <a:hlinkClick xmlns:r="http://schemas.openxmlformats.org/officeDocument/2006/relationships" r:id="rId10" action="ppaction://hlinksldjump"/>
          </dgm14:cNvPr>
        </a:ext>
      </dgm:extLst>
    </dgm:pt>
    <dgm:pt modelId="{00FD0DED-3C85-4BCF-879A-A316533A92A8}" type="parTrans" cxnId="{17A377DC-4095-4A13-9EBB-37DDFDC56B90}">
      <dgm:prSet/>
      <dgm:spPr/>
      <dgm:t>
        <a:bodyPr/>
        <a:lstStyle/>
        <a:p>
          <a:endParaRPr lang="zh-CN" altLang="en-US"/>
        </a:p>
      </dgm:t>
    </dgm:pt>
    <dgm:pt modelId="{1D2DE713-2460-4FF9-B01A-12D7C6338F82}" type="sibTrans" cxnId="{17A377DC-4095-4A13-9EBB-37DDFDC56B90}">
      <dgm:prSet/>
      <dgm:spPr/>
      <dgm:t>
        <a:bodyPr/>
        <a:lstStyle/>
        <a:p>
          <a:endParaRPr lang="zh-CN" altLang="en-US"/>
        </a:p>
      </dgm:t>
    </dgm:pt>
    <dgm:pt modelId="{ACEBA199-8795-4967-98A3-F1C34B40FE90}">
      <dgm:prSet custT="1"/>
      <dgm:spPr/>
      <dgm:t>
        <a:bodyPr/>
        <a:lstStyle/>
        <a:p>
          <a:r>
            <a:rPr lang="zh-CN" altLang="en-US" sz="1600" b="1" dirty="0"/>
            <a:t>常见故障报警及调试问题</a:t>
          </a:r>
        </a:p>
      </dgm:t>
      <dgm:extLst>
        <a:ext uri="{E40237B7-FDA0-4F09-8148-C483321AD2D9}">
          <dgm14:cNvPr xmlns:dgm14="http://schemas.microsoft.com/office/drawing/2010/diagram" id="0" name="">
            <a:hlinkClick xmlns:r="http://schemas.openxmlformats.org/officeDocument/2006/relationships" r:id="rId11" action="ppaction://hlinksldjump"/>
          </dgm14:cNvPr>
        </a:ext>
      </dgm:extLst>
    </dgm:pt>
    <dgm:pt modelId="{5D694525-FE5F-42CA-B6C1-E1946841081A}" type="parTrans" cxnId="{F2FA0D91-CDDD-4C0E-B5D4-3D28951BBABA}">
      <dgm:prSet/>
      <dgm:spPr/>
      <dgm:t>
        <a:bodyPr/>
        <a:lstStyle/>
        <a:p>
          <a:endParaRPr lang="zh-CN" altLang="en-US"/>
        </a:p>
      </dgm:t>
    </dgm:pt>
    <dgm:pt modelId="{F86BC944-F41C-4807-BB58-4A6A03C3C5BD}" type="sibTrans" cxnId="{F2FA0D91-CDDD-4C0E-B5D4-3D28951BBABA}">
      <dgm:prSet/>
      <dgm:spPr/>
      <dgm:t>
        <a:bodyPr/>
        <a:lstStyle/>
        <a:p>
          <a:endParaRPr lang="zh-CN" altLang="en-US"/>
        </a:p>
      </dgm:t>
    </dgm:pt>
    <dgm:pt modelId="{D351FEF2-6C95-4A74-BBDF-E867382A8DFD}">
      <dgm:prSet/>
      <dgm:spPr/>
      <dgm:t>
        <a:bodyPr/>
        <a:lstStyle/>
        <a:p>
          <a:r>
            <a:rPr lang="en-US" altLang="zh-CN" dirty="0"/>
            <a:t>11</a:t>
          </a:r>
          <a:endParaRPr lang="zh-CN" altLang="en-US" dirty="0"/>
        </a:p>
      </dgm:t>
    </dgm:pt>
    <dgm:pt modelId="{67F137DF-B24A-43B8-8061-C1350CD0DBAA}" type="parTrans" cxnId="{C4DAE600-C314-4935-88DC-003F983D7D1A}">
      <dgm:prSet/>
      <dgm:spPr/>
      <dgm:t>
        <a:bodyPr/>
        <a:lstStyle/>
        <a:p>
          <a:endParaRPr lang="zh-CN" altLang="en-US"/>
        </a:p>
      </dgm:t>
    </dgm:pt>
    <dgm:pt modelId="{51AA4C2D-9154-4704-8FAC-F88EBB82120F}" type="sibTrans" cxnId="{C4DAE600-C314-4935-88DC-003F983D7D1A}">
      <dgm:prSet/>
      <dgm:spPr/>
      <dgm:t>
        <a:bodyPr/>
        <a:lstStyle/>
        <a:p>
          <a:endParaRPr lang="zh-CN" altLang="en-US"/>
        </a:p>
      </dgm:t>
    </dgm:pt>
    <dgm:pt modelId="{68C27544-80A9-403D-BE6E-52BD625F9F3A}">
      <dgm:prSet custT="1"/>
      <dgm:spPr/>
      <dgm:t>
        <a:bodyPr/>
        <a:lstStyle/>
        <a:p>
          <a:r>
            <a:rPr lang="zh-CN" altLang="en-US" sz="1600" b="1" dirty="0">
              <a:latin typeface="+mn-ea"/>
              <a:ea typeface="+mn-ea"/>
            </a:rPr>
            <a:t>备份</a:t>
          </a:r>
          <a:r>
            <a:rPr lang="en-US" altLang="zh-CN" sz="1600" b="1" dirty="0">
              <a:latin typeface="+mn-ea"/>
              <a:ea typeface="+mn-ea"/>
            </a:rPr>
            <a:t>/</a:t>
          </a:r>
          <a:r>
            <a:rPr lang="zh-CN" altLang="en-US" sz="1600" b="1" dirty="0">
              <a:latin typeface="+mn-ea"/>
              <a:ea typeface="+mn-ea"/>
            </a:rPr>
            <a:t>恢复驱动器参数</a:t>
          </a:r>
        </a:p>
      </dgm:t>
      <dgm:extLst>
        <a:ext uri="{E40237B7-FDA0-4F09-8148-C483321AD2D9}">
          <dgm14:cNvPr xmlns:dgm14="http://schemas.microsoft.com/office/drawing/2010/diagram" id="0" name="">
            <a:hlinkClick xmlns:r="http://schemas.openxmlformats.org/officeDocument/2006/relationships" r:id="rId12" action="ppaction://hlinksldjump"/>
          </dgm14:cNvPr>
        </a:ext>
      </dgm:extLst>
    </dgm:pt>
    <dgm:pt modelId="{C322ED40-D66C-4098-9729-E1E4179B58ED}" type="parTrans" cxnId="{6B55B922-20DA-45B2-B576-098881224A05}">
      <dgm:prSet/>
      <dgm:spPr/>
      <dgm:t>
        <a:bodyPr/>
        <a:lstStyle/>
        <a:p>
          <a:endParaRPr lang="zh-CN" altLang="en-US"/>
        </a:p>
      </dgm:t>
    </dgm:pt>
    <dgm:pt modelId="{894CF232-B095-43B7-A73A-D60BD1788F42}" type="sibTrans" cxnId="{6B55B922-20DA-45B2-B576-098881224A05}">
      <dgm:prSet/>
      <dgm:spPr/>
      <dgm:t>
        <a:bodyPr/>
        <a:lstStyle/>
        <a:p>
          <a:endParaRPr lang="zh-CN" altLang="en-US"/>
        </a:p>
      </dgm:t>
    </dgm:pt>
    <dgm:pt modelId="{7BB0B505-7D43-42E4-8FC0-6C91316CBFEB}" type="pres">
      <dgm:prSet presAssocID="{DF9829FD-DD90-4EE7-BCD7-4AF299D6F45A}" presName="linearFlow" presStyleCnt="0">
        <dgm:presLayoutVars>
          <dgm:dir/>
          <dgm:animLvl val="lvl"/>
          <dgm:resizeHandles val="exact"/>
        </dgm:presLayoutVars>
      </dgm:prSet>
      <dgm:spPr/>
    </dgm:pt>
    <dgm:pt modelId="{97F2BEE4-0E0F-4FCA-A4B0-E20AD8C04C13}" type="pres">
      <dgm:prSet presAssocID="{FCC504F5-317D-4294-815B-28489BDC5845}" presName="composite" presStyleCnt="0"/>
      <dgm:spPr/>
    </dgm:pt>
    <dgm:pt modelId="{A16E3110-57E1-4619-A55C-DCD0DD5CE084}" type="pres">
      <dgm:prSet presAssocID="{FCC504F5-317D-4294-815B-28489BDC5845}" presName="parentText" presStyleLbl="alignNode1" presStyleIdx="0" presStyleCnt="12">
        <dgm:presLayoutVars>
          <dgm:chMax val="1"/>
          <dgm:bulletEnabled val="1"/>
        </dgm:presLayoutVars>
      </dgm:prSet>
      <dgm:spPr/>
    </dgm:pt>
    <dgm:pt modelId="{544D3F38-216B-445A-B1B9-8008AEDB7A9D}" type="pres">
      <dgm:prSet presAssocID="{FCC504F5-317D-4294-815B-28489BDC5845}" presName="descendantText" presStyleLbl="alignAcc1" presStyleIdx="0" presStyleCnt="12">
        <dgm:presLayoutVars>
          <dgm:bulletEnabled val="1"/>
        </dgm:presLayoutVars>
      </dgm:prSet>
      <dgm:spPr/>
    </dgm:pt>
    <dgm:pt modelId="{D3A691E5-F443-4F8D-81BB-9D15C0875E8C}" type="pres">
      <dgm:prSet presAssocID="{67223200-D196-44B3-9DFD-D095DDBC10AB}" presName="sp" presStyleCnt="0"/>
      <dgm:spPr/>
    </dgm:pt>
    <dgm:pt modelId="{382343EC-38FF-4135-B18C-2D4A60E17118}" type="pres">
      <dgm:prSet presAssocID="{6DA74351-8DCA-4348-91E0-D904E4C97345}" presName="composite" presStyleCnt="0"/>
      <dgm:spPr/>
    </dgm:pt>
    <dgm:pt modelId="{FF639EA5-27DB-4D2A-A3F0-FEE1D017A0FF}" type="pres">
      <dgm:prSet presAssocID="{6DA74351-8DCA-4348-91E0-D904E4C97345}" presName="parentText" presStyleLbl="alignNode1" presStyleIdx="1" presStyleCnt="12">
        <dgm:presLayoutVars>
          <dgm:chMax val="1"/>
          <dgm:bulletEnabled val="1"/>
        </dgm:presLayoutVars>
      </dgm:prSet>
      <dgm:spPr/>
    </dgm:pt>
    <dgm:pt modelId="{74BE808D-8E79-4053-AC11-53AE29499963}" type="pres">
      <dgm:prSet presAssocID="{6DA74351-8DCA-4348-91E0-D904E4C97345}" presName="descendantText" presStyleLbl="alignAcc1" presStyleIdx="1" presStyleCnt="12">
        <dgm:presLayoutVars>
          <dgm:bulletEnabled val="1"/>
        </dgm:presLayoutVars>
      </dgm:prSet>
      <dgm:spPr/>
    </dgm:pt>
    <dgm:pt modelId="{3CEF1B9F-8C31-4017-AB50-440EB72C9D6B}" type="pres">
      <dgm:prSet presAssocID="{3D935D48-BE55-4C24-87B5-298979674496}" presName="sp" presStyleCnt="0"/>
      <dgm:spPr/>
    </dgm:pt>
    <dgm:pt modelId="{C9FF3ACB-2E40-4668-9067-9C3641785607}" type="pres">
      <dgm:prSet presAssocID="{89203232-3494-4A1A-ADF0-1667EE74E6FB}" presName="composite" presStyleCnt="0"/>
      <dgm:spPr/>
    </dgm:pt>
    <dgm:pt modelId="{AB711CEA-690F-4B8D-A9C9-53B31A6AF36F}" type="pres">
      <dgm:prSet presAssocID="{89203232-3494-4A1A-ADF0-1667EE74E6FB}" presName="parentText" presStyleLbl="alignNode1" presStyleIdx="2" presStyleCnt="12">
        <dgm:presLayoutVars>
          <dgm:chMax val="1"/>
          <dgm:bulletEnabled val="1"/>
        </dgm:presLayoutVars>
      </dgm:prSet>
      <dgm:spPr/>
    </dgm:pt>
    <dgm:pt modelId="{EB395382-CDCB-4705-B669-59996B11C93A}" type="pres">
      <dgm:prSet presAssocID="{89203232-3494-4A1A-ADF0-1667EE74E6FB}" presName="descendantText" presStyleLbl="alignAcc1" presStyleIdx="2" presStyleCnt="12">
        <dgm:presLayoutVars>
          <dgm:bulletEnabled val="1"/>
        </dgm:presLayoutVars>
      </dgm:prSet>
      <dgm:spPr/>
    </dgm:pt>
    <dgm:pt modelId="{EC0EE444-6D5E-4184-8723-18011F0068D7}" type="pres">
      <dgm:prSet presAssocID="{44692675-52E3-4CA1-87DC-82E40426C78E}" presName="sp" presStyleCnt="0"/>
      <dgm:spPr/>
    </dgm:pt>
    <dgm:pt modelId="{CD2EBFA5-EBB3-4801-97CC-3A952D65EB63}" type="pres">
      <dgm:prSet presAssocID="{73A00530-03A6-48E3-8772-26FD6D116B9E}" presName="composite" presStyleCnt="0"/>
      <dgm:spPr/>
    </dgm:pt>
    <dgm:pt modelId="{1A8B90F8-EE63-4CCA-B727-D9C8D7AF5E86}" type="pres">
      <dgm:prSet presAssocID="{73A00530-03A6-48E3-8772-26FD6D116B9E}" presName="parentText" presStyleLbl="alignNode1" presStyleIdx="3" presStyleCnt="12">
        <dgm:presLayoutVars>
          <dgm:chMax val="1"/>
          <dgm:bulletEnabled val="1"/>
        </dgm:presLayoutVars>
      </dgm:prSet>
      <dgm:spPr/>
    </dgm:pt>
    <dgm:pt modelId="{E2A69133-1F02-441F-9416-6F5D3288AF33}" type="pres">
      <dgm:prSet presAssocID="{73A00530-03A6-48E3-8772-26FD6D116B9E}" presName="descendantText" presStyleLbl="alignAcc1" presStyleIdx="3" presStyleCnt="12">
        <dgm:presLayoutVars>
          <dgm:bulletEnabled val="1"/>
        </dgm:presLayoutVars>
      </dgm:prSet>
      <dgm:spPr/>
    </dgm:pt>
    <dgm:pt modelId="{4F1B4215-0A14-44EA-B8CB-7CC0C4469C22}" type="pres">
      <dgm:prSet presAssocID="{5064B247-1F08-4457-842C-A76CC8D7B4E2}" presName="sp" presStyleCnt="0"/>
      <dgm:spPr/>
    </dgm:pt>
    <dgm:pt modelId="{28331632-BFA7-4096-98CC-8FA03AE829FF}" type="pres">
      <dgm:prSet presAssocID="{4FFF6D7A-3F3A-460E-B430-1B27789CDE05}" presName="composite" presStyleCnt="0"/>
      <dgm:spPr/>
    </dgm:pt>
    <dgm:pt modelId="{59ACC824-79AF-4C21-A3A3-A88E556E23EA}" type="pres">
      <dgm:prSet presAssocID="{4FFF6D7A-3F3A-460E-B430-1B27789CDE05}" presName="parentText" presStyleLbl="alignNode1" presStyleIdx="4" presStyleCnt="12">
        <dgm:presLayoutVars>
          <dgm:chMax val="1"/>
          <dgm:bulletEnabled val="1"/>
        </dgm:presLayoutVars>
      </dgm:prSet>
      <dgm:spPr/>
    </dgm:pt>
    <dgm:pt modelId="{738EE14D-4E17-4B4B-9887-B8F8E3127BC5}" type="pres">
      <dgm:prSet presAssocID="{4FFF6D7A-3F3A-460E-B430-1B27789CDE05}" presName="descendantText" presStyleLbl="alignAcc1" presStyleIdx="4" presStyleCnt="12" custLinFactNeighborX="-7" custLinFactNeighborY="22">
        <dgm:presLayoutVars>
          <dgm:bulletEnabled val="1"/>
        </dgm:presLayoutVars>
      </dgm:prSet>
      <dgm:spPr/>
    </dgm:pt>
    <dgm:pt modelId="{4E8D7C16-21AB-48C1-BE24-1BBD1A6E3475}" type="pres">
      <dgm:prSet presAssocID="{6CAF17A4-C3F8-42A0-99AD-26A56678040F}" presName="sp" presStyleCnt="0"/>
      <dgm:spPr/>
    </dgm:pt>
    <dgm:pt modelId="{F2AD1938-EA59-47EB-88F2-0C30FEDA180A}" type="pres">
      <dgm:prSet presAssocID="{8DE25BD9-191B-4020-8A9D-96728D6511A4}" presName="composite" presStyleCnt="0"/>
      <dgm:spPr/>
    </dgm:pt>
    <dgm:pt modelId="{E093496A-6117-4FE3-A953-CEA1E36B5788}" type="pres">
      <dgm:prSet presAssocID="{8DE25BD9-191B-4020-8A9D-96728D6511A4}" presName="parentText" presStyleLbl="alignNode1" presStyleIdx="5" presStyleCnt="12">
        <dgm:presLayoutVars>
          <dgm:chMax val="1"/>
          <dgm:bulletEnabled val="1"/>
        </dgm:presLayoutVars>
      </dgm:prSet>
      <dgm:spPr/>
    </dgm:pt>
    <dgm:pt modelId="{49446FF1-2A34-42F1-8FD3-563C7B9208F8}" type="pres">
      <dgm:prSet presAssocID="{8DE25BD9-191B-4020-8A9D-96728D6511A4}" presName="descendantText" presStyleLbl="alignAcc1" presStyleIdx="5" presStyleCnt="12">
        <dgm:presLayoutVars>
          <dgm:bulletEnabled val="1"/>
        </dgm:presLayoutVars>
      </dgm:prSet>
      <dgm:spPr/>
    </dgm:pt>
    <dgm:pt modelId="{0B271B5B-C4F1-42E9-BDD2-498ED79A48CD}" type="pres">
      <dgm:prSet presAssocID="{8FD5CD87-F687-4EBF-A983-B83D45563DB3}" presName="sp" presStyleCnt="0"/>
      <dgm:spPr/>
    </dgm:pt>
    <dgm:pt modelId="{AC7B0D60-D524-4CC9-A72D-A24D446DF6BE}" type="pres">
      <dgm:prSet presAssocID="{A9C62DE0-67CB-4F0C-944A-9B52DC6CFEF2}" presName="composite" presStyleCnt="0"/>
      <dgm:spPr/>
    </dgm:pt>
    <dgm:pt modelId="{1371A101-49C9-48BA-B2C4-95350FB9BF34}" type="pres">
      <dgm:prSet presAssocID="{A9C62DE0-67CB-4F0C-944A-9B52DC6CFEF2}" presName="parentText" presStyleLbl="alignNode1" presStyleIdx="6" presStyleCnt="12">
        <dgm:presLayoutVars>
          <dgm:chMax val="1"/>
          <dgm:bulletEnabled val="1"/>
        </dgm:presLayoutVars>
      </dgm:prSet>
      <dgm:spPr/>
    </dgm:pt>
    <dgm:pt modelId="{0B541A50-1AC5-4170-962F-3DCBEACAF886}" type="pres">
      <dgm:prSet presAssocID="{A9C62DE0-67CB-4F0C-944A-9B52DC6CFEF2}" presName="descendantText" presStyleLbl="alignAcc1" presStyleIdx="6" presStyleCnt="12">
        <dgm:presLayoutVars>
          <dgm:bulletEnabled val="1"/>
        </dgm:presLayoutVars>
      </dgm:prSet>
      <dgm:spPr/>
    </dgm:pt>
    <dgm:pt modelId="{47C2ADF0-C53E-4DEB-8D8D-16D61F01E275}" type="pres">
      <dgm:prSet presAssocID="{3FDA6BA3-76A6-4741-A058-09F48DDBE855}" presName="sp" presStyleCnt="0"/>
      <dgm:spPr/>
    </dgm:pt>
    <dgm:pt modelId="{572BDDDE-217C-4E5F-8046-59752B5354C4}" type="pres">
      <dgm:prSet presAssocID="{C43E355F-FD9F-4BBD-8C9F-7CF3D452F76F}" presName="composite" presStyleCnt="0"/>
      <dgm:spPr/>
    </dgm:pt>
    <dgm:pt modelId="{25BA4D2E-580A-4A8B-B5A4-2DBC48FFC8BF}" type="pres">
      <dgm:prSet presAssocID="{C43E355F-FD9F-4BBD-8C9F-7CF3D452F76F}" presName="parentText" presStyleLbl="alignNode1" presStyleIdx="7" presStyleCnt="12">
        <dgm:presLayoutVars>
          <dgm:chMax val="1"/>
          <dgm:bulletEnabled val="1"/>
        </dgm:presLayoutVars>
      </dgm:prSet>
      <dgm:spPr/>
    </dgm:pt>
    <dgm:pt modelId="{E523205C-E218-43F1-AA47-9DD370E02FC3}" type="pres">
      <dgm:prSet presAssocID="{C43E355F-FD9F-4BBD-8C9F-7CF3D452F76F}" presName="descendantText" presStyleLbl="alignAcc1" presStyleIdx="7" presStyleCnt="12">
        <dgm:presLayoutVars>
          <dgm:bulletEnabled val="1"/>
        </dgm:presLayoutVars>
      </dgm:prSet>
      <dgm:spPr/>
    </dgm:pt>
    <dgm:pt modelId="{BB5AE57A-0742-470D-AF5C-73565ACC95E1}" type="pres">
      <dgm:prSet presAssocID="{E3555411-E07E-466A-9760-BB871EE3BCAC}" presName="sp" presStyleCnt="0"/>
      <dgm:spPr/>
    </dgm:pt>
    <dgm:pt modelId="{9211EA56-6DD3-4567-B63A-854BFF8E1D4B}" type="pres">
      <dgm:prSet presAssocID="{68C1D01D-8D2E-4301-AFF0-42F4F8F1BB54}" presName="composite" presStyleCnt="0"/>
      <dgm:spPr/>
    </dgm:pt>
    <dgm:pt modelId="{C0F7B374-4E78-4EE1-91D0-67F00C654213}" type="pres">
      <dgm:prSet presAssocID="{68C1D01D-8D2E-4301-AFF0-42F4F8F1BB54}" presName="parentText" presStyleLbl="alignNode1" presStyleIdx="8" presStyleCnt="12">
        <dgm:presLayoutVars>
          <dgm:chMax val="1"/>
          <dgm:bulletEnabled val="1"/>
        </dgm:presLayoutVars>
      </dgm:prSet>
      <dgm:spPr/>
    </dgm:pt>
    <dgm:pt modelId="{93CA4733-71A2-448A-B292-23948E0596F0}" type="pres">
      <dgm:prSet presAssocID="{68C1D01D-8D2E-4301-AFF0-42F4F8F1BB54}" presName="descendantText" presStyleLbl="alignAcc1" presStyleIdx="8" presStyleCnt="12">
        <dgm:presLayoutVars>
          <dgm:bulletEnabled val="1"/>
        </dgm:presLayoutVars>
      </dgm:prSet>
      <dgm:spPr/>
    </dgm:pt>
    <dgm:pt modelId="{1B09C794-FA4F-4430-AEFB-F83519E311DB}" type="pres">
      <dgm:prSet presAssocID="{6B6B8B27-0512-451E-A100-338D117E89F6}" presName="sp" presStyleCnt="0"/>
      <dgm:spPr/>
    </dgm:pt>
    <dgm:pt modelId="{9B778EB6-EA0C-430B-BF87-4A4F6F229F98}" type="pres">
      <dgm:prSet presAssocID="{27169F4B-E841-47D6-B4B0-D66D6F77F72F}" presName="composite" presStyleCnt="0"/>
      <dgm:spPr/>
    </dgm:pt>
    <dgm:pt modelId="{626AF96F-D428-492F-90B9-27482488A7E5}" type="pres">
      <dgm:prSet presAssocID="{27169F4B-E841-47D6-B4B0-D66D6F77F72F}" presName="parentText" presStyleLbl="alignNode1" presStyleIdx="9" presStyleCnt="12">
        <dgm:presLayoutVars>
          <dgm:chMax val="1"/>
          <dgm:bulletEnabled val="1"/>
        </dgm:presLayoutVars>
      </dgm:prSet>
      <dgm:spPr/>
    </dgm:pt>
    <dgm:pt modelId="{31B0CDDF-DA18-44B7-9BB2-4E5ED6C9BA40}" type="pres">
      <dgm:prSet presAssocID="{27169F4B-E841-47D6-B4B0-D66D6F77F72F}" presName="descendantText" presStyleLbl="alignAcc1" presStyleIdx="9" presStyleCnt="12">
        <dgm:presLayoutVars>
          <dgm:bulletEnabled val="1"/>
        </dgm:presLayoutVars>
      </dgm:prSet>
      <dgm:spPr/>
    </dgm:pt>
    <dgm:pt modelId="{74358800-A277-4949-812C-303662B5D0BE}" type="pres">
      <dgm:prSet presAssocID="{56491737-C086-4B83-9CF2-FECD636E8E6B}" presName="sp" presStyleCnt="0"/>
      <dgm:spPr/>
    </dgm:pt>
    <dgm:pt modelId="{C417A18F-C64B-42F2-9CC1-1F0CFF481FB0}" type="pres">
      <dgm:prSet presAssocID="{D351FEF2-6C95-4A74-BBDF-E867382A8DFD}" presName="composite" presStyleCnt="0"/>
      <dgm:spPr/>
    </dgm:pt>
    <dgm:pt modelId="{516A42F7-BCD2-4C42-A7C8-42061300FB34}" type="pres">
      <dgm:prSet presAssocID="{D351FEF2-6C95-4A74-BBDF-E867382A8DFD}" presName="parentText" presStyleLbl="alignNode1" presStyleIdx="10" presStyleCnt="12">
        <dgm:presLayoutVars>
          <dgm:chMax val="1"/>
          <dgm:bulletEnabled val="1"/>
        </dgm:presLayoutVars>
      </dgm:prSet>
      <dgm:spPr/>
    </dgm:pt>
    <dgm:pt modelId="{4215E144-496E-49D1-8101-B6EBEA6BFF57}" type="pres">
      <dgm:prSet presAssocID="{D351FEF2-6C95-4A74-BBDF-E867382A8DFD}" presName="descendantText" presStyleLbl="alignAcc1" presStyleIdx="10" presStyleCnt="12">
        <dgm:presLayoutVars>
          <dgm:bulletEnabled val="1"/>
        </dgm:presLayoutVars>
      </dgm:prSet>
      <dgm:spPr/>
    </dgm:pt>
    <dgm:pt modelId="{87C810E9-2A68-49F8-875B-5394DA2A3031}" type="pres">
      <dgm:prSet presAssocID="{51AA4C2D-9154-4704-8FAC-F88EBB82120F}" presName="sp" presStyleCnt="0"/>
      <dgm:spPr/>
    </dgm:pt>
    <dgm:pt modelId="{46A06C31-8102-4E0D-B5B8-605FF1890092}" type="pres">
      <dgm:prSet presAssocID="{A3E88595-9000-4C3C-A3D9-9C2E2AA8B8AB}" presName="composite" presStyleCnt="0"/>
      <dgm:spPr/>
    </dgm:pt>
    <dgm:pt modelId="{07172BA4-7986-408B-9725-592087BD018E}" type="pres">
      <dgm:prSet presAssocID="{A3E88595-9000-4C3C-A3D9-9C2E2AA8B8AB}" presName="parentText" presStyleLbl="alignNode1" presStyleIdx="11" presStyleCnt="12">
        <dgm:presLayoutVars>
          <dgm:chMax val="1"/>
          <dgm:bulletEnabled val="1"/>
        </dgm:presLayoutVars>
      </dgm:prSet>
      <dgm:spPr/>
    </dgm:pt>
    <dgm:pt modelId="{0F1734C2-AE8B-4596-9953-4FC84FE64EC9}" type="pres">
      <dgm:prSet presAssocID="{A3E88595-9000-4C3C-A3D9-9C2E2AA8B8AB}" presName="descendantText" presStyleLbl="alignAcc1" presStyleIdx="11" presStyleCnt="12" custLinFactNeighborX="-313" custLinFactNeighborY="11864">
        <dgm:presLayoutVars>
          <dgm:bulletEnabled val="1"/>
        </dgm:presLayoutVars>
      </dgm:prSet>
      <dgm:spPr/>
    </dgm:pt>
  </dgm:ptLst>
  <dgm:cxnLst>
    <dgm:cxn modelId="{C4DAE600-C314-4935-88DC-003F983D7D1A}" srcId="{DF9829FD-DD90-4EE7-BCD7-4AF299D6F45A}" destId="{D351FEF2-6C95-4A74-BBDF-E867382A8DFD}" srcOrd="10" destOrd="0" parTransId="{67F137DF-B24A-43B8-8061-C1350CD0DBAA}" sibTransId="{51AA4C2D-9154-4704-8FAC-F88EBB82120F}"/>
    <dgm:cxn modelId="{E02C7E02-A667-4414-9427-24EFEE2CC479}" type="presOf" srcId="{984D754A-CEEE-4BB6-8033-9D25AE5F1128}" destId="{EB395382-CDCB-4705-B669-59996B11C93A}" srcOrd="0" destOrd="0" presId="urn:microsoft.com/office/officeart/2005/8/layout/chevron2"/>
    <dgm:cxn modelId="{610AF508-C197-48C7-8C30-52E2FF6B43C5}" type="presOf" srcId="{8DE25BD9-191B-4020-8A9D-96728D6511A4}" destId="{E093496A-6117-4FE3-A953-CEA1E36B5788}" srcOrd="0" destOrd="0" presId="urn:microsoft.com/office/officeart/2005/8/layout/chevron2"/>
    <dgm:cxn modelId="{2FDBCF0B-556C-4E9D-B51E-F94B854F33BF}" srcId="{DF9829FD-DD90-4EE7-BCD7-4AF299D6F45A}" destId="{27169F4B-E841-47D6-B4B0-D66D6F77F72F}" srcOrd="9" destOrd="0" parTransId="{7858C90C-3048-4CEC-957C-DB7071366593}" sibTransId="{56491737-C086-4B83-9CF2-FECD636E8E6B}"/>
    <dgm:cxn modelId="{4B17BE11-BB61-4507-B0B6-DB0130447DA9}" type="presOf" srcId="{4FFF6D7A-3F3A-460E-B430-1B27789CDE05}" destId="{59ACC824-79AF-4C21-A3A3-A88E556E23EA}" srcOrd="0" destOrd="0" presId="urn:microsoft.com/office/officeart/2005/8/layout/chevron2"/>
    <dgm:cxn modelId="{1CC2EC12-F370-4A32-889B-DE1BB6F63FF5}" type="presOf" srcId="{DF9829FD-DD90-4EE7-BCD7-4AF299D6F45A}" destId="{7BB0B505-7D43-42E4-8FC0-6C91316CBFEB}" srcOrd="0" destOrd="0" presId="urn:microsoft.com/office/officeart/2005/8/layout/chevron2"/>
    <dgm:cxn modelId="{1504E716-0004-49E1-B783-573DE5EA166F}" type="presOf" srcId="{6DA74351-8DCA-4348-91E0-D904E4C97345}" destId="{FF639EA5-27DB-4D2A-A3F0-FEE1D017A0FF}" srcOrd="0" destOrd="0" presId="urn:microsoft.com/office/officeart/2005/8/layout/chevron2"/>
    <dgm:cxn modelId="{4D8F861A-7144-4CD9-9F08-7F0E17A4DA60}" type="presOf" srcId="{C1B637F7-4AA4-4215-9146-CAA7673BDBC0}" destId="{31B0CDDF-DA18-44B7-9BB2-4E5ED6C9BA40}" srcOrd="0" destOrd="0" presId="urn:microsoft.com/office/officeart/2005/8/layout/chevron2"/>
    <dgm:cxn modelId="{6B55B922-20DA-45B2-B576-098881224A05}" srcId="{D351FEF2-6C95-4A74-BBDF-E867382A8DFD}" destId="{68C27544-80A9-403D-BE6E-52BD625F9F3A}" srcOrd="0" destOrd="0" parTransId="{C322ED40-D66C-4098-9729-E1E4179B58ED}" sibTransId="{894CF232-B095-43B7-A73A-D60BD1788F42}"/>
    <dgm:cxn modelId="{5F51E128-8352-4616-BE42-9CD025D15308}" type="presOf" srcId="{68C27544-80A9-403D-BE6E-52BD625F9F3A}" destId="{4215E144-496E-49D1-8101-B6EBEA6BFF57}" srcOrd="0" destOrd="0" presId="urn:microsoft.com/office/officeart/2005/8/layout/chevron2"/>
    <dgm:cxn modelId="{FDCE3D2A-4600-418D-BCFF-36A9608FE227}" srcId="{DF9829FD-DD90-4EE7-BCD7-4AF299D6F45A}" destId="{C43E355F-FD9F-4BBD-8C9F-7CF3D452F76F}" srcOrd="7" destOrd="0" parTransId="{7E3ADC11-8A2B-403F-98F8-FEAB01CDF586}" sibTransId="{E3555411-E07E-466A-9760-BB871EE3BCAC}"/>
    <dgm:cxn modelId="{C900F62C-7EAC-4472-B58B-FDD951D810C4}" srcId="{4FFF6D7A-3F3A-460E-B430-1B27789CDE05}" destId="{F9BFDA0B-08C0-448E-BA8A-8707B30D6D36}" srcOrd="0" destOrd="0" parTransId="{17BD1FAD-765D-43E1-A192-80FB35925340}" sibTransId="{BCC055A3-F42D-4383-9942-B1126E99D5CD}"/>
    <dgm:cxn modelId="{EECA9B30-5B7E-4A31-A40D-CB30DCB615E0}" srcId="{DF9829FD-DD90-4EE7-BCD7-4AF299D6F45A}" destId="{4FFF6D7A-3F3A-460E-B430-1B27789CDE05}" srcOrd="4" destOrd="0" parTransId="{E086CA99-60DD-4467-A116-21F872D86E9F}" sibTransId="{6CAF17A4-C3F8-42A0-99AD-26A56678040F}"/>
    <dgm:cxn modelId="{90F69431-6618-4D4D-8C11-EEA58290A4E5}" type="presOf" srcId="{89203232-3494-4A1A-ADF0-1667EE74E6FB}" destId="{AB711CEA-690F-4B8D-A9C9-53B31A6AF36F}" srcOrd="0" destOrd="0" presId="urn:microsoft.com/office/officeart/2005/8/layout/chevron2"/>
    <dgm:cxn modelId="{8B843939-7413-4C4F-A741-660EEBEB70F0}" srcId="{DF9829FD-DD90-4EE7-BCD7-4AF299D6F45A}" destId="{A9C62DE0-67CB-4F0C-944A-9B52DC6CFEF2}" srcOrd="6" destOrd="0" parTransId="{685ABDC9-1DD5-4378-8EF3-75FA9B88CB3A}" sibTransId="{3FDA6BA3-76A6-4741-A058-09F48DDBE855}"/>
    <dgm:cxn modelId="{4664C95D-9EFF-4E92-BC8C-052EE0C23546}" type="presOf" srcId="{C43E355F-FD9F-4BBD-8C9F-7CF3D452F76F}" destId="{25BA4D2E-580A-4A8B-B5A4-2DBC48FFC8BF}" srcOrd="0" destOrd="0" presId="urn:microsoft.com/office/officeart/2005/8/layout/chevron2"/>
    <dgm:cxn modelId="{77688961-6400-4E6D-8988-F9D4BFCADB8E}" srcId="{DF9829FD-DD90-4EE7-BCD7-4AF299D6F45A}" destId="{A3E88595-9000-4C3C-A3D9-9C2E2AA8B8AB}" srcOrd="11" destOrd="0" parTransId="{7E774D04-C347-4292-98C2-25046C0D9E6A}" sibTransId="{2601F129-F4E5-42A3-9F6D-246C41C58F49}"/>
    <dgm:cxn modelId="{EA2BE442-E186-42E5-B10A-9558A40ACD5F}" srcId="{C43E355F-FD9F-4BBD-8C9F-7CF3D452F76F}" destId="{FA0954E8-BC8B-4877-A38A-648119D74EE6}" srcOrd="0" destOrd="0" parTransId="{B573319D-04A1-41FD-84E5-869AD9BE312D}" sibTransId="{053AAF60-F692-4C92-BBE7-52D00D2DFEB9}"/>
    <dgm:cxn modelId="{52C97763-3057-437A-BE4F-1C53DDD0BD90}" srcId="{DF9829FD-DD90-4EE7-BCD7-4AF299D6F45A}" destId="{6DA74351-8DCA-4348-91E0-D904E4C97345}" srcOrd="1" destOrd="0" parTransId="{6EAC16A9-FCC5-49E4-9BE5-A64A7E7A225C}" sibTransId="{3D935D48-BE55-4C24-87B5-298979674496}"/>
    <dgm:cxn modelId="{E9345764-D550-45D7-8286-5F229A9BDFF3}" srcId="{DF9829FD-DD90-4EE7-BCD7-4AF299D6F45A}" destId="{8DE25BD9-191B-4020-8A9D-96728D6511A4}" srcOrd="5" destOrd="0" parTransId="{5CCAA899-6F94-49E5-8443-70EE967487CC}" sibTransId="{8FD5CD87-F687-4EBF-A983-B83D45563DB3}"/>
    <dgm:cxn modelId="{793E1266-9969-4041-9370-7DC2EE5D35B7}" srcId="{68C1D01D-8D2E-4301-AFF0-42F4F8F1BB54}" destId="{D7E7AA37-4E34-4519-9DD7-CDFB4BEA8C74}" srcOrd="0" destOrd="0" parTransId="{8AD4CA24-E62E-4D5B-A3C7-48BF18ED8BAA}" sibTransId="{095CF60C-1A05-4AD3-B36D-55A34203FB5D}"/>
    <dgm:cxn modelId="{E47CFB46-11EC-4361-B5D2-7AE14ADBD6AD}" type="presOf" srcId="{D7E7AA37-4E34-4519-9DD7-CDFB4BEA8C74}" destId="{93CA4733-71A2-448A-B292-23948E0596F0}" srcOrd="0" destOrd="0" presId="urn:microsoft.com/office/officeart/2005/8/layout/chevron2"/>
    <dgm:cxn modelId="{100D6B6B-5F0C-40B0-B462-589B8E661C0F}" srcId="{89203232-3494-4A1A-ADF0-1667EE74E6FB}" destId="{984D754A-CEEE-4BB6-8033-9D25AE5F1128}" srcOrd="0" destOrd="0" parTransId="{F9913074-2F86-478D-AE91-FD388B76A84D}" sibTransId="{1AF3DE8A-153A-4B79-B207-74E2CAB5B6CA}"/>
    <dgm:cxn modelId="{6F33F44D-5452-4510-A0F1-FCF4D9B5690D}" srcId="{73A00530-03A6-48E3-8772-26FD6D116B9E}" destId="{C2CC380E-019F-47C7-A315-2C4FF8142B02}" srcOrd="0" destOrd="0" parTransId="{08680009-23F7-4A08-8F4B-A4958E3D1E5B}" sibTransId="{E14C500D-8CE2-4D5A-B482-572000BC0A2C}"/>
    <dgm:cxn modelId="{BA88FF57-A6D9-492C-96C2-D2E07EA35032}" type="presOf" srcId="{C2CC380E-019F-47C7-A315-2C4FF8142B02}" destId="{E2A69133-1F02-441F-9416-6F5D3288AF33}" srcOrd="0" destOrd="0" presId="urn:microsoft.com/office/officeart/2005/8/layout/chevron2"/>
    <dgm:cxn modelId="{15901488-33E6-4772-8677-BA2DC2310602}" type="presOf" srcId="{F9BFDA0B-08C0-448E-BA8A-8707B30D6D36}" destId="{738EE14D-4E17-4B4B-9887-B8F8E3127BC5}" srcOrd="0" destOrd="0" presId="urn:microsoft.com/office/officeart/2005/8/layout/chevron2"/>
    <dgm:cxn modelId="{68740C8B-D618-44FB-B1F8-EAB8723A2C0A}" type="presOf" srcId="{ACEBA199-8795-4967-98A3-F1C34B40FE90}" destId="{0F1734C2-AE8B-4596-9953-4FC84FE64EC9}" srcOrd="0" destOrd="0" presId="urn:microsoft.com/office/officeart/2005/8/layout/chevron2"/>
    <dgm:cxn modelId="{2F33B38B-A6E5-46F2-9BD3-5CA3F5B2C6B7}" type="presOf" srcId="{D351FEF2-6C95-4A74-BBDF-E867382A8DFD}" destId="{516A42F7-BCD2-4C42-A7C8-42061300FB34}" srcOrd="0" destOrd="0" presId="urn:microsoft.com/office/officeart/2005/8/layout/chevron2"/>
    <dgm:cxn modelId="{F2FA0D91-CDDD-4C0E-B5D4-3D28951BBABA}" srcId="{A3E88595-9000-4C3C-A3D9-9C2E2AA8B8AB}" destId="{ACEBA199-8795-4967-98A3-F1C34B40FE90}" srcOrd="0" destOrd="0" parTransId="{5D694525-FE5F-42CA-B6C1-E1946841081A}" sibTransId="{F86BC944-F41C-4807-BB58-4A6A03C3C5BD}"/>
    <dgm:cxn modelId="{E7645895-BFF1-4B72-8743-F4C5DDCBB15D}" srcId="{FCC504F5-317D-4294-815B-28489BDC5845}" destId="{BECD2279-7C10-4602-BDAC-4250974AB2EC}" srcOrd="0" destOrd="0" parTransId="{4C799665-7EF1-410B-9E32-C9E0E23F603B}" sibTransId="{A72507CC-47EF-449A-81C2-6EE3A38FE601}"/>
    <dgm:cxn modelId="{7A498FA0-2573-47BC-8E08-64A13983EF67}" srcId="{DF9829FD-DD90-4EE7-BCD7-4AF299D6F45A}" destId="{FCC504F5-317D-4294-815B-28489BDC5845}" srcOrd="0" destOrd="0" parTransId="{8F05BE86-1921-41BD-B82E-72272E9475E9}" sibTransId="{67223200-D196-44B3-9DFD-D095DDBC10AB}"/>
    <dgm:cxn modelId="{985AC4A1-AD05-4981-9E17-DDF31DB49151}" type="presOf" srcId="{A9C62DE0-67CB-4F0C-944A-9B52DC6CFEF2}" destId="{1371A101-49C9-48BA-B2C4-95350FB9BF34}" srcOrd="0" destOrd="0" presId="urn:microsoft.com/office/officeart/2005/8/layout/chevron2"/>
    <dgm:cxn modelId="{9F656BA2-7B79-450A-9924-FBA3D3432E98}" type="presOf" srcId="{118928F3-E6A8-4AC3-9293-B370449C402B}" destId="{0B541A50-1AC5-4170-962F-3DCBEACAF886}" srcOrd="0" destOrd="0" presId="urn:microsoft.com/office/officeart/2005/8/layout/chevron2"/>
    <dgm:cxn modelId="{B068E3A5-8C13-4510-99E8-2F75062998F0}" type="presOf" srcId="{BECD2279-7C10-4602-BDAC-4250974AB2EC}" destId="{544D3F38-216B-445A-B1B9-8008AEDB7A9D}" srcOrd="0" destOrd="0" presId="urn:microsoft.com/office/officeart/2005/8/layout/chevron2"/>
    <dgm:cxn modelId="{886A6FA7-33DC-4946-9586-E94C254A8288}" type="presOf" srcId="{C69CBA2B-6C18-454D-8254-E771D7713E90}" destId="{49446FF1-2A34-42F1-8FD3-563C7B9208F8}" srcOrd="0" destOrd="0" presId="urn:microsoft.com/office/officeart/2005/8/layout/chevron2"/>
    <dgm:cxn modelId="{64C21EAE-639F-4E6C-B795-54467A499621}" srcId="{DF9829FD-DD90-4EE7-BCD7-4AF299D6F45A}" destId="{73A00530-03A6-48E3-8772-26FD6D116B9E}" srcOrd="3" destOrd="0" parTransId="{7EF703CA-3D3C-4C85-8FA4-7BC85B52EA01}" sibTransId="{5064B247-1F08-4457-842C-A76CC8D7B4E2}"/>
    <dgm:cxn modelId="{783B91BC-AEA4-4FF9-ABD3-02D79E282FF3}" type="presOf" srcId="{73A00530-03A6-48E3-8772-26FD6D116B9E}" destId="{1A8B90F8-EE63-4CCA-B727-D9C8D7AF5E86}" srcOrd="0" destOrd="0" presId="urn:microsoft.com/office/officeart/2005/8/layout/chevron2"/>
    <dgm:cxn modelId="{496A88C3-D95C-4467-8C83-C4D6716A7019}" type="presOf" srcId="{27169F4B-E841-47D6-B4B0-D66D6F77F72F}" destId="{626AF96F-D428-492F-90B9-27482488A7E5}" srcOrd="0" destOrd="0" presId="urn:microsoft.com/office/officeart/2005/8/layout/chevron2"/>
    <dgm:cxn modelId="{C927A1C8-5632-4AD7-8B9D-920773218943}" srcId="{DF9829FD-DD90-4EE7-BCD7-4AF299D6F45A}" destId="{68C1D01D-8D2E-4301-AFF0-42F4F8F1BB54}" srcOrd="8" destOrd="0" parTransId="{68FD92F0-B9D8-401D-9323-3E6C548F9D3A}" sibTransId="{6B6B8B27-0512-451E-A100-338D117E89F6}"/>
    <dgm:cxn modelId="{E6A568D1-9833-403D-B9C0-2FE0F9673A1D}" type="presOf" srcId="{FA0954E8-BC8B-4877-A38A-648119D74EE6}" destId="{E523205C-E218-43F1-AA47-9DD370E02FC3}" srcOrd="0" destOrd="0" presId="urn:microsoft.com/office/officeart/2005/8/layout/chevron2"/>
    <dgm:cxn modelId="{0EEFA7D1-597D-48ED-B8DA-D79192765EB0}" type="presOf" srcId="{83CD07C1-BF5D-492B-B090-89D880051798}" destId="{74BE808D-8E79-4053-AC11-53AE29499963}" srcOrd="0" destOrd="0" presId="urn:microsoft.com/office/officeart/2005/8/layout/chevron2"/>
    <dgm:cxn modelId="{0291A4D2-FB60-40E2-8D2E-6C32DC1B84B5}" srcId="{DF9829FD-DD90-4EE7-BCD7-4AF299D6F45A}" destId="{89203232-3494-4A1A-ADF0-1667EE74E6FB}" srcOrd="2" destOrd="0" parTransId="{B85BEF4B-86F8-4FA8-8BDD-86EE44DBE130}" sibTransId="{44692675-52E3-4CA1-87DC-82E40426C78E}"/>
    <dgm:cxn modelId="{5CAFEDDA-C7A4-44D7-8B81-4478570B237D}" srcId="{A9C62DE0-67CB-4F0C-944A-9B52DC6CFEF2}" destId="{118928F3-E6A8-4AC3-9293-B370449C402B}" srcOrd="0" destOrd="0" parTransId="{5AEDEED4-AE55-4883-9EEF-AE6085B7574E}" sibTransId="{762F592C-6FF2-4D4A-AB3C-8F4C3A0C76D1}"/>
    <dgm:cxn modelId="{1FF939DC-C9FF-48E7-B87E-323874D40DB4}" type="presOf" srcId="{FCC504F5-317D-4294-815B-28489BDC5845}" destId="{A16E3110-57E1-4619-A55C-DCD0DD5CE084}" srcOrd="0" destOrd="0" presId="urn:microsoft.com/office/officeart/2005/8/layout/chevron2"/>
    <dgm:cxn modelId="{17A377DC-4095-4A13-9EBB-37DDFDC56B90}" srcId="{27169F4B-E841-47D6-B4B0-D66D6F77F72F}" destId="{C1B637F7-4AA4-4215-9146-CAA7673BDBC0}" srcOrd="0" destOrd="0" parTransId="{00FD0DED-3C85-4BCF-879A-A316533A92A8}" sibTransId="{1D2DE713-2460-4FF9-B01A-12D7C6338F82}"/>
    <dgm:cxn modelId="{551FABE1-25D6-49F6-A26C-06AD5EBB04A5}" type="presOf" srcId="{A3E88595-9000-4C3C-A3D9-9C2E2AA8B8AB}" destId="{07172BA4-7986-408B-9725-592087BD018E}" srcOrd="0" destOrd="0" presId="urn:microsoft.com/office/officeart/2005/8/layout/chevron2"/>
    <dgm:cxn modelId="{96EED6EF-8FEE-4812-9D9A-CA6D45B544C0}" type="presOf" srcId="{68C1D01D-8D2E-4301-AFF0-42F4F8F1BB54}" destId="{C0F7B374-4E78-4EE1-91D0-67F00C654213}" srcOrd="0" destOrd="0" presId="urn:microsoft.com/office/officeart/2005/8/layout/chevron2"/>
    <dgm:cxn modelId="{2AB600F2-676D-4149-A271-6718C9140C5C}" srcId="{8DE25BD9-191B-4020-8A9D-96728D6511A4}" destId="{C69CBA2B-6C18-454D-8254-E771D7713E90}" srcOrd="0" destOrd="0" parTransId="{39C7B361-99BA-4D1C-9A0E-7AE98846350C}" sibTransId="{872D5B9D-5147-4FCC-86CB-5F4C24535EB4}"/>
    <dgm:cxn modelId="{A689D4FA-A5D1-40B7-BE50-7F01DAEEF60D}" srcId="{6DA74351-8DCA-4348-91E0-D904E4C97345}" destId="{83CD07C1-BF5D-492B-B090-89D880051798}" srcOrd="0" destOrd="0" parTransId="{AAEEAE3F-0FFF-493E-BE31-E5FBC5FC4F13}" sibTransId="{7EA1C094-6E04-4294-9787-A11C61AD66D0}"/>
    <dgm:cxn modelId="{BDE13D3D-DC62-4F79-AE9B-D8276B7ECFE2}" type="presParOf" srcId="{7BB0B505-7D43-42E4-8FC0-6C91316CBFEB}" destId="{97F2BEE4-0E0F-4FCA-A4B0-E20AD8C04C13}" srcOrd="0" destOrd="0" presId="urn:microsoft.com/office/officeart/2005/8/layout/chevron2"/>
    <dgm:cxn modelId="{2572B325-077C-4DFE-A04E-B2EBF7779D72}" type="presParOf" srcId="{97F2BEE4-0E0F-4FCA-A4B0-E20AD8C04C13}" destId="{A16E3110-57E1-4619-A55C-DCD0DD5CE084}" srcOrd="0" destOrd="0" presId="urn:microsoft.com/office/officeart/2005/8/layout/chevron2"/>
    <dgm:cxn modelId="{16B03852-4419-41A5-ACDD-ADD2D902903D}" type="presParOf" srcId="{97F2BEE4-0E0F-4FCA-A4B0-E20AD8C04C13}" destId="{544D3F38-216B-445A-B1B9-8008AEDB7A9D}" srcOrd="1" destOrd="0" presId="urn:microsoft.com/office/officeart/2005/8/layout/chevron2"/>
    <dgm:cxn modelId="{9F1EBB9B-03A2-43D1-989A-8490F9A390B3}" type="presParOf" srcId="{7BB0B505-7D43-42E4-8FC0-6C91316CBFEB}" destId="{D3A691E5-F443-4F8D-81BB-9D15C0875E8C}" srcOrd="1" destOrd="0" presId="urn:microsoft.com/office/officeart/2005/8/layout/chevron2"/>
    <dgm:cxn modelId="{7F2F861F-FFF6-4D64-8EF7-B77256B5CBB4}" type="presParOf" srcId="{7BB0B505-7D43-42E4-8FC0-6C91316CBFEB}" destId="{382343EC-38FF-4135-B18C-2D4A60E17118}" srcOrd="2" destOrd="0" presId="urn:microsoft.com/office/officeart/2005/8/layout/chevron2"/>
    <dgm:cxn modelId="{CB815AB6-749F-4476-82AB-CDFCA30E31D7}" type="presParOf" srcId="{382343EC-38FF-4135-B18C-2D4A60E17118}" destId="{FF639EA5-27DB-4D2A-A3F0-FEE1D017A0FF}" srcOrd="0" destOrd="0" presId="urn:microsoft.com/office/officeart/2005/8/layout/chevron2"/>
    <dgm:cxn modelId="{35666C05-ABDE-441A-9EBF-3F71CF2D48B1}" type="presParOf" srcId="{382343EC-38FF-4135-B18C-2D4A60E17118}" destId="{74BE808D-8E79-4053-AC11-53AE29499963}" srcOrd="1" destOrd="0" presId="urn:microsoft.com/office/officeart/2005/8/layout/chevron2"/>
    <dgm:cxn modelId="{89C0B0D4-F3D6-41A7-B357-16320A1BF325}" type="presParOf" srcId="{7BB0B505-7D43-42E4-8FC0-6C91316CBFEB}" destId="{3CEF1B9F-8C31-4017-AB50-440EB72C9D6B}" srcOrd="3" destOrd="0" presId="urn:microsoft.com/office/officeart/2005/8/layout/chevron2"/>
    <dgm:cxn modelId="{480D6B47-9156-423A-9BE9-F623080DA513}" type="presParOf" srcId="{7BB0B505-7D43-42E4-8FC0-6C91316CBFEB}" destId="{C9FF3ACB-2E40-4668-9067-9C3641785607}" srcOrd="4" destOrd="0" presId="urn:microsoft.com/office/officeart/2005/8/layout/chevron2"/>
    <dgm:cxn modelId="{F80A9D98-8644-4951-A157-1B206DD9701A}" type="presParOf" srcId="{C9FF3ACB-2E40-4668-9067-9C3641785607}" destId="{AB711CEA-690F-4B8D-A9C9-53B31A6AF36F}" srcOrd="0" destOrd="0" presId="urn:microsoft.com/office/officeart/2005/8/layout/chevron2"/>
    <dgm:cxn modelId="{AF0DC6B7-7669-4138-B44D-778A0ED6B7A3}" type="presParOf" srcId="{C9FF3ACB-2E40-4668-9067-9C3641785607}" destId="{EB395382-CDCB-4705-B669-59996B11C93A}" srcOrd="1" destOrd="0" presId="urn:microsoft.com/office/officeart/2005/8/layout/chevron2"/>
    <dgm:cxn modelId="{2356BD18-B1D1-4F94-86FA-2E369C326CB1}" type="presParOf" srcId="{7BB0B505-7D43-42E4-8FC0-6C91316CBFEB}" destId="{EC0EE444-6D5E-4184-8723-18011F0068D7}" srcOrd="5" destOrd="0" presId="urn:microsoft.com/office/officeart/2005/8/layout/chevron2"/>
    <dgm:cxn modelId="{8DC43F93-63E6-4782-8BE0-8B9C08DF3C1B}" type="presParOf" srcId="{7BB0B505-7D43-42E4-8FC0-6C91316CBFEB}" destId="{CD2EBFA5-EBB3-4801-97CC-3A952D65EB63}" srcOrd="6" destOrd="0" presId="urn:microsoft.com/office/officeart/2005/8/layout/chevron2"/>
    <dgm:cxn modelId="{5262C2C4-A06B-4408-9327-48C76F5AFDB3}" type="presParOf" srcId="{CD2EBFA5-EBB3-4801-97CC-3A952D65EB63}" destId="{1A8B90F8-EE63-4CCA-B727-D9C8D7AF5E86}" srcOrd="0" destOrd="0" presId="urn:microsoft.com/office/officeart/2005/8/layout/chevron2"/>
    <dgm:cxn modelId="{AFCFDFD8-8CCB-49E5-A1CE-6E0DC29231E4}" type="presParOf" srcId="{CD2EBFA5-EBB3-4801-97CC-3A952D65EB63}" destId="{E2A69133-1F02-441F-9416-6F5D3288AF33}" srcOrd="1" destOrd="0" presId="urn:microsoft.com/office/officeart/2005/8/layout/chevron2"/>
    <dgm:cxn modelId="{6A3CA285-C880-4096-BE2C-E34DD5BA535B}" type="presParOf" srcId="{7BB0B505-7D43-42E4-8FC0-6C91316CBFEB}" destId="{4F1B4215-0A14-44EA-B8CB-7CC0C4469C22}" srcOrd="7" destOrd="0" presId="urn:microsoft.com/office/officeart/2005/8/layout/chevron2"/>
    <dgm:cxn modelId="{ED1A17C2-1BB0-488F-9517-21E53EB68562}" type="presParOf" srcId="{7BB0B505-7D43-42E4-8FC0-6C91316CBFEB}" destId="{28331632-BFA7-4096-98CC-8FA03AE829FF}" srcOrd="8" destOrd="0" presId="urn:microsoft.com/office/officeart/2005/8/layout/chevron2"/>
    <dgm:cxn modelId="{6821B218-465D-48B0-9629-7FC6D5A73C76}" type="presParOf" srcId="{28331632-BFA7-4096-98CC-8FA03AE829FF}" destId="{59ACC824-79AF-4C21-A3A3-A88E556E23EA}" srcOrd="0" destOrd="0" presId="urn:microsoft.com/office/officeart/2005/8/layout/chevron2"/>
    <dgm:cxn modelId="{06AB1762-6A7E-465A-9B5D-2E216B5A0668}" type="presParOf" srcId="{28331632-BFA7-4096-98CC-8FA03AE829FF}" destId="{738EE14D-4E17-4B4B-9887-B8F8E3127BC5}" srcOrd="1" destOrd="0" presId="urn:microsoft.com/office/officeart/2005/8/layout/chevron2"/>
    <dgm:cxn modelId="{2C7F818F-DD23-45DF-B925-09F1E31EF0D6}" type="presParOf" srcId="{7BB0B505-7D43-42E4-8FC0-6C91316CBFEB}" destId="{4E8D7C16-21AB-48C1-BE24-1BBD1A6E3475}" srcOrd="9" destOrd="0" presId="urn:microsoft.com/office/officeart/2005/8/layout/chevron2"/>
    <dgm:cxn modelId="{6ED5956E-724A-46EA-B937-B20894BF9BAC}" type="presParOf" srcId="{7BB0B505-7D43-42E4-8FC0-6C91316CBFEB}" destId="{F2AD1938-EA59-47EB-88F2-0C30FEDA180A}" srcOrd="10" destOrd="0" presId="urn:microsoft.com/office/officeart/2005/8/layout/chevron2"/>
    <dgm:cxn modelId="{8BC0F532-4C17-4BE2-B564-5456D86CAFA5}" type="presParOf" srcId="{F2AD1938-EA59-47EB-88F2-0C30FEDA180A}" destId="{E093496A-6117-4FE3-A953-CEA1E36B5788}" srcOrd="0" destOrd="0" presId="urn:microsoft.com/office/officeart/2005/8/layout/chevron2"/>
    <dgm:cxn modelId="{E6DB9FD2-201C-4B54-BD59-AE16B0545575}" type="presParOf" srcId="{F2AD1938-EA59-47EB-88F2-0C30FEDA180A}" destId="{49446FF1-2A34-42F1-8FD3-563C7B9208F8}" srcOrd="1" destOrd="0" presId="urn:microsoft.com/office/officeart/2005/8/layout/chevron2"/>
    <dgm:cxn modelId="{D7D75BE1-0472-46EC-9742-44C8AEB76751}" type="presParOf" srcId="{7BB0B505-7D43-42E4-8FC0-6C91316CBFEB}" destId="{0B271B5B-C4F1-42E9-BDD2-498ED79A48CD}" srcOrd="11" destOrd="0" presId="urn:microsoft.com/office/officeart/2005/8/layout/chevron2"/>
    <dgm:cxn modelId="{A0D943EA-4330-4CD8-9EF6-ABB65E199E84}" type="presParOf" srcId="{7BB0B505-7D43-42E4-8FC0-6C91316CBFEB}" destId="{AC7B0D60-D524-4CC9-A72D-A24D446DF6BE}" srcOrd="12" destOrd="0" presId="urn:microsoft.com/office/officeart/2005/8/layout/chevron2"/>
    <dgm:cxn modelId="{B4F7D140-E7AD-4ABE-AE0B-A9C2E68785F8}" type="presParOf" srcId="{AC7B0D60-D524-4CC9-A72D-A24D446DF6BE}" destId="{1371A101-49C9-48BA-B2C4-95350FB9BF34}" srcOrd="0" destOrd="0" presId="urn:microsoft.com/office/officeart/2005/8/layout/chevron2"/>
    <dgm:cxn modelId="{56A70F0E-2867-4B88-8805-58E84D0225A2}" type="presParOf" srcId="{AC7B0D60-D524-4CC9-A72D-A24D446DF6BE}" destId="{0B541A50-1AC5-4170-962F-3DCBEACAF886}" srcOrd="1" destOrd="0" presId="urn:microsoft.com/office/officeart/2005/8/layout/chevron2"/>
    <dgm:cxn modelId="{433A3A5A-1077-4E8A-81FE-F3C4827A56B1}" type="presParOf" srcId="{7BB0B505-7D43-42E4-8FC0-6C91316CBFEB}" destId="{47C2ADF0-C53E-4DEB-8D8D-16D61F01E275}" srcOrd="13" destOrd="0" presId="urn:microsoft.com/office/officeart/2005/8/layout/chevron2"/>
    <dgm:cxn modelId="{D1632225-327C-4C38-B0EF-7FF30FFF814C}" type="presParOf" srcId="{7BB0B505-7D43-42E4-8FC0-6C91316CBFEB}" destId="{572BDDDE-217C-4E5F-8046-59752B5354C4}" srcOrd="14" destOrd="0" presId="urn:microsoft.com/office/officeart/2005/8/layout/chevron2"/>
    <dgm:cxn modelId="{D2510448-5F1E-4AB2-8E9E-F74B0A6B1526}" type="presParOf" srcId="{572BDDDE-217C-4E5F-8046-59752B5354C4}" destId="{25BA4D2E-580A-4A8B-B5A4-2DBC48FFC8BF}" srcOrd="0" destOrd="0" presId="urn:microsoft.com/office/officeart/2005/8/layout/chevron2"/>
    <dgm:cxn modelId="{1555F546-F8C1-44D8-B561-32C58163B4C1}" type="presParOf" srcId="{572BDDDE-217C-4E5F-8046-59752B5354C4}" destId="{E523205C-E218-43F1-AA47-9DD370E02FC3}" srcOrd="1" destOrd="0" presId="urn:microsoft.com/office/officeart/2005/8/layout/chevron2"/>
    <dgm:cxn modelId="{4418147F-542A-442A-9DDE-481D4D136493}" type="presParOf" srcId="{7BB0B505-7D43-42E4-8FC0-6C91316CBFEB}" destId="{BB5AE57A-0742-470D-AF5C-73565ACC95E1}" srcOrd="15" destOrd="0" presId="urn:microsoft.com/office/officeart/2005/8/layout/chevron2"/>
    <dgm:cxn modelId="{6EB7988F-E16A-4267-B572-1C8B5A9F3F57}" type="presParOf" srcId="{7BB0B505-7D43-42E4-8FC0-6C91316CBFEB}" destId="{9211EA56-6DD3-4567-B63A-854BFF8E1D4B}" srcOrd="16" destOrd="0" presId="urn:microsoft.com/office/officeart/2005/8/layout/chevron2"/>
    <dgm:cxn modelId="{5F0402FD-1BC2-4EDA-A976-7F5A2122D617}" type="presParOf" srcId="{9211EA56-6DD3-4567-B63A-854BFF8E1D4B}" destId="{C0F7B374-4E78-4EE1-91D0-67F00C654213}" srcOrd="0" destOrd="0" presId="urn:microsoft.com/office/officeart/2005/8/layout/chevron2"/>
    <dgm:cxn modelId="{D8ABFAF2-70CA-4929-B89E-EB144B2553B8}" type="presParOf" srcId="{9211EA56-6DD3-4567-B63A-854BFF8E1D4B}" destId="{93CA4733-71A2-448A-B292-23948E0596F0}" srcOrd="1" destOrd="0" presId="urn:microsoft.com/office/officeart/2005/8/layout/chevron2"/>
    <dgm:cxn modelId="{01F1EF76-8F2A-42F6-8538-66DAF6DF2331}" type="presParOf" srcId="{7BB0B505-7D43-42E4-8FC0-6C91316CBFEB}" destId="{1B09C794-FA4F-4430-AEFB-F83519E311DB}" srcOrd="17" destOrd="0" presId="urn:microsoft.com/office/officeart/2005/8/layout/chevron2"/>
    <dgm:cxn modelId="{46960F35-E6E3-4791-B491-9A187D43CB76}" type="presParOf" srcId="{7BB0B505-7D43-42E4-8FC0-6C91316CBFEB}" destId="{9B778EB6-EA0C-430B-BF87-4A4F6F229F98}" srcOrd="18" destOrd="0" presId="urn:microsoft.com/office/officeart/2005/8/layout/chevron2"/>
    <dgm:cxn modelId="{4789A4FD-FEA4-4B94-B5A5-83122C06A337}" type="presParOf" srcId="{9B778EB6-EA0C-430B-BF87-4A4F6F229F98}" destId="{626AF96F-D428-492F-90B9-27482488A7E5}" srcOrd="0" destOrd="0" presId="urn:microsoft.com/office/officeart/2005/8/layout/chevron2"/>
    <dgm:cxn modelId="{20BDCEF9-50C2-457D-8C0B-23B9405C3A9C}" type="presParOf" srcId="{9B778EB6-EA0C-430B-BF87-4A4F6F229F98}" destId="{31B0CDDF-DA18-44B7-9BB2-4E5ED6C9BA40}" srcOrd="1" destOrd="0" presId="urn:microsoft.com/office/officeart/2005/8/layout/chevron2"/>
    <dgm:cxn modelId="{D3914E35-700E-4831-A055-08D65E4F647D}" type="presParOf" srcId="{7BB0B505-7D43-42E4-8FC0-6C91316CBFEB}" destId="{74358800-A277-4949-812C-303662B5D0BE}" srcOrd="19" destOrd="0" presId="urn:microsoft.com/office/officeart/2005/8/layout/chevron2"/>
    <dgm:cxn modelId="{07514348-607C-4E70-919A-6A19E565B5A1}" type="presParOf" srcId="{7BB0B505-7D43-42E4-8FC0-6C91316CBFEB}" destId="{C417A18F-C64B-42F2-9CC1-1F0CFF481FB0}" srcOrd="20" destOrd="0" presId="urn:microsoft.com/office/officeart/2005/8/layout/chevron2"/>
    <dgm:cxn modelId="{B777B5F8-A1EC-4196-848E-E5A458897285}" type="presParOf" srcId="{C417A18F-C64B-42F2-9CC1-1F0CFF481FB0}" destId="{516A42F7-BCD2-4C42-A7C8-42061300FB34}" srcOrd="0" destOrd="0" presId="urn:microsoft.com/office/officeart/2005/8/layout/chevron2"/>
    <dgm:cxn modelId="{5991F36D-C2E8-4CD6-80A3-4FB0B3D9F029}" type="presParOf" srcId="{C417A18F-C64B-42F2-9CC1-1F0CFF481FB0}" destId="{4215E144-496E-49D1-8101-B6EBEA6BFF57}" srcOrd="1" destOrd="0" presId="urn:microsoft.com/office/officeart/2005/8/layout/chevron2"/>
    <dgm:cxn modelId="{564859E4-2813-43D9-B985-DC6ED5338AB6}" type="presParOf" srcId="{7BB0B505-7D43-42E4-8FC0-6C91316CBFEB}" destId="{87C810E9-2A68-49F8-875B-5394DA2A3031}" srcOrd="21" destOrd="0" presId="urn:microsoft.com/office/officeart/2005/8/layout/chevron2"/>
    <dgm:cxn modelId="{49B74F79-FCE0-498E-94BC-732D53C31911}" type="presParOf" srcId="{7BB0B505-7D43-42E4-8FC0-6C91316CBFEB}" destId="{46A06C31-8102-4E0D-B5B8-605FF1890092}" srcOrd="22" destOrd="0" presId="urn:microsoft.com/office/officeart/2005/8/layout/chevron2"/>
    <dgm:cxn modelId="{B09A327F-802A-447E-858E-7C62B0108AFC}" type="presParOf" srcId="{46A06C31-8102-4E0D-B5B8-605FF1890092}" destId="{07172BA4-7986-408B-9725-592087BD018E}" srcOrd="0" destOrd="0" presId="urn:microsoft.com/office/officeart/2005/8/layout/chevron2"/>
    <dgm:cxn modelId="{D688E0B7-4211-4D83-BC9C-9DBD222AD1CE}" type="presParOf" srcId="{46A06C31-8102-4E0D-B5B8-605FF1890092}" destId="{0F1734C2-AE8B-4596-9953-4FC84FE64EC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E3110-57E1-4619-A55C-DCD0DD5CE084}">
      <dsp:nvSpPr>
        <dsp:cNvPr id="0" name=""/>
        <dsp:cNvSpPr/>
      </dsp:nvSpPr>
      <dsp:spPr>
        <a:xfrm rot="5400000">
          <a:off x="-43922" y="45731"/>
          <a:ext cx="292816" cy="20497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altLang="zh-CN" sz="500" kern="1200"/>
            <a:t>1</a:t>
          </a:r>
        </a:p>
      </dsp:txBody>
      <dsp:txXfrm rot="-5400000">
        <a:off x="1" y="104295"/>
        <a:ext cx="204971" cy="87845"/>
      </dsp:txXfrm>
    </dsp:sp>
    <dsp:sp modelId="{544D3F38-216B-445A-B1B9-8008AEDB7A9D}">
      <dsp:nvSpPr>
        <dsp:cNvPr id="0" name=""/>
        <dsp:cNvSpPr/>
      </dsp:nvSpPr>
      <dsp:spPr>
        <a:xfrm rot="5400000">
          <a:off x="2654683" y="-2447903"/>
          <a:ext cx="190330" cy="508975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CN" altLang="en-US" sz="1600" b="1" kern="1200" dirty="0">
              <a:solidFill>
                <a:schemeClr val="tx1"/>
              </a:solidFill>
            </a:rPr>
            <a:t>驱动器通信</a:t>
          </a:r>
        </a:p>
      </dsp:txBody>
      <dsp:txXfrm rot="-5400000">
        <a:off x="204972" y="11099"/>
        <a:ext cx="5080463" cy="171748"/>
      </dsp:txXfrm>
    </dsp:sp>
    <dsp:sp modelId="{FF639EA5-27DB-4D2A-A3F0-FEE1D017A0FF}">
      <dsp:nvSpPr>
        <dsp:cNvPr id="0" name=""/>
        <dsp:cNvSpPr/>
      </dsp:nvSpPr>
      <dsp:spPr>
        <a:xfrm rot="5400000">
          <a:off x="-43922" y="284979"/>
          <a:ext cx="292816" cy="20497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altLang="zh-CN" sz="500" kern="1200" dirty="0">
              <a:sym typeface="+mn-ea"/>
            </a:rPr>
            <a:t>2</a:t>
          </a:r>
          <a:endParaRPr lang="zh-CN" sz="500" kern="1200" dirty="0">
            <a:sym typeface="+mn-ea"/>
          </a:endParaRPr>
        </a:p>
      </dsp:txBody>
      <dsp:txXfrm rot="-5400000">
        <a:off x="1" y="343543"/>
        <a:ext cx="204971" cy="87845"/>
      </dsp:txXfrm>
    </dsp:sp>
    <dsp:sp modelId="{74BE808D-8E79-4053-AC11-53AE29499963}">
      <dsp:nvSpPr>
        <dsp:cNvPr id="0" name=""/>
        <dsp:cNvSpPr/>
      </dsp:nvSpPr>
      <dsp:spPr>
        <a:xfrm rot="5400000">
          <a:off x="2654683" y="-2208654"/>
          <a:ext cx="190330" cy="508975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CN" altLang="en-US" sz="1600" b="1" kern="1200" dirty="0">
              <a:solidFill>
                <a:schemeClr val="tx1"/>
              </a:solidFill>
            </a:rPr>
            <a:t>驱动器信息设置</a:t>
          </a:r>
        </a:p>
      </dsp:txBody>
      <dsp:txXfrm rot="-5400000">
        <a:off x="204972" y="250348"/>
        <a:ext cx="5080463" cy="171748"/>
      </dsp:txXfrm>
    </dsp:sp>
    <dsp:sp modelId="{AB711CEA-690F-4B8D-A9C9-53B31A6AF36F}">
      <dsp:nvSpPr>
        <dsp:cNvPr id="0" name=""/>
        <dsp:cNvSpPr/>
      </dsp:nvSpPr>
      <dsp:spPr>
        <a:xfrm rot="5400000">
          <a:off x="-43922" y="524227"/>
          <a:ext cx="292816" cy="20497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altLang="zh-CN" sz="500" kern="1200" dirty="0">
              <a:sym typeface="+mn-ea"/>
            </a:rPr>
            <a:t>3</a:t>
          </a:r>
          <a:endParaRPr lang="zh-CN" sz="500" kern="1200" dirty="0">
            <a:sym typeface="+mn-ea"/>
          </a:endParaRPr>
        </a:p>
      </dsp:txBody>
      <dsp:txXfrm rot="-5400000">
        <a:off x="1" y="582791"/>
        <a:ext cx="204971" cy="87845"/>
      </dsp:txXfrm>
    </dsp:sp>
    <dsp:sp modelId="{EB395382-CDCB-4705-B669-59996B11C93A}">
      <dsp:nvSpPr>
        <dsp:cNvPr id="0" name=""/>
        <dsp:cNvSpPr/>
      </dsp:nvSpPr>
      <dsp:spPr>
        <a:xfrm rot="5400000">
          <a:off x="2654683" y="-1969406"/>
          <a:ext cx="190330" cy="508975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CN" altLang="en-US" sz="1600" b="1" kern="1200" dirty="0">
              <a:solidFill>
                <a:schemeClr val="tx1"/>
              </a:solidFill>
            </a:rPr>
            <a:t>电机参数设置</a:t>
          </a:r>
        </a:p>
      </dsp:txBody>
      <dsp:txXfrm rot="-5400000">
        <a:off x="204972" y="489596"/>
        <a:ext cx="5080463" cy="171748"/>
      </dsp:txXfrm>
    </dsp:sp>
    <dsp:sp modelId="{1A8B90F8-EE63-4CCA-B727-D9C8D7AF5E86}">
      <dsp:nvSpPr>
        <dsp:cNvPr id="0" name=""/>
        <dsp:cNvSpPr/>
      </dsp:nvSpPr>
      <dsp:spPr>
        <a:xfrm rot="5400000">
          <a:off x="-43922" y="763475"/>
          <a:ext cx="292816" cy="20497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altLang="zh-CN" sz="500" kern="1200" dirty="0">
              <a:sym typeface="+mn-ea"/>
            </a:rPr>
            <a:t>4</a:t>
          </a:r>
          <a:endParaRPr lang="zh-CN" sz="500" kern="1200" dirty="0">
            <a:sym typeface="+mn-ea"/>
          </a:endParaRPr>
        </a:p>
      </dsp:txBody>
      <dsp:txXfrm rot="-5400000">
        <a:off x="1" y="822039"/>
        <a:ext cx="204971" cy="87845"/>
      </dsp:txXfrm>
    </dsp:sp>
    <dsp:sp modelId="{E2A69133-1F02-441F-9416-6F5D3288AF33}">
      <dsp:nvSpPr>
        <dsp:cNvPr id="0" name=""/>
        <dsp:cNvSpPr/>
      </dsp:nvSpPr>
      <dsp:spPr>
        <a:xfrm rot="5400000">
          <a:off x="2654683" y="-1730158"/>
          <a:ext cx="190330" cy="508975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CN" altLang="en-US" sz="1600" b="1" kern="1200" dirty="0">
              <a:solidFill>
                <a:schemeClr val="tx1">
                  <a:lumMod val="95000"/>
                  <a:lumOff val="5000"/>
                </a:schemeClr>
              </a:solidFill>
            </a:rPr>
            <a:t>编码器反馈设定</a:t>
          </a:r>
        </a:p>
      </dsp:txBody>
      <dsp:txXfrm rot="-5400000">
        <a:off x="204972" y="728844"/>
        <a:ext cx="5080463" cy="171748"/>
      </dsp:txXfrm>
    </dsp:sp>
    <dsp:sp modelId="{59ACC824-79AF-4C21-A3A3-A88E556E23EA}">
      <dsp:nvSpPr>
        <dsp:cNvPr id="0" name=""/>
        <dsp:cNvSpPr/>
      </dsp:nvSpPr>
      <dsp:spPr>
        <a:xfrm rot="5400000">
          <a:off x="-43922" y="1002724"/>
          <a:ext cx="292816" cy="20497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altLang="zh-CN" sz="500" kern="1200" dirty="0">
              <a:sym typeface="+mn-ea"/>
            </a:rPr>
            <a:t>5</a:t>
          </a:r>
          <a:endParaRPr lang="zh-CN" sz="500" kern="1200" dirty="0">
            <a:sym typeface="+mn-ea"/>
          </a:endParaRPr>
        </a:p>
      </dsp:txBody>
      <dsp:txXfrm rot="-5400000">
        <a:off x="1" y="1061288"/>
        <a:ext cx="204971" cy="87845"/>
      </dsp:txXfrm>
    </dsp:sp>
    <dsp:sp modelId="{738EE14D-4E17-4B4B-9887-B8F8E3127BC5}">
      <dsp:nvSpPr>
        <dsp:cNvPr id="0" name=""/>
        <dsp:cNvSpPr/>
      </dsp:nvSpPr>
      <dsp:spPr>
        <a:xfrm rot="5400000">
          <a:off x="2654327" y="-1490868"/>
          <a:ext cx="190330" cy="508975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CN" altLang="en-US" sz="1600" b="1" kern="1200" dirty="0"/>
            <a:t>限值设定</a:t>
          </a:r>
        </a:p>
      </dsp:txBody>
      <dsp:txXfrm rot="-5400000">
        <a:off x="204616" y="968134"/>
        <a:ext cx="5080463" cy="171748"/>
      </dsp:txXfrm>
    </dsp:sp>
    <dsp:sp modelId="{E093496A-6117-4FE3-A953-CEA1E36B5788}">
      <dsp:nvSpPr>
        <dsp:cNvPr id="0" name=""/>
        <dsp:cNvSpPr/>
      </dsp:nvSpPr>
      <dsp:spPr>
        <a:xfrm rot="5400000">
          <a:off x="-43922" y="1241972"/>
          <a:ext cx="292816" cy="20497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altLang="zh-CN" sz="500" kern="1200" dirty="0"/>
            <a:t>6</a:t>
          </a:r>
          <a:endParaRPr lang="zh-CN" altLang="en-US" sz="500" kern="1200" dirty="0"/>
        </a:p>
      </dsp:txBody>
      <dsp:txXfrm rot="-5400000">
        <a:off x="1" y="1300536"/>
        <a:ext cx="204971" cy="87845"/>
      </dsp:txXfrm>
    </dsp:sp>
    <dsp:sp modelId="{49446FF1-2A34-42F1-8FD3-563C7B9208F8}">
      <dsp:nvSpPr>
        <dsp:cNvPr id="0" name=""/>
        <dsp:cNvSpPr/>
      </dsp:nvSpPr>
      <dsp:spPr>
        <a:xfrm rot="5400000">
          <a:off x="2654683" y="-1251662"/>
          <a:ext cx="190330" cy="508975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altLang="zh-CN" sz="1600" b="1" kern="1200" dirty="0">
              <a:latin typeface="+mn-ea"/>
              <a:ea typeface="+mn-ea"/>
              <a:sym typeface="+mn-ea"/>
            </a:rPr>
            <a:t>MOTORSETUP</a:t>
          </a:r>
          <a:endParaRPr lang="zh-CN" altLang="en-US" sz="1600" b="1" kern="1200" dirty="0">
            <a:latin typeface="+mn-ea"/>
            <a:ea typeface="+mn-ea"/>
          </a:endParaRPr>
        </a:p>
      </dsp:txBody>
      <dsp:txXfrm rot="-5400000">
        <a:off x="204972" y="1207340"/>
        <a:ext cx="5080463" cy="171748"/>
      </dsp:txXfrm>
    </dsp:sp>
    <dsp:sp modelId="{1371A101-49C9-48BA-B2C4-95350FB9BF34}">
      <dsp:nvSpPr>
        <dsp:cNvPr id="0" name=""/>
        <dsp:cNvSpPr/>
      </dsp:nvSpPr>
      <dsp:spPr>
        <a:xfrm rot="5400000">
          <a:off x="-43922" y="1481220"/>
          <a:ext cx="292816" cy="20497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altLang="zh-CN" sz="500" b="1" kern="1200" dirty="0">
              <a:latin typeface="+mn-ea"/>
              <a:ea typeface="+mn-ea"/>
            </a:rPr>
            <a:t>7</a:t>
          </a:r>
          <a:endParaRPr lang="zh-CN" altLang="en-US" sz="500" b="1" kern="1200" dirty="0">
            <a:latin typeface="+mn-ea"/>
            <a:ea typeface="+mn-ea"/>
          </a:endParaRPr>
        </a:p>
      </dsp:txBody>
      <dsp:txXfrm rot="-5400000">
        <a:off x="1" y="1539784"/>
        <a:ext cx="204971" cy="87845"/>
      </dsp:txXfrm>
    </dsp:sp>
    <dsp:sp modelId="{0B541A50-1AC5-4170-962F-3DCBEACAF886}">
      <dsp:nvSpPr>
        <dsp:cNvPr id="0" name=""/>
        <dsp:cNvSpPr/>
      </dsp:nvSpPr>
      <dsp:spPr>
        <a:xfrm rot="5400000">
          <a:off x="2654683" y="-1012414"/>
          <a:ext cx="190330" cy="508975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CN" altLang="en-US" sz="1600" b="1" kern="1200" dirty="0">
              <a:latin typeface="+mn-ea"/>
              <a:ea typeface="+mn-ea"/>
            </a:rPr>
            <a:t>检查电机方向</a:t>
          </a:r>
          <a:r>
            <a:rPr lang="en-US" altLang="zh-CN" sz="1600" b="1" kern="1200" dirty="0">
              <a:latin typeface="+mn-ea"/>
              <a:ea typeface="+mn-ea"/>
            </a:rPr>
            <a:t>/</a:t>
          </a:r>
          <a:r>
            <a:rPr lang="zh-CN" altLang="en-US" sz="1600" b="1" kern="1200" dirty="0">
              <a:latin typeface="+mn-ea"/>
              <a:ea typeface="+mn-ea"/>
            </a:rPr>
            <a:t>电流环调试</a:t>
          </a:r>
          <a:endParaRPr lang="zh-CN" altLang="en-US" sz="1600" kern="1200" dirty="0"/>
        </a:p>
      </dsp:txBody>
      <dsp:txXfrm rot="-5400000">
        <a:off x="204972" y="1446588"/>
        <a:ext cx="5080463" cy="171748"/>
      </dsp:txXfrm>
    </dsp:sp>
    <dsp:sp modelId="{25BA4D2E-580A-4A8B-B5A4-2DBC48FFC8BF}">
      <dsp:nvSpPr>
        <dsp:cNvPr id="0" name=""/>
        <dsp:cNvSpPr/>
      </dsp:nvSpPr>
      <dsp:spPr>
        <a:xfrm rot="5400000">
          <a:off x="-43922" y="1720468"/>
          <a:ext cx="292816" cy="20497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altLang="zh-CN" sz="500" kern="1200" dirty="0"/>
            <a:t>8</a:t>
          </a:r>
          <a:endParaRPr lang="zh-CN" altLang="en-US" sz="500" kern="1200" dirty="0"/>
        </a:p>
      </dsp:txBody>
      <dsp:txXfrm rot="-5400000">
        <a:off x="1" y="1779032"/>
        <a:ext cx="204971" cy="87845"/>
      </dsp:txXfrm>
    </dsp:sp>
    <dsp:sp modelId="{E523205C-E218-43F1-AA47-9DD370E02FC3}">
      <dsp:nvSpPr>
        <dsp:cNvPr id="0" name=""/>
        <dsp:cNvSpPr/>
      </dsp:nvSpPr>
      <dsp:spPr>
        <a:xfrm rot="5400000">
          <a:off x="2654683" y="-773165"/>
          <a:ext cx="190330" cy="508975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CN" altLang="en-US" sz="1600" b="1" kern="1200" dirty="0"/>
            <a:t>自动整定</a:t>
          </a:r>
        </a:p>
      </dsp:txBody>
      <dsp:txXfrm rot="-5400000">
        <a:off x="204972" y="1685837"/>
        <a:ext cx="5080463" cy="171748"/>
      </dsp:txXfrm>
    </dsp:sp>
    <dsp:sp modelId="{C0F7B374-4E78-4EE1-91D0-67F00C654213}">
      <dsp:nvSpPr>
        <dsp:cNvPr id="0" name=""/>
        <dsp:cNvSpPr/>
      </dsp:nvSpPr>
      <dsp:spPr>
        <a:xfrm rot="5400000">
          <a:off x="-43922" y="1959716"/>
          <a:ext cx="292816" cy="20497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altLang="zh-CN" sz="500" kern="1200" dirty="0"/>
            <a:t>9</a:t>
          </a:r>
          <a:endParaRPr lang="zh-CN" altLang="en-US" sz="500" kern="1200" dirty="0"/>
        </a:p>
      </dsp:txBody>
      <dsp:txXfrm rot="-5400000">
        <a:off x="1" y="2018280"/>
        <a:ext cx="204971" cy="87845"/>
      </dsp:txXfrm>
    </dsp:sp>
    <dsp:sp modelId="{93CA4733-71A2-448A-B292-23948E0596F0}">
      <dsp:nvSpPr>
        <dsp:cNvPr id="0" name=""/>
        <dsp:cNvSpPr/>
      </dsp:nvSpPr>
      <dsp:spPr>
        <a:xfrm rot="5400000">
          <a:off x="2654683" y="-533917"/>
          <a:ext cx="190330" cy="508975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CN" altLang="en-US" sz="1600" b="1" kern="1200" dirty="0"/>
            <a:t>位置环速度环调试</a:t>
          </a:r>
        </a:p>
      </dsp:txBody>
      <dsp:txXfrm rot="-5400000">
        <a:off x="204972" y="1925085"/>
        <a:ext cx="5080463" cy="171748"/>
      </dsp:txXfrm>
    </dsp:sp>
    <dsp:sp modelId="{626AF96F-D428-492F-90B9-27482488A7E5}">
      <dsp:nvSpPr>
        <dsp:cNvPr id="0" name=""/>
        <dsp:cNvSpPr/>
      </dsp:nvSpPr>
      <dsp:spPr>
        <a:xfrm rot="5400000">
          <a:off x="-43922" y="2198964"/>
          <a:ext cx="292816" cy="20497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altLang="zh-CN" sz="500" kern="1200" dirty="0"/>
            <a:t>10</a:t>
          </a:r>
          <a:endParaRPr lang="zh-CN" altLang="en-US" sz="500" kern="1200" dirty="0"/>
        </a:p>
      </dsp:txBody>
      <dsp:txXfrm rot="-5400000">
        <a:off x="1" y="2257528"/>
        <a:ext cx="204971" cy="87845"/>
      </dsp:txXfrm>
    </dsp:sp>
    <dsp:sp modelId="{31B0CDDF-DA18-44B7-9BB2-4E5ED6C9BA40}">
      <dsp:nvSpPr>
        <dsp:cNvPr id="0" name=""/>
        <dsp:cNvSpPr/>
      </dsp:nvSpPr>
      <dsp:spPr>
        <a:xfrm rot="5400000">
          <a:off x="2654683" y="-294669"/>
          <a:ext cx="190330" cy="508975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CN" altLang="en-US" sz="1600" b="1" kern="1200" dirty="0"/>
            <a:t>上位设置</a:t>
          </a:r>
        </a:p>
      </dsp:txBody>
      <dsp:txXfrm rot="-5400000">
        <a:off x="204972" y="2164333"/>
        <a:ext cx="5080463" cy="171748"/>
      </dsp:txXfrm>
    </dsp:sp>
    <dsp:sp modelId="{516A42F7-BCD2-4C42-A7C8-42061300FB34}">
      <dsp:nvSpPr>
        <dsp:cNvPr id="0" name=""/>
        <dsp:cNvSpPr/>
      </dsp:nvSpPr>
      <dsp:spPr>
        <a:xfrm rot="5400000">
          <a:off x="-43922" y="2438213"/>
          <a:ext cx="292816" cy="20497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altLang="zh-CN" sz="500" kern="1200" dirty="0"/>
            <a:t>11</a:t>
          </a:r>
          <a:endParaRPr lang="zh-CN" altLang="en-US" sz="500" kern="1200" dirty="0"/>
        </a:p>
      </dsp:txBody>
      <dsp:txXfrm rot="-5400000">
        <a:off x="1" y="2496777"/>
        <a:ext cx="204971" cy="87845"/>
      </dsp:txXfrm>
    </dsp:sp>
    <dsp:sp modelId="{4215E144-496E-49D1-8101-B6EBEA6BFF57}">
      <dsp:nvSpPr>
        <dsp:cNvPr id="0" name=""/>
        <dsp:cNvSpPr/>
      </dsp:nvSpPr>
      <dsp:spPr>
        <a:xfrm rot="5400000">
          <a:off x="2654683" y="-55421"/>
          <a:ext cx="190330" cy="508975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CN" altLang="en-US" sz="1600" b="1" kern="1200" dirty="0">
              <a:latin typeface="+mn-ea"/>
              <a:ea typeface="+mn-ea"/>
            </a:rPr>
            <a:t>备份</a:t>
          </a:r>
          <a:r>
            <a:rPr lang="en-US" altLang="zh-CN" sz="1600" b="1" kern="1200" dirty="0">
              <a:latin typeface="+mn-ea"/>
              <a:ea typeface="+mn-ea"/>
            </a:rPr>
            <a:t>/</a:t>
          </a:r>
          <a:r>
            <a:rPr lang="zh-CN" altLang="en-US" sz="1600" b="1" kern="1200" dirty="0">
              <a:latin typeface="+mn-ea"/>
              <a:ea typeface="+mn-ea"/>
            </a:rPr>
            <a:t>恢复驱动器参数</a:t>
          </a:r>
        </a:p>
      </dsp:txBody>
      <dsp:txXfrm rot="-5400000">
        <a:off x="204972" y="2403581"/>
        <a:ext cx="5080463" cy="171748"/>
      </dsp:txXfrm>
    </dsp:sp>
    <dsp:sp modelId="{07172BA4-7986-408B-9725-592087BD018E}">
      <dsp:nvSpPr>
        <dsp:cNvPr id="0" name=""/>
        <dsp:cNvSpPr/>
      </dsp:nvSpPr>
      <dsp:spPr>
        <a:xfrm rot="5400000">
          <a:off x="-43922" y="2677461"/>
          <a:ext cx="292816" cy="20497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altLang="zh-CN" sz="500" kern="1200" dirty="0"/>
            <a:t>12</a:t>
          </a:r>
          <a:endParaRPr lang="zh-CN" altLang="en-US" sz="500" kern="1200" dirty="0"/>
        </a:p>
      </dsp:txBody>
      <dsp:txXfrm rot="-5400000">
        <a:off x="1" y="2736025"/>
        <a:ext cx="204971" cy="87845"/>
      </dsp:txXfrm>
    </dsp:sp>
    <dsp:sp modelId="{0F1734C2-AE8B-4596-9953-4FC84FE64EC9}">
      <dsp:nvSpPr>
        <dsp:cNvPr id="0" name=""/>
        <dsp:cNvSpPr/>
      </dsp:nvSpPr>
      <dsp:spPr>
        <a:xfrm rot="5400000">
          <a:off x="2638752" y="206407"/>
          <a:ext cx="190330" cy="508975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CN" altLang="en-US" sz="1600" b="1" kern="1200" dirty="0"/>
            <a:t>常见故障报警及调试问题</a:t>
          </a:r>
        </a:p>
      </dsp:txBody>
      <dsp:txXfrm rot="-5400000">
        <a:off x="189041" y="2665410"/>
        <a:ext cx="5080463" cy="17174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72" name="Shape 572"/>
          <p:cNvSpPr>
            <a:spLocks noGrp="1" noRot="1" noChangeAspect="1"/>
          </p:cNvSpPr>
          <p:nvPr>
            <p:ph type="sldImg"/>
          </p:nvPr>
        </p:nvSpPr>
        <p:spPr>
          <a:xfrm>
            <a:off x="381000" y="685800"/>
            <a:ext cx="6096000" cy="3429000"/>
          </a:xfrm>
          <a:prstGeom prst="rect">
            <a:avLst/>
          </a:prstGeom>
        </p:spPr>
        <p:txBody>
          <a:bodyPr/>
          <a:lstStyle/>
          <a:p>
            <a:endParaRPr/>
          </a:p>
        </p:txBody>
      </p:sp>
      <p:sp>
        <p:nvSpPr>
          <p:cNvPr id="573" name="Shape 573"/>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43085423"/>
      </p:ext>
    </p:extLst>
  </p:cSld>
  <p:clrMap bg1="lt1" tx1="dk1" bg2="lt2" tx2="dk2" accent1="accent1" accent2="accent2" accent3="accent3" accent4="accent4" accent5="accent5" accent6="accent6" hlink="hlink" folHlink="folHlink"/>
  <p:notesStyle>
    <a:lvl1pPr defTabSz="685800" latinLnBrk="0">
      <a:defRPr sz="900">
        <a:latin typeface="+mj-lt"/>
        <a:ea typeface="+mj-ea"/>
        <a:cs typeface="+mj-cs"/>
        <a:sym typeface="Calibri" panose="020F0502020204030204"/>
      </a:defRPr>
    </a:lvl1pPr>
    <a:lvl2pPr indent="85725" defTabSz="685800" latinLnBrk="0">
      <a:defRPr sz="900">
        <a:latin typeface="+mj-lt"/>
        <a:ea typeface="+mj-ea"/>
        <a:cs typeface="+mj-cs"/>
        <a:sym typeface="Calibri" panose="020F0502020204030204"/>
      </a:defRPr>
    </a:lvl2pPr>
    <a:lvl3pPr indent="171450" defTabSz="685800" latinLnBrk="0">
      <a:defRPr sz="900">
        <a:latin typeface="+mj-lt"/>
        <a:ea typeface="+mj-ea"/>
        <a:cs typeface="+mj-cs"/>
        <a:sym typeface="Calibri" panose="020F0502020204030204"/>
      </a:defRPr>
    </a:lvl3pPr>
    <a:lvl4pPr indent="257175" defTabSz="685800" latinLnBrk="0">
      <a:defRPr sz="900">
        <a:latin typeface="+mj-lt"/>
        <a:ea typeface="+mj-ea"/>
        <a:cs typeface="+mj-cs"/>
        <a:sym typeface="Calibri" panose="020F0502020204030204"/>
      </a:defRPr>
    </a:lvl4pPr>
    <a:lvl5pPr indent="342900" defTabSz="685800" latinLnBrk="0">
      <a:defRPr sz="900">
        <a:latin typeface="+mj-lt"/>
        <a:ea typeface="+mj-ea"/>
        <a:cs typeface="+mj-cs"/>
        <a:sym typeface="Calibri" panose="020F0502020204030204"/>
      </a:defRPr>
    </a:lvl5pPr>
    <a:lvl6pPr indent="428625" defTabSz="685800" latinLnBrk="0">
      <a:defRPr sz="900">
        <a:latin typeface="+mj-lt"/>
        <a:ea typeface="+mj-ea"/>
        <a:cs typeface="+mj-cs"/>
        <a:sym typeface="Calibri" panose="020F0502020204030204"/>
      </a:defRPr>
    </a:lvl6pPr>
    <a:lvl7pPr indent="514350" defTabSz="685800" latinLnBrk="0">
      <a:defRPr sz="900">
        <a:latin typeface="+mj-lt"/>
        <a:ea typeface="+mj-ea"/>
        <a:cs typeface="+mj-cs"/>
        <a:sym typeface="Calibri" panose="020F0502020204030204"/>
      </a:defRPr>
    </a:lvl7pPr>
    <a:lvl8pPr indent="600075" defTabSz="685800" latinLnBrk="0">
      <a:defRPr sz="900">
        <a:latin typeface="+mj-lt"/>
        <a:ea typeface="+mj-ea"/>
        <a:cs typeface="+mj-cs"/>
        <a:sym typeface="Calibri" panose="020F0502020204030204"/>
      </a:defRPr>
    </a:lvl8pPr>
    <a:lvl9pPr indent="685800" defTabSz="685800" latinLnBrk="0">
      <a:defRPr sz="900">
        <a:latin typeface="+mj-lt"/>
        <a:ea typeface="+mj-ea"/>
        <a:cs typeface="+mj-cs"/>
        <a:sym typeface="Calibri" panose="020F050202020403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9700" y="768350"/>
            <a:ext cx="6819900" cy="3836988"/>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194E3E8B-EB14-4874-A874-C4C6D0A31152}" type="slidenum">
              <a:rPr lang="zh-CN" altLang="en-US" smtClean="0"/>
              <a:t>3</a:t>
            </a:fld>
            <a:endParaRPr lang="en-US" altLang="zh-CN"/>
          </a:p>
        </p:txBody>
      </p:sp>
    </p:spTree>
    <p:extLst>
      <p:ext uri="{BB962C8B-B14F-4D97-AF65-F5344CB8AC3E}">
        <p14:creationId xmlns:p14="http://schemas.microsoft.com/office/powerpoint/2010/main" val="1708136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9700" y="768350"/>
            <a:ext cx="6819900" cy="3836988"/>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194E3E8B-EB14-4874-A874-C4C6D0A31152}" type="slidenum">
              <a:rPr lang="zh-CN" altLang="en-US" smtClean="0"/>
              <a:t>10</a:t>
            </a:fld>
            <a:endParaRPr lang="en-US" altLang="zh-CN"/>
          </a:p>
        </p:txBody>
      </p:sp>
    </p:spTree>
    <p:extLst>
      <p:ext uri="{BB962C8B-B14F-4D97-AF65-F5344CB8AC3E}">
        <p14:creationId xmlns:p14="http://schemas.microsoft.com/office/powerpoint/2010/main" val="1135547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9700" y="768350"/>
            <a:ext cx="6819900" cy="3836988"/>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194E3E8B-EB14-4874-A874-C4C6D0A31152}" type="slidenum">
              <a:rPr lang="zh-CN" altLang="en-US" smtClean="0"/>
              <a:t>11</a:t>
            </a:fld>
            <a:endParaRPr lang="en-US" altLang="zh-CN"/>
          </a:p>
        </p:txBody>
      </p:sp>
    </p:spTree>
    <p:extLst>
      <p:ext uri="{BB962C8B-B14F-4D97-AF65-F5344CB8AC3E}">
        <p14:creationId xmlns:p14="http://schemas.microsoft.com/office/powerpoint/2010/main" val="893888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9700" y="768350"/>
            <a:ext cx="6819900" cy="3836988"/>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194E3E8B-EB14-4874-A874-C4C6D0A31152}" type="slidenum">
              <a:rPr lang="zh-CN" altLang="en-US" smtClean="0"/>
              <a:t>14</a:t>
            </a:fld>
            <a:endParaRPr lang="en-US" altLang="zh-CN"/>
          </a:p>
        </p:txBody>
      </p:sp>
    </p:spTree>
    <p:extLst>
      <p:ext uri="{BB962C8B-B14F-4D97-AF65-F5344CB8AC3E}">
        <p14:creationId xmlns:p14="http://schemas.microsoft.com/office/powerpoint/2010/main" val="158482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9700" y="768350"/>
            <a:ext cx="6819900" cy="3836988"/>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194E3E8B-EB14-4874-A874-C4C6D0A31152}" type="slidenum">
              <a:rPr lang="zh-CN" altLang="en-US" smtClean="0"/>
              <a:t>18</a:t>
            </a:fld>
            <a:endParaRPr lang="en-US" altLang="zh-CN"/>
          </a:p>
        </p:txBody>
      </p:sp>
    </p:spTree>
    <p:extLst>
      <p:ext uri="{BB962C8B-B14F-4D97-AF65-F5344CB8AC3E}">
        <p14:creationId xmlns:p14="http://schemas.microsoft.com/office/powerpoint/2010/main" val="3279703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9700" y="768350"/>
            <a:ext cx="6819900" cy="3836988"/>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194E3E8B-EB14-4874-A874-C4C6D0A31152}" type="slidenum">
              <a:rPr lang="zh-CN" altLang="en-US" smtClean="0"/>
              <a:t>20</a:t>
            </a:fld>
            <a:endParaRPr lang="en-US" altLang="zh-CN"/>
          </a:p>
        </p:txBody>
      </p:sp>
    </p:spTree>
    <p:extLst>
      <p:ext uri="{BB962C8B-B14F-4D97-AF65-F5344CB8AC3E}">
        <p14:creationId xmlns:p14="http://schemas.microsoft.com/office/powerpoint/2010/main" val="1044247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A8061688-13F1-4B98-B143-2209DFBAED1A}" type="datetime1">
              <a:rPr lang="en-US" altLang="zh-CN" smtClean="0"/>
              <a:t>10/14/2022</a:t>
            </a:fld>
            <a:endParaRPr lang="en-US" dirty="0"/>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86CB4B4D-7CA3-9044-876B-883B54F8677D}" type="slidenum">
              <a:rPr lang="en-US" altLang="zh-CN" smtClean="0"/>
              <a:t>‹#›</a:t>
            </a:fld>
            <a:endParaRPr lang="en-US" altLang="zh-CN"/>
          </a:p>
        </p:txBody>
      </p:sp>
    </p:spTree>
    <p:extLst>
      <p:ext uri="{BB962C8B-B14F-4D97-AF65-F5344CB8AC3E}">
        <p14:creationId xmlns:p14="http://schemas.microsoft.com/office/powerpoint/2010/main" val="1909167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a:t>编辑母版文本样式
第二级
第三级
第四级
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61A2F10B-D070-4EDE-AB9D-57C0F18EF13C}" type="datetime1">
              <a:rPr lang="en-US" altLang="zh-CN" smtClean="0"/>
              <a:t>10/14/2022</a:t>
            </a:fld>
            <a:endParaRPr lang="en-US" dirty="0"/>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86CB4B4D-7CA3-9044-876B-883B54F8677D}" type="slidenum">
              <a:rPr lang="en-US" altLang="zh-CN" smtClean="0"/>
              <a:t>‹#›</a:t>
            </a:fld>
            <a:endParaRPr lang="en-US" altLang="zh-CN"/>
          </a:p>
        </p:txBody>
      </p:sp>
    </p:spTree>
    <p:extLst>
      <p:ext uri="{BB962C8B-B14F-4D97-AF65-F5344CB8AC3E}">
        <p14:creationId xmlns:p14="http://schemas.microsoft.com/office/powerpoint/2010/main" val="42862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
第二级
第三级
第四级
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875964CC-8D5B-4B3D-A931-9B47EAA25156}" type="datetime1">
              <a:rPr lang="en-US" altLang="zh-CN" smtClean="0"/>
              <a:t>10/14/2022</a:t>
            </a:fld>
            <a:endParaRPr lang="en-US" dirty="0"/>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86CB4B4D-7CA3-9044-876B-883B54F8677D}" type="slidenum">
              <a:rPr lang="en-US" altLang="zh-CN" smtClean="0"/>
              <a:t>‹#›</a:t>
            </a:fld>
            <a:endParaRPr lang="en-US" altLang="zh-CN"/>
          </a:p>
        </p:txBody>
      </p:sp>
    </p:spTree>
    <p:extLst>
      <p:ext uri="{BB962C8B-B14F-4D97-AF65-F5344CB8AC3E}">
        <p14:creationId xmlns:p14="http://schemas.microsoft.com/office/powerpoint/2010/main" val="139446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a:t>编辑母版文本样式
第二级
第三级
第四级
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a:t>编辑母版文本样式
第二级
第三级
第四级
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1887FF62-9688-43DA-B4A5-576A6C9DDCA5}" type="datetime1">
              <a:rPr lang="en-US" altLang="zh-CN" smtClean="0"/>
              <a:t>10/14/2022</a:t>
            </a:fld>
            <a:endParaRPr lang="en-US" dirty="0"/>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86CB4B4D-7CA3-9044-876B-883B54F8677D}" type="slidenum">
              <a:rPr lang="en-US" altLang="zh-CN" smtClean="0"/>
              <a:t>‹#›</a:t>
            </a:fld>
            <a:endParaRPr lang="en-US" altLang="zh-CN"/>
          </a:p>
        </p:txBody>
      </p:sp>
    </p:spTree>
    <p:extLst>
      <p:ext uri="{BB962C8B-B14F-4D97-AF65-F5344CB8AC3E}">
        <p14:creationId xmlns:p14="http://schemas.microsoft.com/office/powerpoint/2010/main" val="2803028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
第二级
第三级
第四级
第五级</a:t>
            </a:r>
            <a:endParaRPr lang="en-US" dirty="0"/>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a:t>编辑母版文本样式
第二级
第三级
第四级
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
第二级
第三级
第四级
第五级</a:t>
            </a:r>
            <a:endParaRPr lang="en-US" dirty="0"/>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a:t>编辑母版文本样式
第二级
第三级
第四级
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4B8C7BD4-D62D-4E49-87E8-71AD2CEE97F7}" type="datetime1">
              <a:rPr lang="en-US" altLang="zh-CN" smtClean="0"/>
              <a:t>10/14/2022</a:t>
            </a:fld>
            <a:endParaRPr lang="en-US" dirty="0"/>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86CB4B4D-7CA3-9044-876B-883B54F8677D}" type="slidenum">
              <a:rPr lang="en-US" altLang="zh-CN" smtClean="0"/>
              <a:t>‹#›</a:t>
            </a:fld>
            <a:endParaRPr lang="en-US" altLang="zh-CN"/>
          </a:p>
        </p:txBody>
      </p:sp>
    </p:spTree>
    <p:extLst>
      <p:ext uri="{BB962C8B-B14F-4D97-AF65-F5344CB8AC3E}">
        <p14:creationId xmlns:p14="http://schemas.microsoft.com/office/powerpoint/2010/main" val="2112740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5B6A5A0E-2C68-4146-ADF5-1B3F97991A2F}" type="datetime1">
              <a:rPr lang="en-US" altLang="zh-CN" smtClean="0"/>
              <a:t>10/14/2022</a:t>
            </a:fld>
            <a:endParaRPr lang="en-US" dirty="0"/>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en-US" dirty="0"/>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86CB4B4D-7CA3-9044-876B-883B54F8677D}" type="slidenum">
              <a:rPr lang="en-US" altLang="zh-CN" smtClean="0"/>
              <a:t>‹#›</a:t>
            </a:fld>
            <a:endParaRPr lang="en-US" altLang="zh-CN"/>
          </a:p>
        </p:txBody>
      </p:sp>
    </p:spTree>
    <p:extLst>
      <p:ext uri="{BB962C8B-B14F-4D97-AF65-F5344CB8AC3E}">
        <p14:creationId xmlns:p14="http://schemas.microsoft.com/office/powerpoint/2010/main" val="2686004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灯片编号占位符 5">
            <a:extLst>
              <a:ext uri="{FF2B5EF4-FFF2-40B4-BE49-F238E27FC236}">
                <a16:creationId xmlns:a16="http://schemas.microsoft.com/office/drawing/2014/main" id="{E9C50298-BC49-40EF-A531-CD96C0430258}"/>
              </a:ext>
            </a:extLst>
          </p:cNvPr>
          <p:cNvSpPr txBox="1">
            <a:spLocks/>
          </p:cNvSpPr>
          <p:nvPr userDrawn="1"/>
        </p:nvSpPr>
        <p:spPr>
          <a:xfrm>
            <a:off x="8660176" y="4925025"/>
            <a:ext cx="426225" cy="162874"/>
          </a:xfrm>
          <a:prstGeom prst="rect">
            <a:avLst/>
          </a:prstGeom>
          <a:ln w="12700">
            <a:miter lim="400000"/>
          </a:ln>
        </p:spPr>
        <p:txBody>
          <a:bodyPr vert="horz" wrap="none" lIns="37220" tIns="18610" rIns="37220" bIns="18610" rtlCol="0" anchor="ctr">
            <a:spAutoFit/>
          </a:bodyPr>
          <a:lstStyle>
            <a:defPPr marL="0" marR="0" indent="0" algn="l" defTabSz="808695" rtl="0" fontAlgn="auto" latinLnBrk="1" hangingPunct="0">
              <a:lnSpc>
                <a:spcPct val="100000"/>
              </a:lnSpc>
              <a:spcBef>
                <a:spcPts val="0"/>
              </a:spcBef>
              <a:spcAft>
                <a:spcPts val="0"/>
              </a:spcAft>
              <a:buClrTx/>
              <a:buSzTx/>
              <a:buFontTx/>
              <a:buNone/>
              <a:tabLst/>
              <a:defRPr kumimoji="0" sz="1592" b="0" i="0" u="none" strike="noStrike" cap="none" spc="0" normalizeH="0" baseline="0">
                <a:ln>
                  <a:noFill/>
                </a:ln>
                <a:solidFill>
                  <a:srgbClr val="000000"/>
                </a:solidFill>
                <a:effectLst/>
                <a:uFillTx/>
              </a:defRPr>
            </a:defPPr>
            <a:lvl1pPr marL="0" marR="0" indent="0" algn="r" defTabSz="622446"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mn-lt"/>
                <a:ea typeface="+mn-ea"/>
                <a:cs typeface="+mn-cs"/>
                <a:sym typeface="Helvetica Light"/>
              </a:defRPr>
            </a:lvl1pPr>
            <a:lvl2pPr marL="0" marR="0" indent="0" algn="l" defTabSz="1616768" rtl="0" fontAlgn="auto" latinLnBrk="0" hangingPunct="0">
              <a:lnSpc>
                <a:spcPct val="100000"/>
              </a:lnSpc>
              <a:spcBef>
                <a:spcPts val="0"/>
              </a:spcBef>
              <a:spcAft>
                <a:spcPts val="0"/>
              </a:spcAft>
              <a:buClrTx/>
              <a:buSzTx/>
              <a:buFontTx/>
              <a:buNone/>
              <a:tabLst/>
              <a:defRPr kumimoji="0" sz="3184" b="0" i="0" u="none" strike="noStrike" cap="none" spc="0" normalizeH="0" baseline="0">
                <a:ln>
                  <a:noFill/>
                </a:ln>
                <a:solidFill>
                  <a:srgbClr val="000000"/>
                </a:solidFill>
                <a:effectLst/>
                <a:uFillTx/>
                <a:latin typeface="Helvetica"/>
                <a:ea typeface="Helvetica"/>
                <a:cs typeface="Helvetica"/>
                <a:sym typeface="Helvetica"/>
              </a:defRPr>
            </a:lvl2pPr>
            <a:lvl3pPr marL="0" marR="0" indent="0" algn="l" defTabSz="1616768" rtl="0" fontAlgn="auto" latinLnBrk="0" hangingPunct="0">
              <a:lnSpc>
                <a:spcPct val="100000"/>
              </a:lnSpc>
              <a:spcBef>
                <a:spcPts val="0"/>
              </a:spcBef>
              <a:spcAft>
                <a:spcPts val="0"/>
              </a:spcAft>
              <a:buClrTx/>
              <a:buSzTx/>
              <a:buFontTx/>
              <a:buNone/>
              <a:tabLst/>
              <a:defRPr kumimoji="0" sz="3184" b="0" i="0" u="none" strike="noStrike" cap="none" spc="0" normalizeH="0" baseline="0">
                <a:ln>
                  <a:noFill/>
                </a:ln>
                <a:solidFill>
                  <a:srgbClr val="000000"/>
                </a:solidFill>
                <a:effectLst/>
                <a:uFillTx/>
                <a:latin typeface="Helvetica"/>
                <a:ea typeface="Helvetica"/>
                <a:cs typeface="Helvetica"/>
                <a:sym typeface="Helvetica"/>
              </a:defRPr>
            </a:lvl3pPr>
            <a:lvl4pPr marL="0" marR="0" indent="0" algn="l" defTabSz="1616768" rtl="0" fontAlgn="auto" latinLnBrk="0" hangingPunct="0">
              <a:lnSpc>
                <a:spcPct val="100000"/>
              </a:lnSpc>
              <a:spcBef>
                <a:spcPts val="0"/>
              </a:spcBef>
              <a:spcAft>
                <a:spcPts val="0"/>
              </a:spcAft>
              <a:buClrTx/>
              <a:buSzTx/>
              <a:buFontTx/>
              <a:buNone/>
              <a:tabLst/>
              <a:defRPr kumimoji="0" sz="3184" b="0" i="0" u="none" strike="noStrike" cap="none" spc="0" normalizeH="0" baseline="0">
                <a:ln>
                  <a:noFill/>
                </a:ln>
                <a:solidFill>
                  <a:srgbClr val="000000"/>
                </a:solidFill>
                <a:effectLst/>
                <a:uFillTx/>
                <a:latin typeface="Helvetica"/>
                <a:ea typeface="Helvetica"/>
                <a:cs typeface="Helvetica"/>
                <a:sym typeface="Helvetica"/>
              </a:defRPr>
            </a:lvl4pPr>
            <a:lvl5pPr marL="0" marR="0" indent="0" algn="l" defTabSz="1616768" rtl="0" fontAlgn="auto" latinLnBrk="0" hangingPunct="0">
              <a:lnSpc>
                <a:spcPct val="100000"/>
              </a:lnSpc>
              <a:spcBef>
                <a:spcPts val="0"/>
              </a:spcBef>
              <a:spcAft>
                <a:spcPts val="0"/>
              </a:spcAft>
              <a:buClrTx/>
              <a:buSzTx/>
              <a:buFontTx/>
              <a:buNone/>
              <a:tabLst/>
              <a:defRPr kumimoji="0" sz="3184" b="0" i="0" u="none" strike="noStrike" cap="none" spc="0" normalizeH="0" baseline="0">
                <a:ln>
                  <a:noFill/>
                </a:ln>
                <a:solidFill>
                  <a:srgbClr val="000000"/>
                </a:solidFill>
                <a:effectLst/>
                <a:uFillTx/>
                <a:latin typeface="Helvetica"/>
                <a:ea typeface="Helvetica"/>
                <a:cs typeface="Helvetica"/>
                <a:sym typeface="Helvetica"/>
              </a:defRPr>
            </a:lvl5pPr>
            <a:lvl6pPr marL="0" marR="0" indent="0" algn="l" defTabSz="1616768" rtl="0" fontAlgn="auto" latinLnBrk="0" hangingPunct="0">
              <a:lnSpc>
                <a:spcPct val="100000"/>
              </a:lnSpc>
              <a:spcBef>
                <a:spcPts val="0"/>
              </a:spcBef>
              <a:spcAft>
                <a:spcPts val="0"/>
              </a:spcAft>
              <a:buClrTx/>
              <a:buSzTx/>
              <a:buFontTx/>
              <a:buNone/>
              <a:tabLst/>
              <a:defRPr kumimoji="0" sz="3184" b="0" i="0" u="none" strike="noStrike" cap="none" spc="0" normalizeH="0" baseline="0">
                <a:ln>
                  <a:noFill/>
                </a:ln>
                <a:solidFill>
                  <a:srgbClr val="000000"/>
                </a:solidFill>
                <a:effectLst/>
                <a:uFillTx/>
                <a:latin typeface="Helvetica"/>
                <a:ea typeface="Helvetica"/>
                <a:cs typeface="Helvetica"/>
                <a:sym typeface="Helvetica"/>
              </a:defRPr>
            </a:lvl6pPr>
            <a:lvl7pPr marL="0" marR="0" indent="0" algn="l" defTabSz="1616768" rtl="0" fontAlgn="auto" latinLnBrk="0" hangingPunct="0">
              <a:lnSpc>
                <a:spcPct val="100000"/>
              </a:lnSpc>
              <a:spcBef>
                <a:spcPts val="0"/>
              </a:spcBef>
              <a:spcAft>
                <a:spcPts val="0"/>
              </a:spcAft>
              <a:buClrTx/>
              <a:buSzTx/>
              <a:buFontTx/>
              <a:buNone/>
              <a:tabLst/>
              <a:defRPr kumimoji="0" sz="3184" b="0" i="0" u="none" strike="noStrike" cap="none" spc="0" normalizeH="0" baseline="0">
                <a:ln>
                  <a:noFill/>
                </a:ln>
                <a:solidFill>
                  <a:srgbClr val="000000"/>
                </a:solidFill>
                <a:effectLst/>
                <a:uFillTx/>
                <a:latin typeface="Helvetica"/>
                <a:ea typeface="Helvetica"/>
                <a:cs typeface="Helvetica"/>
                <a:sym typeface="Helvetica"/>
              </a:defRPr>
            </a:lvl7pPr>
            <a:lvl8pPr marL="0" marR="0" indent="0" algn="l" defTabSz="1616768" rtl="0" fontAlgn="auto" latinLnBrk="0" hangingPunct="0">
              <a:lnSpc>
                <a:spcPct val="100000"/>
              </a:lnSpc>
              <a:spcBef>
                <a:spcPts val="0"/>
              </a:spcBef>
              <a:spcAft>
                <a:spcPts val="0"/>
              </a:spcAft>
              <a:buClrTx/>
              <a:buSzTx/>
              <a:buFontTx/>
              <a:buNone/>
              <a:tabLst/>
              <a:defRPr kumimoji="0" sz="3184" b="0" i="0" u="none" strike="noStrike" cap="none" spc="0" normalizeH="0" baseline="0">
                <a:ln>
                  <a:noFill/>
                </a:ln>
                <a:solidFill>
                  <a:srgbClr val="000000"/>
                </a:solidFill>
                <a:effectLst/>
                <a:uFillTx/>
                <a:latin typeface="Helvetica"/>
                <a:ea typeface="Helvetica"/>
                <a:cs typeface="Helvetica"/>
                <a:sym typeface="Helvetica"/>
              </a:defRPr>
            </a:lvl8pPr>
            <a:lvl9pPr marL="0" marR="0" indent="0" algn="l" defTabSz="1616768" rtl="0" fontAlgn="auto" latinLnBrk="0" hangingPunct="0">
              <a:lnSpc>
                <a:spcPct val="100000"/>
              </a:lnSpc>
              <a:spcBef>
                <a:spcPts val="0"/>
              </a:spcBef>
              <a:spcAft>
                <a:spcPts val="0"/>
              </a:spcAft>
              <a:buClrTx/>
              <a:buSzTx/>
              <a:buFontTx/>
              <a:buNone/>
              <a:tabLst/>
              <a:defRPr kumimoji="0" sz="3184" b="0" i="0" u="none" strike="noStrike" cap="none" spc="0" normalizeH="0" baseline="0">
                <a:ln>
                  <a:noFill/>
                </a:ln>
                <a:solidFill>
                  <a:srgbClr val="000000"/>
                </a:solidFill>
                <a:effectLst/>
                <a:uFillTx/>
                <a:latin typeface="Helvetica"/>
                <a:ea typeface="Helvetica"/>
                <a:cs typeface="Helvetica"/>
                <a:sym typeface="Helvetica"/>
              </a:defRPr>
            </a:lvl9pPr>
          </a:lstStyle>
          <a:p>
            <a:r>
              <a:rPr lang="en-US" altLang="zh-CN" sz="814" dirty="0"/>
              <a:t>Page </a:t>
            </a:r>
            <a:fld id="{2215C92A-FD7A-4619-9C9D-EDAEB5E91821}" type="slidenum">
              <a:rPr lang="zh-CN" altLang="en-US" sz="814" smtClean="0"/>
              <a:pPr/>
              <a:t>‹#›</a:t>
            </a:fld>
            <a:endParaRPr lang="zh-CN" altLang="en-US" sz="814" dirty="0"/>
          </a:p>
        </p:txBody>
      </p:sp>
    </p:spTree>
    <p:extLst>
      <p:ext uri="{BB962C8B-B14F-4D97-AF65-F5344CB8AC3E}">
        <p14:creationId xmlns:p14="http://schemas.microsoft.com/office/powerpoint/2010/main" val="3431336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
第二级
第三级
第四级
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
第二级
第三级
第四级
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421703F8-919F-4B0D-B5DA-34000C816126}" type="datetime1">
              <a:rPr lang="en-US" altLang="zh-CN" smtClean="0"/>
              <a:t>10/14/2022</a:t>
            </a:fld>
            <a:endParaRPr lang="en-US" dirty="0"/>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86CB4B4D-7CA3-9044-876B-883B54F8677D}" type="slidenum">
              <a:rPr lang="en-US" altLang="zh-CN" smtClean="0"/>
              <a:t>‹#›</a:t>
            </a:fld>
            <a:endParaRPr lang="en-US" altLang="zh-CN"/>
          </a:p>
        </p:txBody>
      </p:sp>
    </p:spTree>
    <p:extLst>
      <p:ext uri="{BB962C8B-B14F-4D97-AF65-F5344CB8AC3E}">
        <p14:creationId xmlns:p14="http://schemas.microsoft.com/office/powerpoint/2010/main" val="3410437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
第二级
第三级
第四级
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1072CFCC-C21F-4F97-80DE-4E8E6292FDE5}" type="datetime1">
              <a:rPr lang="en-US" altLang="zh-CN" smtClean="0"/>
              <a:t>10/14/2022</a:t>
            </a:fld>
            <a:endParaRPr lang="en-US" dirty="0"/>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86CB4B4D-7CA3-9044-876B-883B54F8677D}" type="slidenum">
              <a:rPr lang="en-US" altLang="zh-CN" smtClean="0"/>
              <a:t>‹#›</a:t>
            </a:fld>
            <a:endParaRPr lang="en-US" altLang="zh-CN"/>
          </a:p>
        </p:txBody>
      </p:sp>
    </p:spTree>
    <p:extLst>
      <p:ext uri="{BB962C8B-B14F-4D97-AF65-F5344CB8AC3E}">
        <p14:creationId xmlns:p14="http://schemas.microsoft.com/office/powerpoint/2010/main" val="659974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a:t>编辑母版文本样式
第二级
第三级
第四级
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EAEB9178-741E-4CD3-BB96-7A8EC1ECAB4F}" type="datetime1">
              <a:rPr lang="en-US" altLang="zh-CN" smtClean="0"/>
              <a:t>10/14/2022</a:t>
            </a:fld>
            <a:endParaRPr lang="en-US" dirty="0"/>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86CB4B4D-7CA3-9044-876B-883B54F8677D}" type="slidenum">
              <a:rPr lang="en-US" altLang="zh-CN" smtClean="0"/>
              <a:t>‹#›</a:t>
            </a:fld>
            <a:endParaRPr lang="en-US" altLang="zh-CN"/>
          </a:p>
        </p:txBody>
      </p:sp>
    </p:spTree>
    <p:extLst>
      <p:ext uri="{BB962C8B-B14F-4D97-AF65-F5344CB8AC3E}">
        <p14:creationId xmlns:p14="http://schemas.microsoft.com/office/powerpoint/2010/main" val="229873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a:t>编辑母版文本样式
第二级
第三级
第四级
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B02B8A22-4E13-4E50-8C92-543991BD2944}" type="datetime1">
              <a:rPr lang="en-US" altLang="zh-CN" smtClean="0"/>
              <a:t>10/14/2022</a:t>
            </a:fld>
            <a:endParaRPr lang="en-US" dirty="0"/>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86CB4B4D-7CA3-9044-876B-883B54F8677D}" type="slidenum">
              <a:rPr lang="en-US" altLang="zh-CN" smtClean="0"/>
              <a:t>‹#›</a:t>
            </a:fld>
            <a:endParaRPr lang="en-US" altLang="zh-CN"/>
          </a:p>
        </p:txBody>
      </p:sp>
    </p:spTree>
    <p:extLst>
      <p:ext uri="{BB962C8B-B14F-4D97-AF65-F5344CB8AC3E}">
        <p14:creationId xmlns:p14="http://schemas.microsoft.com/office/powerpoint/2010/main" val="362582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5EFA0F23-7DF2-4EDA-B157-BE60C33CD980}"/>
              </a:ext>
            </a:extLst>
          </p:cNvPr>
          <p:cNvPicPr>
            <a:picLocks noChangeAspect="1"/>
          </p:cNvPicPr>
          <p:nvPr userDrawn="1"/>
        </p:nvPicPr>
        <p:blipFill>
          <a:blip r:embed="rId13"/>
          <a:stretch>
            <a:fillRect/>
          </a:stretch>
        </p:blipFill>
        <p:spPr>
          <a:xfrm>
            <a:off x="7051048" y="127391"/>
            <a:ext cx="864870" cy="304306"/>
          </a:xfrm>
          <a:prstGeom prst="rect">
            <a:avLst/>
          </a:prstGeom>
        </p:spPr>
      </p:pic>
      <p:pic>
        <p:nvPicPr>
          <p:cNvPr id="9" name="Picture 2" descr="C:\Users\Administrator\Desktop\素材\DORNA.png">
            <a:extLst>
              <a:ext uri="{FF2B5EF4-FFF2-40B4-BE49-F238E27FC236}">
                <a16:creationId xmlns:a16="http://schemas.microsoft.com/office/drawing/2014/main" id="{4313434B-4EA2-4237-925B-F5BCF913FE12}"/>
              </a:ext>
            </a:extLst>
          </p:cNvPr>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091875" y="290160"/>
            <a:ext cx="660011" cy="160326"/>
          </a:xfrm>
          <a:prstGeom prst="rect">
            <a:avLst/>
          </a:prstGeom>
          <a:noFill/>
          <a:extLst>
            <a:ext uri="{909E8E84-426E-40DD-AFC4-6F175D3DCCD1}">
              <a14:hiddenFill xmlns:a14="http://schemas.microsoft.com/office/drawing/2010/main">
                <a:solidFill>
                  <a:srgbClr val="FFFFFF"/>
                </a:solidFill>
              </a14:hiddenFill>
            </a:ext>
          </a:extLst>
        </p:spPr>
      </p:pic>
      <p:pic>
        <p:nvPicPr>
          <p:cNvPr id="14" name="Content Placeholder 6">
            <a:extLst>
              <a:ext uri="{FF2B5EF4-FFF2-40B4-BE49-F238E27FC236}">
                <a16:creationId xmlns:a16="http://schemas.microsoft.com/office/drawing/2014/main" id="{DC158AD6-E87A-4692-988C-6D0B2FF3BB36}"/>
              </a:ext>
            </a:extLst>
          </p:cNvPr>
          <p:cNvPicPr>
            <a:picLocks noChangeAspect="1"/>
          </p:cNvPicPr>
          <p:nvPr userDrawn="1"/>
        </p:nvPicPr>
        <p:blipFill>
          <a:blip r:embed="rId15"/>
          <a:stretch>
            <a:fillRect/>
          </a:stretch>
        </p:blipFill>
        <p:spPr>
          <a:xfrm>
            <a:off x="8063019" y="84283"/>
            <a:ext cx="864869" cy="250082"/>
          </a:xfrm>
          <a:prstGeom prst="rect">
            <a:avLst/>
          </a:prstGeom>
        </p:spPr>
      </p:pic>
      <p:cxnSp>
        <p:nvCxnSpPr>
          <p:cNvPr id="15" name="直接连接符 14">
            <a:extLst>
              <a:ext uri="{FF2B5EF4-FFF2-40B4-BE49-F238E27FC236}">
                <a16:creationId xmlns:a16="http://schemas.microsoft.com/office/drawing/2014/main" id="{09DB22C3-4794-43E5-A9A9-9A3873604104}"/>
              </a:ext>
            </a:extLst>
          </p:cNvPr>
          <p:cNvCxnSpPr>
            <a:cxnSpLocks/>
          </p:cNvCxnSpPr>
          <p:nvPr userDrawn="1"/>
        </p:nvCxnSpPr>
        <p:spPr>
          <a:xfrm>
            <a:off x="8006277" y="127391"/>
            <a:ext cx="0" cy="304306"/>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78708"/>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a:extLst>
              <a:ext uri="{FF2B5EF4-FFF2-40B4-BE49-F238E27FC236}">
                <a16:creationId xmlns:a16="http://schemas.microsoft.com/office/drawing/2014/main" id="{327E47B9-F72B-4A2B-8B61-4C43BC0743E6}"/>
              </a:ext>
            </a:extLst>
          </p:cNvPr>
          <p:cNvSpPr/>
          <p:nvPr/>
        </p:nvSpPr>
        <p:spPr>
          <a:xfrm>
            <a:off x="2070196" y="1831754"/>
            <a:ext cx="5389784" cy="739996"/>
          </a:xfrm>
          <a:prstGeom prst="rect">
            <a:avLst/>
          </a:prstGeom>
        </p:spPr>
        <p:txBody>
          <a:bodyPr wrap="square">
            <a:noAutofit/>
          </a:bodyPr>
          <a:lstStyle/>
          <a:p>
            <a:pPr algn="ctr" defTabSz="658025">
              <a:defRPr/>
            </a:pPr>
            <a:r>
              <a:rPr lang="en-US" altLang="zh-CN" sz="3600"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rPr>
              <a:t>CDHD</a:t>
            </a:r>
            <a:r>
              <a:rPr lang="zh-CN" altLang="en-US" sz="3600"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rPr>
              <a:t>直线电机调试培训</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日期占位符 31"/>
          <p:cNvSpPr>
            <a:spLocks noGrp="1"/>
          </p:cNvSpPr>
          <p:nvPr>
            <p:ph type="dt" sz="half" idx="10"/>
          </p:nvPr>
        </p:nvSpPr>
        <p:spPr>
          <a:xfrm>
            <a:off x="-807160" y="6503107"/>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graphicFrame>
        <p:nvGraphicFramePr>
          <p:cNvPr id="2" name="图示 1"/>
          <p:cNvGraphicFramePr/>
          <p:nvPr>
            <p:extLst>
              <p:ext uri="{D42A27DB-BD31-4B8C-83A1-F6EECF244321}">
                <p14:modId xmlns:p14="http://schemas.microsoft.com/office/powerpoint/2010/main" val="2545290409"/>
              </p:ext>
            </p:extLst>
          </p:nvPr>
        </p:nvGraphicFramePr>
        <p:xfrm>
          <a:off x="931377" y="1098327"/>
          <a:ext cx="5294726" cy="2928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1" name="平行四边形 30"/>
          <p:cNvSpPr/>
          <p:nvPr/>
        </p:nvSpPr>
        <p:spPr>
          <a:xfrm>
            <a:off x="896608" y="253896"/>
            <a:ext cx="5679321" cy="535785"/>
          </a:xfrm>
          <a:prstGeom prst="parallelogram">
            <a:avLst/>
          </a:prstGeom>
          <a:solidFill>
            <a:schemeClr val="tx2"/>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目录</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49115"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017885"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sp>
        <p:nvSpPr>
          <p:cNvPr id="5" name="平行四边形 4"/>
          <p:cNvSpPr/>
          <p:nvPr/>
        </p:nvSpPr>
        <p:spPr>
          <a:xfrm>
            <a:off x="1054653" y="107139"/>
            <a:ext cx="5679321" cy="535785"/>
          </a:xfrm>
          <a:prstGeom prst="parallelogram">
            <a:avLst/>
          </a:prstGeom>
          <a:solidFill>
            <a:schemeClr val="tx2"/>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b="1" dirty="0">
                <a:solidFill>
                  <a:schemeClr val="bg1"/>
                </a:solidFill>
                <a:latin typeface="微软雅黑" panose="020B0503020204020204" pitchFamily="34" charset="-122"/>
                <a:ea typeface="微软雅黑" panose="020B0503020204020204" pitchFamily="34" charset="-122"/>
              </a:rPr>
              <a:t>  一</a:t>
            </a:r>
            <a:r>
              <a:rPr lang="en-US" altLang="zh-CN" sz="2400" b="1" dirty="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驱动器通信 </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93" y="1221600"/>
            <a:ext cx="6058658" cy="2583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732239" y="878786"/>
            <a:ext cx="2834430" cy="248209"/>
          </a:xfrm>
          <a:prstGeom prst="rect">
            <a:avLst/>
          </a:prstGeom>
          <a:noFill/>
        </p:spPr>
        <p:txBody>
          <a:bodyPr wrap="none" rtlCol="0">
            <a:spAutoFit/>
          </a:bodyPr>
          <a:lstStyle/>
          <a:p>
            <a:r>
              <a:rPr lang="zh-CN" altLang="en-US" sz="1013" dirty="0"/>
              <a:t>打开驱动器调试软件</a:t>
            </a:r>
            <a:r>
              <a:rPr lang="en-US" altLang="zh-CN" sz="1013" dirty="0"/>
              <a:t>ServoStudio2</a:t>
            </a:r>
            <a:r>
              <a:rPr lang="zh-CN" altLang="en-US" sz="1013" dirty="0"/>
              <a:t>进行通信配置</a:t>
            </a:r>
          </a:p>
        </p:txBody>
      </p:sp>
      <p:sp>
        <p:nvSpPr>
          <p:cNvPr id="15" name="矩形 14"/>
          <p:cNvSpPr/>
          <p:nvPr/>
        </p:nvSpPr>
        <p:spPr>
          <a:xfrm>
            <a:off x="1899511" y="1275607"/>
            <a:ext cx="486054" cy="21602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矩形 15"/>
          <p:cNvSpPr/>
          <p:nvPr/>
        </p:nvSpPr>
        <p:spPr>
          <a:xfrm>
            <a:off x="4437793" y="2732353"/>
            <a:ext cx="756084" cy="27144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矩形 16"/>
          <p:cNvSpPr/>
          <p:nvPr/>
        </p:nvSpPr>
        <p:spPr>
          <a:xfrm>
            <a:off x="711379" y="1707655"/>
            <a:ext cx="1188132" cy="32403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0" name="TextBox 29"/>
          <p:cNvSpPr txBox="1"/>
          <p:nvPr/>
        </p:nvSpPr>
        <p:spPr>
          <a:xfrm>
            <a:off x="545191" y="3973074"/>
            <a:ext cx="1280357" cy="404085"/>
          </a:xfrm>
          <a:prstGeom prst="rect">
            <a:avLst/>
          </a:prstGeom>
          <a:noFill/>
        </p:spPr>
        <p:txBody>
          <a:bodyPr wrap="square" rtlCol="0">
            <a:spAutoFit/>
          </a:bodyPr>
          <a:lstStyle/>
          <a:p>
            <a:r>
              <a:rPr lang="zh-CN" altLang="en-US" sz="1013" dirty="0">
                <a:solidFill>
                  <a:srgbClr val="2654E6"/>
                </a:solidFill>
              </a:rPr>
              <a:t>①选定配置选择通信</a:t>
            </a:r>
          </a:p>
        </p:txBody>
      </p:sp>
      <p:sp>
        <p:nvSpPr>
          <p:cNvPr id="31" name="TextBox 30"/>
          <p:cNvSpPr txBox="1"/>
          <p:nvPr/>
        </p:nvSpPr>
        <p:spPr>
          <a:xfrm>
            <a:off x="4156432" y="3543858"/>
            <a:ext cx="1742785" cy="248209"/>
          </a:xfrm>
          <a:prstGeom prst="rect">
            <a:avLst/>
          </a:prstGeom>
          <a:noFill/>
        </p:spPr>
        <p:txBody>
          <a:bodyPr wrap="none" rtlCol="0">
            <a:spAutoFit/>
          </a:bodyPr>
          <a:lstStyle/>
          <a:p>
            <a:r>
              <a:rPr lang="zh-CN" altLang="en-US" sz="1013" dirty="0">
                <a:solidFill>
                  <a:srgbClr val="2654E6"/>
                </a:solidFill>
              </a:rPr>
              <a:t>②选择连接进行驱动器通信</a:t>
            </a:r>
          </a:p>
        </p:txBody>
      </p:sp>
      <p:sp>
        <p:nvSpPr>
          <p:cNvPr id="1030" name="TextBox 1029"/>
          <p:cNvSpPr txBox="1"/>
          <p:nvPr/>
        </p:nvSpPr>
        <p:spPr>
          <a:xfrm>
            <a:off x="1924535" y="3860937"/>
            <a:ext cx="1886809" cy="248209"/>
          </a:xfrm>
          <a:prstGeom prst="rect">
            <a:avLst/>
          </a:prstGeom>
          <a:noFill/>
        </p:spPr>
        <p:txBody>
          <a:bodyPr wrap="square" rtlCol="0">
            <a:spAutoFit/>
          </a:bodyPr>
          <a:lstStyle/>
          <a:p>
            <a:r>
              <a:rPr lang="zh-CN" altLang="en-US" sz="1013" dirty="0">
                <a:solidFill>
                  <a:srgbClr val="2654E6"/>
                </a:solidFill>
              </a:rPr>
              <a:t>③当显示在线绿灯则通信成功</a:t>
            </a:r>
          </a:p>
        </p:txBody>
      </p:sp>
      <p:cxnSp>
        <p:nvCxnSpPr>
          <p:cNvPr id="22" name="直接连接符 21"/>
          <p:cNvCxnSpPr/>
          <p:nvPr/>
        </p:nvCxnSpPr>
        <p:spPr>
          <a:xfrm>
            <a:off x="2277553" y="1491630"/>
            <a:ext cx="0" cy="23292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4869841" y="3003798"/>
            <a:ext cx="0" cy="54006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467463" y="2031691"/>
            <a:ext cx="0" cy="194138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1195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sp>
        <p:nvSpPr>
          <p:cNvPr id="5" name="平行四边形 4"/>
          <p:cNvSpPr/>
          <p:nvPr/>
        </p:nvSpPr>
        <p:spPr>
          <a:xfrm>
            <a:off x="2160968" y="107139"/>
            <a:ext cx="5679321" cy="535785"/>
          </a:xfrm>
          <a:prstGeom prst="parallelogram">
            <a:avLst/>
          </a:prstGeom>
          <a:solidFill>
            <a:schemeClr val="tx2"/>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b="1" dirty="0">
                <a:solidFill>
                  <a:schemeClr val="bg1"/>
                </a:solidFill>
                <a:latin typeface="微软雅黑" panose="020B0503020204020204" pitchFamily="34" charset="-122"/>
                <a:ea typeface="微软雅黑" panose="020B0503020204020204" pitchFamily="34" charset="-122"/>
              </a:rPr>
              <a:t>  二</a:t>
            </a:r>
            <a:r>
              <a:rPr lang="en-US" altLang="zh-CN" sz="2400" b="1" dirty="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驱动器信息设置 </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646" y="735546"/>
            <a:ext cx="4752528" cy="3834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矩形 7"/>
          <p:cNvSpPr/>
          <p:nvPr/>
        </p:nvSpPr>
        <p:spPr>
          <a:xfrm>
            <a:off x="1582432" y="1545637"/>
            <a:ext cx="721316" cy="21602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a:off x="3059832" y="3111811"/>
            <a:ext cx="810090" cy="21602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矩形 9"/>
          <p:cNvSpPr/>
          <p:nvPr/>
        </p:nvSpPr>
        <p:spPr>
          <a:xfrm>
            <a:off x="4247964" y="3111810"/>
            <a:ext cx="1026114"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3" name="TextBox 22"/>
          <p:cNvSpPr txBox="1"/>
          <p:nvPr/>
        </p:nvSpPr>
        <p:spPr>
          <a:xfrm>
            <a:off x="6354198" y="1331215"/>
            <a:ext cx="1350150" cy="577081"/>
          </a:xfrm>
          <a:prstGeom prst="rect">
            <a:avLst/>
          </a:prstGeom>
          <a:noFill/>
        </p:spPr>
        <p:txBody>
          <a:bodyPr wrap="square" rtlCol="0">
            <a:spAutoFit/>
          </a:bodyPr>
          <a:lstStyle/>
          <a:p>
            <a:r>
              <a:rPr lang="zh-CN" altLang="en-US" sz="1050" dirty="0">
                <a:solidFill>
                  <a:srgbClr val="2654E6"/>
                </a:solidFill>
              </a:rPr>
              <a:t>①选定配置选择驱动器信息进行接口模式设定</a:t>
            </a:r>
          </a:p>
        </p:txBody>
      </p:sp>
      <p:sp>
        <p:nvSpPr>
          <p:cNvPr id="24" name="TextBox 23"/>
          <p:cNvSpPr txBox="1"/>
          <p:nvPr/>
        </p:nvSpPr>
        <p:spPr>
          <a:xfrm>
            <a:off x="6354198" y="2711990"/>
            <a:ext cx="1453534" cy="900246"/>
          </a:xfrm>
          <a:prstGeom prst="rect">
            <a:avLst/>
          </a:prstGeom>
          <a:noFill/>
        </p:spPr>
        <p:txBody>
          <a:bodyPr wrap="square" rtlCol="0">
            <a:spAutoFit/>
          </a:bodyPr>
          <a:lstStyle/>
          <a:p>
            <a:r>
              <a:rPr lang="zh-CN" altLang="en-US" sz="1050" dirty="0">
                <a:solidFill>
                  <a:srgbClr val="2654E6"/>
                </a:solidFill>
              </a:rPr>
              <a:t>②根据机台实际控制选择接口模式</a:t>
            </a:r>
            <a:r>
              <a:rPr lang="en-US" altLang="zh-CN" sz="1050" dirty="0">
                <a:solidFill>
                  <a:srgbClr val="2654E6"/>
                </a:solidFill>
              </a:rPr>
              <a:t>【1.</a:t>
            </a:r>
            <a:r>
              <a:rPr lang="zh-CN" altLang="en-US" sz="1050" dirty="0">
                <a:solidFill>
                  <a:srgbClr val="2654E6"/>
                </a:solidFill>
              </a:rPr>
              <a:t>串行</a:t>
            </a:r>
            <a:r>
              <a:rPr lang="en-US" altLang="zh-CN" sz="1050" dirty="0">
                <a:solidFill>
                  <a:srgbClr val="2654E6"/>
                </a:solidFill>
              </a:rPr>
              <a:t>/</a:t>
            </a:r>
            <a:r>
              <a:rPr lang="zh-CN" altLang="en-US" sz="1050" dirty="0">
                <a:solidFill>
                  <a:srgbClr val="2654E6"/>
                </a:solidFill>
              </a:rPr>
              <a:t>脉冲</a:t>
            </a:r>
            <a:r>
              <a:rPr lang="en-US" altLang="zh-CN" sz="1050" dirty="0">
                <a:solidFill>
                  <a:srgbClr val="2654E6"/>
                </a:solidFill>
              </a:rPr>
              <a:t>/</a:t>
            </a:r>
            <a:r>
              <a:rPr lang="zh-CN" altLang="en-US" sz="1050" dirty="0">
                <a:solidFill>
                  <a:srgbClr val="2654E6"/>
                </a:solidFill>
              </a:rPr>
              <a:t>模拟</a:t>
            </a:r>
            <a:endParaRPr lang="en-US" altLang="zh-CN" sz="1050" dirty="0">
              <a:solidFill>
                <a:srgbClr val="2654E6"/>
              </a:solidFill>
            </a:endParaRPr>
          </a:p>
          <a:p>
            <a:r>
              <a:rPr lang="en-US" altLang="zh-CN" sz="1050" dirty="0">
                <a:solidFill>
                  <a:srgbClr val="2654E6"/>
                </a:solidFill>
              </a:rPr>
              <a:t>2.EtherCAT/</a:t>
            </a:r>
            <a:r>
              <a:rPr lang="en-US" altLang="zh-CN" sz="1050" dirty="0" err="1">
                <a:solidFill>
                  <a:srgbClr val="2654E6"/>
                </a:solidFill>
              </a:rPr>
              <a:t>CANopen</a:t>
            </a:r>
            <a:r>
              <a:rPr lang="zh-CN" altLang="en-US" sz="1050" dirty="0">
                <a:solidFill>
                  <a:srgbClr val="2654E6"/>
                </a:solidFill>
              </a:rPr>
              <a:t>为总线模式</a:t>
            </a:r>
            <a:r>
              <a:rPr lang="en-US" altLang="zh-CN" sz="1050" dirty="0">
                <a:solidFill>
                  <a:srgbClr val="2654E6"/>
                </a:solidFill>
              </a:rPr>
              <a:t>】</a:t>
            </a:r>
            <a:endParaRPr lang="zh-CN" altLang="en-US" sz="1050" dirty="0">
              <a:solidFill>
                <a:srgbClr val="2654E6"/>
              </a:solidFill>
            </a:endParaRPr>
          </a:p>
        </p:txBody>
      </p:sp>
      <p:cxnSp>
        <p:nvCxnSpPr>
          <p:cNvPr id="7" name="直接连接符 6"/>
          <p:cNvCxnSpPr/>
          <p:nvPr/>
        </p:nvCxnSpPr>
        <p:spPr>
          <a:xfrm flipV="1">
            <a:off x="2357754" y="1653648"/>
            <a:ext cx="3996444" cy="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3761910" y="2895786"/>
            <a:ext cx="0" cy="216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761910" y="2895786"/>
            <a:ext cx="259228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274078" y="3219822"/>
            <a:ext cx="108012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4282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592667"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074333"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sp>
        <p:nvSpPr>
          <p:cNvPr id="5" name="平行四边形 4"/>
          <p:cNvSpPr/>
          <p:nvPr/>
        </p:nvSpPr>
        <p:spPr>
          <a:xfrm>
            <a:off x="1111101" y="107139"/>
            <a:ext cx="5679321" cy="535785"/>
          </a:xfrm>
          <a:prstGeom prst="parallelogram">
            <a:avLst/>
          </a:prstGeom>
          <a:solidFill>
            <a:schemeClr val="tx2"/>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b="1" dirty="0">
                <a:solidFill>
                  <a:schemeClr val="bg1"/>
                </a:solidFill>
                <a:latin typeface="微软雅黑" panose="020B0503020204020204" pitchFamily="34" charset="-122"/>
                <a:ea typeface="微软雅黑" panose="020B0503020204020204" pitchFamily="34" charset="-122"/>
              </a:rPr>
              <a:t>  三</a:t>
            </a:r>
            <a:r>
              <a:rPr lang="en-US" altLang="zh-CN" sz="2400" b="1" dirty="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电机参数设置 </a:t>
            </a:r>
          </a:p>
        </p:txBody>
      </p:sp>
      <p:pic>
        <p:nvPicPr>
          <p:cNvPr id="307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778" y="856195"/>
            <a:ext cx="3834427"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矩形 11"/>
          <p:cNvSpPr/>
          <p:nvPr/>
        </p:nvSpPr>
        <p:spPr>
          <a:xfrm>
            <a:off x="1145869" y="1653649"/>
            <a:ext cx="1296144" cy="21602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矩形 12"/>
          <p:cNvSpPr/>
          <p:nvPr/>
        </p:nvSpPr>
        <p:spPr>
          <a:xfrm>
            <a:off x="2496019" y="1680652"/>
            <a:ext cx="216024" cy="13501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矩形 13"/>
          <p:cNvSpPr/>
          <p:nvPr/>
        </p:nvSpPr>
        <p:spPr>
          <a:xfrm>
            <a:off x="389785" y="1748158"/>
            <a:ext cx="292676" cy="12151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3079"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32223" y="843559"/>
            <a:ext cx="2458199" cy="2214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1" name="直接箭头连接符 20"/>
          <p:cNvCxnSpPr/>
          <p:nvPr/>
        </p:nvCxnSpPr>
        <p:spPr>
          <a:xfrm>
            <a:off x="2712043" y="1748159"/>
            <a:ext cx="162018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5196319" y="843559"/>
            <a:ext cx="702078" cy="21602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矩形 33"/>
          <p:cNvSpPr/>
          <p:nvPr/>
        </p:nvSpPr>
        <p:spPr>
          <a:xfrm>
            <a:off x="5898397" y="1383620"/>
            <a:ext cx="756084" cy="36453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 name="矩形 34"/>
          <p:cNvSpPr/>
          <p:nvPr/>
        </p:nvSpPr>
        <p:spPr>
          <a:xfrm>
            <a:off x="6438457" y="2895787"/>
            <a:ext cx="351965" cy="13501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25" name="直接连接符 24"/>
          <p:cNvCxnSpPr/>
          <p:nvPr/>
        </p:nvCxnSpPr>
        <p:spPr>
          <a:xfrm>
            <a:off x="5324014" y="1059582"/>
            <a:ext cx="0" cy="19037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6276439" y="1748158"/>
            <a:ext cx="606" cy="136365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4417911" y="2963293"/>
            <a:ext cx="1143412" cy="600164"/>
          </a:xfrm>
          <a:prstGeom prst="rect">
            <a:avLst/>
          </a:prstGeom>
          <a:noFill/>
        </p:spPr>
        <p:txBody>
          <a:bodyPr wrap="square" rtlCol="0">
            <a:spAutoFit/>
          </a:bodyPr>
          <a:lstStyle/>
          <a:p>
            <a:r>
              <a:rPr lang="zh-CN" altLang="en-US" sz="1200" dirty="0">
                <a:solidFill>
                  <a:srgbClr val="2654E6"/>
                </a:solidFill>
              </a:rPr>
              <a:t>   电机类型</a:t>
            </a:r>
            <a:r>
              <a:rPr lang="zh-CN" altLang="en-US" sz="1050" dirty="0">
                <a:solidFill>
                  <a:srgbClr val="FA12B8"/>
                </a:solidFill>
              </a:rPr>
              <a:t>（根据实际使用来选择）</a:t>
            </a:r>
          </a:p>
        </p:txBody>
      </p:sp>
      <p:sp>
        <p:nvSpPr>
          <p:cNvPr id="6" name="TextBox 5"/>
          <p:cNvSpPr txBox="1"/>
          <p:nvPr/>
        </p:nvSpPr>
        <p:spPr>
          <a:xfrm>
            <a:off x="5736378" y="3118784"/>
            <a:ext cx="1212370" cy="807913"/>
          </a:xfrm>
          <a:prstGeom prst="rect">
            <a:avLst/>
          </a:prstGeom>
          <a:noFill/>
        </p:spPr>
        <p:txBody>
          <a:bodyPr wrap="square" rtlCol="0">
            <a:spAutoFit/>
          </a:bodyPr>
          <a:lstStyle/>
          <a:p>
            <a:r>
              <a:rPr lang="zh-CN" altLang="en-US" sz="1200" dirty="0">
                <a:solidFill>
                  <a:srgbClr val="FA12B8"/>
                </a:solidFill>
              </a:rPr>
              <a:t>   注意</a:t>
            </a:r>
            <a:r>
              <a:rPr lang="en-US" altLang="zh-CN" sz="1200" dirty="0">
                <a:solidFill>
                  <a:srgbClr val="FA12B8"/>
                </a:solidFill>
              </a:rPr>
              <a:t>:</a:t>
            </a:r>
            <a:r>
              <a:rPr lang="zh-CN" altLang="en-US" sz="1200" dirty="0">
                <a:solidFill>
                  <a:srgbClr val="FA12B8"/>
                </a:solidFill>
              </a:rPr>
              <a:t>电流数值应选择有效值</a:t>
            </a:r>
            <a:r>
              <a:rPr lang="zh-CN" altLang="en-US" sz="1050" dirty="0">
                <a:solidFill>
                  <a:srgbClr val="FA12B8"/>
                </a:solidFill>
              </a:rPr>
              <a:t>（Arms）而非峰值(Amp</a:t>
            </a:r>
            <a:r>
              <a:rPr lang="zh-CN" altLang="en-US" sz="1050" dirty="0">
                <a:solidFill>
                  <a:srgbClr val="FF0000"/>
                </a:solidFill>
              </a:rPr>
              <a:t>)</a:t>
            </a:r>
          </a:p>
        </p:txBody>
      </p:sp>
      <p:sp>
        <p:nvSpPr>
          <p:cNvPr id="31" name="矩形 30"/>
          <p:cNvSpPr/>
          <p:nvPr/>
        </p:nvSpPr>
        <p:spPr>
          <a:xfrm>
            <a:off x="1307887" y="2504242"/>
            <a:ext cx="292676" cy="12151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20" name="直接连接符 19"/>
          <p:cNvCxnSpPr/>
          <p:nvPr/>
        </p:nvCxnSpPr>
        <p:spPr>
          <a:xfrm>
            <a:off x="1454225" y="2625756"/>
            <a:ext cx="0" cy="140415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35778" y="4029912"/>
            <a:ext cx="2862320" cy="802207"/>
          </a:xfrm>
          <a:prstGeom prst="rect">
            <a:avLst/>
          </a:prstGeom>
          <a:noFill/>
        </p:spPr>
        <p:txBody>
          <a:bodyPr wrap="square" rtlCol="0">
            <a:spAutoFit/>
          </a:bodyPr>
          <a:lstStyle/>
          <a:p>
            <a:r>
              <a:rPr lang="zh-CN" altLang="en-US" sz="1200" dirty="0">
                <a:solidFill>
                  <a:srgbClr val="2654E6"/>
                </a:solidFill>
              </a:rPr>
              <a:t>      设置新电机参数，根据实际单位设置输入完成后，需点击写入驱动器，  才能成功写入参数。</a:t>
            </a:r>
          </a:p>
          <a:p>
            <a:endParaRPr lang="zh-CN" altLang="en-US" sz="1013" dirty="0"/>
          </a:p>
        </p:txBody>
      </p:sp>
      <p:sp>
        <p:nvSpPr>
          <p:cNvPr id="7" name="矩形 6"/>
          <p:cNvSpPr/>
          <p:nvPr/>
        </p:nvSpPr>
        <p:spPr>
          <a:xfrm>
            <a:off x="3846169" y="3925393"/>
            <a:ext cx="3010037" cy="253916"/>
          </a:xfrm>
          <a:prstGeom prst="rect">
            <a:avLst/>
          </a:prstGeom>
        </p:spPr>
        <p:txBody>
          <a:bodyPr wrap="square">
            <a:spAutoFit/>
          </a:bodyPr>
          <a:lstStyle/>
          <a:p>
            <a:r>
              <a:rPr lang="zh-CN" altLang="en-US" sz="1050" dirty="0">
                <a:solidFill>
                  <a:srgbClr val="FA12B8"/>
                </a:solidFill>
              </a:rPr>
              <a:t>      关于电流的峰值和有效值关系</a:t>
            </a:r>
            <a:r>
              <a:rPr lang="en-US" altLang="zh-CN" sz="1050" dirty="0">
                <a:solidFill>
                  <a:srgbClr val="FA12B8"/>
                </a:solidFill>
              </a:rPr>
              <a:t>: peak=√2 </a:t>
            </a:r>
            <a:r>
              <a:rPr lang="en-US" altLang="zh-CN" sz="1050" dirty="0" err="1">
                <a:solidFill>
                  <a:srgbClr val="FA12B8"/>
                </a:solidFill>
              </a:rPr>
              <a:t>rms</a:t>
            </a:r>
            <a:endParaRPr lang="en-US" altLang="zh-CN" sz="1050" dirty="0">
              <a:solidFill>
                <a:srgbClr val="FA12B8"/>
              </a:solidFill>
            </a:endParaRPr>
          </a:p>
        </p:txBody>
      </p:sp>
    </p:spTree>
    <p:extLst>
      <p:ext uri="{BB962C8B-B14F-4D97-AF65-F5344CB8AC3E}">
        <p14:creationId xmlns:p14="http://schemas.microsoft.com/office/powerpoint/2010/main" val="944915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23334"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243666"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sp>
        <p:nvSpPr>
          <p:cNvPr id="5" name="平行四边形 4"/>
          <p:cNvSpPr/>
          <p:nvPr/>
        </p:nvSpPr>
        <p:spPr>
          <a:xfrm>
            <a:off x="1280434" y="107139"/>
            <a:ext cx="5679321" cy="535785"/>
          </a:xfrm>
          <a:prstGeom prst="parallelogram">
            <a:avLst/>
          </a:prstGeom>
          <a:solidFill>
            <a:schemeClr val="tx2"/>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b="1" dirty="0">
                <a:solidFill>
                  <a:schemeClr val="bg1"/>
                </a:solidFill>
                <a:latin typeface="微软雅黑" panose="020B0503020204020204" pitchFamily="34" charset="-122"/>
                <a:ea typeface="微软雅黑" panose="020B0503020204020204" pitchFamily="34" charset="-122"/>
              </a:rPr>
              <a:t> 四 </a:t>
            </a:r>
            <a:r>
              <a:rPr lang="en-US" altLang="zh-CN" sz="2400" b="1" dirty="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编码器反馈设定 </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478" y="735546"/>
            <a:ext cx="4455114" cy="3186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矩形 7"/>
          <p:cNvSpPr/>
          <p:nvPr/>
        </p:nvSpPr>
        <p:spPr>
          <a:xfrm>
            <a:off x="451106" y="1707654"/>
            <a:ext cx="292676" cy="16201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a:off x="1261196" y="1113588"/>
            <a:ext cx="2322258"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7" name="直接连接符 6"/>
          <p:cNvCxnSpPr/>
          <p:nvPr/>
        </p:nvCxnSpPr>
        <p:spPr>
          <a:xfrm>
            <a:off x="3583454" y="1221600"/>
            <a:ext cx="135015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959562" y="843558"/>
            <a:ext cx="2132298" cy="1338828"/>
          </a:xfrm>
          <a:prstGeom prst="rect">
            <a:avLst/>
          </a:prstGeom>
          <a:noFill/>
        </p:spPr>
        <p:txBody>
          <a:bodyPr wrap="square" rtlCol="0">
            <a:spAutoFit/>
          </a:bodyPr>
          <a:lstStyle/>
          <a:p>
            <a:r>
              <a:rPr lang="zh-CN" altLang="en-US" sz="900" dirty="0">
                <a:solidFill>
                  <a:srgbClr val="2654E6"/>
                </a:solidFill>
              </a:rPr>
              <a:t>编码器反馈类型:</a:t>
            </a:r>
          </a:p>
          <a:p>
            <a:r>
              <a:rPr lang="zh-CN" altLang="en-US" sz="900" dirty="0">
                <a:solidFill>
                  <a:srgbClr val="2654E6"/>
                </a:solidFill>
              </a:rPr>
              <a:t>1</a:t>
            </a:r>
            <a:r>
              <a:rPr lang="en-US" altLang="zh-CN" sz="900" dirty="0">
                <a:solidFill>
                  <a:srgbClr val="2654E6"/>
                </a:solidFill>
              </a:rPr>
              <a:t>.</a:t>
            </a:r>
            <a:r>
              <a:rPr lang="zh-CN" altLang="en-US" sz="900" dirty="0">
                <a:solidFill>
                  <a:srgbClr val="2654E6"/>
                </a:solidFill>
              </a:rPr>
              <a:t>若模拟量光栅尺则选择正弦编码器上电使能初始化</a:t>
            </a:r>
          </a:p>
          <a:p>
            <a:r>
              <a:rPr lang="zh-CN" altLang="en-US" sz="900" dirty="0">
                <a:solidFill>
                  <a:srgbClr val="2654E6"/>
                </a:solidFill>
              </a:rPr>
              <a:t>2</a:t>
            </a:r>
            <a:r>
              <a:rPr lang="en-US" altLang="zh-CN" sz="900" dirty="0">
                <a:solidFill>
                  <a:srgbClr val="2654E6"/>
                </a:solidFill>
              </a:rPr>
              <a:t>.</a:t>
            </a:r>
            <a:r>
              <a:rPr lang="zh-CN" altLang="en-US" sz="900" dirty="0">
                <a:solidFill>
                  <a:srgbClr val="2654E6"/>
                </a:solidFill>
              </a:rPr>
              <a:t>若为数字量光栅尺，则选择 增量式编码器上电使能初始化</a:t>
            </a:r>
          </a:p>
          <a:p>
            <a:r>
              <a:rPr lang="zh-CN" altLang="en-US" sz="900" dirty="0">
                <a:solidFill>
                  <a:srgbClr val="FA12B8"/>
                </a:solidFill>
              </a:rPr>
              <a:t>注意点</a:t>
            </a:r>
            <a:r>
              <a:rPr lang="en-US" altLang="zh-CN" sz="900" dirty="0">
                <a:solidFill>
                  <a:srgbClr val="FA12B8"/>
                </a:solidFill>
              </a:rPr>
              <a:t>:</a:t>
            </a:r>
            <a:r>
              <a:rPr lang="zh-CN" altLang="en-US" sz="900" dirty="0">
                <a:solidFill>
                  <a:srgbClr val="FA12B8"/>
                </a:solidFill>
              </a:rPr>
              <a:t>编码器不能选择带”Z“的选项</a:t>
            </a:r>
            <a:endParaRPr lang="en-US" altLang="zh-CN" sz="900" dirty="0">
              <a:solidFill>
                <a:srgbClr val="FA12B8"/>
              </a:solidFill>
            </a:endParaRPr>
          </a:p>
          <a:p>
            <a:r>
              <a:rPr lang="en-US" altLang="zh-CN" sz="900" dirty="0">
                <a:solidFill>
                  <a:srgbClr val="2654E6"/>
                </a:solidFill>
              </a:rPr>
              <a:t>3.</a:t>
            </a:r>
            <a:r>
              <a:rPr lang="zh-CN" altLang="en-US" sz="900" dirty="0">
                <a:solidFill>
                  <a:srgbClr val="2654E6"/>
                </a:solidFill>
              </a:rPr>
              <a:t>绝对式编码器需要根据实际使用型号来进行选择设定</a:t>
            </a:r>
            <a:r>
              <a:rPr lang="zh-CN" altLang="en-US" sz="900" dirty="0">
                <a:solidFill>
                  <a:srgbClr val="FA12B8"/>
                </a:solidFill>
              </a:rPr>
              <a:t>（数据长度</a:t>
            </a:r>
            <a:r>
              <a:rPr lang="en-US" altLang="zh-CN" sz="900" dirty="0">
                <a:solidFill>
                  <a:srgbClr val="FA12B8"/>
                </a:solidFill>
              </a:rPr>
              <a:t>/</a:t>
            </a:r>
            <a:r>
              <a:rPr lang="zh-CN" altLang="en-US" sz="900" dirty="0">
                <a:solidFill>
                  <a:srgbClr val="FA12B8"/>
                </a:solidFill>
              </a:rPr>
              <a:t>有效分辨率的比特值设定一定要准确无误）</a:t>
            </a:r>
          </a:p>
        </p:txBody>
      </p:sp>
      <p:sp>
        <p:nvSpPr>
          <p:cNvPr id="15" name="矩形 14"/>
          <p:cNvSpPr/>
          <p:nvPr/>
        </p:nvSpPr>
        <p:spPr>
          <a:xfrm>
            <a:off x="1207190" y="1570467"/>
            <a:ext cx="2322258"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14" name="直接连接符 13"/>
          <p:cNvCxnSpPr/>
          <p:nvPr/>
        </p:nvCxnSpPr>
        <p:spPr>
          <a:xfrm>
            <a:off x="3583454" y="1788663"/>
            <a:ext cx="1350150" cy="105311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933604" y="2388825"/>
            <a:ext cx="2171741" cy="1633204"/>
          </a:xfrm>
          <a:prstGeom prst="rect">
            <a:avLst/>
          </a:prstGeom>
          <a:noFill/>
        </p:spPr>
        <p:txBody>
          <a:bodyPr wrap="square" rtlCol="0">
            <a:spAutoFit/>
          </a:bodyPr>
          <a:lstStyle/>
          <a:p>
            <a:r>
              <a:rPr lang="zh-CN" altLang="en-US" sz="900" dirty="0">
                <a:solidFill>
                  <a:srgbClr val="2654E6"/>
                </a:solidFill>
                <a:latin typeface="华文新魏" pitchFamily="2" charset="-122"/>
                <a:ea typeface="华文新魏" pitchFamily="2" charset="-122"/>
              </a:rPr>
              <a:t>设置编码器的分辨率：</a:t>
            </a:r>
          </a:p>
          <a:p>
            <a:r>
              <a:rPr lang="zh-CN" altLang="en-US" sz="900" dirty="0">
                <a:solidFill>
                  <a:srgbClr val="2654E6"/>
                </a:solidFill>
                <a:latin typeface="华文新魏" pitchFamily="2" charset="-122"/>
                <a:ea typeface="华文新魏" pitchFamily="2" charset="-122"/>
              </a:rPr>
              <a:t>确认“每转线数“设置正确：如模拟量光栅尺，节距为60mm,光栅尺为</a:t>
            </a:r>
            <a:r>
              <a:rPr lang="en-US" altLang="zh-CN" sz="900" dirty="0">
                <a:solidFill>
                  <a:srgbClr val="2654E6"/>
                </a:solidFill>
                <a:latin typeface="华文新魏" pitchFamily="2" charset="-122"/>
                <a:ea typeface="华文新魏" pitchFamily="2" charset="-122"/>
              </a:rPr>
              <a:t>40</a:t>
            </a:r>
            <a:r>
              <a:rPr lang="zh-CN" altLang="en-US" sz="900" dirty="0">
                <a:solidFill>
                  <a:srgbClr val="2654E6"/>
                </a:solidFill>
                <a:latin typeface="华文新魏" pitchFamily="2" charset="-122"/>
                <a:ea typeface="华文新魏" pitchFamily="2" charset="-122"/>
              </a:rPr>
              <a:t>μm模拟信号的直线电机，应设置为60*1000/</a:t>
            </a:r>
            <a:r>
              <a:rPr lang="en-US" altLang="zh-CN" sz="900" dirty="0">
                <a:solidFill>
                  <a:srgbClr val="2654E6"/>
                </a:solidFill>
                <a:latin typeface="华文新魏" pitchFamily="2" charset="-122"/>
                <a:ea typeface="华文新魏" pitchFamily="2" charset="-122"/>
              </a:rPr>
              <a:t>40</a:t>
            </a:r>
            <a:r>
              <a:rPr lang="zh-CN" altLang="en-US" sz="900" dirty="0">
                <a:solidFill>
                  <a:srgbClr val="2654E6"/>
                </a:solidFill>
                <a:latin typeface="华文新魏" pitchFamily="2" charset="-122"/>
                <a:ea typeface="华文新魏" pitchFamily="2" charset="-122"/>
              </a:rPr>
              <a:t>=</a:t>
            </a:r>
            <a:r>
              <a:rPr lang="en-US" altLang="zh-CN" sz="900" dirty="0">
                <a:solidFill>
                  <a:srgbClr val="2654E6"/>
                </a:solidFill>
                <a:latin typeface="华文新魏" pitchFamily="2" charset="-122"/>
                <a:ea typeface="华文新魏" pitchFamily="2" charset="-122"/>
              </a:rPr>
              <a:t>15</a:t>
            </a:r>
            <a:r>
              <a:rPr lang="zh-CN" altLang="en-US" sz="900" dirty="0">
                <a:solidFill>
                  <a:srgbClr val="2654E6"/>
                </a:solidFill>
                <a:latin typeface="华文新魏" pitchFamily="2" charset="-122"/>
                <a:ea typeface="华文新魏" pitchFamily="2" charset="-122"/>
              </a:rPr>
              <a:t>00</a:t>
            </a:r>
          </a:p>
          <a:p>
            <a:r>
              <a:rPr lang="zh-CN" altLang="en-US" sz="900" dirty="0">
                <a:solidFill>
                  <a:srgbClr val="2654E6"/>
                </a:solidFill>
                <a:latin typeface="华文新魏" pitchFamily="2" charset="-122"/>
                <a:ea typeface="华文新魏" pitchFamily="2" charset="-122"/>
              </a:rPr>
              <a:t>若数字量光栅尺，节距为6</a:t>
            </a:r>
            <a:r>
              <a:rPr lang="en-US" altLang="zh-CN" sz="900" dirty="0">
                <a:solidFill>
                  <a:srgbClr val="2654E6"/>
                </a:solidFill>
                <a:latin typeface="华文新魏" pitchFamily="2" charset="-122"/>
                <a:ea typeface="华文新魏" pitchFamily="2" charset="-122"/>
              </a:rPr>
              <a:t>4</a:t>
            </a:r>
            <a:r>
              <a:rPr lang="zh-CN" altLang="en-US" sz="900" dirty="0">
                <a:solidFill>
                  <a:srgbClr val="2654E6"/>
                </a:solidFill>
                <a:latin typeface="华文新魏" pitchFamily="2" charset="-122"/>
                <a:ea typeface="华文新魏" pitchFamily="2" charset="-122"/>
              </a:rPr>
              <a:t>mm,光栅尺为</a:t>
            </a:r>
            <a:r>
              <a:rPr lang="en-US" altLang="zh-CN" sz="900" dirty="0">
                <a:solidFill>
                  <a:srgbClr val="2654E6"/>
                </a:solidFill>
                <a:latin typeface="华文新魏" pitchFamily="2" charset="-122"/>
                <a:ea typeface="华文新魏" pitchFamily="2" charset="-122"/>
              </a:rPr>
              <a:t>1</a:t>
            </a:r>
            <a:r>
              <a:rPr lang="zh-CN" altLang="en-US" sz="900" dirty="0">
                <a:solidFill>
                  <a:srgbClr val="2654E6"/>
                </a:solidFill>
                <a:latin typeface="华文新魏" pitchFamily="2" charset="-122"/>
                <a:ea typeface="华文新魏" pitchFamily="2" charset="-122"/>
              </a:rPr>
              <a:t>μm分辨率直线电机则“每转线数”为6</a:t>
            </a:r>
            <a:r>
              <a:rPr lang="en-US" altLang="zh-CN" sz="900" dirty="0">
                <a:solidFill>
                  <a:srgbClr val="2654E6"/>
                </a:solidFill>
                <a:latin typeface="华文新魏" pitchFamily="2" charset="-122"/>
                <a:ea typeface="华文新魏" pitchFamily="2" charset="-122"/>
              </a:rPr>
              <a:t>4</a:t>
            </a:r>
            <a:r>
              <a:rPr lang="zh-CN" altLang="en-US" sz="900" dirty="0">
                <a:solidFill>
                  <a:srgbClr val="2654E6"/>
                </a:solidFill>
                <a:latin typeface="华文新魏" pitchFamily="2" charset="-122"/>
                <a:ea typeface="华文新魏" pitchFamily="2" charset="-122"/>
              </a:rPr>
              <a:t>*1000/</a:t>
            </a:r>
            <a:r>
              <a:rPr lang="en-US" altLang="zh-CN" sz="900" dirty="0">
                <a:solidFill>
                  <a:srgbClr val="2654E6"/>
                </a:solidFill>
                <a:latin typeface="华文新魏" pitchFamily="2" charset="-122"/>
                <a:ea typeface="华文新魏" pitchFamily="2" charset="-122"/>
              </a:rPr>
              <a:t>1</a:t>
            </a:r>
            <a:r>
              <a:rPr lang="zh-CN" altLang="en-US" sz="900" dirty="0">
                <a:solidFill>
                  <a:srgbClr val="2654E6"/>
                </a:solidFill>
                <a:latin typeface="华文新魏" pitchFamily="2" charset="-122"/>
                <a:ea typeface="华文新魏" pitchFamily="2" charset="-122"/>
              </a:rPr>
              <a:t>/4=</a:t>
            </a:r>
            <a:r>
              <a:rPr lang="en-US" altLang="zh-CN" sz="900" dirty="0">
                <a:solidFill>
                  <a:srgbClr val="2654E6"/>
                </a:solidFill>
                <a:latin typeface="华文新魏" pitchFamily="2" charset="-122"/>
                <a:ea typeface="华文新魏" pitchFamily="2" charset="-122"/>
              </a:rPr>
              <a:t>16000</a:t>
            </a:r>
            <a:endParaRPr lang="zh-CN" altLang="en-US" sz="900" dirty="0">
              <a:solidFill>
                <a:srgbClr val="2654E6"/>
              </a:solidFill>
              <a:latin typeface="华文新魏" pitchFamily="2" charset="-122"/>
              <a:ea typeface="华文新魏" pitchFamily="2" charset="-122"/>
            </a:endParaRPr>
          </a:p>
          <a:p>
            <a:r>
              <a:rPr lang="zh-CN" altLang="en-US" sz="900" dirty="0">
                <a:solidFill>
                  <a:srgbClr val="2654E6"/>
                </a:solidFill>
                <a:latin typeface="华文新魏" pitchFamily="2" charset="-122"/>
                <a:ea typeface="华文新魏" pitchFamily="2" charset="-122"/>
              </a:rPr>
              <a:t>如果未接霍尔开关，设定寻找相位角参数：一般选择换向方式为4-smoth start</a:t>
            </a:r>
          </a:p>
          <a:p>
            <a:endParaRPr lang="zh-CN" altLang="en-US" sz="1013" dirty="0"/>
          </a:p>
        </p:txBody>
      </p:sp>
      <p:sp>
        <p:nvSpPr>
          <p:cNvPr id="17" name="矩形 16"/>
          <p:cNvSpPr/>
          <p:nvPr/>
        </p:nvSpPr>
        <p:spPr>
          <a:xfrm>
            <a:off x="4663574" y="3923632"/>
            <a:ext cx="2296181" cy="438582"/>
          </a:xfrm>
          <a:prstGeom prst="rect">
            <a:avLst/>
          </a:prstGeom>
        </p:spPr>
        <p:txBody>
          <a:bodyPr wrap="square">
            <a:spAutoFit/>
          </a:bodyPr>
          <a:lstStyle/>
          <a:p>
            <a:r>
              <a:rPr lang="zh-CN" altLang="en-US" sz="750" dirty="0">
                <a:solidFill>
                  <a:srgbClr val="FA12B8"/>
                </a:solidFill>
              </a:rPr>
              <a:t>注意</a:t>
            </a:r>
            <a:r>
              <a:rPr lang="en-US" altLang="zh-CN" sz="750" dirty="0">
                <a:solidFill>
                  <a:srgbClr val="FA12B8"/>
                </a:solidFill>
              </a:rPr>
              <a:t>: </a:t>
            </a:r>
            <a:r>
              <a:rPr lang="zh-CN" altLang="en-US" sz="750" dirty="0">
                <a:solidFill>
                  <a:srgbClr val="FA12B8"/>
                </a:solidFill>
              </a:rPr>
              <a:t>如无霍尔传感器则需要上电使能</a:t>
            </a:r>
            <a:r>
              <a:rPr lang="en-US" altLang="zh-CN" sz="750" dirty="0">
                <a:solidFill>
                  <a:srgbClr val="FA12B8"/>
                </a:solidFill>
              </a:rPr>
              <a:t>PHASEFIND</a:t>
            </a:r>
            <a:r>
              <a:rPr lang="zh-CN" altLang="en-US" sz="750" dirty="0">
                <a:solidFill>
                  <a:srgbClr val="FA12B8"/>
                </a:solidFill>
              </a:rPr>
              <a:t>初始化；初始化时间为</a:t>
            </a:r>
            <a:r>
              <a:rPr lang="en-US" altLang="zh-CN" sz="750" dirty="0">
                <a:solidFill>
                  <a:srgbClr val="FA12B8"/>
                </a:solidFill>
              </a:rPr>
              <a:t>100</a:t>
            </a:r>
            <a:r>
              <a:rPr lang="zh-CN" altLang="en-US" sz="750" dirty="0">
                <a:solidFill>
                  <a:srgbClr val="FA12B8"/>
                </a:solidFill>
              </a:rPr>
              <a:t>ms；编码器初始化电流</a:t>
            </a:r>
            <a:r>
              <a:rPr lang="en-US" altLang="zh-CN" sz="750" dirty="0">
                <a:solidFill>
                  <a:srgbClr val="FA12B8"/>
                </a:solidFill>
              </a:rPr>
              <a:t>2</a:t>
            </a:r>
            <a:r>
              <a:rPr lang="zh-CN" altLang="en-US" sz="750" dirty="0">
                <a:solidFill>
                  <a:srgbClr val="FA12B8"/>
                </a:solidFill>
              </a:rPr>
              <a:t>A；初始化增益为</a:t>
            </a:r>
            <a:r>
              <a:rPr lang="en-US" altLang="zh-CN" sz="750" dirty="0">
                <a:solidFill>
                  <a:srgbClr val="FA12B8"/>
                </a:solidFill>
              </a:rPr>
              <a:t>1</a:t>
            </a:r>
            <a:endParaRPr lang="zh-CN" altLang="en-US" sz="750" dirty="0">
              <a:solidFill>
                <a:srgbClr val="FA12B8"/>
              </a:solidFill>
            </a:endParaRPr>
          </a:p>
        </p:txBody>
      </p:sp>
      <p:sp>
        <p:nvSpPr>
          <p:cNvPr id="22" name="矩形 21"/>
          <p:cNvSpPr/>
          <p:nvPr/>
        </p:nvSpPr>
        <p:spPr>
          <a:xfrm>
            <a:off x="3583454" y="3219822"/>
            <a:ext cx="1188132" cy="64807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19" name="直接连接符 18"/>
          <p:cNvCxnSpPr/>
          <p:nvPr/>
        </p:nvCxnSpPr>
        <p:spPr>
          <a:xfrm flipH="1">
            <a:off x="3118794" y="3867894"/>
            <a:ext cx="486054" cy="216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018169" y="4065355"/>
            <a:ext cx="3159351" cy="732958"/>
          </a:xfrm>
          <a:prstGeom prst="rect">
            <a:avLst/>
          </a:prstGeom>
          <a:noFill/>
        </p:spPr>
        <p:txBody>
          <a:bodyPr wrap="square" rtlCol="0">
            <a:spAutoFit/>
          </a:bodyPr>
          <a:lstStyle/>
          <a:p>
            <a:r>
              <a:rPr lang="zh-CN" altLang="en-US" sz="1050" dirty="0">
                <a:solidFill>
                  <a:srgbClr val="2654E6"/>
                </a:solidFill>
              </a:rPr>
              <a:t>“编码器模拟”---“模式“（有0，1，2三个值，0代表OFF，1用于旋转电机，2用于直线电机），代表驱动器反馈给上位机，此数值为4倍频之前</a:t>
            </a:r>
          </a:p>
          <a:p>
            <a:endParaRPr lang="zh-CN" altLang="en-US" sz="1013" dirty="0"/>
          </a:p>
        </p:txBody>
      </p:sp>
    </p:spTree>
    <p:extLst>
      <p:ext uri="{BB962C8B-B14F-4D97-AF65-F5344CB8AC3E}">
        <p14:creationId xmlns:p14="http://schemas.microsoft.com/office/powerpoint/2010/main" val="988757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592667"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074333"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sp>
        <p:nvSpPr>
          <p:cNvPr id="5" name="平行四边形 4"/>
          <p:cNvSpPr/>
          <p:nvPr/>
        </p:nvSpPr>
        <p:spPr>
          <a:xfrm>
            <a:off x="1111101" y="107139"/>
            <a:ext cx="5679321" cy="535785"/>
          </a:xfrm>
          <a:prstGeom prst="parallelogram">
            <a:avLst/>
          </a:prstGeom>
          <a:solidFill>
            <a:schemeClr val="tx2"/>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b="1" dirty="0">
                <a:solidFill>
                  <a:schemeClr val="bg1"/>
                </a:solidFill>
                <a:latin typeface="微软雅黑" panose="020B0503020204020204" pitchFamily="34" charset="-122"/>
                <a:ea typeface="微软雅黑" panose="020B0503020204020204" pitchFamily="34" charset="-122"/>
              </a:rPr>
              <a:t> 五 </a:t>
            </a:r>
            <a:r>
              <a:rPr lang="en-US" altLang="zh-CN" sz="2400" b="1" dirty="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限值设定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791" y="793981"/>
            <a:ext cx="4536504" cy="2965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8"/>
          <p:cNvSpPr/>
          <p:nvPr/>
        </p:nvSpPr>
        <p:spPr>
          <a:xfrm>
            <a:off x="659815" y="1707654"/>
            <a:ext cx="243027" cy="16201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矩形 9"/>
          <p:cNvSpPr/>
          <p:nvPr/>
        </p:nvSpPr>
        <p:spPr>
          <a:xfrm>
            <a:off x="1820944" y="951570"/>
            <a:ext cx="567063" cy="16201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矩形 10"/>
          <p:cNvSpPr/>
          <p:nvPr/>
        </p:nvSpPr>
        <p:spPr>
          <a:xfrm>
            <a:off x="3198097" y="1383618"/>
            <a:ext cx="1296144"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矩形 11"/>
          <p:cNvSpPr/>
          <p:nvPr/>
        </p:nvSpPr>
        <p:spPr>
          <a:xfrm>
            <a:off x="3198097" y="1653648"/>
            <a:ext cx="1296144"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8" name="直接连接符 7"/>
          <p:cNvCxnSpPr/>
          <p:nvPr/>
        </p:nvCxnSpPr>
        <p:spPr>
          <a:xfrm>
            <a:off x="4494241" y="1491630"/>
            <a:ext cx="32403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2" idx="3"/>
          </p:cNvCxnSpPr>
          <p:nvPr/>
        </p:nvCxnSpPr>
        <p:spPr>
          <a:xfrm>
            <a:off x="4494241" y="1761660"/>
            <a:ext cx="32403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818277" y="1491630"/>
            <a:ext cx="0" cy="27003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818277" y="1626645"/>
            <a:ext cx="21602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004707" y="1288018"/>
            <a:ext cx="1541762" cy="646331"/>
          </a:xfrm>
          <a:prstGeom prst="rect">
            <a:avLst/>
          </a:prstGeom>
          <a:noFill/>
        </p:spPr>
        <p:txBody>
          <a:bodyPr wrap="square" rtlCol="0">
            <a:spAutoFit/>
          </a:bodyPr>
          <a:lstStyle/>
          <a:p>
            <a:r>
              <a:rPr lang="zh-CN" altLang="en-US" sz="1200" dirty="0">
                <a:solidFill>
                  <a:srgbClr val="2654E6"/>
                </a:solidFill>
              </a:rPr>
              <a:t>   根据实际精度来设定最大位置误差</a:t>
            </a:r>
            <a:r>
              <a:rPr lang="en-US" altLang="zh-CN" sz="1200" dirty="0">
                <a:solidFill>
                  <a:srgbClr val="2654E6"/>
                </a:solidFill>
              </a:rPr>
              <a:t>/</a:t>
            </a:r>
            <a:r>
              <a:rPr lang="zh-CN" altLang="en-US" sz="1200" dirty="0">
                <a:solidFill>
                  <a:srgbClr val="2654E6"/>
                </a:solidFill>
              </a:rPr>
              <a:t>到位位置误差</a:t>
            </a:r>
          </a:p>
        </p:txBody>
      </p:sp>
    </p:spTree>
    <p:extLst>
      <p:ext uri="{BB962C8B-B14F-4D97-AF65-F5344CB8AC3E}">
        <p14:creationId xmlns:p14="http://schemas.microsoft.com/office/powerpoint/2010/main" val="577409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784577"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1882423"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899" y="735546"/>
            <a:ext cx="2862318" cy="2970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6187" y="735546"/>
            <a:ext cx="3078342" cy="2970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矩形 7"/>
          <p:cNvSpPr/>
          <p:nvPr/>
        </p:nvSpPr>
        <p:spPr>
          <a:xfrm>
            <a:off x="719149" y="951570"/>
            <a:ext cx="396828" cy="16201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a:off x="3708265" y="951570"/>
            <a:ext cx="396828" cy="16201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矩形 9"/>
          <p:cNvSpPr/>
          <p:nvPr/>
        </p:nvSpPr>
        <p:spPr>
          <a:xfrm>
            <a:off x="1872061" y="2301720"/>
            <a:ext cx="666858" cy="4320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矩形 10"/>
          <p:cNvSpPr/>
          <p:nvPr/>
        </p:nvSpPr>
        <p:spPr>
          <a:xfrm>
            <a:off x="1872061" y="2949792"/>
            <a:ext cx="666858" cy="4320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矩形 11"/>
          <p:cNvSpPr/>
          <p:nvPr/>
        </p:nvSpPr>
        <p:spPr>
          <a:xfrm>
            <a:off x="4661587" y="2355726"/>
            <a:ext cx="720864" cy="4320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矩形 12"/>
          <p:cNvSpPr/>
          <p:nvPr/>
        </p:nvSpPr>
        <p:spPr>
          <a:xfrm>
            <a:off x="4661587" y="3003798"/>
            <a:ext cx="720864" cy="4320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22" name="直接连接符 21"/>
          <p:cNvCxnSpPr/>
          <p:nvPr/>
        </p:nvCxnSpPr>
        <p:spPr>
          <a:xfrm flipH="1">
            <a:off x="1602031" y="2517744"/>
            <a:ext cx="27003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5857" y="2193708"/>
            <a:ext cx="1670732" cy="761747"/>
          </a:xfrm>
          <a:prstGeom prst="rect">
            <a:avLst/>
          </a:prstGeom>
          <a:noFill/>
        </p:spPr>
        <p:txBody>
          <a:bodyPr wrap="square" rtlCol="0">
            <a:spAutoFit/>
          </a:bodyPr>
          <a:lstStyle/>
          <a:p>
            <a:r>
              <a:rPr lang="zh-CN" altLang="en-US" sz="1200" dirty="0">
                <a:solidFill>
                  <a:srgbClr val="2654E6"/>
                </a:solidFill>
              </a:rPr>
              <a:t> </a:t>
            </a:r>
            <a:r>
              <a:rPr lang="zh-CN" altLang="en-US" sz="1050" dirty="0">
                <a:solidFill>
                  <a:srgbClr val="2654E6"/>
                </a:solidFill>
              </a:rPr>
              <a:t>  最大速度是根据电机最大转速和驱动驱动器能支持的最大速度取双方限值小的值来进行设定</a:t>
            </a:r>
            <a:endParaRPr lang="zh-CN" altLang="en-US" sz="1050" dirty="0">
              <a:solidFill>
                <a:srgbClr val="FA12B8"/>
              </a:solidFill>
            </a:endParaRPr>
          </a:p>
        </p:txBody>
      </p:sp>
      <p:cxnSp>
        <p:nvCxnSpPr>
          <p:cNvPr id="33" name="直接连接符 32"/>
          <p:cNvCxnSpPr/>
          <p:nvPr/>
        </p:nvCxnSpPr>
        <p:spPr>
          <a:xfrm flipH="1">
            <a:off x="4356337" y="2571750"/>
            <a:ext cx="27003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898175" y="2288218"/>
            <a:ext cx="1536771" cy="738664"/>
          </a:xfrm>
          <a:prstGeom prst="rect">
            <a:avLst/>
          </a:prstGeom>
          <a:noFill/>
        </p:spPr>
        <p:txBody>
          <a:bodyPr wrap="square" rtlCol="0">
            <a:spAutoFit/>
          </a:bodyPr>
          <a:lstStyle/>
          <a:p>
            <a:r>
              <a:rPr lang="zh-CN" altLang="en-US" sz="1050" dirty="0">
                <a:solidFill>
                  <a:srgbClr val="2654E6"/>
                </a:solidFill>
              </a:rPr>
              <a:t>    驱动器电流限定是根据驱动器峰值电流和电机峰值电流取双方电流值小的来进行设定</a:t>
            </a:r>
            <a:endParaRPr lang="zh-CN" altLang="en-US" sz="1050" dirty="0">
              <a:solidFill>
                <a:srgbClr val="FA12B8"/>
              </a:solidFill>
            </a:endParaRPr>
          </a:p>
        </p:txBody>
      </p:sp>
      <p:sp>
        <p:nvSpPr>
          <p:cNvPr id="32" name="TextBox 31"/>
          <p:cNvSpPr txBox="1"/>
          <p:nvPr/>
        </p:nvSpPr>
        <p:spPr>
          <a:xfrm>
            <a:off x="3350404" y="3684756"/>
            <a:ext cx="3078342" cy="617541"/>
          </a:xfrm>
          <a:prstGeom prst="rect">
            <a:avLst/>
          </a:prstGeom>
          <a:noFill/>
        </p:spPr>
        <p:txBody>
          <a:bodyPr wrap="square" rtlCol="0">
            <a:spAutoFit/>
          </a:bodyPr>
          <a:lstStyle/>
          <a:p>
            <a:r>
              <a:rPr lang="zh-CN" altLang="en-US" sz="1200" dirty="0">
                <a:solidFill>
                  <a:srgbClr val="FA12B8"/>
                </a:solidFill>
              </a:rPr>
              <a:t>  用户电流设定不可超过限定电流</a:t>
            </a:r>
            <a:r>
              <a:rPr lang="en-US" altLang="zh-CN" sz="1200" dirty="0">
                <a:solidFill>
                  <a:srgbClr val="FA12B8"/>
                </a:solidFill>
              </a:rPr>
              <a:t>/</a:t>
            </a:r>
            <a:r>
              <a:rPr lang="zh-CN" altLang="en-US" sz="1200" dirty="0">
                <a:solidFill>
                  <a:srgbClr val="FA12B8"/>
                </a:solidFill>
              </a:rPr>
              <a:t>也不可设定太低避免出现电机不动作等情况</a:t>
            </a:r>
          </a:p>
          <a:p>
            <a:endParaRPr lang="zh-CN" altLang="en-US" sz="1013" dirty="0"/>
          </a:p>
        </p:txBody>
      </p:sp>
      <p:cxnSp>
        <p:nvCxnSpPr>
          <p:cNvPr id="38" name="直接连接符 37"/>
          <p:cNvCxnSpPr/>
          <p:nvPr/>
        </p:nvCxnSpPr>
        <p:spPr>
          <a:xfrm>
            <a:off x="5022019" y="3435847"/>
            <a:ext cx="0" cy="24890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205490" y="3381841"/>
            <a:ext cx="0" cy="30291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1115978" y="3707618"/>
            <a:ext cx="2091005" cy="617541"/>
          </a:xfrm>
          <a:prstGeom prst="rect">
            <a:avLst/>
          </a:prstGeom>
          <a:noFill/>
        </p:spPr>
        <p:txBody>
          <a:bodyPr wrap="square" rtlCol="0">
            <a:spAutoFit/>
          </a:bodyPr>
          <a:lstStyle/>
          <a:p>
            <a:r>
              <a:rPr lang="zh-CN" altLang="en-US" sz="1200" dirty="0">
                <a:solidFill>
                  <a:srgbClr val="FA12B8"/>
                </a:solidFill>
              </a:rPr>
              <a:t>  用户设定的速度不可超过最大速度值</a:t>
            </a:r>
          </a:p>
          <a:p>
            <a:endParaRPr lang="zh-CN" altLang="en-US" sz="1013" dirty="0"/>
          </a:p>
        </p:txBody>
      </p:sp>
    </p:spTree>
    <p:extLst>
      <p:ext uri="{BB962C8B-B14F-4D97-AF65-F5344CB8AC3E}">
        <p14:creationId xmlns:p14="http://schemas.microsoft.com/office/powerpoint/2010/main" val="2183860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592667"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074333"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785" y="749765"/>
            <a:ext cx="3456384" cy="295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2163" y="978573"/>
            <a:ext cx="2484276" cy="2754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矩形 7"/>
          <p:cNvSpPr/>
          <p:nvPr/>
        </p:nvSpPr>
        <p:spPr>
          <a:xfrm>
            <a:off x="497797" y="2247714"/>
            <a:ext cx="486054"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a:off x="1685929" y="1113588"/>
            <a:ext cx="648072"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矩形 9"/>
          <p:cNvSpPr/>
          <p:nvPr/>
        </p:nvSpPr>
        <p:spPr>
          <a:xfrm>
            <a:off x="4602253" y="1113588"/>
            <a:ext cx="648072"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 name="TextBox 4"/>
          <p:cNvSpPr txBox="1"/>
          <p:nvPr/>
        </p:nvSpPr>
        <p:spPr>
          <a:xfrm>
            <a:off x="740824" y="3767587"/>
            <a:ext cx="2658682" cy="577081"/>
          </a:xfrm>
          <a:prstGeom prst="rect">
            <a:avLst/>
          </a:prstGeom>
          <a:noFill/>
        </p:spPr>
        <p:txBody>
          <a:bodyPr wrap="square" rtlCol="0">
            <a:spAutoFit/>
          </a:bodyPr>
          <a:lstStyle/>
          <a:p>
            <a:r>
              <a:rPr lang="zh-CN" altLang="en-US" sz="1050" dirty="0">
                <a:solidFill>
                  <a:srgbClr val="2654E6"/>
                </a:solidFill>
                <a:latin typeface="华文新魏" pitchFamily="2" charset="-122"/>
                <a:ea typeface="华文新魏" pitchFamily="2" charset="-122"/>
              </a:rPr>
              <a:t>      驱动器电流折返设定</a:t>
            </a:r>
            <a:r>
              <a:rPr lang="en-US" altLang="zh-CN" sz="1050" dirty="0">
                <a:solidFill>
                  <a:srgbClr val="2654E6"/>
                </a:solidFill>
                <a:latin typeface="华文新魏" pitchFamily="2" charset="-122"/>
                <a:ea typeface="华文新魏" pitchFamily="2" charset="-122"/>
              </a:rPr>
              <a:t>:</a:t>
            </a:r>
            <a:r>
              <a:rPr lang="zh-CN" altLang="en-US" sz="1050" dirty="0">
                <a:solidFill>
                  <a:srgbClr val="2654E6"/>
                </a:solidFill>
                <a:latin typeface="华文新魏" pitchFamily="2" charset="-122"/>
                <a:ea typeface="华文新魏" pitchFamily="2" charset="-122"/>
              </a:rPr>
              <a:t>折返电流故障阀值≤驱动器持续电流，折返电流报警阀值≤驱     动器峰值电流</a:t>
            </a:r>
          </a:p>
        </p:txBody>
      </p:sp>
      <p:sp>
        <p:nvSpPr>
          <p:cNvPr id="12" name="矩形 11"/>
          <p:cNvSpPr/>
          <p:nvPr/>
        </p:nvSpPr>
        <p:spPr>
          <a:xfrm>
            <a:off x="2766049" y="2787774"/>
            <a:ext cx="594066"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矩形 12"/>
          <p:cNvSpPr/>
          <p:nvPr/>
        </p:nvSpPr>
        <p:spPr>
          <a:xfrm>
            <a:off x="2766049" y="2409732"/>
            <a:ext cx="594066"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7" name="直接连接符 6"/>
          <p:cNvCxnSpPr/>
          <p:nvPr/>
        </p:nvCxnSpPr>
        <p:spPr>
          <a:xfrm flipH="1">
            <a:off x="2550025" y="2517744"/>
            <a:ext cx="21602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550025" y="2895786"/>
            <a:ext cx="21602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550025" y="2517744"/>
            <a:ext cx="0" cy="124984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5088307" y="2031690"/>
            <a:ext cx="594066" cy="4320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TextBox 17"/>
          <p:cNvSpPr txBox="1"/>
          <p:nvPr/>
        </p:nvSpPr>
        <p:spPr>
          <a:xfrm>
            <a:off x="4062193" y="3695675"/>
            <a:ext cx="2646294" cy="900246"/>
          </a:xfrm>
          <a:prstGeom prst="rect">
            <a:avLst/>
          </a:prstGeom>
          <a:noFill/>
        </p:spPr>
        <p:txBody>
          <a:bodyPr wrap="square" rtlCol="0">
            <a:spAutoFit/>
          </a:bodyPr>
          <a:lstStyle/>
          <a:p>
            <a:r>
              <a:rPr lang="zh-CN" altLang="en-US" sz="1050" dirty="0">
                <a:solidFill>
                  <a:srgbClr val="2654E6"/>
                </a:solidFill>
              </a:rPr>
              <a:t>      电机电流折返设定</a:t>
            </a:r>
            <a:r>
              <a:rPr lang="en-US" altLang="zh-CN" sz="1050" dirty="0">
                <a:solidFill>
                  <a:srgbClr val="2654E6"/>
                </a:solidFill>
              </a:rPr>
              <a:t>:</a:t>
            </a:r>
            <a:r>
              <a:rPr lang="zh-CN" altLang="en-US" sz="1050" dirty="0">
                <a:solidFill>
                  <a:srgbClr val="2654E6"/>
                </a:solidFill>
              </a:rPr>
              <a:t>电机折返故障阀值</a:t>
            </a:r>
            <a:r>
              <a:rPr lang="en-US" altLang="zh-CN" sz="1050" dirty="0">
                <a:solidFill>
                  <a:srgbClr val="2654E6"/>
                </a:solidFill>
              </a:rPr>
              <a:t>/</a:t>
            </a:r>
            <a:r>
              <a:rPr lang="zh-CN" altLang="en-US" sz="1050" dirty="0">
                <a:solidFill>
                  <a:srgbClr val="2654E6"/>
                </a:solidFill>
              </a:rPr>
              <a:t>电机折返故障报警阀值不可大于电机峰值电流</a:t>
            </a:r>
            <a:r>
              <a:rPr lang="zh-CN" altLang="en-US" sz="1050" dirty="0">
                <a:solidFill>
                  <a:srgbClr val="FA12B8"/>
                </a:solidFill>
              </a:rPr>
              <a:t>（一般都是按峰值电流设定，延迟时间和设定值尽量设小 一般为</a:t>
            </a:r>
            <a:r>
              <a:rPr lang="en-US" altLang="zh-CN" sz="1050" dirty="0">
                <a:solidFill>
                  <a:srgbClr val="FA12B8"/>
                </a:solidFill>
              </a:rPr>
              <a:t>1s</a:t>
            </a:r>
            <a:r>
              <a:rPr lang="zh-CN" altLang="en-US" sz="1050" dirty="0">
                <a:solidFill>
                  <a:srgbClr val="FA12B8"/>
                </a:solidFill>
              </a:rPr>
              <a:t>，时间常数一般为</a:t>
            </a:r>
            <a:r>
              <a:rPr lang="en-US" altLang="zh-CN" sz="1050" dirty="0">
                <a:solidFill>
                  <a:srgbClr val="FA12B8"/>
                </a:solidFill>
              </a:rPr>
              <a:t>3s</a:t>
            </a:r>
            <a:r>
              <a:rPr lang="zh-CN" altLang="en-US" sz="1050" dirty="0">
                <a:solidFill>
                  <a:srgbClr val="FA12B8"/>
                </a:solidFill>
              </a:rPr>
              <a:t>）</a:t>
            </a:r>
          </a:p>
        </p:txBody>
      </p:sp>
      <p:sp>
        <p:nvSpPr>
          <p:cNvPr id="23" name="矩形 22"/>
          <p:cNvSpPr/>
          <p:nvPr/>
        </p:nvSpPr>
        <p:spPr>
          <a:xfrm>
            <a:off x="5088307" y="2733768"/>
            <a:ext cx="594066" cy="4320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20" name="直接连接符 19"/>
          <p:cNvCxnSpPr/>
          <p:nvPr/>
        </p:nvCxnSpPr>
        <p:spPr>
          <a:xfrm>
            <a:off x="5682373" y="2247714"/>
            <a:ext cx="27003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682373" y="2949792"/>
            <a:ext cx="27003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952403" y="2247714"/>
            <a:ext cx="0" cy="145816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8851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592667"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074333"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sp>
        <p:nvSpPr>
          <p:cNvPr id="5" name="平行四边形 4"/>
          <p:cNvSpPr/>
          <p:nvPr/>
        </p:nvSpPr>
        <p:spPr>
          <a:xfrm>
            <a:off x="1111101" y="107139"/>
            <a:ext cx="5679321" cy="535785"/>
          </a:xfrm>
          <a:prstGeom prst="parallelogram">
            <a:avLst/>
          </a:prstGeom>
          <a:solidFill>
            <a:schemeClr val="tx2"/>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b="1" dirty="0">
                <a:solidFill>
                  <a:schemeClr val="bg1"/>
                </a:solidFill>
                <a:latin typeface="微软雅黑" panose="020B0503020204020204" pitchFamily="34" charset="-122"/>
                <a:ea typeface="微软雅黑" panose="020B0503020204020204" pitchFamily="34" charset="-122"/>
              </a:rPr>
              <a:t> 六 </a:t>
            </a:r>
            <a:r>
              <a:rPr lang="en-US" altLang="zh-CN" sz="2400" b="1" dirty="0">
                <a:solidFill>
                  <a:schemeClr val="bg1"/>
                </a:solidFill>
                <a:latin typeface="微软雅黑" panose="020B0503020204020204" pitchFamily="34" charset="-122"/>
                <a:ea typeface="微软雅黑" panose="020B0503020204020204" pitchFamily="34" charset="-122"/>
              </a:rPr>
              <a:t>. </a:t>
            </a:r>
            <a:r>
              <a:rPr lang="en-US" altLang="zh-CN" sz="2400" b="1" dirty="0">
                <a:solidFill>
                  <a:schemeClr val="bg1">
                    <a:lumMod val="95000"/>
                  </a:schemeClr>
                </a:solidFill>
                <a:latin typeface="微软雅黑" pitchFamily="34" charset="-122"/>
                <a:ea typeface="微软雅黑" pitchFamily="34" charset="-122"/>
                <a:sym typeface="+mn-ea"/>
              </a:rPr>
              <a:t>MOTORSETUP</a:t>
            </a:r>
            <a:endParaRPr lang="zh-CN" altLang="en-US" sz="2400" b="1" dirty="0">
              <a:solidFill>
                <a:schemeClr val="bg1">
                  <a:lumMod val="95000"/>
                </a:schemeClr>
              </a:solidFill>
              <a:latin typeface="微软雅黑" pitchFamily="34" charset="-122"/>
              <a:ea typeface="微软雅黑" pitchFamily="34" charset="-122"/>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832" y="1205580"/>
            <a:ext cx="5724636" cy="320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矩形 6"/>
          <p:cNvSpPr/>
          <p:nvPr/>
        </p:nvSpPr>
        <p:spPr>
          <a:xfrm>
            <a:off x="201844" y="3219822"/>
            <a:ext cx="270030" cy="16201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TextBox 5"/>
          <p:cNvSpPr txBox="1"/>
          <p:nvPr/>
        </p:nvSpPr>
        <p:spPr>
          <a:xfrm>
            <a:off x="201844" y="813465"/>
            <a:ext cx="5454606" cy="415498"/>
          </a:xfrm>
          <a:prstGeom prst="rect">
            <a:avLst/>
          </a:prstGeom>
          <a:noFill/>
        </p:spPr>
        <p:txBody>
          <a:bodyPr wrap="square" rtlCol="0">
            <a:spAutoFit/>
          </a:bodyPr>
          <a:lstStyle/>
          <a:p>
            <a:r>
              <a:rPr lang="zh-CN" altLang="en-US" sz="1050" dirty="0">
                <a:latin typeface="华文新魏" pitchFamily="2" charset="-122"/>
                <a:ea typeface="华文新魏" pitchFamily="2" charset="-122"/>
              </a:rPr>
              <a:t>      </a:t>
            </a:r>
            <a:r>
              <a:rPr lang="zh-CN" altLang="en-US" sz="1050" dirty="0">
                <a:solidFill>
                  <a:srgbClr val="2654E6"/>
                </a:solidFill>
                <a:latin typeface="华文新魏" pitchFamily="2" charset="-122"/>
                <a:ea typeface="华文新魏" pitchFamily="2" charset="-122"/>
              </a:rPr>
              <a:t>在终端界面的编辑处输入</a:t>
            </a:r>
            <a:r>
              <a:rPr lang="en-US" altLang="zh-CN" sz="1050" dirty="0">
                <a:solidFill>
                  <a:srgbClr val="2654E6"/>
                </a:solidFill>
                <a:latin typeface="华文新魏" pitchFamily="2" charset="-122"/>
                <a:ea typeface="华文新魏" pitchFamily="2" charset="-122"/>
              </a:rPr>
              <a:t>MOTORSETUP</a:t>
            </a:r>
            <a:r>
              <a:rPr lang="zh-CN" altLang="en-US" sz="1050" dirty="0">
                <a:solidFill>
                  <a:srgbClr val="2654E6"/>
                </a:solidFill>
                <a:latin typeface="华文新魏" pitchFamily="2" charset="-122"/>
                <a:ea typeface="华文新魏" pitchFamily="2" charset="-122"/>
              </a:rPr>
              <a:t>执行电机安装，执行过程</a:t>
            </a:r>
            <a:r>
              <a:rPr lang="en-US" altLang="zh-CN" sz="1050" dirty="0">
                <a:solidFill>
                  <a:srgbClr val="2654E6"/>
                </a:solidFill>
                <a:latin typeface="华文新魏" pitchFamily="2" charset="-122"/>
                <a:ea typeface="华文新魏" pitchFamily="2" charset="-122"/>
              </a:rPr>
              <a:t>MOTORSETUPST</a:t>
            </a:r>
            <a:r>
              <a:rPr lang="zh-CN" altLang="zh-CN" sz="1050" dirty="0">
                <a:solidFill>
                  <a:srgbClr val="2654E6"/>
                </a:solidFill>
                <a:latin typeface="华文新魏" pitchFamily="2" charset="-122"/>
                <a:ea typeface="华文新魏" pitchFamily="2" charset="-122"/>
              </a:rPr>
              <a:t>查看</a:t>
            </a:r>
            <a:r>
              <a:rPr lang="en-US" altLang="zh-CN" sz="1050" dirty="0">
                <a:solidFill>
                  <a:srgbClr val="2654E6"/>
                </a:solidFill>
                <a:latin typeface="华文新魏" pitchFamily="2" charset="-122"/>
                <a:ea typeface="华文新魏" pitchFamily="2" charset="-122"/>
              </a:rPr>
              <a:t>MOTORSETUP</a:t>
            </a:r>
            <a:r>
              <a:rPr lang="zh-CN" altLang="zh-CN" sz="1050" dirty="0">
                <a:solidFill>
                  <a:srgbClr val="2654E6"/>
                </a:solidFill>
                <a:latin typeface="华文新魏" pitchFamily="2" charset="-122"/>
                <a:ea typeface="华文新魏" pitchFamily="2" charset="-122"/>
              </a:rPr>
              <a:t>状态</a:t>
            </a:r>
            <a:r>
              <a:rPr lang="en-US" altLang="zh-CN" sz="1050" dirty="0">
                <a:solidFill>
                  <a:srgbClr val="2654E6"/>
                </a:solidFill>
                <a:latin typeface="华文新魏" pitchFamily="2" charset="-122"/>
                <a:ea typeface="华文新魏" pitchFamily="2" charset="-122"/>
              </a:rPr>
              <a:t> </a:t>
            </a:r>
            <a:endParaRPr lang="zh-CN" altLang="en-US" sz="1050" dirty="0">
              <a:solidFill>
                <a:srgbClr val="2654E6"/>
              </a:solidFill>
              <a:latin typeface="华文新魏" pitchFamily="2" charset="-122"/>
              <a:ea typeface="华文新魏" pitchFamily="2" charset="-122"/>
            </a:endParaRPr>
          </a:p>
        </p:txBody>
      </p:sp>
      <p:sp>
        <p:nvSpPr>
          <p:cNvPr id="8" name="TextBox 7"/>
          <p:cNvSpPr txBox="1"/>
          <p:nvPr/>
        </p:nvSpPr>
        <p:spPr>
          <a:xfrm>
            <a:off x="1425220" y="1599642"/>
            <a:ext cx="4351165" cy="1338828"/>
          </a:xfrm>
          <a:prstGeom prst="rect">
            <a:avLst/>
          </a:prstGeom>
          <a:noFill/>
        </p:spPr>
        <p:txBody>
          <a:bodyPr wrap="square" rtlCol="0">
            <a:spAutoFit/>
          </a:bodyPr>
          <a:lstStyle/>
          <a:p>
            <a:pPr indent="200025"/>
            <a:r>
              <a:rPr lang="zh-CN" altLang="zh-CN" sz="900" dirty="0">
                <a:solidFill>
                  <a:srgbClr val="2654E6"/>
                </a:solidFill>
                <a:latin typeface="华文新魏" pitchFamily="2" charset="-122"/>
                <a:ea typeface="华文新魏" pitchFamily="2" charset="-122"/>
              </a:rPr>
              <a:t>命令行执行</a:t>
            </a:r>
            <a:r>
              <a:rPr lang="en-US" altLang="zh-CN" sz="900" dirty="0">
                <a:solidFill>
                  <a:srgbClr val="2654E6"/>
                </a:solidFill>
                <a:latin typeface="华文新魏" pitchFamily="2" charset="-122"/>
                <a:ea typeface="华文新魏" pitchFamily="2" charset="-122"/>
              </a:rPr>
              <a:t>MOTORSETUP</a:t>
            </a:r>
            <a:r>
              <a:rPr lang="zh-CN" altLang="zh-CN" sz="900" dirty="0">
                <a:solidFill>
                  <a:srgbClr val="2654E6"/>
                </a:solidFill>
                <a:latin typeface="华文新魏" pitchFamily="2" charset="-122"/>
                <a:ea typeface="华文新魏" pitchFamily="2" charset="-122"/>
              </a:rPr>
              <a:t>的方法非常简单</a:t>
            </a:r>
          </a:p>
          <a:p>
            <a:pPr indent="-257175">
              <a:buFont typeface="+mj-lt"/>
              <a:buAutoNum type="arabicPeriod"/>
            </a:pPr>
            <a:r>
              <a:rPr lang="zh-CN" altLang="zh-CN" sz="900" dirty="0">
                <a:solidFill>
                  <a:srgbClr val="2654E6"/>
                </a:solidFill>
                <a:latin typeface="华文新魏" pitchFamily="2" charset="-122"/>
                <a:ea typeface="华文新魏" pitchFamily="2" charset="-122"/>
              </a:rPr>
              <a:t>输入</a:t>
            </a:r>
            <a:r>
              <a:rPr lang="en-US" altLang="zh-CN" sz="900" dirty="0">
                <a:solidFill>
                  <a:srgbClr val="2654E6"/>
                </a:solidFill>
                <a:latin typeface="华文新魏" pitchFamily="2" charset="-122"/>
                <a:ea typeface="华文新魏" pitchFamily="2" charset="-122"/>
              </a:rPr>
              <a:t>OPMODE 2</a:t>
            </a:r>
            <a:r>
              <a:rPr lang="zh-CN" altLang="zh-CN" sz="900" dirty="0">
                <a:solidFill>
                  <a:srgbClr val="2654E6"/>
                </a:solidFill>
                <a:latin typeface="华文新魏" pitchFamily="2" charset="-122"/>
                <a:ea typeface="华文新魏" pitchFamily="2" charset="-122"/>
              </a:rPr>
              <a:t>，进入电流环工作模式</a:t>
            </a:r>
          </a:p>
          <a:p>
            <a:pPr indent="-257175">
              <a:buFont typeface="+mj-lt"/>
              <a:buAutoNum type="arabicPeriod"/>
            </a:pPr>
            <a:r>
              <a:rPr lang="zh-CN" altLang="zh-CN" sz="900" dirty="0">
                <a:solidFill>
                  <a:srgbClr val="2654E6"/>
                </a:solidFill>
                <a:latin typeface="华文新魏" pitchFamily="2" charset="-122"/>
                <a:ea typeface="华文新魏" pitchFamily="2" charset="-122"/>
              </a:rPr>
              <a:t>输入</a:t>
            </a:r>
            <a:r>
              <a:rPr lang="en-US" altLang="zh-CN" sz="900" dirty="0">
                <a:solidFill>
                  <a:srgbClr val="2654E6"/>
                </a:solidFill>
                <a:latin typeface="华文新魏" pitchFamily="2" charset="-122"/>
                <a:ea typeface="华文新魏" pitchFamily="2" charset="-122"/>
              </a:rPr>
              <a:t>MOTORSETUP</a:t>
            </a:r>
            <a:endParaRPr lang="zh-CN" altLang="zh-CN" sz="900" dirty="0">
              <a:solidFill>
                <a:srgbClr val="2654E6"/>
              </a:solidFill>
              <a:latin typeface="华文新魏" pitchFamily="2" charset="-122"/>
              <a:ea typeface="华文新魏" pitchFamily="2" charset="-122"/>
            </a:endParaRPr>
          </a:p>
          <a:p>
            <a:pPr indent="-257175">
              <a:buFont typeface="+mj-lt"/>
              <a:buAutoNum type="arabicPeriod"/>
            </a:pPr>
            <a:r>
              <a:rPr lang="en-US" altLang="zh-CN" sz="900" dirty="0">
                <a:solidFill>
                  <a:srgbClr val="2654E6"/>
                </a:solidFill>
                <a:latin typeface="华文新魏" pitchFamily="2" charset="-122"/>
                <a:ea typeface="华文新魏" pitchFamily="2" charset="-122"/>
              </a:rPr>
              <a:t>EN</a:t>
            </a:r>
            <a:r>
              <a:rPr lang="zh-CN" altLang="zh-CN" sz="900" dirty="0">
                <a:solidFill>
                  <a:srgbClr val="2654E6"/>
                </a:solidFill>
                <a:latin typeface="华文新魏" pitchFamily="2" charset="-122"/>
                <a:ea typeface="华文新魏" pitchFamily="2" charset="-122"/>
              </a:rPr>
              <a:t>使能</a:t>
            </a:r>
          </a:p>
          <a:p>
            <a:pPr indent="-257175">
              <a:buFont typeface="+mj-lt"/>
              <a:buAutoNum type="arabicPeriod"/>
            </a:pPr>
            <a:r>
              <a:rPr lang="zh-CN" altLang="zh-CN" sz="900" dirty="0">
                <a:solidFill>
                  <a:srgbClr val="2654E6"/>
                </a:solidFill>
                <a:latin typeface="华文新魏" pitchFamily="2" charset="-122"/>
                <a:ea typeface="华文新魏" pitchFamily="2" charset="-122"/>
              </a:rPr>
              <a:t>输入</a:t>
            </a:r>
            <a:r>
              <a:rPr lang="en-US" altLang="zh-CN" sz="900" dirty="0">
                <a:solidFill>
                  <a:srgbClr val="2654E6"/>
                </a:solidFill>
                <a:latin typeface="华文新魏" pitchFamily="2" charset="-122"/>
                <a:ea typeface="华文新魏" pitchFamily="2" charset="-122"/>
              </a:rPr>
              <a:t>MOTORSETUPST</a:t>
            </a:r>
            <a:r>
              <a:rPr lang="zh-CN" altLang="zh-CN" sz="900" dirty="0">
                <a:solidFill>
                  <a:srgbClr val="2654E6"/>
                </a:solidFill>
                <a:latin typeface="华文新魏" pitchFamily="2" charset="-122"/>
                <a:ea typeface="华文新魏" pitchFamily="2" charset="-122"/>
              </a:rPr>
              <a:t>查看</a:t>
            </a:r>
            <a:r>
              <a:rPr lang="en-US" altLang="zh-CN" sz="900" dirty="0">
                <a:solidFill>
                  <a:srgbClr val="2654E6"/>
                </a:solidFill>
                <a:latin typeface="华文新魏" pitchFamily="2" charset="-122"/>
                <a:ea typeface="华文新魏" pitchFamily="2" charset="-122"/>
              </a:rPr>
              <a:t>MOTORSETUP</a:t>
            </a:r>
            <a:r>
              <a:rPr lang="zh-CN" altLang="zh-CN" sz="900" dirty="0">
                <a:solidFill>
                  <a:srgbClr val="2654E6"/>
                </a:solidFill>
                <a:latin typeface="华文新魏" pitchFamily="2" charset="-122"/>
                <a:ea typeface="华文新魏" pitchFamily="2" charset="-122"/>
              </a:rPr>
              <a:t>状态</a:t>
            </a:r>
          </a:p>
          <a:p>
            <a:pPr indent="200025"/>
            <a:r>
              <a:rPr lang="en-US" altLang="zh-CN" sz="900" dirty="0">
                <a:solidFill>
                  <a:srgbClr val="2654E6"/>
                </a:solidFill>
                <a:latin typeface="华文新魏" pitchFamily="2" charset="-122"/>
                <a:ea typeface="华文新魏" pitchFamily="2" charset="-122"/>
              </a:rPr>
              <a:t>MOTORSETUP</a:t>
            </a:r>
            <a:r>
              <a:rPr lang="zh-CN" altLang="zh-CN" sz="900" dirty="0">
                <a:solidFill>
                  <a:srgbClr val="2654E6"/>
                </a:solidFill>
                <a:latin typeface="华文新魏" pitchFamily="2" charset="-122"/>
                <a:ea typeface="华文新魏" pitchFamily="2" charset="-122"/>
              </a:rPr>
              <a:t>执行过程中，</a:t>
            </a:r>
            <a:r>
              <a:rPr lang="en-US" altLang="zh-CN" sz="900" dirty="0">
                <a:solidFill>
                  <a:srgbClr val="2654E6"/>
                </a:solidFill>
                <a:latin typeface="华文新魏" pitchFamily="2" charset="-122"/>
                <a:ea typeface="华文新魏" pitchFamily="2" charset="-122"/>
              </a:rPr>
              <a:t>7</a:t>
            </a:r>
            <a:r>
              <a:rPr lang="zh-CN" altLang="zh-CN" sz="900" dirty="0">
                <a:solidFill>
                  <a:srgbClr val="2654E6"/>
                </a:solidFill>
                <a:latin typeface="华文新魏" pitchFamily="2" charset="-122"/>
                <a:ea typeface="华文新魏" pitchFamily="2" charset="-122"/>
              </a:rPr>
              <a:t>段码会显示大写字母“</a:t>
            </a:r>
            <a:r>
              <a:rPr lang="en-US" altLang="zh-CN" sz="900" dirty="0">
                <a:solidFill>
                  <a:srgbClr val="2654E6"/>
                </a:solidFill>
                <a:latin typeface="华文新魏" pitchFamily="2" charset="-122"/>
                <a:ea typeface="华文新魏" pitchFamily="2" charset="-122"/>
              </a:rPr>
              <a:t>A</a:t>
            </a:r>
            <a:r>
              <a:rPr lang="zh-CN" altLang="zh-CN" sz="900" dirty="0">
                <a:solidFill>
                  <a:srgbClr val="2654E6"/>
                </a:solidFill>
                <a:latin typeface="华文新魏" pitchFamily="2" charset="-122"/>
                <a:ea typeface="华文新魏" pitchFamily="2" charset="-122"/>
              </a:rPr>
              <a:t>”并闪烁</a:t>
            </a:r>
          </a:p>
          <a:p>
            <a:pPr indent="200025"/>
            <a:r>
              <a:rPr lang="zh-CN" altLang="zh-CN" sz="900" dirty="0">
                <a:solidFill>
                  <a:srgbClr val="2654E6"/>
                </a:solidFill>
                <a:latin typeface="华文新魏" pitchFamily="2" charset="-122"/>
                <a:ea typeface="华文新魏" pitchFamily="2" charset="-122"/>
              </a:rPr>
              <a:t>如果</a:t>
            </a:r>
            <a:r>
              <a:rPr lang="en-US" altLang="zh-CN" sz="900" dirty="0">
                <a:solidFill>
                  <a:srgbClr val="2654E6"/>
                </a:solidFill>
                <a:latin typeface="华文新魏" pitchFamily="2" charset="-122"/>
                <a:ea typeface="华文新魏" pitchFamily="2" charset="-122"/>
              </a:rPr>
              <a:t>MOTORSETUP</a:t>
            </a:r>
            <a:r>
              <a:rPr lang="zh-CN" altLang="zh-CN" sz="900" dirty="0">
                <a:solidFill>
                  <a:srgbClr val="2654E6"/>
                </a:solidFill>
                <a:latin typeface="华文新魏" pitchFamily="2" charset="-122"/>
                <a:ea typeface="华文新魏" pitchFamily="2" charset="-122"/>
              </a:rPr>
              <a:t>执行失败，</a:t>
            </a:r>
            <a:r>
              <a:rPr lang="en-US" altLang="zh-CN" sz="900" dirty="0">
                <a:solidFill>
                  <a:srgbClr val="2654E6"/>
                </a:solidFill>
                <a:latin typeface="华文新魏" pitchFamily="2" charset="-122"/>
                <a:ea typeface="华文新魏" pitchFamily="2" charset="-122"/>
              </a:rPr>
              <a:t>7</a:t>
            </a:r>
            <a:r>
              <a:rPr lang="zh-CN" altLang="zh-CN" sz="900" dirty="0">
                <a:solidFill>
                  <a:srgbClr val="2654E6"/>
                </a:solidFill>
                <a:latin typeface="华文新魏" pitchFamily="2" charset="-122"/>
                <a:ea typeface="华文新魏" pitchFamily="2" charset="-122"/>
              </a:rPr>
              <a:t>段码将显示“</a:t>
            </a:r>
            <a:r>
              <a:rPr lang="en-US" altLang="zh-CN" sz="900" dirty="0">
                <a:solidFill>
                  <a:srgbClr val="2654E6"/>
                </a:solidFill>
                <a:latin typeface="华文新魏" pitchFamily="2" charset="-122"/>
                <a:ea typeface="华文新魏" pitchFamily="2" charset="-122"/>
              </a:rPr>
              <a:t>-5</a:t>
            </a:r>
            <a:r>
              <a:rPr lang="zh-CN" altLang="zh-CN" sz="900" dirty="0">
                <a:solidFill>
                  <a:srgbClr val="2654E6"/>
                </a:solidFill>
                <a:latin typeface="华文新魏" pitchFamily="2" charset="-122"/>
                <a:ea typeface="华文新魏" pitchFamily="2" charset="-122"/>
              </a:rPr>
              <a:t>”</a:t>
            </a:r>
          </a:p>
          <a:p>
            <a:pPr indent="200025"/>
            <a:r>
              <a:rPr lang="zh-CN" altLang="zh-CN" sz="900" dirty="0">
                <a:solidFill>
                  <a:srgbClr val="2654E6"/>
                </a:solidFill>
                <a:latin typeface="华文新魏" pitchFamily="2" charset="-122"/>
                <a:ea typeface="华文新魏" pitchFamily="2" charset="-122"/>
              </a:rPr>
              <a:t>对于带</a:t>
            </a:r>
            <a:r>
              <a:rPr lang="en-US" altLang="zh-CN" sz="900" dirty="0">
                <a:solidFill>
                  <a:srgbClr val="2654E6"/>
                </a:solidFill>
                <a:latin typeface="华文新魏" pitchFamily="2" charset="-122"/>
                <a:ea typeface="华文新魏" pitchFamily="2" charset="-122"/>
              </a:rPr>
              <a:t>Halls</a:t>
            </a:r>
            <a:r>
              <a:rPr lang="zh-CN" altLang="zh-CN" sz="900" dirty="0">
                <a:solidFill>
                  <a:srgbClr val="2654E6"/>
                </a:solidFill>
                <a:latin typeface="华文新魏" pitchFamily="2" charset="-122"/>
                <a:ea typeface="华文新魏" pitchFamily="2" charset="-122"/>
              </a:rPr>
              <a:t>的电机，使用</a:t>
            </a:r>
            <a:r>
              <a:rPr lang="en-US" altLang="zh-CN" sz="900" dirty="0" err="1">
                <a:solidFill>
                  <a:srgbClr val="2654E6"/>
                </a:solidFill>
                <a:latin typeface="华文新魏" pitchFamily="2" charset="-122"/>
                <a:ea typeface="华文新魏" pitchFamily="2" charset="-122"/>
              </a:rPr>
              <a:t>motorsetup</a:t>
            </a:r>
            <a:r>
              <a:rPr lang="zh-CN" altLang="zh-CN" sz="900" dirty="0">
                <a:solidFill>
                  <a:srgbClr val="2654E6"/>
                </a:solidFill>
                <a:latin typeface="华文新魏" pitchFamily="2" charset="-122"/>
                <a:ea typeface="华文新魏" pitchFamily="2" charset="-122"/>
              </a:rPr>
              <a:t>设置电机的高级参数</a:t>
            </a:r>
          </a:p>
          <a:p>
            <a:pPr indent="200978"/>
            <a:r>
              <a:rPr lang="en-US" altLang="zh-CN" sz="900" dirty="0">
                <a:solidFill>
                  <a:srgbClr val="2654E6"/>
                </a:solidFill>
                <a:latin typeface="华文新魏" pitchFamily="2" charset="-122"/>
                <a:ea typeface="华文新魏" pitchFamily="2" charset="-122"/>
              </a:rPr>
              <a:t>MOTORSETUP</a:t>
            </a:r>
            <a:r>
              <a:rPr lang="zh-CN" altLang="zh-CN" sz="900" dirty="0">
                <a:solidFill>
                  <a:srgbClr val="2654E6"/>
                </a:solidFill>
                <a:latin typeface="华文新魏" pitchFamily="2" charset="-122"/>
                <a:ea typeface="华文新魏" pitchFamily="2" charset="-122"/>
              </a:rPr>
              <a:t>应在</a:t>
            </a:r>
            <a:r>
              <a:rPr lang="en-US" altLang="zh-CN" sz="900" dirty="0">
                <a:solidFill>
                  <a:srgbClr val="2654E6"/>
                </a:solidFill>
                <a:latin typeface="华文新魏" pitchFamily="2" charset="-122"/>
                <a:ea typeface="华文新魏" pitchFamily="2" charset="-122"/>
              </a:rPr>
              <a:t>OPMODE 2</a:t>
            </a:r>
            <a:r>
              <a:rPr lang="zh-CN" altLang="zh-CN" sz="900" dirty="0">
                <a:solidFill>
                  <a:srgbClr val="2654E6"/>
                </a:solidFill>
                <a:latin typeface="华文新魏" pitchFamily="2" charset="-122"/>
                <a:ea typeface="华文新魏" pitchFamily="2" charset="-122"/>
              </a:rPr>
              <a:t>下进行</a:t>
            </a:r>
            <a:endParaRPr lang="zh-CN" altLang="en-US" sz="900" dirty="0">
              <a:solidFill>
                <a:srgbClr val="2654E6"/>
              </a:solidFill>
              <a:latin typeface="华文新魏" pitchFamily="2" charset="-122"/>
              <a:ea typeface="华文新魏" pitchFamily="2" charset="-122"/>
            </a:endParaRPr>
          </a:p>
        </p:txBody>
      </p:sp>
      <p:pic>
        <p:nvPicPr>
          <p:cNvPr id="9" name="图片 8">
            <a:extLst>
              <a:ext uri="{FF2B5EF4-FFF2-40B4-BE49-F238E27FC236}">
                <a16:creationId xmlns:a16="http://schemas.microsoft.com/office/drawing/2014/main" id="{CF5F1345-BBC3-9EA7-34E3-7E33E8BF0AC4}"/>
              </a:ext>
            </a:extLst>
          </p:cNvPr>
          <p:cNvPicPr>
            <a:picLocks noChangeAspect="1"/>
          </p:cNvPicPr>
          <p:nvPr/>
        </p:nvPicPr>
        <p:blipFill>
          <a:blip r:embed="rId4"/>
          <a:stretch>
            <a:fillRect/>
          </a:stretch>
        </p:blipFill>
        <p:spPr>
          <a:xfrm>
            <a:off x="4844885" y="1669759"/>
            <a:ext cx="4299115" cy="2660276"/>
          </a:xfrm>
          <a:prstGeom prst="rect">
            <a:avLst/>
          </a:prstGeom>
        </p:spPr>
      </p:pic>
    </p:spTree>
    <p:extLst>
      <p:ext uri="{BB962C8B-B14F-4D97-AF65-F5344CB8AC3E}">
        <p14:creationId xmlns:p14="http://schemas.microsoft.com/office/powerpoint/2010/main" val="3274294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2"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209798"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sp>
        <p:nvSpPr>
          <p:cNvPr id="7" name="平行四边形 6"/>
          <p:cNvSpPr/>
          <p:nvPr/>
        </p:nvSpPr>
        <p:spPr>
          <a:xfrm>
            <a:off x="1246566" y="107139"/>
            <a:ext cx="5679321" cy="535785"/>
          </a:xfrm>
          <a:prstGeom prst="parallelogram">
            <a:avLst/>
          </a:prstGeom>
          <a:solidFill>
            <a:schemeClr val="tx2"/>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b="1" dirty="0">
                <a:solidFill>
                  <a:schemeClr val="bg1"/>
                </a:solidFill>
                <a:latin typeface="微软雅黑" panose="020B0503020204020204" pitchFamily="34" charset="-122"/>
                <a:ea typeface="微软雅黑" panose="020B0503020204020204" pitchFamily="34" charset="-122"/>
              </a:rPr>
              <a:t> 七 </a:t>
            </a:r>
            <a:r>
              <a:rPr lang="en-US" altLang="zh-CN" sz="2400" b="1" dirty="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检查电机方向</a:t>
            </a:r>
            <a:r>
              <a:rPr lang="en-US" altLang="zh-CN" sz="2400" b="1" dirty="0">
                <a:solidFill>
                  <a:schemeClr val="bg1"/>
                </a:solidFill>
                <a:latin typeface="微软雅黑" panose="020B0503020204020204" pitchFamily="34" charset="-122"/>
                <a:ea typeface="微软雅黑" panose="020B0503020204020204" pitchFamily="34" charset="-122"/>
              </a:rPr>
              <a:t>/</a:t>
            </a:r>
            <a:r>
              <a:rPr lang="zh-CN" altLang="en-US" sz="2400" b="1" dirty="0">
                <a:solidFill>
                  <a:schemeClr val="bg1"/>
                </a:solidFill>
                <a:latin typeface="微软雅黑" panose="020B0503020204020204" pitchFamily="34" charset="-122"/>
                <a:ea typeface="微软雅黑" panose="020B0503020204020204" pitchFamily="34" charset="-122"/>
              </a:rPr>
              <a:t>电流环调试 </a:t>
            </a: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263" y="789552"/>
            <a:ext cx="4752528" cy="3834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矩形 9"/>
          <p:cNvSpPr/>
          <p:nvPr/>
        </p:nvSpPr>
        <p:spPr>
          <a:xfrm>
            <a:off x="741274" y="2463738"/>
            <a:ext cx="648072" cy="16201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矩形 10"/>
          <p:cNvSpPr/>
          <p:nvPr/>
        </p:nvSpPr>
        <p:spPr>
          <a:xfrm>
            <a:off x="1875400" y="2854000"/>
            <a:ext cx="378042" cy="20380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矩形 11"/>
          <p:cNvSpPr/>
          <p:nvPr/>
        </p:nvSpPr>
        <p:spPr>
          <a:xfrm>
            <a:off x="2064421" y="3113597"/>
            <a:ext cx="2529758"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13" name="直接连接符 12"/>
          <p:cNvCxnSpPr/>
          <p:nvPr/>
        </p:nvCxnSpPr>
        <p:spPr>
          <a:xfrm>
            <a:off x="4594179" y="3211791"/>
            <a:ext cx="86409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09215" y="2854001"/>
            <a:ext cx="1378079" cy="900246"/>
          </a:xfrm>
          <a:prstGeom prst="rect">
            <a:avLst/>
          </a:prstGeom>
          <a:noFill/>
        </p:spPr>
        <p:txBody>
          <a:bodyPr wrap="square" rtlCol="0">
            <a:spAutoFit/>
          </a:bodyPr>
          <a:lstStyle/>
          <a:p>
            <a:r>
              <a:rPr lang="zh-CN" altLang="en-US" sz="1050" dirty="0">
                <a:solidFill>
                  <a:srgbClr val="2654E6"/>
                </a:solidFill>
              </a:rPr>
              <a:t>    进行电机方向检查前一定要将工作模式改为电流模式避免上电动作异常的情况</a:t>
            </a:r>
          </a:p>
        </p:txBody>
      </p:sp>
    </p:spTree>
    <p:extLst>
      <p:ext uri="{BB962C8B-B14F-4D97-AF65-F5344CB8AC3E}">
        <p14:creationId xmlns:p14="http://schemas.microsoft.com/office/powerpoint/2010/main" val="3795462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502356"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164644"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sp>
        <p:nvSpPr>
          <p:cNvPr id="5" name="矩形 4"/>
          <p:cNvSpPr/>
          <p:nvPr/>
        </p:nvSpPr>
        <p:spPr>
          <a:xfrm>
            <a:off x="4260516" y="762168"/>
            <a:ext cx="972108" cy="2308324"/>
          </a:xfrm>
          <a:prstGeom prst="rect">
            <a:avLst/>
          </a:prstGeom>
        </p:spPr>
        <p:txBody>
          <a:bodyPr wrap="square">
            <a:spAutoFit/>
          </a:bodyPr>
          <a:lstStyle/>
          <a:p>
            <a:r>
              <a:rPr lang="zh-CN" altLang="en-US" sz="900" b="1" dirty="0">
                <a:solidFill>
                  <a:srgbClr val="FF0000"/>
                </a:solidFill>
              </a:rPr>
              <a:t>电流环测试脚本：</a:t>
            </a:r>
            <a:endParaRPr lang="zh-CN" altLang="en-US" sz="900" dirty="0"/>
          </a:p>
          <a:p>
            <a:r>
              <a:rPr lang="zh-CN" altLang="en-US" sz="900" dirty="0"/>
              <a:t>k</a:t>
            </a:r>
          </a:p>
          <a:p>
            <a:r>
              <a:rPr lang="zh-CN" altLang="en-US" sz="900" dirty="0"/>
              <a:t>opmode 2</a:t>
            </a:r>
          </a:p>
          <a:p>
            <a:r>
              <a:rPr lang="zh-CN" altLang="en-US" sz="900" dirty="0"/>
              <a:t>recoff</a:t>
            </a:r>
          </a:p>
          <a:p>
            <a:r>
              <a:rPr lang="zh-CN" altLang="en-US" sz="900" dirty="0"/>
              <a:t>record 100 1000 "icmd "iq "v</a:t>
            </a:r>
          </a:p>
          <a:p>
            <a:r>
              <a:rPr lang="zh-CN" altLang="en-US" sz="900" dirty="0"/>
              <a:t>rectrig "imm</a:t>
            </a:r>
          </a:p>
          <a:p>
            <a:r>
              <a:rPr lang="zh-CN" altLang="en-US" sz="900" dirty="0"/>
              <a:t>en</a:t>
            </a:r>
          </a:p>
          <a:p>
            <a:r>
              <a:rPr lang="zh-CN" altLang="en-US" sz="900" dirty="0"/>
              <a:t>#Delay 5</a:t>
            </a:r>
            <a:r>
              <a:rPr lang="en-US" altLang="zh-CN" sz="900" dirty="0"/>
              <a:t>0</a:t>
            </a:r>
            <a:endParaRPr lang="zh-CN" altLang="en-US" sz="900" dirty="0"/>
          </a:p>
          <a:p>
            <a:r>
              <a:rPr lang="zh-CN" altLang="en-US" sz="900" dirty="0"/>
              <a:t>t 0.1</a:t>
            </a:r>
          </a:p>
          <a:p>
            <a:r>
              <a:rPr lang="zh-CN" altLang="en-US" sz="900" dirty="0"/>
              <a:t>#Delay 5</a:t>
            </a:r>
            <a:r>
              <a:rPr lang="en-US" altLang="zh-CN" sz="900" dirty="0"/>
              <a:t>0</a:t>
            </a:r>
            <a:endParaRPr lang="zh-CN" altLang="en-US" sz="900" dirty="0"/>
          </a:p>
          <a:p>
            <a:r>
              <a:rPr lang="zh-CN" altLang="en-US" sz="900" dirty="0"/>
              <a:t>t -0.1</a:t>
            </a:r>
          </a:p>
          <a:p>
            <a:r>
              <a:rPr lang="zh-CN" altLang="en-US" sz="900" dirty="0"/>
              <a:t>#Delay 5</a:t>
            </a:r>
            <a:r>
              <a:rPr lang="en-US" altLang="zh-CN" sz="900" dirty="0"/>
              <a:t>0</a:t>
            </a:r>
            <a:r>
              <a:rPr lang="zh-CN" altLang="en-US" sz="900" dirty="0"/>
              <a:t>           </a:t>
            </a:r>
          </a:p>
          <a:p>
            <a:r>
              <a:rPr lang="zh-CN" altLang="en-US" sz="900" dirty="0"/>
              <a:t>k</a:t>
            </a:r>
          </a:p>
          <a:p>
            <a:r>
              <a:rPr lang="zh-CN" altLang="en-US" sz="900" dirty="0"/>
              <a:t>#Plot            </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181" y="735546"/>
            <a:ext cx="3783323" cy="2862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矩形 7"/>
          <p:cNvSpPr/>
          <p:nvPr/>
        </p:nvSpPr>
        <p:spPr>
          <a:xfrm>
            <a:off x="2910366" y="2247714"/>
            <a:ext cx="324036" cy="20380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a:off x="1344192" y="2421952"/>
            <a:ext cx="162018" cy="20380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7" name="直接连接符 6"/>
          <p:cNvCxnSpPr/>
          <p:nvPr/>
        </p:nvCxnSpPr>
        <p:spPr>
          <a:xfrm>
            <a:off x="1506210" y="2523855"/>
            <a:ext cx="2754306" cy="80397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348112" y="831418"/>
            <a:ext cx="1458162" cy="2031325"/>
          </a:xfrm>
          <a:prstGeom prst="rect">
            <a:avLst/>
          </a:prstGeom>
          <a:noFill/>
        </p:spPr>
        <p:txBody>
          <a:bodyPr wrap="square" rtlCol="0">
            <a:spAutoFit/>
          </a:bodyPr>
          <a:lstStyle/>
          <a:p>
            <a:r>
              <a:rPr lang="zh-CN" altLang="en-US" sz="900" b="1" dirty="0">
                <a:solidFill>
                  <a:srgbClr val="FF0000"/>
                </a:solidFill>
              </a:rPr>
              <a:t>查看电机电流指令跟速度方向一致</a:t>
            </a:r>
            <a:r>
              <a:rPr lang="en-US" altLang="zh-CN" sz="900" b="1" dirty="0">
                <a:solidFill>
                  <a:srgbClr val="FF0000"/>
                </a:solidFill>
              </a:rPr>
              <a:t>:</a:t>
            </a:r>
            <a:endParaRPr lang="zh-CN" altLang="en-US" sz="900" dirty="0"/>
          </a:p>
          <a:p>
            <a:r>
              <a:rPr lang="zh-CN" altLang="en-US" sz="900" dirty="0"/>
              <a:t>k</a:t>
            </a:r>
          </a:p>
          <a:p>
            <a:r>
              <a:rPr lang="zh-CN" altLang="en-US" sz="900" dirty="0"/>
              <a:t>opmode 2</a:t>
            </a:r>
          </a:p>
          <a:p>
            <a:r>
              <a:rPr lang="zh-CN" altLang="en-US" sz="900" dirty="0"/>
              <a:t>recoff</a:t>
            </a:r>
          </a:p>
          <a:p>
            <a:r>
              <a:rPr lang="zh-CN" altLang="en-US" sz="900" dirty="0"/>
              <a:t>record 100 1000 "icmd  "v</a:t>
            </a:r>
          </a:p>
          <a:p>
            <a:r>
              <a:rPr lang="zh-CN" altLang="en-US" sz="900" dirty="0"/>
              <a:t>rectrig "imm</a:t>
            </a:r>
          </a:p>
          <a:p>
            <a:r>
              <a:rPr lang="zh-CN" altLang="en-US" sz="900" dirty="0"/>
              <a:t>en</a:t>
            </a:r>
          </a:p>
          <a:p>
            <a:r>
              <a:rPr lang="zh-CN" altLang="en-US" sz="900" dirty="0"/>
              <a:t>t 0.3</a:t>
            </a:r>
          </a:p>
          <a:p>
            <a:r>
              <a:rPr lang="zh-CN" altLang="en-US" sz="900" dirty="0"/>
              <a:t>#Delay </a:t>
            </a:r>
            <a:r>
              <a:rPr lang="en-US" altLang="zh-CN" sz="900" dirty="0"/>
              <a:t>50</a:t>
            </a:r>
          </a:p>
          <a:p>
            <a:r>
              <a:rPr lang="zh-CN" altLang="en-US" sz="900" dirty="0"/>
              <a:t>t -0.3</a:t>
            </a:r>
          </a:p>
          <a:p>
            <a:r>
              <a:rPr lang="zh-CN" altLang="en-US" sz="900" dirty="0"/>
              <a:t>#Delay </a:t>
            </a:r>
            <a:r>
              <a:rPr lang="en-US" altLang="zh-CN" sz="900" dirty="0"/>
              <a:t>50</a:t>
            </a:r>
          </a:p>
          <a:p>
            <a:r>
              <a:rPr lang="zh-CN" altLang="en-US" sz="900" dirty="0"/>
              <a:t>k</a:t>
            </a:r>
          </a:p>
          <a:p>
            <a:r>
              <a:rPr lang="zh-CN" altLang="en-US" sz="900" dirty="0"/>
              <a:t>#Plot</a:t>
            </a:r>
          </a:p>
        </p:txBody>
      </p:sp>
      <p:sp>
        <p:nvSpPr>
          <p:cNvPr id="10" name="矩形 9"/>
          <p:cNvSpPr/>
          <p:nvPr/>
        </p:nvSpPr>
        <p:spPr>
          <a:xfrm>
            <a:off x="408053" y="3700433"/>
            <a:ext cx="3672408" cy="646331"/>
          </a:xfrm>
          <a:prstGeom prst="rect">
            <a:avLst/>
          </a:prstGeom>
        </p:spPr>
        <p:txBody>
          <a:bodyPr wrap="square">
            <a:spAutoFit/>
          </a:bodyPr>
          <a:lstStyle/>
          <a:p>
            <a:r>
              <a:rPr lang="zh-CN" altLang="en-US" sz="900" dirty="0">
                <a:solidFill>
                  <a:srgbClr val="FA12B8"/>
                </a:solidFill>
              </a:rPr>
              <a:t>         设置调试电流环（处于安全考虑）把速度和电流限定设置尽量小</a:t>
            </a:r>
            <a:endParaRPr lang="en-US" altLang="zh-CN" sz="900" dirty="0">
              <a:solidFill>
                <a:srgbClr val="FA12B8"/>
              </a:solidFill>
            </a:endParaRPr>
          </a:p>
          <a:p>
            <a:r>
              <a:rPr lang="zh-CN" altLang="en-US" sz="900" dirty="0">
                <a:solidFill>
                  <a:srgbClr val="FA12B8"/>
                </a:solidFill>
              </a:rPr>
              <a:t>带霍尔的电机，一般经过</a:t>
            </a:r>
            <a:r>
              <a:rPr lang="en-US" altLang="zh-CN" sz="900" dirty="0">
                <a:solidFill>
                  <a:srgbClr val="FA12B8"/>
                </a:solidFill>
              </a:rPr>
              <a:t>MOTORSETUP</a:t>
            </a:r>
            <a:r>
              <a:rPr lang="zh-CN" altLang="en-US" sz="900" dirty="0">
                <a:solidFill>
                  <a:srgbClr val="FA12B8"/>
                </a:solidFill>
              </a:rPr>
              <a:t>成功，会自动设置</a:t>
            </a:r>
            <a:r>
              <a:rPr lang="en-US" altLang="zh-CN" sz="900" dirty="0">
                <a:solidFill>
                  <a:srgbClr val="FA12B8"/>
                </a:solidFill>
              </a:rPr>
              <a:t>MFBDIR</a:t>
            </a:r>
            <a:r>
              <a:rPr lang="zh-CN" altLang="en-US" sz="900" dirty="0">
                <a:solidFill>
                  <a:srgbClr val="FA12B8"/>
                </a:solidFill>
              </a:rPr>
              <a:t>和</a:t>
            </a:r>
            <a:r>
              <a:rPr lang="en-US" altLang="zh-CN" sz="900" dirty="0">
                <a:solidFill>
                  <a:srgbClr val="FA12B8"/>
                </a:solidFill>
              </a:rPr>
              <a:t>MPHASE</a:t>
            </a:r>
            <a:r>
              <a:rPr lang="zh-CN" altLang="en-US" sz="900" dirty="0">
                <a:solidFill>
                  <a:srgbClr val="FA12B8"/>
                </a:solidFill>
              </a:rPr>
              <a:t>；若不带霍尔的电机，还需要再换相，换相成功后再测试电流脚本。</a:t>
            </a:r>
          </a:p>
        </p:txBody>
      </p:sp>
      <p:sp>
        <p:nvSpPr>
          <p:cNvPr id="11" name="矩形 10"/>
          <p:cNvSpPr/>
          <p:nvPr/>
        </p:nvSpPr>
        <p:spPr>
          <a:xfrm>
            <a:off x="4260516" y="2991045"/>
            <a:ext cx="2545758" cy="1223412"/>
          </a:xfrm>
          <a:prstGeom prst="rect">
            <a:avLst/>
          </a:prstGeom>
        </p:spPr>
        <p:txBody>
          <a:bodyPr wrap="square">
            <a:spAutoFit/>
          </a:bodyPr>
          <a:lstStyle/>
          <a:p>
            <a:r>
              <a:rPr lang="zh-CN" altLang="en-US" sz="1050" dirty="0">
                <a:solidFill>
                  <a:srgbClr val="2654E6"/>
                </a:solidFill>
              </a:rPr>
              <a:t>     右击打开并且执行脚本操作，新建脚本，打开” Current loop script “。</a:t>
            </a:r>
          </a:p>
          <a:p>
            <a:r>
              <a:rPr lang="zh-CN" altLang="en-US" sz="1050" dirty="0">
                <a:solidFill>
                  <a:srgbClr val="2654E6"/>
                </a:solidFill>
              </a:rPr>
              <a:t>查看波形图。点击“运行”按钮</a:t>
            </a:r>
          </a:p>
          <a:p>
            <a:r>
              <a:rPr lang="zh-CN" altLang="en-US" sz="1050" dirty="0">
                <a:solidFill>
                  <a:srgbClr val="2654E6"/>
                </a:solidFill>
              </a:rPr>
              <a:t>该脚本为测试正负两个方向</a:t>
            </a:r>
            <a:r>
              <a:rPr lang="en-US" altLang="zh-CN" sz="1050" dirty="0">
                <a:solidFill>
                  <a:srgbClr val="2654E6"/>
                </a:solidFill>
              </a:rPr>
              <a:t>0.5</a:t>
            </a:r>
            <a:r>
              <a:rPr lang="zh-CN" altLang="en-US" sz="1050" dirty="0">
                <a:solidFill>
                  <a:srgbClr val="2654E6"/>
                </a:solidFill>
              </a:rPr>
              <a:t>A的电流阶跃（依据实际负载测试）。该脚本用与观察电流指令和反馈实际电流曲线的差异</a:t>
            </a:r>
          </a:p>
        </p:txBody>
      </p:sp>
    </p:spTree>
    <p:extLst>
      <p:ext uri="{BB962C8B-B14F-4D97-AF65-F5344CB8AC3E}">
        <p14:creationId xmlns:p14="http://schemas.microsoft.com/office/powerpoint/2010/main" val="3922109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502356"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164644"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pic>
        <p:nvPicPr>
          <p:cNvPr id="5" name="图片 4"/>
          <p:cNvPicPr>
            <a:picLocks noChangeAspect="1"/>
          </p:cNvPicPr>
          <p:nvPr/>
        </p:nvPicPr>
        <p:blipFill>
          <a:blip r:embed="rId2"/>
          <a:stretch>
            <a:fillRect/>
          </a:stretch>
        </p:blipFill>
        <p:spPr>
          <a:xfrm>
            <a:off x="313456" y="951570"/>
            <a:ext cx="2853902" cy="2268252"/>
          </a:xfrm>
          <a:prstGeom prst="rect">
            <a:avLst/>
          </a:prstGeom>
        </p:spPr>
      </p:pic>
      <p:sp>
        <p:nvSpPr>
          <p:cNvPr id="6" name="矩形 5"/>
          <p:cNvSpPr/>
          <p:nvPr/>
        </p:nvSpPr>
        <p:spPr>
          <a:xfrm>
            <a:off x="3252166" y="897564"/>
            <a:ext cx="3429000" cy="461665"/>
          </a:xfrm>
          <a:prstGeom prst="rect">
            <a:avLst/>
          </a:prstGeom>
        </p:spPr>
        <p:txBody>
          <a:bodyPr>
            <a:spAutoFit/>
          </a:bodyPr>
          <a:lstStyle/>
          <a:p>
            <a:r>
              <a:rPr lang="zh-CN" altLang="en-US" sz="1200" dirty="0">
                <a:solidFill>
                  <a:srgbClr val="2654E6"/>
                </a:solidFill>
              </a:rPr>
              <a:t>     确保电流指令（ICMD）与响应速度（V）同号， 且正负速度最大值的绝对值基本相同</a:t>
            </a:r>
          </a:p>
        </p:txBody>
      </p:sp>
      <p:sp>
        <p:nvSpPr>
          <p:cNvPr id="7" name="矩形 6"/>
          <p:cNvSpPr/>
          <p:nvPr/>
        </p:nvSpPr>
        <p:spPr>
          <a:xfrm>
            <a:off x="3242104" y="1491630"/>
            <a:ext cx="3541573" cy="2862322"/>
          </a:xfrm>
          <a:prstGeom prst="rect">
            <a:avLst/>
          </a:prstGeom>
        </p:spPr>
        <p:txBody>
          <a:bodyPr wrap="square">
            <a:spAutoFit/>
          </a:bodyPr>
          <a:lstStyle/>
          <a:p>
            <a:r>
              <a:rPr lang="zh-CN" altLang="en-US" sz="1200" dirty="0">
                <a:solidFill>
                  <a:srgbClr val="2654E6"/>
                </a:solidFill>
              </a:rPr>
              <a:t>变量指令</a:t>
            </a:r>
            <a:r>
              <a:rPr lang="en-US" altLang="zh-CN" sz="1200" dirty="0">
                <a:solidFill>
                  <a:srgbClr val="2654E6"/>
                </a:solidFill>
              </a:rPr>
              <a:t>:   </a:t>
            </a:r>
            <a:r>
              <a:rPr lang="en-US" altLang="zh-CN" sz="1200" dirty="0" err="1">
                <a:solidFill>
                  <a:srgbClr val="2654E6"/>
                </a:solidFill>
              </a:rPr>
              <a:t>mphase</a:t>
            </a:r>
            <a:r>
              <a:rPr lang="en-US" altLang="zh-CN" sz="1200" dirty="0">
                <a:solidFill>
                  <a:srgbClr val="2654E6"/>
                </a:solidFill>
              </a:rPr>
              <a:t>-</a:t>
            </a:r>
            <a:r>
              <a:rPr lang="zh-CN" altLang="en-US" sz="1200" dirty="0">
                <a:solidFill>
                  <a:srgbClr val="2654E6"/>
                </a:solidFill>
              </a:rPr>
              <a:t>相位角</a:t>
            </a:r>
          </a:p>
          <a:p>
            <a:r>
              <a:rPr lang="zh-CN" altLang="en-US" sz="1200" dirty="0">
                <a:solidFill>
                  <a:srgbClr val="2654E6"/>
                </a:solidFill>
              </a:rPr>
              <a:t>                  </a:t>
            </a:r>
            <a:r>
              <a:rPr lang="en-US" altLang="zh-CN" sz="1200" dirty="0" err="1">
                <a:solidFill>
                  <a:srgbClr val="2654E6"/>
                </a:solidFill>
              </a:rPr>
              <a:t>mfbdir</a:t>
            </a:r>
            <a:r>
              <a:rPr lang="en-US" altLang="zh-CN" sz="1200" dirty="0">
                <a:solidFill>
                  <a:srgbClr val="2654E6"/>
                </a:solidFill>
              </a:rPr>
              <a:t>   -</a:t>
            </a:r>
            <a:r>
              <a:rPr lang="zh-CN" altLang="en-US" sz="1200" dirty="0">
                <a:solidFill>
                  <a:srgbClr val="2654E6"/>
                </a:solidFill>
              </a:rPr>
              <a:t>相序（用于改变</a:t>
            </a:r>
            <a:r>
              <a:rPr lang="en-US" altLang="zh-CN" sz="1200" dirty="0">
                <a:solidFill>
                  <a:srgbClr val="2654E6"/>
                </a:solidFill>
              </a:rPr>
              <a:t>UV</a:t>
            </a:r>
            <a:r>
              <a:rPr lang="zh-CN" altLang="en-US" sz="1200" dirty="0">
                <a:solidFill>
                  <a:srgbClr val="2654E6"/>
                </a:solidFill>
              </a:rPr>
              <a:t>相序和霍                        尔相序）</a:t>
            </a:r>
          </a:p>
          <a:p>
            <a:r>
              <a:rPr lang="zh-CN" altLang="en-US" sz="1200" dirty="0">
                <a:solidFill>
                  <a:srgbClr val="2654E6"/>
                </a:solidFill>
              </a:rPr>
              <a:t>                  </a:t>
            </a:r>
            <a:r>
              <a:rPr lang="en-US" altLang="zh-CN" sz="1200" dirty="0" err="1">
                <a:solidFill>
                  <a:srgbClr val="2654E6"/>
                </a:solidFill>
              </a:rPr>
              <a:t>dir</a:t>
            </a:r>
            <a:r>
              <a:rPr lang="en-US" altLang="zh-CN" sz="1200" dirty="0">
                <a:solidFill>
                  <a:srgbClr val="2654E6"/>
                </a:solidFill>
              </a:rPr>
              <a:t>         - </a:t>
            </a:r>
            <a:r>
              <a:rPr lang="zh-CN" altLang="en-US" sz="1200" dirty="0">
                <a:solidFill>
                  <a:srgbClr val="2654E6"/>
                </a:solidFill>
              </a:rPr>
              <a:t>（改变电机方向同时相位角要增加</a:t>
            </a:r>
            <a:r>
              <a:rPr lang="en-US" altLang="zh-CN" sz="1200" dirty="0">
                <a:solidFill>
                  <a:srgbClr val="2654E6"/>
                </a:solidFill>
              </a:rPr>
              <a:t>180</a:t>
            </a:r>
            <a:r>
              <a:rPr lang="zh-CN" altLang="en-US" sz="1200" dirty="0">
                <a:solidFill>
                  <a:srgbClr val="2654E6"/>
                </a:solidFill>
              </a:rPr>
              <a:t>°）</a:t>
            </a:r>
          </a:p>
          <a:p>
            <a:endParaRPr lang="zh-CN" altLang="en-US" sz="1200" dirty="0">
              <a:solidFill>
                <a:srgbClr val="2654E6"/>
              </a:solidFill>
            </a:endParaRPr>
          </a:p>
          <a:p>
            <a:r>
              <a:rPr lang="zh-CN" altLang="en-US" sz="1200" dirty="0">
                <a:solidFill>
                  <a:srgbClr val="2654E6"/>
                </a:solidFill>
              </a:rPr>
              <a:t>     </a:t>
            </a:r>
            <a:endParaRPr lang="en-US" altLang="zh-CN" sz="1200" dirty="0">
              <a:solidFill>
                <a:srgbClr val="2654E6"/>
              </a:solidFill>
            </a:endParaRPr>
          </a:p>
          <a:p>
            <a:r>
              <a:rPr lang="en-US" altLang="zh-CN" sz="1200" dirty="0">
                <a:solidFill>
                  <a:srgbClr val="2654E6"/>
                </a:solidFill>
              </a:rPr>
              <a:t>      </a:t>
            </a:r>
            <a:r>
              <a:rPr lang="zh-CN" altLang="en-US" sz="1200" dirty="0">
                <a:solidFill>
                  <a:srgbClr val="2654E6"/>
                </a:solidFill>
              </a:rPr>
              <a:t> 若带霍尔传感器，需要确定霍尔相序是否与电机相序相同，可以根据电流脚本确定相位角准确性，务必保证电流方向跟速度方向一致，若电流方向和速度方向不一致，一般更改</a:t>
            </a:r>
            <a:r>
              <a:rPr lang="en-US" altLang="zh-CN" sz="1200" dirty="0">
                <a:solidFill>
                  <a:srgbClr val="2654E6"/>
                </a:solidFill>
              </a:rPr>
              <a:t>MFBDIR</a:t>
            </a:r>
            <a:r>
              <a:rPr lang="zh-CN" altLang="en-US" sz="1200" dirty="0">
                <a:solidFill>
                  <a:srgbClr val="2654E6"/>
                </a:solidFill>
              </a:rPr>
              <a:t>数值，</a:t>
            </a:r>
            <a:endParaRPr lang="en-US" altLang="zh-CN" sz="1200" dirty="0">
              <a:solidFill>
                <a:srgbClr val="2654E6"/>
              </a:solidFill>
            </a:endParaRPr>
          </a:p>
          <a:p>
            <a:r>
              <a:rPr lang="zh-CN" altLang="en-US" sz="1200" dirty="0">
                <a:solidFill>
                  <a:srgbClr val="2654E6"/>
                </a:solidFill>
              </a:rPr>
              <a:t>一般通过</a:t>
            </a:r>
            <a:r>
              <a:rPr lang="en-US" altLang="zh-CN" sz="1200" dirty="0">
                <a:solidFill>
                  <a:srgbClr val="2654E6"/>
                </a:solidFill>
              </a:rPr>
              <a:t>MOTORSETUP</a:t>
            </a:r>
            <a:r>
              <a:rPr lang="zh-CN" altLang="en-US" sz="1200" dirty="0">
                <a:solidFill>
                  <a:srgbClr val="2654E6"/>
                </a:solidFill>
              </a:rPr>
              <a:t>可成功完成电机安装，</a:t>
            </a:r>
            <a:r>
              <a:rPr lang="en-US" altLang="zh-CN" sz="1200" dirty="0">
                <a:solidFill>
                  <a:srgbClr val="2654E6"/>
                </a:solidFill>
              </a:rPr>
              <a:t>MFBDIR</a:t>
            </a:r>
            <a:r>
              <a:rPr lang="zh-CN" altLang="en-US" sz="1200" dirty="0">
                <a:solidFill>
                  <a:srgbClr val="2654E6"/>
                </a:solidFill>
              </a:rPr>
              <a:t>会自动更改。</a:t>
            </a:r>
          </a:p>
          <a:p>
            <a:r>
              <a:rPr lang="zh-CN" altLang="en-US" sz="1200" dirty="0">
                <a:solidFill>
                  <a:srgbClr val="FA12B8"/>
                </a:solidFill>
              </a:rPr>
              <a:t>注</a:t>
            </a:r>
            <a:r>
              <a:rPr lang="en-US" altLang="zh-CN" sz="1200" dirty="0">
                <a:solidFill>
                  <a:srgbClr val="FA12B8"/>
                </a:solidFill>
              </a:rPr>
              <a:t>:</a:t>
            </a:r>
            <a:r>
              <a:rPr lang="zh-CN" altLang="en-US" sz="1200" dirty="0">
                <a:solidFill>
                  <a:srgbClr val="FA12B8"/>
                </a:solidFill>
              </a:rPr>
              <a:t>务必在多位置测试电流环电流指令与速度的方向一致性，否则有可能上使能造成飞车</a:t>
            </a:r>
          </a:p>
        </p:txBody>
      </p:sp>
    </p:spTree>
    <p:extLst>
      <p:ext uri="{BB962C8B-B14F-4D97-AF65-F5344CB8AC3E}">
        <p14:creationId xmlns:p14="http://schemas.microsoft.com/office/powerpoint/2010/main" val="821866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9170" y="873584"/>
            <a:ext cx="2268251" cy="219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4587" y="735546"/>
            <a:ext cx="3963497" cy="3186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矩形 10"/>
          <p:cNvSpPr/>
          <p:nvPr/>
        </p:nvSpPr>
        <p:spPr>
          <a:xfrm>
            <a:off x="1385646" y="3435846"/>
            <a:ext cx="648072" cy="16201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矩形 11"/>
          <p:cNvSpPr/>
          <p:nvPr/>
        </p:nvSpPr>
        <p:spPr>
          <a:xfrm>
            <a:off x="5359169" y="1275606"/>
            <a:ext cx="400963" cy="10801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7" name="直接连接符 6"/>
          <p:cNvCxnSpPr/>
          <p:nvPr/>
        </p:nvCxnSpPr>
        <p:spPr>
          <a:xfrm>
            <a:off x="6678234" y="3069197"/>
            <a:ext cx="0" cy="26433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800606" y="3320647"/>
            <a:ext cx="1813283" cy="577081"/>
          </a:xfrm>
          <a:prstGeom prst="rect">
            <a:avLst/>
          </a:prstGeom>
          <a:noFill/>
        </p:spPr>
        <p:txBody>
          <a:bodyPr wrap="square" rtlCol="0">
            <a:spAutoFit/>
          </a:bodyPr>
          <a:lstStyle/>
          <a:p>
            <a:r>
              <a:rPr lang="zh-CN" altLang="en-US" sz="1050" dirty="0">
                <a:solidFill>
                  <a:srgbClr val="2654E6"/>
                </a:solidFill>
              </a:rPr>
              <a:t>  ①先进行相位角寻找（多寻找两次看是否存在明显跳动）</a:t>
            </a:r>
          </a:p>
        </p:txBody>
      </p:sp>
      <p:cxnSp>
        <p:nvCxnSpPr>
          <p:cNvPr id="16" name="直接连接符 15"/>
          <p:cNvCxnSpPr/>
          <p:nvPr/>
        </p:nvCxnSpPr>
        <p:spPr>
          <a:xfrm>
            <a:off x="2465766" y="3069198"/>
            <a:ext cx="0" cy="101472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227327" y="4083918"/>
            <a:ext cx="1396536" cy="253916"/>
          </a:xfrm>
          <a:prstGeom prst="rect">
            <a:avLst/>
          </a:prstGeom>
          <a:noFill/>
        </p:spPr>
        <p:txBody>
          <a:bodyPr wrap="none" rtlCol="0">
            <a:spAutoFit/>
          </a:bodyPr>
          <a:lstStyle/>
          <a:p>
            <a:r>
              <a:rPr lang="zh-CN" altLang="en-US" sz="1050" dirty="0">
                <a:solidFill>
                  <a:srgbClr val="2654E6"/>
                </a:solidFill>
              </a:rPr>
              <a:t>②对相位角进行修改</a:t>
            </a:r>
          </a:p>
        </p:txBody>
      </p:sp>
    </p:spTree>
    <p:extLst>
      <p:ext uri="{BB962C8B-B14F-4D97-AF65-F5344CB8AC3E}">
        <p14:creationId xmlns:p14="http://schemas.microsoft.com/office/powerpoint/2010/main" val="38551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68492"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198508"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sp>
        <p:nvSpPr>
          <p:cNvPr id="6" name="平行四边形 5"/>
          <p:cNvSpPr/>
          <p:nvPr/>
        </p:nvSpPr>
        <p:spPr>
          <a:xfrm>
            <a:off x="1235276" y="107139"/>
            <a:ext cx="5679321" cy="535785"/>
          </a:xfrm>
          <a:prstGeom prst="parallelogram">
            <a:avLst/>
          </a:prstGeom>
          <a:solidFill>
            <a:schemeClr val="tx2"/>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b="1" dirty="0">
                <a:solidFill>
                  <a:schemeClr val="bg1"/>
                </a:solidFill>
                <a:latin typeface="微软雅黑" panose="020B0503020204020204" pitchFamily="34" charset="-122"/>
                <a:ea typeface="微软雅黑" panose="020B0503020204020204" pitchFamily="34" charset="-122"/>
              </a:rPr>
              <a:t> 八</a:t>
            </a:r>
            <a:r>
              <a:rPr lang="en-US" altLang="zh-CN" sz="2400" b="1" dirty="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自动整定</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954" y="789552"/>
            <a:ext cx="4181759"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1713" y="790034"/>
            <a:ext cx="2226075" cy="1356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矩形 7"/>
          <p:cNvSpPr/>
          <p:nvPr/>
        </p:nvSpPr>
        <p:spPr>
          <a:xfrm>
            <a:off x="513960" y="1059582"/>
            <a:ext cx="396828" cy="16201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a:off x="1411377" y="2112699"/>
            <a:ext cx="560745" cy="29703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矩形 9"/>
          <p:cNvSpPr/>
          <p:nvPr/>
        </p:nvSpPr>
        <p:spPr>
          <a:xfrm flipV="1">
            <a:off x="1349124" y="3057803"/>
            <a:ext cx="622998" cy="21602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矩形 17"/>
          <p:cNvSpPr/>
          <p:nvPr/>
        </p:nvSpPr>
        <p:spPr>
          <a:xfrm>
            <a:off x="4275594" y="3759882"/>
            <a:ext cx="342822"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矩形 18"/>
          <p:cNvSpPr/>
          <p:nvPr/>
        </p:nvSpPr>
        <p:spPr>
          <a:xfrm>
            <a:off x="6219810" y="1923678"/>
            <a:ext cx="342822"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16" name="直接连接符 15"/>
          <p:cNvCxnSpPr/>
          <p:nvPr/>
        </p:nvCxnSpPr>
        <p:spPr>
          <a:xfrm>
            <a:off x="1972122" y="2247714"/>
            <a:ext cx="93263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869227" y="2082865"/>
            <a:ext cx="1577778" cy="784830"/>
          </a:xfrm>
          <a:prstGeom prst="rect">
            <a:avLst/>
          </a:prstGeom>
          <a:noFill/>
        </p:spPr>
        <p:txBody>
          <a:bodyPr wrap="square" rtlCol="0">
            <a:spAutoFit/>
          </a:bodyPr>
          <a:lstStyle/>
          <a:p>
            <a:r>
              <a:rPr lang="zh-CN" altLang="en-US" sz="900" dirty="0">
                <a:solidFill>
                  <a:srgbClr val="2654E6"/>
                </a:solidFill>
                <a:latin typeface="华文新魏" pitchFamily="2" charset="-122"/>
                <a:ea typeface="华文新魏" pitchFamily="2" charset="-122"/>
              </a:rPr>
              <a:t>①选择运行并估测负载质量</a:t>
            </a:r>
            <a:r>
              <a:rPr lang="zh-CN" altLang="en-US" sz="900" dirty="0">
                <a:solidFill>
                  <a:srgbClr val="FA12B8"/>
                </a:solidFill>
                <a:latin typeface="华文新魏" pitchFamily="2" charset="-122"/>
                <a:ea typeface="华文新魏" pitchFamily="2" charset="-122"/>
              </a:rPr>
              <a:t>（注</a:t>
            </a:r>
            <a:r>
              <a:rPr lang="en-US" altLang="zh-CN" sz="900" dirty="0">
                <a:solidFill>
                  <a:srgbClr val="FA12B8"/>
                </a:solidFill>
                <a:latin typeface="华文新魏" pitchFamily="2" charset="-122"/>
                <a:ea typeface="华文新魏" pitchFamily="2" charset="-122"/>
              </a:rPr>
              <a:t>:</a:t>
            </a:r>
            <a:r>
              <a:rPr lang="zh-CN" altLang="en-US" sz="900" dirty="0">
                <a:solidFill>
                  <a:srgbClr val="FA12B8"/>
                </a:solidFill>
                <a:latin typeface="华文新魏" pitchFamily="2" charset="-122"/>
                <a:ea typeface="华文新魏" pitchFamily="2" charset="-122"/>
              </a:rPr>
              <a:t>如自动估测的负载与实际相差太大请选用已知的负载自己预估或用拉力器测试填写适合的负载数值）</a:t>
            </a:r>
          </a:p>
        </p:txBody>
      </p:sp>
      <p:cxnSp>
        <p:nvCxnSpPr>
          <p:cNvPr id="25" name="直接连接符 24"/>
          <p:cNvCxnSpPr/>
          <p:nvPr/>
        </p:nvCxnSpPr>
        <p:spPr>
          <a:xfrm>
            <a:off x="1957587" y="3165816"/>
            <a:ext cx="39257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2369900" y="3066078"/>
            <a:ext cx="1223412" cy="230832"/>
          </a:xfrm>
          <a:prstGeom prst="rect">
            <a:avLst/>
          </a:prstGeom>
          <a:noFill/>
        </p:spPr>
        <p:txBody>
          <a:bodyPr wrap="none" rtlCol="0">
            <a:spAutoFit/>
          </a:bodyPr>
          <a:lstStyle/>
          <a:p>
            <a:r>
              <a:rPr lang="zh-CN" altLang="en-US" sz="900" dirty="0">
                <a:solidFill>
                  <a:srgbClr val="2654E6"/>
                </a:solidFill>
              </a:rPr>
              <a:t>②开始进行负载估测</a:t>
            </a:r>
          </a:p>
        </p:txBody>
      </p:sp>
      <p:cxnSp>
        <p:nvCxnSpPr>
          <p:cNvPr id="28" name="直接连接符 27"/>
          <p:cNvCxnSpPr>
            <a:stCxn id="19" idx="2"/>
          </p:cNvCxnSpPr>
          <p:nvPr/>
        </p:nvCxnSpPr>
        <p:spPr>
          <a:xfrm>
            <a:off x="6391221" y="2139702"/>
            <a:ext cx="0" cy="32403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598884" y="2463738"/>
            <a:ext cx="1458163" cy="507831"/>
          </a:xfrm>
          <a:prstGeom prst="rect">
            <a:avLst/>
          </a:prstGeom>
          <a:noFill/>
        </p:spPr>
        <p:txBody>
          <a:bodyPr wrap="square" rtlCol="0">
            <a:spAutoFit/>
          </a:bodyPr>
          <a:lstStyle/>
          <a:p>
            <a:r>
              <a:rPr lang="zh-CN" altLang="en-US" sz="900" dirty="0">
                <a:solidFill>
                  <a:srgbClr val="2654E6"/>
                </a:solidFill>
              </a:rPr>
              <a:t> ③对自动估测出来的负载进行确认无误后单击确定</a:t>
            </a:r>
          </a:p>
        </p:txBody>
      </p:sp>
      <p:cxnSp>
        <p:nvCxnSpPr>
          <p:cNvPr id="31" name="直接连接符 30"/>
          <p:cNvCxnSpPr>
            <a:stCxn id="18" idx="3"/>
          </p:cNvCxnSpPr>
          <p:nvPr/>
        </p:nvCxnSpPr>
        <p:spPr>
          <a:xfrm>
            <a:off x="4618416" y="3867894"/>
            <a:ext cx="37804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24" name="TextBox 1023"/>
          <p:cNvSpPr txBox="1"/>
          <p:nvPr/>
        </p:nvSpPr>
        <p:spPr>
          <a:xfrm>
            <a:off x="4993003" y="3759882"/>
            <a:ext cx="1569660" cy="230832"/>
          </a:xfrm>
          <a:prstGeom prst="rect">
            <a:avLst/>
          </a:prstGeom>
          <a:noFill/>
        </p:spPr>
        <p:txBody>
          <a:bodyPr wrap="none" rtlCol="0">
            <a:spAutoFit/>
          </a:bodyPr>
          <a:lstStyle/>
          <a:p>
            <a:r>
              <a:rPr lang="zh-CN" altLang="en-US" sz="900" dirty="0">
                <a:solidFill>
                  <a:srgbClr val="2654E6"/>
                </a:solidFill>
              </a:rPr>
              <a:t>④单击下一步进行增益设定</a:t>
            </a:r>
          </a:p>
        </p:txBody>
      </p:sp>
    </p:spTree>
    <p:extLst>
      <p:ext uri="{BB962C8B-B14F-4D97-AF65-F5344CB8AC3E}">
        <p14:creationId xmlns:p14="http://schemas.microsoft.com/office/powerpoint/2010/main" val="4268664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843559"/>
            <a:ext cx="3726414" cy="3236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flipV="1">
            <a:off x="1493658" y="2787774"/>
            <a:ext cx="1026114" cy="46650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flipV="1">
            <a:off x="1493658" y="3327834"/>
            <a:ext cx="465990" cy="23325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flipV="1">
            <a:off x="4626007" y="3759880"/>
            <a:ext cx="378042" cy="21602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 name="矩形 4"/>
          <p:cNvSpPr/>
          <p:nvPr/>
        </p:nvSpPr>
        <p:spPr>
          <a:xfrm>
            <a:off x="5220072" y="1167154"/>
            <a:ext cx="2484276" cy="2885405"/>
          </a:xfrm>
          <a:prstGeom prst="rect">
            <a:avLst/>
          </a:prstGeom>
        </p:spPr>
        <p:txBody>
          <a:bodyPr wrap="square">
            <a:spAutoFit/>
          </a:bodyPr>
          <a:lstStyle/>
          <a:p>
            <a:r>
              <a:rPr lang="zh-CN" altLang="en-US" sz="1050" dirty="0">
                <a:solidFill>
                  <a:srgbClr val="2654E6"/>
                </a:solidFill>
                <a:latin typeface="华文新魏" pitchFamily="2" charset="-122"/>
                <a:ea typeface="华文新魏" pitchFamily="2" charset="-122"/>
              </a:rPr>
              <a:t>估算负载后，进入自动调整增益画面，有三个参数要注意</a:t>
            </a:r>
          </a:p>
          <a:p>
            <a:r>
              <a:rPr lang="zh-CN" altLang="en-US" sz="1050" dirty="0">
                <a:solidFill>
                  <a:srgbClr val="2654E6"/>
                </a:solidFill>
                <a:latin typeface="华文新魏" pitchFamily="2" charset="-122"/>
                <a:ea typeface="华文新魏" pitchFamily="2" charset="-122"/>
              </a:rPr>
              <a:t>1</a:t>
            </a:r>
            <a:r>
              <a:rPr lang="en-US" altLang="zh-CN" sz="1050" dirty="0">
                <a:solidFill>
                  <a:srgbClr val="2654E6"/>
                </a:solidFill>
                <a:latin typeface="华文新魏" pitchFamily="2" charset="-122"/>
                <a:ea typeface="华文新魏" pitchFamily="2" charset="-122"/>
              </a:rPr>
              <a:t>. </a:t>
            </a:r>
            <a:r>
              <a:rPr lang="zh-CN" altLang="en-US" sz="1050" dirty="0">
                <a:solidFill>
                  <a:srgbClr val="2654E6"/>
                </a:solidFill>
                <a:latin typeface="华文新魏" pitchFamily="2" charset="-122"/>
                <a:ea typeface="华文新魏" pitchFamily="2" charset="-122"/>
              </a:rPr>
              <a:t>距离（</a:t>
            </a:r>
            <a:r>
              <a:rPr lang="en-US" altLang="zh-CN" sz="1050" dirty="0">
                <a:solidFill>
                  <a:srgbClr val="2654E6"/>
                </a:solidFill>
                <a:latin typeface="华文新魏" pitchFamily="2" charset="-122"/>
                <a:ea typeface="华文新魏" pitchFamily="2" charset="-122"/>
              </a:rPr>
              <a:t>mm</a:t>
            </a:r>
            <a:r>
              <a:rPr lang="zh-CN" altLang="en-US" sz="1050" dirty="0">
                <a:solidFill>
                  <a:srgbClr val="2654E6"/>
                </a:solidFill>
                <a:latin typeface="华文新魏" pitchFamily="2" charset="-122"/>
                <a:ea typeface="华文新魏" pitchFamily="2" charset="-122"/>
              </a:rPr>
              <a:t>）的设置依照不同编码器分辨率来设置，要设置此参数，要理解电机走一个节距，需要多少个脉冲，设置此值。</a:t>
            </a:r>
          </a:p>
          <a:p>
            <a:r>
              <a:rPr lang="zh-CN" altLang="en-US" sz="1050" dirty="0">
                <a:solidFill>
                  <a:srgbClr val="2654E6"/>
                </a:solidFill>
                <a:latin typeface="华文新魏" pitchFamily="2" charset="-122"/>
                <a:ea typeface="华文新魏" pitchFamily="2" charset="-122"/>
              </a:rPr>
              <a:t>2</a:t>
            </a:r>
            <a:r>
              <a:rPr lang="en-US" altLang="zh-CN" sz="1050" dirty="0">
                <a:solidFill>
                  <a:srgbClr val="2654E6"/>
                </a:solidFill>
                <a:latin typeface="华文新魏" pitchFamily="2" charset="-122"/>
                <a:ea typeface="华文新魏" pitchFamily="2" charset="-122"/>
              </a:rPr>
              <a:t>. </a:t>
            </a:r>
            <a:r>
              <a:rPr lang="zh-CN" altLang="en-US" sz="1050" dirty="0">
                <a:solidFill>
                  <a:srgbClr val="2654E6"/>
                </a:solidFill>
                <a:latin typeface="华文新魏" pitchFamily="2" charset="-122"/>
                <a:ea typeface="华文新魏" pitchFamily="2" charset="-122"/>
              </a:rPr>
              <a:t>速度（</a:t>
            </a:r>
            <a:r>
              <a:rPr lang="en-US" altLang="zh-CN" sz="1050" dirty="0">
                <a:solidFill>
                  <a:srgbClr val="2654E6"/>
                </a:solidFill>
                <a:latin typeface="华文新魏" pitchFamily="2" charset="-122"/>
                <a:ea typeface="华文新魏" pitchFamily="2" charset="-122"/>
              </a:rPr>
              <a:t>mm/s</a:t>
            </a:r>
            <a:r>
              <a:rPr lang="zh-CN" altLang="en-US" sz="1050" dirty="0">
                <a:solidFill>
                  <a:srgbClr val="2654E6"/>
                </a:solidFill>
                <a:latin typeface="华文新魏" pitchFamily="2" charset="-122"/>
                <a:ea typeface="华文新魏" pitchFamily="2" charset="-122"/>
              </a:rPr>
              <a:t>）表示自动调整过程中，电机运行的速度。</a:t>
            </a:r>
          </a:p>
          <a:p>
            <a:r>
              <a:rPr lang="zh-CN" altLang="en-US" sz="1050" dirty="0">
                <a:solidFill>
                  <a:srgbClr val="2654E6"/>
                </a:solidFill>
                <a:latin typeface="华文新魏" pitchFamily="2" charset="-122"/>
                <a:ea typeface="华文新魏" pitchFamily="2" charset="-122"/>
              </a:rPr>
              <a:t>3</a:t>
            </a:r>
            <a:r>
              <a:rPr lang="en-US" altLang="zh-CN" sz="1050" dirty="0">
                <a:solidFill>
                  <a:srgbClr val="2654E6"/>
                </a:solidFill>
                <a:latin typeface="华文新魏" pitchFamily="2" charset="-122"/>
                <a:ea typeface="华文新魏" pitchFamily="2" charset="-122"/>
              </a:rPr>
              <a:t>. </a:t>
            </a:r>
            <a:r>
              <a:rPr lang="zh-CN" altLang="en-US" sz="1050" dirty="0">
                <a:solidFill>
                  <a:srgbClr val="2654E6"/>
                </a:solidFill>
                <a:latin typeface="华文新魏" pitchFamily="2" charset="-122"/>
                <a:ea typeface="华文新魏" pitchFamily="2" charset="-122"/>
              </a:rPr>
              <a:t>加速度（</a:t>
            </a:r>
            <a:r>
              <a:rPr lang="en-US" altLang="zh-CN" sz="1050" dirty="0">
                <a:solidFill>
                  <a:srgbClr val="2654E6"/>
                </a:solidFill>
                <a:latin typeface="华文新魏" pitchFamily="2" charset="-122"/>
                <a:ea typeface="华文新魏" pitchFamily="2" charset="-122"/>
              </a:rPr>
              <a:t>mm</a:t>
            </a:r>
            <a:r>
              <a:rPr lang="zh-CN" altLang="en-US" sz="1050" dirty="0">
                <a:solidFill>
                  <a:srgbClr val="2654E6"/>
                </a:solidFill>
                <a:latin typeface="华文新魏" pitchFamily="2" charset="-122"/>
                <a:ea typeface="华文新魏" pitchFamily="2" charset="-122"/>
              </a:rPr>
              <a:t>/s</a:t>
            </a:r>
            <a:r>
              <a:rPr lang="en-US" altLang="zh-CN" sz="1050" dirty="0">
                <a:solidFill>
                  <a:srgbClr val="2654E6"/>
                </a:solidFill>
                <a:latin typeface="华文新魏" pitchFamily="2" charset="-122"/>
                <a:ea typeface="华文新魏" pitchFamily="2" charset="-122"/>
              </a:rPr>
              <a:t>2</a:t>
            </a:r>
            <a:r>
              <a:rPr lang="zh-CN" altLang="en-US" sz="1050" dirty="0">
                <a:solidFill>
                  <a:srgbClr val="2654E6"/>
                </a:solidFill>
                <a:latin typeface="华文新魏" pitchFamily="2" charset="-122"/>
                <a:ea typeface="华文新魏" pitchFamily="2" charset="-122"/>
              </a:rPr>
              <a:t>）表示自动调整过程中，电机运行的加速度。</a:t>
            </a:r>
          </a:p>
          <a:p>
            <a:endParaRPr lang="zh-CN" altLang="en-US" sz="1050" dirty="0">
              <a:solidFill>
                <a:srgbClr val="2654E6"/>
              </a:solidFill>
              <a:latin typeface="华文新魏" pitchFamily="2" charset="-122"/>
              <a:ea typeface="华文新魏" pitchFamily="2" charset="-122"/>
            </a:endParaRPr>
          </a:p>
          <a:p>
            <a:r>
              <a:rPr lang="zh-CN" altLang="en-US" sz="1050" dirty="0">
                <a:solidFill>
                  <a:srgbClr val="2654E6"/>
                </a:solidFill>
                <a:latin typeface="华文新魏" pitchFamily="2" charset="-122"/>
                <a:ea typeface="华文新魏" pitchFamily="2" charset="-122"/>
              </a:rPr>
              <a:t>自动调整完毕后，点击右下角，下一步，后保存至驱动器</a:t>
            </a:r>
            <a:endParaRPr lang="zh-CN" altLang="en-US" sz="900" dirty="0"/>
          </a:p>
          <a:p>
            <a:endParaRPr lang="zh-CN" altLang="en-US" sz="900" dirty="0"/>
          </a:p>
          <a:p>
            <a:r>
              <a:rPr lang="zh-CN" altLang="en-US" sz="900" dirty="0">
                <a:solidFill>
                  <a:srgbClr val="FA12B8"/>
                </a:solidFill>
              </a:rPr>
              <a:t>注意</a:t>
            </a:r>
            <a:r>
              <a:rPr lang="en-US" altLang="zh-CN" sz="900" dirty="0">
                <a:solidFill>
                  <a:srgbClr val="FA12B8"/>
                </a:solidFill>
              </a:rPr>
              <a:t>: </a:t>
            </a:r>
            <a:r>
              <a:rPr lang="zh-CN" altLang="en-US" sz="900" dirty="0">
                <a:solidFill>
                  <a:srgbClr val="FA12B8"/>
                </a:solidFill>
              </a:rPr>
              <a:t>自动调整过程中，发出很大响声，是正常现象，但是，在过程中，电机不运动，又发出很大响声，是属于非正常现象，此时需停止自动调整。</a:t>
            </a:r>
          </a:p>
        </p:txBody>
      </p:sp>
    </p:spTree>
    <p:extLst>
      <p:ext uri="{BB962C8B-B14F-4D97-AF65-F5344CB8AC3E}">
        <p14:creationId xmlns:p14="http://schemas.microsoft.com/office/powerpoint/2010/main" val="2759823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789552"/>
            <a:ext cx="5562618" cy="3186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矩形 6"/>
          <p:cNvSpPr/>
          <p:nvPr/>
        </p:nvSpPr>
        <p:spPr>
          <a:xfrm flipV="1">
            <a:off x="3059832" y="2193706"/>
            <a:ext cx="702078" cy="27003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flipV="1">
            <a:off x="6084168" y="3651868"/>
            <a:ext cx="918102" cy="21602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11" name="直接连接符 10"/>
          <p:cNvCxnSpPr>
            <a:endCxn id="14" idx="0"/>
          </p:cNvCxnSpPr>
          <p:nvPr/>
        </p:nvCxnSpPr>
        <p:spPr>
          <a:xfrm>
            <a:off x="6460722" y="3867893"/>
            <a:ext cx="23083" cy="24308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516232" y="4110982"/>
            <a:ext cx="1935145" cy="253916"/>
          </a:xfrm>
          <a:prstGeom prst="rect">
            <a:avLst/>
          </a:prstGeom>
          <a:noFill/>
        </p:spPr>
        <p:txBody>
          <a:bodyPr wrap="none" rtlCol="0">
            <a:spAutoFit/>
          </a:bodyPr>
          <a:lstStyle/>
          <a:p>
            <a:r>
              <a:rPr lang="zh-CN" altLang="en-US" sz="1050" dirty="0">
                <a:solidFill>
                  <a:srgbClr val="2654E6"/>
                </a:solidFill>
              </a:rPr>
              <a:t>②对自整定后的参数进行保存</a:t>
            </a:r>
          </a:p>
        </p:txBody>
      </p:sp>
      <p:sp>
        <p:nvSpPr>
          <p:cNvPr id="18" name="矩形 17"/>
          <p:cNvSpPr/>
          <p:nvPr/>
        </p:nvSpPr>
        <p:spPr>
          <a:xfrm flipV="1">
            <a:off x="1655676" y="2733768"/>
            <a:ext cx="2106234" cy="7560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19" name="直接连接符 18"/>
          <p:cNvCxnSpPr/>
          <p:nvPr/>
        </p:nvCxnSpPr>
        <p:spPr>
          <a:xfrm>
            <a:off x="2708793" y="3489848"/>
            <a:ext cx="0" cy="62113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692150" y="4110982"/>
            <a:ext cx="2339102" cy="253916"/>
          </a:xfrm>
          <a:prstGeom prst="rect">
            <a:avLst/>
          </a:prstGeom>
          <a:noFill/>
        </p:spPr>
        <p:txBody>
          <a:bodyPr wrap="none" rtlCol="0">
            <a:spAutoFit/>
          </a:bodyPr>
          <a:lstStyle/>
          <a:p>
            <a:r>
              <a:rPr lang="zh-CN" altLang="en-US" sz="1050" dirty="0">
                <a:solidFill>
                  <a:srgbClr val="2654E6"/>
                </a:solidFill>
              </a:rPr>
              <a:t>①根据实际情况可以对刚性进行微调</a:t>
            </a:r>
          </a:p>
        </p:txBody>
      </p:sp>
    </p:spTree>
    <p:extLst>
      <p:ext uri="{BB962C8B-B14F-4D97-AF65-F5344CB8AC3E}">
        <p14:creationId xmlns:p14="http://schemas.microsoft.com/office/powerpoint/2010/main" val="4174273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773289"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1893711"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sp>
        <p:nvSpPr>
          <p:cNvPr id="5" name="平行四边形 4"/>
          <p:cNvSpPr/>
          <p:nvPr/>
        </p:nvSpPr>
        <p:spPr>
          <a:xfrm>
            <a:off x="930479" y="107139"/>
            <a:ext cx="5679321" cy="535785"/>
          </a:xfrm>
          <a:prstGeom prst="parallelogram">
            <a:avLst/>
          </a:prstGeom>
          <a:solidFill>
            <a:schemeClr val="tx2"/>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b="1" dirty="0">
                <a:solidFill>
                  <a:schemeClr val="bg1"/>
                </a:solidFill>
                <a:latin typeface="微软雅黑" panose="020B0503020204020204" pitchFamily="34" charset="-122"/>
                <a:ea typeface="微软雅黑" panose="020B0503020204020204" pitchFamily="34" charset="-122"/>
              </a:rPr>
              <a:t> 九</a:t>
            </a:r>
            <a:r>
              <a:rPr lang="en-US" altLang="zh-CN" sz="2400" b="1" dirty="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位置环速度环调试</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44" y="1005577"/>
            <a:ext cx="4834035" cy="3348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矩形 6"/>
          <p:cNvSpPr/>
          <p:nvPr/>
        </p:nvSpPr>
        <p:spPr>
          <a:xfrm flipV="1">
            <a:off x="1613319" y="2929540"/>
            <a:ext cx="1458162" cy="23008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flipV="1">
            <a:off x="3770139" y="3138812"/>
            <a:ext cx="1029534" cy="116113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flipV="1">
            <a:off x="82365" y="2274717"/>
            <a:ext cx="450834" cy="13501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10" name="直接连接符 9"/>
          <p:cNvCxnSpPr/>
          <p:nvPr/>
        </p:nvCxnSpPr>
        <p:spPr>
          <a:xfrm>
            <a:off x="2801451" y="2571750"/>
            <a:ext cx="220708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811550" y="3651870"/>
            <a:ext cx="25815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4978197" y="2213960"/>
            <a:ext cx="1519334" cy="738664"/>
          </a:xfrm>
          <a:prstGeom prst="rect">
            <a:avLst/>
          </a:prstGeom>
        </p:spPr>
        <p:txBody>
          <a:bodyPr wrap="square">
            <a:spAutoFit/>
          </a:bodyPr>
          <a:lstStyle/>
          <a:p>
            <a:r>
              <a:rPr lang="zh-CN" altLang="en-US" sz="1050" dirty="0">
                <a:solidFill>
                  <a:srgbClr val="2654E6"/>
                </a:solidFill>
              </a:rPr>
              <a:t>  ① 选择</a:t>
            </a:r>
            <a:r>
              <a:rPr lang="en-US" altLang="zh-CN" sz="1050" dirty="0">
                <a:solidFill>
                  <a:srgbClr val="2654E6"/>
                </a:solidFill>
              </a:rPr>
              <a:t>-</a:t>
            </a:r>
            <a:r>
              <a:rPr lang="zh-CN" altLang="en-US" sz="1050" dirty="0">
                <a:solidFill>
                  <a:srgbClr val="2654E6"/>
                </a:solidFill>
              </a:rPr>
              <a:t>位置模式，可自定义来设置所要的加速度和速度，及运动距离</a:t>
            </a:r>
          </a:p>
        </p:txBody>
      </p:sp>
      <p:sp>
        <p:nvSpPr>
          <p:cNvPr id="22" name="矩形 21"/>
          <p:cNvSpPr/>
          <p:nvPr/>
        </p:nvSpPr>
        <p:spPr>
          <a:xfrm>
            <a:off x="5062789" y="3159627"/>
            <a:ext cx="1568009" cy="1061829"/>
          </a:xfrm>
          <a:prstGeom prst="rect">
            <a:avLst/>
          </a:prstGeom>
        </p:spPr>
        <p:txBody>
          <a:bodyPr wrap="square">
            <a:spAutoFit/>
          </a:bodyPr>
          <a:lstStyle/>
          <a:p>
            <a:r>
              <a:rPr lang="zh-CN" altLang="en-US" sz="1050" dirty="0">
                <a:solidFill>
                  <a:srgbClr val="2654E6"/>
                </a:solidFill>
              </a:rPr>
              <a:t>③ 选择待记录变量。</a:t>
            </a:r>
            <a:endParaRPr lang="en-US" altLang="zh-CN" sz="1050" dirty="0">
              <a:solidFill>
                <a:srgbClr val="2654E6"/>
              </a:solidFill>
            </a:endParaRPr>
          </a:p>
          <a:p>
            <a:r>
              <a:rPr lang="zh-CN" altLang="en-US" sz="1050" dirty="0">
                <a:solidFill>
                  <a:srgbClr val="2654E6"/>
                </a:solidFill>
              </a:rPr>
              <a:t>PTPVCMD----速度指令</a:t>
            </a:r>
            <a:endParaRPr lang="en-US" altLang="zh-CN" sz="1050" dirty="0">
              <a:solidFill>
                <a:srgbClr val="2654E6"/>
              </a:solidFill>
            </a:endParaRPr>
          </a:p>
          <a:p>
            <a:r>
              <a:rPr lang="zh-CN" altLang="en-US" sz="1050" dirty="0">
                <a:solidFill>
                  <a:srgbClr val="2654E6"/>
                </a:solidFill>
              </a:rPr>
              <a:t>ICMD----电流指令</a:t>
            </a:r>
            <a:endParaRPr lang="en-US" altLang="zh-CN" sz="1050" dirty="0">
              <a:solidFill>
                <a:srgbClr val="2654E6"/>
              </a:solidFill>
            </a:endParaRPr>
          </a:p>
          <a:p>
            <a:r>
              <a:rPr lang="en-US" altLang="zh-CN" sz="1050" dirty="0">
                <a:solidFill>
                  <a:srgbClr val="2654E6"/>
                </a:solidFill>
              </a:rPr>
              <a:t>I</a:t>
            </a:r>
            <a:r>
              <a:rPr lang="zh-CN" altLang="en-US" sz="1050" dirty="0">
                <a:solidFill>
                  <a:srgbClr val="2654E6"/>
                </a:solidFill>
              </a:rPr>
              <a:t> ----实际电流</a:t>
            </a:r>
            <a:endParaRPr lang="en-US" altLang="zh-CN" sz="1050" dirty="0">
              <a:solidFill>
                <a:srgbClr val="2654E6"/>
              </a:solidFill>
            </a:endParaRPr>
          </a:p>
          <a:p>
            <a:r>
              <a:rPr lang="zh-CN" altLang="en-US" sz="1050" dirty="0">
                <a:solidFill>
                  <a:srgbClr val="2654E6"/>
                </a:solidFill>
              </a:rPr>
              <a:t>PE-----位置跟随误差</a:t>
            </a:r>
            <a:endParaRPr lang="en-US" altLang="zh-CN" sz="1050" dirty="0">
              <a:solidFill>
                <a:srgbClr val="2654E6"/>
              </a:solidFill>
            </a:endParaRPr>
          </a:p>
          <a:p>
            <a:r>
              <a:rPr lang="zh-CN" altLang="en-US" sz="1050" dirty="0">
                <a:solidFill>
                  <a:srgbClr val="2654E6"/>
                </a:solidFill>
              </a:rPr>
              <a:t>V----速度反馈</a:t>
            </a:r>
          </a:p>
        </p:txBody>
      </p:sp>
      <p:sp>
        <p:nvSpPr>
          <p:cNvPr id="24" name="矩形 23"/>
          <p:cNvSpPr/>
          <p:nvPr/>
        </p:nvSpPr>
        <p:spPr>
          <a:xfrm flipV="1">
            <a:off x="3770139" y="1451125"/>
            <a:ext cx="1029534" cy="90460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29" name="直接连接符 28"/>
          <p:cNvCxnSpPr/>
          <p:nvPr/>
        </p:nvCxnSpPr>
        <p:spPr>
          <a:xfrm>
            <a:off x="2801451" y="2571750"/>
            <a:ext cx="0" cy="3577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4853680" y="1662631"/>
            <a:ext cx="198683" cy="1350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099" name="TextBox 4098"/>
          <p:cNvSpPr txBox="1"/>
          <p:nvPr/>
        </p:nvSpPr>
        <p:spPr>
          <a:xfrm>
            <a:off x="5062789" y="1370841"/>
            <a:ext cx="1350150" cy="646331"/>
          </a:xfrm>
          <a:prstGeom prst="rect">
            <a:avLst/>
          </a:prstGeom>
          <a:noFill/>
        </p:spPr>
        <p:txBody>
          <a:bodyPr wrap="square" rtlCol="0">
            <a:spAutoFit/>
          </a:bodyPr>
          <a:lstStyle/>
          <a:p>
            <a:r>
              <a:rPr lang="zh-CN" altLang="en-US" sz="1200" dirty="0">
                <a:solidFill>
                  <a:srgbClr val="2654E6"/>
                </a:solidFill>
              </a:rPr>
              <a:t>② 采样时间间隔设定</a:t>
            </a:r>
            <a:r>
              <a:rPr lang="en-US" altLang="zh-CN" sz="1200" dirty="0">
                <a:solidFill>
                  <a:srgbClr val="2654E6"/>
                </a:solidFill>
              </a:rPr>
              <a:t>/</a:t>
            </a:r>
            <a:r>
              <a:rPr lang="zh-CN" altLang="en-US" sz="1200" dirty="0">
                <a:solidFill>
                  <a:srgbClr val="2654E6"/>
                </a:solidFill>
              </a:rPr>
              <a:t>触发模式设定</a:t>
            </a:r>
          </a:p>
        </p:txBody>
      </p:sp>
    </p:spTree>
    <p:extLst>
      <p:ext uri="{BB962C8B-B14F-4D97-AF65-F5344CB8AC3E}">
        <p14:creationId xmlns:p14="http://schemas.microsoft.com/office/powerpoint/2010/main" val="2326047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208846"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458154"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087" y="661680"/>
            <a:ext cx="4329344" cy="3692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图片 -2147482586" descr="9RP{KP843L~K22XC8BSGC)F"/>
          <p:cNvPicPr>
            <a:picLocks noChangeAspect="1"/>
          </p:cNvPicPr>
          <p:nvPr/>
        </p:nvPicPr>
        <p:blipFill>
          <a:blip r:embed="rId3"/>
          <a:stretch>
            <a:fillRect/>
          </a:stretch>
        </p:blipFill>
        <p:spPr>
          <a:xfrm>
            <a:off x="5118084" y="2267713"/>
            <a:ext cx="300038" cy="250031"/>
          </a:xfrm>
          <a:prstGeom prst="rect">
            <a:avLst/>
          </a:prstGeom>
          <a:noFill/>
          <a:ln w="9525">
            <a:noFill/>
          </a:ln>
        </p:spPr>
      </p:pic>
      <p:sp>
        <p:nvSpPr>
          <p:cNvPr id="7" name="文本框 5"/>
          <p:cNvSpPr txBox="1"/>
          <p:nvPr/>
        </p:nvSpPr>
        <p:spPr>
          <a:xfrm>
            <a:off x="5563656" y="2247715"/>
            <a:ext cx="1738790" cy="2192908"/>
          </a:xfrm>
          <a:prstGeom prst="rect">
            <a:avLst/>
          </a:prstGeom>
          <a:noFill/>
        </p:spPr>
        <p:txBody>
          <a:bodyPr wrap="square" rtlCol="0">
            <a:spAutoFit/>
          </a:bodyPr>
          <a:lstStyle/>
          <a:p>
            <a:r>
              <a:rPr lang="zh-CN" altLang="en-US" sz="1050" dirty="0">
                <a:solidFill>
                  <a:srgbClr val="2654E6"/>
                </a:solidFill>
              </a:rPr>
              <a:t>点击它，能让电机运动一次所要的距离（往返循环）。</a:t>
            </a:r>
          </a:p>
          <a:p>
            <a:endParaRPr lang="en-US" altLang="zh-CN" sz="1050" dirty="0">
              <a:solidFill>
                <a:srgbClr val="2654E6"/>
              </a:solidFill>
            </a:endParaRPr>
          </a:p>
          <a:p>
            <a:r>
              <a:rPr lang="zh-CN" altLang="en-US" sz="1050" dirty="0">
                <a:solidFill>
                  <a:srgbClr val="2654E6"/>
                </a:solidFill>
              </a:rPr>
              <a:t>记录并获取</a:t>
            </a:r>
            <a:endParaRPr lang="en-US" altLang="zh-CN" sz="1050" dirty="0">
              <a:solidFill>
                <a:srgbClr val="2654E6"/>
              </a:solidFill>
            </a:endParaRPr>
          </a:p>
          <a:p>
            <a:endParaRPr lang="zh-CN" altLang="en-US" sz="1050" dirty="0">
              <a:solidFill>
                <a:srgbClr val="2654E6"/>
              </a:solidFill>
            </a:endParaRPr>
          </a:p>
          <a:p>
            <a:r>
              <a:rPr lang="zh-CN" altLang="en-US" sz="1050" dirty="0">
                <a:solidFill>
                  <a:srgbClr val="2654E6"/>
                </a:solidFill>
              </a:rPr>
              <a:t>停止连续抓图</a:t>
            </a:r>
          </a:p>
          <a:p>
            <a:endParaRPr lang="zh-CN" altLang="en-US" sz="1050" dirty="0">
              <a:solidFill>
                <a:srgbClr val="2654E6"/>
              </a:solidFill>
            </a:endParaRPr>
          </a:p>
          <a:p>
            <a:r>
              <a:rPr lang="zh-CN" altLang="en-US" sz="1050" dirty="0">
                <a:solidFill>
                  <a:srgbClr val="2654E6"/>
                </a:solidFill>
              </a:rPr>
              <a:t>点击可放大所抓波形图</a:t>
            </a:r>
          </a:p>
          <a:p>
            <a:endParaRPr lang="zh-CN" altLang="en-US" sz="1050" dirty="0">
              <a:solidFill>
                <a:srgbClr val="2654E6"/>
              </a:solidFill>
            </a:endParaRPr>
          </a:p>
          <a:p>
            <a:r>
              <a:rPr lang="zh-CN" altLang="en-US" sz="1050" dirty="0">
                <a:solidFill>
                  <a:srgbClr val="2654E6"/>
                </a:solidFill>
              </a:rPr>
              <a:t>第一光标，第二光标，可随意将光标放在自己想要的地方，测量变量值</a:t>
            </a:r>
          </a:p>
        </p:txBody>
      </p:sp>
      <p:pic>
        <p:nvPicPr>
          <p:cNvPr id="8" name="图片 -2147482580" descr="5T@A8OG92Q@B@L6JQ{3JIAS"/>
          <p:cNvPicPr>
            <a:picLocks noChangeAspect="1"/>
          </p:cNvPicPr>
          <p:nvPr/>
        </p:nvPicPr>
        <p:blipFill>
          <a:blip r:embed="rId4"/>
          <a:stretch>
            <a:fillRect/>
          </a:stretch>
        </p:blipFill>
        <p:spPr>
          <a:xfrm flipV="1">
            <a:off x="5177285" y="2733768"/>
            <a:ext cx="240838" cy="270030"/>
          </a:xfrm>
          <a:prstGeom prst="rect">
            <a:avLst/>
          </a:prstGeom>
          <a:noFill/>
          <a:ln w="9525">
            <a:noFill/>
          </a:ln>
        </p:spPr>
      </p:pic>
      <p:pic>
        <p:nvPicPr>
          <p:cNvPr id="9" name="图片 -2147482579" descr="0LI9L[])7)28G~GDC~8N[)J"/>
          <p:cNvPicPr>
            <a:picLocks noChangeAspect="1"/>
          </p:cNvPicPr>
          <p:nvPr/>
        </p:nvPicPr>
        <p:blipFill>
          <a:blip r:embed="rId5"/>
          <a:stretch>
            <a:fillRect/>
          </a:stretch>
        </p:blipFill>
        <p:spPr>
          <a:xfrm>
            <a:off x="5148092" y="3052372"/>
            <a:ext cx="285750" cy="221456"/>
          </a:xfrm>
          <a:prstGeom prst="rect">
            <a:avLst/>
          </a:prstGeom>
          <a:noFill/>
          <a:ln w="9525">
            <a:noFill/>
          </a:ln>
        </p:spPr>
      </p:pic>
      <p:pic>
        <p:nvPicPr>
          <p:cNvPr id="10" name="图片 -2147482582" descr="N8X(YRL(EJSA%ZVJS55$BF3"/>
          <p:cNvPicPr>
            <a:picLocks noChangeAspect="1"/>
          </p:cNvPicPr>
          <p:nvPr/>
        </p:nvPicPr>
        <p:blipFill>
          <a:blip r:embed="rId6"/>
          <a:stretch>
            <a:fillRect/>
          </a:stretch>
        </p:blipFill>
        <p:spPr>
          <a:xfrm>
            <a:off x="4939447" y="3718731"/>
            <a:ext cx="500063" cy="257175"/>
          </a:xfrm>
          <a:prstGeom prst="rect">
            <a:avLst/>
          </a:prstGeom>
          <a:noFill/>
          <a:ln w="9525">
            <a:noFill/>
          </a:ln>
        </p:spPr>
      </p:pic>
      <p:sp>
        <p:nvSpPr>
          <p:cNvPr id="12" name="矩形 11"/>
          <p:cNvSpPr/>
          <p:nvPr/>
        </p:nvSpPr>
        <p:spPr>
          <a:xfrm>
            <a:off x="2015745" y="4335447"/>
            <a:ext cx="4536503" cy="415498"/>
          </a:xfrm>
          <a:prstGeom prst="rect">
            <a:avLst/>
          </a:prstGeom>
        </p:spPr>
        <p:txBody>
          <a:bodyPr wrap="square">
            <a:spAutoFit/>
          </a:bodyPr>
          <a:lstStyle/>
          <a:p>
            <a:r>
              <a:rPr lang="zh-CN" altLang="en-US" sz="1050" dirty="0">
                <a:solidFill>
                  <a:srgbClr val="2654E6"/>
                </a:solidFill>
              </a:rPr>
              <a:t>   变量图，勾选界面所要测量的变量，驱动电机运动一个距离，点击测量，可以看出变量的数值大小。此是调试过程中反复使用的</a:t>
            </a:r>
          </a:p>
        </p:txBody>
      </p:sp>
      <p:pic>
        <p:nvPicPr>
          <p:cNvPr id="14" name="图片 -2147482583" descr="O7YEN2IL1N70]UP{7J(Y63T"/>
          <p:cNvPicPr>
            <a:picLocks noChangeAspect="1"/>
          </p:cNvPicPr>
          <p:nvPr/>
        </p:nvPicPr>
        <p:blipFill>
          <a:blip r:embed="rId7"/>
          <a:stretch>
            <a:fillRect/>
          </a:stretch>
        </p:blipFill>
        <p:spPr>
          <a:xfrm>
            <a:off x="5202098" y="3327834"/>
            <a:ext cx="242888" cy="285750"/>
          </a:xfrm>
          <a:prstGeom prst="rect">
            <a:avLst/>
          </a:prstGeom>
          <a:noFill/>
          <a:ln w="9525">
            <a:noFill/>
          </a:ln>
        </p:spPr>
      </p:pic>
      <p:cxnSp>
        <p:nvCxnSpPr>
          <p:cNvPr id="20" name="直接连接符 19"/>
          <p:cNvCxnSpPr/>
          <p:nvPr/>
        </p:nvCxnSpPr>
        <p:spPr>
          <a:xfrm flipV="1">
            <a:off x="5451797" y="2355726"/>
            <a:ext cx="12834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5451797" y="2841780"/>
            <a:ext cx="12834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5472128" y="3165816"/>
            <a:ext cx="12834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5472128" y="3489852"/>
            <a:ext cx="12834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5472128" y="3813888"/>
            <a:ext cx="128343" cy="1"/>
          </a:xfrm>
          <a:prstGeom prst="line">
            <a:avLst/>
          </a:prstGeom>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5040080" y="843558"/>
            <a:ext cx="2160240" cy="1061829"/>
          </a:xfrm>
          <a:prstGeom prst="rect">
            <a:avLst/>
          </a:prstGeom>
        </p:spPr>
        <p:txBody>
          <a:bodyPr wrap="square">
            <a:spAutoFit/>
          </a:bodyPr>
          <a:lstStyle/>
          <a:p>
            <a:r>
              <a:rPr lang="zh-CN" altLang="en-US" sz="1050" dirty="0">
                <a:solidFill>
                  <a:srgbClr val="2654E6"/>
                </a:solidFill>
              </a:rPr>
              <a:t>   单击示波图界面“运动并记录”按钮，执行运动，并绘出已选择的变量的轨迹</a:t>
            </a:r>
            <a:endParaRPr lang="en-US" altLang="zh-CN" sz="1050" dirty="0">
              <a:solidFill>
                <a:srgbClr val="2654E6"/>
              </a:solidFill>
            </a:endParaRPr>
          </a:p>
          <a:p>
            <a:r>
              <a:rPr lang="zh-CN" altLang="en-US" sz="1050" dirty="0">
                <a:solidFill>
                  <a:srgbClr val="2654E6"/>
                </a:solidFill>
              </a:rPr>
              <a:t>注</a:t>
            </a:r>
            <a:r>
              <a:rPr lang="en-US" altLang="zh-CN" sz="1050" dirty="0">
                <a:solidFill>
                  <a:srgbClr val="2654E6"/>
                </a:solidFill>
              </a:rPr>
              <a:t>: </a:t>
            </a:r>
            <a:r>
              <a:rPr lang="zh-CN" altLang="en-US" sz="1050" dirty="0">
                <a:solidFill>
                  <a:srgbClr val="2654E6"/>
                </a:solidFill>
              </a:rPr>
              <a:t>若设定的记录时间不够，将无法看到完整的运动轨迹。请增加记录时间</a:t>
            </a:r>
          </a:p>
        </p:txBody>
      </p:sp>
    </p:spTree>
    <p:extLst>
      <p:ext uri="{BB962C8B-B14F-4D97-AF65-F5344CB8AC3E}">
        <p14:creationId xmlns:p14="http://schemas.microsoft.com/office/powerpoint/2010/main" val="3291527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344312"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322688"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136" y="832708"/>
            <a:ext cx="3500382" cy="3031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flipV="1">
            <a:off x="1232206" y="2355726"/>
            <a:ext cx="324036"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flipV="1">
            <a:off x="638140" y="2641047"/>
            <a:ext cx="810090" cy="106482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 name="矩形 4"/>
          <p:cNvSpPr/>
          <p:nvPr/>
        </p:nvSpPr>
        <p:spPr>
          <a:xfrm>
            <a:off x="4204238" y="513161"/>
            <a:ext cx="2806610" cy="3978679"/>
          </a:xfrm>
          <a:prstGeom prst="rect">
            <a:avLst/>
          </a:prstGeom>
        </p:spPr>
        <p:txBody>
          <a:bodyPr wrap="square" lIns="27000" tIns="27000" bIns="27000">
            <a:spAutoFit/>
          </a:bodyPr>
          <a:lstStyle/>
          <a:p>
            <a:r>
              <a:rPr lang="zh-CN" altLang="en-US" sz="1200" dirty="0">
                <a:solidFill>
                  <a:srgbClr val="2654E6"/>
                </a:solidFill>
                <a:latin typeface="华文新魏" pitchFamily="2" charset="-122"/>
                <a:ea typeface="华文新魏" pitchFamily="2" charset="-122"/>
              </a:rPr>
              <a:t>        各个增益主要作用</a:t>
            </a:r>
          </a:p>
          <a:p>
            <a:r>
              <a:rPr lang="zh-CN" altLang="en-US" sz="900" dirty="0">
                <a:solidFill>
                  <a:srgbClr val="2654E6"/>
                </a:solidFill>
                <a:latin typeface="华文新魏" pitchFamily="2" charset="-122"/>
                <a:ea typeface="华文新魏" pitchFamily="2" charset="-122"/>
              </a:rPr>
              <a:t>1</a:t>
            </a:r>
            <a:r>
              <a:rPr lang="en-US" altLang="zh-CN" sz="900" dirty="0">
                <a:solidFill>
                  <a:srgbClr val="2654E6"/>
                </a:solidFill>
                <a:latin typeface="华文新魏" pitchFamily="2" charset="-122"/>
                <a:ea typeface="华文新魏" pitchFamily="2" charset="-122"/>
              </a:rPr>
              <a:t>.</a:t>
            </a:r>
            <a:r>
              <a:rPr lang="zh-CN" altLang="en-US" sz="900" dirty="0">
                <a:solidFill>
                  <a:srgbClr val="2654E6"/>
                </a:solidFill>
                <a:latin typeface="华文新魏" pitchFamily="2" charset="-122"/>
                <a:ea typeface="华文新魏" pitchFamily="2" charset="-122"/>
              </a:rPr>
              <a:t> 平滑处理</a:t>
            </a:r>
            <a:r>
              <a:rPr lang="en-US" altLang="zh-CN" sz="900" dirty="0">
                <a:solidFill>
                  <a:srgbClr val="FA12B8"/>
                </a:solidFill>
                <a:latin typeface="华文新魏" pitchFamily="2" charset="-122"/>
                <a:ea typeface="华文新魏" pitchFamily="2" charset="-122"/>
              </a:rPr>
              <a:t>(</a:t>
            </a:r>
            <a:r>
              <a:rPr lang="zh-CN" altLang="en-US" sz="900" dirty="0">
                <a:solidFill>
                  <a:srgbClr val="FA12B8"/>
                </a:solidFill>
                <a:latin typeface="华文新魏" pitchFamily="2" charset="-122"/>
                <a:ea typeface="华文新魏" pitchFamily="2" charset="-122"/>
              </a:rPr>
              <a:t>增大其值，可设置加减速的变化S曲线的变化，达到平滑加减速的效果</a:t>
            </a:r>
            <a:r>
              <a:rPr lang="en-US" altLang="zh-CN" sz="900" dirty="0">
                <a:solidFill>
                  <a:srgbClr val="FA12B8"/>
                </a:solidFill>
                <a:latin typeface="华文新魏" pitchFamily="2" charset="-122"/>
                <a:ea typeface="华文新魏" pitchFamily="2" charset="-122"/>
              </a:rPr>
              <a:t>)</a:t>
            </a:r>
            <a:endParaRPr lang="zh-CN" altLang="en-US" sz="900" dirty="0">
              <a:solidFill>
                <a:srgbClr val="FA12B8"/>
              </a:solidFill>
              <a:latin typeface="华文新魏" pitchFamily="2" charset="-122"/>
              <a:ea typeface="华文新魏" pitchFamily="2" charset="-122"/>
            </a:endParaRPr>
          </a:p>
          <a:p>
            <a:endParaRPr lang="en-US" altLang="zh-CN" sz="900" dirty="0">
              <a:solidFill>
                <a:srgbClr val="2654E6"/>
              </a:solidFill>
              <a:latin typeface="华文新魏" pitchFamily="2" charset="-122"/>
              <a:ea typeface="华文新魏" pitchFamily="2" charset="-122"/>
            </a:endParaRPr>
          </a:p>
          <a:p>
            <a:r>
              <a:rPr lang="zh-CN" altLang="en-US" sz="900" dirty="0">
                <a:solidFill>
                  <a:srgbClr val="2654E6"/>
                </a:solidFill>
                <a:latin typeface="华文新魏" pitchFamily="2" charset="-122"/>
                <a:ea typeface="华文新魏" pitchFamily="2" charset="-122"/>
              </a:rPr>
              <a:t>2</a:t>
            </a:r>
            <a:r>
              <a:rPr lang="en-US" altLang="zh-CN" sz="900" dirty="0">
                <a:solidFill>
                  <a:srgbClr val="2654E6"/>
                </a:solidFill>
                <a:latin typeface="华文新魏" pitchFamily="2" charset="-122"/>
                <a:ea typeface="华文新魏" pitchFamily="2" charset="-122"/>
              </a:rPr>
              <a:t>.KNLUSERGAIN</a:t>
            </a:r>
            <a:r>
              <a:rPr lang="zh-CN" altLang="en-US" sz="900" dirty="0">
                <a:solidFill>
                  <a:srgbClr val="2654E6"/>
                </a:solidFill>
                <a:latin typeface="华文新魏" pitchFamily="2" charset="-122"/>
                <a:ea typeface="华文新魏" pitchFamily="2" charset="-122"/>
              </a:rPr>
              <a:t> 自适应增益因子</a:t>
            </a:r>
            <a:r>
              <a:rPr lang="en-US" altLang="zh-CN" sz="900" dirty="0">
                <a:solidFill>
                  <a:srgbClr val="FA12B8"/>
                </a:solidFill>
                <a:latin typeface="华文新魏" pitchFamily="2" charset="-122"/>
                <a:ea typeface="华文新魏" pitchFamily="2" charset="-122"/>
              </a:rPr>
              <a:t>(</a:t>
            </a:r>
            <a:r>
              <a:rPr lang="zh-CN" altLang="en-US" sz="900" dirty="0">
                <a:solidFill>
                  <a:srgbClr val="FA12B8"/>
                </a:solidFill>
                <a:latin typeface="华文新魏" pitchFamily="2" charset="-122"/>
                <a:ea typeface="华文新魏" pitchFamily="2" charset="-122"/>
              </a:rPr>
              <a:t>影响电机的刚性，此值越大，刚性越强，刚性大些，跟随误差减少，过大会产生噪音</a:t>
            </a:r>
            <a:r>
              <a:rPr lang="en-US" altLang="zh-CN" sz="900" dirty="0">
                <a:solidFill>
                  <a:srgbClr val="FA12B8"/>
                </a:solidFill>
                <a:latin typeface="华文新魏" pitchFamily="2" charset="-122"/>
                <a:ea typeface="华文新魏" pitchFamily="2" charset="-122"/>
              </a:rPr>
              <a:t>)</a:t>
            </a:r>
            <a:endParaRPr lang="zh-CN" altLang="en-US" sz="900" dirty="0">
              <a:solidFill>
                <a:srgbClr val="FA12B8"/>
              </a:solidFill>
              <a:latin typeface="华文新魏" pitchFamily="2" charset="-122"/>
              <a:ea typeface="华文新魏" pitchFamily="2" charset="-122"/>
            </a:endParaRPr>
          </a:p>
          <a:p>
            <a:endParaRPr lang="en-US" altLang="zh-CN" sz="900" dirty="0">
              <a:solidFill>
                <a:srgbClr val="2654E6"/>
              </a:solidFill>
              <a:latin typeface="华文新魏" pitchFamily="2" charset="-122"/>
              <a:ea typeface="华文新魏" pitchFamily="2" charset="-122"/>
            </a:endParaRPr>
          </a:p>
          <a:p>
            <a:r>
              <a:rPr lang="zh-CN" altLang="en-US" sz="900" dirty="0">
                <a:solidFill>
                  <a:srgbClr val="2654E6"/>
                </a:solidFill>
                <a:latin typeface="华文新魏" pitchFamily="2" charset="-122"/>
                <a:ea typeface="华文新魏" pitchFamily="2" charset="-122"/>
              </a:rPr>
              <a:t>3 KCD </a:t>
            </a:r>
            <a:r>
              <a:rPr lang="en-US" altLang="zh-CN" sz="900" dirty="0">
                <a:solidFill>
                  <a:srgbClr val="FA12B8"/>
                </a:solidFill>
                <a:latin typeface="华文新魏" pitchFamily="2" charset="-122"/>
                <a:ea typeface="华文新魏" pitchFamily="2" charset="-122"/>
              </a:rPr>
              <a:t>(</a:t>
            </a:r>
            <a:r>
              <a:rPr lang="zh-CN" altLang="en-US" sz="900" dirty="0">
                <a:solidFill>
                  <a:srgbClr val="FA12B8"/>
                </a:solidFill>
                <a:latin typeface="华文新魏" pitchFamily="2" charset="-122"/>
                <a:ea typeface="华文新魏" pitchFamily="2" charset="-122"/>
              </a:rPr>
              <a:t>影响电流声，终端输入KCD，增大其值，电流声会下降</a:t>
            </a:r>
            <a:r>
              <a:rPr lang="en-US" altLang="zh-CN" sz="900" dirty="0">
                <a:solidFill>
                  <a:srgbClr val="FA12B8"/>
                </a:solidFill>
                <a:latin typeface="华文新魏" pitchFamily="2" charset="-122"/>
                <a:ea typeface="华文新魏" pitchFamily="2" charset="-122"/>
              </a:rPr>
              <a:t>)</a:t>
            </a:r>
            <a:endParaRPr lang="zh-CN" altLang="en-US" sz="900" dirty="0">
              <a:solidFill>
                <a:srgbClr val="FA12B8"/>
              </a:solidFill>
              <a:latin typeface="华文新魏" pitchFamily="2" charset="-122"/>
              <a:ea typeface="华文新魏" pitchFamily="2" charset="-122"/>
            </a:endParaRPr>
          </a:p>
          <a:p>
            <a:endParaRPr lang="en-US" altLang="zh-CN" sz="900" dirty="0">
              <a:solidFill>
                <a:srgbClr val="2654E6"/>
              </a:solidFill>
              <a:latin typeface="华文新魏" pitchFamily="2" charset="-122"/>
              <a:ea typeface="华文新魏" pitchFamily="2" charset="-122"/>
            </a:endParaRPr>
          </a:p>
          <a:p>
            <a:r>
              <a:rPr lang="zh-CN" altLang="en-US" sz="900" dirty="0">
                <a:solidFill>
                  <a:srgbClr val="2654E6"/>
                </a:solidFill>
                <a:latin typeface="华文新魏" pitchFamily="2" charset="-122"/>
                <a:ea typeface="华文新魏" pitchFamily="2" charset="-122"/>
              </a:rPr>
              <a:t>4 </a:t>
            </a:r>
            <a:r>
              <a:rPr lang="en-US" altLang="zh-CN" sz="900" dirty="0">
                <a:solidFill>
                  <a:srgbClr val="2654E6"/>
                </a:solidFill>
                <a:latin typeface="华文新魏" pitchFamily="2" charset="-122"/>
                <a:ea typeface="华文新魏" pitchFamily="2" charset="-122"/>
              </a:rPr>
              <a:t>.KNLI</a:t>
            </a:r>
            <a:r>
              <a:rPr lang="zh-CN" altLang="en-US" sz="900" dirty="0">
                <a:solidFill>
                  <a:srgbClr val="2654E6"/>
                </a:solidFill>
                <a:latin typeface="华文新魏" pitchFamily="2" charset="-122"/>
                <a:ea typeface="华文新魏" pitchFamily="2" charset="-122"/>
              </a:rPr>
              <a:t>积分增益</a:t>
            </a:r>
            <a:r>
              <a:rPr lang="en-US" altLang="zh-CN" sz="900" dirty="0">
                <a:solidFill>
                  <a:srgbClr val="FA12B8"/>
                </a:solidFill>
                <a:latin typeface="华文新魏" pitchFamily="2" charset="-122"/>
                <a:ea typeface="华文新魏" pitchFamily="2" charset="-122"/>
              </a:rPr>
              <a:t>(</a:t>
            </a:r>
            <a:r>
              <a:rPr lang="zh-CN" altLang="en-US" sz="900" dirty="0">
                <a:solidFill>
                  <a:srgbClr val="FA12B8"/>
                </a:solidFill>
                <a:latin typeface="华文新魏" pitchFamily="2" charset="-122"/>
                <a:ea typeface="华文新魏" pitchFamily="2" charset="-122"/>
              </a:rPr>
              <a:t>可以增加电机响应性，其值越小，响应越快</a:t>
            </a:r>
            <a:r>
              <a:rPr lang="en-US" altLang="zh-CN" sz="900" dirty="0">
                <a:solidFill>
                  <a:srgbClr val="FA12B8"/>
                </a:solidFill>
                <a:latin typeface="华文新魏" pitchFamily="2" charset="-122"/>
                <a:ea typeface="华文新魏" pitchFamily="2" charset="-122"/>
              </a:rPr>
              <a:t>)</a:t>
            </a:r>
            <a:endParaRPr lang="zh-CN" altLang="en-US" sz="900" dirty="0">
              <a:solidFill>
                <a:srgbClr val="FA12B8"/>
              </a:solidFill>
              <a:latin typeface="华文新魏" pitchFamily="2" charset="-122"/>
              <a:ea typeface="华文新魏" pitchFamily="2" charset="-122"/>
            </a:endParaRPr>
          </a:p>
          <a:p>
            <a:endParaRPr lang="en-US" altLang="zh-CN" sz="900" dirty="0">
              <a:solidFill>
                <a:srgbClr val="2654E6"/>
              </a:solidFill>
              <a:latin typeface="华文新魏" pitchFamily="2" charset="-122"/>
              <a:ea typeface="华文新魏" pitchFamily="2" charset="-122"/>
            </a:endParaRPr>
          </a:p>
          <a:p>
            <a:r>
              <a:rPr lang="zh-CN" altLang="en-US" sz="900" dirty="0">
                <a:solidFill>
                  <a:srgbClr val="2654E6"/>
                </a:solidFill>
                <a:latin typeface="华文新魏" pitchFamily="2" charset="-122"/>
                <a:ea typeface="华文新魏" pitchFamily="2" charset="-122"/>
              </a:rPr>
              <a:t>5</a:t>
            </a:r>
            <a:r>
              <a:rPr lang="en-US" altLang="zh-CN" sz="900" dirty="0">
                <a:solidFill>
                  <a:srgbClr val="2654E6"/>
                </a:solidFill>
                <a:latin typeface="华文新魏" pitchFamily="2" charset="-122"/>
                <a:ea typeface="华文新魏" pitchFamily="2" charset="-122"/>
              </a:rPr>
              <a:t>.</a:t>
            </a:r>
            <a:r>
              <a:rPr lang="zh-CN" altLang="en-US" sz="900" dirty="0">
                <a:solidFill>
                  <a:srgbClr val="2654E6"/>
                </a:solidFill>
                <a:latin typeface="华文新魏" pitchFamily="2" charset="-122"/>
                <a:ea typeface="华文新魏" pitchFamily="2" charset="-122"/>
              </a:rPr>
              <a:t> 陷波器中心，带宽</a:t>
            </a:r>
            <a:r>
              <a:rPr lang="en-US" altLang="zh-CN" sz="900" dirty="0">
                <a:solidFill>
                  <a:srgbClr val="FA12B8"/>
                </a:solidFill>
                <a:latin typeface="华文新魏" pitchFamily="2" charset="-122"/>
                <a:ea typeface="华文新魏" pitchFamily="2" charset="-122"/>
              </a:rPr>
              <a:t>(</a:t>
            </a:r>
            <a:r>
              <a:rPr lang="zh-CN" altLang="en-US" sz="900" dirty="0">
                <a:solidFill>
                  <a:srgbClr val="FA12B8"/>
                </a:solidFill>
                <a:latin typeface="华文新魏" pitchFamily="2" charset="-122"/>
                <a:ea typeface="华文新魏" pitchFamily="2" charset="-122"/>
              </a:rPr>
              <a:t>影响电机的共振频率，一般不设，除非有大于</a:t>
            </a:r>
            <a:r>
              <a:rPr lang="en-US" altLang="zh-CN" sz="900" dirty="0">
                <a:solidFill>
                  <a:srgbClr val="FA12B8"/>
                </a:solidFill>
                <a:latin typeface="华文新魏" pitchFamily="2" charset="-122"/>
                <a:ea typeface="华文新魏" pitchFamily="2" charset="-122"/>
              </a:rPr>
              <a:t>300Hz</a:t>
            </a:r>
            <a:r>
              <a:rPr lang="zh-CN" altLang="en-US" sz="900" dirty="0">
                <a:solidFill>
                  <a:srgbClr val="FA12B8"/>
                </a:solidFill>
                <a:latin typeface="华文新魏" pitchFamily="2" charset="-122"/>
                <a:ea typeface="华文新魏" pitchFamily="2" charset="-122"/>
              </a:rPr>
              <a:t>的共振点</a:t>
            </a:r>
            <a:r>
              <a:rPr lang="en-US" altLang="zh-CN" sz="900" dirty="0">
                <a:solidFill>
                  <a:srgbClr val="FA12B8"/>
                </a:solidFill>
                <a:latin typeface="华文新魏" pitchFamily="2" charset="-122"/>
                <a:ea typeface="华文新魏" pitchFamily="2" charset="-122"/>
              </a:rPr>
              <a:t>)</a:t>
            </a:r>
          </a:p>
          <a:p>
            <a:endParaRPr lang="en-US" altLang="zh-CN" sz="900" dirty="0">
              <a:solidFill>
                <a:srgbClr val="2654E6"/>
              </a:solidFill>
              <a:latin typeface="华文新魏" pitchFamily="2" charset="-122"/>
              <a:ea typeface="华文新魏" pitchFamily="2" charset="-122"/>
            </a:endParaRPr>
          </a:p>
          <a:p>
            <a:r>
              <a:rPr lang="en-US" altLang="zh-CN" sz="900" dirty="0">
                <a:solidFill>
                  <a:srgbClr val="2654E6"/>
                </a:solidFill>
                <a:latin typeface="华文新魏" pitchFamily="2" charset="-122"/>
                <a:ea typeface="华文新魏" pitchFamily="2" charset="-122"/>
              </a:rPr>
              <a:t>6.</a:t>
            </a:r>
            <a:r>
              <a:rPr lang="zh-CN" altLang="en-US" sz="900" dirty="0">
                <a:solidFill>
                  <a:srgbClr val="2654E6"/>
                </a:solidFill>
                <a:latin typeface="华文新魏" pitchFamily="2" charset="-122"/>
                <a:ea typeface="华文新魏" pitchFamily="2" charset="-122"/>
              </a:rPr>
              <a:t>抑振滤波器</a:t>
            </a:r>
            <a:r>
              <a:rPr lang="en-US" altLang="zh-CN" sz="900" dirty="0">
                <a:solidFill>
                  <a:srgbClr val="FA12B8"/>
                </a:solidFill>
                <a:latin typeface="华文新魏" pitchFamily="2" charset="-122"/>
                <a:ea typeface="华文新魏" pitchFamily="2" charset="-122"/>
              </a:rPr>
              <a:t>(</a:t>
            </a:r>
            <a:r>
              <a:rPr lang="zh-CN" altLang="en-US" sz="900" dirty="0">
                <a:solidFill>
                  <a:srgbClr val="FA12B8"/>
                </a:solidFill>
                <a:latin typeface="华文新魏" pitchFamily="2" charset="-122"/>
                <a:ea typeface="华文新魏" pitchFamily="2" charset="-122"/>
              </a:rPr>
              <a:t>一般不设，除非小于</a:t>
            </a:r>
            <a:r>
              <a:rPr lang="en-US" altLang="zh-CN" sz="900" dirty="0">
                <a:solidFill>
                  <a:srgbClr val="FA12B8"/>
                </a:solidFill>
                <a:latin typeface="华文新魏" pitchFamily="2" charset="-122"/>
                <a:ea typeface="华文新魏" pitchFamily="2" charset="-122"/>
              </a:rPr>
              <a:t>300Hz</a:t>
            </a:r>
            <a:r>
              <a:rPr lang="zh-CN" altLang="en-US" sz="900" dirty="0">
                <a:solidFill>
                  <a:srgbClr val="FA12B8"/>
                </a:solidFill>
                <a:latin typeface="华文新魏" pitchFamily="2" charset="-122"/>
                <a:ea typeface="华文新魏" pitchFamily="2" charset="-122"/>
              </a:rPr>
              <a:t>共振点</a:t>
            </a:r>
            <a:r>
              <a:rPr lang="en-US" altLang="zh-CN" sz="900" dirty="0">
                <a:solidFill>
                  <a:srgbClr val="FA12B8"/>
                </a:solidFill>
                <a:latin typeface="华文新魏" pitchFamily="2" charset="-122"/>
                <a:ea typeface="华文新魏" pitchFamily="2" charset="-122"/>
              </a:rPr>
              <a:t>)</a:t>
            </a:r>
            <a:endParaRPr lang="zh-CN" altLang="en-US" sz="900" dirty="0">
              <a:solidFill>
                <a:srgbClr val="FA12B8"/>
              </a:solidFill>
              <a:latin typeface="华文新魏" pitchFamily="2" charset="-122"/>
              <a:ea typeface="华文新魏" pitchFamily="2" charset="-122"/>
            </a:endParaRPr>
          </a:p>
          <a:p>
            <a:endParaRPr lang="en-US" altLang="zh-CN" sz="900" dirty="0">
              <a:solidFill>
                <a:srgbClr val="2654E6"/>
              </a:solidFill>
              <a:latin typeface="华文新魏" pitchFamily="2" charset="-122"/>
              <a:ea typeface="华文新魏" pitchFamily="2" charset="-122"/>
            </a:endParaRPr>
          </a:p>
          <a:p>
            <a:r>
              <a:rPr lang="en-US" altLang="zh-CN" sz="900" dirty="0">
                <a:solidFill>
                  <a:srgbClr val="2654E6"/>
                </a:solidFill>
                <a:latin typeface="华文新魏" pitchFamily="2" charset="-122"/>
                <a:ea typeface="华文新魏" pitchFamily="2" charset="-122"/>
              </a:rPr>
              <a:t>7.</a:t>
            </a:r>
            <a:r>
              <a:rPr lang="zh-CN" altLang="en-US" sz="900" dirty="0">
                <a:solidFill>
                  <a:srgbClr val="2654E6"/>
                </a:solidFill>
                <a:latin typeface="华文新魏" pitchFamily="2" charset="-122"/>
                <a:ea typeface="华文新魏" pitchFamily="2" charset="-122"/>
              </a:rPr>
              <a:t> 扭矩滤波器</a:t>
            </a:r>
            <a:r>
              <a:rPr lang="en-US" altLang="zh-CN" sz="900" dirty="0">
                <a:solidFill>
                  <a:srgbClr val="2654E6"/>
                </a:solidFill>
                <a:latin typeface="华文新魏" pitchFamily="2" charset="-122"/>
                <a:ea typeface="华文新魏" pitchFamily="2" charset="-122"/>
              </a:rPr>
              <a:t>NLFILTT1</a:t>
            </a:r>
            <a:r>
              <a:rPr lang="zh-CN" altLang="en-US" sz="900" dirty="0">
                <a:solidFill>
                  <a:srgbClr val="2654E6"/>
                </a:solidFill>
                <a:latin typeface="华文新魏" pitchFamily="2" charset="-122"/>
                <a:ea typeface="华文新魏" pitchFamily="2" charset="-122"/>
              </a:rPr>
              <a:t>和</a:t>
            </a:r>
            <a:r>
              <a:rPr lang="en-US" altLang="zh-CN" sz="900" dirty="0">
                <a:solidFill>
                  <a:srgbClr val="2654E6"/>
                </a:solidFill>
                <a:latin typeface="华文新魏" pitchFamily="2" charset="-122"/>
                <a:ea typeface="华文新魏" pitchFamily="2" charset="-122"/>
              </a:rPr>
              <a:t>NLFILTDAMPING</a:t>
            </a:r>
            <a:r>
              <a:rPr lang="en-US" altLang="zh-CN" sz="900" dirty="0">
                <a:solidFill>
                  <a:srgbClr val="FA12B8"/>
                </a:solidFill>
                <a:latin typeface="华文新魏" pitchFamily="2" charset="-122"/>
                <a:ea typeface="华文新魏" pitchFamily="2" charset="-122"/>
              </a:rPr>
              <a:t>(</a:t>
            </a:r>
            <a:r>
              <a:rPr lang="zh-CN" altLang="en-US" sz="900" dirty="0">
                <a:solidFill>
                  <a:srgbClr val="FA12B8"/>
                </a:solidFill>
                <a:latin typeface="华文新魏" pitchFamily="2" charset="-122"/>
                <a:ea typeface="华文新魏" pitchFamily="2" charset="-122"/>
              </a:rPr>
              <a:t>影响电流曲线，此两值过大，过小都不可。滤波器</a:t>
            </a:r>
            <a:r>
              <a:rPr lang="en-US" altLang="zh-CN" sz="900" dirty="0">
                <a:solidFill>
                  <a:srgbClr val="FA12B8"/>
                </a:solidFill>
                <a:latin typeface="华文新魏" pitchFamily="2" charset="-122"/>
                <a:ea typeface="华文新魏" pitchFamily="2" charset="-122"/>
              </a:rPr>
              <a:t>NLFILTT1 </a:t>
            </a:r>
            <a:r>
              <a:rPr lang="zh-CN" altLang="en-US" sz="900" dirty="0">
                <a:solidFill>
                  <a:srgbClr val="FA12B8"/>
                </a:solidFill>
                <a:latin typeface="华文新魏" pitchFamily="2" charset="-122"/>
                <a:ea typeface="华文新魏" pitchFamily="2" charset="-122"/>
              </a:rPr>
              <a:t>越小刚性越大，</a:t>
            </a:r>
            <a:r>
              <a:rPr lang="en-US" altLang="zh-CN" sz="900" dirty="0">
                <a:solidFill>
                  <a:srgbClr val="FA12B8"/>
                </a:solidFill>
                <a:latin typeface="华文新魏" pitchFamily="2" charset="-122"/>
                <a:ea typeface="华文新魏" pitchFamily="2" charset="-122"/>
              </a:rPr>
              <a:t> NLFILTDAMPING</a:t>
            </a:r>
            <a:r>
              <a:rPr lang="zh-CN" altLang="en-US" sz="900" dirty="0">
                <a:solidFill>
                  <a:srgbClr val="FA12B8"/>
                </a:solidFill>
                <a:latin typeface="华文新魏" pitchFamily="2" charset="-122"/>
                <a:ea typeface="华文新魏" pitchFamily="2" charset="-122"/>
              </a:rPr>
              <a:t>越大刚性越大</a:t>
            </a:r>
            <a:r>
              <a:rPr lang="en-US" altLang="zh-CN" sz="900" dirty="0">
                <a:solidFill>
                  <a:srgbClr val="FA12B8"/>
                </a:solidFill>
                <a:latin typeface="华文新魏" pitchFamily="2" charset="-122"/>
                <a:ea typeface="华文新魏" pitchFamily="2" charset="-122"/>
              </a:rPr>
              <a:t>)</a:t>
            </a:r>
            <a:endParaRPr lang="zh-CN" altLang="en-US" sz="900" dirty="0">
              <a:solidFill>
                <a:srgbClr val="FA12B8"/>
              </a:solidFill>
              <a:latin typeface="华文新魏" pitchFamily="2" charset="-122"/>
              <a:ea typeface="华文新魏" pitchFamily="2" charset="-122"/>
            </a:endParaRPr>
          </a:p>
          <a:p>
            <a:endParaRPr lang="en-US" altLang="zh-CN" sz="900" dirty="0">
              <a:solidFill>
                <a:srgbClr val="2654E6"/>
              </a:solidFill>
              <a:latin typeface="华文新魏" pitchFamily="2" charset="-122"/>
              <a:ea typeface="华文新魏" pitchFamily="2" charset="-122"/>
            </a:endParaRPr>
          </a:p>
          <a:p>
            <a:r>
              <a:rPr lang="en-US" altLang="zh-CN" sz="900" dirty="0">
                <a:solidFill>
                  <a:srgbClr val="2654E6"/>
                </a:solidFill>
                <a:latin typeface="华文新魏" pitchFamily="2" charset="-122"/>
                <a:ea typeface="华文新魏" pitchFamily="2" charset="-122"/>
              </a:rPr>
              <a:t>8.</a:t>
            </a:r>
            <a:r>
              <a:rPr lang="zh-CN" altLang="en-US" sz="900" dirty="0">
                <a:solidFill>
                  <a:srgbClr val="2654E6"/>
                </a:solidFill>
                <a:latin typeface="华文新魏" pitchFamily="2" charset="-122"/>
                <a:ea typeface="华文新魏" pitchFamily="2" charset="-122"/>
              </a:rPr>
              <a:t> KFF Spring增益</a:t>
            </a:r>
            <a:r>
              <a:rPr lang="en-US" altLang="zh-CN" sz="900" dirty="0">
                <a:solidFill>
                  <a:srgbClr val="FA12B8"/>
                </a:solidFill>
                <a:latin typeface="华文新魏" pitchFamily="2" charset="-122"/>
                <a:ea typeface="华文新魏" pitchFamily="2" charset="-122"/>
              </a:rPr>
              <a:t>(</a:t>
            </a:r>
            <a:r>
              <a:rPr lang="zh-CN" altLang="en-US" sz="900" dirty="0">
                <a:solidFill>
                  <a:srgbClr val="FA12B8"/>
                </a:solidFill>
                <a:latin typeface="华文新魏" pitchFamily="2" charset="-122"/>
                <a:ea typeface="华文新魏" pitchFamily="2" charset="-122"/>
              </a:rPr>
              <a:t>电机的柔性补偿，降低其值，电机刚性越低，一般不调</a:t>
            </a:r>
            <a:r>
              <a:rPr lang="en-US" altLang="zh-CN" sz="900" dirty="0">
                <a:solidFill>
                  <a:srgbClr val="FA12B8"/>
                </a:solidFill>
                <a:latin typeface="华文新魏" pitchFamily="2" charset="-122"/>
                <a:ea typeface="华文新魏" pitchFamily="2" charset="-122"/>
              </a:rPr>
              <a:t>)</a:t>
            </a:r>
            <a:endParaRPr lang="zh-CN" altLang="en-US" sz="900" dirty="0">
              <a:solidFill>
                <a:srgbClr val="FA12B8"/>
              </a:solidFill>
              <a:latin typeface="华文新魏" pitchFamily="2" charset="-122"/>
              <a:ea typeface="华文新魏" pitchFamily="2" charset="-122"/>
            </a:endParaRPr>
          </a:p>
          <a:p>
            <a:endParaRPr lang="en-US" altLang="zh-CN" sz="900" dirty="0">
              <a:solidFill>
                <a:srgbClr val="2654E6"/>
              </a:solidFill>
              <a:latin typeface="华文新魏" pitchFamily="2" charset="-122"/>
              <a:ea typeface="华文新魏" pitchFamily="2" charset="-122"/>
            </a:endParaRPr>
          </a:p>
          <a:p>
            <a:r>
              <a:rPr lang="en-US" altLang="zh-CN" sz="900" dirty="0">
                <a:solidFill>
                  <a:srgbClr val="2654E6"/>
                </a:solidFill>
                <a:latin typeface="华文新魏" pitchFamily="2" charset="-122"/>
                <a:ea typeface="华文新魏" pitchFamily="2" charset="-122"/>
              </a:rPr>
              <a:t>9.</a:t>
            </a:r>
            <a:r>
              <a:rPr lang="zh-CN" altLang="en-US" sz="900" dirty="0">
                <a:solidFill>
                  <a:srgbClr val="2654E6"/>
                </a:solidFill>
                <a:latin typeface="华文新魏" pitchFamily="2" charset="-122"/>
                <a:ea typeface="华文新魏" pitchFamily="2" charset="-122"/>
              </a:rPr>
              <a:t> 为减少跟随误差</a:t>
            </a:r>
            <a:r>
              <a:rPr lang="en-US" altLang="zh-CN" sz="900" dirty="0">
                <a:solidFill>
                  <a:srgbClr val="FA12B8"/>
                </a:solidFill>
                <a:latin typeface="华文新魏" pitchFamily="2" charset="-122"/>
                <a:ea typeface="华文新魏" pitchFamily="2" charset="-122"/>
              </a:rPr>
              <a:t>(</a:t>
            </a:r>
            <a:r>
              <a:rPr lang="zh-CN" altLang="en-US" sz="900" dirty="0">
                <a:solidFill>
                  <a:srgbClr val="FA12B8"/>
                </a:solidFill>
                <a:latin typeface="华文新魏" pitchFamily="2" charset="-122"/>
                <a:ea typeface="华文新魏" pitchFamily="2" charset="-122"/>
              </a:rPr>
              <a:t>可以增大</a:t>
            </a:r>
            <a:r>
              <a:rPr lang="en-US" altLang="zh-CN" sz="900" dirty="0">
                <a:solidFill>
                  <a:srgbClr val="FA12B8"/>
                </a:solidFill>
                <a:latin typeface="华文新魏" pitchFamily="2" charset="-122"/>
                <a:ea typeface="华文新魏" pitchFamily="2" charset="-122"/>
              </a:rPr>
              <a:t>KNLP</a:t>
            </a:r>
            <a:r>
              <a:rPr lang="zh-CN" altLang="en-US" sz="900" dirty="0">
                <a:solidFill>
                  <a:srgbClr val="FA12B8"/>
                </a:solidFill>
                <a:latin typeface="华文新魏" pitchFamily="2" charset="-122"/>
                <a:ea typeface="华文新魏" pitchFamily="2" charset="-122"/>
              </a:rPr>
              <a:t>比例增益，</a:t>
            </a:r>
            <a:r>
              <a:rPr lang="en-US" altLang="zh-CN" sz="900" dirty="0">
                <a:solidFill>
                  <a:srgbClr val="FA12B8"/>
                </a:solidFill>
                <a:latin typeface="华文新魏" pitchFamily="2" charset="-122"/>
                <a:ea typeface="华文新魏" pitchFamily="2" charset="-122"/>
              </a:rPr>
              <a:t>KNLI </a:t>
            </a:r>
            <a:r>
              <a:rPr lang="zh-CN" altLang="en-US" sz="900" dirty="0">
                <a:solidFill>
                  <a:srgbClr val="FA12B8"/>
                </a:solidFill>
                <a:latin typeface="华文新魏" pitchFamily="2" charset="-122"/>
                <a:ea typeface="华文新魏" pitchFamily="2" charset="-122"/>
              </a:rPr>
              <a:t>积分增益</a:t>
            </a:r>
            <a:r>
              <a:rPr lang="en-US" altLang="zh-CN" sz="900" dirty="0">
                <a:solidFill>
                  <a:srgbClr val="FA12B8"/>
                </a:solidFill>
                <a:latin typeface="华文新魏" pitchFamily="2" charset="-122"/>
                <a:ea typeface="华文新魏" pitchFamily="2" charset="-122"/>
              </a:rPr>
              <a:t>KNLIV</a:t>
            </a:r>
            <a:r>
              <a:rPr lang="zh-CN" altLang="en-US" sz="900" dirty="0">
                <a:solidFill>
                  <a:srgbClr val="FA12B8"/>
                </a:solidFill>
                <a:latin typeface="华文新魏" pitchFamily="2" charset="-122"/>
                <a:ea typeface="华文新魏" pitchFamily="2" charset="-122"/>
              </a:rPr>
              <a:t>微分-积分增益</a:t>
            </a:r>
            <a:r>
              <a:rPr lang="en-US" altLang="zh-CN" sz="900" dirty="0">
                <a:solidFill>
                  <a:srgbClr val="FA12B8"/>
                </a:solidFill>
                <a:latin typeface="华文新魏" pitchFamily="2" charset="-122"/>
                <a:ea typeface="华文新魏" pitchFamily="2" charset="-122"/>
              </a:rPr>
              <a:t>)</a:t>
            </a:r>
            <a:endParaRPr lang="zh-CN" altLang="en-US" sz="900" dirty="0">
              <a:solidFill>
                <a:srgbClr val="FA12B8"/>
              </a:solidFill>
              <a:latin typeface="华文新魏" pitchFamily="2" charset="-122"/>
              <a:ea typeface="华文新魏" pitchFamily="2" charset="-122"/>
            </a:endParaRPr>
          </a:p>
        </p:txBody>
      </p:sp>
      <p:sp>
        <p:nvSpPr>
          <p:cNvPr id="8" name="矩形 7"/>
          <p:cNvSpPr/>
          <p:nvPr/>
        </p:nvSpPr>
        <p:spPr>
          <a:xfrm>
            <a:off x="695269" y="3917034"/>
            <a:ext cx="3364113" cy="784830"/>
          </a:xfrm>
          <a:prstGeom prst="rect">
            <a:avLst/>
          </a:prstGeom>
        </p:spPr>
        <p:txBody>
          <a:bodyPr wrap="square">
            <a:spAutoFit/>
          </a:bodyPr>
          <a:lstStyle/>
          <a:p>
            <a:r>
              <a:rPr lang="zh-CN" altLang="en-US" sz="900" dirty="0">
                <a:solidFill>
                  <a:srgbClr val="2654E6"/>
                </a:solidFill>
                <a:latin typeface="华文新魏" pitchFamily="2" charset="-122"/>
                <a:ea typeface="华文新魏" pitchFamily="2" charset="-122"/>
              </a:rPr>
              <a:t>    各参数按以下顺序依次进行调整</a:t>
            </a:r>
            <a:r>
              <a:rPr lang="en-US" altLang="zh-CN" sz="900" dirty="0">
                <a:solidFill>
                  <a:srgbClr val="2654E6"/>
                </a:solidFill>
                <a:latin typeface="华文新魏" pitchFamily="2" charset="-122"/>
                <a:ea typeface="华文新魏" pitchFamily="2" charset="-122"/>
              </a:rPr>
              <a:t>:</a:t>
            </a:r>
            <a:endParaRPr lang="zh-CN" altLang="en-US" sz="900" dirty="0">
              <a:solidFill>
                <a:srgbClr val="2654E6"/>
              </a:solidFill>
              <a:latin typeface="华文新魏" pitchFamily="2" charset="-122"/>
              <a:ea typeface="华文新魏" pitchFamily="2" charset="-122"/>
            </a:endParaRPr>
          </a:p>
          <a:p>
            <a:r>
              <a:rPr lang="en-US" altLang="zh-CN" sz="900" dirty="0">
                <a:solidFill>
                  <a:srgbClr val="2654E6"/>
                </a:solidFill>
                <a:latin typeface="华文新魏" pitchFamily="2" charset="-122"/>
                <a:ea typeface="华文新魏" pitchFamily="2" charset="-122"/>
              </a:rPr>
              <a:t>1</a:t>
            </a:r>
            <a:r>
              <a:rPr lang="zh-CN" altLang="en-US" sz="900" dirty="0">
                <a:solidFill>
                  <a:srgbClr val="2654E6"/>
                </a:solidFill>
                <a:latin typeface="华文新魏" pitchFamily="2" charset="-122"/>
                <a:ea typeface="华文新魏" pitchFamily="2" charset="-122"/>
              </a:rPr>
              <a:t>.   低通滤波器 (可选):转矩时间滤波常数 NLFILTT1和阻尼系数</a:t>
            </a:r>
            <a:endParaRPr lang="en-US" altLang="zh-CN" sz="900" dirty="0">
              <a:solidFill>
                <a:srgbClr val="2654E6"/>
              </a:solidFill>
              <a:latin typeface="华文新魏" pitchFamily="2" charset="-122"/>
              <a:ea typeface="华文新魏" pitchFamily="2" charset="-122"/>
            </a:endParaRPr>
          </a:p>
          <a:p>
            <a:r>
              <a:rPr lang="zh-CN" altLang="en-US" sz="900" dirty="0">
                <a:solidFill>
                  <a:srgbClr val="2654E6"/>
                </a:solidFill>
                <a:latin typeface="华文新魏" pitchFamily="2" charset="-122"/>
                <a:ea typeface="华文新魏" pitchFamily="2" charset="-122"/>
              </a:rPr>
              <a:t> NLFILTDAMPING </a:t>
            </a:r>
            <a:endParaRPr lang="en-US" altLang="zh-CN" sz="900" dirty="0">
              <a:solidFill>
                <a:srgbClr val="2654E6"/>
              </a:solidFill>
              <a:latin typeface="华文新魏" pitchFamily="2" charset="-122"/>
              <a:ea typeface="华文新魏" pitchFamily="2" charset="-122"/>
            </a:endParaRPr>
          </a:p>
          <a:p>
            <a:r>
              <a:rPr lang="en-US" altLang="zh-CN" sz="900" dirty="0">
                <a:solidFill>
                  <a:srgbClr val="2654E6"/>
                </a:solidFill>
                <a:latin typeface="华文新魏" pitchFamily="2" charset="-122"/>
                <a:ea typeface="华文新魏" pitchFamily="2" charset="-122"/>
              </a:rPr>
              <a:t>2</a:t>
            </a:r>
            <a:r>
              <a:rPr lang="zh-CN" altLang="en-US" sz="900" dirty="0">
                <a:solidFill>
                  <a:srgbClr val="2654E6"/>
                </a:solidFill>
                <a:latin typeface="华文新魏" pitchFamily="2" charset="-122"/>
                <a:ea typeface="华文新魏" pitchFamily="2" charset="-122"/>
              </a:rPr>
              <a:t>.   KNLD                          </a:t>
            </a:r>
            <a:r>
              <a:rPr lang="en-US" altLang="zh-CN" sz="900" dirty="0">
                <a:solidFill>
                  <a:srgbClr val="2654E6"/>
                </a:solidFill>
                <a:latin typeface="华文新魏" pitchFamily="2" charset="-122"/>
                <a:ea typeface="华文新魏" pitchFamily="2" charset="-122"/>
              </a:rPr>
              <a:t>3</a:t>
            </a:r>
            <a:r>
              <a:rPr lang="zh-CN" altLang="en-US" sz="900" dirty="0">
                <a:solidFill>
                  <a:srgbClr val="2654E6"/>
                </a:solidFill>
                <a:latin typeface="华文新魏" pitchFamily="2" charset="-122"/>
                <a:ea typeface="华文新魏" pitchFamily="2" charset="-122"/>
              </a:rPr>
              <a:t>.   KNLP</a:t>
            </a:r>
          </a:p>
          <a:p>
            <a:r>
              <a:rPr lang="en-US" altLang="zh-CN" sz="900" dirty="0">
                <a:solidFill>
                  <a:srgbClr val="2654E6"/>
                </a:solidFill>
                <a:latin typeface="华文新魏" pitchFamily="2" charset="-122"/>
                <a:ea typeface="华文新魏" pitchFamily="2" charset="-122"/>
              </a:rPr>
              <a:t>4</a:t>
            </a:r>
            <a:r>
              <a:rPr lang="zh-CN" altLang="en-US" sz="900" dirty="0">
                <a:solidFill>
                  <a:srgbClr val="2654E6"/>
                </a:solidFill>
                <a:latin typeface="华文新魏" pitchFamily="2" charset="-122"/>
                <a:ea typeface="华文新魏" pitchFamily="2" charset="-122"/>
              </a:rPr>
              <a:t>.   KNLIV                         </a:t>
            </a:r>
            <a:r>
              <a:rPr lang="en-US" altLang="zh-CN" sz="900" dirty="0">
                <a:solidFill>
                  <a:srgbClr val="2654E6"/>
                </a:solidFill>
                <a:latin typeface="华文新魏" pitchFamily="2" charset="-122"/>
                <a:ea typeface="华文新魏" pitchFamily="2" charset="-122"/>
              </a:rPr>
              <a:t>5</a:t>
            </a:r>
            <a:r>
              <a:rPr lang="zh-CN" altLang="en-US" sz="900" dirty="0">
                <a:solidFill>
                  <a:srgbClr val="2654E6"/>
                </a:solidFill>
                <a:latin typeface="华文新魏" pitchFamily="2" charset="-122"/>
                <a:ea typeface="华文新魏" pitchFamily="2" charset="-122"/>
              </a:rPr>
              <a:t>.   KNLI</a:t>
            </a:r>
          </a:p>
        </p:txBody>
      </p:sp>
    </p:spTree>
    <p:extLst>
      <p:ext uri="{BB962C8B-B14F-4D97-AF65-F5344CB8AC3E}">
        <p14:creationId xmlns:p14="http://schemas.microsoft.com/office/powerpoint/2010/main" val="665311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355601"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311399"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sp>
        <p:nvSpPr>
          <p:cNvPr id="5" name="TextBox 4"/>
          <p:cNvSpPr txBox="1"/>
          <p:nvPr/>
        </p:nvSpPr>
        <p:spPr>
          <a:xfrm>
            <a:off x="926787" y="836731"/>
            <a:ext cx="4374486" cy="276999"/>
          </a:xfrm>
          <a:prstGeom prst="rect">
            <a:avLst/>
          </a:prstGeom>
          <a:noFill/>
        </p:spPr>
        <p:txBody>
          <a:bodyPr wrap="square" rtlCol="0">
            <a:spAutoFit/>
          </a:bodyPr>
          <a:lstStyle/>
          <a:p>
            <a:r>
              <a:rPr lang="zh-CN" altLang="en-US" sz="1200" dirty="0">
                <a:solidFill>
                  <a:srgbClr val="2654E6"/>
                </a:solidFill>
              </a:rPr>
              <a:t>在波形内单击鼠标右键选择</a:t>
            </a:r>
            <a:r>
              <a:rPr lang="en-US" altLang="zh-CN" sz="1200" dirty="0" err="1">
                <a:solidFill>
                  <a:srgbClr val="2654E6"/>
                </a:solidFill>
              </a:rPr>
              <a:t>setttling</a:t>
            </a:r>
            <a:r>
              <a:rPr lang="en-US" altLang="zh-CN" sz="1200" dirty="0">
                <a:solidFill>
                  <a:srgbClr val="2654E6"/>
                </a:solidFill>
              </a:rPr>
              <a:t> Time/</a:t>
            </a:r>
            <a:r>
              <a:rPr lang="zh-CN" altLang="en-US" sz="1200" dirty="0">
                <a:solidFill>
                  <a:srgbClr val="2654E6"/>
                </a:solidFill>
              </a:rPr>
              <a:t>显示整定时间</a:t>
            </a:r>
          </a:p>
        </p:txBody>
      </p:sp>
      <p:sp>
        <p:nvSpPr>
          <p:cNvPr id="12" name="矩形 11"/>
          <p:cNvSpPr/>
          <p:nvPr/>
        </p:nvSpPr>
        <p:spPr>
          <a:xfrm>
            <a:off x="5055343" y="2547386"/>
            <a:ext cx="1796558" cy="900246"/>
          </a:xfrm>
          <a:prstGeom prst="rect">
            <a:avLst/>
          </a:prstGeom>
        </p:spPr>
        <p:txBody>
          <a:bodyPr wrap="square">
            <a:spAutoFit/>
          </a:bodyPr>
          <a:lstStyle/>
          <a:p>
            <a:r>
              <a:rPr lang="zh-CN" altLang="en-US" sz="1050" dirty="0">
                <a:solidFill>
                  <a:srgbClr val="2654E6"/>
                </a:solidFill>
                <a:latin typeface="华文新魏" pitchFamily="2" charset="-122"/>
                <a:ea typeface="华文新魏" pitchFamily="2" charset="-122"/>
              </a:rPr>
              <a:t>  右下角变量PE的单位是1mm,,PEx1000代表PE的测量单位为1um。</a:t>
            </a:r>
          </a:p>
          <a:p>
            <a:r>
              <a:rPr lang="zh-CN" altLang="en-US" sz="1050" dirty="0">
                <a:solidFill>
                  <a:srgbClr val="2654E6"/>
                </a:solidFill>
                <a:latin typeface="华文新魏" pitchFamily="2" charset="-122"/>
                <a:ea typeface="华文新魏" pitchFamily="2" charset="-122"/>
              </a:rPr>
              <a:t>在弹出的框里写</a:t>
            </a:r>
            <a:r>
              <a:rPr lang="en-US" altLang="zh-CN" sz="1050" dirty="0">
                <a:solidFill>
                  <a:srgbClr val="2654E6"/>
                </a:solidFill>
                <a:latin typeface="华文新魏" pitchFamily="2" charset="-122"/>
                <a:ea typeface="华文新魏" pitchFamily="2" charset="-122"/>
              </a:rPr>
              <a:t>5</a:t>
            </a:r>
            <a:r>
              <a:rPr lang="zh-CN" altLang="en-US" sz="1050" dirty="0">
                <a:solidFill>
                  <a:srgbClr val="2654E6"/>
                </a:solidFill>
                <a:latin typeface="华文新魏" pitchFamily="2" charset="-122"/>
                <a:ea typeface="华文新魏" pitchFamily="2" charset="-122"/>
              </a:rPr>
              <a:t>，代表</a:t>
            </a:r>
            <a:r>
              <a:rPr lang="en-US" altLang="zh-CN" sz="1050" dirty="0">
                <a:solidFill>
                  <a:srgbClr val="2654E6"/>
                </a:solidFill>
                <a:latin typeface="华文新魏" pitchFamily="2" charset="-122"/>
                <a:ea typeface="华文新魏" pitchFamily="2" charset="-122"/>
              </a:rPr>
              <a:t>5</a:t>
            </a:r>
            <a:r>
              <a:rPr lang="zh-CN" altLang="en-US" sz="1050" dirty="0">
                <a:solidFill>
                  <a:srgbClr val="2654E6"/>
                </a:solidFill>
                <a:latin typeface="华文新魏" pitchFamily="2" charset="-122"/>
                <a:ea typeface="华文新魏" pitchFamily="2" charset="-122"/>
              </a:rPr>
              <a:t>um</a:t>
            </a:r>
            <a:r>
              <a:rPr lang="en-US" altLang="zh-CN" sz="1050" dirty="0">
                <a:solidFill>
                  <a:srgbClr val="2654E6"/>
                </a:solidFill>
                <a:latin typeface="华文新魏" pitchFamily="2" charset="-122"/>
                <a:ea typeface="华文新魏" pitchFamily="2" charset="-122"/>
              </a:rPr>
              <a:t>.</a:t>
            </a:r>
            <a:r>
              <a:rPr lang="en-US" altLang="zh-CN" sz="1050" dirty="0" err="1">
                <a:solidFill>
                  <a:srgbClr val="2654E6"/>
                </a:solidFill>
                <a:latin typeface="华文新魏" pitchFamily="2" charset="-122"/>
                <a:ea typeface="华文新魏" pitchFamily="2" charset="-122"/>
              </a:rPr>
              <a:t>点击show</a:t>
            </a:r>
            <a:endParaRPr lang="en-US" altLang="zh-CN" sz="1050" dirty="0">
              <a:solidFill>
                <a:srgbClr val="2654E6"/>
              </a:solidFill>
              <a:latin typeface="华文新魏" pitchFamily="2" charset="-122"/>
              <a:ea typeface="华文新魏" pitchFamily="2" charset="-122"/>
            </a:endParaRP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142" y="1142259"/>
            <a:ext cx="4362189" cy="264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矩形 14"/>
          <p:cNvSpPr/>
          <p:nvPr/>
        </p:nvSpPr>
        <p:spPr>
          <a:xfrm flipV="1">
            <a:off x="3543175" y="2503681"/>
            <a:ext cx="432048" cy="33809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矩形 15"/>
          <p:cNvSpPr/>
          <p:nvPr/>
        </p:nvSpPr>
        <p:spPr>
          <a:xfrm flipV="1">
            <a:off x="3327151" y="3273828"/>
            <a:ext cx="540060" cy="27003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矩形 17"/>
          <p:cNvSpPr/>
          <p:nvPr/>
        </p:nvSpPr>
        <p:spPr>
          <a:xfrm flipV="1">
            <a:off x="2787091" y="2895786"/>
            <a:ext cx="594066" cy="27003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14" name="直接连接符 13"/>
          <p:cNvCxnSpPr/>
          <p:nvPr/>
        </p:nvCxnSpPr>
        <p:spPr>
          <a:xfrm>
            <a:off x="3867211" y="3408843"/>
            <a:ext cx="81009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677301" y="2588035"/>
            <a:ext cx="0" cy="82080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3975223" y="2588034"/>
            <a:ext cx="70207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69" name="直接连接符 7168"/>
          <p:cNvCxnSpPr/>
          <p:nvPr/>
        </p:nvCxnSpPr>
        <p:spPr>
          <a:xfrm>
            <a:off x="4677301" y="2998439"/>
            <a:ext cx="43204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73" name="直接连接符 7172"/>
          <p:cNvCxnSpPr/>
          <p:nvPr/>
        </p:nvCxnSpPr>
        <p:spPr>
          <a:xfrm>
            <a:off x="3003115" y="3165816"/>
            <a:ext cx="0" cy="61963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7174" name="TextBox 7173"/>
          <p:cNvSpPr txBox="1"/>
          <p:nvPr/>
        </p:nvSpPr>
        <p:spPr>
          <a:xfrm>
            <a:off x="2479511" y="3737431"/>
            <a:ext cx="1290738" cy="253916"/>
          </a:xfrm>
          <a:prstGeom prst="rect">
            <a:avLst/>
          </a:prstGeom>
          <a:noFill/>
        </p:spPr>
        <p:txBody>
          <a:bodyPr wrap="none" rtlCol="0">
            <a:spAutoFit/>
          </a:bodyPr>
          <a:lstStyle/>
          <a:p>
            <a:r>
              <a:rPr lang="zh-CN" altLang="en-US" sz="1050" dirty="0">
                <a:solidFill>
                  <a:srgbClr val="2654E6"/>
                </a:solidFill>
              </a:rPr>
              <a:t>显示整定时为</a:t>
            </a:r>
            <a:r>
              <a:rPr lang="en-US" altLang="zh-CN" sz="1050" dirty="0">
                <a:solidFill>
                  <a:srgbClr val="2654E6"/>
                </a:solidFill>
              </a:rPr>
              <a:t>30ms</a:t>
            </a:r>
            <a:endParaRPr lang="zh-CN" altLang="en-US" sz="1050" dirty="0">
              <a:solidFill>
                <a:srgbClr val="2654E6"/>
              </a:solidFill>
            </a:endParaRPr>
          </a:p>
        </p:txBody>
      </p:sp>
      <p:sp>
        <p:nvSpPr>
          <p:cNvPr id="7177" name="矩形 7176"/>
          <p:cNvSpPr/>
          <p:nvPr/>
        </p:nvSpPr>
        <p:spPr>
          <a:xfrm>
            <a:off x="992964" y="4029912"/>
            <a:ext cx="4776386" cy="600164"/>
          </a:xfrm>
          <a:prstGeom prst="rect">
            <a:avLst/>
          </a:prstGeom>
        </p:spPr>
        <p:txBody>
          <a:bodyPr wrap="square">
            <a:spAutoFit/>
          </a:bodyPr>
          <a:lstStyle/>
          <a:p>
            <a:r>
              <a:rPr lang="zh-CN" altLang="en-US" sz="1200" dirty="0">
                <a:solidFill>
                  <a:srgbClr val="2654E6"/>
                </a:solidFill>
              </a:rPr>
              <a:t>     </a:t>
            </a:r>
            <a:r>
              <a:rPr lang="zh-CN" altLang="en-US" sz="1050" dirty="0">
                <a:solidFill>
                  <a:srgbClr val="2654E6"/>
                </a:solidFill>
              </a:rPr>
              <a:t>位置环性能要求， 尽可能小的位置跟随误差（PE）和（或） 尽可 能短的整定时间</a:t>
            </a:r>
          </a:p>
          <a:p>
            <a:r>
              <a:rPr lang="zh-CN" altLang="en-US" sz="1050" dirty="0">
                <a:solidFill>
                  <a:srgbClr val="2654E6"/>
                </a:solidFill>
              </a:rPr>
              <a:t>点击“Save”按钮保存参数</a:t>
            </a:r>
          </a:p>
        </p:txBody>
      </p:sp>
    </p:spTree>
    <p:extLst>
      <p:ext uri="{BB962C8B-B14F-4D97-AF65-F5344CB8AC3E}">
        <p14:creationId xmlns:p14="http://schemas.microsoft.com/office/powerpoint/2010/main" val="3185372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502356"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164644"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sp>
        <p:nvSpPr>
          <p:cNvPr id="5" name="平行四边形 4"/>
          <p:cNvSpPr/>
          <p:nvPr/>
        </p:nvSpPr>
        <p:spPr>
          <a:xfrm>
            <a:off x="1201412" y="107139"/>
            <a:ext cx="5679321" cy="535785"/>
          </a:xfrm>
          <a:prstGeom prst="parallelogram">
            <a:avLst/>
          </a:prstGeom>
          <a:solidFill>
            <a:schemeClr val="tx2"/>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b="1" dirty="0">
                <a:solidFill>
                  <a:schemeClr val="bg1"/>
                </a:solidFill>
                <a:latin typeface="微软雅黑" panose="020B0503020204020204" pitchFamily="34" charset="-122"/>
                <a:ea typeface="微软雅黑" panose="020B0503020204020204" pitchFamily="34" charset="-122"/>
              </a:rPr>
              <a:t> 十</a:t>
            </a:r>
            <a:r>
              <a:rPr lang="en-US" altLang="zh-CN" sz="2400" b="1" dirty="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上位设置</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96" y="843559"/>
            <a:ext cx="4482498" cy="3294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矩形 6"/>
          <p:cNvSpPr/>
          <p:nvPr/>
        </p:nvSpPr>
        <p:spPr>
          <a:xfrm flipV="1">
            <a:off x="1884252" y="1167594"/>
            <a:ext cx="1242138" cy="27003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flipV="1">
            <a:off x="2046270" y="2517744"/>
            <a:ext cx="756084" cy="18902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flipV="1">
            <a:off x="3234402" y="2301720"/>
            <a:ext cx="1620180" cy="55356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矩形 9"/>
          <p:cNvSpPr/>
          <p:nvPr/>
        </p:nvSpPr>
        <p:spPr>
          <a:xfrm flipV="1">
            <a:off x="1344192" y="1869672"/>
            <a:ext cx="405045" cy="18902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11" name="直接连接符 10"/>
          <p:cNvCxnSpPr/>
          <p:nvPr/>
        </p:nvCxnSpPr>
        <p:spPr>
          <a:xfrm>
            <a:off x="3126390" y="1302609"/>
            <a:ext cx="199822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118613" y="1007731"/>
            <a:ext cx="1350150" cy="1061829"/>
          </a:xfrm>
          <a:prstGeom prst="rect">
            <a:avLst/>
          </a:prstGeom>
          <a:noFill/>
        </p:spPr>
        <p:txBody>
          <a:bodyPr wrap="square" rtlCol="0">
            <a:spAutoFit/>
          </a:bodyPr>
          <a:lstStyle/>
          <a:p>
            <a:r>
              <a:rPr lang="zh-CN" altLang="en-US" sz="1050" dirty="0">
                <a:solidFill>
                  <a:srgbClr val="2654E6"/>
                </a:solidFill>
              </a:rPr>
              <a:t>  ①选择选择对应的工作模式</a:t>
            </a:r>
            <a:r>
              <a:rPr lang="en-US" altLang="zh-CN" sz="1050" dirty="0">
                <a:solidFill>
                  <a:srgbClr val="2654E6"/>
                </a:solidFill>
              </a:rPr>
              <a:t>:</a:t>
            </a:r>
            <a:r>
              <a:rPr lang="zh-CN" altLang="en-US" sz="1050" dirty="0">
                <a:solidFill>
                  <a:srgbClr val="2654E6"/>
                </a:solidFill>
              </a:rPr>
              <a:t>脉冲加方向就选传动装置</a:t>
            </a:r>
            <a:r>
              <a:rPr lang="en-US" altLang="zh-CN" sz="1050" dirty="0">
                <a:solidFill>
                  <a:srgbClr val="2654E6"/>
                </a:solidFill>
              </a:rPr>
              <a:t>/</a:t>
            </a:r>
            <a:r>
              <a:rPr lang="zh-CN" altLang="en-US" sz="1050" dirty="0">
                <a:solidFill>
                  <a:srgbClr val="2654E6"/>
                </a:solidFill>
              </a:rPr>
              <a:t>脉冲序列</a:t>
            </a:r>
            <a:r>
              <a:rPr lang="en-US" altLang="zh-CN" sz="1050" dirty="0">
                <a:solidFill>
                  <a:srgbClr val="2654E6"/>
                </a:solidFill>
              </a:rPr>
              <a:t>,</a:t>
            </a:r>
            <a:r>
              <a:rPr lang="zh-CN" altLang="en-US" sz="1050" dirty="0">
                <a:solidFill>
                  <a:srgbClr val="2654E6"/>
                </a:solidFill>
              </a:rPr>
              <a:t>总线模式就选总线周期同步位置</a:t>
            </a:r>
          </a:p>
        </p:txBody>
      </p:sp>
      <p:cxnSp>
        <p:nvCxnSpPr>
          <p:cNvPr id="16" name="直接连接符 15"/>
          <p:cNvCxnSpPr/>
          <p:nvPr/>
        </p:nvCxnSpPr>
        <p:spPr>
          <a:xfrm>
            <a:off x="4854582" y="2578501"/>
            <a:ext cx="27003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196" name="直接箭头连接符 8195"/>
          <p:cNvCxnSpPr/>
          <p:nvPr/>
        </p:nvCxnSpPr>
        <p:spPr>
          <a:xfrm>
            <a:off x="2802354" y="2612255"/>
            <a:ext cx="432048"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198" name="TextBox 8197"/>
          <p:cNvSpPr txBox="1"/>
          <p:nvPr/>
        </p:nvSpPr>
        <p:spPr>
          <a:xfrm>
            <a:off x="5118613" y="2463084"/>
            <a:ext cx="1194131" cy="415498"/>
          </a:xfrm>
          <a:prstGeom prst="rect">
            <a:avLst/>
          </a:prstGeom>
          <a:noFill/>
        </p:spPr>
        <p:txBody>
          <a:bodyPr wrap="square" rtlCol="0">
            <a:spAutoFit/>
          </a:bodyPr>
          <a:lstStyle/>
          <a:p>
            <a:r>
              <a:rPr lang="zh-CN" altLang="en-US" sz="1050" dirty="0">
                <a:solidFill>
                  <a:srgbClr val="2654E6"/>
                </a:solidFill>
              </a:rPr>
              <a:t>②选择对应的接口和类型</a:t>
            </a:r>
          </a:p>
        </p:txBody>
      </p:sp>
    </p:spTree>
    <p:extLst>
      <p:ext uri="{BB962C8B-B14F-4D97-AF65-F5344CB8AC3E}">
        <p14:creationId xmlns:p14="http://schemas.microsoft.com/office/powerpoint/2010/main" val="1597113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344312"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322688"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128" y="843558"/>
            <a:ext cx="3726414" cy="2445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矩形 6"/>
          <p:cNvSpPr/>
          <p:nvPr/>
        </p:nvSpPr>
        <p:spPr>
          <a:xfrm flipV="1">
            <a:off x="908170" y="1815666"/>
            <a:ext cx="324036" cy="19642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flipV="1">
            <a:off x="530128" y="2550448"/>
            <a:ext cx="810090" cy="27003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flipV="1">
            <a:off x="1826272" y="2355725"/>
            <a:ext cx="540060" cy="2223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TextBox 11"/>
          <p:cNvSpPr txBox="1"/>
          <p:nvPr/>
        </p:nvSpPr>
        <p:spPr>
          <a:xfrm>
            <a:off x="2709512" y="2247712"/>
            <a:ext cx="1006970" cy="415498"/>
          </a:xfrm>
          <a:prstGeom prst="rect">
            <a:avLst/>
          </a:prstGeom>
          <a:noFill/>
        </p:spPr>
        <p:txBody>
          <a:bodyPr wrap="square" rtlCol="0">
            <a:spAutoFit/>
          </a:bodyPr>
          <a:lstStyle/>
          <a:p>
            <a:r>
              <a:rPr lang="zh-CN" altLang="en-US" sz="1050" dirty="0">
                <a:solidFill>
                  <a:srgbClr val="2654E6"/>
                </a:solidFill>
              </a:rPr>
              <a:t>   加负号修改电机运行方向</a:t>
            </a:r>
          </a:p>
        </p:txBody>
      </p:sp>
      <p:cxnSp>
        <p:nvCxnSpPr>
          <p:cNvPr id="14" name="直接连接符 13"/>
          <p:cNvCxnSpPr/>
          <p:nvPr/>
        </p:nvCxnSpPr>
        <p:spPr>
          <a:xfrm>
            <a:off x="2415658" y="2463738"/>
            <a:ext cx="274711"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070188" y="2820481"/>
            <a:ext cx="0" cy="19808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78169" y="3065150"/>
            <a:ext cx="1877437" cy="276999"/>
          </a:xfrm>
          <a:prstGeom prst="rect">
            <a:avLst/>
          </a:prstGeom>
          <a:noFill/>
        </p:spPr>
        <p:txBody>
          <a:bodyPr wrap="none" rtlCol="0">
            <a:spAutoFit/>
          </a:bodyPr>
          <a:lstStyle/>
          <a:p>
            <a:r>
              <a:rPr lang="zh-CN" altLang="en-US" sz="1200" dirty="0">
                <a:solidFill>
                  <a:srgbClr val="2654E6"/>
                </a:solidFill>
              </a:rPr>
              <a:t>齿轮比值（一转脉冲数）</a:t>
            </a:r>
          </a:p>
        </p:txBody>
      </p:sp>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7901" y="1155326"/>
            <a:ext cx="1388428" cy="848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4459" y="2409733"/>
            <a:ext cx="2422541" cy="1001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下箭头 26"/>
          <p:cNvSpPr/>
          <p:nvPr/>
        </p:nvSpPr>
        <p:spPr>
          <a:xfrm>
            <a:off x="5312116" y="2025795"/>
            <a:ext cx="183614" cy="397646"/>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矩形 31"/>
          <p:cNvSpPr/>
          <p:nvPr/>
        </p:nvSpPr>
        <p:spPr>
          <a:xfrm flipV="1">
            <a:off x="4850608" y="1329612"/>
            <a:ext cx="324036" cy="19642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3" name="矩形 32"/>
          <p:cNvSpPr/>
          <p:nvPr/>
        </p:nvSpPr>
        <p:spPr>
          <a:xfrm flipV="1">
            <a:off x="4850608" y="3105454"/>
            <a:ext cx="1728192" cy="2223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29" name="直接连接符 28"/>
          <p:cNvCxnSpPr/>
          <p:nvPr/>
        </p:nvCxnSpPr>
        <p:spPr>
          <a:xfrm>
            <a:off x="5768710" y="3327834"/>
            <a:ext cx="0" cy="27756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120638" y="3548646"/>
            <a:ext cx="1458162" cy="415498"/>
          </a:xfrm>
          <a:prstGeom prst="rect">
            <a:avLst/>
          </a:prstGeom>
          <a:noFill/>
        </p:spPr>
        <p:txBody>
          <a:bodyPr wrap="square" rtlCol="0">
            <a:spAutoFit/>
          </a:bodyPr>
          <a:lstStyle/>
          <a:p>
            <a:r>
              <a:rPr lang="zh-CN" altLang="en-US" sz="1050" dirty="0">
                <a:solidFill>
                  <a:srgbClr val="2654E6"/>
                </a:solidFill>
                <a:latin typeface="华文新魏" pitchFamily="2" charset="-122"/>
                <a:ea typeface="华文新魏" pitchFamily="2" charset="-122"/>
              </a:rPr>
              <a:t>     加负号修改编码值显示方向</a:t>
            </a:r>
            <a:endParaRPr lang="zh-CN" altLang="en-US" sz="1050" i="1" dirty="0">
              <a:solidFill>
                <a:srgbClr val="2654E6"/>
              </a:solidFill>
              <a:latin typeface="华文新魏" pitchFamily="2" charset="-122"/>
              <a:ea typeface="华文新魏" pitchFamily="2" charset="-122"/>
            </a:endParaRPr>
          </a:p>
        </p:txBody>
      </p:sp>
      <p:sp>
        <p:nvSpPr>
          <p:cNvPr id="9225" name="TextBox 9224"/>
          <p:cNvSpPr txBox="1"/>
          <p:nvPr/>
        </p:nvSpPr>
        <p:spPr>
          <a:xfrm>
            <a:off x="908171" y="2534144"/>
            <a:ext cx="258830" cy="248209"/>
          </a:xfrm>
          <a:prstGeom prst="rect">
            <a:avLst/>
          </a:prstGeom>
          <a:noFill/>
        </p:spPr>
        <p:txBody>
          <a:bodyPr wrap="square" rtlCol="0">
            <a:spAutoFit/>
          </a:bodyPr>
          <a:lstStyle/>
          <a:p>
            <a:r>
              <a:rPr lang="zh-CN" altLang="en-US" sz="1013" dirty="0">
                <a:solidFill>
                  <a:srgbClr val="FA12B8"/>
                </a:solidFill>
              </a:rPr>
              <a:t>①</a:t>
            </a:r>
          </a:p>
        </p:txBody>
      </p:sp>
      <p:sp>
        <p:nvSpPr>
          <p:cNvPr id="9226" name="TextBox 9225"/>
          <p:cNvSpPr txBox="1"/>
          <p:nvPr/>
        </p:nvSpPr>
        <p:spPr>
          <a:xfrm>
            <a:off x="5499962" y="3078145"/>
            <a:ext cx="314510" cy="248209"/>
          </a:xfrm>
          <a:prstGeom prst="rect">
            <a:avLst/>
          </a:prstGeom>
          <a:noFill/>
        </p:spPr>
        <p:txBody>
          <a:bodyPr wrap="none" rtlCol="0">
            <a:spAutoFit/>
          </a:bodyPr>
          <a:lstStyle/>
          <a:p>
            <a:r>
              <a:rPr lang="zh-CN" altLang="en-US" sz="1013" dirty="0">
                <a:solidFill>
                  <a:srgbClr val="FA12B8"/>
                </a:solidFill>
              </a:rPr>
              <a:t>②</a:t>
            </a:r>
          </a:p>
        </p:txBody>
      </p:sp>
      <p:sp>
        <p:nvSpPr>
          <p:cNvPr id="9227" name="TextBox 9226"/>
          <p:cNvSpPr txBox="1"/>
          <p:nvPr/>
        </p:nvSpPr>
        <p:spPr>
          <a:xfrm>
            <a:off x="1256847" y="3606354"/>
            <a:ext cx="1763624" cy="248209"/>
          </a:xfrm>
          <a:prstGeom prst="rect">
            <a:avLst/>
          </a:prstGeom>
          <a:noFill/>
        </p:spPr>
        <p:txBody>
          <a:bodyPr wrap="none" rtlCol="0">
            <a:spAutoFit/>
          </a:bodyPr>
          <a:lstStyle/>
          <a:p>
            <a:r>
              <a:rPr lang="zh-CN" altLang="en-US" sz="1013" dirty="0">
                <a:solidFill>
                  <a:srgbClr val="FA12B8"/>
                </a:solidFill>
              </a:rPr>
              <a:t>注</a:t>
            </a:r>
            <a:r>
              <a:rPr lang="en-US" altLang="zh-CN" sz="1013" dirty="0">
                <a:solidFill>
                  <a:srgbClr val="FA12B8"/>
                </a:solidFill>
              </a:rPr>
              <a:t>:   </a:t>
            </a:r>
            <a:r>
              <a:rPr lang="zh-CN" altLang="en-US" sz="1013" dirty="0">
                <a:solidFill>
                  <a:srgbClr val="FA12B8"/>
                </a:solidFill>
              </a:rPr>
              <a:t>① 和②属于四倍的关系</a:t>
            </a:r>
          </a:p>
        </p:txBody>
      </p:sp>
    </p:spTree>
    <p:extLst>
      <p:ext uri="{BB962C8B-B14F-4D97-AF65-F5344CB8AC3E}">
        <p14:creationId xmlns:p14="http://schemas.microsoft.com/office/powerpoint/2010/main" val="2407215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091"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604909"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pic>
        <p:nvPicPr>
          <p:cNvPr id="10242" name="Picture 2" descr="C:\Users\Administrator\Desktop\常伟明\高创\79a9dbdc91f8c925d5552746ffcd9b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6385" y="789552"/>
            <a:ext cx="5059273" cy="3132348"/>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flipV="1">
            <a:off x="1136385" y="3219822"/>
            <a:ext cx="486054" cy="16201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12" name="直接连接符 11"/>
          <p:cNvCxnSpPr/>
          <p:nvPr/>
        </p:nvCxnSpPr>
        <p:spPr>
          <a:xfrm flipH="1">
            <a:off x="2702559" y="1821139"/>
            <a:ext cx="32403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02559" y="1815666"/>
            <a:ext cx="0" cy="226825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666021" y="3003798"/>
            <a:ext cx="0" cy="10801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113174" y="4083918"/>
            <a:ext cx="913421" cy="415498"/>
          </a:xfrm>
          <a:prstGeom prst="rect">
            <a:avLst/>
          </a:prstGeom>
          <a:noFill/>
        </p:spPr>
        <p:txBody>
          <a:bodyPr wrap="square" rtlCol="0">
            <a:spAutoFit/>
          </a:bodyPr>
          <a:lstStyle/>
          <a:p>
            <a:r>
              <a:rPr lang="zh-CN" altLang="en-US" sz="1050" dirty="0">
                <a:solidFill>
                  <a:srgbClr val="2654E6"/>
                </a:solidFill>
              </a:rPr>
              <a:t>①将制动控制全部启用</a:t>
            </a:r>
          </a:p>
        </p:txBody>
      </p:sp>
      <p:sp>
        <p:nvSpPr>
          <p:cNvPr id="19" name="TextBox 18"/>
          <p:cNvSpPr txBox="1"/>
          <p:nvPr/>
        </p:nvSpPr>
        <p:spPr>
          <a:xfrm>
            <a:off x="3188613" y="4083918"/>
            <a:ext cx="1404156" cy="577081"/>
          </a:xfrm>
          <a:prstGeom prst="rect">
            <a:avLst/>
          </a:prstGeom>
          <a:noFill/>
        </p:spPr>
        <p:txBody>
          <a:bodyPr wrap="square" rtlCol="0">
            <a:spAutoFit/>
          </a:bodyPr>
          <a:lstStyle/>
          <a:p>
            <a:r>
              <a:rPr lang="zh-CN" altLang="en-US" sz="1050" dirty="0">
                <a:solidFill>
                  <a:srgbClr val="2654E6"/>
                </a:solidFill>
              </a:rPr>
              <a:t>②设定控制减速时间</a:t>
            </a:r>
            <a:r>
              <a:rPr lang="en-US" altLang="zh-CN" sz="1050" dirty="0">
                <a:solidFill>
                  <a:srgbClr val="FA12B8"/>
                </a:solidFill>
              </a:rPr>
              <a:t>(</a:t>
            </a:r>
            <a:r>
              <a:rPr lang="zh-CN" altLang="en-US" sz="1050" dirty="0">
                <a:solidFill>
                  <a:srgbClr val="FA12B8"/>
                </a:solidFill>
              </a:rPr>
              <a:t>时间不要设置太长）</a:t>
            </a:r>
          </a:p>
        </p:txBody>
      </p:sp>
    </p:spTree>
    <p:extLst>
      <p:ext uri="{BB962C8B-B14F-4D97-AF65-F5344CB8AC3E}">
        <p14:creationId xmlns:p14="http://schemas.microsoft.com/office/powerpoint/2010/main" val="27090065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50797"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717797"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730" y="735547"/>
            <a:ext cx="5158960" cy="3348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矩形 6"/>
          <p:cNvSpPr/>
          <p:nvPr/>
        </p:nvSpPr>
        <p:spPr>
          <a:xfrm flipV="1">
            <a:off x="925237" y="2139702"/>
            <a:ext cx="400688" cy="16201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flipV="1">
            <a:off x="3085477" y="1383618"/>
            <a:ext cx="2052228"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flipV="1">
            <a:off x="3031471" y="3111810"/>
            <a:ext cx="2106234" cy="27003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 name="直接连接符 5"/>
          <p:cNvCxnSpPr/>
          <p:nvPr/>
        </p:nvCxnSpPr>
        <p:spPr>
          <a:xfrm>
            <a:off x="5137705" y="1491630"/>
            <a:ext cx="102611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163819" y="1214631"/>
            <a:ext cx="1296144" cy="577081"/>
          </a:xfrm>
          <a:prstGeom prst="rect">
            <a:avLst/>
          </a:prstGeom>
          <a:noFill/>
        </p:spPr>
        <p:txBody>
          <a:bodyPr wrap="square" rtlCol="0">
            <a:spAutoFit/>
          </a:bodyPr>
          <a:lstStyle/>
          <a:p>
            <a:r>
              <a:rPr lang="zh-CN" altLang="en-US" sz="1050" dirty="0">
                <a:solidFill>
                  <a:srgbClr val="2654E6"/>
                </a:solidFill>
              </a:rPr>
              <a:t>  ① 设置上位使能输入</a:t>
            </a:r>
            <a:r>
              <a:rPr lang="en-US" altLang="zh-CN" sz="1050" dirty="0">
                <a:solidFill>
                  <a:srgbClr val="FA12B8"/>
                </a:solidFill>
              </a:rPr>
              <a:t>(</a:t>
            </a:r>
            <a:r>
              <a:rPr lang="zh-CN" altLang="en-US" sz="1050" dirty="0">
                <a:solidFill>
                  <a:srgbClr val="FA12B8"/>
                </a:solidFill>
              </a:rPr>
              <a:t>注</a:t>
            </a:r>
            <a:r>
              <a:rPr lang="en-US" altLang="zh-CN" sz="1050" dirty="0">
                <a:solidFill>
                  <a:srgbClr val="FA12B8"/>
                </a:solidFill>
              </a:rPr>
              <a:t>:</a:t>
            </a:r>
            <a:r>
              <a:rPr lang="zh-CN" altLang="en-US" sz="1050" dirty="0">
                <a:solidFill>
                  <a:srgbClr val="FA12B8"/>
                </a:solidFill>
              </a:rPr>
              <a:t>极性设置为高有效）</a:t>
            </a:r>
          </a:p>
        </p:txBody>
      </p:sp>
      <p:cxnSp>
        <p:nvCxnSpPr>
          <p:cNvPr id="13" name="直接连接符 12"/>
          <p:cNvCxnSpPr/>
          <p:nvPr/>
        </p:nvCxnSpPr>
        <p:spPr>
          <a:xfrm>
            <a:off x="5137705" y="3240087"/>
            <a:ext cx="102611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217825" y="2931717"/>
            <a:ext cx="1134126" cy="577081"/>
          </a:xfrm>
          <a:prstGeom prst="rect">
            <a:avLst/>
          </a:prstGeom>
          <a:noFill/>
        </p:spPr>
        <p:txBody>
          <a:bodyPr wrap="square" rtlCol="0">
            <a:spAutoFit/>
          </a:bodyPr>
          <a:lstStyle/>
          <a:p>
            <a:r>
              <a:rPr lang="zh-CN" altLang="en-US" sz="1050" dirty="0">
                <a:solidFill>
                  <a:srgbClr val="2654E6"/>
                </a:solidFill>
              </a:rPr>
              <a:t>②设置上位报警输出信号</a:t>
            </a:r>
            <a:r>
              <a:rPr lang="zh-CN" altLang="en-US" sz="1050" dirty="0">
                <a:solidFill>
                  <a:srgbClr val="FA12B8"/>
                </a:solidFill>
              </a:rPr>
              <a:t>（注</a:t>
            </a:r>
            <a:r>
              <a:rPr lang="en-US" altLang="zh-CN" sz="1050" dirty="0">
                <a:solidFill>
                  <a:srgbClr val="FA12B8"/>
                </a:solidFill>
              </a:rPr>
              <a:t>:</a:t>
            </a:r>
            <a:r>
              <a:rPr lang="zh-CN" altLang="en-US" sz="1050" dirty="0">
                <a:solidFill>
                  <a:srgbClr val="FA12B8"/>
                </a:solidFill>
              </a:rPr>
              <a:t>极性为低有效）</a:t>
            </a:r>
          </a:p>
        </p:txBody>
      </p:sp>
    </p:spTree>
    <p:extLst>
      <p:ext uri="{BB962C8B-B14F-4D97-AF65-F5344CB8AC3E}">
        <p14:creationId xmlns:p14="http://schemas.microsoft.com/office/powerpoint/2010/main" val="1742404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344312"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2322688"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134" y="789552"/>
            <a:ext cx="5886654" cy="312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flipV="1">
            <a:off x="723506" y="2841780"/>
            <a:ext cx="562706"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flipV="1">
            <a:off x="1988290" y="1923678"/>
            <a:ext cx="562706"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flipV="1">
            <a:off x="1934284" y="2517744"/>
            <a:ext cx="756084"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9" name="直接连接符 8"/>
          <p:cNvCxnSpPr>
            <a:stCxn id="8" idx="0"/>
          </p:cNvCxnSpPr>
          <p:nvPr/>
        </p:nvCxnSpPr>
        <p:spPr>
          <a:xfrm>
            <a:off x="2312326" y="2733768"/>
            <a:ext cx="0" cy="124213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550995" y="2031690"/>
            <a:ext cx="89545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446452" y="2031690"/>
            <a:ext cx="0" cy="188723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749959" y="3996501"/>
            <a:ext cx="1248764" cy="738664"/>
          </a:xfrm>
          <a:prstGeom prst="rect">
            <a:avLst/>
          </a:prstGeom>
          <a:noFill/>
        </p:spPr>
        <p:txBody>
          <a:bodyPr wrap="square" rtlCol="0">
            <a:spAutoFit/>
          </a:bodyPr>
          <a:lstStyle/>
          <a:p>
            <a:r>
              <a:rPr lang="zh-CN" altLang="en-US" sz="1050" dirty="0">
                <a:solidFill>
                  <a:srgbClr val="2654E6"/>
                </a:solidFill>
              </a:rPr>
              <a:t>①设置为上电自动使能（</a:t>
            </a:r>
            <a:r>
              <a:rPr lang="zh-CN" altLang="en-US" sz="1050" dirty="0">
                <a:solidFill>
                  <a:srgbClr val="FA12B8"/>
                </a:solidFill>
              </a:rPr>
              <a:t>注</a:t>
            </a:r>
            <a:r>
              <a:rPr lang="en-US" altLang="zh-CN" sz="1050" dirty="0">
                <a:solidFill>
                  <a:srgbClr val="FA12B8"/>
                </a:solidFill>
              </a:rPr>
              <a:t>: </a:t>
            </a:r>
            <a:r>
              <a:rPr lang="zh-CN" altLang="en-US" sz="1050" dirty="0">
                <a:solidFill>
                  <a:srgbClr val="FA12B8"/>
                </a:solidFill>
              </a:rPr>
              <a:t>给上位控制一定要勾选）</a:t>
            </a:r>
          </a:p>
        </p:txBody>
      </p:sp>
      <p:sp>
        <p:nvSpPr>
          <p:cNvPr id="19" name="TextBox 18"/>
          <p:cNvSpPr txBox="1"/>
          <p:nvPr/>
        </p:nvSpPr>
        <p:spPr>
          <a:xfrm>
            <a:off x="3298512" y="3961274"/>
            <a:ext cx="2862318" cy="646331"/>
          </a:xfrm>
          <a:prstGeom prst="rect">
            <a:avLst/>
          </a:prstGeom>
          <a:noFill/>
        </p:spPr>
        <p:txBody>
          <a:bodyPr wrap="square" rtlCol="0">
            <a:spAutoFit/>
          </a:bodyPr>
          <a:lstStyle/>
          <a:p>
            <a:r>
              <a:rPr lang="zh-CN" altLang="en-US" sz="1200" dirty="0"/>
              <a:t>②点软件使能后无报错就证明已经把控制交给了上位</a:t>
            </a:r>
            <a:r>
              <a:rPr lang="zh-CN" altLang="en-US" sz="1200" dirty="0">
                <a:solidFill>
                  <a:srgbClr val="FA12B8"/>
                </a:solidFill>
              </a:rPr>
              <a:t>（可以用上位控制看是否能正常使能）</a:t>
            </a:r>
          </a:p>
        </p:txBody>
      </p:sp>
    </p:spTree>
    <p:extLst>
      <p:ext uri="{BB962C8B-B14F-4D97-AF65-F5344CB8AC3E}">
        <p14:creationId xmlns:p14="http://schemas.microsoft.com/office/powerpoint/2010/main" val="2280819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5CAD493-9096-E4EC-044B-F795214F6E4D}"/>
              </a:ext>
            </a:extLst>
          </p:cNvPr>
          <p:cNvSpPr txBox="1"/>
          <p:nvPr/>
        </p:nvSpPr>
        <p:spPr>
          <a:xfrm>
            <a:off x="367807" y="225856"/>
            <a:ext cx="4489484" cy="338554"/>
          </a:xfrm>
          <a:prstGeom prst="rect">
            <a:avLst/>
          </a:prstGeom>
          <a:noFill/>
        </p:spPr>
        <p:txBody>
          <a:bodyPr wrap="square" rtlCol="0">
            <a:spAutoFit/>
          </a:bodyPr>
          <a:lstStyle/>
          <a:p>
            <a:r>
              <a:rPr lang="zh-CN" altLang="en-US" sz="1600" dirty="0"/>
              <a:t>总线配置</a:t>
            </a:r>
            <a:endParaRPr lang="zh-CN" altLang="zh-CN" sz="1600" dirty="0"/>
          </a:p>
        </p:txBody>
      </p:sp>
      <p:sp>
        <p:nvSpPr>
          <p:cNvPr id="5" name="文本框 4">
            <a:extLst>
              <a:ext uri="{FF2B5EF4-FFF2-40B4-BE49-F238E27FC236}">
                <a16:creationId xmlns:a16="http://schemas.microsoft.com/office/drawing/2014/main" id="{17939693-9080-2C76-0AF1-403BFB44B172}"/>
              </a:ext>
            </a:extLst>
          </p:cNvPr>
          <p:cNvSpPr txBox="1"/>
          <p:nvPr/>
        </p:nvSpPr>
        <p:spPr>
          <a:xfrm>
            <a:off x="5467927" y="1158552"/>
            <a:ext cx="3620919" cy="738664"/>
          </a:xfrm>
          <a:prstGeom prst="rect">
            <a:avLst/>
          </a:prstGeom>
          <a:noFill/>
        </p:spPr>
        <p:txBody>
          <a:bodyPr wrap="square" rtlCol="0">
            <a:spAutoFit/>
          </a:bodyPr>
          <a:lstStyle/>
          <a:p>
            <a:r>
              <a:rPr lang="en-US" altLang="zh-CN" sz="1050" dirty="0">
                <a:solidFill>
                  <a:srgbClr val="2654E6"/>
                </a:solidFill>
              </a:rPr>
              <a:t>1</a:t>
            </a:r>
            <a:r>
              <a:rPr lang="zh-CN" altLang="en-US" sz="1050" dirty="0">
                <a:solidFill>
                  <a:srgbClr val="2654E6"/>
                </a:solidFill>
              </a:rPr>
              <a:t>）在运动单位设置总线控制一个极距的脉冲数：单位转换分子；</a:t>
            </a:r>
          </a:p>
          <a:p>
            <a:r>
              <a:rPr lang="en-US" altLang="zh-CN" sz="1050" dirty="0">
                <a:solidFill>
                  <a:srgbClr val="2654E6"/>
                </a:solidFill>
              </a:rPr>
              <a:t>2</a:t>
            </a:r>
            <a:r>
              <a:rPr lang="zh-CN" altLang="en-US" sz="1050" dirty="0">
                <a:solidFill>
                  <a:srgbClr val="2654E6"/>
                </a:solidFill>
              </a:rPr>
              <a:t>）在驱动信息的接口方式：✔</a:t>
            </a:r>
            <a:r>
              <a:rPr lang="en-US" altLang="zh-CN" sz="1050" dirty="0" err="1">
                <a:solidFill>
                  <a:srgbClr val="2654E6"/>
                </a:solidFill>
              </a:rPr>
              <a:t>EtherCAT</a:t>
            </a:r>
            <a:r>
              <a:rPr lang="en-US" altLang="zh-CN" sz="1050" dirty="0">
                <a:solidFill>
                  <a:srgbClr val="2654E6"/>
                </a:solidFill>
              </a:rPr>
              <a:t>;</a:t>
            </a:r>
          </a:p>
          <a:p>
            <a:r>
              <a:rPr lang="en-US" altLang="zh-CN" sz="1050" dirty="0">
                <a:solidFill>
                  <a:srgbClr val="2654E6"/>
                </a:solidFill>
              </a:rPr>
              <a:t>3)</a:t>
            </a:r>
            <a:r>
              <a:rPr lang="zh-CN" altLang="en-US" sz="1050" dirty="0">
                <a:solidFill>
                  <a:srgbClr val="2654E6"/>
                </a:solidFill>
              </a:rPr>
              <a:t>执行驱动保存参数。</a:t>
            </a:r>
          </a:p>
        </p:txBody>
      </p:sp>
      <p:pic>
        <p:nvPicPr>
          <p:cNvPr id="7" name="图片 6">
            <a:extLst>
              <a:ext uri="{FF2B5EF4-FFF2-40B4-BE49-F238E27FC236}">
                <a16:creationId xmlns:a16="http://schemas.microsoft.com/office/drawing/2014/main" id="{40849102-2ABB-5A69-F586-681C6C5558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315" y="641354"/>
            <a:ext cx="4586469" cy="2357833"/>
          </a:xfrm>
          <a:prstGeom prst="rect">
            <a:avLst/>
          </a:prstGeom>
        </p:spPr>
      </p:pic>
      <p:pic>
        <p:nvPicPr>
          <p:cNvPr id="9" name="图片 8">
            <a:extLst>
              <a:ext uri="{FF2B5EF4-FFF2-40B4-BE49-F238E27FC236}">
                <a16:creationId xmlns:a16="http://schemas.microsoft.com/office/drawing/2014/main" id="{BFE5ACEF-89D8-5F03-8A8F-2A0162B55D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564" y="2571750"/>
            <a:ext cx="4229483" cy="2720436"/>
          </a:xfrm>
          <a:prstGeom prst="rect">
            <a:avLst/>
          </a:prstGeom>
        </p:spPr>
      </p:pic>
    </p:spTree>
    <p:extLst>
      <p:ext uri="{BB962C8B-B14F-4D97-AF65-F5344CB8AC3E}">
        <p14:creationId xmlns:p14="http://schemas.microsoft.com/office/powerpoint/2010/main" val="1337045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74889"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1792111"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sp>
        <p:nvSpPr>
          <p:cNvPr id="5" name="平行四边形 4"/>
          <p:cNvSpPr/>
          <p:nvPr/>
        </p:nvSpPr>
        <p:spPr>
          <a:xfrm>
            <a:off x="828879" y="107139"/>
            <a:ext cx="5679321" cy="535785"/>
          </a:xfrm>
          <a:prstGeom prst="parallelogram">
            <a:avLst/>
          </a:prstGeom>
          <a:solidFill>
            <a:schemeClr val="tx2"/>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b="1" dirty="0">
                <a:solidFill>
                  <a:schemeClr val="bg1"/>
                </a:solidFill>
                <a:latin typeface="微软雅黑" panose="020B0503020204020204" pitchFamily="34" charset="-122"/>
                <a:ea typeface="微软雅黑" panose="020B0503020204020204" pitchFamily="34" charset="-122"/>
              </a:rPr>
              <a:t> 十一</a:t>
            </a:r>
            <a:r>
              <a:rPr lang="en-US" altLang="zh-CN" sz="2400" b="1" dirty="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备份</a:t>
            </a:r>
            <a:r>
              <a:rPr lang="en-US" altLang="zh-CN" sz="2400" b="1" dirty="0">
                <a:solidFill>
                  <a:schemeClr val="bg1"/>
                </a:solidFill>
                <a:latin typeface="微软雅黑" panose="020B0503020204020204" pitchFamily="34" charset="-122"/>
                <a:ea typeface="微软雅黑" panose="020B0503020204020204" pitchFamily="34" charset="-122"/>
              </a:rPr>
              <a:t>/</a:t>
            </a:r>
            <a:r>
              <a:rPr lang="zh-CN" altLang="en-US" sz="2400" b="1" dirty="0">
                <a:solidFill>
                  <a:schemeClr val="bg1"/>
                </a:solidFill>
                <a:latin typeface="微软雅黑" panose="020B0503020204020204" pitchFamily="34" charset="-122"/>
                <a:ea typeface="微软雅黑" panose="020B0503020204020204" pitchFamily="34" charset="-122"/>
              </a:rPr>
              <a:t>恢复驱动器参数</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419" y="843558"/>
            <a:ext cx="3476621" cy="314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矩形 6"/>
          <p:cNvSpPr/>
          <p:nvPr/>
        </p:nvSpPr>
        <p:spPr>
          <a:xfrm flipV="1">
            <a:off x="173370" y="1927364"/>
            <a:ext cx="486054"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flipV="1">
            <a:off x="1187683" y="1815666"/>
            <a:ext cx="486054"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flipV="1">
            <a:off x="1737806" y="1815666"/>
            <a:ext cx="529997" cy="21602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3887984" y="880295"/>
            <a:ext cx="2172818" cy="1384995"/>
          </a:xfrm>
          <a:prstGeom prst="rect">
            <a:avLst/>
          </a:prstGeom>
        </p:spPr>
        <p:txBody>
          <a:bodyPr wrap="square">
            <a:spAutoFit/>
          </a:bodyPr>
          <a:lstStyle/>
          <a:p>
            <a:r>
              <a:rPr lang="zh-CN" altLang="en-US" sz="1050" dirty="0">
                <a:solidFill>
                  <a:srgbClr val="2654E6"/>
                </a:solidFill>
                <a:latin typeface="华文新魏" pitchFamily="2" charset="-122"/>
                <a:ea typeface="华文新魏" pitchFamily="2" charset="-122"/>
              </a:rPr>
              <a:t>     备份驱动器配置备份</a:t>
            </a:r>
            <a:r>
              <a:rPr lang="en-US" altLang="zh-CN" sz="1050" dirty="0">
                <a:solidFill>
                  <a:srgbClr val="2654E6"/>
                </a:solidFill>
                <a:latin typeface="华文新魏" pitchFamily="2" charset="-122"/>
                <a:ea typeface="华文新魏" pitchFamily="2" charset="-122"/>
              </a:rPr>
              <a:t>:</a:t>
            </a:r>
          </a:p>
          <a:p>
            <a:r>
              <a:rPr lang="zh-CN" altLang="en-US" sz="1050" dirty="0">
                <a:solidFill>
                  <a:srgbClr val="2654E6"/>
                </a:solidFill>
                <a:latin typeface="华文新魏" pitchFamily="2" charset="-122"/>
                <a:ea typeface="华文新魏" pitchFamily="2" charset="-122"/>
              </a:rPr>
              <a:t>1 首先，在电脑上新建一个文件夹，以便存放多轴（多驱动器） </a:t>
            </a:r>
            <a:endParaRPr lang="en-US" altLang="zh-CN" sz="1050" dirty="0">
              <a:solidFill>
                <a:srgbClr val="2654E6"/>
              </a:solidFill>
              <a:latin typeface="华文新魏" pitchFamily="2" charset="-122"/>
              <a:ea typeface="华文新魏" pitchFamily="2" charset="-122"/>
            </a:endParaRPr>
          </a:p>
          <a:p>
            <a:endParaRPr lang="en-US" altLang="zh-CN" sz="1050" dirty="0">
              <a:solidFill>
                <a:srgbClr val="2654E6"/>
              </a:solidFill>
              <a:latin typeface="华文新魏" pitchFamily="2" charset="-122"/>
              <a:ea typeface="华文新魏" pitchFamily="2" charset="-122"/>
            </a:endParaRPr>
          </a:p>
          <a:p>
            <a:r>
              <a:rPr lang="en-US" altLang="zh-CN" sz="1050" dirty="0">
                <a:solidFill>
                  <a:srgbClr val="2654E6"/>
                </a:solidFill>
                <a:latin typeface="华文新魏" pitchFamily="2" charset="-122"/>
                <a:ea typeface="华文新魏" pitchFamily="2" charset="-122"/>
              </a:rPr>
              <a:t>2.</a:t>
            </a:r>
            <a:r>
              <a:rPr lang="zh-CN" altLang="en-US" sz="1050" dirty="0">
                <a:solidFill>
                  <a:srgbClr val="2654E6"/>
                </a:solidFill>
                <a:latin typeface="华文新魏" pitchFamily="2" charset="-122"/>
                <a:ea typeface="华文新魏" pitchFamily="2" charset="-122"/>
              </a:rPr>
              <a:t>选择保存至备份文件名称最好以轴命名 </a:t>
            </a:r>
            <a:r>
              <a:rPr lang="en-US" altLang="zh-CN" sz="1050" dirty="0">
                <a:solidFill>
                  <a:srgbClr val="2654E6"/>
                </a:solidFill>
                <a:latin typeface="华文新魏" pitchFamily="2" charset="-122"/>
                <a:ea typeface="华文新魏" pitchFamily="2" charset="-122"/>
              </a:rPr>
              <a:t>(</a:t>
            </a:r>
            <a:r>
              <a:rPr lang="zh-CN" altLang="en-US" sz="1050" dirty="0">
                <a:solidFill>
                  <a:srgbClr val="2654E6"/>
                </a:solidFill>
                <a:latin typeface="华文新魏" pitchFamily="2" charset="-122"/>
                <a:ea typeface="华文新魏" pitchFamily="2" charset="-122"/>
              </a:rPr>
              <a:t>如</a:t>
            </a:r>
            <a:r>
              <a:rPr lang="en-US" altLang="zh-CN" sz="1050" dirty="0">
                <a:solidFill>
                  <a:srgbClr val="2654E6"/>
                </a:solidFill>
                <a:latin typeface="华文新魏" pitchFamily="2" charset="-122"/>
                <a:ea typeface="华文新魏" pitchFamily="2" charset="-122"/>
              </a:rPr>
              <a:t>.</a:t>
            </a:r>
            <a:r>
              <a:rPr lang="zh-CN" altLang="en-US" sz="1050" dirty="0">
                <a:solidFill>
                  <a:srgbClr val="2654E6"/>
                </a:solidFill>
                <a:latin typeface="华文新魏" pitchFamily="2" charset="-122"/>
                <a:ea typeface="华文新魏" pitchFamily="2" charset="-122"/>
              </a:rPr>
              <a:t>贴合</a:t>
            </a:r>
            <a:r>
              <a:rPr lang="en-US" altLang="zh-CN" sz="1050" dirty="0">
                <a:solidFill>
                  <a:srgbClr val="2654E6"/>
                </a:solidFill>
                <a:latin typeface="华文新魏" pitchFamily="2" charset="-122"/>
                <a:ea typeface="华文新魏" pitchFamily="2" charset="-122"/>
              </a:rPr>
              <a:t>Y</a:t>
            </a:r>
            <a:r>
              <a:rPr lang="zh-CN" altLang="en-US" sz="1050" dirty="0">
                <a:solidFill>
                  <a:srgbClr val="2654E6"/>
                </a:solidFill>
                <a:latin typeface="华文新魏" pitchFamily="2" charset="-122"/>
                <a:ea typeface="华文新魏" pitchFamily="2" charset="-122"/>
              </a:rPr>
              <a:t>轴</a:t>
            </a:r>
            <a:r>
              <a:rPr lang="en-US" altLang="zh-CN" sz="1050" dirty="0">
                <a:solidFill>
                  <a:srgbClr val="2654E6"/>
                </a:solidFill>
                <a:latin typeface="华文新魏" pitchFamily="2" charset="-122"/>
                <a:ea typeface="华文新魏" pitchFamily="2" charset="-122"/>
              </a:rPr>
              <a:t>.</a:t>
            </a:r>
            <a:r>
              <a:rPr lang="en-US" altLang="zh-CN" sz="1050" dirty="0" err="1">
                <a:solidFill>
                  <a:srgbClr val="2654E6"/>
                </a:solidFill>
                <a:latin typeface="华文新魏" pitchFamily="2" charset="-122"/>
                <a:ea typeface="华文新魏" pitchFamily="2" charset="-122"/>
              </a:rPr>
              <a:t>ssv</a:t>
            </a:r>
            <a:r>
              <a:rPr lang="en-US" altLang="zh-CN" sz="1050" dirty="0">
                <a:solidFill>
                  <a:srgbClr val="2654E6"/>
                </a:solidFill>
                <a:latin typeface="华文新魏" pitchFamily="2" charset="-122"/>
                <a:ea typeface="华文新魏" pitchFamily="2" charset="-122"/>
              </a:rPr>
              <a:t>)</a:t>
            </a:r>
            <a:r>
              <a:rPr lang="zh-CN" altLang="en-US" sz="1050" dirty="0">
                <a:solidFill>
                  <a:srgbClr val="2654E6"/>
                </a:solidFill>
                <a:latin typeface="华文新魏" pitchFamily="2" charset="-122"/>
                <a:ea typeface="华文新魏" pitchFamily="2" charset="-122"/>
              </a:rPr>
              <a:t>以便区分放置指定路径文件夹内</a:t>
            </a:r>
          </a:p>
          <a:p>
            <a:endParaRPr lang="zh-CN" altLang="en-US" sz="1050" dirty="0"/>
          </a:p>
        </p:txBody>
      </p:sp>
      <p:sp>
        <p:nvSpPr>
          <p:cNvPr id="10" name="矩形 9"/>
          <p:cNvSpPr/>
          <p:nvPr/>
        </p:nvSpPr>
        <p:spPr>
          <a:xfrm>
            <a:off x="3911079" y="2429189"/>
            <a:ext cx="2288665" cy="1223412"/>
          </a:xfrm>
          <a:prstGeom prst="rect">
            <a:avLst/>
          </a:prstGeom>
        </p:spPr>
        <p:txBody>
          <a:bodyPr wrap="square">
            <a:spAutoFit/>
          </a:bodyPr>
          <a:lstStyle/>
          <a:p>
            <a:r>
              <a:rPr lang="zh-CN" altLang="en-US" sz="1050" dirty="0">
                <a:solidFill>
                  <a:srgbClr val="2654E6"/>
                </a:solidFill>
                <a:latin typeface="华文新魏" pitchFamily="2" charset="-122"/>
                <a:ea typeface="华文新魏" pitchFamily="2" charset="-122"/>
              </a:rPr>
              <a:t>     恢复驱动器配置</a:t>
            </a:r>
            <a:r>
              <a:rPr lang="en-US" altLang="zh-CN" sz="1050" dirty="0">
                <a:solidFill>
                  <a:srgbClr val="2654E6"/>
                </a:solidFill>
                <a:latin typeface="华文新魏" pitchFamily="2" charset="-122"/>
                <a:ea typeface="华文新魏" pitchFamily="2" charset="-122"/>
              </a:rPr>
              <a:t>:</a:t>
            </a:r>
          </a:p>
          <a:p>
            <a:r>
              <a:rPr lang="zh-CN" altLang="en-US" sz="1050" dirty="0">
                <a:solidFill>
                  <a:srgbClr val="2654E6"/>
                </a:solidFill>
                <a:latin typeface="华文新魏" pitchFamily="2" charset="-122"/>
                <a:ea typeface="华文新魏" pitchFamily="2" charset="-122"/>
              </a:rPr>
              <a:t>1</a:t>
            </a:r>
            <a:r>
              <a:rPr lang="en-US" altLang="zh-CN" sz="1050" dirty="0">
                <a:solidFill>
                  <a:srgbClr val="2654E6"/>
                </a:solidFill>
                <a:latin typeface="华文新魏" pitchFamily="2" charset="-122"/>
                <a:ea typeface="华文新魏" pitchFamily="2" charset="-122"/>
              </a:rPr>
              <a:t>.</a:t>
            </a:r>
            <a:r>
              <a:rPr lang="zh-CN" altLang="en-US" sz="1050" dirty="0">
                <a:solidFill>
                  <a:srgbClr val="2654E6"/>
                </a:solidFill>
                <a:latin typeface="华文新魏" pitchFamily="2" charset="-122"/>
                <a:ea typeface="华文新魏" pitchFamily="2" charset="-122"/>
              </a:rPr>
              <a:t> 首先，在备份和恢复参数界面点击</a:t>
            </a:r>
            <a:r>
              <a:rPr lang="en-US" altLang="zh-CN" sz="1050" dirty="0">
                <a:solidFill>
                  <a:srgbClr val="2654E6"/>
                </a:solidFill>
                <a:latin typeface="华文新魏" pitchFamily="2" charset="-122"/>
                <a:ea typeface="华文新魏" pitchFamily="2" charset="-122"/>
              </a:rPr>
              <a:t>:</a:t>
            </a:r>
            <a:r>
              <a:rPr lang="zh-CN" altLang="en-US" sz="1050" dirty="0">
                <a:solidFill>
                  <a:srgbClr val="2654E6"/>
                </a:solidFill>
                <a:latin typeface="华文新魏" pitchFamily="2" charset="-122"/>
                <a:ea typeface="华文新魏" pitchFamily="2" charset="-122"/>
              </a:rPr>
              <a:t>“从文件恢复到驱动器“ 菜单，弹出对话框，选择被选参数文件</a:t>
            </a:r>
            <a:r>
              <a:rPr lang="en-US" altLang="zh-CN" sz="1050" dirty="0">
                <a:solidFill>
                  <a:srgbClr val="2654E6"/>
                </a:solidFill>
                <a:latin typeface="华文新魏" pitchFamily="2" charset="-122"/>
                <a:ea typeface="华文新魏" pitchFamily="2" charset="-122"/>
              </a:rPr>
              <a:t>SSV</a:t>
            </a:r>
            <a:endParaRPr lang="zh-CN" altLang="en-US" sz="1050" dirty="0">
              <a:solidFill>
                <a:srgbClr val="2654E6"/>
              </a:solidFill>
              <a:latin typeface="华文新魏" pitchFamily="2" charset="-122"/>
              <a:ea typeface="华文新魏" pitchFamily="2" charset="-122"/>
            </a:endParaRPr>
          </a:p>
          <a:p>
            <a:endParaRPr lang="en-US" altLang="zh-CN" sz="1050" dirty="0">
              <a:solidFill>
                <a:srgbClr val="2654E6"/>
              </a:solidFill>
              <a:latin typeface="华文新魏" pitchFamily="2" charset="-122"/>
              <a:ea typeface="华文新魏" pitchFamily="2" charset="-122"/>
            </a:endParaRPr>
          </a:p>
          <a:p>
            <a:r>
              <a:rPr lang="zh-CN" altLang="en-US" sz="1050" dirty="0">
                <a:solidFill>
                  <a:srgbClr val="2654E6"/>
                </a:solidFill>
                <a:latin typeface="华文新魏" pitchFamily="2" charset="-122"/>
                <a:ea typeface="华文新魏" pitchFamily="2" charset="-122"/>
              </a:rPr>
              <a:t>2</a:t>
            </a:r>
            <a:r>
              <a:rPr lang="en-US" altLang="zh-CN" sz="1050" dirty="0">
                <a:solidFill>
                  <a:srgbClr val="2654E6"/>
                </a:solidFill>
                <a:latin typeface="华文新魏" pitchFamily="2" charset="-122"/>
                <a:ea typeface="华文新魏" pitchFamily="2" charset="-122"/>
              </a:rPr>
              <a:t>.</a:t>
            </a:r>
            <a:r>
              <a:rPr lang="zh-CN" altLang="en-US" sz="1050" dirty="0">
                <a:solidFill>
                  <a:srgbClr val="2654E6"/>
                </a:solidFill>
                <a:latin typeface="华文新魏" pitchFamily="2" charset="-122"/>
                <a:ea typeface="华文新魏" pitchFamily="2" charset="-122"/>
              </a:rPr>
              <a:t>下载时有下载进度条显示，下载完成时，下载进度条满格</a:t>
            </a:r>
          </a:p>
        </p:txBody>
      </p:sp>
    </p:spTree>
    <p:extLst>
      <p:ext uri="{BB962C8B-B14F-4D97-AF65-F5344CB8AC3E}">
        <p14:creationId xmlns:p14="http://schemas.microsoft.com/office/powerpoint/2010/main" val="2147380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82978" y="6356350"/>
            <a:ext cx="2133600" cy="365125"/>
          </a:xfrm>
          <a:prstGeom prst="rect">
            <a:avLst/>
          </a:prstGeom>
        </p:spPr>
        <p:txBody>
          <a:bodyPr vert="horz" lIns="91440" tIns="45720" rIns="91440" bIns="45720" rtlCol="0" anchor="ctr"/>
          <a:lstStyle>
            <a:defPPr>
              <a:defRPr lang="zh-CN"/>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fld id="{2466E785-B4B1-4FB3-804A-1D74B321FA3E}" type="datetime1">
              <a:rPr lang="zh-CN" altLang="en-US" smtClean="0"/>
              <a:pPr>
                <a:defRPr/>
              </a:pPr>
              <a:t>2022/10/14</a:t>
            </a:fld>
            <a:endParaRPr lang="zh-CN" altLang="en-US"/>
          </a:p>
        </p:txBody>
      </p:sp>
      <p:sp>
        <p:nvSpPr>
          <p:cNvPr id="3" name="页脚占位符 2"/>
          <p:cNvSpPr>
            <a:spLocks noGrp="1"/>
          </p:cNvSpPr>
          <p:nvPr>
            <p:ph type="ftr" sz="quarter" idx="11"/>
          </p:nvPr>
        </p:nvSpPr>
        <p:spPr>
          <a:xfrm>
            <a:off x="1984022" y="6356350"/>
            <a:ext cx="2895600" cy="365125"/>
          </a:xfrm>
          <a:prstGeom prst="rect">
            <a:avLst/>
          </a:prstGeom>
        </p:spPr>
        <p:txBody>
          <a:bodyPr vert="horz" lIns="91440" tIns="45720" rIns="91440" bIns="45720" rtlCol="0" anchor="ctr"/>
          <a:lstStyle>
            <a:defPPr>
              <a:defRPr lang="zh-CN"/>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2pPr>
            <a:lvl3pPr marL="9144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3pPr>
            <a:lvl4pPr marL="13716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4pPr>
            <a:lvl5pPr marL="1828800" algn="l" rtl="0" fontAlgn="base">
              <a:spcBef>
                <a:spcPct val="0"/>
              </a:spcBef>
              <a:spcAft>
                <a:spcPct val="0"/>
              </a:spcAft>
              <a:defRPr kern="1200">
                <a:solidFill>
                  <a:schemeClr val="tx1"/>
                </a:solidFill>
                <a:latin typeface="Arial" panose="020B0604020202020204" pitchFamily="34" charset="0"/>
                <a:ea typeface="华文新魏" panose="02010800040101010101" charset="-122"/>
                <a:cs typeface="华文新魏" panose="02010800040101010101" charset="-122"/>
              </a:defRPr>
            </a:lvl5pPr>
            <a:lvl6pPr marL="22860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6pPr>
            <a:lvl7pPr marL="27432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7pPr>
            <a:lvl8pPr marL="32004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8pPr>
            <a:lvl9pPr marL="3657600" algn="l" defTabSz="914400" rtl="0" eaLnBrk="1" latinLnBrk="0" hangingPunct="1">
              <a:defRPr kern="1200">
                <a:solidFill>
                  <a:schemeClr val="tx1"/>
                </a:solidFill>
                <a:latin typeface="Arial" panose="020B0604020202020204" pitchFamily="34" charset="0"/>
                <a:ea typeface="华文新魏" panose="02010800040101010101" charset="-122"/>
                <a:cs typeface="华文新魏" panose="02010800040101010101" charset="-122"/>
              </a:defRPr>
            </a:lvl9pPr>
          </a:lstStyle>
          <a:p>
            <a:pPr>
              <a:defRPr/>
            </a:pPr>
            <a:r>
              <a:rPr lang="en-US" altLang="zh-CN"/>
              <a:t>1</a:t>
            </a:r>
            <a:endParaRPr lang="zh-CN" altLang="en-US" dirty="0"/>
          </a:p>
        </p:txBody>
      </p:sp>
      <p:sp>
        <p:nvSpPr>
          <p:cNvPr id="5" name="平行四边形 4"/>
          <p:cNvSpPr/>
          <p:nvPr/>
        </p:nvSpPr>
        <p:spPr>
          <a:xfrm>
            <a:off x="1020790" y="107139"/>
            <a:ext cx="5679321" cy="535785"/>
          </a:xfrm>
          <a:prstGeom prst="parallelogram">
            <a:avLst/>
          </a:prstGeom>
          <a:solidFill>
            <a:schemeClr val="tx2"/>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r>
              <a:rPr lang="zh-CN" altLang="en-US" sz="2400" b="1" dirty="0">
                <a:solidFill>
                  <a:schemeClr val="bg1"/>
                </a:solidFill>
                <a:latin typeface="微软雅黑" panose="020B0503020204020204" pitchFamily="34" charset="-122"/>
                <a:ea typeface="微软雅黑" panose="020B0503020204020204" pitchFamily="34" charset="-122"/>
              </a:rPr>
              <a:t> 十二</a:t>
            </a:r>
            <a:r>
              <a:rPr lang="en-US" altLang="zh-CN" sz="2400" b="1" dirty="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常见故障报警及调试问题</a:t>
            </a:r>
          </a:p>
        </p:txBody>
      </p:sp>
      <p:sp>
        <p:nvSpPr>
          <p:cNvPr id="6" name="矩形 5"/>
          <p:cNvSpPr/>
          <p:nvPr/>
        </p:nvSpPr>
        <p:spPr>
          <a:xfrm>
            <a:off x="515498" y="843558"/>
            <a:ext cx="5886654" cy="2274597"/>
          </a:xfrm>
          <a:prstGeom prst="rect">
            <a:avLst/>
          </a:prstGeom>
        </p:spPr>
        <p:txBody>
          <a:bodyPr wrap="square">
            <a:spAutoFit/>
          </a:bodyPr>
          <a:lstStyle/>
          <a:p>
            <a:r>
              <a:rPr lang="zh-CN" altLang="en-US" sz="1013" dirty="0">
                <a:solidFill>
                  <a:srgbClr val="2654E6"/>
                </a:solidFill>
                <a:latin typeface="华文新魏" pitchFamily="2" charset="-122"/>
                <a:ea typeface="华文新魏" pitchFamily="2" charset="-122"/>
              </a:rPr>
              <a:t>一般常见报警：</a:t>
            </a:r>
          </a:p>
          <a:p>
            <a:r>
              <a:rPr lang="zh-CN" altLang="en-US" sz="1013" dirty="0">
                <a:solidFill>
                  <a:srgbClr val="2654E6"/>
                </a:solidFill>
                <a:latin typeface="华文新魏" pitchFamily="2" charset="-122"/>
                <a:ea typeface="华文新魏" pitchFamily="2" charset="-122"/>
              </a:rPr>
              <a:t>R4----------------------------</a:t>
            </a:r>
            <a:r>
              <a:rPr lang="en-US" altLang="zh-CN" sz="1013" dirty="0">
                <a:solidFill>
                  <a:srgbClr val="2654E6"/>
                </a:solidFill>
                <a:latin typeface="华文新魏" pitchFamily="2" charset="-122"/>
                <a:ea typeface="华文新魏" pitchFamily="2" charset="-122"/>
              </a:rPr>
              <a:t>-</a:t>
            </a:r>
            <a:r>
              <a:rPr lang="zh-CN" altLang="en-US" sz="1013" dirty="0">
                <a:solidFill>
                  <a:srgbClr val="2654E6"/>
                </a:solidFill>
                <a:latin typeface="华文新魏" pitchFamily="2" charset="-122"/>
                <a:ea typeface="华文新魏" pitchFamily="2" charset="-122"/>
              </a:rPr>
              <a:t>编码器线没接触好，读书头没有安装好</a:t>
            </a:r>
          </a:p>
          <a:p>
            <a:r>
              <a:rPr lang="zh-CN" altLang="en-US" sz="1013" dirty="0">
                <a:solidFill>
                  <a:srgbClr val="2654E6"/>
                </a:solidFill>
                <a:latin typeface="华文新魏" pitchFamily="2" charset="-122"/>
                <a:ea typeface="华文新魏" pitchFamily="2" charset="-122"/>
              </a:rPr>
              <a:t>负载估算为0----------------查看，速度，电流限定有没改为最大值。</a:t>
            </a:r>
          </a:p>
          <a:p>
            <a:r>
              <a:rPr lang="zh-CN" altLang="en-US" sz="1013" dirty="0">
                <a:solidFill>
                  <a:srgbClr val="2654E6"/>
                </a:solidFill>
                <a:latin typeface="华文新魏" pitchFamily="2" charset="-122"/>
                <a:ea typeface="华文新魏" pitchFamily="2" charset="-122"/>
              </a:rPr>
              <a:t>驱动器折返电流------------检查折返电流设置合理</a:t>
            </a:r>
            <a:endParaRPr lang="en-US" altLang="zh-CN" sz="1013" dirty="0">
              <a:solidFill>
                <a:srgbClr val="2654E6"/>
              </a:solidFill>
              <a:latin typeface="华文新魏" pitchFamily="2" charset="-122"/>
              <a:ea typeface="华文新魏" pitchFamily="2" charset="-122"/>
            </a:endParaRPr>
          </a:p>
          <a:p>
            <a:r>
              <a:rPr lang="zh-CN" altLang="en-US" sz="1013" dirty="0">
                <a:solidFill>
                  <a:srgbClr val="2654E6"/>
                </a:solidFill>
                <a:latin typeface="华文新魏" pitchFamily="2" charset="-122"/>
                <a:ea typeface="华文新魏" pitchFamily="2" charset="-122"/>
              </a:rPr>
              <a:t>R25----------------------------脉冲</a:t>
            </a:r>
            <a:r>
              <a:rPr lang="en-US" altLang="zh-CN" sz="1013" dirty="0">
                <a:solidFill>
                  <a:srgbClr val="2654E6"/>
                </a:solidFill>
                <a:latin typeface="华文新魏" pitchFamily="2" charset="-122"/>
                <a:ea typeface="华文新魏" pitchFamily="2" charset="-122"/>
              </a:rPr>
              <a:t>+</a:t>
            </a:r>
            <a:r>
              <a:rPr lang="zh-CN" altLang="en-US" sz="1013" dirty="0">
                <a:solidFill>
                  <a:srgbClr val="2654E6"/>
                </a:solidFill>
                <a:latin typeface="华文新魏" pitchFamily="2" charset="-122"/>
                <a:ea typeface="华文新魏" pitchFamily="2" charset="-122"/>
              </a:rPr>
              <a:t>方向的线没接触好（通俗说上位线没接触好）</a:t>
            </a:r>
          </a:p>
          <a:p>
            <a:endParaRPr lang="zh-CN" altLang="en-US" sz="1013" dirty="0">
              <a:latin typeface="华文新魏" pitchFamily="2" charset="-122"/>
              <a:ea typeface="华文新魏" pitchFamily="2" charset="-122"/>
            </a:endParaRPr>
          </a:p>
          <a:p>
            <a:endParaRPr lang="zh-CN" altLang="en-US" sz="1013" dirty="0">
              <a:solidFill>
                <a:srgbClr val="2654E6"/>
              </a:solidFill>
              <a:latin typeface="华文新魏" pitchFamily="2" charset="-122"/>
              <a:ea typeface="华文新魏" pitchFamily="2" charset="-122"/>
            </a:endParaRPr>
          </a:p>
          <a:p>
            <a:r>
              <a:rPr lang="zh-CN" altLang="en-US" sz="1013" dirty="0">
                <a:solidFill>
                  <a:srgbClr val="2654E6"/>
                </a:solidFill>
                <a:latin typeface="华文新魏" pitchFamily="2" charset="-122"/>
                <a:ea typeface="华文新魏" pitchFamily="2" charset="-122"/>
              </a:rPr>
              <a:t>针对调试过中出现的现象，有针对性地调试：</a:t>
            </a:r>
          </a:p>
          <a:p>
            <a:r>
              <a:rPr lang="zh-CN" altLang="en-US" sz="1013" dirty="0">
                <a:solidFill>
                  <a:srgbClr val="2654E6"/>
                </a:solidFill>
                <a:latin typeface="华文新魏" pitchFamily="2" charset="-122"/>
                <a:ea typeface="华文新魏" pitchFamily="2" charset="-122"/>
              </a:rPr>
              <a:t>1 声音过大--------------------------调自适应增益因子、平滑处理、终端输入KCD、KCI 、KCP 和扭矩滤波器阻尼系数</a:t>
            </a:r>
            <a:r>
              <a:rPr lang="en-US" altLang="zh-CN" sz="1013" dirty="0">
                <a:solidFill>
                  <a:srgbClr val="2654E6"/>
                </a:solidFill>
                <a:latin typeface="华文新魏" pitchFamily="2" charset="-122"/>
                <a:ea typeface="华文新魏" pitchFamily="2" charset="-122"/>
              </a:rPr>
              <a:t>KNLFILTDAMPING</a:t>
            </a:r>
            <a:r>
              <a:rPr lang="zh-CN" altLang="en-US" sz="1013" dirty="0">
                <a:solidFill>
                  <a:srgbClr val="2654E6"/>
                </a:solidFill>
                <a:latin typeface="华文新魏" pitchFamily="2" charset="-122"/>
                <a:ea typeface="华文新魏" pitchFamily="2" charset="-122"/>
              </a:rPr>
              <a:t>和转矩滤波时间常数</a:t>
            </a:r>
            <a:r>
              <a:rPr lang="en-US" altLang="zh-CN" sz="1013" dirty="0">
                <a:solidFill>
                  <a:srgbClr val="2654E6"/>
                </a:solidFill>
                <a:latin typeface="华文新魏" pitchFamily="2" charset="-122"/>
                <a:ea typeface="华文新魏" pitchFamily="2" charset="-122"/>
              </a:rPr>
              <a:t>KNLFILTT1</a:t>
            </a:r>
          </a:p>
          <a:p>
            <a:r>
              <a:rPr lang="en-US" altLang="zh-CN" sz="1013" dirty="0">
                <a:solidFill>
                  <a:srgbClr val="2654E6"/>
                </a:solidFill>
                <a:latin typeface="华文新魏" pitchFamily="2" charset="-122"/>
                <a:ea typeface="华文新魏" pitchFamily="2" charset="-122"/>
              </a:rPr>
              <a:t>2 </a:t>
            </a:r>
            <a:r>
              <a:rPr lang="zh-CN" altLang="en-US" sz="1013" dirty="0">
                <a:solidFill>
                  <a:srgbClr val="2654E6"/>
                </a:solidFill>
                <a:latin typeface="华文新魏" pitchFamily="2" charset="-122"/>
                <a:ea typeface="华文新魏" pitchFamily="2" charset="-122"/>
              </a:rPr>
              <a:t>速度响应性差</a:t>
            </a:r>
            <a:r>
              <a:rPr lang="en-US" altLang="zh-CN" sz="1013" dirty="0">
                <a:solidFill>
                  <a:srgbClr val="2654E6"/>
                </a:solidFill>
                <a:latin typeface="华文新魏" pitchFamily="2" charset="-122"/>
                <a:ea typeface="华文新魏" pitchFamily="2" charset="-122"/>
              </a:rPr>
              <a:t>--------------------</a:t>
            </a:r>
            <a:r>
              <a:rPr lang="zh-CN" altLang="en-US" sz="1013" dirty="0">
                <a:solidFill>
                  <a:srgbClr val="2654E6"/>
                </a:solidFill>
                <a:latin typeface="华文新魏" pitchFamily="2" charset="-122"/>
                <a:ea typeface="华文新魏" pitchFamily="2" charset="-122"/>
              </a:rPr>
              <a:t>调速度环微分</a:t>
            </a:r>
            <a:r>
              <a:rPr lang="en-US" altLang="zh-CN" sz="1013" dirty="0">
                <a:solidFill>
                  <a:srgbClr val="2654E6"/>
                </a:solidFill>
                <a:latin typeface="华文新魏" pitchFamily="2" charset="-122"/>
                <a:ea typeface="华文新魏" pitchFamily="2" charset="-122"/>
              </a:rPr>
              <a:t>KNLD</a:t>
            </a:r>
            <a:r>
              <a:rPr lang="zh-CN" altLang="en-US" sz="1013" dirty="0">
                <a:solidFill>
                  <a:srgbClr val="2654E6"/>
                </a:solidFill>
                <a:latin typeface="华文新魏" pitchFamily="2" charset="-122"/>
                <a:ea typeface="华文新魏" pitchFamily="2" charset="-122"/>
              </a:rPr>
              <a:t>，提高速度环响应性</a:t>
            </a:r>
            <a:endParaRPr lang="en-US" altLang="zh-CN" sz="1013" dirty="0">
              <a:solidFill>
                <a:srgbClr val="2654E6"/>
              </a:solidFill>
              <a:latin typeface="华文新魏" pitchFamily="2" charset="-122"/>
              <a:ea typeface="华文新魏" pitchFamily="2" charset="-122"/>
            </a:endParaRPr>
          </a:p>
          <a:p>
            <a:r>
              <a:rPr lang="en-US" altLang="zh-CN" sz="1013" dirty="0">
                <a:solidFill>
                  <a:srgbClr val="2654E6"/>
                </a:solidFill>
                <a:latin typeface="华文新魏" pitchFamily="2" charset="-122"/>
                <a:ea typeface="华文新魏" pitchFamily="2" charset="-122"/>
              </a:rPr>
              <a:t>3</a:t>
            </a:r>
            <a:r>
              <a:rPr lang="zh-CN" altLang="en-US" sz="1013" dirty="0">
                <a:solidFill>
                  <a:srgbClr val="2654E6"/>
                </a:solidFill>
                <a:latin typeface="华文新魏" pitchFamily="2" charset="-122"/>
                <a:ea typeface="华文新魏" pitchFamily="2" charset="-122"/>
              </a:rPr>
              <a:t> 跟随误差PE过大----------------调</a:t>
            </a:r>
            <a:r>
              <a:rPr lang="en-US" altLang="zh-CN" sz="1013" dirty="0">
                <a:solidFill>
                  <a:srgbClr val="2654E6"/>
                </a:solidFill>
                <a:latin typeface="华文新魏" pitchFamily="2" charset="-122"/>
                <a:ea typeface="华文新魏" pitchFamily="2" charset="-122"/>
              </a:rPr>
              <a:t>KNLP</a:t>
            </a:r>
            <a:r>
              <a:rPr lang="zh-CN" altLang="en-US" sz="1013" dirty="0">
                <a:solidFill>
                  <a:srgbClr val="2654E6"/>
                </a:solidFill>
                <a:latin typeface="华文新魏" pitchFamily="2" charset="-122"/>
                <a:ea typeface="华文新魏" pitchFamily="2" charset="-122"/>
              </a:rPr>
              <a:t>比例增益，</a:t>
            </a:r>
            <a:r>
              <a:rPr lang="en-US" altLang="zh-CN" sz="1013" dirty="0">
                <a:solidFill>
                  <a:srgbClr val="2654E6"/>
                </a:solidFill>
                <a:latin typeface="华文新魏" pitchFamily="2" charset="-122"/>
                <a:ea typeface="华文新魏" pitchFamily="2" charset="-122"/>
              </a:rPr>
              <a:t>KNLI</a:t>
            </a:r>
            <a:r>
              <a:rPr lang="zh-CN" altLang="en-US" sz="1013" dirty="0">
                <a:solidFill>
                  <a:srgbClr val="2654E6"/>
                </a:solidFill>
                <a:latin typeface="华文新魏" pitchFamily="2" charset="-122"/>
                <a:ea typeface="华文新魏" pitchFamily="2" charset="-122"/>
              </a:rPr>
              <a:t>积分增益，</a:t>
            </a:r>
            <a:r>
              <a:rPr lang="en-US" altLang="zh-CN" sz="1013" dirty="0">
                <a:solidFill>
                  <a:srgbClr val="2654E6"/>
                </a:solidFill>
                <a:latin typeface="华文新魏" pitchFamily="2" charset="-122"/>
                <a:ea typeface="华文新魏" pitchFamily="2" charset="-122"/>
              </a:rPr>
              <a:t>KNLIV</a:t>
            </a:r>
            <a:r>
              <a:rPr lang="zh-CN" altLang="en-US" sz="1013" dirty="0">
                <a:solidFill>
                  <a:srgbClr val="2654E6"/>
                </a:solidFill>
                <a:latin typeface="华文新魏" pitchFamily="2" charset="-122"/>
                <a:ea typeface="华文新魏" pitchFamily="2" charset="-122"/>
              </a:rPr>
              <a:t>微分-积分增益、</a:t>
            </a:r>
          </a:p>
          <a:p>
            <a:r>
              <a:rPr lang="en-US" altLang="zh-CN" sz="1013" dirty="0">
                <a:solidFill>
                  <a:srgbClr val="2654E6"/>
                </a:solidFill>
                <a:latin typeface="华文新魏" pitchFamily="2" charset="-122"/>
                <a:ea typeface="华文新魏" pitchFamily="2" charset="-122"/>
              </a:rPr>
              <a:t>4</a:t>
            </a:r>
            <a:r>
              <a:rPr lang="zh-CN" altLang="en-US" sz="1013" dirty="0">
                <a:solidFill>
                  <a:srgbClr val="2654E6"/>
                </a:solidFill>
                <a:latin typeface="华文新魏" pitchFamily="2" charset="-122"/>
                <a:ea typeface="华文新魏" pitchFamily="2" charset="-122"/>
              </a:rPr>
              <a:t> 电流声过大-----------------------调KCD，在“终端“输入KCD，降低转矩滤波器时间常数</a:t>
            </a:r>
            <a:r>
              <a:rPr lang="en-US" altLang="zh-CN" sz="1013" dirty="0">
                <a:solidFill>
                  <a:srgbClr val="2654E6"/>
                </a:solidFill>
                <a:latin typeface="华文新魏" pitchFamily="2" charset="-122"/>
                <a:ea typeface="华文新魏" pitchFamily="2" charset="-122"/>
              </a:rPr>
              <a:t>NLFILTT1</a:t>
            </a:r>
            <a:r>
              <a:rPr lang="zh-CN" altLang="en-US" sz="1013" dirty="0">
                <a:solidFill>
                  <a:srgbClr val="2654E6"/>
                </a:solidFill>
                <a:latin typeface="华文新魏" pitchFamily="2" charset="-122"/>
                <a:ea typeface="华文新魏" pitchFamily="2" charset="-122"/>
              </a:rPr>
              <a:t>和阻尼参数</a:t>
            </a:r>
          </a:p>
        </p:txBody>
      </p:sp>
    </p:spTree>
    <p:extLst>
      <p:ext uri="{BB962C8B-B14F-4D97-AF65-F5344CB8AC3E}">
        <p14:creationId xmlns:p14="http://schemas.microsoft.com/office/powerpoint/2010/main" val="2217829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a:extLst>
              <a:ext uri="{FF2B5EF4-FFF2-40B4-BE49-F238E27FC236}">
                <a16:creationId xmlns:a16="http://schemas.microsoft.com/office/drawing/2014/main" id="{327E47B9-F72B-4A2B-8B61-4C43BC0743E6}"/>
              </a:ext>
            </a:extLst>
          </p:cNvPr>
          <p:cNvSpPr/>
          <p:nvPr/>
        </p:nvSpPr>
        <p:spPr>
          <a:xfrm>
            <a:off x="3266536" y="1831754"/>
            <a:ext cx="3256184" cy="739996"/>
          </a:xfrm>
          <a:prstGeom prst="rect">
            <a:avLst/>
          </a:prstGeom>
        </p:spPr>
        <p:txBody>
          <a:bodyPr wrap="square">
            <a:noAutofit/>
          </a:bodyPr>
          <a:lstStyle/>
          <a:p>
            <a:pPr algn="ctr" defTabSz="658025">
              <a:defRPr/>
            </a:pPr>
            <a:r>
              <a:rPr lang="zh-CN" altLang="en-US" sz="360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rPr>
              <a:t>谢谢聆听！</a:t>
            </a:r>
            <a:endParaRPr lang="zh-CN" altLang="en-US" sz="3600"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extLst>
      <p:ext uri="{BB962C8B-B14F-4D97-AF65-F5344CB8AC3E}">
        <p14:creationId xmlns:p14="http://schemas.microsoft.com/office/powerpoint/2010/main" val="38190221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6350" cap="flat">
          <a:solidFill>
            <a:srgbClr val="009CDB">
              <a:alpha val="30000"/>
            </a:srgbClr>
          </a:solidFill>
          <a:prstDash val="sysDot"/>
          <a:miter lim="400000"/>
        </a:ln>
        <a:effectLst/>
      </a:spPr>
      <a:bodyPr wrap="square" lIns="0" tIns="0" rIns="0" bIns="0" numCol="1" anchor="ctr">
        <a:noAutofit/>
      </a:bodyPr>
      <a:lstStyle>
        <a:defPPr algn="l" defTabSz="144425">
          <a:defRPr sz="375" b="1" dirty="0">
            <a:solidFill>
              <a:srgbClr val="000000"/>
            </a:solidFill>
            <a:sym typeface="Microsoft YaHei"/>
          </a:defRPr>
        </a:defPPr>
      </a:lstStyle>
    </a:spDef>
    <a:txDef>
      <a:spPr>
        <a:noFill/>
        <a:ln w="12700" cap="flat">
          <a:noFill/>
          <a:miter lim="400000"/>
        </a:ln>
      </a:spPr>
      <a:bodyPr rot="0" spcFirstLastPara="1" vertOverflow="overflow" horzOverflow="overflow" vert="horz" wrap="none" lIns="91437" tIns="91437" rIns="91437" bIns="91437"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defRPr kumimoji="0" sz="1200" b="0" i="0" u="none" strike="noStrike" cap="none" spc="0" normalizeH="0" baseline="0" dirty="0">
            <a:ln>
              <a:noFill/>
            </a:ln>
            <a:solidFill>
              <a:srgbClr val="B0CEFF"/>
            </a:solidFill>
            <a:effectLst/>
            <a:uFillTx/>
            <a:latin typeface="Arial" panose="020B0604020202020204" pitchFamily="34" charset="0"/>
            <a:ea typeface="Microsoft YaHei" panose="020B0503020204020204" pitchFamily="34" charset="-122"/>
            <a:cs typeface="Arial" panose="020B0604020202020204" pitchFamily="34" charset="0"/>
            <a:sym typeface="Helvetica"/>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主题">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主题">
      <a:majorFont>
        <a:latin typeface="Calibri"/>
        <a:ea typeface="Calibri"/>
        <a:cs typeface="Calibri"/>
      </a:majorFont>
      <a:minorFont>
        <a:latin typeface="Helvetica"/>
        <a:ea typeface="Helvetica"/>
        <a:cs typeface="Helvetica"/>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spPr>
      <a:bodyPr rot="0" spcFirstLastPara="1" vertOverflow="overflow" horzOverflow="overflow" vert="horz" wrap="square" lIns="91437" tIns="91437" rIns="91437" bIns="91437"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defRPr kumimoji="0" sz="36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91437" tIns="91437" rIns="91437" bIns="91437"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defRPr kumimoji="0" sz="36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10908</TotalTime>
  <Words>2459</Words>
  <Application>Microsoft Office PowerPoint</Application>
  <PresentationFormat>全屏显示(16:9)</PresentationFormat>
  <Paragraphs>282</Paragraphs>
  <Slides>30</Slides>
  <Notes>6</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30</vt:i4>
      </vt:variant>
    </vt:vector>
  </HeadingPairs>
  <TitlesOfParts>
    <vt:vector size="37" baseType="lpstr">
      <vt:lpstr>华文新魏</vt:lpstr>
      <vt:lpstr>微软雅黑</vt:lpstr>
      <vt:lpstr>Arial</vt:lpstr>
      <vt:lpstr>Calibri</vt:lpstr>
      <vt:lpstr>Calibri Light</vt:lpstr>
      <vt:lpstr>Helvetica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熊程程</dc:creator>
  <cp:lastModifiedBy>WUSUTIAN</cp:lastModifiedBy>
  <cp:revision>1402</cp:revision>
  <cp:lastPrinted>2022-09-16T13:54:00Z</cp:lastPrinted>
  <dcterms:created xsi:type="dcterms:W3CDTF">2018-06-29T07:31:00Z</dcterms:created>
  <dcterms:modified xsi:type="dcterms:W3CDTF">2022-10-14T08:17:35Z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