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  <p:sldMasterId id="2147483663" r:id="rId3"/>
  </p:sldMasterIdLst>
  <p:notesMasterIdLst>
    <p:notesMasterId r:id="rId25"/>
  </p:notesMasterIdLst>
  <p:handoutMasterIdLst>
    <p:handoutMasterId r:id="rId26"/>
  </p:handoutMasterIdLst>
  <p:sldIdLst>
    <p:sldId id="404" r:id="rId4"/>
    <p:sldId id="467" r:id="rId5"/>
    <p:sldId id="438" r:id="rId6"/>
    <p:sldId id="468" r:id="rId7"/>
    <p:sldId id="440" r:id="rId8"/>
    <p:sldId id="441" r:id="rId9"/>
    <p:sldId id="444" r:id="rId10"/>
    <p:sldId id="473" r:id="rId11"/>
    <p:sldId id="455" r:id="rId12"/>
    <p:sldId id="453" r:id="rId13"/>
    <p:sldId id="456" r:id="rId14"/>
    <p:sldId id="457" r:id="rId15"/>
    <p:sldId id="458" r:id="rId16"/>
    <p:sldId id="460" r:id="rId17"/>
    <p:sldId id="459" r:id="rId18"/>
    <p:sldId id="442" r:id="rId19"/>
    <p:sldId id="479" r:id="rId20"/>
    <p:sldId id="463" r:id="rId21"/>
    <p:sldId id="502" r:id="rId22"/>
    <p:sldId id="476" r:id="rId23"/>
    <p:sldId id="432" r:id="rId24"/>
  </p:sldIdLst>
  <p:sldSz cx="12192000" cy="6858000"/>
  <p:notesSz cx="7103745" cy="10234295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64AD528-98C7-4989-A34C-601866980B1A}">
          <p14:sldIdLst>
            <p14:sldId id="404"/>
            <p14:sldId id="467"/>
            <p14:sldId id="438"/>
            <p14:sldId id="468"/>
            <p14:sldId id="440"/>
            <p14:sldId id="441"/>
            <p14:sldId id="444"/>
            <p14:sldId id="473"/>
            <p14:sldId id="455"/>
            <p14:sldId id="453"/>
            <p14:sldId id="456"/>
            <p14:sldId id="457"/>
            <p14:sldId id="458"/>
            <p14:sldId id="460"/>
            <p14:sldId id="459"/>
            <p14:sldId id="442"/>
            <p14:sldId id="479"/>
            <p14:sldId id="463"/>
            <p14:sldId id="502"/>
            <p14:sldId id="476"/>
            <p14:sldId id="4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1" userDrawn="1">
          <p15:clr>
            <a:srgbClr val="A4A3A4"/>
          </p15:clr>
        </p15:guide>
        <p15:guide id="2" pos="39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oBVT" initials="A" lastIdx="1" clrIdx="0"/>
  <p:cmAuthor id="1" name="Shirley 杨碧城" initials="S杨" lastIdx="1" clrIdx="0"/>
  <p:cmAuthor id="2" name="Young 杨刚" initials="Y杨" lastIdx="2" clrIdx="1"/>
  <p:cmAuthor id="3" name="Nora 史赵新" initials="N史" lastIdx="1" clrIdx="2"/>
  <p:cmAuthor id="5" name="xiejia13" initials="x" lastIdx="1" clrIdx="4"/>
  <p:cmAuthor id="6" name="admin" initials="a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CAA"/>
    <a:srgbClr val="8DEEDD"/>
    <a:srgbClr val="1578FE"/>
    <a:srgbClr val="5AE8CC"/>
    <a:srgbClr val="D9F7F5"/>
    <a:srgbClr val="D2F2F5"/>
    <a:srgbClr val="8CEDDD"/>
    <a:srgbClr val="2082E6"/>
    <a:srgbClr val="187AE6"/>
    <a:srgbClr val="157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86374"/>
  </p:normalViewPr>
  <p:slideViewPr>
    <p:cSldViewPr snapToGrid="0" showGuides="1">
      <p:cViewPr varScale="1">
        <p:scale>
          <a:sx n="114" d="100"/>
          <a:sy n="114" d="100"/>
        </p:scale>
        <p:origin x="558" y="96"/>
      </p:cViewPr>
      <p:guideLst>
        <p:guide orient="horz" pos="1871"/>
        <p:guide pos="39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30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深色底封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8311849" y="6140911"/>
            <a:ext cx="425751" cy="430879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9933" y="2643717"/>
            <a:ext cx="7332133" cy="180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pic>
        <p:nvPicPr>
          <p:cNvPr id="5" name="Picture 7" descr="logo-STX-color-nota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" y="6519333"/>
            <a:ext cx="1255184" cy="28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"/>
            <a:ext cx="12192000" cy="1011767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22054" y="1311539"/>
            <a:ext cx="11547893" cy="4899479"/>
          </a:xfrm>
          <a:prstGeom prst="rect">
            <a:avLst/>
          </a:prstGeom>
        </p:spPr>
        <p:txBody>
          <a:bodyPr/>
          <a:lstStyle>
            <a:lvl1pPr marL="249555" indent="-249555">
              <a:buClr>
                <a:srgbClr val="075D4D"/>
              </a:buClr>
              <a:defRPr sz="2400"/>
            </a:lvl1pPr>
            <a:lvl2pPr marL="990600" indent="-381000">
              <a:buClr>
                <a:srgbClr val="075D4D"/>
              </a:buClr>
              <a:buFont typeface="Arial" panose="020B0604020202020204" pitchFamily="34" charset="0"/>
              <a:buChar char="•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4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1012167"/>
          </a:xfrm>
          <a:prstGeom prst="rect">
            <a:avLst/>
          </a:prstGeom>
        </p:spPr>
        <p:txBody>
          <a:bodyPr anchor="ctr"/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 rtl="1">
              <a:defRPr/>
            </a:lvl1pPr>
          </a:lstStyle>
          <a:p>
            <a:pPr>
              <a:defRPr/>
            </a:pPr>
            <a:fld id="{D29FD8C9-7E83-4B66-B560-9F8628385D33}" type="slidenum">
              <a:rPr lang="en-US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 userDrawn="1"/>
        </p:nvSpPr>
        <p:spPr>
          <a:xfrm>
            <a:off x="0" y="0"/>
            <a:ext cx="4995333" cy="6858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Oval 7"/>
          <p:cNvSpPr/>
          <p:nvPr userDrawn="1"/>
        </p:nvSpPr>
        <p:spPr>
          <a:xfrm>
            <a:off x="4663017" y="2794000"/>
            <a:ext cx="1301749" cy="129963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4" name="Picture 8" descr="logo-STX-color.png"/>
          <p:cNvPicPr>
            <a:picLocks noChangeAspect="1"/>
          </p:cNvPicPr>
          <p:nvPr userDrawn="1"/>
        </p:nvPicPr>
        <p:blipFill>
          <a:blip r:embed="rId2"/>
          <a:srcRect l="23692"/>
          <a:stretch>
            <a:fillRect/>
          </a:stretch>
        </p:blipFill>
        <p:spPr bwMode="auto">
          <a:xfrm>
            <a:off x="5130800" y="2438400"/>
            <a:ext cx="6229351" cy="201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-STX-white.png"/>
          <p:cNvPicPr>
            <a:picLocks noChangeAspect="1"/>
          </p:cNvPicPr>
          <p:nvPr userDrawn="1"/>
        </p:nvPicPr>
        <p:blipFill>
          <a:blip r:embed="rId3"/>
          <a:srcRect r="75694"/>
          <a:stretch>
            <a:fillRect/>
          </a:stretch>
        </p:blipFill>
        <p:spPr bwMode="auto">
          <a:xfrm>
            <a:off x="497417" y="1507067"/>
            <a:ext cx="3763433" cy="38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35" y="6519333"/>
            <a:ext cx="1225549" cy="2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/>
          <p:nvPr userDrawn="1"/>
        </p:nvSpPr>
        <p:spPr>
          <a:xfrm rot="5400000">
            <a:off x="5100319" y="-5100316"/>
            <a:ext cx="1991363" cy="12192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838200" y="2154348"/>
            <a:ext cx="10515600" cy="40220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838200" y="366184"/>
            <a:ext cx="10515600" cy="13250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 userDrawn="1"/>
        </p:nvSpPr>
        <p:spPr>
          <a:xfrm>
            <a:off x="0" y="0"/>
            <a:ext cx="12192000" cy="1231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35" y="6519333"/>
            <a:ext cx="1225549" cy="2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94883"/>
            <a:ext cx="10515600" cy="4781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31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0" y="1231900"/>
            <a:ext cx="6136217" cy="563668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4" name="Rectangle 2"/>
          <p:cNvSpPr/>
          <p:nvPr userDrawn="1"/>
        </p:nvSpPr>
        <p:spPr>
          <a:xfrm>
            <a:off x="6140451" y="1231900"/>
            <a:ext cx="6051549" cy="56366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0"/>
            <a:ext cx="12192000" cy="1231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35" y="6519333"/>
            <a:ext cx="1225549" cy="2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94883"/>
            <a:ext cx="5298017" cy="4781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31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6136217" y="1394883"/>
            <a:ext cx="5217583" cy="4781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0" y="0"/>
            <a:ext cx="12192000" cy="6891867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905933"/>
            <a:ext cx="12192000" cy="59859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6373284"/>
            <a:ext cx="12192000" cy="518583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9" name="Picture 5" descr="logo-STX-white-nota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17" y="6517217"/>
            <a:ext cx="1185333" cy="2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049868"/>
            <a:ext cx="10515600" cy="51265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64724"/>
            <a:ext cx="2743200" cy="366183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64724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64724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425"/>
            <a:ext cx="10515600" cy="9055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 userDrawn="1"/>
        </p:nvSpPr>
        <p:spPr>
          <a:xfrm>
            <a:off x="0" y="0"/>
            <a:ext cx="12192000" cy="1231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29" name="Freeform 5"/>
          <p:cNvSpPr/>
          <p:nvPr userDrawn="1"/>
        </p:nvSpPr>
        <p:spPr bwMode="auto">
          <a:xfrm rot="10800000" flipH="1">
            <a:off x="1640419" y="1479615"/>
            <a:ext cx="9980065" cy="1130752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+mn-lt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541868" y="1482845"/>
            <a:ext cx="1173529" cy="1173529"/>
            <a:chOff x="2733900" y="442397"/>
            <a:chExt cx="842406" cy="842406"/>
          </a:xfrm>
        </p:grpSpPr>
        <p:sp>
          <p:nvSpPr>
            <p:cNvPr id="31" name="Oval 30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10668003" y="2741555"/>
            <a:ext cx="1173529" cy="1173529"/>
            <a:chOff x="2733900" y="442397"/>
            <a:chExt cx="842406" cy="842406"/>
          </a:xfrm>
        </p:grpSpPr>
        <p:sp>
          <p:nvSpPr>
            <p:cNvPr id="36" name="Oval 35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Freeform 5"/>
          <p:cNvSpPr/>
          <p:nvPr userDrawn="1"/>
        </p:nvSpPr>
        <p:spPr bwMode="auto">
          <a:xfrm rot="10800000">
            <a:off x="806468" y="2755140"/>
            <a:ext cx="9980065" cy="1130752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+mn-lt"/>
            </a:endParaRPr>
          </a:p>
        </p:txBody>
      </p:sp>
      <p:sp>
        <p:nvSpPr>
          <p:cNvPr id="41" name="Freeform 5"/>
          <p:cNvSpPr/>
          <p:nvPr userDrawn="1"/>
        </p:nvSpPr>
        <p:spPr bwMode="auto">
          <a:xfrm rot="10800000" flipH="1">
            <a:off x="1640419" y="4047599"/>
            <a:ext cx="9980065" cy="1130752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+mn-lt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541868" y="4048241"/>
            <a:ext cx="1173529" cy="1173529"/>
            <a:chOff x="2733900" y="442397"/>
            <a:chExt cx="842406" cy="842406"/>
          </a:xfrm>
        </p:grpSpPr>
        <p:sp>
          <p:nvSpPr>
            <p:cNvPr id="43" name="Oval 42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1BA9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1BA98B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10668003" y="5304129"/>
            <a:ext cx="1173529" cy="1173529"/>
            <a:chOff x="2733900" y="442397"/>
            <a:chExt cx="842406" cy="842406"/>
          </a:xfrm>
        </p:grpSpPr>
        <p:sp>
          <p:nvSpPr>
            <p:cNvPr id="48" name="Oval 47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50" name="Freeform 5"/>
          <p:cNvSpPr/>
          <p:nvPr userDrawn="1"/>
        </p:nvSpPr>
        <p:spPr bwMode="auto">
          <a:xfrm rot="10800000">
            <a:off x="806468" y="5340057"/>
            <a:ext cx="9980065" cy="1130752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-1" fmla="*/ 8339 w 29863"/>
              <a:gd name="connsiteY0-2" fmla="*/ 0 h 10000"/>
              <a:gd name="connsiteX1-3" fmla="*/ 8339 w 29863"/>
              <a:gd name="connsiteY1-4" fmla="*/ 0 h 10000"/>
              <a:gd name="connsiteX2-5" fmla="*/ 0 w 29863"/>
              <a:gd name="connsiteY2-6" fmla="*/ 0 h 10000"/>
              <a:gd name="connsiteX3-7" fmla="*/ 797 w 29863"/>
              <a:gd name="connsiteY3-8" fmla="*/ 5050 h 10000"/>
              <a:gd name="connsiteX4-9" fmla="*/ 0 w 29863"/>
              <a:gd name="connsiteY4-10" fmla="*/ 10000 h 10000"/>
              <a:gd name="connsiteX5-11" fmla="*/ 8339 w 29863"/>
              <a:gd name="connsiteY5-12" fmla="*/ 10000 h 10000"/>
              <a:gd name="connsiteX6-13" fmla="*/ 29863 w 29863"/>
              <a:gd name="connsiteY6-14" fmla="*/ 4751 h 10000"/>
              <a:gd name="connsiteX7-15" fmla="*/ 8339 w 29863"/>
              <a:gd name="connsiteY7-16" fmla="*/ 0 h 10000"/>
              <a:gd name="connsiteX0-17" fmla="*/ 8339 w 30716"/>
              <a:gd name="connsiteY0-18" fmla="*/ 0 h 10000"/>
              <a:gd name="connsiteX1-19" fmla="*/ 8339 w 30716"/>
              <a:gd name="connsiteY1-20" fmla="*/ 0 h 10000"/>
              <a:gd name="connsiteX2-21" fmla="*/ 0 w 30716"/>
              <a:gd name="connsiteY2-22" fmla="*/ 0 h 10000"/>
              <a:gd name="connsiteX3-23" fmla="*/ 797 w 30716"/>
              <a:gd name="connsiteY3-24" fmla="*/ 5050 h 10000"/>
              <a:gd name="connsiteX4-25" fmla="*/ 0 w 30716"/>
              <a:gd name="connsiteY4-26" fmla="*/ 10000 h 10000"/>
              <a:gd name="connsiteX5-27" fmla="*/ 26211 w 30716"/>
              <a:gd name="connsiteY5-28" fmla="*/ 9850 h 10000"/>
              <a:gd name="connsiteX6-29" fmla="*/ 29863 w 30716"/>
              <a:gd name="connsiteY6-30" fmla="*/ 4751 h 10000"/>
              <a:gd name="connsiteX7-31" fmla="*/ 8339 w 30716"/>
              <a:gd name="connsiteY7-32" fmla="*/ 0 h 10000"/>
              <a:gd name="connsiteX0-33" fmla="*/ 8339 w 29863"/>
              <a:gd name="connsiteY0-34" fmla="*/ 0 h 10000"/>
              <a:gd name="connsiteX1-35" fmla="*/ 8339 w 29863"/>
              <a:gd name="connsiteY1-36" fmla="*/ 0 h 10000"/>
              <a:gd name="connsiteX2-37" fmla="*/ 0 w 29863"/>
              <a:gd name="connsiteY2-38" fmla="*/ 0 h 10000"/>
              <a:gd name="connsiteX3-39" fmla="*/ 797 w 29863"/>
              <a:gd name="connsiteY3-40" fmla="*/ 5050 h 10000"/>
              <a:gd name="connsiteX4-41" fmla="*/ 0 w 29863"/>
              <a:gd name="connsiteY4-42" fmla="*/ 10000 h 10000"/>
              <a:gd name="connsiteX5-43" fmla="*/ 26211 w 29863"/>
              <a:gd name="connsiteY5-44" fmla="*/ 9850 h 10000"/>
              <a:gd name="connsiteX6-45" fmla="*/ 29863 w 29863"/>
              <a:gd name="connsiteY6-46" fmla="*/ 4751 h 10000"/>
              <a:gd name="connsiteX7-47" fmla="*/ 8339 w 29863"/>
              <a:gd name="connsiteY7-48" fmla="*/ 0 h 10000"/>
              <a:gd name="connsiteX0-49" fmla="*/ 8339 w 29863"/>
              <a:gd name="connsiteY0-50" fmla="*/ 0 h 10000"/>
              <a:gd name="connsiteX1-51" fmla="*/ 8339 w 29863"/>
              <a:gd name="connsiteY1-52" fmla="*/ 0 h 10000"/>
              <a:gd name="connsiteX2-53" fmla="*/ 0 w 29863"/>
              <a:gd name="connsiteY2-54" fmla="*/ 0 h 10000"/>
              <a:gd name="connsiteX3-55" fmla="*/ 797 w 29863"/>
              <a:gd name="connsiteY3-56" fmla="*/ 5050 h 10000"/>
              <a:gd name="connsiteX4-57" fmla="*/ 0 w 29863"/>
              <a:gd name="connsiteY4-58" fmla="*/ 10000 h 10000"/>
              <a:gd name="connsiteX5-59" fmla="*/ 26211 w 29863"/>
              <a:gd name="connsiteY5-60" fmla="*/ 9850 h 10000"/>
              <a:gd name="connsiteX6-61" fmla="*/ 29863 w 29863"/>
              <a:gd name="connsiteY6-62" fmla="*/ 4751 h 10000"/>
              <a:gd name="connsiteX7-63" fmla="*/ 8339 w 29863"/>
              <a:gd name="connsiteY7-64" fmla="*/ 0 h 10000"/>
              <a:gd name="connsiteX0-65" fmla="*/ 25672 w 29882"/>
              <a:gd name="connsiteY0-66" fmla="*/ 482 h 10033"/>
              <a:gd name="connsiteX1-67" fmla="*/ 8339 w 29882"/>
              <a:gd name="connsiteY1-68" fmla="*/ 33 h 10033"/>
              <a:gd name="connsiteX2-69" fmla="*/ 0 w 29882"/>
              <a:gd name="connsiteY2-70" fmla="*/ 33 h 10033"/>
              <a:gd name="connsiteX3-71" fmla="*/ 797 w 29882"/>
              <a:gd name="connsiteY3-72" fmla="*/ 5083 h 10033"/>
              <a:gd name="connsiteX4-73" fmla="*/ 0 w 29882"/>
              <a:gd name="connsiteY4-74" fmla="*/ 10033 h 10033"/>
              <a:gd name="connsiteX5-75" fmla="*/ 26211 w 29882"/>
              <a:gd name="connsiteY5-76" fmla="*/ 9883 h 10033"/>
              <a:gd name="connsiteX6-77" fmla="*/ 29863 w 29882"/>
              <a:gd name="connsiteY6-78" fmla="*/ 4784 h 10033"/>
              <a:gd name="connsiteX7-79" fmla="*/ 25672 w 29882"/>
              <a:gd name="connsiteY7-80" fmla="*/ 482 h 10033"/>
              <a:gd name="connsiteX0-81" fmla="*/ 27662 w 29888"/>
              <a:gd name="connsiteY0-82" fmla="*/ 322 h 10023"/>
              <a:gd name="connsiteX1-83" fmla="*/ 8339 w 29888"/>
              <a:gd name="connsiteY1-84" fmla="*/ 23 h 10023"/>
              <a:gd name="connsiteX2-85" fmla="*/ 0 w 29888"/>
              <a:gd name="connsiteY2-86" fmla="*/ 23 h 10023"/>
              <a:gd name="connsiteX3-87" fmla="*/ 797 w 29888"/>
              <a:gd name="connsiteY3-88" fmla="*/ 5073 h 10023"/>
              <a:gd name="connsiteX4-89" fmla="*/ 0 w 29888"/>
              <a:gd name="connsiteY4-90" fmla="*/ 10023 h 10023"/>
              <a:gd name="connsiteX5-91" fmla="*/ 26211 w 29888"/>
              <a:gd name="connsiteY5-92" fmla="*/ 9873 h 10023"/>
              <a:gd name="connsiteX6-93" fmla="*/ 29863 w 29888"/>
              <a:gd name="connsiteY6-94" fmla="*/ 4774 h 10023"/>
              <a:gd name="connsiteX7-95" fmla="*/ 27662 w 29888"/>
              <a:gd name="connsiteY7-96" fmla="*/ 322 h 10023"/>
              <a:gd name="connsiteX0-97" fmla="*/ 26330 w 29863"/>
              <a:gd name="connsiteY0-98" fmla="*/ 249 h 10000"/>
              <a:gd name="connsiteX1-99" fmla="*/ 8339 w 29863"/>
              <a:gd name="connsiteY1-100" fmla="*/ 0 h 10000"/>
              <a:gd name="connsiteX2-101" fmla="*/ 0 w 29863"/>
              <a:gd name="connsiteY2-102" fmla="*/ 0 h 10000"/>
              <a:gd name="connsiteX3-103" fmla="*/ 797 w 29863"/>
              <a:gd name="connsiteY3-104" fmla="*/ 5050 h 10000"/>
              <a:gd name="connsiteX4-105" fmla="*/ 0 w 29863"/>
              <a:gd name="connsiteY4-106" fmla="*/ 10000 h 10000"/>
              <a:gd name="connsiteX5-107" fmla="*/ 26211 w 29863"/>
              <a:gd name="connsiteY5-108" fmla="*/ 9850 h 10000"/>
              <a:gd name="connsiteX6-109" fmla="*/ 29863 w 29863"/>
              <a:gd name="connsiteY6-110" fmla="*/ 4751 h 10000"/>
              <a:gd name="connsiteX7-111" fmla="*/ 26330 w 29863"/>
              <a:gd name="connsiteY7-112" fmla="*/ 249 h 10000"/>
              <a:gd name="connsiteX0-113" fmla="*/ 26330 w 29863"/>
              <a:gd name="connsiteY0-114" fmla="*/ 249 h 10000"/>
              <a:gd name="connsiteX1-115" fmla="*/ 8339 w 29863"/>
              <a:gd name="connsiteY1-116" fmla="*/ 0 h 10000"/>
              <a:gd name="connsiteX2-117" fmla="*/ 0 w 29863"/>
              <a:gd name="connsiteY2-118" fmla="*/ 0 h 10000"/>
              <a:gd name="connsiteX3-119" fmla="*/ 797 w 29863"/>
              <a:gd name="connsiteY3-120" fmla="*/ 5050 h 10000"/>
              <a:gd name="connsiteX4-121" fmla="*/ 0 w 29863"/>
              <a:gd name="connsiteY4-122" fmla="*/ 10000 h 10000"/>
              <a:gd name="connsiteX5-123" fmla="*/ 26211 w 29863"/>
              <a:gd name="connsiteY5-124" fmla="*/ 9850 h 10000"/>
              <a:gd name="connsiteX6-125" fmla="*/ 29863 w 29863"/>
              <a:gd name="connsiteY6-126" fmla="*/ 4751 h 10000"/>
              <a:gd name="connsiteX7-127" fmla="*/ 26330 w 29863"/>
              <a:gd name="connsiteY7-128" fmla="*/ 249 h 10000"/>
              <a:gd name="connsiteX0-129" fmla="*/ 26330 w 29863"/>
              <a:gd name="connsiteY0-130" fmla="*/ 249 h 10000"/>
              <a:gd name="connsiteX1-131" fmla="*/ 8339 w 29863"/>
              <a:gd name="connsiteY1-132" fmla="*/ 0 h 10000"/>
              <a:gd name="connsiteX2-133" fmla="*/ 0 w 29863"/>
              <a:gd name="connsiteY2-134" fmla="*/ 0 h 10000"/>
              <a:gd name="connsiteX3-135" fmla="*/ 797 w 29863"/>
              <a:gd name="connsiteY3-136" fmla="*/ 5050 h 10000"/>
              <a:gd name="connsiteX4-137" fmla="*/ 0 w 29863"/>
              <a:gd name="connsiteY4-138" fmla="*/ 10000 h 10000"/>
              <a:gd name="connsiteX5-139" fmla="*/ 26211 w 29863"/>
              <a:gd name="connsiteY5-140" fmla="*/ 9850 h 10000"/>
              <a:gd name="connsiteX6-141" fmla="*/ 29863 w 29863"/>
              <a:gd name="connsiteY6-142" fmla="*/ 4751 h 10000"/>
              <a:gd name="connsiteX7-143" fmla="*/ 26330 w 29863"/>
              <a:gd name="connsiteY7-144" fmla="*/ 249 h 10000"/>
              <a:gd name="connsiteX0-145" fmla="*/ 26330 w 29863"/>
              <a:gd name="connsiteY0-146" fmla="*/ 249 h 10000"/>
              <a:gd name="connsiteX1-147" fmla="*/ 8339 w 29863"/>
              <a:gd name="connsiteY1-148" fmla="*/ 0 h 10000"/>
              <a:gd name="connsiteX2-149" fmla="*/ 0 w 29863"/>
              <a:gd name="connsiteY2-150" fmla="*/ 0 h 10000"/>
              <a:gd name="connsiteX3-151" fmla="*/ 797 w 29863"/>
              <a:gd name="connsiteY3-152" fmla="*/ 5050 h 10000"/>
              <a:gd name="connsiteX4-153" fmla="*/ 0 w 29863"/>
              <a:gd name="connsiteY4-154" fmla="*/ 10000 h 10000"/>
              <a:gd name="connsiteX5-155" fmla="*/ 26211 w 29863"/>
              <a:gd name="connsiteY5-156" fmla="*/ 9850 h 10000"/>
              <a:gd name="connsiteX6-157" fmla="*/ 29863 w 29863"/>
              <a:gd name="connsiteY6-158" fmla="*/ 4751 h 10000"/>
              <a:gd name="connsiteX7-159" fmla="*/ 26330 w 29863"/>
              <a:gd name="connsiteY7-160" fmla="*/ 249 h 10000"/>
              <a:gd name="connsiteX0-161" fmla="*/ 26330 w 29863"/>
              <a:gd name="connsiteY0-162" fmla="*/ 249 h 10000"/>
              <a:gd name="connsiteX1-163" fmla="*/ 8339 w 29863"/>
              <a:gd name="connsiteY1-164" fmla="*/ 0 h 10000"/>
              <a:gd name="connsiteX2-165" fmla="*/ 0 w 29863"/>
              <a:gd name="connsiteY2-166" fmla="*/ 0 h 10000"/>
              <a:gd name="connsiteX3-167" fmla="*/ 797 w 29863"/>
              <a:gd name="connsiteY3-168" fmla="*/ 5050 h 10000"/>
              <a:gd name="connsiteX4-169" fmla="*/ 0 w 29863"/>
              <a:gd name="connsiteY4-170" fmla="*/ 10000 h 10000"/>
              <a:gd name="connsiteX5-171" fmla="*/ 26211 w 29863"/>
              <a:gd name="connsiteY5-172" fmla="*/ 9850 h 10000"/>
              <a:gd name="connsiteX6-173" fmla="*/ 29863 w 29863"/>
              <a:gd name="connsiteY6-174" fmla="*/ 4751 h 10000"/>
              <a:gd name="connsiteX7-175" fmla="*/ 26330 w 29863"/>
              <a:gd name="connsiteY7-176" fmla="*/ 249 h 10000"/>
              <a:gd name="connsiteX0-177" fmla="*/ 26330 w 29864"/>
              <a:gd name="connsiteY0-178" fmla="*/ 249 h 10000"/>
              <a:gd name="connsiteX1-179" fmla="*/ 8339 w 29864"/>
              <a:gd name="connsiteY1-180" fmla="*/ 0 h 10000"/>
              <a:gd name="connsiteX2-181" fmla="*/ 0 w 29864"/>
              <a:gd name="connsiteY2-182" fmla="*/ 0 h 10000"/>
              <a:gd name="connsiteX3-183" fmla="*/ 797 w 29864"/>
              <a:gd name="connsiteY3-184" fmla="*/ 5050 h 10000"/>
              <a:gd name="connsiteX4-185" fmla="*/ 0 w 29864"/>
              <a:gd name="connsiteY4-186" fmla="*/ 10000 h 10000"/>
              <a:gd name="connsiteX5-187" fmla="*/ 26211 w 29864"/>
              <a:gd name="connsiteY5-188" fmla="*/ 9850 h 10000"/>
              <a:gd name="connsiteX6-189" fmla="*/ 29863 w 29864"/>
              <a:gd name="connsiteY6-190" fmla="*/ 4751 h 10000"/>
              <a:gd name="connsiteX7-191" fmla="*/ 26330 w 29864"/>
              <a:gd name="connsiteY7-192" fmla="*/ 249 h 10000"/>
              <a:gd name="connsiteX0-193" fmla="*/ 26330 w 30148"/>
              <a:gd name="connsiteY0-194" fmla="*/ 249 h 10000"/>
              <a:gd name="connsiteX1-195" fmla="*/ 8339 w 30148"/>
              <a:gd name="connsiteY1-196" fmla="*/ 0 h 10000"/>
              <a:gd name="connsiteX2-197" fmla="*/ 0 w 30148"/>
              <a:gd name="connsiteY2-198" fmla="*/ 0 h 10000"/>
              <a:gd name="connsiteX3-199" fmla="*/ 797 w 30148"/>
              <a:gd name="connsiteY3-200" fmla="*/ 5050 h 10000"/>
              <a:gd name="connsiteX4-201" fmla="*/ 0 w 30148"/>
              <a:gd name="connsiteY4-202" fmla="*/ 10000 h 10000"/>
              <a:gd name="connsiteX5-203" fmla="*/ 27678 w 30148"/>
              <a:gd name="connsiteY5-204" fmla="*/ 9900 h 10000"/>
              <a:gd name="connsiteX6-205" fmla="*/ 29863 w 30148"/>
              <a:gd name="connsiteY6-206" fmla="*/ 4751 h 10000"/>
              <a:gd name="connsiteX7-207" fmla="*/ 26330 w 30148"/>
              <a:gd name="connsiteY7-208" fmla="*/ 249 h 10000"/>
              <a:gd name="connsiteX0-209" fmla="*/ 26330 w 29906"/>
              <a:gd name="connsiteY0-210" fmla="*/ 249 h 10000"/>
              <a:gd name="connsiteX1-211" fmla="*/ 8339 w 29906"/>
              <a:gd name="connsiteY1-212" fmla="*/ 0 h 10000"/>
              <a:gd name="connsiteX2-213" fmla="*/ 0 w 29906"/>
              <a:gd name="connsiteY2-214" fmla="*/ 0 h 10000"/>
              <a:gd name="connsiteX3-215" fmla="*/ 797 w 29906"/>
              <a:gd name="connsiteY3-216" fmla="*/ 5050 h 10000"/>
              <a:gd name="connsiteX4-217" fmla="*/ 0 w 29906"/>
              <a:gd name="connsiteY4-218" fmla="*/ 10000 h 10000"/>
              <a:gd name="connsiteX5-219" fmla="*/ 27678 w 29906"/>
              <a:gd name="connsiteY5-220" fmla="*/ 9900 h 10000"/>
              <a:gd name="connsiteX6-221" fmla="*/ 29863 w 29906"/>
              <a:gd name="connsiteY6-222" fmla="*/ 4751 h 10000"/>
              <a:gd name="connsiteX7-223" fmla="*/ 26330 w 29906"/>
              <a:gd name="connsiteY7-224" fmla="*/ 249 h 10000"/>
              <a:gd name="connsiteX0-225" fmla="*/ 26330 w 29896"/>
              <a:gd name="connsiteY0-226" fmla="*/ 249 h 10000"/>
              <a:gd name="connsiteX1-227" fmla="*/ 8339 w 29896"/>
              <a:gd name="connsiteY1-228" fmla="*/ 0 h 10000"/>
              <a:gd name="connsiteX2-229" fmla="*/ 0 w 29896"/>
              <a:gd name="connsiteY2-230" fmla="*/ 0 h 10000"/>
              <a:gd name="connsiteX3-231" fmla="*/ 797 w 29896"/>
              <a:gd name="connsiteY3-232" fmla="*/ 5050 h 10000"/>
              <a:gd name="connsiteX4-233" fmla="*/ 0 w 29896"/>
              <a:gd name="connsiteY4-234" fmla="*/ 10000 h 10000"/>
              <a:gd name="connsiteX5-235" fmla="*/ 27678 w 29896"/>
              <a:gd name="connsiteY5-236" fmla="*/ 9900 h 10000"/>
              <a:gd name="connsiteX6-237" fmla="*/ 29863 w 29896"/>
              <a:gd name="connsiteY6-238" fmla="*/ 4751 h 10000"/>
              <a:gd name="connsiteX7-239" fmla="*/ 26330 w 29896"/>
              <a:gd name="connsiteY7-240" fmla="*/ 249 h 10000"/>
              <a:gd name="connsiteX0-241" fmla="*/ 27274 w 29866"/>
              <a:gd name="connsiteY0-242" fmla="*/ 249 h 10000"/>
              <a:gd name="connsiteX1-243" fmla="*/ 8339 w 29866"/>
              <a:gd name="connsiteY1-244" fmla="*/ 0 h 10000"/>
              <a:gd name="connsiteX2-245" fmla="*/ 0 w 29866"/>
              <a:gd name="connsiteY2-246" fmla="*/ 0 h 10000"/>
              <a:gd name="connsiteX3-247" fmla="*/ 797 w 29866"/>
              <a:gd name="connsiteY3-248" fmla="*/ 5050 h 10000"/>
              <a:gd name="connsiteX4-249" fmla="*/ 0 w 29866"/>
              <a:gd name="connsiteY4-250" fmla="*/ 10000 h 10000"/>
              <a:gd name="connsiteX5-251" fmla="*/ 27678 w 29866"/>
              <a:gd name="connsiteY5-252" fmla="*/ 9900 h 10000"/>
              <a:gd name="connsiteX6-253" fmla="*/ 29863 w 29866"/>
              <a:gd name="connsiteY6-254" fmla="*/ 4751 h 10000"/>
              <a:gd name="connsiteX7-255" fmla="*/ 27274 w 29866"/>
              <a:gd name="connsiteY7-256" fmla="*/ 249 h 10000"/>
              <a:gd name="connsiteX0-257" fmla="*/ 27274 w 29866"/>
              <a:gd name="connsiteY0-258" fmla="*/ 249 h 10000"/>
              <a:gd name="connsiteX1-259" fmla="*/ 8339 w 29866"/>
              <a:gd name="connsiteY1-260" fmla="*/ 0 h 10000"/>
              <a:gd name="connsiteX2-261" fmla="*/ 0 w 29866"/>
              <a:gd name="connsiteY2-262" fmla="*/ 0 h 10000"/>
              <a:gd name="connsiteX3-263" fmla="*/ 797 w 29866"/>
              <a:gd name="connsiteY3-264" fmla="*/ 5050 h 10000"/>
              <a:gd name="connsiteX4-265" fmla="*/ 0 w 29866"/>
              <a:gd name="connsiteY4-266" fmla="*/ 10000 h 10000"/>
              <a:gd name="connsiteX5-267" fmla="*/ 27678 w 29866"/>
              <a:gd name="connsiteY5-268" fmla="*/ 9900 h 10000"/>
              <a:gd name="connsiteX6-269" fmla="*/ 29863 w 29866"/>
              <a:gd name="connsiteY6-270" fmla="*/ 4751 h 10000"/>
              <a:gd name="connsiteX7-271" fmla="*/ 27274 w 29866"/>
              <a:gd name="connsiteY7-272" fmla="*/ 249 h 10000"/>
              <a:gd name="connsiteX0-273" fmla="*/ 27274 w 29866"/>
              <a:gd name="connsiteY0-274" fmla="*/ 249 h 10000"/>
              <a:gd name="connsiteX1-275" fmla="*/ 8339 w 29866"/>
              <a:gd name="connsiteY1-276" fmla="*/ 0 h 10000"/>
              <a:gd name="connsiteX2-277" fmla="*/ 0 w 29866"/>
              <a:gd name="connsiteY2-278" fmla="*/ 0 h 10000"/>
              <a:gd name="connsiteX3-279" fmla="*/ 797 w 29866"/>
              <a:gd name="connsiteY3-280" fmla="*/ 5050 h 10000"/>
              <a:gd name="connsiteX4-281" fmla="*/ 0 w 29866"/>
              <a:gd name="connsiteY4-282" fmla="*/ 10000 h 10000"/>
              <a:gd name="connsiteX5-283" fmla="*/ 27678 w 29866"/>
              <a:gd name="connsiteY5-284" fmla="*/ 9900 h 10000"/>
              <a:gd name="connsiteX6-285" fmla="*/ 29863 w 29866"/>
              <a:gd name="connsiteY6-286" fmla="*/ 4751 h 10000"/>
              <a:gd name="connsiteX7-287" fmla="*/ 27274 w 29866"/>
              <a:gd name="connsiteY7-288" fmla="*/ 249 h 10000"/>
              <a:gd name="connsiteX0-289" fmla="*/ 27274 w 29863"/>
              <a:gd name="connsiteY0-290" fmla="*/ 249 h 10000"/>
              <a:gd name="connsiteX1-291" fmla="*/ 8339 w 29863"/>
              <a:gd name="connsiteY1-292" fmla="*/ 0 h 10000"/>
              <a:gd name="connsiteX2-293" fmla="*/ 0 w 29863"/>
              <a:gd name="connsiteY2-294" fmla="*/ 0 h 10000"/>
              <a:gd name="connsiteX3-295" fmla="*/ 797 w 29863"/>
              <a:gd name="connsiteY3-296" fmla="*/ 5050 h 10000"/>
              <a:gd name="connsiteX4-297" fmla="*/ 0 w 29863"/>
              <a:gd name="connsiteY4-298" fmla="*/ 10000 h 10000"/>
              <a:gd name="connsiteX5-299" fmla="*/ 27678 w 29863"/>
              <a:gd name="connsiteY5-300" fmla="*/ 9900 h 10000"/>
              <a:gd name="connsiteX6-301" fmla="*/ 29863 w 29863"/>
              <a:gd name="connsiteY6-302" fmla="*/ 4751 h 10000"/>
              <a:gd name="connsiteX7-303" fmla="*/ 27274 w 29863"/>
              <a:gd name="connsiteY7-304" fmla="*/ 249 h 10000"/>
              <a:gd name="connsiteX0-305" fmla="*/ 27274 w 29863"/>
              <a:gd name="connsiteY0-306" fmla="*/ 249 h 10000"/>
              <a:gd name="connsiteX1-307" fmla="*/ 8339 w 29863"/>
              <a:gd name="connsiteY1-308" fmla="*/ 0 h 10000"/>
              <a:gd name="connsiteX2-309" fmla="*/ 0 w 29863"/>
              <a:gd name="connsiteY2-310" fmla="*/ 0 h 10000"/>
              <a:gd name="connsiteX3-311" fmla="*/ 797 w 29863"/>
              <a:gd name="connsiteY3-312" fmla="*/ 5050 h 10000"/>
              <a:gd name="connsiteX4-313" fmla="*/ 0 w 29863"/>
              <a:gd name="connsiteY4-314" fmla="*/ 10000 h 10000"/>
              <a:gd name="connsiteX5-315" fmla="*/ 27678 w 29863"/>
              <a:gd name="connsiteY5-316" fmla="*/ 9900 h 10000"/>
              <a:gd name="connsiteX6-317" fmla="*/ 29863 w 29863"/>
              <a:gd name="connsiteY6-318" fmla="*/ 4751 h 10000"/>
              <a:gd name="connsiteX7-319" fmla="*/ 27274 w 29863"/>
              <a:gd name="connsiteY7-320" fmla="*/ 249 h 10000"/>
              <a:gd name="connsiteX0-321" fmla="*/ 27274 w 29863"/>
              <a:gd name="connsiteY0-322" fmla="*/ 249 h 10000"/>
              <a:gd name="connsiteX1-323" fmla="*/ 8339 w 29863"/>
              <a:gd name="connsiteY1-324" fmla="*/ 0 h 10000"/>
              <a:gd name="connsiteX2-325" fmla="*/ 0 w 29863"/>
              <a:gd name="connsiteY2-326" fmla="*/ 0 h 10000"/>
              <a:gd name="connsiteX3-327" fmla="*/ 797 w 29863"/>
              <a:gd name="connsiteY3-328" fmla="*/ 5050 h 10000"/>
              <a:gd name="connsiteX4-329" fmla="*/ 0 w 29863"/>
              <a:gd name="connsiteY4-330" fmla="*/ 10000 h 10000"/>
              <a:gd name="connsiteX5-331" fmla="*/ 27678 w 29863"/>
              <a:gd name="connsiteY5-332" fmla="*/ 9900 h 10000"/>
              <a:gd name="connsiteX6-333" fmla="*/ 29863 w 29863"/>
              <a:gd name="connsiteY6-334" fmla="*/ 4751 h 10000"/>
              <a:gd name="connsiteX7-335" fmla="*/ 27274 w 29863"/>
              <a:gd name="connsiteY7-336" fmla="*/ 249 h 10000"/>
              <a:gd name="connsiteX0-337" fmla="*/ 28134 w 29920"/>
              <a:gd name="connsiteY0-338" fmla="*/ 249 h 10000"/>
              <a:gd name="connsiteX1-339" fmla="*/ 8339 w 29920"/>
              <a:gd name="connsiteY1-340" fmla="*/ 0 h 10000"/>
              <a:gd name="connsiteX2-341" fmla="*/ 0 w 29920"/>
              <a:gd name="connsiteY2-342" fmla="*/ 0 h 10000"/>
              <a:gd name="connsiteX3-343" fmla="*/ 797 w 29920"/>
              <a:gd name="connsiteY3-344" fmla="*/ 5050 h 10000"/>
              <a:gd name="connsiteX4-345" fmla="*/ 0 w 29920"/>
              <a:gd name="connsiteY4-346" fmla="*/ 10000 h 10000"/>
              <a:gd name="connsiteX5-347" fmla="*/ 27678 w 29920"/>
              <a:gd name="connsiteY5-348" fmla="*/ 9900 h 10000"/>
              <a:gd name="connsiteX6-349" fmla="*/ 29863 w 29920"/>
              <a:gd name="connsiteY6-350" fmla="*/ 4751 h 10000"/>
              <a:gd name="connsiteX7-351" fmla="*/ 28134 w 29920"/>
              <a:gd name="connsiteY7-352" fmla="*/ 249 h 10000"/>
              <a:gd name="connsiteX0-353" fmla="*/ 28134 w 29869"/>
              <a:gd name="connsiteY0-354" fmla="*/ 249 h 10000"/>
              <a:gd name="connsiteX1-355" fmla="*/ 8339 w 29869"/>
              <a:gd name="connsiteY1-356" fmla="*/ 0 h 10000"/>
              <a:gd name="connsiteX2-357" fmla="*/ 0 w 29869"/>
              <a:gd name="connsiteY2-358" fmla="*/ 0 h 10000"/>
              <a:gd name="connsiteX3-359" fmla="*/ 797 w 29869"/>
              <a:gd name="connsiteY3-360" fmla="*/ 5050 h 10000"/>
              <a:gd name="connsiteX4-361" fmla="*/ 0 w 29869"/>
              <a:gd name="connsiteY4-362" fmla="*/ 10000 h 10000"/>
              <a:gd name="connsiteX5-363" fmla="*/ 27678 w 29869"/>
              <a:gd name="connsiteY5-364" fmla="*/ 9900 h 10000"/>
              <a:gd name="connsiteX6-365" fmla="*/ 29863 w 29869"/>
              <a:gd name="connsiteY6-366" fmla="*/ 4751 h 10000"/>
              <a:gd name="connsiteX7-367" fmla="*/ 28134 w 29869"/>
              <a:gd name="connsiteY7-368" fmla="*/ 249 h 10000"/>
              <a:gd name="connsiteX0-369" fmla="*/ 28134 w 29866"/>
              <a:gd name="connsiteY0-370" fmla="*/ 249 h 10000"/>
              <a:gd name="connsiteX1-371" fmla="*/ 8339 w 29866"/>
              <a:gd name="connsiteY1-372" fmla="*/ 0 h 10000"/>
              <a:gd name="connsiteX2-373" fmla="*/ 0 w 29866"/>
              <a:gd name="connsiteY2-374" fmla="*/ 0 h 10000"/>
              <a:gd name="connsiteX3-375" fmla="*/ 797 w 29866"/>
              <a:gd name="connsiteY3-376" fmla="*/ 5050 h 10000"/>
              <a:gd name="connsiteX4-377" fmla="*/ 0 w 29866"/>
              <a:gd name="connsiteY4-378" fmla="*/ 10000 h 10000"/>
              <a:gd name="connsiteX5-379" fmla="*/ 28159 w 29866"/>
              <a:gd name="connsiteY5-380" fmla="*/ 9975 h 10000"/>
              <a:gd name="connsiteX6-381" fmla="*/ 29863 w 29866"/>
              <a:gd name="connsiteY6-382" fmla="*/ 4751 h 10000"/>
              <a:gd name="connsiteX7-383" fmla="*/ 28134 w 29866"/>
              <a:gd name="connsiteY7-384" fmla="*/ 249 h 10000"/>
              <a:gd name="connsiteX0-385" fmla="*/ 28134 w 29863"/>
              <a:gd name="connsiteY0-386" fmla="*/ 249 h 10000"/>
              <a:gd name="connsiteX1-387" fmla="*/ 8339 w 29863"/>
              <a:gd name="connsiteY1-388" fmla="*/ 0 h 10000"/>
              <a:gd name="connsiteX2-389" fmla="*/ 0 w 29863"/>
              <a:gd name="connsiteY2-390" fmla="*/ 0 h 10000"/>
              <a:gd name="connsiteX3-391" fmla="*/ 797 w 29863"/>
              <a:gd name="connsiteY3-392" fmla="*/ 5050 h 10000"/>
              <a:gd name="connsiteX4-393" fmla="*/ 0 w 29863"/>
              <a:gd name="connsiteY4-394" fmla="*/ 10000 h 10000"/>
              <a:gd name="connsiteX5-395" fmla="*/ 28159 w 29863"/>
              <a:gd name="connsiteY5-396" fmla="*/ 9975 h 10000"/>
              <a:gd name="connsiteX6-397" fmla="*/ 29863 w 29863"/>
              <a:gd name="connsiteY6-398" fmla="*/ 4751 h 10000"/>
              <a:gd name="connsiteX7-399" fmla="*/ 28134 w 29863"/>
              <a:gd name="connsiteY7-400" fmla="*/ 249 h 10000"/>
              <a:gd name="connsiteX0-401" fmla="*/ 28134 w 30896"/>
              <a:gd name="connsiteY0-402" fmla="*/ 466 h 10535"/>
              <a:gd name="connsiteX1-403" fmla="*/ 8339 w 30896"/>
              <a:gd name="connsiteY1-404" fmla="*/ 217 h 10535"/>
              <a:gd name="connsiteX2-405" fmla="*/ 0 w 30896"/>
              <a:gd name="connsiteY2-406" fmla="*/ 217 h 10535"/>
              <a:gd name="connsiteX3-407" fmla="*/ 797 w 30896"/>
              <a:gd name="connsiteY3-408" fmla="*/ 5267 h 10535"/>
              <a:gd name="connsiteX4-409" fmla="*/ 0 w 30896"/>
              <a:gd name="connsiteY4-410" fmla="*/ 10217 h 10535"/>
              <a:gd name="connsiteX5-411" fmla="*/ 28159 w 30896"/>
              <a:gd name="connsiteY5-412" fmla="*/ 10192 h 10535"/>
              <a:gd name="connsiteX6-413" fmla="*/ 29812 w 30896"/>
              <a:gd name="connsiteY6-414" fmla="*/ 5642 h 10535"/>
              <a:gd name="connsiteX7-415" fmla="*/ 28134 w 30896"/>
              <a:gd name="connsiteY7-416" fmla="*/ 466 h 10535"/>
              <a:gd name="connsiteX0-417" fmla="*/ 28134 w 30314"/>
              <a:gd name="connsiteY0-418" fmla="*/ 466 h 10217"/>
              <a:gd name="connsiteX1-419" fmla="*/ 8339 w 30314"/>
              <a:gd name="connsiteY1-420" fmla="*/ 217 h 10217"/>
              <a:gd name="connsiteX2-421" fmla="*/ 0 w 30314"/>
              <a:gd name="connsiteY2-422" fmla="*/ 217 h 10217"/>
              <a:gd name="connsiteX3-423" fmla="*/ 797 w 30314"/>
              <a:gd name="connsiteY3-424" fmla="*/ 5267 h 10217"/>
              <a:gd name="connsiteX4-425" fmla="*/ 0 w 30314"/>
              <a:gd name="connsiteY4-426" fmla="*/ 10217 h 10217"/>
              <a:gd name="connsiteX5-427" fmla="*/ 28159 w 30314"/>
              <a:gd name="connsiteY5-428" fmla="*/ 10192 h 10217"/>
              <a:gd name="connsiteX6-429" fmla="*/ 29812 w 30314"/>
              <a:gd name="connsiteY6-430" fmla="*/ 5642 h 10217"/>
              <a:gd name="connsiteX7-431" fmla="*/ 28134 w 30314"/>
              <a:gd name="connsiteY7-432" fmla="*/ 466 h 10217"/>
              <a:gd name="connsiteX0-433" fmla="*/ 28134 w 29812"/>
              <a:gd name="connsiteY0-434" fmla="*/ 249 h 10000"/>
              <a:gd name="connsiteX1-435" fmla="*/ 8339 w 29812"/>
              <a:gd name="connsiteY1-436" fmla="*/ 0 h 10000"/>
              <a:gd name="connsiteX2-437" fmla="*/ 0 w 29812"/>
              <a:gd name="connsiteY2-438" fmla="*/ 0 h 10000"/>
              <a:gd name="connsiteX3-439" fmla="*/ 797 w 29812"/>
              <a:gd name="connsiteY3-440" fmla="*/ 5050 h 10000"/>
              <a:gd name="connsiteX4-441" fmla="*/ 0 w 29812"/>
              <a:gd name="connsiteY4-442" fmla="*/ 10000 h 10000"/>
              <a:gd name="connsiteX5-443" fmla="*/ 28159 w 29812"/>
              <a:gd name="connsiteY5-444" fmla="*/ 9975 h 10000"/>
              <a:gd name="connsiteX6-445" fmla="*/ 29812 w 29812"/>
              <a:gd name="connsiteY6-446" fmla="*/ 5425 h 10000"/>
              <a:gd name="connsiteX7-447" fmla="*/ 28134 w 29812"/>
              <a:gd name="connsiteY7-448" fmla="*/ 249 h 10000"/>
              <a:gd name="connsiteX0-449" fmla="*/ 28134 w 29812"/>
              <a:gd name="connsiteY0-450" fmla="*/ 249 h 10000"/>
              <a:gd name="connsiteX1-451" fmla="*/ 8339 w 29812"/>
              <a:gd name="connsiteY1-452" fmla="*/ 0 h 10000"/>
              <a:gd name="connsiteX2-453" fmla="*/ 0 w 29812"/>
              <a:gd name="connsiteY2-454" fmla="*/ 0 h 10000"/>
              <a:gd name="connsiteX3-455" fmla="*/ 797 w 29812"/>
              <a:gd name="connsiteY3-456" fmla="*/ 5050 h 10000"/>
              <a:gd name="connsiteX4-457" fmla="*/ 0 w 29812"/>
              <a:gd name="connsiteY4-458" fmla="*/ 10000 h 10000"/>
              <a:gd name="connsiteX5-459" fmla="*/ 28159 w 29812"/>
              <a:gd name="connsiteY5-460" fmla="*/ 9975 h 10000"/>
              <a:gd name="connsiteX6-461" fmla="*/ 29812 w 29812"/>
              <a:gd name="connsiteY6-462" fmla="*/ 5425 h 10000"/>
              <a:gd name="connsiteX7-463" fmla="*/ 28134 w 29812"/>
              <a:gd name="connsiteY7-464" fmla="*/ 249 h 10000"/>
              <a:gd name="connsiteX0-465" fmla="*/ 28134 w 29812"/>
              <a:gd name="connsiteY0-466" fmla="*/ 249 h 10000"/>
              <a:gd name="connsiteX1-467" fmla="*/ 8339 w 29812"/>
              <a:gd name="connsiteY1-468" fmla="*/ 0 h 10000"/>
              <a:gd name="connsiteX2-469" fmla="*/ 0 w 29812"/>
              <a:gd name="connsiteY2-470" fmla="*/ 0 h 10000"/>
              <a:gd name="connsiteX3-471" fmla="*/ 797 w 29812"/>
              <a:gd name="connsiteY3-472" fmla="*/ 5050 h 10000"/>
              <a:gd name="connsiteX4-473" fmla="*/ 0 w 29812"/>
              <a:gd name="connsiteY4-474" fmla="*/ 10000 h 10000"/>
              <a:gd name="connsiteX5-475" fmla="*/ 28159 w 29812"/>
              <a:gd name="connsiteY5-476" fmla="*/ 9975 h 10000"/>
              <a:gd name="connsiteX6-477" fmla="*/ 29812 w 29812"/>
              <a:gd name="connsiteY6-478" fmla="*/ 5425 h 10000"/>
              <a:gd name="connsiteX7-479" fmla="*/ 28134 w 29812"/>
              <a:gd name="connsiteY7-480" fmla="*/ 24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+mn-lt"/>
            </a:endParaRPr>
          </a:p>
        </p:txBody>
      </p:sp>
      <p:sp>
        <p:nvSpPr>
          <p:cNvPr id="5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1817"/>
            <a:ext cx="2743200" cy="366183"/>
          </a:xfrm>
        </p:spPr>
        <p:txBody>
          <a:bodyPr/>
          <a:lstStyle/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91817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91817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838200" y="425"/>
            <a:ext cx="10515600" cy="1227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1715397" y="1435524"/>
            <a:ext cx="9529321" cy="11524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9" name="Content Placeholder 2"/>
          <p:cNvSpPr>
            <a:spLocks noGrp="1"/>
          </p:cNvSpPr>
          <p:nvPr>
            <p:ph idx="13"/>
          </p:nvPr>
        </p:nvSpPr>
        <p:spPr>
          <a:xfrm>
            <a:off x="1715397" y="2709583"/>
            <a:ext cx="9529321" cy="11524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0" name="Content Placeholder 2"/>
          <p:cNvSpPr>
            <a:spLocks noGrp="1"/>
          </p:cNvSpPr>
          <p:nvPr>
            <p:ph idx="14"/>
          </p:nvPr>
        </p:nvSpPr>
        <p:spPr>
          <a:xfrm>
            <a:off x="1715397" y="3983641"/>
            <a:ext cx="9529321" cy="11524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1" name="Content Placeholder 2"/>
          <p:cNvSpPr>
            <a:spLocks noGrp="1"/>
          </p:cNvSpPr>
          <p:nvPr>
            <p:ph idx="15"/>
          </p:nvPr>
        </p:nvSpPr>
        <p:spPr>
          <a:xfrm>
            <a:off x="1715397" y="5257699"/>
            <a:ext cx="9529321" cy="11524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35" y="6519333"/>
            <a:ext cx="1225549" cy="2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6684"/>
            <a:ext cx="10515600" cy="4349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</p:spPr>
        <p:txBody>
          <a:bodyPr/>
          <a:lstStyle/>
          <a:p>
            <a:fld id="{D9B9B423-6015-4090-A8C6-DD3B36DD2343}" type="slidenum">
              <a:rPr lang="en-US" smtClean="0"/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6184"/>
            <a:ext cx="10515600" cy="13250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9933" y="2643717"/>
            <a:ext cx="7332133" cy="180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-214313"/>
            <a:ext cx="10972800" cy="11430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413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 txBox="1"/>
          <p:nvPr userDrawn="1"/>
        </p:nvSpPr>
        <p:spPr>
          <a:xfrm>
            <a:off x="11643398" y="6567016"/>
            <a:ext cx="471805" cy="216535"/>
          </a:xfrm>
          <a:prstGeom prst="rect">
            <a:avLst/>
          </a:prstGeom>
          <a:ln w="12700">
            <a:miter lim="400000"/>
          </a:ln>
        </p:spPr>
        <p:txBody>
          <a:bodyPr vert="horz" wrap="none" lIns="49626" tIns="24812" rIns="49626" bIns="24812" rtlCol="0" anchor="ctr">
            <a:spAutoFit/>
          </a:bodyPr>
          <a:lstStyle>
            <a:defPPr marL="0" marR="0" indent="0" algn="l" defTabSz="80899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5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622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16167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18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altLang="zh-CN" sz="1085" dirty="0"/>
              <a:t>Page </a:t>
            </a:r>
            <a:fld id="{2215C92A-FD7A-4619-9C9D-EDAEB5E91821}" type="slidenum">
              <a:rPr lang="zh-CN" altLang="en-US" sz="1085" dirty="0" smtClean="0"/>
            </a:fld>
            <a:endParaRPr lang="zh-CN" altLang="en-US" sz="1085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深色底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8311849" y="6140911"/>
            <a:ext cx="425751" cy="430879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通用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"/>
          <p:cNvSpPr/>
          <p:nvPr userDrawn="1"/>
        </p:nvSpPr>
        <p:spPr>
          <a:xfrm>
            <a:off x="1232667" y="227736"/>
            <a:ext cx="14400" cy="576000"/>
          </a:xfrm>
          <a:prstGeom prst="rect">
            <a:avLst/>
          </a:prstGeom>
          <a:solidFill>
            <a:srgbClr val="1478F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6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像" descr="图像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9" y="235455"/>
            <a:ext cx="689331" cy="927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" name="内容占位符 10"/>
          <p:cNvSpPr>
            <a:spLocks noGrp="1"/>
          </p:cNvSpPr>
          <p:nvPr>
            <p:ph sz="quarter" idx="13" hasCustomPrompt="1"/>
          </p:nvPr>
        </p:nvSpPr>
        <p:spPr>
          <a:xfrm>
            <a:off x="1313253" y="179437"/>
            <a:ext cx="9873828" cy="41486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2000">
                <a:solidFill>
                  <a:srgbClr val="3598DB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</a:t>
            </a:r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1187081" y="33957"/>
            <a:ext cx="1010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绝密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】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内容占位符 10"/>
          <p:cNvSpPr>
            <a:spLocks noGrp="1"/>
          </p:cNvSpPr>
          <p:nvPr userDrawn="1">
            <p:ph sz="quarter" idx="14" hasCustomPrompt="1"/>
          </p:nvPr>
        </p:nvSpPr>
        <p:spPr>
          <a:xfrm>
            <a:off x="1313253" y="620688"/>
            <a:ext cx="9873828" cy="31421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72085" indent="-172085"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4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2F57-2051-4E5D-B00A-2C530E78CB4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9B423-6015-4090-A8C6-DD3B36DD2343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defTabSz="609600" rtl="0" eaLnBrk="1" fontAlgn="base" hangingPunct="1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defTabSz="609600" rtl="0" eaLnBrk="1" fontAlgn="base" hangingPunct="1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9600" rtl="0" eaLnBrk="1" fontAlgn="base" hangingPunct="1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9600" rtl="0" eaLnBrk="1" fontAlgn="base" hangingPunct="1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9600" rtl="0" eaLnBrk="1" fontAlgn="base" hangingPunct="1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9600" rtl="0" eaLnBrk="1" fontAlgn="base" hangingPunct="1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3" Type="http://schemas.openxmlformats.org/officeDocument/2006/relationships/tags" Target="../tags/tag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tags" Target="../tags/tag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tags" Target="../tags/tag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7.xml"/><Relationship Id="rId4" Type="http://schemas.openxmlformats.org/officeDocument/2006/relationships/image" Target="../media/image13.png"/><Relationship Id="rId3" Type="http://schemas.openxmlformats.org/officeDocument/2006/relationships/tags" Target="../tags/tag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4.png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9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tags" Target="../tags/tag1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.xml"/><Relationship Id="rId4" Type="http://schemas.openxmlformats.org/officeDocument/2006/relationships/image" Target="../media/image17.png"/><Relationship Id="rId3" Type="http://schemas.openxmlformats.org/officeDocument/2006/relationships/tags" Target="../tags/tag1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tags" Target="../tags/tag2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5.xml"/><Relationship Id="rId4" Type="http://schemas.openxmlformats.org/officeDocument/2006/relationships/image" Target="../media/image19.png"/><Relationship Id="rId3" Type="http://schemas.openxmlformats.org/officeDocument/2006/relationships/tags" Target="../tags/tag2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8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9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5"/>
          <p:cNvSpPr txBox="1"/>
          <p:nvPr/>
        </p:nvSpPr>
        <p:spPr>
          <a:xfrm>
            <a:off x="6095365" y="3044825"/>
            <a:ext cx="55765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kern="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sym typeface="Helvetica"/>
              </a:rPr>
              <a:t>高创龙门</a:t>
            </a:r>
            <a:r>
              <a:rPr lang="zh-CN" altLang="en-US" sz="4400" kern="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sym typeface="Helvetica"/>
              </a:rPr>
              <a:t>系统介绍</a:t>
            </a:r>
            <a:endParaRPr lang="zh-CN" altLang="en-US" sz="4400" kern="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sym typeface="Helvetic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35693" y="2559473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cap="all">
                <a:solidFill>
                  <a:srgbClr val="093028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SERVOTRONIX</a:t>
            </a:r>
            <a:r>
              <a:rPr lang="en-US" altLang="zh-CN" sz="2400" b="1" cap="all">
                <a:solidFill>
                  <a:srgbClr val="093028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 Gantry System</a:t>
            </a:r>
            <a:endParaRPr lang="en-US" altLang="zh-CN" sz="2400" b="1" cap="all">
              <a:solidFill>
                <a:srgbClr val="093028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4060825" y="1847850"/>
            <a:ext cx="4070350" cy="229044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龙门介绍（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刚性和柔性）</a:t>
            </a: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龙门调试</a:t>
            </a:r>
            <a:r>
              <a:rPr kumimoji="0" 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回顾</a:t>
            </a: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ea1JpnChsDbPeriod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柔性龙门的回零和</a:t>
            </a:r>
            <a:r>
              <a:rPr kumimoji="0" 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对齐</a:t>
            </a: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4015" y="423545"/>
            <a:ext cx="4643755" cy="7207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目录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815340" y="1585595"/>
            <a:ext cx="5280660" cy="272923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在晶圆检测、激光微加工、3D测量、数字打印等领域，对平面运动要求会比较高：像大跨度，大负载，运动平滑，轴间耦合小等。因此对运动控制一般都要求能快速响应和整定、误差小、精度高。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在这些场合，传统的十字架式的XY平台很难满足要求，因此必须使用到龙门结构，如图所示，一个龙门需要由两个电机和机械结构组成，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-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axis 和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 Y2-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axis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共同完成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轴方向的运动。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00" y="1389212"/>
            <a:ext cx="4795830" cy="3371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74015" y="423545"/>
            <a:ext cx="4643755" cy="7207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龙门应用背景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755015" y="1028065"/>
            <a:ext cx="5051425" cy="50888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传统龙门：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   两个平行线性轴（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Y1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和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Y2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）单独控制，通常会产生互相干扰，表现为振动、较高电流消耗、加速度和速度缓慢以及精确性下降。只能在低精度场合使用。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CDHD2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驱动器龙门：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    系统通过两个协同工作并使用高速通信控制沿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Y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轴运动的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CDHD2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驱动器，来同步两个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Y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轴。这样不仅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作业空间大，承载能力更强。且对标同比的控制器龙门电流小，速度高，精度高。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通信速率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10MHz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。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适用范围：旋转电机和直线电机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龙门类型：支持刚性龙门和柔性龙门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使用限制：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     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两个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Y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轴电机和反馈需要一致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         必须使用</a:t>
            </a: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CDHD2/CDHD2S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驱动器</a:t>
            </a:r>
            <a:endParaRPr lang="zh-CN" altLang="en-US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>
                <a:solidFill>
                  <a:schemeClr val="bg2"/>
                </a:solidFill>
                <a:sym typeface="+mn-ea"/>
              </a:rPr>
              <a:t>     </a:t>
            </a:r>
            <a:r>
              <a:rPr lang="zh-CN" altLang="en-US" sz="1600" dirty="0">
                <a:solidFill>
                  <a:schemeClr val="bg2"/>
                </a:solidFill>
                <a:sym typeface="+mn-ea"/>
              </a:rPr>
              <a:t>驱动器固件需要一致</a:t>
            </a:r>
            <a:endParaRPr lang="en-US" altLang="zh-CN" sz="1600" dirty="0">
              <a:solidFill>
                <a:schemeClr val="bg2"/>
              </a:solidFill>
            </a:endParaRPr>
          </a:p>
          <a:p>
            <a:pPr marR="0"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600" b="0" i="0" kern="1200" cap="none" spc="0" normalizeH="0" baseline="0" noProof="0" dirty="0">
              <a:solidFill>
                <a:schemeClr val="bg2"/>
              </a:solidFill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4015" y="423545"/>
            <a:ext cx="4643755" cy="7207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marR="0" indent="0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kern="1200" cap="none" spc="0" normalizeH="0" baseline="0" noProof="0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常见的龙门控制方法</a:t>
            </a:r>
            <a:endParaRPr kumimoji="0" lang="zh-CN" altLang="en-US" sz="2600" b="1" i="0" kern="1200" cap="none" spc="0" normalizeH="0" baseline="0" noProof="0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4"/>
          <a:stretch>
            <a:fillRect/>
          </a:stretch>
        </p:blipFill>
        <p:spPr>
          <a:xfrm>
            <a:off x="6784976" y="1144271"/>
            <a:ext cx="3749039" cy="432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11722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龙门类型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1415415" y="1906270"/>
            <a:ext cx="9195435" cy="302450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CDHD2/2S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龙门系统支持两种龙门结构类型：刚性和柔性。不同类型指的是龙门轴正交性以及轴耦合弹性度不同。刚性龙门机床通常指采用刚性结构设计的大型数控加工设备，其床身、立柱等主要部件通常是刚性连接，以保证在高速切削或大负载下有较好的精度和稳定性。这类机床一般用于重型工件的加工，如重型铸铁、钢材等材料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柔性龙门机床，则是指通过模块化、可重构的方式来设计，可以灵活地调整工作流程和加工任务。它通常配备多个独立的加工中心或者工作台，可以根据需要组合和更换，以适应不同类型的产品和生产需求。柔性龙门的优势在于灵活性高，能够快速响应市场变化和小批量定制生产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建立龙门系统时必须定义龙门类型参数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(GANTRYTYPE)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，确保正确归零，以及适当补偿偏移。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默认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GANTRYTYPE=0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，为刚性龙门，</a:t>
            </a:r>
            <a:r>
              <a:rPr lang="en-US" altLang="zh-CN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GANTRYTYPE=1</a:t>
            </a:r>
            <a:r>
              <a:rPr lang="zh-CN" altLang="en-US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时为柔性</a:t>
            </a:r>
            <a:r>
              <a:rPr lang="zh-CN" altLang="en-US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龙门。</a:t>
            </a:r>
            <a:endParaRPr lang="zh-CN" altLang="en-US"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11722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刚性龙门系统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" name="Shape 1212"/>
          <p:cNvSpPr txBox="1"/>
          <p:nvPr>
            <p:custDataLst>
              <p:tags r:id="rId3"/>
            </p:custDataLst>
          </p:nvPr>
        </p:nvSpPr>
        <p:spPr>
          <a:xfrm>
            <a:off x="716280" y="1595755"/>
            <a:ext cx="5798820" cy="24345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在刚性龙门结构中，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和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X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轴严格正交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(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互为直角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，相互之间的机械耦合没有弹性。当一个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轴移动时，另外一个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轴随之移动，不会造成任何轴偏移。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其实就是机械刚性要足。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因为刚性龙门是驱动器在使能时，根据当前位置直接建立龙门关系。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（驱动器不判断龙门是否正交或偏移，默认龙门永远是正交的。）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36" y="1411910"/>
            <a:ext cx="3873041" cy="381537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283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柔性</a:t>
            </a:r>
            <a:r>
              <a:rPr lang="zh-CN" altLang="en-US" sz="2600" b="1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龙门系统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1DCCAA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" name="Shape 1212"/>
          <p:cNvSpPr txBox="1"/>
          <p:nvPr>
            <p:custDataLst>
              <p:tags r:id="rId3"/>
            </p:custDataLst>
          </p:nvPr>
        </p:nvSpPr>
        <p:spPr>
          <a:xfrm>
            <a:off x="598292" y="1595755"/>
            <a:ext cx="5844453" cy="154940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在柔性龙门结构中，一个或两个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轴与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X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轴的机械耦合具有一定弹性。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两个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轴的差速运动造成龙门中心周围一定量的旋转运动。该旋转运动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(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偏航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被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CDHD2S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系统视为差轴。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因此，柔性龙门系统需要控制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Y1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和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Y2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轴位置之间的差。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448" y="1456189"/>
            <a:ext cx="3971942" cy="3816000"/>
          </a:xfrm>
          <a:prstGeom prst="rect">
            <a:avLst/>
          </a:prstGeom>
        </p:spPr>
      </p:pic>
      <p:sp>
        <p:nvSpPr>
          <p:cNvPr id="15" name="Shape 1212"/>
          <p:cNvSpPr txBox="1"/>
          <p:nvPr>
            <p:custDataLst>
              <p:tags r:id="rId5"/>
            </p:custDataLst>
          </p:nvPr>
        </p:nvSpPr>
        <p:spPr>
          <a:xfrm>
            <a:off x="598170" y="3192780"/>
            <a:ext cx="5844540" cy="199326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800" b="1" noProof="0" dirty="0">
                <a:ln>
                  <a:noFill/>
                </a:ln>
                <a:solidFill>
                  <a:srgbClr val="1DCCAA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柔性龙门偏航对准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在刚性龙门系统中，偏航值为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X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和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轴正交对准。因此，无需偏航对准。但在柔性龙门系统中，会出现偏移。使用参数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GANTRYOFFSET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对准偏航。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GANTRYOFFSET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值是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Y1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和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Y2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参照点之间的差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(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距离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。通常来讲，参照点是电机索引或原点开关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4015" y="423545"/>
            <a:ext cx="4643755" cy="7207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marR="0" indent="0"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kern="1200" cap="none" spc="0" normalizeH="0" baseline="0" noProof="0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直播回顾</a:t>
            </a:r>
            <a:endParaRPr kumimoji="0" lang="zh-CN" altLang="en-US" sz="2600" b="1" i="0" kern="1200" cap="none" spc="0" normalizeH="0" baseline="0" noProof="0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05371" y="866696"/>
          <a:ext cx="5618776" cy="159986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04694"/>
                <a:gridCol w="1404694"/>
                <a:gridCol w="1404694"/>
                <a:gridCol w="1404694"/>
              </a:tblGrid>
              <a:tr h="4684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龙门主轴（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Master)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龙门从轴（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diff)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双绞线</a:t>
                      </a:r>
                      <a:endParaRPr lang="zh-CN" alt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微软雅黑" panose="020B0503020204020204" charset="-122"/>
                        </a:rPr>
                        <a:t>C3 </a:t>
                      </a:r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微软雅黑" panose="020B0503020204020204" charset="-122"/>
                        </a:rPr>
                        <a:t>龙门通信</a:t>
                      </a:r>
                      <a:endParaRPr lang="en-US" altLang="zh-CN" sz="1600" dirty="0">
                        <a:solidFill>
                          <a:schemeClr val="bg1"/>
                        </a:solidFill>
                        <a:effectLst/>
                        <a:latin typeface="+mj-ea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微软雅黑" panose="020B0503020204020204" charset="-122"/>
                        </a:rPr>
                        <a:t>信号描述</a:t>
                      </a:r>
                      <a:endParaRPr lang="zh-CN" altLang="en-US" sz="1600" b="0" i="0" dirty="0">
                        <a:solidFill>
                          <a:schemeClr val="bg1"/>
                        </a:solidFill>
                        <a:effectLst/>
                        <a:latin typeface="+mj-ea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</a:tr>
              <a:tr h="2864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一组 双绞线</a:t>
                      </a:r>
                      <a:endParaRPr lang="zh-CN" alt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串行数据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Tx+</a:t>
                      </a:r>
                      <a:endParaRPr lang="en-US" sz="1600" b="0" i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</a:tr>
              <a:tr h="2724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11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11</a:t>
                      </a:r>
                      <a:endParaRPr lang="en-US" altLang="zh-CN" sz="1600" b="0" i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串行数据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Tx-</a:t>
                      </a:r>
                      <a:endParaRPr lang="en-US" sz="1600" b="0" i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</a:tr>
              <a:tr h="2861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2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2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  <a:sym typeface="+mn-ea"/>
                        </a:rPr>
                        <a:t>一组 </a:t>
                      </a:r>
                      <a:r>
                        <a:rPr lang="zh-CN" altLang="en-US" sz="1600" b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双绞线</a:t>
                      </a:r>
                      <a:endParaRPr lang="zh-CN" altLang="en-US" sz="1600" b="0" i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串行数据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Rx+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</a:tr>
              <a:tr h="2863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12</a:t>
                      </a:r>
                      <a:endParaRPr lang="en-US" altLang="zh-CN" sz="1600" b="0" i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12</a:t>
                      </a:r>
                      <a:endParaRPr lang="en-US" altLang="zh-CN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串行数据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ea typeface="微软雅黑" panose="020B0503020204020204" charset="-122"/>
                        </a:rPr>
                        <a:t>Rx-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6109223" y="996565"/>
            <a:ext cx="5471633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C3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线是主从轴通讯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C3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线是主从轴通讯，分别将主轴（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Master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）和从轴（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Diff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）对应引脚连接起来。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必须使用双绞屏蔽线，屏蔽层单端必须接外壳。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作为龙门通讯数据传输，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GANTRYINTERFACE=0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GANTRYINTERAFCE=1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时，即使用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C8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096000" y="2782669"/>
            <a:ext cx="5471633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C8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线调试参数用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通过驱动器的地址进行区分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从而不用来回拔插调试线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为了调试方便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CDHD2S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中压驱动不支持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C8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菊花链做龙门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占位符 1"/>
          <p:cNvSpPr txBox="1"/>
          <p:nvPr>
            <p:custDataLst>
              <p:tags r:id="rId6"/>
            </p:custDataLst>
          </p:nvPr>
        </p:nvSpPr>
        <p:spPr>
          <a:xfrm>
            <a:off x="6096000" y="3877509"/>
            <a:ext cx="5944978" cy="253730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CDHD2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修改驱动器地址：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在示波器的终端界面执行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addr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指令，分别将主轴（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Master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）和差异轴（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diff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）设置为地址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和地址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、执行保存并重启驱动器、地址才有作用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、配置完主从地址后，插上菊花链，通过切换地址 链接到不同的驱动器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、切换方式：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\1 ENTER 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CDHD2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建议使用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servostudio2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软件调试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5" y="2593975"/>
            <a:ext cx="4815840" cy="2168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07645" y="4762500"/>
            <a:ext cx="4749800" cy="18700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设置电机参数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374015" y="1601470"/>
            <a:ext cx="3368040" cy="24345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从电机库中选择电机模型，写入驱动器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若是第三方电机则点击新电机，根据电机厂商提供的资料填写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可以将已设置好电机参数的一个轴参数备份到电脑，切换到另一台轴导入驱动器参数，这样可以减少一些步骤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56" y="1596072"/>
            <a:ext cx="6895498" cy="41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限定设置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374015" y="1595755"/>
            <a:ext cx="9508490" cy="302450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设置最大位置误差，先设置半圈或半个节距的值，位置环增益调好后可以设置到适当的值。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速度限定，初始值很小，如果不修改，很容易就报“J”故障。出于安全考虑，设置小于额定转速的值，初始速度设置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200.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最终位置环增益调好后可以设置到适当的值或最大值。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电流限定，初始值是0，出于安全考虑，建议设置到额定电流值，根据负载情况适当调整。初始可设置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或者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，因负载而定。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设置飞车保护：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设置禁止模式 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dismoded=2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设置飞车保护速度 </a:t>
            </a: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commerrvthresh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=100-300 </a:t>
            </a: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单位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mm/s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运动单位设置为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mm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设置飞车保护距离 </a:t>
            </a: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commerrpthresh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= 0.5-1</a:t>
            </a:r>
            <a:r>
              <a:rPr lang="zh-CN" altLang="en-US" sz="1600" dirty="0">
                <a:solidFill>
                  <a:schemeClr val="bg1"/>
                </a:solidFill>
                <a:sym typeface="+mn-ea"/>
              </a:rPr>
              <a:t>个电机节距</a:t>
            </a:r>
            <a:endParaRPr lang="zh-CN" altLang="en-US" sz="1600" dirty="0">
              <a:solidFill>
                <a:schemeClr val="bg1"/>
              </a:solidFill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电机安装确认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374015" y="1595755"/>
            <a:ext cx="9508490" cy="154940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注意：操作皆在电流环（opmode =2）下进行，若在位置环或速度环下进行，可能出现飞车事故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不建议在龙门结构上执行电机自动确认程序，需要手动确认电机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旋转电机：用zero模式找到相位角，并设置正确的mfbdir值。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直线电机：若不带霍尔，则执行phasefind命令即可，前提mfbdir值要正确。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   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      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若带霍尔，则需要用zero模式找到相位角，并设置正确的mfbdir值。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运行方向确认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5151755" y="3810635"/>
            <a:ext cx="5619115" cy="24345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连接1号地址主轴，把差异轴（2号）动力线拔出（禁止模式关闭也可以），在1号地址的专家界面执行电流环脚本，观察正电流运行的方向，并记录正方向。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连接2号驱动，将差异轴2号动力线接上，拔出主轴1号驱动器电机动力线，连接从轴2号的专家界面，执行电流环，若与主轴的正方向相反则，修改差异轴方向（即修改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varcom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指令</a:t>
            </a:r>
            <a:r>
              <a:rPr lang="en-US" altLang="zh-CN" sz="1600" dirty="0">
                <a:solidFill>
                  <a:schemeClr val="bg1"/>
                </a:solidFill>
                <a:sym typeface="微软雅黑" panose="020B0503020204020204" charset="-122"/>
              </a:rPr>
              <a:t>dir</a:t>
            </a: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）。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注意电流环一定要在不同位置执行出图示曲线。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809" y="1328310"/>
            <a:ext cx="5794496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hape 1212"/>
          <p:cNvSpPr txBox="1"/>
          <p:nvPr>
            <p:custDataLst>
              <p:tags r:id="rId5"/>
            </p:custDataLst>
          </p:nvPr>
        </p:nvSpPr>
        <p:spPr>
          <a:xfrm>
            <a:off x="467360" y="1280795"/>
            <a:ext cx="3430905" cy="489458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电流环确认脚本</a:t>
            </a: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：</a:t>
            </a:r>
            <a:endParaRPr sz="18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sz="18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k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opmode 2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recoff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record 12 1000 "icmd "iq "v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rectrig "imm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en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t 0.8   ;根据负载适当调整值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#Delay 30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t 0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#Delay 10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t -0.8   ;根据负载适当调整值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#Delay 30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k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#Plot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628713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通过界面设置龙门参数 - 设置基本参数1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374015" y="1595755"/>
            <a:ext cx="4945380" cy="154940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主轴参数设置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位置环界面&gt;&gt; 位置控制器方式&gt;&gt;5-HD controller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工作模式界面&gt;&gt; 工作模式&gt;&gt;串行位置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回零界面&gt;&gt; 回零类型&gt;&gt;可以从35种模式中选择任意一种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</p:txBody>
      </p:sp>
      <p:sp>
        <p:nvSpPr>
          <p:cNvPr id="2" name="Shape 1212"/>
          <p:cNvSpPr txBox="1"/>
          <p:nvPr>
            <p:custDataLst>
              <p:tags r:id="rId4"/>
            </p:custDataLst>
          </p:nvPr>
        </p:nvSpPr>
        <p:spPr>
          <a:xfrm>
            <a:off x="6052185" y="1722755"/>
            <a:ext cx="4945380" cy="125476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从轴参数设置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位置环界面&gt;&gt; 位置控制器方式&gt;&gt;5-HD controller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工作模式界面&gt;&gt; 工作模式&gt;&gt;串行位置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回零界面&gt;&gt; 回零类型&gt;&gt;设置为35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630618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通过界面设置龙门参数 - 设置基本参数</a:t>
            </a:r>
            <a:r>
              <a:rPr 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2</a:t>
            </a:r>
            <a:endParaRPr 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536575" y="1715770"/>
            <a:ext cx="2489200" cy="366522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lstStyle/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首先将电机推到极限位置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龙门架界面，如右图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选择主轴1，从轴2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选择龙门类型0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龙门指令类型1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  <a:p>
            <a:pPr marL="171450" indent="-17145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sym typeface="微软雅黑" panose="020B0503020204020204" charset="-122"/>
              </a:rPr>
              <a:t>设置龙门通信接口C3</a:t>
            </a:r>
            <a:endParaRPr lang="zh-CN" altLang="en-US" sz="1600" dirty="0">
              <a:solidFill>
                <a:schemeClr val="bg1"/>
              </a:solidFill>
              <a:sym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838" y="1639871"/>
            <a:ext cx="6911317" cy="41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9692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初级增益写入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0" name="Shape 1212"/>
          <p:cNvSpPr txBox="1"/>
          <p:nvPr>
            <p:custDataLst>
              <p:tags r:id="rId3"/>
            </p:custDataLst>
          </p:nvPr>
        </p:nvSpPr>
        <p:spPr>
          <a:xfrm>
            <a:off x="374015" y="1672590"/>
            <a:ext cx="4177665" cy="446532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lstStyle/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主轴初</a:t>
            </a: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级</a:t>
            </a:r>
            <a:r>
              <a:rPr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增益</a:t>
            </a: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：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\1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#Delay 100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CLEARFAULTS 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KNLUSERGAIN 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KNLD 32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KNLP 16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KNLI </a:t>
            </a:r>
            <a:r>
              <a:rPr lang="en-US" altLang="zh-CN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KNLIV </a:t>
            </a:r>
            <a:r>
              <a:rPr lang="en-US" altLang="zh-CN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nlfiltt1 3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nlfiltdamping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60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movesmoothmode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2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movesmoothavg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32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Lmjr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1</a:t>
            </a:r>
            <a:endParaRPr lang="en-US" altLang="zh-CN" sz="1600" dirty="0">
              <a:solidFill>
                <a:schemeClr val="bg1"/>
              </a:solidFill>
              <a:cs typeface="美的无界联动体" panose="02000500000000000000" pitchFamily="2" charset="-122"/>
              <a:sym typeface="+mn-ea"/>
            </a:endParaRPr>
          </a:p>
        </p:txBody>
      </p:sp>
      <p:sp>
        <p:nvSpPr>
          <p:cNvPr id="2" name="Shape 1212"/>
          <p:cNvSpPr txBox="1"/>
          <p:nvPr>
            <p:custDataLst>
              <p:tags r:id="rId4"/>
            </p:custDataLst>
          </p:nvPr>
        </p:nvSpPr>
        <p:spPr>
          <a:xfrm>
            <a:off x="6146165" y="1672590"/>
            <a:ext cx="4177665" cy="447675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从</a:t>
            </a:r>
            <a:r>
              <a:rPr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轴初</a:t>
            </a: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级</a:t>
            </a:r>
            <a:r>
              <a:rPr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增益</a:t>
            </a:r>
            <a:r>
              <a:rPr lang="zh-CN" sz="18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：</a:t>
            </a:r>
            <a:endParaRPr lang="zh-CN" altLang="en-US" sz="1600" dirty="0">
              <a:solidFill>
                <a:schemeClr val="bg1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\2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#Delay 100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CLEARFAULTS 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KNLUSERGAIN 0.1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KNLD 32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KNLP </a:t>
            </a:r>
            <a:r>
              <a:rPr lang="en-US" altLang="zh-CN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16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KNLI </a:t>
            </a:r>
            <a:r>
              <a:rPr lang="en-US" altLang="zh-CN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KNLIV </a:t>
            </a:r>
            <a:r>
              <a:rPr lang="en-US" altLang="zh-CN" sz="1600" dirty="0">
                <a:solidFill>
                  <a:schemeClr val="bg1"/>
                </a:solidFill>
                <a:cs typeface="美的无界联动体" panose="02000500000000000000" pitchFamily="2" charset="-122"/>
                <a:sym typeface="微软雅黑" panose="020B0503020204020204" charset="-122"/>
              </a:rPr>
              <a:t>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nlfiltt1 3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nlfiltdamping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60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movesmoothmode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2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movesmoothavg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32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indent="0"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600" dirty="0" err="1">
                <a:solidFill>
                  <a:schemeClr val="bg1"/>
                </a:solidFill>
                <a:sym typeface="+mn-ea"/>
              </a:rPr>
              <a:t>Lmjr</a:t>
            </a: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 1</a:t>
            </a:r>
            <a:endParaRPr lang="zh-CN" altLang="en-US" sz="1600" dirty="0">
              <a:solidFill>
                <a:schemeClr val="bg1"/>
              </a:solidFill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099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柔性龙门</a:t>
            </a: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对齐</a:t>
            </a: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" name="Shape 1212"/>
          <p:cNvSpPr txBox="1"/>
          <p:nvPr>
            <p:custDataLst>
              <p:tags r:id="rId3"/>
            </p:custDataLst>
          </p:nvPr>
        </p:nvSpPr>
        <p:spPr>
          <a:xfrm>
            <a:off x="598170" y="1096645"/>
            <a:ext cx="10831830" cy="1844675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spAutoFit/>
          </a:bodyPr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柔性龙门是相对于刚性龙门多了一个对齐功能，为了使龙门从轴相对于龙门主轴对齐，所以对齐设置只设置从轴。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对齐分为：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285750" marR="0" lvl="0" indent="-28575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回零对齐（电机使用的是非绝对值反馈，如增量反馈）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285750" marR="0" lvl="0" indent="-28575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使能对齐（电机使用的是绝对值反馈）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回零对齐，需要寻找外部信号，这个外部的信号我们建议客户使用Z信号（每个电机有唯一的Z信号；回零开关也可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以用，但是因为精度原因，一般不建立使用），这样更为精准。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035" y="2970530"/>
            <a:ext cx="6781800" cy="351726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322580" y="3747770"/>
          <a:ext cx="4488815" cy="2040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9205"/>
                <a:gridCol w="3229610"/>
              </a:tblGrid>
              <a:tr h="26543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050" kern="100" dirty="0">
                          <a:effectLst/>
                        </a:rPr>
                        <a:t>varcom</a:t>
                      </a:r>
                      <a:endParaRPr lang="en-US" altLang="zh-CN" sz="1050" kern="100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050" kern="100">
                          <a:effectLst/>
                        </a:rPr>
                        <a:t>描述</a:t>
                      </a:r>
                      <a:endParaRPr lang="zh-CN" altLang="en-US" sz="1050" kern="100"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417830">
                <a:tc>
                  <a:txBody>
                    <a:bodyPr/>
                    <a:p>
                      <a:pPr algn="l"/>
                      <a:r>
                        <a:rPr lang="en-US" altLang="zh-CN" sz="1050" kern="100" dirty="0">
                          <a:effectLst/>
                        </a:rPr>
                        <a:t>gantryalignmode</a:t>
                      </a:r>
                      <a:endParaRPr lang="en-US" altLang="zh-CN" sz="1050" kern="100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l"/>
                      <a:r>
                        <a:rPr lang="zh-CN" altLang="en-US" sz="1050" kern="100">
                          <a:effectLst/>
                        </a:rPr>
                        <a:t>龙门对齐模式：</a:t>
                      </a:r>
                      <a:r>
                        <a:rPr lang="en-US" altLang="zh-CN" sz="1050" kern="100">
                          <a:effectLst/>
                        </a:rPr>
                        <a:t>1-</a:t>
                      </a:r>
                      <a:r>
                        <a:rPr lang="zh-CN" altLang="en-US" sz="1050" kern="100">
                          <a:effectLst/>
                        </a:rPr>
                        <a:t>回零对齐；</a:t>
                      </a:r>
                      <a:r>
                        <a:rPr lang="en-US" altLang="zh-CN" sz="1050" kern="100">
                          <a:effectLst/>
                        </a:rPr>
                        <a:t>2-</a:t>
                      </a:r>
                      <a:r>
                        <a:rPr lang="zh-CN" altLang="en-US" sz="1050" kern="100">
                          <a:effectLst/>
                        </a:rPr>
                        <a:t>使能</a:t>
                      </a:r>
                      <a:r>
                        <a:rPr lang="zh-CN" altLang="en-US" sz="1050" kern="100">
                          <a:effectLst/>
                        </a:rPr>
                        <a:t>对齐</a:t>
                      </a:r>
                      <a:endParaRPr lang="zh-CN" altLang="en-US" sz="1050" kern="100"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429895">
                <a:tc>
                  <a:txBody>
                    <a:bodyPr/>
                    <a:p>
                      <a:pPr algn="l"/>
                      <a:r>
                        <a:rPr lang="en-US" sz="1050" kern="100">
                          <a:effectLst/>
                        </a:rPr>
                        <a:t>gantryoffset</a:t>
                      </a:r>
                      <a:endParaRPr lang="zh-CN" sz="105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l"/>
                      <a:r>
                        <a:rPr lang="zh-CN" altLang="en-US" sz="1050" kern="100" dirty="0">
                          <a:effectLst/>
                        </a:rPr>
                        <a:t>龙门对齐偏置值（从轴</a:t>
                      </a:r>
                      <a:r>
                        <a:rPr lang="en-US" altLang="zh-CN" sz="1050" kern="100" dirty="0">
                          <a:effectLst/>
                        </a:rPr>
                        <a:t>index</a:t>
                      </a:r>
                      <a:r>
                        <a:rPr lang="zh-CN" altLang="en-US" sz="1050" kern="100" dirty="0">
                          <a:effectLst/>
                        </a:rPr>
                        <a:t>在主轴</a:t>
                      </a:r>
                      <a:r>
                        <a:rPr lang="en-US" altLang="zh-CN" sz="1050" kern="100" dirty="0">
                          <a:effectLst/>
                        </a:rPr>
                        <a:t>index</a:t>
                      </a:r>
                      <a:r>
                        <a:rPr lang="zh-CN" altLang="en-US" sz="1050" kern="100" dirty="0">
                          <a:effectLst/>
                        </a:rPr>
                        <a:t>的正方向，则为</a:t>
                      </a:r>
                      <a:r>
                        <a:rPr lang="zh-CN" altLang="en-US" sz="1050" kern="100" dirty="0">
                          <a:effectLst/>
                        </a:rPr>
                        <a:t>正值）</a:t>
                      </a:r>
                      <a:endParaRPr lang="zh-CN" altLang="en-US" sz="1050" kern="100" dirty="0"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408305">
                <a:tc>
                  <a:txBody>
                    <a:bodyPr/>
                    <a:p>
                      <a:pPr algn="l"/>
                      <a:r>
                        <a:rPr lang="en-US" sz="1050" kern="100">
                          <a:effectLst/>
                          <a:sym typeface="+mn-ea"/>
                        </a:rPr>
                        <a:t>gantryoffsetst</a:t>
                      </a:r>
                      <a:endParaRPr lang="zh-CN" sz="105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l"/>
                      <a:r>
                        <a:rPr 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龙门偏置值是否生效</a:t>
                      </a:r>
                      <a:r>
                        <a:rPr lang="en-US" alt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:0-</a:t>
                      </a:r>
                      <a:r>
                        <a:rPr lang="zh-CN" altLang="en-US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不生效；</a:t>
                      </a:r>
                      <a:r>
                        <a:rPr lang="en-US" alt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1-</a:t>
                      </a:r>
                      <a:r>
                        <a:rPr lang="zh-CN" altLang="en-US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生效</a:t>
                      </a:r>
                      <a:endParaRPr lang="zh-CN" altLang="en-US" sz="105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18795">
                <a:tc>
                  <a:txBody>
                    <a:bodyPr/>
                    <a:p>
                      <a:pPr algn="l"/>
                      <a:r>
                        <a:rPr lang="en-US" altLang="zh-CN" sz="1050" kern="100" dirty="0">
                          <a:effectLst/>
                          <a:sym typeface="+mn-ea"/>
                        </a:rPr>
                        <a:t>gantryaligned</a:t>
                      </a:r>
                      <a:endParaRPr lang="zh-CN" sz="105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l"/>
                      <a:r>
                        <a:rPr 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龙门对齐状态：</a:t>
                      </a:r>
                      <a:r>
                        <a:rPr lang="en-US" alt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0-</a:t>
                      </a:r>
                      <a:r>
                        <a:rPr lang="zh-CN" altLang="en-US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没有对齐，</a:t>
                      </a:r>
                      <a:r>
                        <a:rPr lang="en-US" altLang="zh-CN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1-</a:t>
                      </a:r>
                      <a:r>
                        <a:rPr lang="zh-CN" altLang="en-US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完成</a:t>
                      </a:r>
                      <a:r>
                        <a:rPr lang="zh-CN" altLang="en-US" sz="1050" kern="10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对齐</a:t>
                      </a:r>
                      <a:endParaRPr lang="zh-CN" altLang="en-US" sz="105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7099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柔性龙门偏置值确认</a:t>
            </a: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" name="Shape 1212"/>
          <p:cNvSpPr txBox="1"/>
          <p:nvPr>
            <p:custDataLst>
              <p:tags r:id="rId3"/>
            </p:custDataLst>
          </p:nvPr>
        </p:nvSpPr>
        <p:spPr>
          <a:xfrm>
            <a:off x="802005" y="1133475"/>
            <a:ext cx="10163175" cy="47967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 </a:t>
            </a: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(方法一)把主从轴的gantrymode=0解除龙门，opmode=8，从轴动力线拔掉，主轴先使用HOMETYPE 34+homecmd回零。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主轴回零完成后，将从轴动力线插上，从轴上使能，从轴使用HOMETYPE 35位置清零。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将主轴使能断掉，主轴动力线拔掉，从轴使用HOMETYPE 34/33+homecmd 回零。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从轴回零过程中通过脚本触发监控PFB曲线，回零完成PFB瞬间变为0，记录pfb变为0之前的PFB数值。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重复以上方法3-5次得到的pfb数值，取几次pfb的平均值作为gantryoffset的值。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 (方法二)把主从轴的gantrymode=0解除龙门，opmode=8 从轴动力线拔掉，主轴先使用HOMETYPE 34+homecmd回零。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主轴回零完成后，将从轴动力线插上,切换到从轴，在终端输入 mfbraw 查看从轴的脉冲值 pluse1并记录。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从轴上使能后，主轴断使能并且拔掉主轴动力线，从轴使用HOMETYPE 34/33+homecmd回零，回零成功后，在从轴的终端输入 mfbraw 查看此时从轴的脉冲值 pluse2并记录。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重复以上步骤3-5次并且记录每次回零时的从轴mfbraw值pluse1和pluse2。计算gantryoffset的值：gantryoffset=pluse1-pluse2，每次计算出来的gantryoffset取平均值作为最终的gantryoffset值</a:t>
            </a:r>
            <a:r>
              <a:rPr lang="zh-CN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。</a:t>
            </a:r>
            <a:endParaRPr lang="zh-CN"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596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柔性龙门其他参数</a:t>
            </a: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确认</a:t>
            </a: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sp>
        <p:nvSpPr>
          <p:cNvPr id="11" name="Shape 1212"/>
          <p:cNvSpPr txBox="1"/>
          <p:nvPr>
            <p:custDataLst>
              <p:tags r:id="rId3"/>
            </p:custDataLst>
          </p:nvPr>
        </p:nvSpPr>
        <p:spPr>
          <a:xfrm>
            <a:off x="802005" y="1133475"/>
            <a:ext cx="10163175" cy="479679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square" lIns="38068" tIns="38068" rIns="38068" bIns="38068" numCol="1" anchor="t">
            <a:noAutofit/>
          </a:bodyPr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确认 gantryoffset 的</a:t>
            </a:r>
            <a:r>
              <a:rPr lang="zh-CN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方向</a:t>
            </a: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：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A. 往正方向回，先碰到主轴原点：gantryoffset 是正值。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B. 往正方向回，先碰到从轴原点：gantryoffset 是负值。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C. 往负方向回，先碰到主轴原点：gantryoffset 是负值。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D. 往负方向回，先碰到从轴原点：gantryoffset 是正值。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柔性回零设置-其他参数设置。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-打开龙门模式，分别在“终端”界面设置及检查相关参数：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主轴设置：gantrymode 1，gantrytype 1。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从轴设置：gantrymode 2，gantrytype 1，gantryoffset（测量值），gantryoffsetst 1， 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gantryalignmode 1</a:t>
            </a:r>
            <a:r>
              <a:rPr lang="zh-CN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（</a:t>
            </a:r>
            <a:r>
              <a:rPr lang="en-US" altLang="zh-CN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2</a:t>
            </a:r>
            <a:r>
              <a:rPr lang="zh-CN" altLang="en-US"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）</a:t>
            </a:r>
            <a:r>
              <a:rPr sz="1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微软雅黑" panose="020B0503020204020204" charset="-122"/>
              </a:rPr>
              <a:t>。</a:t>
            </a:r>
            <a:endParaRPr sz="16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sym typeface="微软雅黑" panose="020B0503020204020204" charset="-122"/>
            </a:endParaRPr>
          </a:p>
          <a:p>
            <a:pPr marL="0" marR="0" lvl="0" indent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defRPr sz="2000">
                <a:solidFill>
                  <a:srgbClr val="2323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596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龙门相关报警及处理方式</a:t>
            </a:r>
            <a:endParaRPr lang="zh-CN" altLang="en-US"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44195" y="989330"/>
          <a:ext cx="11326495" cy="5751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90"/>
                <a:gridCol w="607060"/>
                <a:gridCol w="2998470"/>
                <a:gridCol w="2044065"/>
                <a:gridCol w="808355"/>
                <a:gridCol w="2216150"/>
                <a:gridCol w="1932305"/>
              </a:tblGrid>
              <a:tr h="368300"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200" b="1" u="none" strike="noStrike">
                          <a:effectLst/>
                        </a:rPr>
                        <a:t>FLT</a:t>
                      </a:r>
                      <a:endParaRPr lang="zh-CN" altLang="en-US" sz="1200" b="1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200" b="1" u="none" strike="noStrike">
                          <a:effectLst/>
                        </a:rPr>
                        <a:t>#</a:t>
                      </a:r>
                      <a:endParaRPr lang="zh-CN" altLang="en-US" sz="1200" b="1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200" b="1" u="none" strike="noStrike">
                          <a:effectLst/>
                        </a:rPr>
                        <a:t>Fault Message</a:t>
                      </a:r>
                      <a:endParaRPr lang="zh-CN" altLang="en-US" sz="1200" b="1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200" b="1" u="none" strike="noStrike">
                          <a:effectLst/>
                        </a:rPr>
                        <a:t>Emergency (Fault) Error Code</a:t>
                      </a:r>
                      <a:endParaRPr lang="zh-CN" altLang="en-US" sz="1200" b="1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200" b="1" u="none" strike="noStrike">
                          <a:effectLst/>
                        </a:rPr>
                        <a:t>错误代码</a:t>
                      </a:r>
                      <a:endParaRPr lang="zh-CN" altLang="en-US" sz="1200" b="1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>
                          <a:effectLst/>
                        </a:rPr>
                        <a:t>中文描述</a:t>
                      </a:r>
                      <a:endParaRPr lang="en-US" altLang="zh-CN" sz="1200" b="1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>
                          <a:effectLst/>
                        </a:rPr>
                        <a:t>处理措施和方法</a:t>
                      </a:r>
                      <a:endParaRPr lang="zh-CN" altLang="en-US" sz="1200" b="1">
                        <a:effectLst/>
                      </a:endParaRPr>
                    </a:p>
                  </a:txBody>
                  <a:tcPr/>
                </a:tc>
              </a:tr>
              <a:tr h="279400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>
                          <a:effectLst/>
                          <a:sym typeface="+mn-ea"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129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Difference Axis Fault (Active Disable)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FF98h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龙门差动轴故障（活跃禁用）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龙门从轴有报警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24485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en-US" altLang="zh-CN" sz="1000">
                          <a:effectLst/>
                        </a:rPr>
                        <a:t>FLT</a:t>
                      </a:r>
                      <a:endParaRPr lang="en-US" altLang="zh-CN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130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Difference Axis Fault (not Active Disable)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FF99h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G2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龙门差动轴故障（非活跃禁用）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龙门从轴有报警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131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Inter-Drive Communication Fault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FF9Ah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G3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驱动器内部通信故障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一般是C3龙门线接线问题，应使用双绞带屏蔽的龙门连接线，且长度不宜过长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286385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132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Alignment Process Failed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FF9Bh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G4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龙门对准过程失败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柔性龙门对齐失败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63855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133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Difference Controller is Saturated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FF9Ch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G5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龙门差动控制器饱和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134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Did Not Receive PFB Ack from Partner Axis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FF9Dh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G6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龙门接收不到配对轴的位置反馈确认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一般是C3龙门线接线问题，应使用双绞带屏蔽的龙门连接线，且长度不宜过长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64490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135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FIFO Buffer is Higher than Expected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FF9Eh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G7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龙门FIFO缓冲器高于预期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63855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136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Too Many Communication Errors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FF9Fh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G8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通信错误过多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龙门通讯线有问题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63855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137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High Rate of Gantry Communication Errors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FFA0h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G9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龙门高通信错误率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龙门通讯线有问题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FLT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ctr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138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Gantry Did Not Receive Home Offset Ack from Partner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>
                        <a:buClrTx/>
                        <a:buSzTx/>
                        <a:buFontTx/>
                      </a:pPr>
                      <a:r>
                        <a:rPr lang="zh-CN" altLang="en-US" sz="1000" u="none" strike="noStrike">
                          <a:effectLst/>
                        </a:rPr>
                        <a:t>FFA1h</a:t>
                      </a:r>
                      <a:endParaRPr lang="zh-CN" altLang="en-US" sz="1000" u="none" strike="noStrike">
                        <a:effectLst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G10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龙门接收不到配对轴零位偏移确认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FLT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139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Gantry Partner Axis Did Not Enable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FFA2h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G11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龙门配对轴不启用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27813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FLT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>
                          <a:effectLst/>
                        </a:rPr>
                        <a:t>1</a:t>
                      </a:r>
                      <a:r>
                        <a:rPr lang="zh-CN" altLang="en-US" sz="1000">
                          <a:effectLst/>
                        </a:rPr>
                        <a:t>40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Gantry Partner Axis Reported a Fault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FFA3h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G12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龙门配对轴报告故障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龙门另一个轴有报警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26162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FLT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141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Gantry Homing Failed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FFA4h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G13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龙门回零失败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  <a:tr h="363855"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G15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龙门模式使能失败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effectLst/>
                        </a:rPr>
                        <a:t>龙门两个轴没有同时上使能</a:t>
                      </a:r>
                      <a:endParaRPr lang="zh-CN" altLang="en-US" sz="100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74015" y="423545"/>
            <a:ext cx="4643755" cy="596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600" b="1" dirty="0">
                <a:solidFill>
                  <a:srgbClr val="1DCCAA"/>
                </a:solidFill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+mn-ea"/>
              </a:rPr>
              <a:t>指令表</a:t>
            </a:r>
            <a:endParaRPr sz="2600" b="1" dirty="0">
              <a:solidFill>
                <a:srgbClr val="1DCCAA"/>
              </a:solidFill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25" y="423545"/>
            <a:ext cx="1751330" cy="381000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853440" y="1233170"/>
          <a:ext cx="10075545" cy="4437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4615"/>
                <a:gridCol w="3502025"/>
                <a:gridCol w="1336040"/>
                <a:gridCol w="3872865"/>
              </a:tblGrid>
              <a:tr h="19367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 dirty="0" err="1">
                          <a:effectLst/>
                        </a:rPr>
                        <a:t>VarCom</a:t>
                      </a:r>
                      <a:endParaRPr lang="en-US" sz="1000" b="1" i="0" u="none" strike="noStrike" dirty="0" err="1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描述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VarCom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描述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94970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GANTRYMODE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定义是否对两个龙门电动机位置的平均值或值差应用位置回路。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GANTRYMSTRICMD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龙门主控制器生成的电流命令（只读）。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3540">
                <a:tc rowSpan="2"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GANTRYCMDTYPE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定义龙门驱动器如何响应参照命令。定义驱动器将通过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GANTRYDIFFICMD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龙门差动控制器生成的电流命令（只读）。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4175">
                <a:tc vMerge="1">
                  <a:tcPr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EtherCAT/CANopen</a:t>
                      </a:r>
                      <a:r>
                        <a:rPr lang="zh-CN" altLang="en-US" sz="1000" u="none" strike="noStrike">
                          <a:effectLst/>
                        </a:rPr>
                        <a:t>对象和编码器模拟报告的位置反馈值。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GANTRYALIGN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启动对准龙门</a:t>
                      </a:r>
                      <a:r>
                        <a:rPr lang="en-US" altLang="zh-CN" sz="1000" u="none" strike="noStrike">
                          <a:effectLst/>
                        </a:rPr>
                        <a:t>Y</a:t>
                      </a:r>
                      <a:r>
                        <a:rPr lang="zh-CN" altLang="en-US" sz="1000" u="none" strike="noStrike">
                          <a:effectLst/>
                        </a:rPr>
                        <a:t>轴程序。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417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GANTRYALIGNMODE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定义柔性龙门系统的对准方法。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GANTRYALIGNED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表示龙门</a:t>
                      </a:r>
                      <a:r>
                        <a:rPr lang="en-US" altLang="zh-CN" sz="1000" u="none" strike="noStrike">
                          <a:effectLst/>
                        </a:rPr>
                        <a:t>Y</a:t>
                      </a:r>
                      <a:r>
                        <a:rPr lang="zh-CN" altLang="en-US" sz="1000" u="none" strike="noStrike">
                          <a:effectLst/>
                        </a:rPr>
                        <a:t>轴是否对准（只读）。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290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GANTRYTYPE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定义龙门结构为刚性或柔性。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GANTRYFINDOFF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表示查找</a:t>
                      </a:r>
                      <a:r>
                        <a:rPr lang="en-US" altLang="zh-CN" sz="1000" u="none" strike="noStrike">
                          <a:effectLst/>
                        </a:rPr>
                        <a:t>Y1</a:t>
                      </a:r>
                      <a:r>
                        <a:rPr lang="zh-CN" altLang="en-US" sz="1000" u="none" strike="noStrike">
                          <a:effectLst/>
                        </a:rPr>
                        <a:t>和</a:t>
                      </a:r>
                      <a:r>
                        <a:rPr lang="en-US" altLang="zh-CN" sz="1000" u="none" strike="noStrike">
                          <a:effectLst/>
                        </a:rPr>
                        <a:t>Y2</a:t>
                      </a:r>
                      <a:r>
                        <a:rPr lang="zh-CN" altLang="en-US" sz="1000" u="none" strike="noStrike">
                          <a:effectLst/>
                        </a:rPr>
                        <a:t>参照点差值（距离）程序。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417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GANTRYCOMMSTATE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表示龙门驱动器是否正在通信。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GANTRYFINDOFFST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表示龙门偏移查找程序状态。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3540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GANTRYINTERFACE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定义连接龙门驱动器之间的通信电缆使用的控制器接口。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GANTRYOFFSET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altLang="zh-CN" sz="1000" u="none" strike="noStrike">
                          <a:effectLst/>
                        </a:rPr>
                        <a:t>Y1</a:t>
                      </a:r>
                      <a:r>
                        <a:rPr lang="zh-CN" altLang="en-US" sz="1000" u="none" strike="noStrike">
                          <a:effectLst/>
                        </a:rPr>
                        <a:t>和</a:t>
                      </a:r>
                      <a:r>
                        <a:rPr lang="en-US" altLang="zh-CN" sz="1000" u="none" strike="noStrike">
                          <a:effectLst/>
                        </a:rPr>
                        <a:t>Y2</a:t>
                      </a:r>
                      <a:r>
                        <a:rPr lang="zh-CN" altLang="en-US" sz="1000" u="none" strike="noStrike">
                          <a:effectLst/>
                        </a:rPr>
                        <a:t>参照点之间的距离差。柔性龙门系统所需值。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</a:tr>
              <a:tr h="38417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GANTRYMSTRPFB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1000" u="none" strike="noStrike" dirty="0">
                          <a:effectLst/>
                        </a:rPr>
                        <a:t>=</a:t>
                      </a:r>
                      <a:r>
                        <a:rPr lang="zh-CN" altLang="en-US" sz="1000" u="none" strike="noStrike" dirty="0">
                          <a:effectLst/>
                        </a:rPr>
                        <a:t>（</a:t>
                      </a:r>
                      <a:r>
                        <a:rPr lang="en-US" altLang="zh-CN" sz="1000" u="none" strike="noStrike" dirty="0">
                          <a:effectLst/>
                        </a:rPr>
                        <a:t>Y1+Y2</a:t>
                      </a:r>
                      <a:r>
                        <a:rPr lang="zh-CN" altLang="en-US" sz="1000" u="none" strike="noStrike" dirty="0">
                          <a:effectLst/>
                        </a:rPr>
                        <a:t>）</a:t>
                      </a:r>
                      <a:r>
                        <a:rPr lang="en-US" altLang="zh-CN" sz="1000" u="none" strike="noStrike" dirty="0">
                          <a:effectLst/>
                        </a:rPr>
                        <a:t>/2</a:t>
                      </a:r>
                      <a:r>
                        <a:rPr lang="zh-CN" altLang="en-US" sz="1000" u="none" strike="noStrike" dirty="0">
                          <a:effectLst/>
                        </a:rPr>
                        <a:t>（只读）。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GANTRYOFFSETST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表示存储的</a:t>
                      </a:r>
                      <a:r>
                        <a:rPr lang="en-US" sz="1000" u="none" strike="noStrike">
                          <a:effectLst/>
                        </a:rPr>
                        <a:t>GANTRYOFFSET</a:t>
                      </a:r>
                      <a:r>
                        <a:rPr lang="zh-CN" altLang="en-US" sz="1000" u="none" strike="noStrike">
                          <a:effectLst/>
                        </a:rPr>
                        <a:t>值是否有效，是否可用于对准程序。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3540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GANTRYDIFFPFB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1000" u="none" strike="noStrike" dirty="0">
                          <a:effectLst/>
                        </a:rPr>
                        <a:t>=</a:t>
                      </a:r>
                      <a:r>
                        <a:rPr lang="zh-CN" altLang="en-US" sz="1000" u="none" strike="noStrike" dirty="0">
                          <a:effectLst/>
                        </a:rPr>
                        <a:t>（</a:t>
                      </a:r>
                      <a:r>
                        <a:rPr lang="en-US" altLang="zh-CN" sz="1000" u="none" strike="noStrike" dirty="0">
                          <a:effectLst/>
                        </a:rPr>
                        <a:t>Y1-Y2</a:t>
                      </a:r>
                      <a:r>
                        <a:rPr lang="zh-CN" altLang="en-US" sz="1000" u="none" strike="noStrike" dirty="0">
                          <a:effectLst/>
                        </a:rPr>
                        <a:t>）（只读）。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GANTRYPRTNRMFB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第二（配对）龙门电动机位置（只读）。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8417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GANTRYMSTRVFB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龙门主位置反馈值</a:t>
                      </a:r>
                      <a:r>
                        <a:rPr lang="en-US" altLang="zh-CN" sz="1000" u="none" strike="noStrike" dirty="0">
                          <a:effectLst/>
                        </a:rPr>
                        <a:t>=</a:t>
                      </a:r>
                      <a:r>
                        <a:rPr lang="zh-CN" altLang="en-US" sz="1000" u="none" strike="noStrike" dirty="0">
                          <a:effectLst/>
                        </a:rPr>
                        <a:t>（</a:t>
                      </a:r>
                      <a:r>
                        <a:rPr lang="en-US" altLang="zh-CN" sz="1000" u="none" strike="noStrike" dirty="0">
                          <a:effectLst/>
                        </a:rPr>
                        <a:t>V1+V2</a:t>
                      </a:r>
                      <a:r>
                        <a:rPr lang="zh-CN" altLang="en-US" sz="1000" u="none" strike="noStrike" dirty="0">
                          <a:effectLst/>
                        </a:rPr>
                        <a:t>）</a:t>
                      </a:r>
                      <a:r>
                        <a:rPr lang="en-US" altLang="zh-CN" sz="1000" u="none" strike="noStrike" dirty="0">
                          <a:effectLst/>
                        </a:rPr>
                        <a:t>/2</a:t>
                      </a:r>
                      <a:r>
                        <a:rPr lang="zh-CN" altLang="en-US" sz="1000" u="none" strike="noStrike" dirty="0">
                          <a:effectLst/>
                        </a:rPr>
                        <a:t>（只读）。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GANTRYPRTNRICMD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>
                          <a:effectLst/>
                        </a:rPr>
                        <a:t>第二（配对）龙门轴电流命令（只读）。</a:t>
                      </a:r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  <a:tr h="394335"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GANTRYDIFFVFB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龙门差动位置反馈值</a:t>
                      </a:r>
                      <a:r>
                        <a:rPr lang="en-US" altLang="zh-CN" sz="1000" u="none" strike="noStrike" dirty="0">
                          <a:effectLst/>
                        </a:rPr>
                        <a:t>=</a:t>
                      </a:r>
                      <a:r>
                        <a:rPr lang="zh-CN" altLang="en-US" sz="1000" u="none" strike="noStrike" dirty="0">
                          <a:effectLst/>
                        </a:rPr>
                        <a:t>（</a:t>
                      </a:r>
                      <a:r>
                        <a:rPr lang="en-US" altLang="zh-CN" sz="1000" u="none" strike="noStrike" dirty="0">
                          <a:effectLst/>
                        </a:rPr>
                        <a:t>V1-V2</a:t>
                      </a:r>
                      <a:r>
                        <a:rPr lang="zh-CN" altLang="en-US" sz="1000" u="none" strike="noStrike" dirty="0">
                          <a:effectLst/>
                        </a:rPr>
                        <a:t>）（只读）。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GANTRYPRTNRVFB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8360" marR="8360" marT="8360" marB="0" anchor="ctr"/>
                </a:tc>
                <a:tc>
                  <a:txBody>
                    <a:bodyPr/>
                    <a:p>
                      <a:pPr algn="l" rtl="0" fontAlgn="ctr"/>
                      <a:r>
                        <a:rPr lang="zh-CN" altLang="en-US" sz="1000" u="none" strike="noStrike" dirty="0">
                          <a:effectLst/>
                        </a:rPr>
                        <a:t>第二（配对）龙门电动机速度（只读）。</a:t>
                      </a:r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8360" marR="8360" marT="8360" marB="0" anchor="ctr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7000">
              <a:srgbClr val="1DCCAA">
                <a:alpha val="100000"/>
                <a:lumMod val="63000"/>
              </a:srgbClr>
            </a:gs>
            <a:gs pos="0">
              <a:schemeClr val="tx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140" y="4881880"/>
            <a:ext cx="2585720" cy="56261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774440" y="2753360"/>
            <a:ext cx="4643755" cy="11722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spc="1200" dirty="0">
                <a:solidFill>
                  <a:schemeClr val="bg1"/>
                </a:solidFill>
                <a:uFillTx/>
                <a:latin typeface="美的无界联动体" panose="02000500000000000000" pitchFamily="2" charset="-122"/>
                <a:ea typeface="美的无界联动体" panose="02000500000000000000" pitchFamily="2" charset="-122"/>
                <a:cs typeface="美的无界联动体" panose="02000500000000000000" pitchFamily="2" charset="-122"/>
                <a:sym typeface="微软雅黑" panose="020B0503020204020204" charset="-122"/>
              </a:rPr>
              <a:t>THANKS</a:t>
            </a:r>
            <a:endParaRPr lang="en-US" sz="4800" b="1" spc="1200" dirty="0">
              <a:solidFill>
                <a:schemeClr val="bg1"/>
              </a:solidFill>
              <a:uFillTx/>
              <a:latin typeface="美的无界联动体" panose="02000500000000000000" pitchFamily="2" charset="-122"/>
              <a:ea typeface="美的无界联动体" panose="02000500000000000000" pitchFamily="2" charset="-122"/>
              <a:cs typeface="美的无界联动体" panose="02000500000000000000" pitchFamily="2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46680" y="55937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3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4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5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6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7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8.xml><?xml version="1.0" encoding="utf-8"?>
<p:tagLst xmlns:p="http://schemas.openxmlformats.org/presentationml/2006/main">
  <p:tag name="KSO_WM_UNIT_TABLE_BEAUTIFY" val="smartTable{2012cb66-58e5-49d5-9e44-ea7f047dfb78}"/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UNIT_PLACING_PICTURE_USER_VIEWPORT" val="{&quot;height&quot;:3415,&quot;width&quot;:7584}"/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2945,&quot;width&quot;:7480}"/>
  <p:tag name="KSO_WM_BEAUTIFY_FLAG" val=""/>
</p:tagLst>
</file>

<file path=ppt/tags/tag14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15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16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17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18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19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0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1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2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3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4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5.xml><?xml version="1.0" encoding="utf-8"?>
<p:tagLst xmlns:p="http://schemas.openxmlformats.org/presentationml/2006/main">
  <p:tag name="TABLE_ENDDRAG_ORIGIN_RECT" val="353*139"/>
  <p:tag name="TABLE_ENDDRAG_RECT" val="25*283*353*139"/>
</p:tagLst>
</file>

<file path=ppt/tags/tag26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</p:tagLst>
</file>

<file path=ppt/tags/tag27.xml><?xml version="1.0" encoding="utf-8"?>
<p:tagLst xmlns:p="http://schemas.openxmlformats.org/presentationml/2006/main">
  <p:tag name="KSO_WM_DIAGRAM_VIRTUALLY_FRAME" val="{&quot;height&quot;:184.41322834645672,&quot;left&quot;:27.45,&quot;top&quot;:336.15,&quot;width&quot;:829.5643307086615}"/>
  <p:tag name="KSO_WM_BEAUTIFY_FLAG" val=""/>
</p:tagLst>
</file>

<file path=ppt/tags/tag28.xml><?xml version="1.0" encoding="utf-8"?>
<p:tagLst xmlns:p="http://schemas.openxmlformats.org/presentationml/2006/main">
  <p:tag name="TABLE_ENDDRAG_ORIGIN_RECT" val="891*452"/>
  <p:tag name="TABLE_ENDDRAG_RECT" val="42*77*891*452"/>
</p:tagLst>
</file>

<file path=ppt/tags/tag29.xml><?xml version="1.0" encoding="utf-8"?>
<p:tagLst xmlns:p="http://schemas.openxmlformats.org/presentationml/2006/main">
  <p:tag name="TABLE_ENDDRAG_ORIGIN_RECT" val="793*349"/>
  <p:tag name="TABLE_ENDDRAG_RECT" val="49*97*793*349"/>
</p:tagLst>
</file>

<file path=ppt/tags/tag30.xml><?xml version="1.0" encoding="utf-8"?>
<p:tagLst xmlns:p="http://schemas.openxmlformats.org/presentationml/2006/main">
  <p:tag name="COMMONDATA" val="eyJoZGlkIjoiY2E4NzY0MTEzNmU1ODJiOWFjMWUxOWI2NjcxOGYyZDcifQ=="/>
  <p:tag name="commondata" val="eyJoZGlkIjoiZGQyNWE0ZGUwNmFjMjgyMGU5MjdjNmRmYWUyNGY0OTIifQ=="/>
  <p:tag name="KSO_WPP_MARK_KEY" val="c41d1bc3-1e9e-4af6-9810-7d31c3a9d4c8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tlCol="0" anchor="ctr"/>
      <a:lstStyle>
        <a:defPPr algn="ctr">
          <a:defRPr lang="zh-CN" altLang="en-US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rvotronix Presentation Template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6278</Words>
  <Application>WPS 演示</Application>
  <PresentationFormat>宽屏</PresentationFormat>
  <Paragraphs>579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Calibri</vt:lpstr>
      <vt:lpstr>Arial</vt:lpstr>
      <vt:lpstr>Helvetica Light</vt:lpstr>
      <vt:lpstr>Helvetica</vt:lpstr>
      <vt:lpstr>微软雅黑</vt:lpstr>
      <vt:lpstr>美的无界联动体</vt:lpstr>
      <vt:lpstr>Arial Unicode MS</vt:lpstr>
      <vt:lpstr>Times New Roman</vt:lpstr>
      <vt:lpstr>Calibri</vt:lpstr>
      <vt:lpstr>WPS</vt:lpstr>
      <vt:lpstr>Servotronix Presentation Template 2017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Nning</cp:lastModifiedBy>
  <cp:revision>370</cp:revision>
  <dcterms:created xsi:type="dcterms:W3CDTF">2024-04-23T04:37:00Z</dcterms:created>
  <dcterms:modified xsi:type="dcterms:W3CDTF">2025-03-13T09:47:22Z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78039999AD1540BF80438527FF05A46F_13</vt:lpwstr>
  </property>
</Properties>
</file>