
<file path=[Content_Types].xml><?xml version="1.0" encoding="utf-8"?>
<Types xmlns="http://schemas.openxmlformats.org/package/2006/content-types">
  <Default Extension="png" ContentType="image/png"/>
  <Default Extension="tmp" ContentType="image/png"/>
  <Default Extension="bin" ContentType="application/vnd.openxmlformats-officedocument.oleObject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31"/>
  </p:notesMasterIdLst>
  <p:handoutMasterIdLst>
    <p:handoutMasterId r:id="rId32"/>
  </p:handoutMasterIdLst>
  <p:sldIdLst>
    <p:sldId id="269" r:id="rId5"/>
    <p:sldId id="418" r:id="rId6"/>
    <p:sldId id="386" r:id="rId7"/>
    <p:sldId id="387" r:id="rId8"/>
    <p:sldId id="390" r:id="rId9"/>
    <p:sldId id="389" r:id="rId10"/>
    <p:sldId id="530" r:id="rId11"/>
    <p:sldId id="391" r:id="rId12"/>
    <p:sldId id="392" r:id="rId13"/>
    <p:sldId id="531" r:id="rId14"/>
    <p:sldId id="537" r:id="rId15"/>
    <p:sldId id="540" r:id="rId16"/>
    <p:sldId id="542" r:id="rId17"/>
    <p:sldId id="541" r:id="rId18"/>
    <p:sldId id="544" r:id="rId19"/>
    <p:sldId id="545" r:id="rId20"/>
    <p:sldId id="546" r:id="rId21"/>
    <p:sldId id="543" r:id="rId22"/>
    <p:sldId id="615" r:id="rId23"/>
    <p:sldId id="547" r:id="rId24"/>
    <p:sldId id="613" r:id="rId25"/>
    <p:sldId id="548" r:id="rId26"/>
    <p:sldId id="549" r:id="rId27"/>
    <p:sldId id="616" r:id="rId28"/>
    <p:sldId id="551" r:id="rId29"/>
    <p:sldId id="617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Styl jasny 1 — Ak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D083AE6-46FA-4A59-8FB0-9F97EB10719F}" styleName="Styl jasny 3 — Ak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0A1B5D5-9B99-4C35-A422-299274C87663}" styleName="Mittlere Formatvorlage 1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Mittlere Formatvorlage 1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DBED569-4797-4DF1-A0F4-6AAB3CD982D8}" styleName="Helle Formatvorlage 3 - Akz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73F8A54-F971-430D-9108-034FE38666EA}" styleName="ABB Default Table">
    <a:wholeTbl>
      <a:tcTxStyle>
        <a:fontRef idx="minor">
          <a:prstClr val="black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 w="0" cmpd="sng">
              <a:solidFill>
                <a:schemeClr val="dk1"/>
              </a:solidFill>
            </a:ln>
          </a:bottom>
          <a:insideH>
            <a:ln w="75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lt1"/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/>
          </a:solidFill>
        </a:fill>
      </a:tcStyle>
    </a:band1V>
    <a:band2V>
      <a:tcStyle>
        <a:tcBdr/>
      </a:tcStyle>
    </a:band2V>
    <a:lastCol>
      <a:tcTxStyle b="off">
        <a:fontRef idx="minor">
          <a:schemeClr val="dk1"/>
        </a:fontRef>
        <a:schemeClr val="dk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hemeClr val="dk1"/>
        </a:fontRef>
        <a:schemeClr val="dk1"/>
      </a:tcTxStyle>
      <a:tcStyle>
        <a:tcBdr/>
        <a:fill>
          <a:solidFill>
            <a:schemeClr val="lt1"/>
          </a:solidFill>
        </a:fill>
      </a:tcStyle>
    </a:firstCol>
    <a:lastRow>
      <a:tcTxStyle b="off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tx2"/>
      </a:tcTxStyle>
      <a:tcStyle>
        <a:tcBdr>
          <a:bottom>
            <a:ln w="15000" cmpd="sng">
              <a:solidFill>
                <a:schemeClr val="dk1"/>
              </a:solidFill>
            </a:ln>
          </a:bottom>
        </a:tcBdr>
        <a:fill>
          <a:solidFill>
            <a:schemeClr val="lt1"/>
          </a:solidFill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34" autoAdjust="0"/>
    <p:restoredTop sz="92326" autoAdjust="0"/>
  </p:normalViewPr>
  <p:slideViewPr>
    <p:cSldViewPr snapToGrid="0" snapToObjects="1" showGuides="1">
      <p:cViewPr varScale="1">
        <p:scale>
          <a:sx n="67" d="100"/>
          <a:sy n="67" d="100"/>
        </p:scale>
        <p:origin x="870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4" d="100"/>
          <a:sy n="84" d="100"/>
        </p:scale>
        <p:origin x="-3804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image" Target="../media/image32.jp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image" Target="../media/image32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E83455-D6F1-44A3-B4B1-D950CF9130A9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B3A0906-2C10-4B71-8EC4-577F594DAE73}">
      <dgm:prSet phldrT="[Text]" custT="1"/>
      <dgm:spPr>
        <a:solidFill>
          <a:srgbClr val="00B0F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170688" tIns="170688" rIns="170688" bIns="170688" numCol="1" spcCol="1270" anchor="t" anchorCtr="0"/>
        <a:lstStyle/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>
              <a:solidFill>
                <a:srgbClr val="FFFFFF"/>
              </a:solidFill>
              <a:latin typeface="ABBvoiceOffice"/>
              <a:ea typeface="ABBvoiceOffice"/>
              <a:cs typeface="ABBvoiceOffice"/>
            </a:rPr>
            <a:t>惯量较高</a:t>
          </a:r>
          <a:endParaRPr lang="en-US" altLang="zh-CN" sz="2400" kern="1200" dirty="0">
            <a:solidFill>
              <a:srgbClr val="FFFFFF"/>
            </a:solidFill>
            <a:latin typeface="ABBvoiceOffice"/>
            <a:ea typeface="ABBvoiceOffice"/>
            <a:cs typeface="ABBvoiceOffice"/>
          </a:endParaRPr>
        </a:p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>
              <a:solidFill>
                <a:srgbClr val="FFFFFF"/>
              </a:solidFill>
              <a:latin typeface="ABBvoiceOffice"/>
              <a:ea typeface="ABBvoiceOffice"/>
              <a:cs typeface="ABBvoiceOffice"/>
            </a:rPr>
            <a:t>速度较低</a:t>
          </a:r>
          <a:endParaRPr lang="en-US" altLang="zh-CN" sz="2400" kern="1200" dirty="0">
            <a:solidFill>
              <a:srgbClr val="FFFFFF"/>
            </a:solidFill>
            <a:latin typeface="ABBvoiceOffice"/>
            <a:ea typeface="ABBvoiceOffice"/>
            <a:cs typeface="ABBvoiceOffice"/>
          </a:endParaRPr>
        </a:p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>
              <a:solidFill>
                <a:srgbClr val="FFFFFF"/>
              </a:solidFill>
              <a:latin typeface="ABBvoiceOffice"/>
              <a:ea typeface="ABBvoiceOffice"/>
              <a:cs typeface="ABBvoiceOffice"/>
            </a:rPr>
            <a:t>扭矩大</a:t>
          </a:r>
          <a:endParaRPr lang="en-US" sz="2400" kern="1200" dirty="0">
            <a:solidFill>
              <a:srgbClr val="FFFFFF"/>
            </a:solidFill>
            <a:latin typeface="ABBvoiceOffice"/>
            <a:ea typeface="ABBvoiceOffice"/>
            <a:cs typeface="ABBvoiceOffice"/>
          </a:endParaRPr>
        </a:p>
      </dgm:t>
    </dgm:pt>
    <dgm:pt modelId="{D80E4A97-16FB-4378-A5CA-947784C24653}" type="parTrans" cxnId="{3790A737-E457-4F1A-B1A6-40A1B1F3567A}">
      <dgm:prSet/>
      <dgm:spPr/>
      <dgm:t>
        <a:bodyPr/>
        <a:lstStyle/>
        <a:p>
          <a:endParaRPr lang="en-US"/>
        </a:p>
      </dgm:t>
    </dgm:pt>
    <dgm:pt modelId="{DB378FCB-C2FF-4A22-AB47-CF05B010DCF1}" type="sibTrans" cxnId="{3790A737-E457-4F1A-B1A6-40A1B1F3567A}">
      <dgm:prSet/>
      <dgm:spPr/>
      <dgm:t>
        <a:bodyPr/>
        <a:lstStyle/>
        <a:p>
          <a:endParaRPr lang="en-US"/>
        </a:p>
      </dgm:t>
    </dgm:pt>
    <dgm:pt modelId="{201D9B46-376C-41B4-978A-0DE41E06FE8B}">
      <dgm:prSet phldrT="[Text]" custT="1"/>
      <dgm:spPr>
        <a:solidFill>
          <a:srgbClr val="00B0F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170688" tIns="170688" rIns="170688" bIns="170688" numCol="1" spcCol="1270" anchor="t" anchorCtr="0"/>
        <a:lstStyle/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>
              <a:solidFill>
                <a:srgbClr val="FFFFFF"/>
              </a:solidFill>
              <a:latin typeface="ABBvoiceOffice"/>
              <a:ea typeface="ABBvoiceOffice"/>
              <a:cs typeface="ABBvoiceOffice"/>
            </a:rPr>
            <a:t>惯量较低</a:t>
          </a:r>
          <a:endParaRPr lang="en-US" altLang="zh-CN" sz="2400" kern="1200" dirty="0">
            <a:solidFill>
              <a:srgbClr val="FFFFFF"/>
            </a:solidFill>
            <a:latin typeface="ABBvoiceOffice"/>
            <a:ea typeface="ABBvoiceOffice"/>
            <a:cs typeface="ABBvoiceOffice"/>
          </a:endParaRPr>
        </a:p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>
              <a:solidFill>
                <a:srgbClr val="FFFFFF"/>
              </a:solidFill>
              <a:latin typeface="ABBvoiceOffice"/>
              <a:ea typeface="ABBvoiceOffice"/>
              <a:cs typeface="ABBvoiceOffice"/>
            </a:rPr>
            <a:t>速度较高</a:t>
          </a:r>
          <a:endParaRPr lang="en-US" altLang="zh-CN" sz="2400" kern="1200" dirty="0">
            <a:solidFill>
              <a:srgbClr val="FFFFFF"/>
            </a:solidFill>
            <a:latin typeface="ABBvoiceOffice"/>
            <a:ea typeface="ABBvoiceOffice"/>
            <a:cs typeface="ABBvoiceOffice"/>
          </a:endParaRPr>
        </a:p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>
              <a:solidFill>
                <a:srgbClr val="FFFFFF"/>
              </a:solidFill>
              <a:latin typeface="ABBvoiceOffice"/>
              <a:ea typeface="ABBvoiceOffice"/>
              <a:cs typeface="ABBvoiceOffice"/>
            </a:rPr>
            <a:t>扭矩小</a:t>
          </a:r>
          <a:endParaRPr lang="en-US" sz="2400" kern="1200" dirty="0">
            <a:solidFill>
              <a:srgbClr val="FFFFFF"/>
            </a:solidFill>
            <a:latin typeface="ABBvoiceOffice"/>
            <a:ea typeface="ABBvoiceOffice"/>
            <a:cs typeface="ABBvoiceOffice"/>
          </a:endParaRPr>
        </a:p>
      </dgm:t>
    </dgm:pt>
    <dgm:pt modelId="{2F273A8D-EB44-4704-B2B6-3F7893C988BE}" type="parTrans" cxnId="{E7720602-29BD-47D8-9C38-01622F592BD6}">
      <dgm:prSet/>
      <dgm:spPr/>
      <dgm:t>
        <a:bodyPr/>
        <a:lstStyle/>
        <a:p>
          <a:endParaRPr lang="en-US"/>
        </a:p>
      </dgm:t>
    </dgm:pt>
    <dgm:pt modelId="{DF85818D-8918-4BC0-A23D-EEF0534B3E4C}" type="sibTrans" cxnId="{E7720602-29BD-47D8-9C38-01622F592BD6}">
      <dgm:prSet/>
      <dgm:spPr/>
      <dgm:t>
        <a:bodyPr/>
        <a:lstStyle/>
        <a:p>
          <a:endParaRPr lang="en-US"/>
        </a:p>
      </dgm:t>
    </dgm:pt>
    <dgm:pt modelId="{C3415198-3D3E-41FE-95D7-E73C23527F4D}" type="pres">
      <dgm:prSet presAssocID="{C4E83455-D6F1-44A3-B4B1-D950CF9130A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DF0AF532-98A2-4904-919A-ECE79FD00DBA}" type="pres">
      <dgm:prSet presAssocID="{C4E83455-D6F1-44A3-B4B1-D950CF9130A9}" presName="bkgdShp" presStyleLbl="alignAccFollowNode1" presStyleIdx="0" presStyleCnt="1"/>
      <dgm:spPr/>
    </dgm:pt>
    <dgm:pt modelId="{E92EE663-F8E9-408D-8F54-FFA85C73163E}" type="pres">
      <dgm:prSet presAssocID="{C4E83455-D6F1-44A3-B4B1-D950CF9130A9}" presName="linComp" presStyleCnt="0"/>
      <dgm:spPr/>
    </dgm:pt>
    <dgm:pt modelId="{34B78341-5A16-4F6E-AB52-E568F5236C5A}" type="pres">
      <dgm:prSet presAssocID="{1B3A0906-2C10-4B71-8EC4-577F594DAE73}" presName="compNode" presStyleCnt="0"/>
      <dgm:spPr/>
    </dgm:pt>
    <dgm:pt modelId="{0D65F956-EDCC-4F72-ABD5-BCF2D129C4B0}" type="pres">
      <dgm:prSet presAssocID="{1B3A0906-2C10-4B71-8EC4-577F594DAE73}" presName="node" presStyleLbl="node1" presStyleIdx="0" presStyleCnt="2">
        <dgm:presLayoutVars>
          <dgm:bulletEnabled val="1"/>
        </dgm:presLayoutVars>
      </dgm:prSet>
      <dgm:spPr>
        <a:xfrm rot="10800000">
          <a:off x="168807" y="1790937"/>
          <a:ext cx="2508499" cy="2188924"/>
        </a:xfrm>
        <a:prstGeom prst="round2SameRect">
          <a:avLst>
            <a:gd name="adj1" fmla="val 10500"/>
            <a:gd name="adj2" fmla="val 0"/>
          </a:avLst>
        </a:prstGeom>
      </dgm:spPr>
      <dgm:t>
        <a:bodyPr/>
        <a:lstStyle/>
        <a:p>
          <a:endParaRPr lang="zh-CN" altLang="en-US"/>
        </a:p>
      </dgm:t>
    </dgm:pt>
    <dgm:pt modelId="{FE22F608-7005-4A9C-986F-11BCBBB77045}" type="pres">
      <dgm:prSet presAssocID="{1B3A0906-2C10-4B71-8EC4-577F594DAE73}" presName="invisiNode" presStyleLbl="node1" presStyleIdx="0" presStyleCnt="2"/>
      <dgm:spPr/>
    </dgm:pt>
    <dgm:pt modelId="{BB59D18A-0412-44D7-9BC5-6CF17C348C65}" type="pres">
      <dgm:prSet presAssocID="{1B3A0906-2C10-4B71-8EC4-577F594DAE73}" presName="imagNode" presStyleLbl="fgImgPlace1" presStyleIdx="0" presStyleCnt="2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6000" b="-26000"/>
          </a:stretch>
        </a:blipFill>
      </dgm:spPr>
    </dgm:pt>
    <dgm:pt modelId="{EF0F388B-AE6C-4D83-8C0D-AE74B2946ED9}" type="pres">
      <dgm:prSet presAssocID="{DB378FCB-C2FF-4A22-AB47-CF05B010DCF1}" presName="sibTrans" presStyleLbl="sibTrans2D1" presStyleIdx="0" presStyleCnt="0"/>
      <dgm:spPr/>
      <dgm:t>
        <a:bodyPr/>
        <a:lstStyle/>
        <a:p>
          <a:endParaRPr lang="zh-CN" altLang="en-US"/>
        </a:p>
      </dgm:t>
    </dgm:pt>
    <dgm:pt modelId="{80067ECA-25F1-4167-B626-43B48E8DDFE4}" type="pres">
      <dgm:prSet presAssocID="{201D9B46-376C-41B4-978A-0DE41E06FE8B}" presName="compNode" presStyleCnt="0"/>
      <dgm:spPr/>
    </dgm:pt>
    <dgm:pt modelId="{30F53E52-9867-4B57-8CE2-74A9D02A0684}" type="pres">
      <dgm:prSet presAssocID="{201D9B46-376C-41B4-978A-0DE41E06FE8B}" presName="node" presStyleLbl="node1" presStyleIdx="1" presStyleCnt="2">
        <dgm:presLayoutVars>
          <dgm:bulletEnabled val="1"/>
        </dgm:presLayoutVars>
      </dgm:prSet>
      <dgm:spPr>
        <a:xfrm rot="10800000">
          <a:off x="3184400" y="1828799"/>
          <a:ext cx="2728019" cy="2235200"/>
        </a:xfrm>
        <a:prstGeom prst="round2SameRect">
          <a:avLst>
            <a:gd name="adj1" fmla="val 10500"/>
            <a:gd name="adj2" fmla="val 0"/>
          </a:avLst>
        </a:prstGeom>
      </dgm:spPr>
      <dgm:t>
        <a:bodyPr/>
        <a:lstStyle/>
        <a:p>
          <a:endParaRPr lang="zh-CN" altLang="en-US"/>
        </a:p>
      </dgm:t>
    </dgm:pt>
    <dgm:pt modelId="{61CF33EF-E740-4750-B150-E67E62F9A2DA}" type="pres">
      <dgm:prSet presAssocID="{201D9B46-376C-41B4-978A-0DE41E06FE8B}" presName="invisiNode" presStyleLbl="node1" presStyleIdx="1" presStyleCnt="2"/>
      <dgm:spPr/>
    </dgm:pt>
    <dgm:pt modelId="{ADFD3485-C1D9-4422-8BBA-739ED9B9BC9C}" type="pres">
      <dgm:prSet presAssocID="{201D9B46-376C-41B4-978A-0DE41E06FE8B}" presName="imagNode" presStyleLbl="fgImgPlace1" presStyleIdx="1" presStyleCnt="2" custLinFactNeighborX="759" custLinFactNeighborY="945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7000" b="-47000"/>
          </a:stretch>
        </a:blipFill>
      </dgm:spPr>
    </dgm:pt>
  </dgm:ptLst>
  <dgm:cxnLst>
    <dgm:cxn modelId="{5D2BBD94-081A-4AA3-ACE1-E336D345460B}" type="presOf" srcId="{C4E83455-D6F1-44A3-B4B1-D950CF9130A9}" destId="{C3415198-3D3E-41FE-95D7-E73C23527F4D}" srcOrd="0" destOrd="0" presId="urn:microsoft.com/office/officeart/2005/8/layout/pList2"/>
    <dgm:cxn modelId="{E7720602-29BD-47D8-9C38-01622F592BD6}" srcId="{C4E83455-D6F1-44A3-B4B1-D950CF9130A9}" destId="{201D9B46-376C-41B4-978A-0DE41E06FE8B}" srcOrd="1" destOrd="0" parTransId="{2F273A8D-EB44-4704-B2B6-3F7893C988BE}" sibTransId="{DF85818D-8918-4BC0-A23D-EEF0534B3E4C}"/>
    <dgm:cxn modelId="{03B01140-47CF-4EE4-A74D-CB23EFA63630}" type="presOf" srcId="{DB378FCB-C2FF-4A22-AB47-CF05B010DCF1}" destId="{EF0F388B-AE6C-4D83-8C0D-AE74B2946ED9}" srcOrd="0" destOrd="0" presId="urn:microsoft.com/office/officeart/2005/8/layout/pList2"/>
    <dgm:cxn modelId="{BB19B3E7-6F4E-4EDB-B1CE-14BE802E7486}" type="presOf" srcId="{1B3A0906-2C10-4B71-8EC4-577F594DAE73}" destId="{0D65F956-EDCC-4F72-ABD5-BCF2D129C4B0}" srcOrd="0" destOrd="0" presId="urn:microsoft.com/office/officeart/2005/8/layout/pList2"/>
    <dgm:cxn modelId="{3790A737-E457-4F1A-B1A6-40A1B1F3567A}" srcId="{C4E83455-D6F1-44A3-B4B1-D950CF9130A9}" destId="{1B3A0906-2C10-4B71-8EC4-577F594DAE73}" srcOrd="0" destOrd="0" parTransId="{D80E4A97-16FB-4378-A5CA-947784C24653}" sibTransId="{DB378FCB-C2FF-4A22-AB47-CF05B010DCF1}"/>
    <dgm:cxn modelId="{0D103E43-E3DE-4328-93C8-E3D2C264B7CE}" type="presOf" srcId="{201D9B46-376C-41B4-978A-0DE41E06FE8B}" destId="{30F53E52-9867-4B57-8CE2-74A9D02A0684}" srcOrd="0" destOrd="0" presId="urn:microsoft.com/office/officeart/2005/8/layout/pList2"/>
    <dgm:cxn modelId="{AA13565A-7913-441F-90DE-C6F49AF51AC3}" type="presParOf" srcId="{C3415198-3D3E-41FE-95D7-E73C23527F4D}" destId="{DF0AF532-98A2-4904-919A-ECE79FD00DBA}" srcOrd="0" destOrd="0" presId="urn:microsoft.com/office/officeart/2005/8/layout/pList2"/>
    <dgm:cxn modelId="{69891E3A-989E-4BAF-A319-AA0956680EFF}" type="presParOf" srcId="{C3415198-3D3E-41FE-95D7-E73C23527F4D}" destId="{E92EE663-F8E9-408D-8F54-FFA85C73163E}" srcOrd="1" destOrd="0" presId="urn:microsoft.com/office/officeart/2005/8/layout/pList2"/>
    <dgm:cxn modelId="{AAD087DE-58C9-41FF-A4E9-B8868D7A5785}" type="presParOf" srcId="{E92EE663-F8E9-408D-8F54-FFA85C73163E}" destId="{34B78341-5A16-4F6E-AB52-E568F5236C5A}" srcOrd="0" destOrd="0" presId="urn:microsoft.com/office/officeart/2005/8/layout/pList2"/>
    <dgm:cxn modelId="{0EE60164-08D6-4389-87DD-4C4F4809FCDD}" type="presParOf" srcId="{34B78341-5A16-4F6E-AB52-E568F5236C5A}" destId="{0D65F956-EDCC-4F72-ABD5-BCF2D129C4B0}" srcOrd="0" destOrd="0" presId="urn:microsoft.com/office/officeart/2005/8/layout/pList2"/>
    <dgm:cxn modelId="{FB3EA268-40AC-4349-AD79-572068CC47EA}" type="presParOf" srcId="{34B78341-5A16-4F6E-AB52-E568F5236C5A}" destId="{FE22F608-7005-4A9C-986F-11BCBBB77045}" srcOrd="1" destOrd="0" presId="urn:microsoft.com/office/officeart/2005/8/layout/pList2"/>
    <dgm:cxn modelId="{0754461C-6AAF-48A3-BBA5-B21CFC905D84}" type="presParOf" srcId="{34B78341-5A16-4F6E-AB52-E568F5236C5A}" destId="{BB59D18A-0412-44D7-9BC5-6CF17C348C65}" srcOrd="2" destOrd="0" presId="urn:microsoft.com/office/officeart/2005/8/layout/pList2"/>
    <dgm:cxn modelId="{41905EA2-7543-4816-A082-9DA55D2CFCB6}" type="presParOf" srcId="{E92EE663-F8E9-408D-8F54-FFA85C73163E}" destId="{EF0F388B-AE6C-4D83-8C0D-AE74B2946ED9}" srcOrd="1" destOrd="0" presId="urn:microsoft.com/office/officeart/2005/8/layout/pList2"/>
    <dgm:cxn modelId="{0F4F73B0-5CEB-467B-94F9-10AE6AE37C56}" type="presParOf" srcId="{E92EE663-F8E9-408D-8F54-FFA85C73163E}" destId="{80067ECA-25F1-4167-B626-43B48E8DDFE4}" srcOrd="2" destOrd="0" presId="urn:microsoft.com/office/officeart/2005/8/layout/pList2"/>
    <dgm:cxn modelId="{481A0A5D-318A-4402-A88A-718D7CDC7C77}" type="presParOf" srcId="{80067ECA-25F1-4167-B626-43B48E8DDFE4}" destId="{30F53E52-9867-4B57-8CE2-74A9D02A0684}" srcOrd="0" destOrd="0" presId="urn:microsoft.com/office/officeart/2005/8/layout/pList2"/>
    <dgm:cxn modelId="{D831C182-D16E-4646-AEEE-B4B9E0D9C89B}" type="presParOf" srcId="{80067ECA-25F1-4167-B626-43B48E8DDFE4}" destId="{61CF33EF-E740-4750-B150-E67E62F9A2DA}" srcOrd="1" destOrd="0" presId="urn:microsoft.com/office/officeart/2005/8/layout/pList2"/>
    <dgm:cxn modelId="{B665825E-4EBA-44B5-A4D2-17E41F5BD942}" type="presParOf" srcId="{80067ECA-25F1-4167-B626-43B48E8DDFE4}" destId="{ADFD3485-C1D9-4422-8BBA-739ED9B9BC9C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3801DA4-BD56-4766-ADA8-2CC39E363D8D}" type="doc">
      <dgm:prSet loTypeId="urn:microsoft.com/office/officeart/2005/8/layout/gear1" loCatId="relationship" qsTypeId="urn:microsoft.com/office/officeart/2005/8/quickstyle/simple2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CCEA21F6-0609-41CA-96D0-F657E2B26F4B}">
      <dgm:prSet custT="1"/>
      <dgm:spPr>
        <a:solidFill>
          <a:srgbClr val="FFFFFF">
            <a:hueOff val="0"/>
            <a:satOff val="0"/>
            <a:lumOff val="0"/>
            <a:alphaOff val="0"/>
          </a:srgbClr>
        </a:solidFill>
        <a:ln w="38100" cap="flat" cmpd="sng" algn="ctr">
          <a:solidFill>
            <a:srgbClr val="0070C0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6510" tIns="16510" rIns="16510" bIns="16510" numCol="1" spcCol="1270" anchor="ctr" anchorCtr="0"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1300" kern="1200" dirty="0">
              <a:solidFill>
                <a:schemeClr val="tx1"/>
              </a:solidFill>
              <a:latin typeface="ABBvoice"/>
              <a:ea typeface="ABBvoice"/>
              <a:cs typeface="ABBvoice"/>
            </a:rPr>
            <a:t>降低电机输出转速   </a:t>
          </a:r>
          <a:r>
            <a:rPr lang="en-US" sz="1600" kern="1200" dirty="0">
              <a:solidFill>
                <a:schemeClr val="tx1"/>
              </a:solidFill>
              <a:latin typeface="ABBvoice"/>
              <a:ea typeface="ABBvoice"/>
              <a:cs typeface="ABBvoice"/>
            </a:rPr>
            <a:t>÷n</a:t>
          </a:r>
        </a:p>
      </dgm:t>
    </dgm:pt>
    <dgm:pt modelId="{8AD9571B-F6AD-4DB7-90AD-0E0E20662461}" type="parTrans" cxnId="{9B071694-78DA-4BC9-A09A-C9B1AAE5424C}">
      <dgm:prSet/>
      <dgm:spPr/>
      <dgm:t>
        <a:bodyPr/>
        <a:lstStyle/>
        <a:p>
          <a:endParaRPr lang="en-US"/>
        </a:p>
      </dgm:t>
    </dgm:pt>
    <dgm:pt modelId="{EB7ED6DC-C0C9-49CE-A827-31BBDCCA64CE}" type="sibTrans" cxnId="{9B071694-78DA-4BC9-A09A-C9B1AAE5424C}">
      <dgm:prSet/>
      <dgm:spPr>
        <a:solidFill>
          <a:srgbClr val="00B0F0"/>
        </a:solidFill>
      </dgm:spPr>
      <dgm:t>
        <a:bodyPr/>
        <a:lstStyle/>
        <a:p>
          <a:endParaRPr lang="en-US"/>
        </a:p>
      </dgm:t>
    </dgm:pt>
    <dgm:pt modelId="{763C9DCA-E97D-4446-938E-DBF8CDCF9085}">
      <dgm:prSet custT="1"/>
      <dgm:spPr>
        <a:solidFill>
          <a:srgbClr val="00B0F0">
            <a:alpha val="90000"/>
          </a:srgbClr>
        </a:solidFill>
        <a:ln w="25400" cap="flat" cmpd="sng" algn="ctr">
          <a:solidFill>
            <a:srgbClr val="002060"/>
          </a:solidFill>
          <a:prstDash val="solid"/>
        </a:ln>
        <a:effectLst/>
      </dgm:spPr>
      <dgm:t>
        <a:bodyPr spcFirstLastPara="0" vert="horz" wrap="square" lIns="38100" tIns="38100" rIns="38100" bIns="38100" numCol="1" spcCol="1270" anchor="t" anchorCtr="0"/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sz="1000" kern="1200" dirty="0">
              <a:solidFill>
                <a:srgbClr val="000000"/>
              </a:solidFill>
              <a:latin typeface="ABBvoice"/>
              <a:ea typeface="ABBvoice"/>
              <a:cs typeface="ABBvoice"/>
            </a:rPr>
            <a:t>充分利用电机的高转速特性</a:t>
          </a:r>
          <a:endParaRPr lang="en-US" sz="1000" kern="1200" dirty="0">
            <a:solidFill>
              <a:srgbClr val="000000"/>
            </a:solidFill>
            <a:latin typeface="ABBvoice"/>
            <a:ea typeface="ABBvoice"/>
            <a:cs typeface="ABBvoice"/>
          </a:endParaRPr>
        </a:p>
      </dgm:t>
    </dgm:pt>
    <dgm:pt modelId="{96BE4926-7C41-423B-A288-C4023D193918}" type="parTrans" cxnId="{9C3C9D21-C125-4789-B6E4-C242504FB59F}">
      <dgm:prSet/>
      <dgm:spPr/>
      <dgm:t>
        <a:bodyPr/>
        <a:lstStyle/>
        <a:p>
          <a:endParaRPr lang="en-US"/>
        </a:p>
      </dgm:t>
    </dgm:pt>
    <dgm:pt modelId="{A1EA6A8E-6F69-4E39-B75B-3EDF592646DE}" type="sibTrans" cxnId="{9C3C9D21-C125-4789-B6E4-C242504FB59F}">
      <dgm:prSet/>
      <dgm:spPr/>
      <dgm:t>
        <a:bodyPr/>
        <a:lstStyle/>
        <a:p>
          <a:endParaRPr lang="en-US"/>
        </a:p>
      </dgm:t>
    </dgm:pt>
    <dgm:pt modelId="{CB69AC42-BCF7-483A-96D6-549EB48B67B0}">
      <dgm:prSet custT="1"/>
      <dgm:spPr>
        <a:ln>
          <a:solidFill>
            <a:srgbClr val="0070C0"/>
          </a:solidFill>
        </a:ln>
      </dgm:spPr>
      <dgm:t>
        <a:bodyPr/>
        <a:lstStyle/>
        <a:p>
          <a:r>
            <a:rPr lang="zh-CN" sz="1300" dirty="0">
              <a:solidFill>
                <a:schemeClr val="tx1"/>
              </a:solidFill>
            </a:rPr>
            <a:t>放大扭矩       </a:t>
          </a:r>
          <a:r>
            <a:rPr lang="en-US" sz="2000" dirty="0">
              <a:solidFill>
                <a:schemeClr val="tx1"/>
              </a:solidFill>
            </a:rPr>
            <a:t>×n</a:t>
          </a:r>
          <a:r>
            <a:rPr lang="zh-CN" sz="1600" dirty="0">
              <a:solidFill>
                <a:schemeClr val="tx1"/>
              </a:solidFill>
            </a:rPr>
            <a:t>  </a:t>
          </a:r>
          <a:endParaRPr lang="en-US" sz="1600" dirty="0">
            <a:solidFill>
              <a:schemeClr val="tx1"/>
            </a:solidFill>
          </a:endParaRPr>
        </a:p>
      </dgm:t>
    </dgm:pt>
    <dgm:pt modelId="{F262E72F-5972-4333-A297-98FAD50D9C37}" type="parTrans" cxnId="{CE79B1AA-C123-4F1E-9980-ADE221897F52}">
      <dgm:prSet/>
      <dgm:spPr/>
      <dgm:t>
        <a:bodyPr/>
        <a:lstStyle/>
        <a:p>
          <a:endParaRPr lang="en-US"/>
        </a:p>
      </dgm:t>
    </dgm:pt>
    <dgm:pt modelId="{3E93AA38-94E4-4C3C-AD3C-559AA45904DC}" type="sibTrans" cxnId="{CE79B1AA-C123-4F1E-9980-ADE221897F52}">
      <dgm:prSet/>
      <dgm:spPr>
        <a:solidFill>
          <a:srgbClr val="00B0F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en-US"/>
        </a:p>
      </dgm:t>
    </dgm:pt>
    <dgm:pt modelId="{38355602-1F40-43E4-8C9B-4EB932E9C4E1}">
      <dgm:prSet custT="1"/>
      <dgm:spPr>
        <a:solidFill>
          <a:srgbClr val="00B0F0">
            <a:alpha val="90000"/>
          </a:srgbClr>
        </a:solidFill>
        <a:ln w="25400" cap="flat" cmpd="sng" algn="ctr">
          <a:solidFill>
            <a:srgbClr val="002060"/>
          </a:solidFill>
          <a:prstDash val="solid"/>
        </a:ln>
        <a:effectLst/>
      </dgm:spPr>
      <dgm:t>
        <a:bodyPr spcFirstLastPara="0" vert="horz" wrap="square" lIns="38100" tIns="38100" rIns="38100" bIns="38100" numCol="1" spcCol="1270" anchor="t" anchorCtr="0"/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sz="1000" kern="1200" dirty="0">
              <a:solidFill>
                <a:srgbClr val="000000"/>
              </a:solidFill>
              <a:latin typeface="ABBvoice"/>
              <a:ea typeface="ABBvoice"/>
              <a:cs typeface="ABBvoice"/>
            </a:rPr>
            <a:t>获得更大的转矩输出（对于同样的负载）</a:t>
          </a:r>
          <a:endParaRPr lang="en-US" sz="1000" kern="1200" dirty="0">
            <a:solidFill>
              <a:srgbClr val="000000"/>
            </a:solidFill>
            <a:latin typeface="ABBvoice"/>
            <a:ea typeface="ABBvoice"/>
            <a:cs typeface="ABBvoice"/>
          </a:endParaRPr>
        </a:p>
      </dgm:t>
    </dgm:pt>
    <dgm:pt modelId="{D848B67E-C39D-40DD-AF1C-450D8DEDDBCB}" type="parTrans" cxnId="{D1DD8008-DE74-4CC3-A65E-4822146A473F}">
      <dgm:prSet/>
      <dgm:spPr/>
      <dgm:t>
        <a:bodyPr/>
        <a:lstStyle/>
        <a:p>
          <a:endParaRPr lang="en-US"/>
        </a:p>
      </dgm:t>
    </dgm:pt>
    <dgm:pt modelId="{3EFBCEC7-81C5-47FE-9B04-08D7BE2ED8A6}" type="sibTrans" cxnId="{D1DD8008-DE74-4CC3-A65E-4822146A473F}">
      <dgm:prSet/>
      <dgm:spPr/>
      <dgm:t>
        <a:bodyPr/>
        <a:lstStyle/>
        <a:p>
          <a:endParaRPr lang="en-US"/>
        </a:p>
      </dgm:t>
    </dgm:pt>
    <dgm:pt modelId="{7D4E505E-325D-43FA-86D1-C58169249BC2}">
      <dgm:prSet custT="1"/>
      <dgm:spPr>
        <a:solidFill>
          <a:srgbClr val="00B0F0">
            <a:alpha val="90000"/>
          </a:srgbClr>
        </a:solidFill>
        <a:ln w="25400" cap="flat" cmpd="sng" algn="ctr">
          <a:solidFill>
            <a:srgbClr val="002060"/>
          </a:solidFill>
          <a:prstDash val="solid"/>
        </a:ln>
        <a:effectLst/>
      </dgm:spPr>
      <dgm:t>
        <a:bodyPr spcFirstLastPara="0" vert="horz" wrap="square" lIns="38100" tIns="38100" rIns="38100" bIns="38100" numCol="1" spcCol="1270" anchor="t" anchorCtr="0"/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sz="1000" kern="1200" dirty="0">
              <a:solidFill>
                <a:srgbClr val="000000"/>
              </a:solidFill>
              <a:latin typeface="ABBvoice"/>
              <a:ea typeface="ABBvoice"/>
              <a:cs typeface="ABBvoice"/>
            </a:rPr>
            <a:t>更小的电机和驱动器（更低的总成本）</a:t>
          </a:r>
          <a:endParaRPr lang="en-US" sz="1000" kern="1200" dirty="0">
            <a:solidFill>
              <a:srgbClr val="000000"/>
            </a:solidFill>
            <a:latin typeface="ABBvoice"/>
            <a:ea typeface="ABBvoice"/>
            <a:cs typeface="ABBvoice"/>
          </a:endParaRPr>
        </a:p>
      </dgm:t>
    </dgm:pt>
    <dgm:pt modelId="{495C9EA7-3373-4DF2-BEBE-D23DBE57D12D}" type="parTrans" cxnId="{AC9844FE-1B8F-4FB6-836C-9CDFEB2EBC0E}">
      <dgm:prSet/>
      <dgm:spPr/>
      <dgm:t>
        <a:bodyPr/>
        <a:lstStyle/>
        <a:p>
          <a:endParaRPr lang="en-US"/>
        </a:p>
      </dgm:t>
    </dgm:pt>
    <dgm:pt modelId="{15442183-F35B-4763-B746-CCCDED838B2F}" type="sibTrans" cxnId="{AC9844FE-1B8F-4FB6-836C-9CDFEB2EBC0E}">
      <dgm:prSet/>
      <dgm:spPr/>
      <dgm:t>
        <a:bodyPr/>
        <a:lstStyle/>
        <a:p>
          <a:endParaRPr lang="en-US"/>
        </a:p>
      </dgm:t>
    </dgm:pt>
    <dgm:pt modelId="{F3249377-E00A-48EB-AB50-F836363DCFAA}">
      <dgm:prSet custT="1"/>
      <dgm:spPr>
        <a:solidFill>
          <a:srgbClr val="FFFFFF">
            <a:hueOff val="0"/>
            <a:satOff val="0"/>
            <a:lumOff val="0"/>
            <a:alphaOff val="0"/>
          </a:srgbClr>
        </a:solidFill>
        <a:ln w="38100" cap="flat" cmpd="sng" algn="ctr">
          <a:solidFill>
            <a:srgbClr val="0070C0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 spcFirstLastPara="0" vert="horz" wrap="square" lIns="16510" tIns="16510" rIns="16510" bIns="16510" numCol="1" spcCol="1270" anchor="ctr" anchorCtr="0"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1300" kern="1200" dirty="0">
              <a:solidFill>
                <a:schemeClr val="tx1"/>
              </a:solidFill>
              <a:latin typeface="ABBvoice"/>
              <a:ea typeface="ABBvoice"/>
              <a:cs typeface="ABBvoice"/>
            </a:rPr>
            <a:t>降低</a:t>
          </a:r>
          <a:r>
            <a:rPr lang="zh-CN" altLang="en-US" sz="1300" kern="1200" dirty="0">
              <a:solidFill>
                <a:schemeClr val="tx1"/>
              </a:solidFill>
              <a:latin typeface="ABBvoice"/>
              <a:ea typeface="ABBvoice"/>
              <a:cs typeface="ABBvoice"/>
            </a:rPr>
            <a:t>负载</a:t>
          </a:r>
          <a:r>
            <a:rPr lang="zh-CN" sz="1300" kern="1200" dirty="0">
              <a:solidFill>
                <a:schemeClr val="tx1"/>
              </a:solidFill>
              <a:latin typeface="ABBvoice"/>
              <a:ea typeface="ABBvoice"/>
              <a:cs typeface="ABBvoice"/>
            </a:rPr>
            <a:t>惯量比         </a:t>
          </a:r>
          <a:r>
            <a:rPr lang="en-US" sz="1600" kern="1200" dirty="0">
              <a:solidFill>
                <a:schemeClr val="tx1"/>
              </a:solidFill>
              <a:latin typeface="ABBvoice"/>
              <a:ea typeface="ABBvoice"/>
              <a:cs typeface="ABBvoice"/>
            </a:rPr>
            <a:t>÷n</a:t>
          </a:r>
          <a:r>
            <a:rPr lang="en-US" sz="1600" kern="1200" baseline="30000" dirty="0">
              <a:solidFill>
                <a:schemeClr val="tx1"/>
              </a:solidFill>
              <a:latin typeface="ABBvoice"/>
              <a:ea typeface="ABBvoice"/>
              <a:cs typeface="ABBvoice"/>
            </a:rPr>
            <a:t>2</a:t>
          </a:r>
        </a:p>
      </dgm:t>
    </dgm:pt>
    <dgm:pt modelId="{13B0D32B-A7AE-47E6-9824-7084BC90A11D}" type="parTrans" cxnId="{CBB31F14-0969-4A7F-A4C5-A6B008657CD5}">
      <dgm:prSet/>
      <dgm:spPr/>
      <dgm:t>
        <a:bodyPr/>
        <a:lstStyle/>
        <a:p>
          <a:endParaRPr lang="en-US"/>
        </a:p>
      </dgm:t>
    </dgm:pt>
    <dgm:pt modelId="{9CC32D00-4B33-48A9-866F-300ECB20D71C}" type="sibTrans" cxnId="{CBB31F14-0969-4A7F-A4C5-A6B008657CD5}">
      <dgm:prSet/>
      <dgm:spPr>
        <a:solidFill>
          <a:srgbClr val="00B0F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en-US"/>
        </a:p>
      </dgm:t>
    </dgm:pt>
    <dgm:pt modelId="{759ADC5B-4884-4771-98C2-3C514DB5BD74}">
      <dgm:prSet custT="1"/>
      <dgm:spPr>
        <a:solidFill>
          <a:srgbClr val="00B0F0">
            <a:alpha val="90000"/>
          </a:srgbClr>
        </a:solidFill>
        <a:ln>
          <a:solidFill>
            <a:srgbClr val="002060"/>
          </a:solidFill>
        </a:ln>
      </dgm:spPr>
      <dgm:t>
        <a:bodyPr/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sz="1000" kern="1200" dirty="0">
              <a:solidFill>
                <a:schemeClr val="tx1"/>
              </a:solidFill>
              <a:latin typeface="ABBvoice"/>
              <a:ea typeface="ABBvoice"/>
              <a:cs typeface="ABBvoice"/>
            </a:rPr>
            <a:t>匹配惯量比，负载惯量减少到速比的平方分之一</a:t>
          </a:r>
          <a:endParaRPr lang="en-US" sz="1000" kern="1200" dirty="0">
            <a:solidFill>
              <a:schemeClr val="tx1"/>
            </a:solidFill>
            <a:latin typeface="ABBvoice"/>
            <a:ea typeface="ABBvoice"/>
            <a:cs typeface="ABBvoice"/>
          </a:endParaRPr>
        </a:p>
      </dgm:t>
    </dgm:pt>
    <dgm:pt modelId="{BF31AB08-038A-41EC-9611-50372C19AA7A}" type="parTrans" cxnId="{8B01C648-E6DE-4868-B1F9-4307D0B497F6}">
      <dgm:prSet/>
      <dgm:spPr/>
      <dgm:t>
        <a:bodyPr/>
        <a:lstStyle/>
        <a:p>
          <a:endParaRPr lang="en-US"/>
        </a:p>
      </dgm:t>
    </dgm:pt>
    <dgm:pt modelId="{89316424-D22E-4AB9-AD5E-5DC85AACE82C}" type="sibTrans" cxnId="{8B01C648-E6DE-4868-B1F9-4307D0B497F6}">
      <dgm:prSet/>
      <dgm:spPr/>
      <dgm:t>
        <a:bodyPr/>
        <a:lstStyle/>
        <a:p>
          <a:endParaRPr lang="en-US"/>
        </a:p>
      </dgm:t>
    </dgm:pt>
    <dgm:pt modelId="{7D3E47E5-8BF1-4EE7-A50D-E6E3C250E685}">
      <dgm:prSet custT="1"/>
      <dgm:spPr>
        <a:solidFill>
          <a:srgbClr val="00B0F0">
            <a:alpha val="90000"/>
          </a:srgbClr>
        </a:solidFill>
        <a:ln>
          <a:solidFill>
            <a:srgbClr val="002060"/>
          </a:solidFill>
        </a:ln>
      </dgm:spPr>
      <dgm:t>
        <a:bodyPr/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sz="1000" kern="1200" dirty="0">
              <a:solidFill>
                <a:schemeClr val="tx1"/>
              </a:solidFill>
              <a:latin typeface="ABBvoice"/>
              <a:ea typeface="ABBvoice"/>
              <a:cs typeface="ABBvoice"/>
            </a:rPr>
            <a:t>更容易整定和调试，动态特性好</a:t>
          </a:r>
          <a:endParaRPr lang="en-US" sz="1000" kern="1200" dirty="0">
            <a:solidFill>
              <a:schemeClr val="tx1"/>
            </a:solidFill>
            <a:latin typeface="ABBvoice"/>
            <a:ea typeface="ABBvoice"/>
            <a:cs typeface="ABBvoice"/>
          </a:endParaRPr>
        </a:p>
      </dgm:t>
    </dgm:pt>
    <dgm:pt modelId="{AA1D9017-E7FA-4260-A948-E8DD5367B11C}" type="parTrans" cxnId="{7A832DB1-2C38-4EB4-BF2D-AE226A5A7A65}">
      <dgm:prSet/>
      <dgm:spPr/>
      <dgm:t>
        <a:bodyPr/>
        <a:lstStyle/>
        <a:p>
          <a:endParaRPr lang="en-US"/>
        </a:p>
      </dgm:t>
    </dgm:pt>
    <dgm:pt modelId="{D40865B5-CF80-47BC-8D29-89D6CD16BFAD}" type="sibTrans" cxnId="{7A832DB1-2C38-4EB4-BF2D-AE226A5A7A65}">
      <dgm:prSet/>
      <dgm:spPr/>
      <dgm:t>
        <a:bodyPr/>
        <a:lstStyle/>
        <a:p>
          <a:endParaRPr lang="en-US"/>
        </a:p>
      </dgm:t>
    </dgm:pt>
    <dgm:pt modelId="{2C9E1E03-5E5F-4F0B-802B-9743365766D5}" type="pres">
      <dgm:prSet presAssocID="{43801DA4-BD56-4766-ADA8-2CC39E363D8D}" presName="composite" presStyleCnt="0">
        <dgm:presLayoutVars>
          <dgm:chMax val="3"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6952D0B6-9C11-4624-90AE-5B65FBB19DEA}" type="pres">
      <dgm:prSet presAssocID="{CCEA21F6-0609-41CA-96D0-F657E2B26F4B}" presName="gear1" presStyleLbl="node1" presStyleIdx="0" presStyleCnt="3">
        <dgm:presLayoutVars>
          <dgm:chMax val="1"/>
          <dgm:bulletEnabled val="1"/>
        </dgm:presLayoutVars>
      </dgm:prSet>
      <dgm:spPr>
        <a:xfrm>
          <a:off x="3607426" y="1791652"/>
          <a:ext cx="2189797" cy="2189797"/>
        </a:xfrm>
        <a:prstGeom prst="gear9">
          <a:avLst/>
        </a:prstGeom>
      </dgm:spPr>
      <dgm:t>
        <a:bodyPr/>
        <a:lstStyle/>
        <a:p>
          <a:endParaRPr lang="zh-CN" altLang="en-US"/>
        </a:p>
      </dgm:t>
    </dgm:pt>
    <dgm:pt modelId="{1F22A011-AABD-467F-8D24-00EC06BFC793}" type="pres">
      <dgm:prSet presAssocID="{CCEA21F6-0609-41CA-96D0-F657E2B26F4B}" presName="gear1srcNode" presStyleLbl="node1" presStyleIdx="0" presStyleCnt="3"/>
      <dgm:spPr/>
      <dgm:t>
        <a:bodyPr/>
        <a:lstStyle/>
        <a:p>
          <a:endParaRPr lang="zh-CN" altLang="en-US"/>
        </a:p>
      </dgm:t>
    </dgm:pt>
    <dgm:pt modelId="{9785F4F2-0466-427E-93B0-A068837C4769}" type="pres">
      <dgm:prSet presAssocID="{CCEA21F6-0609-41CA-96D0-F657E2B26F4B}" presName="gear1dstNode" presStyleLbl="node1" presStyleIdx="0" presStyleCnt="3"/>
      <dgm:spPr/>
      <dgm:t>
        <a:bodyPr/>
        <a:lstStyle/>
        <a:p>
          <a:endParaRPr lang="zh-CN" altLang="en-US"/>
        </a:p>
      </dgm:t>
    </dgm:pt>
    <dgm:pt modelId="{38908DB2-7DC9-40F1-9145-FFDA17292073}" type="pres">
      <dgm:prSet presAssocID="{CCEA21F6-0609-41CA-96D0-F657E2B26F4B}" presName="gear1ch" presStyleLbl="fgAcc1" presStyleIdx="0" presStyleCnt="3" custScaleX="125839" custScaleY="34908" custLinFactNeighborX="2830" custLinFactNeighborY="-12971">
        <dgm:presLayoutVars>
          <dgm:chMax val="0"/>
          <dgm:bulletEnabled val="1"/>
        </dgm:presLayoutVars>
      </dgm:prSet>
      <dgm:spPr>
        <a:xfrm>
          <a:off x="3188126" y="3309012"/>
          <a:ext cx="1753575" cy="291867"/>
        </a:xfrm>
        <a:prstGeom prst="roundRect">
          <a:avLst>
            <a:gd name="adj" fmla="val 10000"/>
          </a:avLst>
        </a:prstGeom>
      </dgm:spPr>
      <dgm:t>
        <a:bodyPr/>
        <a:lstStyle/>
        <a:p>
          <a:endParaRPr lang="zh-CN" altLang="en-US"/>
        </a:p>
      </dgm:t>
    </dgm:pt>
    <dgm:pt modelId="{ADB2201E-F206-49D1-AD97-334A5E815D4D}" type="pres">
      <dgm:prSet presAssocID="{CB69AC42-BCF7-483A-96D6-549EB48B67B0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47D572A-F161-4E98-9E7B-8CC08700D2C3}" type="pres">
      <dgm:prSet presAssocID="{CB69AC42-BCF7-483A-96D6-549EB48B67B0}" presName="gear2srcNode" presStyleLbl="node1" presStyleIdx="1" presStyleCnt="3"/>
      <dgm:spPr/>
      <dgm:t>
        <a:bodyPr/>
        <a:lstStyle/>
        <a:p>
          <a:endParaRPr lang="zh-CN" altLang="en-US"/>
        </a:p>
      </dgm:t>
    </dgm:pt>
    <dgm:pt modelId="{2EB0E9C8-8F13-4F6B-9C2A-2195142A5711}" type="pres">
      <dgm:prSet presAssocID="{CB69AC42-BCF7-483A-96D6-549EB48B67B0}" presName="gear2dstNode" presStyleLbl="node1" presStyleIdx="1" presStyleCnt="3"/>
      <dgm:spPr/>
      <dgm:t>
        <a:bodyPr/>
        <a:lstStyle/>
        <a:p>
          <a:endParaRPr lang="zh-CN" altLang="en-US"/>
        </a:p>
      </dgm:t>
    </dgm:pt>
    <dgm:pt modelId="{E462C36A-D2C2-48EF-B2A2-069B43671CDD}" type="pres">
      <dgm:prSet presAssocID="{CB69AC42-BCF7-483A-96D6-549EB48B67B0}" presName="gear2ch" presStyleLbl="fgAcc1" presStyleIdx="1" presStyleCnt="3" custScaleX="175790" custScaleY="82582" custLinFactNeighborX="-41568" custLinFactNeighborY="11990">
        <dgm:presLayoutVars>
          <dgm:chMax val="0"/>
          <dgm:bulletEnabled val="1"/>
        </dgm:presLayoutVars>
      </dgm:prSet>
      <dgm:spPr>
        <a:xfrm>
          <a:off x="708450" y="2482306"/>
          <a:ext cx="2449646" cy="690471"/>
        </a:xfrm>
        <a:prstGeom prst="roundRect">
          <a:avLst>
            <a:gd name="adj" fmla="val 10000"/>
          </a:avLst>
        </a:prstGeom>
      </dgm:spPr>
      <dgm:t>
        <a:bodyPr/>
        <a:lstStyle/>
        <a:p>
          <a:endParaRPr lang="zh-CN" altLang="en-US"/>
        </a:p>
      </dgm:t>
    </dgm:pt>
    <dgm:pt modelId="{F189B337-7ABE-481A-A0EA-56FAF90505F1}" type="pres">
      <dgm:prSet presAssocID="{F3249377-E00A-48EB-AB50-F836363DCFAA}" presName="gear3" presStyleLbl="node1" presStyleIdx="2" presStyleCnt="3"/>
      <dgm:spPr>
        <a:xfrm rot="20700000">
          <a:off x="3225369" y="175346"/>
          <a:ext cx="1560403" cy="1560403"/>
        </a:xfrm>
        <a:prstGeom prst="gear6">
          <a:avLst/>
        </a:prstGeom>
      </dgm:spPr>
      <dgm:t>
        <a:bodyPr/>
        <a:lstStyle/>
        <a:p>
          <a:endParaRPr lang="zh-CN" altLang="en-US"/>
        </a:p>
      </dgm:t>
    </dgm:pt>
    <dgm:pt modelId="{1D48A202-A271-4B14-88C6-8C869B7FAA1F}" type="pres">
      <dgm:prSet presAssocID="{F3249377-E00A-48EB-AB50-F836363DCFAA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29C1407-073A-4B32-B826-905E16505D7F}" type="pres">
      <dgm:prSet presAssocID="{F3249377-E00A-48EB-AB50-F836363DCFAA}" presName="gear3srcNode" presStyleLbl="node1" presStyleIdx="2" presStyleCnt="3"/>
      <dgm:spPr/>
      <dgm:t>
        <a:bodyPr/>
        <a:lstStyle/>
        <a:p>
          <a:endParaRPr lang="zh-CN" altLang="en-US"/>
        </a:p>
      </dgm:t>
    </dgm:pt>
    <dgm:pt modelId="{0528564E-6A45-40B6-950D-3D04ED8CAE21}" type="pres">
      <dgm:prSet presAssocID="{F3249377-E00A-48EB-AB50-F836363DCFAA}" presName="gear3dstNode" presStyleLbl="node1" presStyleIdx="2" presStyleCnt="3"/>
      <dgm:spPr/>
      <dgm:t>
        <a:bodyPr/>
        <a:lstStyle/>
        <a:p>
          <a:endParaRPr lang="zh-CN" altLang="en-US"/>
        </a:p>
      </dgm:t>
    </dgm:pt>
    <dgm:pt modelId="{E545B878-4573-45E2-9E83-70FCAA3F07C0}" type="pres">
      <dgm:prSet presAssocID="{F3249377-E00A-48EB-AB50-F836363DCFAA}" presName="gear3ch" presStyleLbl="fgAcc1" presStyleIdx="2" presStyleCnt="3" custScaleX="209832" custScaleY="70152" custLinFactNeighborX="66130" custLinFactNeighborY="-16153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67000BB-6B28-4688-9F8B-812A02EE887D}" type="pres">
      <dgm:prSet presAssocID="{EB7ED6DC-C0C9-49CE-A827-31BBDCCA64CE}" presName="connector1" presStyleLbl="sibTrans2D1" presStyleIdx="0" presStyleCnt="3"/>
      <dgm:spPr/>
      <dgm:t>
        <a:bodyPr/>
        <a:lstStyle/>
        <a:p>
          <a:endParaRPr lang="zh-CN" altLang="en-US"/>
        </a:p>
      </dgm:t>
    </dgm:pt>
    <dgm:pt modelId="{28ED2EA3-BE40-48C3-8111-874D111FE0AF}" type="pres">
      <dgm:prSet presAssocID="{3E93AA38-94E4-4C3C-AD3C-559AA45904DC}" presName="connector2" presStyleLbl="sibTrans2D1" presStyleIdx="1" presStyleCnt="3"/>
      <dgm:spPr>
        <a:xfrm>
          <a:off x="2051319" y="922599"/>
          <a:ext cx="2036511" cy="2036511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</dgm:spPr>
      <dgm:t>
        <a:bodyPr/>
        <a:lstStyle/>
        <a:p>
          <a:endParaRPr lang="zh-CN" altLang="en-US"/>
        </a:p>
      </dgm:t>
    </dgm:pt>
    <dgm:pt modelId="{E6109BA9-3E93-4A07-AB3C-D143F101D38B}" type="pres">
      <dgm:prSet presAssocID="{9CC32D00-4B33-48A9-866F-300ECB20D71C}" presName="connector3" presStyleLbl="sibTrans2D1" presStyleIdx="2" presStyleCnt="3"/>
      <dgm:spPr>
        <a:xfrm>
          <a:off x="2864431" y="-165527"/>
          <a:ext cx="2195769" cy="2195769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</dgm:spPr>
      <dgm:t>
        <a:bodyPr/>
        <a:lstStyle/>
        <a:p>
          <a:endParaRPr lang="zh-CN" altLang="en-US"/>
        </a:p>
      </dgm:t>
    </dgm:pt>
  </dgm:ptLst>
  <dgm:cxnLst>
    <dgm:cxn modelId="{9C3C9D21-C125-4789-B6E4-C242504FB59F}" srcId="{CCEA21F6-0609-41CA-96D0-F657E2B26F4B}" destId="{763C9DCA-E97D-4446-938E-DBF8CDCF9085}" srcOrd="0" destOrd="0" parTransId="{96BE4926-7C41-423B-A288-C4023D193918}" sibTransId="{A1EA6A8E-6F69-4E39-B75B-3EDF592646DE}"/>
    <dgm:cxn modelId="{5BDCF3FA-BAD8-4FDC-94D8-29BC8DD55914}" type="presOf" srcId="{7D3E47E5-8BF1-4EE7-A50D-E6E3C250E685}" destId="{E545B878-4573-45E2-9E83-70FCAA3F07C0}" srcOrd="0" destOrd="1" presId="urn:microsoft.com/office/officeart/2005/8/layout/gear1"/>
    <dgm:cxn modelId="{273E5DFF-38C2-4AAD-A370-05FDADB120FF}" type="presOf" srcId="{9CC32D00-4B33-48A9-866F-300ECB20D71C}" destId="{E6109BA9-3E93-4A07-AB3C-D143F101D38B}" srcOrd="0" destOrd="0" presId="urn:microsoft.com/office/officeart/2005/8/layout/gear1"/>
    <dgm:cxn modelId="{F34859F8-4AD3-476C-BF5E-AA9BBC0ECBC8}" type="presOf" srcId="{F3249377-E00A-48EB-AB50-F836363DCFAA}" destId="{1D48A202-A271-4B14-88C6-8C869B7FAA1F}" srcOrd="1" destOrd="0" presId="urn:microsoft.com/office/officeart/2005/8/layout/gear1"/>
    <dgm:cxn modelId="{15A5E234-15CF-4236-90CA-C1C6E37DA8AB}" type="presOf" srcId="{7D4E505E-325D-43FA-86D1-C58169249BC2}" destId="{E462C36A-D2C2-48EF-B2A2-069B43671CDD}" srcOrd="0" destOrd="1" presId="urn:microsoft.com/office/officeart/2005/8/layout/gear1"/>
    <dgm:cxn modelId="{FC729DA1-77CC-4DA0-883B-E540B630D9D8}" type="presOf" srcId="{CCEA21F6-0609-41CA-96D0-F657E2B26F4B}" destId="{6952D0B6-9C11-4624-90AE-5B65FBB19DEA}" srcOrd="0" destOrd="0" presId="urn:microsoft.com/office/officeart/2005/8/layout/gear1"/>
    <dgm:cxn modelId="{9B071694-78DA-4BC9-A09A-C9B1AAE5424C}" srcId="{43801DA4-BD56-4766-ADA8-2CC39E363D8D}" destId="{CCEA21F6-0609-41CA-96D0-F657E2B26F4B}" srcOrd="0" destOrd="0" parTransId="{8AD9571B-F6AD-4DB7-90AD-0E0E20662461}" sibTransId="{EB7ED6DC-C0C9-49CE-A827-31BBDCCA64CE}"/>
    <dgm:cxn modelId="{D9D39C3C-096B-4289-BCA9-45A14804BF03}" type="presOf" srcId="{F3249377-E00A-48EB-AB50-F836363DCFAA}" destId="{0528564E-6A45-40B6-950D-3D04ED8CAE21}" srcOrd="3" destOrd="0" presId="urn:microsoft.com/office/officeart/2005/8/layout/gear1"/>
    <dgm:cxn modelId="{53328B1E-75DA-4004-8BD2-9008A5D0572A}" type="presOf" srcId="{CB69AC42-BCF7-483A-96D6-549EB48B67B0}" destId="{ADB2201E-F206-49D1-AD97-334A5E815D4D}" srcOrd="0" destOrd="0" presId="urn:microsoft.com/office/officeart/2005/8/layout/gear1"/>
    <dgm:cxn modelId="{69FC7D10-C7A0-4C61-A5FC-AE31E46B5264}" type="presOf" srcId="{43801DA4-BD56-4766-ADA8-2CC39E363D8D}" destId="{2C9E1E03-5E5F-4F0B-802B-9743365766D5}" srcOrd="0" destOrd="0" presId="urn:microsoft.com/office/officeart/2005/8/layout/gear1"/>
    <dgm:cxn modelId="{7A832DB1-2C38-4EB4-BF2D-AE226A5A7A65}" srcId="{F3249377-E00A-48EB-AB50-F836363DCFAA}" destId="{7D3E47E5-8BF1-4EE7-A50D-E6E3C250E685}" srcOrd="1" destOrd="0" parTransId="{AA1D9017-E7FA-4260-A948-E8DD5367B11C}" sibTransId="{D40865B5-CF80-47BC-8D29-89D6CD16BFAD}"/>
    <dgm:cxn modelId="{B56CE1F2-7370-4823-AE78-374FC80F15EA}" type="presOf" srcId="{CCEA21F6-0609-41CA-96D0-F657E2B26F4B}" destId="{1F22A011-AABD-467F-8D24-00EC06BFC793}" srcOrd="1" destOrd="0" presId="urn:microsoft.com/office/officeart/2005/8/layout/gear1"/>
    <dgm:cxn modelId="{14378D75-A751-4122-A5E5-53D3ACBD4D35}" type="presOf" srcId="{F3249377-E00A-48EB-AB50-F836363DCFAA}" destId="{F189B337-7ABE-481A-A0EA-56FAF90505F1}" srcOrd="0" destOrd="0" presId="urn:microsoft.com/office/officeart/2005/8/layout/gear1"/>
    <dgm:cxn modelId="{5344B1D5-EC45-45DD-B93E-D4DF71B437D7}" type="presOf" srcId="{3E93AA38-94E4-4C3C-AD3C-559AA45904DC}" destId="{28ED2EA3-BE40-48C3-8111-874D111FE0AF}" srcOrd="0" destOrd="0" presId="urn:microsoft.com/office/officeart/2005/8/layout/gear1"/>
    <dgm:cxn modelId="{CE79B1AA-C123-4F1E-9980-ADE221897F52}" srcId="{43801DA4-BD56-4766-ADA8-2CC39E363D8D}" destId="{CB69AC42-BCF7-483A-96D6-549EB48B67B0}" srcOrd="1" destOrd="0" parTransId="{F262E72F-5972-4333-A297-98FAD50D9C37}" sibTransId="{3E93AA38-94E4-4C3C-AD3C-559AA45904DC}"/>
    <dgm:cxn modelId="{8B01C648-E6DE-4868-B1F9-4307D0B497F6}" srcId="{F3249377-E00A-48EB-AB50-F836363DCFAA}" destId="{759ADC5B-4884-4771-98C2-3C514DB5BD74}" srcOrd="0" destOrd="0" parTransId="{BF31AB08-038A-41EC-9611-50372C19AA7A}" sibTransId="{89316424-D22E-4AB9-AD5E-5DC85AACE82C}"/>
    <dgm:cxn modelId="{E888F5C6-CB68-4BCD-9807-9E2BFF5E0854}" type="presOf" srcId="{763C9DCA-E97D-4446-938E-DBF8CDCF9085}" destId="{38908DB2-7DC9-40F1-9145-FFDA17292073}" srcOrd="0" destOrd="0" presId="urn:microsoft.com/office/officeart/2005/8/layout/gear1"/>
    <dgm:cxn modelId="{782CB466-2AAD-438A-A92A-A0F0EC3CE1E4}" type="presOf" srcId="{38355602-1F40-43E4-8C9B-4EB932E9C4E1}" destId="{E462C36A-D2C2-48EF-B2A2-069B43671CDD}" srcOrd="0" destOrd="0" presId="urn:microsoft.com/office/officeart/2005/8/layout/gear1"/>
    <dgm:cxn modelId="{81B5E9A4-D513-45A5-81A2-7325E335DCCC}" type="presOf" srcId="{F3249377-E00A-48EB-AB50-F836363DCFAA}" destId="{A29C1407-073A-4B32-B826-905E16505D7F}" srcOrd="2" destOrd="0" presId="urn:microsoft.com/office/officeart/2005/8/layout/gear1"/>
    <dgm:cxn modelId="{16E96FBD-C7ED-45CA-8D49-4B0FB6C51024}" type="presOf" srcId="{EB7ED6DC-C0C9-49CE-A827-31BBDCCA64CE}" destId="{067000BB-6B28-4688-9F8B-812A02EE887D}" srcOrd="0" destOrd="0" presId="urn:microsoft.com/office/officeart/2005/8/layout/gear1"/>
    <dgm:cxn modelId="{9F69E1B3-0690-42F8-A1DA-26653DD3B463}" type="presOf" srcId="{CCEA21F6-0609-41CA-96D0-F657E2B26F4B}" destId="{9785F4F2-0466-427E-93B0-A068837C4769}" srcOrd="2" destOrd="0" presId="urn:microsoft.com/office/officeart/2005/8/layout/gear1"/>
    <dgm:cxn modelId="{AC9844FE-1B8F-4FB6-836C-9CDFEB2EBC0E}" srcId="{CB69AC42-BCF7-483A-96D6-549EB48B67B0}" destId="{7D4E505E-325D-43FA-86D1-C58169249BC2}" srcOrd="1" destOrd="0" parTransId="{495C9EA7-3373-4DF2-BEBE-D23DBE57D12D}" sibTransId="{15442183-F35B-4763-B746-CCCDED838B2F}"/>
    <dgm:cxn modelId="{CBB31F14-0969-4A7F-A4C5-A6B008657CD5}" srcId="{43801DA4-BD56-4766-ADA8-2CC39E363D8D}" destId="{F3249377-E00A-48EB-AB50-F836363DCFAA}" srcOrd="2" destOrd="0" parTransId="{13B0D32B-A7AE-47E6-9824-7084BC90A11D}" sibTransId="{9CC32D00-4B33-48A9-866F-300ECB20D71C}"/>
    <dgm:cxn modelId="{0BC0B368-5A7E-40A5-B37D-D2B86EE2B487}" type="presOf" srcId="{CB69AC42-BCF7-483A-96D6-549EB48B67B0}" destId="{847D572A-F161-4E98-9E7B-8CC08700D2C3}" srcOrd="1" destOrd="0" presId="urn:microsoft.com/office/officeart/2005/8/layout/gear1"/>
    <dgm:cxn modelId="{D1DD8008-DE74-4CC3-A65E-4822146A473F}" srcId="{CB69AC42-BCF7-483A-96D6-549EB48B67B0}" destId="{38355602-1F40-43E4-8C9B-4EB932E9C4E1}" srcOrd="0" destOrd="0" parTransId="{D848B67E-C39D-40DD-AF1C-450D8DEDDBCB}" sibTransId="{3EFBCEC7-81C5-47FE-9B04-08D7BE2ED8A6}"/>
    <dgm:cxn modelId="{6284C1FC-1370-43A4-A429-5786B0347D38}" type="presOf" srcId="{759ADC5B-4884-4771-98C2-3C514DB5BD74}" destId="{E545B878-4573-45E2-9E83-70FCAA3F07C0}" srcOrd="0" destOrd="0" presId="urn:microsoft.com/office/officeart/2005/8/layout/gear1"/>
    <dgm:cxn modelId="{7601A79A-BC0E-4B8D-A13E-F117F3CE12DE}" type="presOf" srcId="{CB69AC42-BCF7-483A-96D6-549EB48B67B0}" destId="{2EB0E9C8-8F13-4F6B-9C2A-2195142A5711}" srcOrd="2" destOrd="0" presId="urn:microsoft.com/office/officeart/2005/8/layout/gear1"/>
    <dgm:cxn modelId="{BA01FB91-CB73-41D4-9D41-0E956144C67F}" type="presParOf" srcId="{2C9E1E03-5E5F-4F0B-802B-9743365766D5}" destId="{6952D0B6-9C11-4624-90AE-5B65FBB19DEA}" srcOrd="0" destOrd="0" presId="urn:microsoft.com/office/officeart/2005/8/layout/gear1"/>
    <dgm:cxn modelId="{183E2B42-A791-47D3-B534-FD761AAF2434}" type="presParOf" srcId="{2C9E1E03-5E5F-4F0B-802B-9743365766D5}" destId="{1F22A011-AABD-467F-8D24-00EC06BFC793}" srcOrd="1" destOrd="0" presId="urn:microsoft.com/office/officeart/2005/8/layout/gear1"/>
    <dgm:cxn modelId="{91D1CA2B-A1E8-4677-A00E-EE4D3CEBFD1C}" type="presParOf" srcId="{2C9E1E03-5E5F-4F0B-802B-9743365766D5}" destId="{9785F4F2-0466-427E-93B0-A068837C4769}" srcOrd="2" destOrd="0" presId="urn:microsoft.com/office/officeart/2005/8/layout/gear1"/>
    <dgm:cxn modelId="{08E2A4BD-C2E4-45C9-9DA1-E37178E4B91D}" type="presParOf" srcId="{2C9E1E03-5E5F-4F0B-802B-9743365766D5}" destId="{38908DB2-7DC9-40F1-9145-FFDA17292073}" srcOrd="3" destOrd="0" presId="urn:microsoft.com/office/officeart/2005/8/layout/gear1"/>
    <dgm:cxn modelId="{0F65AD6E-D473-447F-9182-A9C71A6DE4FF}" type="presParOf" srcId="{2C9E1E03-5E5F-4F0B-802B-9743365766D5}" destId="{ADB2201E-F206-49D1-AD97-334A5E815D4D}" srcOrd="4" destOrd="0" presId="urn:microsoft.com/office/officeart/2005/8/layout/gear1"/>
    <dgm:cxn modelId="{A3B49B29-1146-486E-A503-145BE56F3B79}" type="presParOf" srcId="{2C9E1E03-5E5F-4F0B-802B-9743365766D5}" destId="{847D572A-F161-4E98-9E7B-8CC08700D2C3}" srcOrd="5" destOrd="0" presId="urn:microsoft.com/office/officeart/2005/8/layout/gear1"/>
    <dgm:cxn modelId="{308A0F76-4D74-41A4-ADE3-5CCD57C58253}" type="presParOf" srcId="{2C9E1E03-5E5F-4F0B-802B-9743365766D5}" destId="{2EB0E9C8-8F13-4F6B-9C2A-2195142A5711}" srcOrd="6" destOrd="0" presId="urn:microsoft.com/office/officeart/2005/8/layout/gear1"/>
    <dgm:cxn modelId="{FACA7D99-D6CB-498D-AC56-C01A4D6B62AD}" type="presParOf" srcId="{2C9E1E03-5E5F-4F0B-802B-9743365766D5}" destId="{E462C36A-D2C2-48EF-B2A2-069B43671CDD}" srcOrd="7" destOrd="0" presId="urn:microsoft.com/office/officeart/2005/8/layout/gear1"/>
    <dgm:cxn modelId="{FA35022D-1197-4A4C-9AAC-4BF9DF3FF72C}" type="presParOf" srcId="{2C9E1E03-5E5F-4F0B-802B-9743365766D5}" destId="{F189B337-7ABE-481A-A0EA-56FAF90505F1}" srcOrd="8" destOrd="0" presId="urn:microsoft.com/office/officeart/2005/8/layout/gear1"/>
    <dgm:cxn modelId="{58675C42-F619-463E-A3F9-8B3FE63D80AE}" type="presParOf" srcId="{2C9E1E03-5E5F-4F0B-802B-9743365766D5}" destId="{1D48A202-A271-4B14-88C6-8C869B7FAA1F}" srcOrd="9" destOrd="0" presId="urn:microsoft.com/office/officeart/2005/8/layout/gear1"/>
    <dgm:cxn modelId="{B06EB3E6-2520-4D64-9175-27DB1B85DD62}" type="presParOf" srcId="{2C9E1E03-5E5F-4F0B-802B-9743365766D5}" destId="{A29C1407-073A-4B32-B826-905E16505D7F}" srcOrd="10" destOrd="0" presId="urn:microsoft.com/office/officeart/2005/8/layout/gear1"/>
    <dgm:cxn modelId="{EF8DB807-5A5C-45B1-BAE0-270967FA59EC}" type="presParOf" srcId="{2C9E1E03-5E5F-4F0B-802B-9743365766D5}" destId="{0528564E-6A45-40B6-950D-3D04ED8CAE21}" srcOrd="11" destOrd="0" presId="urn:microsoft.com/office/officeart/2005/8/layout/gear1"/>
    <dgm:cxn modelId="{812F75AD-A909-4B40-BCB1-F81C0DDAB849}" type="presParOf" srcId="{2C9E1E03-5E5F-4F0B-802B-9743365766D5}" destId="{E545B878-4573-45E2-9E83-70FCAA3F07C0}" srcOrd="12" destOrd="0" presId="urn:microsoft.com/office/officeart/2005/8/layout/gear1"/>
    <dgm:cxn modelId="{ABFE80D4-4CE7-4B6F-B089-6228F4442E33}" type="presParOf" srcId="{2C9E1E03-5E5F-4F0B-802B-9743365766D5}" destId="{067000BB-6B28-4688-9F8B-812A02EE887D}" srcOrd="13" destOrd="0" presId="urn:microsoft.com/office/officeart/2005/8/layout/gear1"/>
    <dgm:cxn modelId="{D1440964-2B34-4D36-87EA-20B2BFE2CB8D}" type="presParOf" srcId="{2C9E1E03-5E5F-4F0B-802B-9743365766D5}" destId="{28ED2EA3-BE40-48C3-8111-874D111FE0AF}" srcOrd="14" destOrd="0" presId="urn:microsoft.com/office/officeart/2005/8/layout/gear1"/>
    <dgm:cxn modelId="{3ED5ECBB-BE83-4AC8-964E-BCEBBF6CFB12}" type="presParOf" srcId="{2C9E1E03-5E5F-4F0B-802B-9743365766D5}" destId="{E6109BA9-3E93-4A07-AB3C-D143F101D38B}" srcOrd="15" destOrd="0" presId="urn:microsoft.com/office/officeart/2005/8/layout/gear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889E993-D424-42D8-AA7C-068C29270724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DC6DB51-45CB-4BD0-BCAD-90288CDD1735}">
      <dgm:prSet/>
      <dgm:spPr/>
      <dgm:t>
        <a:bodyPr/>
        <a:lstStyle/>
        <a:p>
          <a:r>
            <a:rPr lang="zh-CN" dirty="0"/>
            <a:t>机械参数</a:t>
          </a:r>
          <a:endParaRPr lang="en-US" dirty="0"/>
        </a:p>
      </dgm:t>
    </dgm:pt>
    <dgm:pt modelId="{C51983AD-FA1D-4EDE-974B-90A7A1551A2F}" type="parTrans" cxnId="{A9C1F08B-44A0-4404-8B2D-CA08498B5FBE}">
      <dgm:prSet/>
      <dgm:spPr/>
      <dgm:t>
        <a:bodyPr/>
        <a:lstStyle/>
        <a:p>
          <a:endParaRPr lang="en-US"/>
        </a:p>
      </dgm:t>
    </dgm:pt>
    <dgm:pt modelId="{3D49BE73-B3D2-455C-94D8-F3D66FC047ED}" type="sibTrans" cxnId="{A9C1F08B-44A0-4404-8B2D-CA08498B5FBE}">
      <dgm:prSet/>
      <dgm:spPr/>
      <dgm:t>
        <a:bodyPr/>
        <a:lstStyle/>
        <a:p>
          <a:endParaRPr lang="en-US"/>
        </a:p>
      </dgm:t>
    </dgm:pt>
    <dgm:pt modelId="{7E8DB48E-F1D9-4C53-99D5-4AD50B184FFC}">
      <dgm:prSet/>
      <dgm:spPr/>
      <dgm:t>
        <a:bodyPr/>
        <a:lstStyle/>
        <a:p>
          <a:r>
            <a:rPr lang="zh-CN" dirty="0"/>
            <a:t>确定减速比</a:t>
          </a:r>
          <a:endParaRPr lang="en-US" dirty="0"/>
        </a:p>
      </dgm:t>
    </dgm:pt>
    <dgm:pt modelId="{1EBCA6F7-9105-4996-A5D4-D22DA6552009}" type="parTrans" cxnId="{F147247C-5042-4F82-950D-951D651EAA02}">
      <dgm:prSet/>
      <dgm:spPr/>
      <dgm:t>
        <a:bodyPr/>
        <a:lstStyle/>
        <a:p>
          <a:endParaRPr lang="en-US"/>
        </a:p>
      </dgm:t>
    </dgm:pt>
    <dgm:pt modelId="{4F223DB4-16E4-4FEC-B1FF-ABE3F37605BF}" type="sibTrans" cxnId="{F147247C-5042-4F82-950D-951D651EAA02}">
      <dgm:prSet/>
      <dgm:spPr/>
      <dgm:t>
        <a:bodyPr/>
        <a:lstStyle/>
        <a:p>
          <a:endParaRPr lang="en-US"/>
        </a:p>
      </dgm:t>
    </dgm:pt>
    <dgm:pt modelId="{F5B5FA30-5BAC-4DC8-8439-2255436EBCE8}">
      <dgm:prSet/>
      <dgm:spPr/>
      <dgm:t>
        <a:bodyPr/>
        <a:lstStyle/>
        <a:p>
          <a:r>
            <a:rPr lang="zh-CN" dirty="0"/>
            <a:t>选择伺服电机</a:t>
          </a:r>
          <a:endParaRPr lang="en-US" dirty="0"/>
        </a:p>
      </dgm:t>
    </dgm:pt>
    <dgm:pt modelId="{498AD0A5-BC41-46D3-BD6B-725574B77319}" type="parTrans" cxnId="{62485F14-AF64-4D48-8077-BFA2DC11D42F}">
      <dgm:prSet/>
      <dgm:spPr/>
      <dgm:t>
        <a:bodyPr/>
        <a:lstStyle/>
        <a:p>
          <a:endParaRPr lang="en-US"/>
        </a:p>
      </dgm:t>
    </dgm:pt>
    <dgm:pt modelId="{61247CF3-6465-40BB-95C5-929B5B7C076E}" type="sibTrans" cxnId="{62485F14-AF64-4D48-8077-BFA2DC11D42F}">
      <dgm:prSet/>
      <dgm:spPr/>
      <dgm:t>
        <a:bodyPr/>
        <a:lstStyle/>
        <a:p>
          <a:endParaRPr lang="en-US"/>
        </a:p>
      </dgm:t>
    </dgm:pt>
    <dgm:pt modelId="{9B6970A7-C9F3-4DB0-B6DF-C682FC82F70B}">
      <dgm:prSet/>
      <dgm:spPr/>
      <dgm:t>
        <a:bodyPr/>
        <a:lstStyle/>
        <a:p>
          <a:r>
            <a:rPr lang="zh-CN" dirty="0"/>
            <a:t>选择驱动器</a:t>
          </a:r>
          <a:endParaRPr lang="en-US" dirty="0"/>
        </a:p>
      </dgm:t>
    </dgm:pt>
    <dgm:pt modelId="{F9EDDCA8-3D8D-46AB-9674-3B00500A3905}" type="parTrans" cxnId="{AA893ADF-CFCE-4030-B33A-4BF78B5F863B}">
      <dgm:prSet/>
      <dgm:spPr/>
      <dgm:t>
        <a:bodyPr/>
        <a:lstStyle/>
        <a:p>
          <a:endParaRPr lang="en-US"/>
        </a:p>
      </dgm:t>
    </dgm:pt>
    <dgm:pt modelId="{BDA95DFE-C7C0-48FD-B979-EB734E7FF05B}" type="sibTrans" cxnId="{AA893ADF-CFCE-4030-B33A-4BF78B5F863B}">
      <dgm:prSet/>
      <dgm:spPr/>
      <dgm:t>
        <a:bodyPr/>
        <a:lstStyle/>
        <a:p>
          <a:endParaRPr lang="en-US"/>
        </a:p>
      </dgm:t>
    </dgm:pt>
    <dgm:pt modelId="{EAC90605-C859-450B-BA0B-B49266A6FA43}">
      <dgm:prSet/>
      <dgm:spPr/>
      <dgm:t>
        <a:bodyPr/>
        <a:lstStyle/>
        <a:p>
          <a:r>
            <a:rPr lang="zh-CN" dirty="0"/>
            <a:t>选型结果</a:t>
          </a:r>
          <a:endParaRPr lang="en-US" dirty="0"/>
        </a:p>
      </dgm:t>
    </dgm:pt>
    <dgm:pt modelId="{C67FD029-91F3-4317-ADD8-A4140E1EB5F9}" type="parTrans" cxnId="{B673A6FC-97C9-4C64-8F80-AF77ECA33EE4}">
      <dgm:prSet/>
      <dgm:spPr/>
      <dgm:t>
        <a:bodyPr/>
        <a:lstStyle/>
        <a:p>
          <a:endParaRPr lang="en-US"/>
        </a:p>
      </dgm:t>
    </dgm:pt>
    <dgm:pt modelId="{C387B9FA-F2D6-4311-8BEA-1F2125F94C32}" type="sibTrans" cxnId="{B673A6FC-97C9-4C64-8F80-AF77ECA33EE4}">
      <dgm:prSet/>
      <dgm:spPr/>
      <dgm:t>
        <a:bodyPr/>
        <a:lstStyle/>
        <a:p>
          <a:endParaRPr lang="en-US"/>
        </a:p>
      </dgm:t>
    </dgm:pt>
    <dgm:pt modelId="{3E821321-A2CC-4870-B78C-6A6AAD606E30}" type="pres">
      <dgm:prSet presAssocID="{2889E993-D424-42D8-AA7C-068C2927072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F9AAD39D-C0BA-44CB-985E-5C4956B9D164}" type="pres">
      <dgm:prSet presAssocID="{FDC6DB51-45CB-4BD0-BCAD-90288CDD1735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C38A8D2-511C-44AB-80FC-AF0FFF644C82}" type="pres">
      <dgm:prSet presAssocID="{3D49BE73-B3D2-455C-94D8-F3D66FC047ED}" presName="sibTrans" presStyleLbl="sibTrans2D1" presStyleIdx="0" presStyleCnt="4"/>
      <dgm:spPr/>
      <dgm:t>
        <a:bodyPr/>
        <a:lstStyle/>
        <a:p>
          <a:endParaRPr lang="zh-CN" altLang="en-US"/>
        </a:p>
      </dgm:t>
    </dgm:pt>
    <dgm:pt modelId="{649A336A-8A6A-45D1-9E09-0CF8F708F248}" type="pres">
      <dgm:prSet presAssocID="{3D49BE73-B3D2-455C-94D8-F3D66FC047ED}" presName="connectorText" presStyleLbl="sibTrans2D1" presStyleIdx="0" presStyleCnt="4"/>
      <dgm:spPr/>
      <dgm:t>
        <a:bodyPr/>
        <a:lstStyle/>
        <a:p>
          <a:endParaRPr lang="zh-CN" altLang="en-US"/>
        </a:p>
      </dgm:t>
    </dgm:pt>
    <dgm:pt modelId="{F921D0E2-40BD-4917-BA60-20177CF9101D}" type="pres">
      <dgm:prSet presAssocID="{7E8DB48E-F1D9-4C53-99D5-4AD50B184FFC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080FFAE-C9B7-40B8-8600-A6EC545D67F4}" type="pres">
      <dgm:prSet presAssocID="{4F223DB4-16E4-4FEC-B1FF-ABE3F37605BF}" presName="sibTrans" presStyleLbl="sibTrans2D1" presStyleIdx="1" presStyleCnt="4"/>
      <dgm:spPr/>
      <dgm:t>
        <a:bodyPr/>
        <a:lstStyle/>
        <a:p>
          <a:endParaRPr lang="zh-CN" altLang="en-US"/>
        </a:p>
      </dgm:t>
    </dgm:pt>
    <dgm:pt modelId="{8C0BE532-7454-42BB-B850-CF2333530E1D}" type="pres">
      <dgm:prSet presAssocID="{4F223DB4-16E4-4FEC-B1FF-ABE3F37605BF}" presName="connectorText" presStyleLbl="sibTrans2D1" presStyleIdx="1" presStyleCnt="4"/>
      <dgm:spPr/>
      <dgm:t>
        <a:bodyPr/>
        <a:lstStyle/>
        <a:p>
          <a:endParaRPr lang="zh-CN" altLang="en-US"/>
        </a:p>
      </dgm:t>
    </dgm:pt>
    <dgm:pt modelId="{1614E9B3-79F4-49A2-AD3A-B583464BB75E}" type="pres">
      <dgm:prSet presAssocID="{F5B5FA30-5BAC-4DC8-8439-2255436EBCE8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40C2BC4-7029-4A0A-A0E2-FC305DFAFBC8}" type="pres">
      <dgm:prSet presAssocID="{61247CF3-6465-40BB-95C5-929B5B7C076E}" presName="sibTrans" presStyleLbl="sibTrans2D1" presStyleIdx="2" presStyleCnt="4"/>
      <dgm:spPr/>
      <dgm:t>
        <a:bodyPr/>
        <a:lstStyle/>
        <a:p>
          <a:endParaRPr lang="zh-CN" altLang="en-US"/>
        </a:p>
      </dgm:t>
    </dgm:pt>
    <dgm:pt modelId="{6A68D1C3-4095-465E-9BAA-269B78BA2386}" type="pres">
      <dgm:prSet presAssocID="{61247CF3-6465-40BB-95C5-929B5B7C076E}" presName="connectorText" presStyleLbl="sibTrans2D1" presStyleIdx="2" presStyleCnt="4"/>
      <dgm:spPr/>
      <dgm:t>
        <a:bodyPr/>
        <a:lstStyle/>
        <a:p>
          <a:endParaRPr lang="zh-CN" altLang="en-US"/>
        </a:p>
      </dgm:t>
    </dgm:pt>
    <dgm:pt modelId="{DE0F72D9-3C59-45BE-BFF8-F0DB4F2FFB75}" type="pres">
      <dgm:prSet presAssocID="{9B6970A7-C9F3-4DB0-B6DF-C682FC82F70B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019C2EB-F52B-40BD-B973-26E07BD4BDBE}" type="pres">
      <dgm:prSet presAssocID="{BDA95DFE-C7C0-48FD-B979-EB734E7FF05B}" presName="sibTrans" presStyleLbl="sibTrans2D1" presStyleIdx="3" presStyleCnt="4"/>
      <dgm:spPr/>
      <dgm:t>
        <a:bodyPr/>
        <a:lstStyle/>
        <a:p>
          <a:endParaRPr lang="zh-CN" altLang="en-US"/>
        </a:p>
      </dgm:t>
    </dgm:pt>
    <dgm:pt modelId="{8847AADA-BE59-4093-AB4D-858685791AD2}" type="pres">
      <dgm:prSet presAssocID="{BDA95DFE-C7C0-48FD-B979-EB734E7FF05B}" presName="connectorText" presStyleLbl="sibTrans2D1" presStyleIdx="3" presStyleCnt="4"/>
      <dgm:spPr/>
      <dgm:t>
        <a:bodyPr/>
        <a:lstStyle/>
        <a:p>
          <a:endParaRPr lang="zh-CN" altLang="en-US"/>
        </a:p>
      </dgm:t>
    </dgm:pt>
    <dgm:pt modelId="{996B5456-167D-42C3-9C0B-1E269551921B}" type="pres">
      <dgm:prSet presAssocID="{EAC90605-C859-450B-BA0B-B49266A6FA43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1B90629F-447E-40C3-878A-71DDA032E1D5}" type="presOf" srcId="{4F223DB4-16E4-4FEC-B1FF-ABE3F37605BF}" destId="{6080FFAE-C9B7-40B8-8600-A6EC545D67F4}" srcOrd="0" destOrd="0" presId="urn:microsoft.com/office/officeart/2005/8/layout/process1"/>
    <dgm:cxn modelId="{1C63F6F8-E1EE-4268-B137-16478280C336}" type="presOf" srcId="{3D49BE73-B3D2-455C-94D8-F3D66FC047ED}" destId="{649A336A-8A6A-45D1-9E09-0CF8F708F248}" srcOrd="1" destOrd="0" presId="urn:microsoft.com/office/officeart/2005/8/layout/process1"/>
    <dgm:cxn modelId="{0F191E11-CF15-4363-945E-35944A84766F}" type="presOf" srcId="{2889E993-D424-42D8-AA7C-068C29270724}" destId="{3E821321-A2CC-4870-B78C-6A6AAD606E30}" srcOrd="0" destOrd="0" presId="urn:microsoft.com/office/officeart/2005/8/layout/process1"/>
    <dgm:cxn modelId="{388BE357-5263-446D-80C7-239EEF2AD1AF}" type="presOf" srcId="{EAC90605-C859-450B-BA0B-B49266A6FA43}" destId="{996B5456-167D-42C3-9C0B-1E269551921B}" srcOrd="0" destOrd="0" presId="urn:microsoft.com/office/officeart/2005/8/layout/process1"/>
    <dgm:cxn modelId="{A9C1F08B-44A0-4404-8B2D-CA08498B5FBE}" srcId="{2889E993-D424-42D8-AA7C-068C29270724}" destId="{FDC6DB51-45CB-4BD0-BCAD-90288CDD1735}" srcOrd="0" destOrd="0" parTransId="{C51983AD-FA1D-4EDE-974B-90A7A1551A2F}" sibTransId="{3D49BE73-B3D2-455C-94D8-F3D66FC047ED}"/>
    <dgm:cxn modelId="{62485F14-AF64-4D48-8077-BFA2DC11D42F}" srcId="{2889E993-D424-42D8-AA7C-068C29270724}" destId="{F5B5FA30-5BAC-4DC8-8439-2255436EBCE8}" srcOrd="2" destOrd="0" parTransId="{498AD0A5-BC41-46D3-BD6B-725574B77319}" sibTransId="{61247CF3-6465-40BB-95C5-929B5B7C076E}"/>
    <dgm:cxn modelId="{D994A178-BFFA-4BC3-9644-D9CF14C5DE6C}" type="presOf" srcId="{61247CF3-6465-40BB-95C5-929B5B7C076E}" destId="{6A68D1C3-4095-465E-9BAA-269B78BA2386}" srcOrd="1" destOrd="0" presId="urn:microsoft.com/office/officeart/2005/8/layout/process1"/>
    <dgm:cxn modelId="{A1EE55F1-7BD9-4E04-9F02-96AF5FDA6DCE}" type="presOf" srcId="{61247CF3-6465-40BB-95C5-929B5B7C076E}" destId="{340C2BC4-7029-4A0A-A0E2-FC305DFAFBC8}" srcOrd="0" destOrd="0" presId="urn:microsoft.com/office/officeart/2005/8/layout/process1"/>
    <dgm:cxn modelId="{495B67CD-DE1A-42FE-9DE9-259F0B41AA68}" type="presOf" srcId="{BDA95DFE-C7C0-48FD-B979-EB734E7FF05B}" destId="{A019C2EB-F52B-40BD-B973-26E07BD4BDBE}" srcOrd="0" destOrd="0" presId="urn:microsoft.com/office/officeart/2005/8/layout/process1"/>
    <dgm:cxn modelId="{2CA4D4D1-C74A-4A61-80E1-827DBBAFC41E}" type="presOf" srcId="{FDC6DB51-45CB-4BD0-BCAD-90288CDD1735}" destId="{F9AAD39D-C0BA-44CB-985E-5C4956B9D164}" srcOrd="0" destOrd="0" presId="urn:microsoft.com/office/officeart/2005/8/layout/process1"/>
    <dgm:cxn modelId="{1A1C2447-F068-4559-8B4A-5305D2269CAE}" type="presOf" srcId="{BDA95DFE-C7C0-48FD-B979-EB734E7FF05B}" destId="{8847AADA-BE59-4093-AB4D-858685791AD2}" srcOrd="1" destOrd="0" presId="urn:microsoft.com/office/officeart/2005/8/layout/process1"/>
    <dgm:cxn modelId="{AA893ADF-CFCE-4030-B33A-4BF78B5F863B}" srcId="{2889E993-D424-42D8-AA7C-068C29270724}" destId="{9B6970A7-C9F3-4DB0-B6DF-C682FC82F70B}" srcOrd="3" destOrd="0" parTransId="{F9EDDCA8-3D8D-46AB-9674-3B00500A3905}" sibTransId="{BDA95DFE-C7C0-48FD-B979-EB734E7FF05B}"/>
    <dgm:cxn modelId="{BCA6EFAF-D391-48B8-B762-004C3E95BD8B}" type="presOf" srcId="{4F223DB4-16E4-4FEC-B1FF-ABE3F37605BF}" destId="{8C0BE532-7454-42BB-B850-CF2333530E1D}" srcOrd="1" destOrd="0" presId="urn:microsoft.com/office/officeart/2005/8/layout/process1"/>
    <dgm:cxn modelId="{F70B5F44-3ECC-4EE7-AAF5-2BB5A9151EFF}" type="presOf" srcId="{3D49BE73-B3D2-455C-94D8-F3D66FC047ED}" destId="{6C38A8D2-511C-44AB-80FC-AF0FFF644C82}" srcOrd="0" destOrd="0" presId="urn:microsoft.com/office/officeart/2005/8/layout/process1"/>
    <dgm:cxn modelId="{F00BA147-D7AD-499C-8A93-4124F99F6AEC}" type="presOf" srcId="{9B6970A7-C9F3-4DB0-B6DF-C682FC82F70B}" destId="{DE0F72D9-3C59-45BE-BFF8-F0DB4F2FFB75}" srcOrd="0" destOrd="0" presId="urn:microsoft.com/office/officeart/2005/8/layout/process1"/>
    <dgm:cxn modelId="{F086BE7A-350B-4E34-8870-45C1D967AC87}" type="presOf" srcId="{F5B5FA30-5BAC-4DC8-8439-2255436EBCE8}" destId="{1614E9B3-79F4-49A2-AD3A-B583464BB75E}" srcOrd="0" destOrd="0" presId="urn:microsoft.com/office/officeart/2005/8/layout/process1"/>
    <dgm:cxn modelId="{F147247C-5042-4F82-950D-951D651EAA02}" srcId="{2889E993-D424-42D8-AA7C-068C29270724}" destId="{7E8DB48E-F1D9-4C53-99D5-4AD50B184FFC}" srcOrd="1" destOrd="0" parTransId="{1EBCA6F7-9105-4996-A5D4-D22DA6552009}" sibTransId="{4F223DB4-16E4-4FEC-B1FF-ABE3F37605BF}"/>
    <dgm:cxn modelId="{45568677-9CB1-4398-800E-6EF31D85F761}" type="presOf" srcId="{7E8DB48E-F1D9-4C53-99D5-4AD50B184FFC}" destId="{F921D0E2-40BD-4917-BA60-20177CF9101D}" srcOrd="0" destOrd="0" presId="urn:microsoft.com/office/officeart/2005/8/layout/process1"/>
    <dgm:cxn modelId="{B673A6FC-97C9-4C64-8F80-AF77ECA33EE4}" srcId="{2889E993-D424-42D8-AA7C-068C29270724}" destId="{EAC90605-C859-450B-BA0B-B49266A6FA43}" srcOrd="4" destOrd="0" parTransId="{C67FD029-91F3-4317-ADD8-A4140E1EB5F9}" sibTransId="{C387B9FA-F2D6-4311-8BEA-1F2125F94C32}"/>
    <dgm:cxn modelId="{127D6A5D-12A1-4179-B586-9D18A492915A}" type="presParOf" srcId="{3E821321-A2CC-4870-B78C-6A6AAD606E30}" destId="{F9AAD39D-C0BA-44CB-985E-5C4956B9D164}" srcOrd="0" destOrd="0" presId="urn:microsoft.com/office/officeart/2005/8/layout/process1"/>
    <dgm:cxn modelId="{A768EF07-EE6A-4450-81A6-F1C5ED7D1C7B}" type="presParOf" srcId="{3E821321-A2CC-4870-B78C-6A6AAD606E30}" destId="{6C38A8D2-511C-44AB-80FC-AF0FFF644C82}" srcOrd="1" destOrd="0" presId="urn:microsoft.com/office/officeart/2005/8/layout/process1"/>
    <dgm:cxn modelId="{8C9000DD-F94C-4A6B-9148-CE47347A6487}" type="presParOf" srcId="{6C38A8D2-511C-44AB-80FC-AF0FFF644C82}" destId="{649A336A-8A6A-45D1-9E09-0CF8F708F248}" srcOrd="0" destOrd="0" presId="urn:microsoft.com/office/officeart/2005/8/layout/process1"/>
    <dgm:cxn modelId="{103FFCA1-D927-45DE-8320-0B7A02547C1E}" type="presParOf" srcId="{3E821321-A2CC-4870-B78C-6A6AAD606E30}" destId="{F921D0E2-40BD-4917-BA60-20177CF9101D}" srcOrd="2" destOrd="0" presId="urn:microsoft.com/office/officeart/2005/8/layout/process1"/>
    <dgm:cxn modelId="{D73D5A83-ECF5-4C7C-B7A2-B3B70CF4D96D}" type="presParOf" srcId="{3E821321-A2CC-4870-B78C-6A6AAD606E30}" destId="{6080FFAE-C9B7-40B8-8600-A6EC545D67F4}" srcOrd="3" destOrd="0" presId="urn:microsoft.com/office/officeart/2005/8/layout/process1"/>
    <dgm:cxn modelId="{F4611FC9-4AB7-4F07-B3F9-1A1E1E6EF256}" type="presParOf" srcId="{6080FFAE-C9B7-40B8-8600-A6EC545D67F4}" destId="{8C0BE532-7454-42BB-B850-CF2333530E1D}" srcOrd="0" destOrd="0" presId="urn:microsoft.com/office/officeart/2005/8/layout/process1"/>
    <dgm:cxn modelId="{62D091D2-90F4-456D-B0C7-73F967DBF1C8}" type="presParOf" srcId="{3E821321-A2CC-4870-B78C-6A6AAD606E30}" destId="{1614E9B3-79F4-49A2-AD3A-B583464BB75E}" srcOrd="4" destOrd="0" presId="urn:microsoft.com/office/officeart/2005/8/layout/process1"/>
    <dgm:cxn modelId="{271CB56D-39DD-473F-A46C-C09345107826}" type="presParOf" srcId="{3E821321-A2CC-4870-B78C-6A6AAD606E30}" destId="{340C2BC4-7029-4A0A-A0E2-FC305DFAFBC8}" srcOrd="5" destOrd="0" presId="urn:microsoft.com/office/officeart/2005/8/layout/process1"/>
    <dgm:cxn modelId="{22C7353C-300A-4D48-84DE-60BAED9DC985}" type="presParOf" srcId="{340C2BC4-7029-4A0A-A0E2-FC305DFAFBC8}" destId="{6A68D1C3-4095-465E-9BAA-269B78BA2386}" srcOrd="0" destOrd="0" presId="urn:microsoft.com/office/officeart/2005/8/layout/process1"/>
    <dgm:cxn modelId="{1137D315-1525-45C1-AA2A-3A586AA4BFA9}" type="presParOf" srcId="{3E821321-A2CC-4870-B78C-6A6AAD606E30}" destId="{DE0F72D9-3C59-45BE-BFF8-F0DB4F2FFB75}" srcOrd="6" destOrd="0" presId="urn:microsoft.com/office/officeart/2005/8/layout/process1"/>
    <dgm:cxn modelId="{05DA0BFD-53D2-41F1-8EE6-438730B55138}" type="presParOf" srcId="{3E821321-A2CC-4870-B78C-6A6AAD606E30}" destId="{A019C2EB-F52B-40BD-B973-26E07BD4BDBE}" srcOrd="7" destOrd="0" presId="urn:microsoft.com/office/officeart/2005/8/layout/process1"/>
    <dgm:cxn modelId="{C3C0C0B1-BCF3-448A-AFC7-A11F8882B8B4}" type="presParOf" srcId="{A019C2EB-F52B-40BD-B973-26E07BD4BDBE}" destId="{8847AADA-BE59-4093-AB4D-858685791AD2}" srcOrd="0" destOrd="0" presId="urn:microsoft.com/office/officeart/2005/8/layout/process1"/>
    <dgm:cxn modelId="{BFD91EF6-218A-4580-A622-CC6C25504D31}" type="presParOf" srcId="{3E821321-A2CC-4870-B78C-6A6AAD606E30}" destId="{996B5456-167D-42C3-9C0B-1E269551921B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0AF532-98A2-4904-919A-ECE79FD00DBA}">
      <dsp:nvSpPr>
        <dsp:cNvPr id="0" name=""/>
        <dsp:cNvSpPr/>
      </dsp:nvSpPr>
      <dsp:spPr>
        <a:xfrm>
          <a:off x="0" y="0"/>
          <a:ext cx="5491162" cy="156162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59D18A-0412-44D7-9BC5-6CF17C348C65}">
      <dsp:nvSpPr>
        <dsp:cNvPr id="0" name=""/>
        <dsp:cNvSpPr/>
      </dsp:nvSpPr>
      <dsp:spPr>
        <a:xfrm>
          <a:off x="165364" y="208216"/>
          <a:ext cx="2457348" cy="114519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6000" b="-2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65F956-EDCC-4F72-ABD5-BCF2D129C4B0}">
      <dsp:nvSpPr>
        <dsp:cNvPr id="0" name=""/>
        <dsp:cNvSpPr/>
      </dsp:nvSpPr>
      <dsp:spPr>
        <a:xfrm rot="10800000">
          <a:off x="165364" y="1561623"/>
          <a:ext cx="2457348" cy="1908651"/>
        </a:xfrm>
        <a:prstGeom prst="round2SameRect">
          <a:avLst>
            <a:gd name="adj1" fmla="val 10500"/>
            <a:gd name="adj2" fmla="val 0"/>
          </a:avLst>
        </a:prstGeom>
        <a:solidFill>
          <a:srgbClr val="00B0F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>
              <a:solidFill>
                <a:srgbClr val="FFFFFF"/>
              </a:solidFill>
              <a:latin typeface="ABBvoiceOffice"/>
              <a:ea typeface="ABBvoiceOffice"/>
              <a:cs typeface="ABBvoiceOffice"/>
            </a:rPr>
            <a:t>惯量较高</a:t>
          </a:r>
          <a:endParaRPr lang="en-US" altLang="zh-CN" sz="2400" kern="1200" dirty="0">
            <a:solidFill>
              <a:srgbClr val="FFFFFF"/>
            </a:solidFill>
            <a:latin typeface="ABBvoiceOffice"/>
            <a:ea typeface="ABBvoiceOffice"/>
            <a:cs typeface="ABBvoiceOffice"/>
          </a:endParaRPr>
        </a:p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>
              <a:solidFill>
                <a:srgbClr val="FFFFFF"/>
              </a:solidFill>
              <a:latin typeface="ABBvoiceOffice"/>
              <a:ea typeface="ABBvoiceOffice"/>
              <a:cs typeface="ABBvoiceOffice"/>
            </a:rPr>
            <a:t>速度较低</a:t>
          </a:r>
          <a:endParaRPr lang="en-US" altLang="zh-CN" sz="2400" kern="1200" dirty="0">
            <a:solidFill>
              <a:srgbClr val="FFFFFF"/>
            </a:solidFill>
            <a:latin typeface="ABBvoiceOffice"/>
            <a:ea typeface="ABBvoiceOffice"/>
            <a:cs typeface="ABBvoiceOffice"/>
          </a:endParaRPr>
        </a:p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>
              <a:solidFill>
                <a:srgbClr val="FFFFFF"/>
              </a:solidFill>
              <a:latin typeface="ABBvoiceOffice"/>
              <a:ea typeface="ABBvoiceOffice"/>
              <a:cs typeface="ABBvoiceOffice"/>
            </a:rPr>
            <a:t>扭矩大</a:t>
          </a:r>
          <a:endParaRPr lang="en-US" sz="2400" kern="1200" dirty="0">
            <a:solidFill>
              <a:srgbClr val="FFFFFF"/>
            </a:solidFill>
            <a:latin typeface="ABBvoiceOffice"/>
            <a:ea typeface="ABBvoiceOffice"/>
            <a:cs typeface="ABBvoiceOffice"/>
          </a:endParaRPr>
        </a:p>
      </dsp:txBody>
      <dsp:txXfrm rot="10800000">
        <a:off x="224062" y="1561623"/>
        <a:ext cx="2339952" cy="1849953"/>
      </dsp:txXfrm>
    </dsp:sp>
    <dsp:sp modelId="{ADFD3485-C1D9-4422-8BBA-739ED9B9BC9C}">
      <dsp:nvSpPr>
        <dsp:cNvPr id="0" name=""/>
        <dsp:cNvSpPr/>
      </dsp:nvSpPr>
      <dsp:spPr>
        <a:xfrm>
          <a:off x="2887099" y="219038"/>
          <a:ext cx="2457348" cy="114519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7000" b="-4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F53E52-9867-4B57-8CE2-74A9D02A0684}">
      <dsp:nvSpPr>
        <dsp:cNvPr id="0" name=""/>
        <dsp:cNvSpPr/>
      </dsp:nvSpPr>
      <dsp:spPr>
        <a:xfrm rot="10800000">
          <a:off x="2868448" y="1561623"/>
          <a:ext cx="2457348" cy="1908651"/>
        </a:xfrm>
        <a:prstGeom prst="round2SameRect">
          <a:avLst>
            <a:gd name="adj1" fmla="val 10500"/>
            <a:gd name="adj2" fmla="val 0"/>
          </a:avLst>
        </a:prstGeom>
        <a:solidFill>
          <a:srgbClr val="00B0F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>
              <a:solidFill>
                <a:srgbClr val="FFFFFF"/>
              </a:solidFill>
              <a:latin typeface="ABBvoiceOffice"/>
              <a:ea typeface="ABBvoiceOffice"/>
              <a:cs typeface="ABBvoiceOffice"/>
            </a:rPr>
            <a:t>惯量较低</a:t>
          </a:r>
          <a:endParaRPr lang="en-US" altLang="zh-CN" sz="2400" kern="1200" dirty="0">
            <a:solidFill>
              <a:srgbClr val="FFFFFF"/>
            </a:solidFill>
            <a:latin typeface="ABBvoiceOffice"/>
            <a:ea typeface="ABBvoiceOffice"/>
            <a:cs typeface="ABBvoiceOffice"/>
          </a:endParaRPr>
        </a:p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>
              <a:solidFill>
                <a:srgbClr val="FFFFFF"/>
              </a:solidFill>
              <a:latin typeface="ABBvoiceOffice"/>
              <a:ea typeface="ABBvoiceOffice"/>
              <a:cs typeface="ABBvoiceOffice"/>
            </a:rPr>
            <a:t>速度较高</a:t>
          </a:r>
          <a:endParaRPr lang="en-US" altLang="zh-CN" sz="2400" kern="1200" dirty="0">
            <a:solidFill>
              <a:srgbClr val="FFFFFF"/>
            </a:solidFill>
            <a:latin typeface="ABBvoiceOffice"/>
            <a:ea typeface="ABBvoiceOffice"/>
            <a:cs typeface="ABBvoiceOffice"/>
          </a:endParaRPr>
        </a:p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>
              <a:solidFill>
                <a:srgbClr val="FFFFFF"/>
              </a:solidFill>
              <a:latin typeface="ABBvoiceOffice"/>
              <a:ea typeface="ABBvoiceOffice"/>
              <a:cs typeface="ABBvoiceOffice"/>
            </a:rPr>
            <a:t>扭矩小</a:t>
          </a:r>
          <a:endParaRPr lang="en-US" sz="2400" kern="1200" dirty="0">
            <a:solidFill>
              <a:srgbClr val="FFFFFF"/>
            </a:solidFill>
            <a:latin typeface="ABBvoiceOffice"/>
            <a:ea typeface="ABBvoiceOffice"/>
            <a:cs typeface="ABBvoiceOffice"/>
          </a:endParaRPr>
        </a:p>
      </dsp:txBody>
      <dsp:txXfrm rot="10800000">
        <a:off x="2927146" y="1561623"/>
        <a:ext cx="2339952" cy="18499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52D0B6-9C11-4624-90AE-5B65FBB19DEA}">
      <dsp:nvSpPr>
        <dsp:cNvPr id="0" name=""/>
        <dsp:cNvSpPr/>
      </dsp:nvSpPr>
      <dsp:spPr>
        <a:xfrm>
          <a:off x="3607426" y="1791652"/>
          <a:ext cx="2189797" cy="2189797"/>
        </a:xfrm>
        <a:prstGeom prst="gear9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38100" cap="flat" cmpd="sng" algn="ctr">
          <a:solidFill>
            <a:srgbClr val="0070C0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1300" kern="1200" dirty="0">
              <a:solidFill>
                <a:schemeClr val="tx1"/>
              </a:solidFill>
              <a:latin typeface="ABBvoice"/>
              <a:ea typeface="ABBvoice"/>
              <a:cs typeface="ABBvoice"/>
            </a:rPr>
            <a:t>降低电机输出转速   </a:t>
          </a:r>
          <a:r>
            <a:rPr lang="en-US" sz="1600" kern="1200" dirty="0">
              <a:solidFill>
                <a:schemeClr val="tx1"/>
              </a:solidFill>
              <a:latin typeface="ABBvoice"/>
              <a:ea typeface="ABBvoice"/>
              <a:cs typeface="ABBvoice"/>
            </a:rPr>
            <a:t>÷n</a:t>
          </a:r>
        </a:p>
      </dsp:txBody>
      <dsp:txXfrm>
        <a:off x="4047673" y="2304601"/>
        <a:ext cx="1309303" cy="1125601"/>
      </dsp:txXfrm>
    </dsp:sp>
    <dsp:sp modelId="{38908DB2-7DC9-40F1-9145-FFDA17292073}">
      <dsp:nvSpPr>
        <dsp:cNvPr id="0" name=""/>
        <dsp:cNvSpPr/>
      </dsp:nvSpPr>
      <dsp:spPr>
        <a:xfrm>
          <a:off x="3188127" y="3309012"/>
          <a:ext cx="1753575" cy="291867"/>
        </a:xfrm>
        <a:prstGeom prst="roundRect">
          <a:avLst>
            <a:gd name="adj" fmla="val 10000"/>
          </a:avLst>
        </a:prstGeom>
        <a:solidFill>
          <a:srgbClr val="00B0F0">
            <a:alpha val="90000"/>
          </a:srgbClr>
        </a:solidFill>
        <a:ln w="25400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sz="1000" kern="1200" dirty="0">
              <a:solidFill>
                <a:srgbClr val="000000"/>
              </a:solidFill>
              <a:latin typeface="ABBvoice"/>
              <a:ea typeface="ABBvoice"/>
              <a:cs typeface="ABBvoice"/>
            </a:rPr>
            <a:t>充分利用电机的高转速特性</a:t>
          </a:r>
          <a:endParaRPr lang="en-US" sz="1000" kern="1200" dirty="0">
            <a:solidFill>
              <a:srgbClr val="000000"/>
            </a:solidFill>
            <a:latin typeface="ABBvoice"/>
            <a:ea typeface="ABBvoice"/>
            <a:cs typeface="ABBvoice"/>
          </a:endParaRPr>
        </a:p>
      </dsp:txBody>
      <dsp:txXfrm>
        <a:off x="3196675" y="3317560"/>
        <a:ext cx="1736479" cy="274771"/>
      </dsp:txXfrm>
    </dsp:sp>
    <dsp:sp modelId="{ADB2201E-F206-49D1-AD97-334A5E815D4D}">
      <dsp:nvSpPr>
        <dsp:cNvPr id="0" name=""/>
        <dsp:cNvSpPr/>
      </dsp:nvSpPr>
      <dsp:spPr>
        <a:xfrm>
          <a:off x="2333362" y="1274064"/>
          <a:ext cx="1592580" cy="1592580"/>
        </a:xfrm>
        <a:prstGeom prst="gear6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0070C0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1300" kern="1200" dirty="0">
              <a:solidFill>
                <a:schemeClr val="tx1"/>
              </a:solidFill>
            </a:rPr>
            <a:t>放大扭矩       </a:t>
          </a:r>
          <a:r>
            <a:rPr lang="en-US" sz="2000" kern="1200" dirty="0">
              <a:solidFill>
                <a:schemeClr val="tx1"/>
              </a:solidFill>
            </a:rPr>
            <a:t>×n</a:t>
          </a:r>
          <a:r>
            <a:rPr lang="zh-CN" sz="1600" kern="1200" dirty="0">
              <a:solidFill>
                <a:schemeClr val="tx1"/>
              </a:solidFill>
            </a:rPr>
            <a:t>  </a:t>
          </a:r>
          <a:endParaRPr lang="en-US" sz="1600" kern="1200" dirty="0">
            <a:solidFill>
              <a:schemeClr val="tx1"/>
            </a:solidFill>
          </a:endParaRPr>
        </a:p>
      </dsp:txBody>
      <dsp:txXfrm>
        <a:off x="2734299" y="1677424"/>
        <a:ext cx="790706" cy="785860"/>
      </dsp:txXfrm>
    </dsp:sp>
    <dsp:sp modelId="{E462C36A-D2C2-48EF-B2A2-069B43671CDD}">
      <dsp:nvSpPr>
        <dsp:cNvPr id="0" name=""/>
        <dsp:cNvSpPr/>
      </dsp:nvSpPr>
      <dsp:spPr>
        <a:xfrm>
          <a:off x="708451" y="2482306"/>
          <a:ext cx="2449646" cy="690471"/>
        </a:xfrm>
        <a:prstGeom prst="roundRect">
          <a:avLst>
            <a:gd name="adj" fmla="val 10000"/>
          </a:avLst>
        </a:prstGeom>
        <a:solidFill>
          <a:srgbClr val="00B0F0">
            <a:alpha val="90000"/>
          </a:srgbClr>
        </a:solidFill>
        <a:ln w="25400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sz="1000" kern="1200" dirty="0">
              <a:solidFill>
                <a:srgbClr val="000000"/>
              </a:solidFill>
              <a:latin typeface="ABBvoice"/>
              <a:ea typeface="ABBvoice"/>
              <a:cs typeface="ABBvoice"/>
            </a:rPr>
            <a:t>获得更大的转矩输出（对于同样的负载）</a:t>
          </a:r>
          <a:endParaRPr lang="en-US" sz="1000" kern="1200" dirty="0">
            <a:solidFill>
              <a:srgbClr val="000000"/>
            </a:solidFill>
            <a:latin typeface="ABBvoice"/>
            <a:ea typeface="ABBvoice"/>
            <a:cs typeface="ABBvoice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sz="1000" kern="1200" dirty="0">
              <a:solidFill>
                <a:srgbClr val="000000"/>
              </a:solidFill>
              <a:latin typeface="ABBvoice"/>
              <a:ea typeface="ABBvoice"/>
              <a:cs typeface="ABBvoice"/>
            </a:rPr>
            <a:t>更小的电机和驱动器（更低的总成本）</a:t>
          </a:r>
          <a:endParaRPr lang="en-US" sz="1000" kern="1200" dirty="0">
            <a:solidFill>
              <a:srgbClr val="000000"/>
            </a:solidFill>
            <a:latin typeface="ABBvoice"/>
            <a:ea typeface="ABBvoice"/>
            <a:cs typeface="ABBvoice"/>
          </a:endParaRPr>
        </a:p>
      </dsp:txBody>
      <dsp:txXfrm>
        <a:off x="728674" y="2502529"/>
        <a:ext cx="2409200" cy="650025"/>
      </dsp:txXfrm>
    </dsp:sp>
    <dsp:sp modelId="{F189B337-7ABE-481A-A0EA-56FAF90505F1}">
      <dsp:nvSpPr>
        <dsp:cNvPr id="0" name=""/>
        <dsp:cNvSpPr/>
      </dsp:nvSpPr>
      <dsp:spPr>
        <a:xfrm rot="20700000">
          <a:off x="3225369" y="175346"/>
          <a:ext cx="1560403" cy="1560403"/>
        </a:xfrm>
        <a:prstGeom prst="gear6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38100" cap="flat" cmpd="sng" algn="ctr">
          <a:solidFill>
            <a:srgbClr val="0070C0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1300" kern="1200" dirty="0">
              <a:solidFill>
                <a:schemeClr val="tx1"/>
              </a:solidFill>
              <a:latin typeface="ABBvoice"/>
              <a:ea typeface="ABBvoice"/>
              <a:cs typeface="ABBvoice"/>
            </a:rPr>
            <a:t>降低</a:t>
          </a:r>
          <a:r>
            <a:rPr lang="zh-CN" altLang="en-US" sz="1300" kern="1200" dirty="0">
              <a:solidFill>
                <a:schemeClr val="tx1"/>
              </a:solidFill>
              <a:latin typeface="ABBvoice"/>
              <a:ea typeface="ABBvoice"/>
              <a:cs typeface="ABBvoice"/>
            </a:rPr>
            <a:t>负载</a:t>
          </a:r>
          <a:r>
            <a:rPr lang="zh-CN" sz="1300" kern="1200" dirty="0">
              <a:solidFill>
                <a:schemeClr val="tx1"/>
              </a:solidFill>
              <a:latin typeface="ABBvoice"/>
              <a:ea typeface="ABBvoice"/>
              <a:cs typeface="ABBvoice"/>
            </a:rPr>
            <a:t>惯量比         </a:t>
          </a:r>
          <a:r>
            <a:rPr lang="en-US" sz="1600" kern="1200" dirty="0">
              <a:solidFill>
                <a:schemeClr val="tx1"/>
              </a:solidFill>
              <a:latin typeface="ABBvoice"/>
              <a:ea typeface="ABBvoice"/>
              <a:cs typeface="ABBvoice"/>
            </a:rPr>
            <a:t>÷n</a:t>
          </a:r>
          <a:r>
            <a:rPr lang="en-US" sz="1600" kern="1200" baseline="30000" dirty="0">
              <a:solidFill>
                <a:schemeClr val="tx1"/>
              </a:solidFill>
              <a:latin typeface="ABBvoice"/>
              <a:ea typeface="ABBvoice"/>
              <a:cs typeface="ABBvoice"/>
            </a:rPr>
            <a:t>2</a:t>
          </a:r>
        </a:p>
      </dsp:txBody>
      <dsp:txXfrm rot="-20700000">
        <a:off x="3567612" y="517588"/>
        <a:ext cx="875919" cy="875919"/>
      </dsp:txXfrm>
    </dsp:sp>
    <dsp:sp modelId="{E545B878-4573-45E2-9E83-70FCAA3F07C0}">
      <dsp:nvSpPr>
        <dsp:cNvPr id="0" name=""/>
        <dsp:cNvSpPr/>
      </dsp:nvSpPr>
      <dsp:spPr>
        <a:xfrm>
          <a:off x="4559984" y="507312"/>
          <a:ext cx="2924024" cy="586544"/>
        </a:xfrm>
        <a:prstGeom prst="roundRect">
          <a:avLst>
            <a:gd name="adj" fmla="val 10000"/>
          </a:avLst>
        </a:prstGeom>
        <a:solidFill>
          <a:srgbClr val="00B0F0">
            <a:alpha val="90000"/>
          </a:srgbClr>
        </a:solidFill>
        <a:ln w="25400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sz="1000" kern="1200" dirty="0">
              <a:solidFill>
                <a:schemeClr val="tx1"/>
              </a:solidFill>
              <a:latin typeface="ABBvoice"/>
              <a:ea typeface="ABBvoice"/>
              <a:cs typeface="ABBvoice"/>
            </a:rPr>
            <a:t>匹配惯量比，负载惯量减少到速比的平方分之一</a:t>
          </a:r>
          <a:endParaRPr lang="en-US" sz="1000" kern="1200" dirty="0">
            <a:solidFill>
              <a:schemeClr val="tx1"/>
            </a:solidFill>
            <a:latin typeface="ABBvoice"/>
            <a:ea typeface="ABBvoice"/>
            <a:cs typeface="ABBvoice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sz="1000" kern="1200" dirty="0">
              <a:solidFill>
                <a:schemeClr val="tx1"/>
              </a:solidFill>
              <a:latin typeface="ABBvoice"/>
              <a:ea typeface="ABBvoice"/>
              <a:cs typeface="ABBvoice"/>
            </a:rPr>
            <a:t>更容易整定和调试，动态特性好</a:t>
          </a:r>
          <a:endParaRPr lang="en-US" sz="1000" kern="1200" dirty="0">
            <a:solidFill>
              <a:schemeClr val="tx1"/>
            </a:solidFill>
            <a:latin typeface="ABBvoice"/>
            <a:ea typeface="ABBvoice"/>
            <a:cs typeface="ABBvoice"/>
          </a:endParaRPr>
        </a:p>
      </dsp:txBody>
      <dsp:txXfrm>
        <a:off x="4577163" y="524491"/>
        <a:ext cx="2889666" cy="552186"/>
      </dsp:txXfrm>
    </dsp:sp>
    <dsp:sp modelId="{067000BB-6B28-4688-9F8B-812A02EE887D}">
      <dsp:nvSpPr>
        <dsp:cNvPr id="0" name=""/>
        <dsp:cNvSpPr/>
      </dsp:nvSpPr>
      <dsp:spPr>
        <a:xfrm>
          <a:off x="3436726" y="1462533"/>
          <a:ext cx="2802940" cy="2802940"/>
        </a:xfrm>
        <a:prstGeom prst="circularArrow">
          <a:avLst>
            <a:gd name="adj1" fmla="val 4688"/>
            <a:gd name="adj2" fmla="val 299029"/>
            <a:gd name="adj3" fmla="val 2510987"/>
            <a:gd name="adj4" fmla="val 15872478"/>
            <a:gd name="adj5" fmla="val 5469"/>
          </a:avLst>
        </a:prstGeom>
        <a:solidFill>
          <a:srgbClr val="00B0F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8ED2EA3-BE40-48C3-8111-874D111FE0AF}">
      <dsp:nvSpPr>
        <dsp:cNvPr id="0" name=""/>
        <dsp:cNvSpPr/>
      </dsp:nvSpPr>
      <dsp:spPr>
        <a:xfrm>
          <a:off x="2051319" y="922599"/>
          <a:ext cx="2036511" cy="2036511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rgbClr val="00B0F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6109BA9-3E93-4A07-AB3C-D143F101D38B}">
      <dsp:nvSpPr>
        <dsp:cNvPr id="0" name=""/>
        <dsp:cNvSpPr/>
      </dsp:nvSpPr>
      <dsp:spPr>
        <a:xfrm>
          <a:off x="2864432" y="-165527"/>
          <a:ext cx="2195769" cy="2195769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rgbClr val="00B0F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AAD39D-C0BA-44CB-985E-5C4956B9D164}">
      <dsp:nvSpPr>
        <dsp:cNvPr id="0" name=""/>
        <dsp:cNvSpPr/>
      </dsp:nvSpPr>
      <dsp:spPr>
        <a:xfrm>
          <a:off x="2747" y="469835"/>
          <a:ext cx="851847" cy="9079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1800" kern="1200" dirty="0"/>
            <a:t>机械参数</a:t>
          </a:r>
          <a:endParaRPr lang="en-US" sz="1800" kern="1200" dirty="0"/>
        </a:p>
      </dsp:txBody>
      <dsp:txXfrm>
        <a:off x="27697" y="494785"/>
        <a:ext cx="801947" cy="858016"/>
      </dsp:txXfrm>
    </dsp:sp>
    <dsp:sp modelId="{6C38A8D2-511C-44AB-80FC-AF0FFF644C82}">
      <dsp:nvSpPr>
        <dsp:cNvPr id="0" name=""/>
        <dsp:cNvSpPr/>
      </dsp:nvSpPr>
      <dsp:spPr>
        <a:xfrm>
          <a:off x="939779" y="818164"/>
          <a:ext cx="180591" cy="2112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939779" y="860416"/>
        <a:ext cx="126414" cy="126754"/>
      </dsp:txXfrm>
    </dsp:sp>
    <dsp:sp modelId="{F921D0E2-40BD-4917-BA60-20177CF9101D}">
      <dsp:nvSpPr>
        <dsp:cNvPr id="0" name=""/>
        <dsp:cNvSpPr/>
      </dsp:nvSpPr>
      <dsp:spPr>
        <a:xfrm>
          <a:off x="1195334" y="469835"/>
          <a:ext cx="851847" cy="9079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1800" kern="1200" dirty="0"/>
            <a:t>确定减速比</a:t>
          </a:r>
          <a:endParaRPr lang="en-US" sz="1800" kern="1200" dirty="0"/>
        </a:p>
      </dsp:txBody>
      <dsp:txXfrm>
        <a:off x="1220284" y="494785"/>
        <a:ext cx="801947" cy="858016"/>
      </dsp:txXfrm>
    </dsp:sp>
    <dsp:sp modelId="{6080FFAE-C9B7-40B8-8600-A6EC545D67F4}">
      <dsp:nvSpPr>
        <dsp:cNvPr id="0" name=""/>
        <dsp:cNvSpPr/>
      </dsp:nvSpPr>
      <dsp:spPr>
        <a:xfrm>
          <a:off x="2132366" y="818164"/>
          <a:ext cx="180591" cy="2112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2132366" y="860416"/>
        <a:ext cx="126414" cy="126754"/>
      </dsp:txXfrm>
    </dsp:sp>
    <dsp:sp modelId="{1614E9B3-79F4-49A2-AD3A-B583464BB75E}">
      <dsp:nvSpPr>
        <dsp:cNvPr id="0" name=""/>
        <dsp:cNvSpPr/>
      </dsp:nvSpPr>
      <dsp:spPr>
        <a:xfrm>
          <a:off x="2387920" y="469835"/>
          <a:ext cx="851847" cy="9079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1800" kern="1200" dirty="0"/>
            <a:t>选择伺服电机</a:t>
          </a:r>
          <a:endParaRPr lang="en-US" sz="1800" kern="1200" dirty="0"/>
        </a:p>
      </dsp:txBody>
      <dsp:txXfrm>
        <a:off x="2412870" y="494785"/>
        <a:ext cx="801947" cy="858016"/>
      </dsp:txXfrm>
    </dsp:sp>
    <dsp:sp modelId="{340C2BC4-7029-4A0A-A0E2-FC305DFAFBC8}">
      <dsp:nvSpPr>
        <dsp:cNvPr id="0" name=""/>
        <dsp:cNvSpPr/>
      </dsp:nvSpPr>
      <dsp:spPr>
        <a:xfrm>
          <a:off x="3324952" y="818164"/>
          <a:ext cx="180591" cy="2112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3324952" y="860416"/>
        <a:ext cx="126414" cy="126754"/>
      </dsp:txXfrm>
    </dsp:sp>
    <dsp:sp modelId="{DE0F72D9-3C59-45BE-BFF8-F0DB4F2FFB75}">
      <dsp:nvSpPr>
        <dsp:cNvPr id="0" name=""/>
        <dsp:cNvSpPr/>
      </dsp:nvSpPr>
      <dsp:spPr>
        <a:xfrm>
          <a:off x="3580506" y="469835"/>
          <a:ext cx="851847" cy="9079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1800" kern="1200" dirty="0"/>
            <a:t>选择驱动器</a:t>
          </a:r>
          <a:endParaRPr lang="en-US" sz="1800" kern="1200" dirty="0"/>
        </a:p>
      </dsp:txBody>
      <dsp:txXfrm>
        <a:off x="3605456" y="494785"/>
        <a:ext cx="801947" cy="858016"/>
      </dsp:txXfrm>
    </dsp:sp>
    <dsp:sp modelId="{A019C2EB-F52B-40BD-B973-26E07BD4BDBE}">
      <dsp:nvSpPr>
        <dsp:cNvPr id="0" name=""/>
        <dsp:cNvSpPr/>
      </dsp:nvSpPr>
      <dsp:spPr>
        <a:xfrm>
          <a:off x="4517538" y="818164"/>
          <a:ext cx="180591" cy="2112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4517538" y="860416"/>
        <a:ext cx="126414" cy="126754"/>
      </dsp:txXfrm>
    </dsp:sp>
    <dsp:sp modelId="{996B5456-167D-42C3-9C0B-1E269551921B}">
      <dsp:nvSpPr>
        <dsp:cNvPr id="0" name=""/>
        <dsp:cNvSpPr/>
      </dsp:nvSpPr>
      <dsp:spPr>
        <a:xfrm>
          <a:off x="4773092" y="469835"/>
          <a:ext cx="851847" cy="9079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1800" kern="1200" dirty="0"/>
            <a:t>选型结果</a:t>
          </a:r>
          <a:endParaRPr lang="en-US" sz="1800" kern="1200" dirty="0"/>
        </a:p>
      </dsp:txBody>
      <dsp:txXfrm>
        <a:off x="4798042" y="494785"/>
        <a:ext cx="801947" cy="8580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gray"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 bwMode="gray"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490A3-8906-4C15-BA06-29841194A30F}" type="datetimeFigureOut">
              <a:rPr lang="en-US" smtClean="0"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5/12/2022</a:t>
            </a:fld>
            <a:endParaRPr lang="en-US" dirty="0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gray"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 bwMode="gray"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ABD733-F72C-4484-8056-9C6167F848BC}" type="slidenum">
              <a:rPr lang="en-US" smtClean="0"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‹#›</a:t>
            </a:fld>
            <a:endParaRPr lang="en-US" dirty="0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6115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gray"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gray"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defRPr>
            </a:lvl1pPr>
          </a:lstStyle>
          <a:p>
            <a:fld id="{7B9B1A6A-6BBE-4409-8C9E-DA0703379151}" type="datetimeFigureOut">
              <a:rPr lang="en-US" smtClean="0"/>
              <a:pPr/>
              <a:t>5/12/2022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 bwMode="gray">
          <a:xfrm>
            <a:off x="383822" y="685800"/>
            <a:ext cx="6096000" cy="3429000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gray">
          <a:xfrm>
            <a:off x="383822" y="4343400"/>
            <a:ext cx="6090356" cy="4114800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gray"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gray"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defRPr>
            </a:lvl1pPr>
          </a:lstStyle>
          <a:p>
            <a:fld id="{3A94E69C-C28A-4BE6-BE89-71D8FB2035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885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indent="0" algn="l" defTabSz="914400" rtl="0" eaLnBrk="1" latinLnBrk="0" hangingPunct="1">
      <a:defRPr sz="1200" kern="1200">
        <a:solidFill>
          <a:schemeClr val="tx1"/>
        </a:solidFill>
        <a:latin typeface="ABBvoice" panose="020D0603020503020204" pitchFamily="34" charset="0"/>
        <a:ea typeface="ABBvoice" panose="020D0603020503020204" pitchFamily="34" charset="0"/>
        <a:cs typeface="ABBvoice" panose="020D0603020503020204" pitchFamily="34" charset="0"/>
      </a:defRPr>
    </a:lvl1pPr>
    <a:lvl2pPr marL="180000" indent="-180000" algn="l" defTabSz="914400" rtl="0" eaLnBrk="1" latinLnBrk="0" hangingPunct="1">
      <a:buFont typeface="ABBvoiceOffice" panose="020D0603020503020204" pitchFamily="34" charset="0"/>
      <a:buChar char="–"/>
      <a:defRPr sz="1200" kern="1200">
        <a:solidFill>
          <a:schemeClr val="tx1"/>
        </a:solidFill>
        <a:latin typeface="ABBvoice" panose="020D0603020503020204" pitchFamily="34" charset="0"/>
        <a:ea typeface="ABBvoice" panose="020D0603020503020204" pitchFamily="34" charset="0"/>
        <a:cs typeface="ABBvoice" panose="020D0603020503020204" pitchFamily="34" charset="0"/>
      </a:defRPr>
    </a:lvl2pPr>
    <a:lvl3pPr marL="360000" indent="-1800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ABBvoice" panose="020D0603020503020204" pitchFamily="34" charset="0"/>
        <a:ea typeface="ABBvoice" panose="020D0603020503020204" pitchFamily="34" charset="0"/>
        <a:cs typeface="ABBvoice" panose="020D0603020503020204" pitchFamily="34" charset="0"/>
      </a:defRPr>
    </a:lvl3pPr>
    <a:lvl4pPr marL="360000" indent="-1800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ABBvoice" panose="020D0603020503020204" pitchFamily="34" charset="0"/>
        <a:ea typeface="ABBvoice" panose="020D0603020503020204" pitchFamily="34" charset="0"/>
        <a:cs typeface="ABBvoice" panose="020D0603020503020204" pitchFamily="34" charset="0"/>
      </a:defRPr>
    </a:lvl4pPr>
    <a:lvl5pPr marL="360000" indent="-1800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ABBvoice" panose="020D0603020503020204" pitchFamily="34" charset="0"/>
        <a:ea typeface="ABBvoice" panose="020D0603020503020204" pitchFamily="34" charset="0"/>
        <a:cs typeface="ABBvoice" panose="020D0603020503020204" pitchFamily="34" charset="0"/>
      </a:defRPr>
    </a:lvl5pPr>
    <a:lvl6pPr marL="360000" indent="-1800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360000" indent="-1800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60000" indent="-1800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0000" indent="-1800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>
            <a:extLst>
              <a:ext uri="{FF2B5EF4-FFF2-40B4-BE49-F238E27FC236}">
                <a16:creationId xmlns:a16="http://schemas.microsoft.com/office/drawing/2014/main" id="{2669FFDE-1FD4-4A13-BB2F-295EAC81E9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44513" y="935038"/>
            <a:ext cx="5730875" cy="3224212"/>
          </a:xfrm>
          <a:ln/>
        </p:spPr>
      </p:sp>
      <p:sp>
        <p:nvSpPr>
          <p:cNvPr id="152579" name="Rectangle 3">
            <a:extLst>
              <a:ext uri="{FF2B5EF4-FFF2-40B4-BE49-F238E27FC236}">
                <a16:creationId xmlns:a16="http://schemas.microsoft.com/office/drawing/2014/main" id="{58371F4B-1DD7-4D60-8014-F7FB2486F5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半闭环和双闭环的区别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1391116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4175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替换选型都属于参数选型</a:t>
            </a:r>
            <a:endParaRPr lang="en-US" altLang="zh-CN" dirty="0"/>
          </a:p>
          <a:p>
            <a:r>
              <a:rPr lang="zh-CN" altLang="en-US" dirty="0"/>
              <a:t>机械设计已完成，选择电机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94E69C-C28A-4BE6-BE89-71D8FB2035FD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2413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4175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94E69C-C28A-4BE6-BE89-71D8FB2035FD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799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4175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94E69C-C28A-4BE6-BE89-71D8FB2035FD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3766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4175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94E69C-C28A-4BE6-BE89-71D8FB2035FD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6685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4175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94E69C-C28A-4BE6-BE89-71D8FB2035FD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361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: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water&#10;&#10;Description automatically generated">
            <a:extLst>
              <a:ext uri="{FF2B5EF4-FFF2-40B4-BE49-F238E27FC236}">
                <a16:creationId xmlns:a16="http://schemas.microsoft.com/office/drawing/2014/main" id="{1A80DE43-7896-4B00-8C4B-4125023CE5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34963" y="365752"/>
            <a:ext cx="1528942" cy="23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900" cap="all" baseline="0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pl-PL" dirty="0"/>
              <a:t>INTERNAL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3"/>
          </p:nvPr>
        </p:nvSpPr>
        <p:spPr bwMode="gray">
          <a:xfrm>
            <a:off x="340519" y="5000633"/>
            <a:ext cx="10112937" cy="224432"/>
          </a:xfrm>
        </p:spPr>
        <p:txBody>
          <a:bodyPr lIns="0" tIns="0" rIns="0" bIns="0" anchor="b"/>
          <a:lstStyle>
            <a:lvl1pPr marL="1588" indent="0">
              <a:buFont typeface="Arial" panose="020B0604020202020204" pitchFamily="34" charset="0"/>
              <a:buNone/>
              <a:defRPr sz="1000" cap="all" baseline="0"/>
            </a:lvl1pPr>
            <a:lvl2pPr marL="1588" indent="0">
              <a:buNone/>
              <a:defRPr sz="1000" cap="all" baseline="0"/>
            </a:lvl2pPr>
            <a:lvl3pPr marL="1588" indent="0">
              <a:buNone/>
              <a:defRPr sz="1000" cap="all" baseline="0"/>
            </a:lvl3pPr>
            <a:lvl4pPr marL="1588" indent="0">
              <a:buNone/>
              <a:defRPr sz="1000" cap="all" baseline="0"/>
            </a:lvl4pPr>
            <a:lvl5pPr marL="1588" indent="0">
              <a:buNone/>
              <a:defRPr sz="1000" cap="all" baseline="0"/>
            </a:lvl5pPr>
            <a:lvl6pPr marL="1588" indent="0">
              <a:buNone/>
              <a:defRPr sz="1000" cap="all" baseline="0"/>
            </a:lvl6pPr>
            <a:lvl7pPr marL="1588" indent="0">
              <a:buNone/>
              <a:defRPr sz="1000" cap="all" baseline="0"/>
            </a:lvl7pPr>
            <a:lvl8pPr marL="1588" indent="0">
              <a:buNone/>
              <a:defRPr sz="1000" cap="all" baseline="0"/>
            </a:lvl8pPr>
            <a:lvl9pPr marL="1588" indent="0">
              <a:buNone/>
              <a:defRPr sz="1000" cap="all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340519" y="5205567"/>
            <a:ext cx="10112148" cy="504000"/>
          </a:xfrm>
        </p:spPr>
        <p:txBody>
          <a:bodyPr lIns="0" tIns="0" rIns="0" bIns="0"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340520" y="5751514"/>
            <a:ext cx="10112147" cy="360865"/>
          </a:xfrm>
        </p:spPr>
        <p:txBody>
          <a:bodyPr lIns="0" tIns="0" rIns="0" bIns="0"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4"/>
          </p:nvPr>
        </p:nvSpPr>
        <p:spPr bwMode="gray">
          <a:xfrm>
            <a:off x="340519" y="6109996"/>
            <a:ext cx="10112937" cy="280092"/>
          </a:xfr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  <a:lvl6pPr marL="0" indent="0">
              <a:buNone/>
              <a:defRPr/>
            </a:lvl6pPr>
            <a:lvl7pPr marL="0" indent="0">
              <a:buNone/>
              <a:defRPr/>
            </a:lvl7pPr>
            <a:lvl8pPr marL="0" indent="0">
              <a:buNone/>
              <a:defRPr/>
            </a:lvl8pPr>
            <a:lvl9pPr marL="0" indent="0"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 bwMode="gray">
          <a:xfrm>
            <a:off x="249357" y="4828013"/>
            <a:ext cx="550971" cy="1583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de-DE" sz="3200" b="1" dirty="0">
                <a:solidFill>
                  <a:schemeClr val="bg2"/>
                </a:solidFill>
              </a:rPr>
              <a:t>—</a:t>
            </a:r>
            <a:endParaRPr lang="en-US" sz="3200" b="1" dirty="0" err="1">
              <a:solidFill>
                <a:schemeClr val="bg2"/>
              </a:solidFill>
            </a:endParaRPr>
          </a:p>
        </p:txBody>
      </p:sp>
      <p:pic>
        <p:nvPicPr>
          <p:cNvPr id="10" name="Picture 19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9643" y="6160150"/>
            <a:ext cx="873621" cy="33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33B6B362-346D-4201-81F0-C3A51CCD5D19}"/>
              </a:ext>
            </a:extLst>
          </p:cNvPr>
          <p:cNvSpPr txBox="1"/>
          <p:nvPr userDrawn="1"/>
        </p:nvSpPr>
        <p:spPr bwMode="gray">
          <a:xfrm>
            <a:off x="334963" y="6495112"/>
            <a:ext cx="600869" cy="2244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91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© Copyright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D093410-AD03-444D-8064-1C394CB99D77}"/>
              </a:ext>
            </a:extLst>
          </p:cNvPr>
          <p:cNvSpPr txBox="1"/>
          <p:nvPr userDrawn="1"/>
        </p:nvSpPr>
        <p:spPr bwMode="gray">
          <a:xfrm>
            <a:off x="1246984" y="6494463"/>
            <a:ext cx="1321004" cy="2244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91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ABB. All rights reserved</a:t>
            </a: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0" name="Text Placeholder 35">
            <a:extLst>
              <a:ext uri="{FF2B5EF4-FFF2-40B4-BE49-F238E27FC236}">
                <a16:creationId xmlns:a16="http://schemas.microsoft.com/office/drawing/2014/main" id="{24C0936B-D380-471D-8D36-F8A423B37B4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35832" y="6494463"/>
            <a:ext cx="309561" cy="223200"/>
          </a:xfrm>
        </p:spPr>
        <p:txBody>
          <a:bodyPr anchor="ctr"/>
          <a:lstStyle>
            <a:lvl1pPr algn="ctr">
              <a:defRPr sz="800">
                <a:solidFill>
                  <a:schemeClr val="accent2"/>
                </a:solidFill>
              </a:defRPr>
            </a:lvl1pPr>
          </a:lstStyle>
          <a:p>
            <a:pPr lvl="0"/>
            <a:r>
              <a:rPr lang="pl-PL" dirty="0"/>
              <a:t>[</a:t>
            </a:r>
            <a:r>
              <a:rPr lang="pl-PL" dirty="0" err="1"/>
              <a:t>Year</a:t>
            </a:r>
            <a:r>
              <a:rPr lang="pl-PL" dirty="0"/>
              <a:t>]</a:t>
            </a:r>
          </a:p>
        </p:txBody>
      </p:sp>
      <p:sp>
        <p:nvSpPr>
          <p:cNvPr id="41" name="Text Placeholder 13">
            <a:extLst>
              <a:ext uri="{FF2B5EF4-FFF2-40B4-BE49-F238E27FC236}">
                <a16:creationId xmlns:a16="http://schemas.microsoft.com/office/drawing/2014/main" id="{9D3DBFFC-5993-437B-97F4-35696134B0B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13836" y="6528588"/>
            <a:ext cx="1280439" cy="154949"/>
          </a:xfr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1ABC123456</a:t>
            </a:r>
            <a:endParaRPr lang="pl-PL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21218C2-53F4-4224-9A1B-B0C1511E2EB8}"/>
              </a:ext>
            </a:extLst>
          </p:cNvPr>
          <p:cNvSpPr txBox="1"/>
          <p:nvPr userDrawn="1"/>
        </p:nvSpPr>
        <p:spPr bwMode="gray">
          <a:xfrm>
            <a:off x="4941095" y="6529205"/>
            <a:ext cx="341476" cy="154949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pl-PL" sz="800" dirty="0">
                <a:solidFill>
                  <a:schemeClr val="accent2"/>
                </a:solidFill>
              </a:rPr>
              <a:t>Rev.: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CF4647E-05B7-4294-90C2-A31E6E7933B8}"/>
              </a:ext>
            </a:extLst>
          </p:cNvPr>
          <p:cNvSpPr txBox="1"/>
          <p:nvPr userDrawn="1"/>
        </p:nvSpPr>
        <p:spPr bwMode="gray">
          <a:xfrm>
            <a:off x="2926759" y="6529205"/>
            <a:ext cx="761677" cy="154949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en-US" sz="800" noProof="0" dirty="0">
                <a:solidFill>
                  <a:schemeClr val="accent2"/>
                </a:solidFill>
              </a:rPr>
              <a:t>Document</a:t>
            </a:r>
            <a:r>
              <a:rPr lang="pl-PL" sz="800" dirty="0">
                <a:solidFill>
                  <a:schemeClr val="accent2"/>
                </a:solidFill>
              </a:rPr>
              <a:t> ID.:</a:t>
            </a:r>
          </a:p>
        </p:txBody>
      </p:sp>
      <p:sp>
        <p:nvSpPr>
          <p:cNvPr id="44" name="Text Placeholder 13">
            <a:extLst>
              <a:ext uri="{FF2B5EF4-FFF2-40B4-BE49-F238E27FC236}">
                <a16:creationId xmlns:a16="http://schemas.microsoft.com/office/drawing/2014/main" id="{4C711901-B580-4C2F-B08E-8D31C00B004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07972" y="6529205"/>
            <a:ext cx="478466" cy="154949"/>
          </a:xfr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A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96810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: 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Placeholder 10"/>
          <p:cNvPicPr>
            <a:picLocks noChangeAspect="1"/>
          </p:cNvPicPr>
          <p:nvPr userDrawn="1"/>
        </p:nvPicPr>
        <p:blipFill rotWithShape="1">
          <a:blip r:embed="rId2"/>
          <a:srcRect t="21637" b="21637"/>
          <a:stretch/>
        </p:blipFill>
        <p:spPr bwMode="gray">
          <a:xfrm>
            <a:off x="2" y="0"/>
            <a:ext cx="12192000" cy="4610100"/>
          </a:xfrm>
          <a:prstGeom prst="rect">
            <a:avLst/>
          </a:prstGeom>
        </p:spPr>
      </p:pic>
      <p:sp>
        <p:nvSpPr>
          <p:cNvPr id="22" name="Text Placeholder 5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35757" y="365752"/>
            <a:ext cx="1528942" cy="23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900" cap="all" baseline="0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pl-PL" dirty="0"/>
              <a:t>INTERNAL</a:t>
            </a:r>
            <a:endParaRPr lang="en-US" dirty="0"/>
          </a:p>
        </p:txBody>
      </p:sp>
      <p:sp>
        <p:nvSpPr>
          <p:cNvPr id="10" name="Text Placeholder 17"/>
          <p:cNvSpPr>
            <a:spLocks noGrp="1"/>
          </p:cNvSpPr>
          <p:nvPr>
            <p:ph type="body" sz="quarter" idx="13"/>
          </p:nvPr>
        </p:nvSpPr>
        <p:spPr bwMode="gray">
          <a:xfrm>
            <a:off x="340519" y="5000633"/>
            <a:ext cx="10112937" cy="224432"/>
          </a:xfrm>
        </p:spPr>
        <p:txBody>
          <a:bodyPr lIns="0" tIns="0" rIns="0" bIns="0" anchor="b"/>
          <a:lstStyle>
            <a:lvl1pPr marL="1588" indent="0">
              <a:buFont typeface="Arial" panose="020B0604020202020204" pitchFamily="34" charset="0"/>
              <a:buNone/>
              <a:defRPr sz="1000" cap="all" baseline="0"/>
            </a:lvl1pPr>
            <a:lvl2pPr marL="1588" indent="0">
              <a:buNone/>
              <a:defRPr sz="1000" cap="all" baseline="0"/>
            </a:lvl2pPr>
            <a:lvl3pPr marL="1588" indent="0">
              <a:buNone/>
              <a:defRPr sz="1000" cap="all" baseline="0"/>
            </a:lvl3pPr>
            <a:lvl4pPr marL="1588" indent="0">
              <a:buNone/>
              <a:defRPr sz="1000" cap="all" baseline="0"/>
            </a:lvl4pPr>
            <a:lvl5pPr marL="1588" indent="0">
              <a:buNone/>
              <a:defRPr sz="1000" cap="all" baseline="0"/>
            </a:lvl5pPr>
            <a:lvl6pPr marL="1588" indent="0">
              <a:buNone/>
              <a:defRPr sz="1000" cap="all" baseline="0"/>
            </a:lvl6pPr>
            <a:lvl7pPr marL="1588" indent="0">
              <a:buNone/>
              <a:defRPr sz="1000" cap="all" baseline="0"/>
            </a:lvl7pPr>
            <a:lvl8pPr marL="1588" indent="0">
              <a:buNone/>
              <a:defRPr sz="1000" cap="all" baseline="0"/>
            </a:lvl8pPr>
            <a:lvl9pPr marL="1588" indent="0">
              <a:buNone/>
              <a:defRPr sz="1000" cap="all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 bwMode="gray">
          <a:xfrm>
            <a:off x="340519" y="5205566"/>
            <a:ext cx="10112148" cy="504001"/>
          </a:xfrm>
        </p:spPr>
        <p:txBody>
          <a:bodyPr lIns="0" tIns="0" rIns="0" bIns="0"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 bwMode="gray">
          <a:xfrm>
            <a:off x="340519" y="5751514"/>
            <a:ext cx="10112147" cy="360865"/>
          </a:xfrm>
        </p:spPr>
        <p:txBody>
          <a:bodyPr lIns="0" tIns="0" rIns="0" bIns="0"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19"/>
          <p:cNvSpPr>
            <a:spLocks noGrp="1"/>
          </p:cNvSpPr>
          <p:nvPr>
            <p:ph type="body" sz="quarter" idx="14"/>
          </p:nvPr>
        </p:nvSpPr>
        <p:spPr bwMode="gray">
          <a:xfrm>
            <a:off x="340519" y="6109996"/>
            <a:ext cx="10112937" cy="280092"/>
          </a:xfr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  <a:lvl6pPr marL="0" indent="0">
              <a:buNone/>
              <a:defRPr/>
            </a:lvl6pPr>
            <a:lvl7pPr marL="0" indent="0">
              <a:buNone/>
              <a:defRPr/>
            </a:lvl7pPr>
            <a:lvl8pPr marL="0" indent="0">
              <a:buNone/>
              <a:defRPr/>
            </a:lvl8pPr>
            <a:lvl9pPr marL="0" indent="0"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Rectangle 18"/>
          <p:cNvSpPr/>
          <p:nvPr userDrawn="1"/>
        </p:nvSpPr>
        <p:spPr bwMode="gray">
          <a:xfrm>
            <a:off x="249357" y="4828013"/>
            <a:ext cx="550971" cy="1583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de-DE" sz="3200" b="1" dirty="0">
                <a:solidFill>
                  <a:schemeClr val="bg2"/>
                </a:solidFill>
              </a:rPr>
              <a:t>—</a:t>
            </a:r>
            <a:endParaRPr lang="en-US" sz="3200" b="1" dirty="0" err="1">
              <a:solidFill>
                <a:schemeClr val="bg2"/>
              </a:solidFill>
            </a:endParaRPr>
          </a:p>
        </p:txBody>
      </p:sp>
      <p:pic>
        <p:nvPicPr>
          <p:cNvPr id="14" name="Picture 19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9643" y="6160150"/>
            <a:ext cx="873621" cy="33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88324A6-994A-4A01-AA2C-4140A44BA8F5}"/>
              </a:ext>
            </a:extLst>
          </p:cNvPr>
          <p:cNvSpPr txBox="1"/>
          <p:nvPr userDrawn="1"/>
        </p:nvSpPr>
        <p:spPr bwMode="gray">
          <a:xfrm>
            <a:off x="334963" y="6495112"/>
            <a:ext cx="600869" cy="2244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91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© Copyright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477D8AF-5555-44B3-9851-60A4C0B7AAF6}"/>
              </a:ext>
            </a:extLst>
          </p:cNvPr>
          <p:cNvSpPr txBox="1"/>
          <p:nvPr userDrawn="1"/>
        </p:nvSpPr>
        <p:spPr bwMode="gray">
          <a:xfrm>
            <a:off x="1246984" y="6494463"/>
            <a:ext cx="1321004" cy="2244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91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ABB. All rights reserved</a:t>
            </a: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Text Placeholder 35">
            <a:extLst>
              <a:ext uri="{FF2B5EF4-FFF2-40B4-BE49-F238E27FC236}">
                <a16:creationId xmlns:a16="http://schemas.microsoft.com/office/drawing/2014/main" id="{E43FED5E-62CF-4EC2-A38F-E5FD8864BE2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35832" y="6494463"/>
            <a:ext cx="309561" cy="223200"/>
          </a:xfrm>
        </p:spPr>
        <p:txBody>
          <a:bodyPr anchor="ctr"/>
          <a:lstStyle>
            <a:lvl1pPr algn="ctr">
              <a:defRPr sz="800">
                <a:solidFill>
                  <a:schemeClr val="accent2"/>
                </a:solidFill>
              </a:defRPr>
            </a:lvl1pPr>
          </a:lstStyle>
          <a:p>
            <a:pPr lvl="0"/>
            <a:r>
              <a:rPr lang="pl-PL" dirty="0"/>
              <a:t>[</a:t>
            </a:r>
            <a:r>
              <a:rPr lang="pl-PL" dirty="0" err="1"/>
              <a:t>Year</a:t>
            </a:r>
            <a:r>
              <a:rPr lang="pl-PL" dirty="0"/>
              <a:t>]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8938570C-92A4-4A0F-9251-273D91089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13836" y="6528588"/>
            <a:ext cx="1280439" cy="154949"/>
          </a:xfr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1ABC123456</a:t>
            </a:r>
            <a:endParaRPr lang="pl-PL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DA0631E-DC45-46EB-9681-B9EEA27FFD43}"/>
              </a:ext>
            </a:extLst>
          </p:cNvPr>
          <p:cNvSpPr txBox="1"/>
          <p:nvPr userDrawn="1"/>
        </p:nvSpPr>
        <p:spPr bwMode="gray">
          <a:xfrm>
            <a:off x="4941095" y="6529205"/>
            <a:ext cx="341476" cy="154949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pl-PL" sz="800" dirty="0">
                <a:solidFill>
                  <a:schemeClr val="accent2"/>
                </a:solidFill>
              </a:rPr>
              <a:t>Rev.: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FC31A07-FD0C-4955-A605-DB63A5524ED6}"/>
              </a:ext>
            </a:extLst>
          </p:cNvPr>
          <p:cNvSpPr txBox="1"/>
          <p:nvPr userDrawn="1"/>
        </p:nvSpPr>
        <p:spPr bwMode="gray">
          <a:xfrm>
            <a:off x="2926759" y="6529205"/>
            <a:ext cx="761677" cy="154949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en-US" sz="800" noProof="0" dirty="0">
                <a:solidFill>
                  <a:schemeClr val="accent2"/>
                </a:solidFill>
              </a:rPr>
              <a:t>Document</a:t>
            </a:r>
            <a:r>
              <a:rPr lang="pl-PL" sz="800" dirty="0">
                <a:solidFill>
                  <a:schemeClr val="accent2"/>
                </a:solidFill>
              </a:rPr>
              <a:t> ID.:</a:t>
            </a:r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4AD9844D-3B5B-43A2-9087-1E22AFDD4C8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07972" y="6529205"/>
            <a:ext cx="478466" cy="154949"/>
          </a:xfr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A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42441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: Titl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 bwMode="gray">
          <a:xfrm>
            <a:off x="2" y="0"/>
            <a:ext cx="12192000" cy="46101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34963" y="365752"/>
            <a:ext cx="1528942" cy="23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900" cap="all" baseline="0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9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pl-PL" dirty="0"/>
              <a:t>INTERNAL</a:t>
            </a:r>
            <a:endParaRPr lang="en-US" dirty="0"/>
          </a:p>
        </p:txBody>
      </p:sp>
      <p:sp>
        <p:nvSpPr>
          <p:cNvPr id="10" name="Text Placeholder 17"/>
          <p:cNvSpPr>
            <a:spLocks noGrp="1"/>
          </p:cNvSpPr>
          <p:nvPr>
            <p:ph type="body" sz="quarter" idx="13"/>
          </p:nvPr>
        </p:nvSpPr>
        <p:spPr bwMode="gray">
          <a:xfrm>
            <a:off x="340519" y="5000633"/>
            <a:ext cx="10112937" cy="224432"/>
          </a:xfrm>
        </p:spPr>
        <p:txBody>
          <a:bodyPr lIns="0" tIns="0" rIns="0" bIns="0" anchor="b"/>
          <a:lstStyle>
            <a:lvl1pPr marL="1588" indent="0">
              <a:buFont typeface="Arial" panose="020B0604020202020204" pitchFamily="34" charset="0"/>
              <a:buNone/>
              <a:defRPr sz="1000" cap="all" baseline="0"/>
            </a:lvl1pPr>
            <a:lvl2pPr marL="1588" indent="0">
              <a:buNone/>
              <a:defRPr sz="1000" cap="all" baseline="0"/>
            </a:lvl2pPr>
            <a:lvl3pPr marL="1588" indent="0">
              <a:buNone/>
              <a:defRPr sz="1000" cap="all" baseline="0"/>
            </a:lvl3pPr>
            <a:lvl4pPr marL="1588" indent="0">
              <a:buNone/>
              <a:defRPr sz="1000" cap="all" baseline="0"/>
            </a:lvl4pPr>
            <a:lvl5pPr marL="1588" indent="0">
              <a:buNone/>
              <a:defRPr sz="1000" cap="all" baseline="0"/>
            </a:lvl5pPr>
            <a:lvl6pPr marL="1588" indent="0">
              <a:buNone/>
              <a:defRPr sz="1000" cap="all" baseline="0"/>
            </a:lvl6pPr>
            <a:lvl7pPr marL="1588" indent="0">
              <a:buNone/>
              <a:defRPr sz="1000" cap="all" baseline="0"/>
            </a:lvl7pPr>
            <a:lvl8pPr marL="1588" indent="0">
              <a:buNone/>
              <a:defRPr sz="1000" cap="all" baseline="0"/>
            </a:lvl8pPr>
            <a:lvl9pPr marL="1588" indent="0">
              <a:buNone/>
              <a:defRPr sz="1000" cap="all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 bwMode="gray">
          <a:xfrm>
            <a:off x="340519" y="5205566"/>
            <a:ext cx="10112148" cy="504001"/>
          </a:xfrm>
        </p:spPr>
        <p:txBody>
          <a:bodyPr lIns="0" tIns="0" rIns="0" bIns="0"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 bwMode="gray">
          <a:xfrm>
            <a:off x="340519" y="5751514"/>
            <a:ext cx="10112147" cy="360865"/>
          </a:xfrm>
        </p:spPr>
        <p:txBody>
          <a:bodyPr lIns="0" tIns="0" rIns="0" bIns="0"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19"/>
          <p:cNvSpPr>
            <a:spLocks noGrp="1"/>
          </p:cNvSpPr>
          <p:nvPr>
            <p:ph type="body" sz="quarter" idx="14"/>
          </p:nvPr>
        </p:nvSpPr>
        <p:spPr bwMode="gray">
          <a:xfrm>
            <a:off x="340519" y="6109996"/>
            <a:ext cx="10112937" cy="280092"/>
          </a:xfr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  <a:lvl6pPr marL="0" indent="0">
              <a:buNone/>
              <a:defRPr/>
            </a:lvl6pPr>
            <a:lvl7pPr marL="0" indent="0">
              <a:buNone/>
              <a:defRPr/>
            </a:lvl7pPr>
            <a:lvl8pPr marL="0" indent="0">
              <a:buNone/>
              <a:defRPr/>
            </a:lvl8pPr>
            <a:lvl9pPr marL="0" indent="0"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Rectangle 17"/>
          <p:cNvSpPr/>
          <p:nvPr userDrawn="1"/>
        </p:nvSpPr>
        <p:spPr bwMode="gray">
          <a:xfrm>
            <a:off x="249357" y="4828013"/>
            <a:ext cx="550971" cy="1583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de-DE" sz="3200" b="1" dirty="0">
                <a:solidFill>
                  <a:schemeClr val="bg2"/>
                </a:solidFill>
              </a:rPr>
              <a:t>—</a:t>
            </a:r>
            <a:endParaRPr lang="en-US" sz="3200" b="1" dirty="0" err="1">
              <a:solidFill>
                <a:schemeClr val="bg2"/>
              </a:solidFill>
            </a:endParaRPr>
          </a:p>
        </p:txBody>
      </p:sp>
      <p:pic>
        <p:nvPicPr>
          <p:cNvPr id="14" name="Picture 1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9643" y="6160150"/>
            <a:ext cx="873621" cy="33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6B1F5A5F-1F57-4A24-B5DE-60B2ED9BC8C7}"/>
              </a:ext>
            </a:extLst>
          </p:cNvPr>
          <p:cNvSpPr txBox="1"/>
          <p:nvPr userDrawn="1"/>
        </p:nvSpPr>
        <p:spPr bwMode="gray">
          <a:xfrm>
            <a:off x="334963" y="6495112"/>
            <a:ext cx="600869" cy="2244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91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© Copyright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4C8EE1D-097B-4560-995B-E8866DC2AFCA}"/>
              </a:ext>
            </a:extLst>
          </p:cNvPr>
          <p:cNvSpPr txBox="1"/>
          <p:nvPr userDrawn="1"/>
        </p:nvSpPr>
        <p:spPr bwMode="gray">
          <a:xfrm>
            <a:off x="1246984" y="6494463"/>
            <a:ext cx="1321004" cy="2244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91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ABB. All rights reserved</a:t>
            </a: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" name="Text Placeholder 35">
            <a:extLst>
              <a:ext uri="{FF2B5EF4-FFF2-40B4-BE49-F238E27FC236}">
                <a16:creationId xmlns:a16="http://schemas.microsoft.com/office/drawing/2014/main" id="{7850C270-D3D8-4018-B4D3-75B91A82B49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35832" y="6494463"/>
            <a:ext cx="309561" cy="223200"/>
          </a:xfrm>
        </p:spPr>
        <p:txBody>
          <a:bodyPr anchor="ctr"/>
          <a:lstStyle>
            <a:lvl1pPr algn="ctr">
              <a:defRPr sz="800">
                <a:solidFill>
                  <a:schemeClr val="accent2"/>
                </a:solidFill>
              </a:defRPr>
            </a:lvl1pPr>
          </a:lstStyle>
          <a:p>
            <a:pPr lvl="0"/>
            <a:r>
              <a:rPr lang="pl-PL" dirty="0"/>
              <a:t>[</a:t>
            </a:r>
            <a:r>
              <a:rPr lang="pl-PL" dirty="0" err="1"/>
              <a:t>Year</a:t>
            </a:r>
            <a:r>
              <a:rPr lang="pl-PL" dirty="0"/>
              <a:t>]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9C44AE55-3941-422E-85FF-14F5BFD14F5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13836" y="6528588"/>
            <a:ext cx="1280439" cy="154949"/>
          </a:xfr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1ABC123456</a:t>
            </a:r>
            <a:endParaRPr lang="pl-PL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4A39B20-CD03-4FAF-A765-7ADA2916F0A1}"/>
              </a:ext>
            </a:extLst>
          </p:cNvPr>
          <p:cNvSpPr txBox="1"/>
          <p:nvPr userDrawn="1"/>
        </p:nvSpPr>
        <p:spPr bwMode="gray">
          <a:xfrm>
            <a:off x="4941095" y="6529205"/>
            <a:ext cx="341476" cy="154949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pl-PL" sz="800" dirty="0">
                <a:solidFill>
                  <a:schemeClr val="accent2"/>
                </a:solidFill>
              </a:rPr>
              <a:t>Rev.: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5A625F0-4AB2-418A-8947-04A81D8514A6}"/>
              </a:ext>
            </a:extLst>
          </p:cNvPr>
          <p:cNvSpPr txBox="1"/>
          <p:nvPr userDrawn="1"/>
        </p:nvSpPr>
        <p:spPr bwMode="gray">
          <a:xfrm>
            <a:off x="2926759" y="6529205"/>
            <a:ext cx="761677" cy="154949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en-US" sz="800" noProof="0" dirty="0">
                <a:solidFill>
                  <a:schemeClr val="accent2"/>
                </a:solidFill>
              </a:rPr>
              <a:t>Document</a:t>
            </a:r>
            <a:r>
              <a:rPr lang="pl-PL" sz="800" dirty="0">
                <a:solidFill>
                  <a:schemeClr val="accent2"/>
                </a:solidFill>
              </a:rPr>
              <a:t> ID.:</a:t>
            </a:r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02E6F54D-C8A1-4DC9-B897-E715FB0CD71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07972" y="6529205"/>
            <a:ext cx="478466" cy="154949"/>
          </a:xfr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A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06892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: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/>
          <a:srcRect b="6897"/>
          <a:stretch/>
        </p:blipFill>
        <p:spPr bwMode="gray">
          <a:xfrm>
            <a:off x="1" y="0"/>
            <a:ext cx="12198845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54DE7E8-58C9-4B5A-B686-53E1B76B68C9}"/>
              </a:ext>
            </a:extLst>
          </p:cNvPr>
          <p:cNvSpPr/>
          <p:nvPr userDrawn="1"/>
        </p:nvSpPr>
        <p:spPr bwMode="gray">
          <a:xfrm>
            <a:off x="244800" y="414450"/>
            <a:ext cx="413300" cy="1583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de-DE" sz="3200" b="1" dirty="0">
                <a:solidFill>
                  <a:schemeClr val="bg1"/>
                </a:solidFill>
              </a:rPr>
              <a:t>—</a:t>
            </a:r>
            <a:endParaRPr lang="en-US" sz="3200" b="1" dirty="0" err="1">
              <a:solidFill>
                <a:schemeClr val="bg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6BA06A1-F808-4CBA-9D28-8D357F795D4C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335756" y="718060"/>
            <a:ext cx="11521282" cy="504000"/>
          </a:xfrm>
        </p:spPr>
        <p:txBody>
          <a:bodyPr lIns="0" tIns="0" rIns="0" bIns="0"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F7CD425E-9028-4049-A9A0-DC6F9DF08061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>
          <a:xfrm>
            <a:off x="335757" y="1264007"/>
            <a:ext cx="11521281" cy="360865"/>
          </a:xfrm>
        </p:spPr>
        <p:txBody>
          <a:bodyPr lIns="0" tIns="0" rIns="0" bIns="0"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33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: 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 bwMode="gray">
          <a:xfrm>
            <a:off x="2" y="0"/>
            <a:ext cx="12192000" cy="6858000"/>
          </a:xfrm>
          <a:prstGeom prst="rect">
            <a:avLst/>
          </a:prstGeom>
          <a:solidFill>
            <a:srgbClr val="FF000F"/>
          </a:solidFill>
          <a:ln w="25400" cap="flat" cmpd="sng" algn="ctr">
            <a:noFill/>
            <a:prstDash val="solid"/>
          </a:ln>
          <a:effectLst/>
        </p:spPr>
        <p:txBody>
          <a:bodyPr lIns="72009" tIns="72009" rIns="72009" bIns="72009" rtlCol="0" anchor="ctr"/>
          <a:lstStyle/>
          <a:p>
            <a:pPr marL="0" marR="0" lvl="0" indent="0" algn="ctr" defTabSz="914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A90620-6E53-42BB-807B-70CAD0710CDD}"/>
              </a:ext>
            </a:extLst>
          </p:cNvPr>
          <p:cNvSpPr/>
          <p:nvPr userDrawn="1"/>
        </p:nvSpPr>
        <p:spPr bwMode="gray">
          <a:xfrm>
            <a:off x="244800" y="414450"/>
            <a:ext cx="413300" cy="1583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de-DE" sz="3200" b="1" dirty="0">
                <a:solidFill>
                  <a:schemeClr val="bg1"/>
                </a:solidFill>
              </a:rPr>
              <a:t>—</a:t>
            </a:r>
            <a:endParaRPr lang="en-US" sz="3200" b="1" dirty="0" err="1">
              <a:solidFill>
                <a:schemeClr val="bg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B34BC21-AFED-46B1-8268-92A7B5BBDEE1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335756" y="718060"/>
            <a:ext cx="11521282" cy="504000"/>
          </a:xfrm>
        </p:spPr>
        <p:txBody>
          <a:bodyPr lIns="0" tIns="0" rIns="0" bIns="0"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0C1FE702-2A26-4886-8C77-E6510DB1849C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>
          <a:xfrm>
            <a:off x="335757" y="1264007"/>
            <a:ext cx="11521281" cy="360865"/>
          </a:xfrm>
        </p:spPr>
        <p:txBody>
          <a:bodyPr lIns="0" tIns="0" rIns="0" bIns="0"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291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: 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6884551-BCA1-4427-92BF-DB5CAA0DDF08}"/>
              </a:ext>
            </a:extLst>
          </p:cNvPr>
          <p:cNvSpPr/>
          <p:nvPr userDrawn="1"/>
        </p:nvSpPr>
        <p:spPr bwMode="gray">
          <a:xfrm>
            <a:off x="244800" y="414450"/>
            <a:ext cx="413300" cy="1583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de-DE" sz="3200" b="1" dirty="0">
                <a:solidFill>
                  <a:schemeClr val="bg2"/>
                </a:solidFill>
              </a:rPr>
              <a:t>—</a:t>
            </a:r>
            <a:endParaRPr lang="en-US" sz="3200" b="1" dirty="0" err="1">
              <a:solidFill>
                <a:schemeClr val="bg2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AC380CA-95DB-45F2-99D5-3A1E2DF54CD3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335756" y="718060"/>
            <a:ext cx="11521282" cy="504000"/>
          </a:xfrm>
        </p:spPr>
        <p:txBody>
          <a:bodyPr lIns="0" tIns="0" rIns="0" bIns="0"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EE182003-2699-4135-A685-461A4D33947D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>
          <a:xfrm>
            <a:off x="335757" y="1264007"/>
            <a:ext cx="11521281" cy="360865"/>
          </a:xfrm>
        </p:spPr>
        <p:txBody>
          <a:bodyPr lIns="0" tIns="0" rIns="0" bIns="0"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46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: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7"/>
          </p:nvPr>
        </p:nvSpPr>
        <p:spPr bwMode="gray">
          <a:xfrm>
            <a:off x="332367" y="1931197"/>
            <a:ext cx="11520897" cy="3980439"/>
          </a:xfrm>
        </p:spPr>
        <p:txBody>
          <a:bodyPr/>
          <a:lstStyle>
            <a:lvl1pPr>
              <a:spcBef>
                <a:spcPts val="900"/>
              </a:spcBef>
              <a:defRPr sz="2000"/>
            </a:lvl1pPr>
            <a:lvl2pPr marL="0" indent="0">
              <a:spcBef>
                <a:spcPts val="900"/>
              </a:spcBef>
              <a:buNone/>
              <a:defRPr sz="2000">
                <a:solidFill>
                  <a:schemeClr val="accent4"/>
                </a:solidFill>
              </a:defRPr>
            </a:lvl2pPr>
            <a:lvl3pPr marL="252025" indent="-252025">
              <a:spcBef>
                <a:spcPts val="900"/>
              </a:spcBef>
              <a:buClr>
                <a:schemeClr val="accent4"/>
              </a:buClr>
              <a:buFont typeface="Symbol" panose="05050102010706020507" pitchFamily="18" charset="2"/>
              <a:buChar char=""/>
              <a:defRPr sz="2000">
                <a:solidFill>
                  <a:schemeClr val="accent4"/>
                </a:solidFill>
              </a:defRPr>
            </a:lvl3pPr>
            <a:lvl4pPr marL="252025" indent="-252025">
              <a:spcBef>
                <a:spcPts val="900"/>
              </a:spcBef>
              <a:buClr>
                <a:schemeClr val="accent4"/>
              </a:buClr>
              <a:buFont typeface="Symbol" panose="05050102010706020507" pitchFamily="18" charset="2"/>
              <a:buChar char=""/>
              <a:defRPr sz="2000">
                <a:solidFill>
                  <a:schemeClr val="accent4"/>
                </a:solidFill>
              </a:defRPr>
            </a:lvl4pPr>
            <a:lvl5pPr marL="252025" indent="-252025">
              <a:spcBef>
                <a:spcPts val="900"/>
              </a:spcBef>
              <a:buClr>
                <a:schemeClr val="accent4"/>
              </a:buClr>
              <a:buFont typeface="Symbol" panose="05050102010706020507" pitchFamily="18" charset="2"/>
              <a:buChar char=""/>
              <a:defRPr sz="2000">
                <a:solidFill>
                  <a:schemeClr val="accent4"/>
                </a:solidFill>
              </a:defRPr>
            </a:lvl5pPr>
            <a:lvl6pPr marL="252025" indent="-252025">
              <a:spcBef>
                <a:spcPts val="900"/>
              </a:spcBef>
              <a:buClr>
                <a:schemeClr val="accent4"/>
              </a:buClr>
              <a:buFont typeface="Symbol" panose="05050102010706020507" pitchFamily="18" charset="2"/>
              <a:buChar char=""/>
              <a:defRPr sz="2000">
                <a:solidFill>
                  <a:schemeClr val="accent4"/>
                </a:solidFill>
              </a:defRPr>
            </a:lvl6pPr>
            <a:lvl7pPr marL="252025" indent="-252025">
              <a:spcBef>
                <a:spcPts val="900"/>
              </a:spcBef>
              <a:buClr>
                <a:schemeClr val="accent4"/>
              </a:buClr>
              <a:buFont typeface="Symbol" panose="05050102010706020507" pitchFamily="18" charset="2"/>
              <a:buChar char=""/>
              <a:defRPr sz="2000">
                <a:solidFill>
                  <a:schemeClr val="accent4"/>
                </a:solidFill>
              </a:defRPr>
            </a:lvl7pPr>
            <a:lvl8pPr marL="252025" indent="-252025">
              <a:spcBef>
                <a:spcPts val="900"/>
              </a:spcBef>
              <a:buClr>
                <a:schemeClr val="accent4"/>
              </a:buClr>
              <a:buFont typeface="Symbol" panose="05050102010706020507" pitchFamily="18" charset="2"/>
              <a:buChar char=""/>
              <a:defRPr sz="2000">
                <a:solidFill>
                  <a:schemeClr val="accent4"/>
                </a:solidFill>
              </a:defRPr>
            </a:lvl8pPr>
            <a:lvl9pPr marL="252025" indent="-252025">
              <a:spcBef>
                <a:spcPts val="900"/>
              </a:spcBef>
              <a:buClr>
                <a:schemeClr val="accent4"/>
              </a:buClr>
              <a:buFont typeface="Symbol" panose="05050102010706020507" pitchFamily="18" charset="2"/>
              <a:buChar char=""/>
              <a:defRPr sz="20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8"/>
          </p:nvPr>
        </p:nvSpPr>
        <p:spPr bwMode="gray"/>
        <p:txBody>
          <a:bodyPr/>
          <a:lstStyle/>
          <a:p>
            <a:fld id="{802F1124-33BD-4EBB-98B3-2BE08BF7D732}" type="datetime4">
              <a:rPr lang="en-US" smtClean="0"/>
              <a:t>May 12, 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9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0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770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: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21"/>
          </p:nvPr>
        </p:nvSpPr>
        <p:spPr bwMode="gray">
          <a:xfrm>
            <a:off x="332367" y="1931197"/>
            <a:ext cx="11520000" cy="39822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gray">
          <a:xfrm>
            <a:off x="333264" y="682313"/>
            <a:ext cx="11520000" cy="39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8"/>
          </p:nvPr>
        </p:nvSpPr>
        <p:spPr bwMode="gray"/>
        <p:txBody>
          <a:bodyPr/>
          <a:lstStyle/>
          <a:p>
            <a:fld id="{DED11F41-F59E-4148-82B4-D5604C9DFCBD}" type="datetime4">
              <a:rPr lang="en-US" smtClean="0"/>
              <a:t>May 12, 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9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20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3264" y="1085213"/>
            <a:ext cx="115200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42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: Content &amp;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21"/>
          </p:nvPr>
        </p:nvSpPr>
        <p:spPr bwMode="gray">
          <a:xfrm>
            <a:off x="332367" y="1931195"/>
            <a:ext cx="11520000" cy="34309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gray">
          <a:xfrm>
            <a:off x="333264" y="682313"/>
            <a:ext cx="11520000" cy="39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8"/>
          </p:nvPr>
        </p:nvSpPr>
        <p:spPr bwMode="gray"/>
        <p:txBody>
          <a:bodyPr/>
          <a:lstStyle/>
          <a:p>
            <a:fld id="{BCB2B921-614D-48F2-9546-B278025F17EE}" type="datetime4">
              <a:rPr lang="en-US" smtClean="0"/>
              <a:t>May 12, 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9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20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2" y="1085213"/>
            <a:ext cx="115200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9"/>
          </p:nvPr>
        </p:nvSpPr>
        <p:spPr bwMode="gray">
          <a:xfrm>
            <a:off x="332362" y="5453066"/>
            <a:ext cx="11520000" cy="460375"/>
          </a:xfrm>
          <a:solidFill>
            <a:schemeClr val="accent3"/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06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: 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DDA21142-3DFF-44D4-84BF-0A5A958541AB}" type="datetime4">
              <a:rPr lang="en-US" smtClean="0"/>
              <a:t>May 12,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4139" y="1085213"/>
            <a:ext cx="115200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2368" y="1931192"/>
            <a:ext cx="115200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15"/>
          <p:cNvSpPr>
            <a:spLocks noGrp="1"/>
          </p:cNvSpPr>
          <p:nvPr>
            <p:ph sz="quarter" idx="19"/>
          </p:nvPr>
        </p:nvSpPr>
        <p:spPr bwMode="gray">
          <a:xfrm>
            <a:off x="332367" y="2317637"/>
            <a:ext cx="11520000" cy="3594212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 bwMode="gray">
          <a:xfrm>
            <a:off x="332368" y="2238495"/>
            <a:ext cx="115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616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: Title (5) &amp; Content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71C58588-E38B-4E5B-A744-F7E43052847A}" type="datetime4">
              <a:rPr lang="en-US" smtClean="0"/>
              <a:t>May 12,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 bwMode="gray">
          <a:xfrm>
            <a:off x="4271664" y="2238495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 bwMode="gray">
          <a:xfrm>
            <a:off x="8210064" y="2238495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4" name="Text Placeholder 11"/>
          <p:cNvSpPr>
            <a:spLocks noGrp="1"/>
          </p:cNvSpPr>
          <p:nvPr>
            <p:ph type="body" sz="quarter" idx="17"/>
          </p:nvPr>
        </p:nvSpPr>
        <p:spPr bwMode="gray">
          <a:xfrm>
            <a:off x="4271664" y="1931193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 11"/>
          <p:cNvSpPr>
            <a:spLocks noGrp="1"/>
          </p:cNvSpPr>
          <p:nvPr>
            <p:ph type="body" sz="quarter" idx="18"/>
          </p:nvPr>
        </p:nvSpPr>
        <p:spPr bwMode="gray">
          <a:xfrm>
            <a:off x="8210064" y="1931193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Text Placeholder 11"/>
          <p:cNvSpPr>
            <a:spLocks noGrp="1"/>
          </p:cNvSpPr>
          <p:nvPr>
            <p:ph type="body" sz="quarter" idx="19"/>
          </p:nvPr>
        </p:nvSpPr>
        <p:spPr bwMode="gray">
          <a:xfrm>
            <a:off x="333264" y="4103378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0" name="Straight Connector 19"/>
          <p:cNvCxnSpPr/>
          <p:nvPr userDrawn="1"/>
        </p:nvCxnSpPr>
        <p:spPr bwMode="gray">
          <a:xfrm>
            <a:off x="333264" y="4410680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 bwMode="gray">
          <a:xfrm>
            <a:off x="4271664" y="4410680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 userDrawn="1"/>
        </p:nvCxnSpPr>
        <p:spPr bwMode="gray">
          <a:xfrm>
            <a:off x="8210064" y="4410680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3" name="Text Placeholder 11"/>
          <p:cNvSpPr>
            <a:spLocks noGrp="1"/>
          </p:cNvSpPr>
          <p:nvPr>
            <p:ph type="body" sz="quarter" idx="20"/>
          </p:nvPr>
        </p:nvSpPr>
        <p:spPr bwMode="gray">
          <a:xfrm>
            <a:off x="4271664" y="4103378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Text Placeholder 11"/>
          <p:cNvSpPr>
            <a:spLocks noGrp="1"/>
          </p:cNvSpPr>
          <p:nvPr>
            <p:ph type="body" sz="quarter" idx="21"/>
          </p:nvPr>
        </p:nvSpPr>
        <p:spPr bwMode="gray">
          <a:xfrm>
            <a:off x="8210064" y="4103378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333263" y="1931195"/>
            <a:ext cx="3643200" cy="1809264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6" name="Content Placeholder 3"/>
          <p:cNvSpPr>
            <a:spLocks noGrp="1"/>
          </p:cNvSpPr>
          <p:nvPr>
            <p:ph sz="quarter" idx="24"/>
          </p:nvPr>
        </p:nvSpPr>
        <p:spPr bwMode="gray">
          <a:xfrm>
            <a:off x="4271664" y="2317641"/>
            <a:ext cx="3643200" cy="1422821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7" name="Content Placeholder 3"/>
          <p:cNvSpPr>
            <a:spLocks noGrp="1"/>
          </p:cNvSpPr>
          <p:nvPr>
            <p:ph sz="quarter" idx="25"/>
          </p:nvPr>
        </p:nvSpPr>
        <p:spPr bwMode="gray">
          <a:xfrm>
            <a:off x="8210064" y="2317641"/>
            <a:ext cx="3643200" cy="1422821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8" name="Content Placeholder 3"/>
          <p:cNvSpPr>
            <a:spLocks noGrp="1"/>
          </p:cNvSpPr>
          <p:nvPr>
            <p:ph sz="quarter" idx="26"/>
          </p:nvPr>
        </p:nvSpPr>
        <p:spPr bwMode="gray">
          <a:xfrm>
            <a:off x="333263" y="4489826"/>
            <a:ext cx="3643200" cy="1422821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9" name="Content Placeholder 3"/>
          <p:cNvSpPr>
            <a:spLocks noGrp="1"/>
          </p:cNvSpPr>
          <p:nvPr>
            <p:ph sz="quarter" idx="27"/>
          </p:nvPr>
        </p:nvSpPr>
        <p:spPr bwMode="gray">
          <a:xfrm>
            <a:off x="4271664" y="4489826"/>
            <a:ext cx="3643200" cy="1422821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0" name="Content Placeholder 3"/>
          <p:cNvSpPr>
            <a:spLocks noGrp="1"/>
          </p:cNvSpPr>
          <p:nvPr>
            <p:ph sz="quarter" idx="28"/>
          </p:nvPr>
        </p:nvSpPr>
        <p:spPr bwMode="gray">
          <a:xfrm>
            <a:off x="8210064" y="4489826"/>
            <a:ext cx="3643200" cy="1422821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2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3264" y="1085213"/>
            <a:ext cx="115200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303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: Title (6) &amp; Content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3B884523-397D-4A98-97E4-67EDDFF5C0AD}" type="datetime4">
              <a:rPr lang="en-US" smtClean="0"/>
              <a:t>May 12,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3264" y="1931193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gray">
          <a:xfrm>
            <a:off x="333264" y="2238495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 bwMode="gray">
          <a:xfrm>
            <a:off x="4271796" y="2238495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 bwMode="gray">
          <a:xfrm>
            <a:off x="8210327" y="2238495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4" name="Text Placeholder 11"/>
          <p:cNvSpPr>
            <a:spLocks noGrp="1"/>
          </p:cNvSpPr>
          <p:nvPr>
            <p:ph type="body" sz="quarter" idx="17"/>
          </p:nvPr>
        </p:nvSpPr>
        <p:spPr bwMode="gray">
          <a:xfrm>
            <a:off x="4271796" y="1931193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 11"/>
          <p:cNvSpPr>
            <a:spLocks noGrp="1"/>
          </p:cNvSpPr>
          <p:nvPr>
            <p:ph type="body" sz="quarter" idx="18"/>
          </p:nvPr>
        </p:nvSpPr>
        <p:spPr bwMode="gray">
          <a:xfrm>
            <a:off x="8210327" y="1931193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Text Placeholder 11"/>
          <p:cNvSpPr>
            <a:spLocks noGrp="1"/>
          </p:cNvSpPr>
          <p:nvPr>
            <p:ph type="body" sz="quarter" idx="19"/>
          </p:nvPr>
        </p:nvSpPr>
        <p:spPr bwMode="gray">
          <a:xfrm>
            <a:off x="333264" y="4103378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0" name="Straight Connector 19"/>
          <p:cNvCxnSpPr/>
          <p:nvPr userDrawn="1"/>
        </p:nvCxnSpPr>
        <p:spPr bwMode="gray">
          <a:xfrm>
            <a:off x="333264" y="4410680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 bwMode="gray">
          <a:xfrm>
            <a:off x="4271795" y="4410680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 userDrawn="1"/>
        </p:nvCxnSpPr>
        <p:spPr bwMode="gray">
          <a:xfrm>
            <a:off x="8210327" y="4410680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3" name="Text Placeholder 11"/>
          <p:cNvSpPr>
            <a:spLocks noGrp="1"/>
          </p:cNvSpPr>
          <p:nvPr>
            <p:ph type="body" sz="quarter" idx="20"/>
          </p:nvPr>
        </p:nvSpPr>
        <p:spPr bwMode="gray">
          <a:xfrm>
            <a:off x="4271796" y="4103378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Text Placeholder 11"/>
          <p:cNvSpPr>
            <a:spLocks noGrp="1"/>
          </p:cNvSpPr>
          <p:nvPr>
            <p:ph type="body" sz="quarter" idx="21"/>
          </p:nvPr>
        </p:nvSpPr>
        <p:spPr bwMode="gray">
          <a:xfrm>
            <a:off x="8210327" y="4103378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333264" y="2317641"/>
            <a:ext cx="3643200" cy="1422821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6" name="Content Placeholder 3"/>
          <p:cNvSpPr>
            <a:spLocks noGrp="1"/>
          </p:cNvSpPr>
          <p:nvPr>
            <p:ph sz="quarter" idx="24"/>
          </p:nvPr>
        </p:nvSpPr>
        <p:spPr bwMode="gray">
          <a:xfrm>
            <a:off x="4271795" y="2317641"/>
            <a:ext cx="3643200" cy="1422821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7" name="Content Placeholder 3"/>
          <p:cNvSpPr>
            <a:spLocks noGrp="1"/>
          </p:cNvSpPr>
          <p:nvPr>
            <p:ph sz="quarter" idx="25"/>
          </p:nvPr>
        </p:nvSpPr>
        <p:spPr bwMode="gray">
          <a:xfrm>
            <a:off x="8210327" y="2317641"/>
            <a:ext cx="3643200" cy="1422821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8" name="Content Placeholder 3"/>
          <p:cNvSpPr>
            <a:spLocks noGrp="1"/>
          </p:cNvSpPr>
          <p:nvPr>
            <p:ph sz="quarter" idx="26"/>
          </p:nvPr>
        </p:nvSpPr>
        <p:spPr bwMode="gray">
          <a:xfrm>
            <a:off x="333264" y="4489826"/>
            <a:ext cx="3643200" cy="1422821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9" name="Content Placeholder 3"/>
          <p:cNvSpPr>
            <a:spLocks noGrp="1"/>
          </p:cNvSpPr>
          <p:nvPr>
            <p:ph sz="quarter" idx="27"/>
          </p:nvPr>
        </p:nvSpPr>
        <p:spPr bwMode="gray">
          <a:xfrm>
            <a:off x="4271796" y="4489826"/>
            <a:ext cx="3643200" cy="1422821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0" name="Content Placeholder 3"/>
          <p:cNvSpPr>
            <a:spLocks noGrp="1"/>
          </p:cNvSpPr>
          <p:nvPr>
            <p:ph sz="quarter" idx="28"/>
          </p:nvPr>
        </p:nvSpPr>
        <p:spPr bwMode="gray">
          <a:xfrm>
            <a:off x="8210327" y="4489826"/>
            <a:ext cx="3643200" cy="1422821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2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7" y="1085213"/>
            <a:ext cx="11520898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95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: Title &amp; Content (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94581CEE-BA5E-4285-B2D8-B34FEF03B01F}" type="datetime4">
              <a:rPr lang="en-US" smtClean="0"/>
              <a:t>May 12,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1492" y="1931193"/>
            <a:ext cx="115200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2"/>
          <p:cNvSpPr>
            <a:spLocks noGrp="1"/>
          </p:cNvSpPr>
          <p:nvPr>
            <p:ph sz="quarter" idx="25"/>
          </p:nvPr>
        </p:nvSpPr>
        <p:spPr bwMode="gray">
          <a:xfrm>
            <a:off x="333264" y="2317637"/>
            <a:ext cx="1739026" cy="1710000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32"/>
          <p:cNvSpPr>
            <a:spLocks noGrp="1"/>
          </p:cNvSpPr>
          <p:nvPr>
            <p:ph sz="quarter" idx="26"/>
          </p:nvPr>
        </p:nvSpPr>
        <p:spPr bwMode="gray">
          <a:xfrm>
            <a:off x="333264" y="4202644"/>
            <a:ext cx="1739026" cy="1710000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32"/>
          <p:cNvSpPr>
            <a:spLocks noGrp="1"/>
          </p:cNvSpPr>
          <p:nvPr>
            <p:ph sz="quarter" idx="27"/>
          </p:nvPr>
        </p:nvSpPr>
        <p:spPr bwMode="gray">
          <a:xfrm>
            <a:off x="6163300" y="2317637"/>
            <a:ext cx="1739026" cy="1710000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32"/>
          <p:cNvSpPr>
            <a:spLocks noGrp="1"/>
          </p:cNvSpPr>
          <p:nvPr>
            <p:ph sz="quarter" idx="28"/>
          </p:nvPr>
        </p:nvSpPr>
        <p:spPr bwMode="gray">
          <a:xfrm>
            <a:off x="6163300" y="4202644"/>
            <a:ext cx="1739026" cy="1710000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Content Placeholder 3"/>
          <p:cNvSpPr>
            <a:spLocks noGrp="1"/>
          </p:cNvSpPr>
          <p:nvPr>
            <p:ph sz="quarter" idx="18"/>
          </p:nvPr>
        </p:nvSpPr>
        <p:spPr bwMode="gray">
          <a:xfrm>
            <a:off x="2259472" y="2317637"/>
            <a:ext cx="3757689" cy="1710000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2259472" y="4202644"/>
            <a:ext cx="3757689" cy="1710000"/>
          </a:xfrm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8093952" y="2317637"/>
            <a:ext cx="3759312" cy="1710000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Content Placeholder 3"/>
          <p:cNvSpPr>
            <a:spLocks noGrp="1"/>
          </p:cNvSpPr>
          <p:nvPr>
            <p:ph sz="quarter" idx="21"/>
          </p:nvPr>
        </p:nvSpPr>
        <p:spPr bwMode="gray">
          <a:xfrm>
            <a:off x="8093952" y="4202644"/>
            <a:ext cx="3759312" cy="1710000"/>
          </a:xfrm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3264" y="1085213"/>
            <a:ext cx="115200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4" name="Straight Connector 23"/>
          <p:cNvCxnSpPr/>
          <p:nvPr userDrawn="1"/>
        </p:nvCxnSpPr>
        <p:spPr bwMode="gray">
          <a:xfrm>
            <a:off x="332368" y="2238495"/>
            <a:ext cx="115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 bwMode="gray">
          <a:xfrm>
            <a:off x="332368" y="4115141"/>
            <a:ext cx="115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492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: Title &amp; Content (8) &amp;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333264" y="682313"/>
            <a:ext cx="11520000" cy="39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1B33712E-3CF2-482F-B9E5-13517B7C97C5}" type="datetime4">
              <a:rPr lang="en-US" smtClean="0"/>
              <a:t>May 12,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3264" y="1931193"/>
            <a:ext cx="115200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2"/>
          <p:cNvSpPr>
            <a:spLocks noGrp="1"/>
          </p:cNvSpPr>
          <p:nvPr>
            <p:ph sz="quarter" idx="25"/>
          </p:nvPr>
        </p:nvSpPr>
        <p:spPr bwMode="gray">
          <a:xfrm>
            <a:off x="332367" y="2317637"/>
            <a:ext cx="1739026" cy="1436400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32"/>
          <p:cNvSpPr>
            <a:spLocks noGrp="1"/>
          </p:cNvSpPr>
          <p:nvPr>
            <p:ph sz="quarter" idx="26"/>
          </p:nvPr>
        </p:nvSpPr>
        <p:spPr bwMode="gray">
          <a:xfrm>
            <a:off x="332367" y="3925788"/>
            <a:ext cx="1739026" cy="1436400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32"/>
          <p:cNvSpPr>
            <a:spLocks noGrp="1"/>
          </p:cNvSpPr>
          <p:nvPr>
            <p:ph sz="quarter" idx="27"/>
          </p:nvPr>
        </p:nvSpPr>
        <p:spPr bwMode="gray">
          <a:xfrm>
            <a:off x="6163300" y="2317636"/>
            <a:ext cx="1739026" cy="1436400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32"/>
          <p:cNvSpPr>
            <a:spLocks noGrp="1"/>
          </p:cNvSpPr>
          <p:nvPr>
            <p:ph sz="quarter" idx="28"/>
          </p:nvPr>
        </p:nvSpPr>
        <p:spPr bwMode="gray">
          <a:xfrm>
            <a:off x="6163300" y="3925788"/>
            <a:ext cx="1739026" cy="1436400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Content Placeholder 3"/>
          <p:cNvSpPr>
            <a:spLocks noGrp="1"/>
          </p:cNvSpPr>
          <p:nvPr>
            <p:ph sz="quarter" idx="18"/>
          </p:nvPr>
        </p:nvSpPr>
        <p:spPr bwMode="gray">
          <a:xfrm>
            <a:off x="2260482" y="2317636"/>
            <a:ext cx="3757436" cy="1436400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2260482" y="3925788"/>
            <a:ext cx="3757436" cy="1436400"/>
          </a:xfrm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8093953" y="2317636"/>
            <a:ext cx="3759312" cy="1436400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Content Placeholder 3"/>
          <p:cNvSpPr>
            <a:spLocks noGrp="1"/>
          </p:cNvSpPr>
          <p:nvPr>
            <p:ph sz="quarter" idx="21"/>
          </p:nvPr>
        </p:nvSpPr>
        <p:spPr bwMode="gray">
          <a:xfrm>
            <a:off x="8093953" y="3925788"/>
            <a:ext cx="3759312" cy="1436400"/>
          </a:xfrm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Text Placeholder 7"/>
          <p:cNvSpPr>
            <a:spLocks noGrp="1"/>
          </p:cNvSpPr>
          <p:nvPr>
            <p:ph type="body" sz="quarter" idx="29"/>
          </p:nvPr>
        </p:nvSpPr>
        <p:spPr bwMode="gray">
          <a:xfrm>
            <a:off x="333264" y="5453066"/>
            <a:ext cx="11520000" cy="460375"/>
          </a:xfrm>
          <a:solidFill>
            <a:schemeClr val="accent3"/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3264" y="1085213"/>
            <a:ext cx="115200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6" name="Straight Connector 25"/>
          <p:cNvCxnSpPr/>
          <p:nvPr userDrawn="1"/>
        </p:nvCxnSpPr>
        <p:spPr bwMode="gray">
          <a:xfrm>
            <a:off x="332368" y="2238495"/>
            <a:ext cx="115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 userDrawn="1"/>
        </p:nvCxnSpPr>
        <p:spPr bwMode="gray">
          <a:xfrm>
            <a:off x="332368" y="3839912"/>
            <a:ext cx="115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3325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: Conten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F4064434-E0DB-45C0-856F-3A928AC17331}" type="datetime4">
              <a:rPr lang="en-US" smtClean="0"/>
              <a:t>May 12,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6249107" y="1931194"/>
            <a:ext cx="5604420" cy="3980918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332367" y="1931194"/>
            <a:ext cx="5603434" cy="3980918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6" y="1085213"/>
            <a:ext cx="11520898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1" name="Straight Connector 20"/>
          <p:cNvCxnSpPr/>
          <p:nvPr userDrawn="1"/>
        </p:nvCxnSpPr>
        <p:spPr bwMode="gray">
          <a:xfrm>
            <a:off x="6095999" y="1931194"/>
            <a:ext cx="0" cy="39809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9035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: Content (2) &amp;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D861EEA8-6ED7-4FD9-AC5E-399274543367}" type="datetime4">
              <a:rPr lang="en-US" smtClean="0"/>
              <a:t>May 12,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6249107" y="1931194"/>
            <a:ext cx="5604420" cy="3430994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332367" y="1931194"/>
            <a:ext cx="5603434" cy="3430994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7" y="1085213"/>
            <a:ext cx="11520897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1" name="Straight Connector 20"/>
          <p:cNvCxnSpPr/>
          <p:nvPr userDrawn="1"/>
        </p:nvCxnSpPr>
        <p:spPr bwMode="gray">
          <a:xfrm>
            <a:off x="6095999" y="1931194"/>
            <a:ext cx="0" cy="34309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3" name="Text Placeholder 7"/>
          <p:cNvSpPr>
            <a:spLocks noGrp="1"/>
          </p:cNvSpPr>
          <p:nvPr>
            <p:ph type="body" sz="quarter" idx="29"/>
          </p:nvPr>
        </p:nvSpPr>
        <p:spPr bwMode="gray">
          <a:xfrm>
            <a:off x="332368" y="5453066"/>
            <a:ext cx="11520896" cy="460375"/>
          </a:xfrm>
          <a:solidFill>
            <a:schemeClr val="accent3"/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732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: Title (2) &amp; Conten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B7A8DB10-9BF6-4473-AAA1-9EA8F472E094}" type="datetime4">
              <a:rPr lang="en-US" smtClean="0"/>
              <a:t>May 12,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3435" y="1931193"/>
            <a:ext cx="5605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gray">
          <a:xfrm>
            <a:off x="333435" y="2238495"/>
            <a:ext cx="5605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 bwMode="gray">
          <a:xfrm>
            <a:off x="6248327" y="2238495"/>
            <a:ext cx="5605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" name="Text Placeholder 11"/>
          <p:cNvSpPr>
            <a:spLocks noGrp="1"/>
          </p:cNvSpPr>
          <p:nvPr>
            <p:ph type="body" sz="quarter" idx="17"/>
          </p:nvPr>
        </p:nvSpPr>
        <p:spPr bwMode="gray">
          <a:xfrm>
            <a:off x="6248327" y="1931193"/>
            <a:ext cx="5605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6249107" y="2317638"/>
            <a:ext cx="5604420" cy="3594474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332367" y="2317638"/>
            <a:ext cx="5603434" cy="3594474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7" y="1085213"/>
            <a:ext cx="11520897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1" name="Straight Connector 20"/>
          <p:cNvCxnSpPr/>
          <p:nvPr userDrawn="1"/>
        </p:nvCxnSpPr>
        <p:spPr bwMode="gray">
          <a:xfrm>
            <a:off x="6095999" y="2388843"/>
            <a:ext cx="0" cy="35232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5363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: Title (2) &amp; Content (2) &amp;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1AFBA867-7789-4C43-8AB0-0B2878D8DE6F}" type="datetime4">
              <a:rPr lang="en-US" smtClean="0"/>
              <a:t>May 12,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2365" y="1931193"/>
            <a:ext cx="5605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gray">
          <a:xfrm>
            <a:off x="332365" y="2238495"/>
            <a:ext cx="5605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 bwMode="gray">
          <a:xfrm>
            <a:off x="6248327" y="2238495"/>
            <a:ext cx="5605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" name="Text Placeholder 11"/>
          <p:cNvSpPr>
            <a:spLocks noGrp="1"/>
          </p:cNvSpPr>
          <p:nvPr>
            <p:ph type="body" sz="quarter" idx="17"/>
          </p:nvPr>
        </p:nvSpPr>
        <p:spPr bwMode="gray">
          <a:xfrm>
            <a:off x="6248327" y="1931193"/>
            <a:ext cx="5605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6248327" y="2317638"/>
            <a:ext cx="5605200" cy="2950978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332365" y="2317638"/>
            <a:ext cx="5605200" cy="2950978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4" name="Straight Connector 13"/>
          <p:cNvCxnSpPr/>
          <p:nvPr userDrawn="1"/>
        </p:nvCxnSpPr>
        <p:spPr bwMode="gray">
          <a:xfrm>
            <a:off x="6095999" y="2388842"/>
            <a:ext cx="0" cy="28797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5" name="Text Placeholder 7"/>
          <p:cNvSpPr>
            <a:spLocks noGrp="1"/>
          </p:cNvSpPr>
          <p:nvPr>
            <p:ph type="body" sz="quarter" idx="29"/>
          </p:nvPr>
        </p:nvSpPr>
        <p:spPr bwMode="gray">
          <a:xfrm>
            <a:off x="332583" y="5453066"/>
            <a:ext cx="11520682" cy="460375"/>
          </a:xfrm>
          <a:solidFill>
            <a:schemeClr val="accent3"/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7" y="1085213"/>
            <a:ext cx="11520897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171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: Title (2) &amp; Content (2) / 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CC3C10F5-0F58-49EA-BF89-B55155636AF1}" type="datetime4">
              <a:rPr lang="en-US" smtClean="0"/>
              <a:t>May 12,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3264" y="1931193"/>
            <a:ext cx="5605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gray">
          <a:xfrm>
            <a:off x="333264" y="2238495"/>
            <a:ext cx="5605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 bwMode="gray">
          <a:xfrm>
            <a:off x="6243754" y="2238495"/>
            <a:ext cx="5605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" name="Text Placeholder 11"/>
          <p:cNvSpPr>
            <a:spLocks noGrp="1"/>
          </p:cNvSpPr>
          <p:nvPr>
            <p:ph type="body" sz="quarter" idx="17"/>
          </p:nvPr>
        </p:nvSpPr>
        <p:spPr bwMode="gray">
          <a:xfrm>
            <a:off x="6248044" y="1931193"/>
            <a:ext cx="5605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6248044" y="2317638"/>
            <a:ext cx="5605200" cy="3594474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333264" y="2317638"/>
            <a:ext cx="5605200" cy="3594474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Gleichschenkliges Dreieck 46"/>
          <p:cNvSpPr/>
          <p:nvPr userDrawn="1"/>
        </p:nvSpPr>
        <p:spPr bwMode="gray">
          <a:xfrm rot="5400000">
            <a:off x="4334900" y="4088006"/>
            <a:ext cx="3523271" cy="124946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49" dirty="0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16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7" y="1085213"/>
            <a:ext cx="11520878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1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: Title (2) &amp; Content (2) &amp; Box / 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leichschenkliges Dreieck 46"/>
          <p:cNvSpPr/>
          <p:nvPr userDrawn="1"/>
        </p:nvSpPr>
        <p:spPr bwMode="gray">
          <a:xfrm rot="5400000">
            <a:off x="4656514" y="3766499"/>
            <a:ext cx="2879662" cy="124579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49" dirty="0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42DB7EC9-912A-4DC2-A6BA-BF3A4FC776E0}" type="datetime4">
              <a:rPr lang="en-US" smtClean="0"/>
              <a:t>May 12,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3264" y="1931193"/>
            <a:ext cx="5605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gray">
          <a:xfrm>
            <a:off x="333264" y="2238606"/>
            <a:ext cx="5605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 bwMode="gray">
          <a:xfrm>
            <a:off x="6243754" y="2238606"/>
            <a:ext cx="5605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" name="Text Placeholder 11"/>
          <p:cNvSpPr>
            <a:spLocks noGrp="1"/>
          </p:cNvSpPr>
          <p:nvPr>
            <p:ph type="body" sz="quarter" idx="17"/>
          </p:nvPr>
        </p:nvSpPr>
        <p:spPr bwMode="gray">
          <a:xfrm>
            <a:off x="6248045" y="1931193"/>
            <a:ext cx="5605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6248045" y="2317751"/>
            <a:ext cx="5605200" cy="2950867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333264" y="2317751"/>
            <a:ext cx="5605200" cy="2950867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29"/>
          </p:nvPr>
        </p:nvSpPr>
        <p:spPr bwMode="gray">
          <a:xfrm>
            <a:off x="332367" y="5453066"/>
            <a:ext cx="11521160" cy="460375"/>
          </a:xfrm>
          <a:solidFill>
            <a:schemeClr val="accent3"/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7" y="1085213"/>
            <a:ext cx="1152116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58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: Title &amp; Conten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B0EFA936-28E9-42DC-A924-CB516818427B}" type="datetime4">
              <a:rPr lang="en-US" smtClean="0"/>
              <a:t>May 12,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3264" y="1931192"/>
            <a:ext cx="5605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gray">
          <a:xfrm>
            <a:off x="333264" y="2238495"/>
            <a:ext cx="5605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6248045" y="1931195"/>
            <a:ext cx="5605200" cy="3980918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333264" y="2317640"/>
            <a:ext cx="5605200" cy="3594475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7" y="1085213"/>
            <a:ext cx="11520898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4" name="Straight Connector 23"/>
          <p:cNvCxnSpPr/>
          <p:nvPr userDrawn="1"/>
        </p:nvCxnSpPr>
        <p:spPr bwMode="gray">
          <a:xfrm>
            <a:off x="6095999" y="2388843"/>
            <a:ext cx="0" cy="35232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4869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: Content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BF92F29D-EA39-49E1-8C36-4F99E173F1C6}" type="datetime4">
              <a:rPr lang="en-US" smtClean="0"/>
              <a:t>May 12,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6249107" y="1931194"/>
            <a:ext cx="5604420" cy="1922496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332367" y="1931194"/>
            <a:ext cx="5603434" cy="3980918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8" y="1085213"/>
            <a:ext cx="11520896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1" name="Straight Connector 20"/>
          <p:cNvCxnSpPr/>
          <p:nvPr userDrawn="1"/>
        </p:nvCxnSpPr>
        <p:spPr bwMode="gray">
          <a:xfrm>
            <a:off x="6095999" y="1931194"/>
            <a:ext cx="0" cy="39809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6" name="Content Placeholder 3"/>
          <p:cNvSpPr>
            <a:spLocks noGrp="1"/>
          </p:cNvSpPr>
          <p:nvPr>
            <p:ph sz="quarter" idx="21"/>
          </p:nvPr>
        </p:nvSpPr>
        <p:spPr bwMode="gray">
          <a:xfrm>
            <a:off x="6249107" y="3989616"/>
            <a:ext cx="5604420" cy="1922496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66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: Title (3) &amp; Content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3264" y="1931193"/>
            <a:ext cx="5605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Text Placeholder 11"/>
          <p:cNvSpPr>
            <a:spLocks noGrp="1"/>
          </p:cNvSpPr>
          <p:nvPr>
            <p:ph type="body" sz="quarter" idx="17"/>
          </p:nvPr>
        </p:nvSpPr>
        <p:spPr bwMode="gray">
          <a:xfrm>
            <a:off x="6248045" y="1931193"/>
            <a:ext cx="5605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Text Placeholder 11"/>
          <p:cNvSpPr>
            <a:spLocks noGrp="1"/>
          </p:cNvSpPr>
          <p:nvPr>
            <p:ph type="body" sz="quarter" idx="18"/>
          </p:nvPr>
        </p:nvSpPr>
        <p:spPr bwMode="gray">
          <a:xfrm>
            <a:off x="6248045" y="4045107"/>
            <a:ext cx="5605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15"/>
          <p:cNvSpPr>
            <a:spLocks noGrp="1"/>
          </p:cNvSpPr>
          <p:nvPr>
            <p:ph sz="quarter" idx="20"/>
          </p:nvPr>
        </p:nvSpPr>
        <p:spPr bwMode="gray">
          <a:xfrm>
            <a:off x="6248045" y="2318321"/>
            <a:ext cx="5605200" cy="1484195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9"/>
          </p:nvPr>
        </p:nvSpPr>
        <p:spPr bwMode="gray">
          <a:xfrm>
            <a:off x="333264" y="2317640"/>
            <a:ext cx="5605200" cy="3595121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66B8F505-684D-4A1B-8221-D6522F8976E6}" type="datetime4">
              <a:rPr lang="en-US" smtClean="0"/>
              <a:t>May 12, 2022</a:t>
            </a:fld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10"/>
          <p:cNvCxnSpPr/>
          <p:nvPr userDrawn="1"/>
        </p:nvCxnSpPr>
        <p:spPr bwMode="gray">
          <a:xfrm>
            <a:off x="333264" y="2239175"/>
            <a:ext cx="5605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9"/>
          <p:cNvCxnSpPr/>
          <p:nvPr userDrawn="1"/>
        </p:nvCxnSpPr>
        <p:spPr bwMode="gray">
          <a:xfrm>
            <a:off x="6248045" y="2239175"/>
            <a:ext cx="5605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4" name="Straight Connector 14"/>
          <p:cNvCxnSpPr/>
          <p:nvPr userDrawn="1"/>
        </p:nvCxnSpPr>
        <p:spPr bwMode="gray">
          <a:xfrm>
            <a:off x="6248045" y="4348008"/>
            <a:ext cx="5605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8" name="Content Placeholder 15"/>
          <p:cNvSpPr>
            <a:spLocks noGrp="1"/>
          </p:cNvSpPr>
          <p:nvPr>
            <p:ph sz="quarter" idx="21"/>
          </p:nvPr>
        </p:nvSpPr>
        <p:spPr bwMode="gray">
          <a:xfrm>
            <a:off x="6248045" y="4432235"/>
            <a:ext cx="5605200" cy="1481057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8" y="1085213"/>
            <a:ext cx="11521159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32" name="Straight Connector 31"/>
          <p:cNvCxnSpPr/>
          <p:nvPr userDrawn="1"/>
        </p:nvCxnSpPr>
        <p:spPr bwMode="gray">
          <a:xfrm>
            <a:off x="6095999" y="2388843"/>
            <a:ext cx="0" cy="35232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3958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: Title (3) &amp; Content (3) &amp;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11"/>
          <p:cNvSpPr>
            <a:spLocks noGrp="1"/>
          </p:cNvSpPr>
          <p:nvPr>
            <p:ph type="body" sz="quarter" idx="22"/>
          </p:nvPr>
        </p:nvSpPr>
        <p:spPr bwMode="gray">
          <a:xfrm>
            <a:off x="332366" y="5452639"/>
            <a:ext cx="11520877" cy="460800"/>
          </a:xfrm>
          <a:solidFill>
            <a:schemeClr val="accent3"/>
          </a:solidFill>
        </p:spPr>
        <p:txBody>
          <a:bodyPr lIns="0" tIns="0" rIns="0"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15"/>
          <p:cNvSpPr>
            <a:spLocks noGrp="1"/>
          </p:cNvSpPr>
          <p:nvPr>
            <p:ph sz="quarter" idx="20"/>
          </p:nvPr>
        </p:nvSpPr>
        <p:spPr bwMode="gray">
          <a:xfrm>
            <a:off x="6248043" y="2317641"/>
            <a:ext cx="5605200" cy="1053911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9"/>
          </p:nvPr>
        </p:nvSpPr>
        <p:spPr bwMode="gray">
          <a:xfrm>
            <a:off x="333264" y="2317637"/>
            <a:ext cx="5605200" cy="2950978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3264" y="1931193"/>
            <a:ext cx="5605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Text Placeholder 11"/>
          <p:cNvSpPr>
            <a:spLocks noGrp="1"/>
          </p:cNvSpPr>
          <p:nvPr>
            <p:ph type="body" sz="quarter" idx="17"/>
          </p:nvPr>
        </p:nvSpPr>
        <p:spPr bwMode="gray">
          <a:xfrm>
            <a:off x="6248043" y="1931193"/>
            <a:ext cx="5605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Text Placeholder 11"/>
          <p:cNvSpPr>
            <a:spLocks noGrp="1"/>
          </p:cNvSpPr>
          <p:nvPr>
            <p:ph type="body" sz="quarter" idx="18"/>
          </p:nvPr>
        </p:nvSpPr>
        <p:spPr bwMode="gray">
          <a:xfrm>
            <a:off x="6248043" y="3831247"/>
            <a:ext cx="5605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AFEB7575-D3D0-4652-BA3A-0CCCCCFCBFB4}" type="datetime4">
              <a:rPr lang="en-US" smtClean="0"/>
              <a:t>May 12, 2022</a:t>
            </a:fld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10"/>
          <p:cNvCxnSpPr/>
          <p:nvPr userDrawn="1"/>
        </p:nvCxnSpPr>
        <p:spPr bwMode="gray">
          <a:xfrm>
            <a:off x="333264" y="2238495"/>
            <a:ext cx="5605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9"/>
          <p:cNvCxnSpPr/>
          <p:nvPr userDrawn="1"/>
        </p:nvCxnSpPr>
        <p:spPr bwMode="gray">
          <a:xfrm>
            <a:off x="6248043" y="2238495"/>
            <a:ext cx="5605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4" name="Straight Connector 14"/>
          <p:cNvCxnSpPr/>
          <p:nvPr userDrawn="1"/>
        </p:nvCxnSpPr>
        <p:spPr bwMode="gray">
          <a:xfrm>
            <a:off x="6248043" y="4135561"/>
            <a:ext cx="5605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8" name="Content Placeholder 15"/>
          <p:cNvSpPr>
            <a:spLocks noGrp="1"/>
          </p:cNvSpPr>
          <p:nvPr>
            <p:ph sz="quarter" idx="21"/>
          </p:nvPr>
        </p:nvSpPr>
        <p:spPr bwMode="gray">
          <a:xfrm>
            <a:off x="6248043" y="4214707"/>
            <a:ext cx="5605200" cy="1053911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7" y="1085213"/>
            <a:ext cx="11520898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37" name="Straight Connector 36"/>
          <p:cNvCxnSpPr/>
          <p:nvPr userDrawn="1"/>
        </p:nvCxnSpPr>
        <p:spPr bwMode="gray">
          <a:xfrm>
            <a:off x="6095999" y="2388842"/>
            <a:ext cx="0" cy="28797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9042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: Title &amp; Content (2)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C316BD20-B884-4AFE-AD41-0CFDA4A22B89}" type="datetime4">
              <a:rPr lang="en-US" smtClean="0"/>
              <a:t>May 12,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2582" y="1931195"/>
            <a:ext cx="2064201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2700027" y="1931195"/>
            <a:ext cx="9153500" cy="3980918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332582" y="2317640"/>
            <a:ext cx="2064201" cy="3594475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6" name="Straight Connector 15"/>
          <p:cNvCxnSpPr/>
          <p:nvPr userDrawn="1"/>
        </p:nvCxnSpPr>
        <p:spPr bwMode="gray">
          <a:xfrm>
            <a:off x="333983" y="2238495"/>
            <a:ext cx="2062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7" y="1085213"/>
            <a:ext cx="11520898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6" name="Straight Connector 25"/>
          <p:cNvCxnSpPr/>
          <p:nvPr userDrawn="1"/>
        </p:nvCxnSpPr>
        <p:spPr bwMode="gray">
          <a:xfrm>
            <a:off x="2548405" y="2388843"/>
            <a:ext cx="0" cy="35232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884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: Title &amp; Content (2)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56E15E2C-8566-4D33-8B8A-F0E4E6EF657A}" type="datetime4">
              <a:rPr lang="en-US" smtClean="0"/>
              <a:t>May 12,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3264" y="1931195"/>
            <a:ext cx="4093766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4724929" y="1931195"/>
            <a:ext cx="7128598" cy="3980918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333263" y="2317640"/>
            <a:ext cx="4093767" cy="3594475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6" name="Straight Connector 15"/>
          <p:cNvCxnSpPr/>
          <p:nvPr userDrawn="1"/>
        </p:nvCxnSpPr>
        <p:spPr bwMode="gray">
          <a:xfrm>
            <a:off x="333264" y="2238495"/>
            <a:ext cx="409376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8" y="1085213"/>
            <a:ext cx="11520896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6" name="Straight Connector 25"/>
          <p:cNvCxnSpPr/>
          <p:nvPr userDrawn="1"/>
        </p:nvCxnSpPr>
        <p:spPr bwMode="gray">
          <a:xfrm>
            <a:off x="4575980" y="2388843"/>
            <a:ext cx="0" cy="35232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882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: Title (3) &amp; Content (3)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3264" y="1931193"/>
            <a:ext cx="4093767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Text Placeholder 11"/>
          <p:cNvSpPr>
            <a:spLocks noGrp="1"/>
          </p:cNvSpPr>
          <p:nvPr>
            <p:ph type="body" sz="quarter" idx="17"/>
          </p:nvPr>
        </p:nvSpPr>
        <p:spPr bwMode="gray">
          <a:xfrm>
            <a:off x="4724453" y="1931194"/>
            <a:ext cx="7128811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Text Placeholder 11"/>
          <p:cNvSpPr>
            <a:spLocks noGrp="1"/>
          </p:cNvSpPr>
          <p:nvPr>
            <p:ph type="body" sz="quarter" idx="18"/>
          </p:nvPr>
        </p:nvSpPr>
        <p:spPr bwMode="gray">
          <a:xfrm>
            <a:off x="4724453" y="4042705"/>
            <a:ext cx="7128811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15"/>
          <p:cNvSpPr>
            <a:spLocks noGrp="1"/>
          </p:cNvSpPr>
          <p:nvPr>
            <p:ph sz="quarter" idx="20"/>
          </p:nvPr>
        </p:nvSpPr>
        <p:spPr bwMode="gray">
          <a:xfrm>
            <a:off x="4724453" y="2317638"/>
            <a:ext cx="7128811" cy="1483548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9"/>
          </p:nvPr>
        </p:nvSpPr>
        <p:spPr bwMode="gray">
          <a:xfrm>
            <a:off x="333264" y="2317638"/>
            <a:ext cx="4094665" cy="3594474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DAF52ABA-CCDF-416F-BC1D-949357AD8904}" type="datetime4">
              <a:rPr lang="en-US" smtClean="0"/>
              <a:t>May 12, 2022</a:t>
            </a:fld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9"/>
          <p:cNvCxnSpPr/>
          <p:nvPr userDrawn="1"/>
        </p:nvCxnSpPr>
        <p:spPr bwMode="gray">
          <a:xfrm>
            <a:off x="4725264" y="2238495"/>
            <a:ext cx="712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4" name="Straight Connector 14"/>
          <p:cNvCxnSpPr/>
          <p:nvPr userDrawn="1"/>
        </p:nvCxnSpPr>
        <p:spPr bwMode="gray">
          <a:xfrm>
            <a:off x="4725264" y="4349421"/>
            <a:ext cx="712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8" name="Content Placeholder 15"/>
          <p:cNvSpPr>
            <a:spLocks noGrp="1"/>
          </p:cNvSpPr>
          <p:nvPr>
            <p:ph sz="quarter" idx="21"/>
          </p:nvPr>
        </p:nvSpPr>
        <p:spPr bwMode="gray">
          <a:xfrm>
            <a:off x="4724453" y="4428564"/>
            <a:ext cx="7128811" cy="1483548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6" y="1085213"/>
            <a:ext cx="11521161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37" name="Straight Connector 36"/>
          <p:cNvCxnSpPr/>
          <p:nvPr userDrawn="1"/>
        </p:nvCxnSpPr>
        <p:spPr bwMode="gray">
          <a:xfrm>
            <a:off x="4575980" y="2388843"/>
            <a:ext cx="0" cy="35232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 userDrawn="1"/>
        </p:nvCxnSpPr>
        <p:spPr bwMode="gray">
          <a:xfrm>
            <a:off x="333264" y="2238495"/>
            <a:ext cx="409376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3669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: Title (3) &amp; Content (3) &amp; Box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Straight Connector 41"/>
          <p:cNvCxnSpPr/>
          <p:nvPr userDrawn="1"/>
        </p:nvCxnSpPr>
        <p:spPr bwMode="gray">
          <a:xfrm>
            <a:off x="4575980" y="2388842"/>
            <a:ext cx="0" cy="28797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7" name="Text Placeholder 11"/>
          <p:cNvSpPr>
            <a:spLocks noGrp="1"/>
          </p:cNvSpPr>
          <p:nvPr>
            <p:ph type="body" sz="quarter" idx="22"/>
          </p:nvPr>
        </p:nvSpPr>
        <p:spPr bwMode="gray">
          <a:xfrm>
            <a:off x="332366" y="5452639"/>
            <a:ext cx="11521161" cy="460800"/>
          </a:xfrm>
          <a:solidFill>
            <a:schemeClr val="accent3"/>
          </a:solidFill>
        </p:spPr>
        <p:txBody>
          <a:bodyPr lIns="0" tIns="0" rIns="0"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15"/>
          <p:cNvSpPr>
            <a:spLocks noGrp="1"/>
          </p:cNvSpPr>
          <p:nvPr>
            <p:ph sz="quarter" idx="20"/>
          </p:nvPr>
        </p:nvSpPr>
        <p:spPr bwMode="gray">
          <a:xfrm>
            <a:off x="4724930" y="2317641"/>
            <a:ext cx="7128597" cy="1053911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9"/>
          </p:nvPr>
        </p:nvSpPr>
        <p:spPr bwMode="gray">
          <a:xfrm>
            <a:off x="333264" y="2317638"/>
            <a:ext cx="4094664" cy="2950979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2367" y="1931193"/>
            <a:ext cx="4094664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Text Placeholder 11"/>
          <p:cNvSpPr>
            <a:spLocks noGrp="1"/>
          </p:cNvSpPr>
          <p:nvPr>
            <p:ph type="body" sz="quarter" idx="17"/>
          </p:nvPr>
        </p:nvSpPr>
        <p:spPr bwMode="gray">
          <a:xfrm>
            <a:off x="4724930" y="1931193"/>
            <a:ext cx="7129297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Text Placeholder 11"/>
          <p:cNvSpPr>
            <a:spLocks noGrp="1"/>
          </p:cNvSpPr>
          <p:nvPr>
            <p:ph type="body" sz="quarter" idx="18"/>
          </p:nvPr>
        </p:nvSpPr>
        <p:spPr bwMode="gray">
          <a:xfrm>
            <a:off x="4724930" y="3831247"/>
            <a:ext cx="7129297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EB90D3A7-6A39-47F0-89AD-C5552FB72721}" type="datetime4">
              <a:rPr lang="en-US" smtClean="0"/>
              <a:t>May 12, 2022</a:t>
            </a:fld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Content Placeholder 15"/>
          <p:cNvSpPr>
            <a:spLocks noGrp="1"/>
          </p:cNvSpPr>
          <p:nvPr>
            <p:ph sz="quarter" idx="21"/>
          </p:nvPr>
        </p:nvSpPr>
        <p:spPr bwMode="gray">
          <a:xfrm>
            <a:off x="4724930" y="4214707"/>
            <a:ext cx="7128597" cy="1053911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9" name="Straight Connector 9"/>
          <p:cNvCxnSpPr/>
          <p:nvPr userDrawn="1"/>
        </p:nvCxnSpPr>
        <p:spPr bwMode="gray">
          <a:xfrm>
            <a:off x="4724930" y="2238495"/>
            <a:ext cx="712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 userDrawn="1"/>
        </p:nvCxnSpPr>
        <p:spPr bwMode="gray">
          <a:xfrm>
            <a:off x="4727528" y="4136597"/>
            <a:ext cx="712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8" y="1085213"/>
            <a:ext cx="11520896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45" name="Straight Connector 44"/>
          <p:cNvCxnSpPr/>
          <p:nvPr userDrawn="1"/>
        </p:nvCxnSpPr>
        <p:spPr bwMode="gray">
          <a:xfrm>
            <a:off x="333264" y="2238495"/>
            <a:ext cx="409376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0631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: Title (3) &amp; Content (3)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6DA2D124-73B0-4741-87DD-F31F2F07034A}" type="datetime4">
              <a:rPr lang="en-US" smtClean="0"/>
              <a:t>May 12,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3264" y="1931193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 bwMode="gray">
          <a:xfrm>
            <a:off x="333264" y="2238495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1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333264" y="2317184"/>
            <a:ext cx="3643200" cy="3594931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24"/>
          </p:nvPr>
        </p:nvSpPr>
        <p:spPr bwMode="gray">
          <a:xfrm>
            <a:off x="4271795" y="1931193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5" name="Straight Connector 14"/>
          <p:cNvCxnSpPr/>
          <p:nvPr userDrawn="1"/>
        </p:nvCxnSpPr>
        <p:spPr bwMode="gray">
          <a:xfrm>
            <a:off x="4271795" y="2238495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6" name="Content Placeholder 3"/>
          <p:cNvSpPr>
            <a:spLocks noGrp="1"/>
          </p:cNvSpPr>
          <p:nvPr>
            <p:ph sz="quarter" idx="25"/>
          </p:nvPr>
        </p:nvSpPr>
        <p:spPr bwMode="gray">
          <a:xfrm>
            <a:off x="4271796" y="2317184"/>
            <a:ext cx="3643200" cy="3594931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6"/>
          </p:nvPr>
        </p:nvSpPr>
        <p:spPr bwMode="gray">
          <a:xfrm>
            <a:off x="8210327" y="1931193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1" name="Straight Connector 20"/>
          <p:cNvCxnSpPr/>
          <p:nvPr userDrawn="1"/>
        </p:nvCxnSpPr>
        <p:spPr bwMode="gray">
          <a:xfrm>
            <a:off x="8210327" y="2238495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2" name="Content Placeholder 3"/>
          <p:cNvSpPr>
            <a:spLocks noGrp="1"/>
          </p:cNvSpPr>
          <p:nvPr>
            <p:ph sz="quarter" idx="27"/>
          </p:nvPr>
        </p:nvSpPr>
        <p:spPr bwMode="gray">
          <a:xfrm>
            <a:off x="8210327" y="2317184"/>
            <a:ext cx="3643200" cy="3594931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7" y="1085213"/>
            <a:ext cx="11520897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35" name="Straight Connector 34"/>
          <p:cNvCxnSpPr/>
          <p:nvPr userDrawn="1"/>
        </p:nvCxnSpPr>
        <p:spPr bwMode="gray">
          <a:xfrm>
            <a:off x="4124130" y="2388386"/>
            <a:ext cx="0" cy="352664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 userDrawn="1"/>
        </p:nvCxnSpPr>
        <p:spPr bwMode="gray">
          <a:xfrm>
            <a:off x="8062662" y="2388386"/>
            <a:ext cx="0" cy="352664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7065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: Title (3) &amp; Content (3) &amp; Bo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/>
          <p:cNvSpPr>
            <a:spLocks noGrp="1"/>
          </p:cNvSpPr>
          <p:nvPr>
            <p:ph type="body" sz="quarter" idx="28"/>
          </p:nvPr>
        </p:nvSpPr>
        <p:spPr bwMode="gray">
          <a:xfrm>
            <a:off x="333264" y="5452639"/>
            <a:ext cx="11520263" cy="460800"/>
          </a:xfrm>
          <a:solidFill>
            <a:schemeClr val="accent3"/>
          </a:solidFill>
        </p:spPr>
        <p:txBody>
          <a:bodyPr anchor="ctr"/>
          <a:lstStyle>
            <a:lvl1pPr marL="7939" indent="0" algn="ctr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</a:defRPr>
            </a:lvl1pPr>
            <a:lvl2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2pPr>
            <a:lvl3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3pPr>
            <a:lvl4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4pPr>
            <a:lvl5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5pPr>
            <a:lvl6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3A46C1E4-1331-4E6B-BF6E-3D51AEFDB956}" type="datetime4">
              <a:rPr lang="en-US" smtClean="0"/>
              <a:t>May 12,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3264" y="1931193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 bwMode="gray">
          <a:xfrm>
            <a:off x="333264" y="2238495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1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333264" y="2317638"/>
            <a:ext cx="3643200" cy="2950978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24"/>
          </p:nvPr>
        </p:nvSpPr>
        <p:spPr bwMode="gray">
          <a:xfrm>
            <a:off x="4271795" y="1931193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5" name="Straight Connector 14"/>
          <p:cNvCxnSpPr/>
          <p:nvPr userDrawn="1"/>
        </p:nvCxnSpPr>
        <p:spPr bwMode="gray">
          <a:xfrm>
            <a:off x="4271796" y="2238495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6" name="Content Placeholder 3"/>
          <p:cNvSpPr>
            <a:spLocks noGrp="1"/>
          </p:cNvSpPr>
          <p:nvPr>
            <p:ph sz="quarter" idx="25"/>
          </p:nvPr>
        </p:nvSpPr>
        <p:spPr bwMode="gray">
          <a:xfrm>
            <a:off x="4271795" y="2317638"/>
            <a:ext cx="3643200" cy="2950978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6"/>
          </p:nvPr>
        </p:nvSpPr>
        <p:spPr bwMode="gray">
          <a:xfrm>
            <a:off x="8210327" y="1931193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1" name="Straight Connector 20"/>
          <p:cNvCxnSpPr/>
          <p:nvPr userDrawn="1"/>
        </p:nvCxnSpPr>
        <p:spPr bwMode="gray">
          <a:xfrm>
            <a:off x="8210327" y="2238495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2" name="Content Placeholder 3"/>
          <p:cNvSpPr>
            <a:spLocks noGrp="1"/>
          </p:cNvSpPr>
          <p:nvPr>
            <p:ph sz="quarter" idx="27"/>
          </p:nvPr>
        </p:nvSpPr>
        <p:spPr bwMode="gray">
          <a:xfrm>
            <a:off x="8210327" y="2317638"/>
            <a:ext cx="3643200" cy="2950978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7" y="1085213"/>
            <a:ext cx="11520898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34" name="Straight Connector 33"/>
          <p:cNvCxnSpPr/>
          <p:nvPr userDrawn="1"/>
        </p:nvCxnSpPr>
        <p:spPr bwMode="gray">
          <a:xfrm>
            <a:off x="4124130" y="2388842"/>
            <a:ext cx="0" cy="28797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 userDrawn="1"/>
        </p:nvCxnSpPr>
        <p:spPr bwMode="gray">
          <a:xfrm>
            <a:off x="8062661" y="2388842"/>
            <a:ext cx="0" cy="28797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4822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: Title (3) &amp; Content (3) / 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AFA29958-A3CB-4945-A597-6BC8C2DCFC01}" type="datetime4">
              <a:rPr lang="en-US" smtClean="0"/>
              <a:t>May 12,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3264" y="1931193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 bwMode="gray">
          <a:xfrm>
            <a:off x="333264" y="2239175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1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333264" y="2317638"/>
            <a:ext cx="3643200" cy="3593794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24"/>
          </p:nvPr>
        </p:nvSpPr>
        <p:spPr bwMode="gray">
          <a:xfrm>
            <a:off x="4271796" y="1931193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5" name="Straight Connector 14"/>
          <p:cNvCxnSpPr/>
          <p:nvPr userDrawn="1"/>
        </p:nvCxnSpPr>
        <p:spPr bwMode="gray">
          <a:xfrm>
            <a:off x="4271796" y="2239175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6" name="Content Placeholder 3"/>
          <p:cNvSpPr>
            <a:spLocks noGrp="1"/>
          </p:cNvSpPr>
          <p:nvPr>
            <p:ph sz="quarter" idx="25"/>
          </p:nvPr>
        </p:nvSpPr>
        <p:spPr bwMode="gray">
          <a:xfrm>
            <a:off x="4271796" y="2318318"/>
            <a:ext cx="3643200" cy="3593794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6"/>
          </p:nvPr>
        </p:nvSpPr>
        <p:spPr bwMode="gray">
          <a:xfrm>
            <a:off x="8210327" y="1931193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1" name="Straight Connector 20"/>
          <p:cNvCxnSpPr/>
          <p:nvPr userDrawn="1"/>
        </p:nvCxnSpPr>
        <p:spPr bwMode="gray">
          <a:xfrm>
            <a:off x="8210327" y="2239175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2" name="Content Placeholder 3"/>
          <p:cNvSpPr>
            <a:spLocks noGrp="1"/>
          </p:cNvSpPr>
          <p:nvPr>
            <p:ph sz="quarter" idx="27"/>
          </p:nvPr>
        </p:nvSpPr>
        <p:spPr bwMode="gray">
          <a:xfrm>
            <a:off x="8210327" y="2318318"/>
            <a:ext cx="3643200" cy="3593794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Gleichschenkliges Dreieck 46"/>
          <p:cNvSpPr/>
          <p:nvPr userDrawn="1"/>
        </p:nvSpPr>
        <p:spPr bwMode="gray">
          <a:xfrm rot="5400000">
            <a:off x="6301200" y="4088360"/>
            <a:ext cx="3522591" cy="124922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49" dirty="0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19" name="Gleichschenkliges Dreieck 46"/>
          <p:cNvSpPr/>
          <p:nvPr userDrawn="1"/>
        </p:nvSpPr>
        <p:spPr bwMode="gray">
          <a:xfrm rot="5400000">
            <a:off x="2362815" y="4091269"/>
            <a:ext cx="3522591" cy="124922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49" dirty="0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24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8" y="1085213"/>
            <a:ext cx="11520896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166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: Title (3) &amp; Content (3) &amp; Box / 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D20E203C-06FF-4581-A07C-EFC97E84676E}" type="datetime4">
              <a:rPr lang="en-US" smtClean="0"/>
              <a:t>May 12,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3264" y="1931193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 bwMode="gray">
          <a:xfrm>
            <a:off x="333264" y="2238495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1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333264" y="2317638"/>
            <a:ext cx="3643200" cy="2950978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24"/>
          </p:nvPr>
        </p:nvSpPr>
        <p:spPr bwMode="gray">
          <a:xfrm>
            <a:off x="4271796" y="1931193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5" name="Straight Connector 14"/>
          <p:cNvCxnSpPr/>
          <p:nvPr userDrawn="1"/>
        </p:nvCxnSpPr>
        <p:spPr bwMode="gray">
          <a:xfrm>
            <a:off x="4271796" y="2238495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6" name="Content Placeholder 3"/>
          <p:cNvSpPr>
            <a:spLocks noGrp="1"/>
          </p:cNvSpPr>
          <p:nvPr>
            <p:ph sz="quarter" idx="25"/>
          </p:nvPr>
        </p:nvSpPr>
        <p:spPr bwMode="gray">
          <a:xfrm>
            <a:off x="4271795" y="2317638"/>
            <a:ext cx="3643200" cy="2950978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6"/>
          </p:nvPr>
        </p:nvSpPr>
        <p:spPr bwMode="gray">
          <a:xfrm>
            <a:off x="8210327" y="1931193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1" name="Straight Connector 20"/>
          <p:cNvCxnSpPr/>
          <p:nvPr userDrawn="1"/>
        </p:nvCxnSpPr>
        <p:spPr bwMode="gray">
          <a:xfrm>
            <a:off x="8210327" y="2238495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2" name="Content Placeholder 3"/>
          <p:cNvSpPr>
            <a:spLocks noGrp="1"/>
          </p:cNvSpPr>
          <p:nvPr>
            <p:ph sz="quarter" idx="27"/>
          </p:nvPr>
        </p:nvSpPr>
        <p:spPr bwMode="gray">
          <a:xfrm>
            <a:off x="8210327" y="2317638"/>
            <a:ext cx="3643200" cy="2950978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0" name="Text Placeholder 17"/>
          <p:cNvSpPr>
            <a:spLocks noGrp="1"/>
          </p:cNvSpPr>
          <p:nvPr>
            <p:ph type="body" sz="quarter" idx="28"/>
          </p:nvPr>
        </p:nvSpPr>
        <p:spPr bwMode="gray">
          <a:xfrm>
            <a:off x="332581" y="5452639"/>
            <a:ext cx="11520683" cy="460800"/>
          </a:xfrm>
          <a:solidFill>
            <a:schemeClr val="accent3"/>
          </a:solidFill>
        </p:spPr>
        <p:txBody>
          <a:bodyPr anchor="ctr"/>
          <a:lstStyle>
            <a:lvl1pPr marL="7939" indent="0" algn="ctr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</a:defRPr>
            </a:lvl1pPr>
            <a:lvl2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2pPr>
            <a:lvl3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3pPr>
            <a:lvl4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4pPr>
            <a:lvl5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5pPr>
            <a:lvl6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7" y="1085213"/>
            <a:ext cx="11520898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9" name="Gleichschenkliges Dreieck 46"/>
          <p:cNvSpPr/>
          <p:nvPr userDrawn="1"/>
        </p:nvSpPr>
        <p:spPr bwMode="gray">
          <a:xfrm rot="5400000">
            <a:off x="6622950" y="3766612"/>
            <a:ext cx="2879092" cy="124922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49" dirty="0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24" name="Gleichschenkliges Dreieck 46"/>
          <p:cNvSpPr/>
          <p:nvPr userDrawn="1"/>
        </p:nvSpPr>
        <p:spPr bwMode="gray">
          <a:xfrm rot="5400000">
            <a:off x="2684564" y="3769521"/>
            <a:ext cx="2879093" cy="124922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49" dirty="0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063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: Title (3) &amp; Content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ntent Placeholder 3"/>
          <p:cNvSpPr>
            <a:spLocks noGrp="1"/>
          </p:cNvSpPr>
          <p:nvPr>
            <p:ph sz="quarter" idx="28"/>
          </p:nvPr>
        </p:nvSpPr>
        <p:spPr bwMode="gray">
          <a:xfrm>
            <a:off x="333264" y="2317752"/>
            <a:ext cx="3643200" cy="1692493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9" name="Content Placeholder 3"/>
          <p:cNvSpPr>
            <a:spLocks noGrp="1"/>
          </p:cNvSpPr>
          <p:nvPr>
            <p:ph sz="quarter" idx="29"/>
          </p:nvPr>
        </p:nvSpPr>
        <p:spPr bwMode="gray">
          <a:xfrm>
            <a:off x="4271796" y="2317751"/>
            <a:ext cx="3643200" cy="1692493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0" name="Content Placeholder 3"/>
          <p:cNvSpPr>
            <a:spLocks noGrp="1"/>
          </p:cNvSpPr>
          <p:nvPr>
            <p:ph sz="quarter" idx="30"/>
          </p:nvPr>
        </p:nvSpPr>
        <p:spPr bwMode="gray">
          <a:xfrm>
            <a:off x="8210327" y="2317751"/>
            <a:ext cx="3643200" cy="1692493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333264" y="4239659"/>
            <a:ext cx="3643200" cy="1673783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3"/>
          <p:cNvSpPr>
            <a:spLocks noGrp="1"/>
          </p:cNvSpPr>
          <p:nvPr>
            <p:ph sz="quarter" idx="25"/>
          </p:nvPr>
        </p:nvSpPr>
        <p:spPr bwMode="gray">
          <a:xfrm>
            <a:off x="4271796" y="4239659"/>
            <a:ext cx="3643200" cy="1673783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Content Placeholder 3"/>
          <p:cNvSpPr>
            <a:spLocks noGrp="1"/>
          </p:cNvSpPr>
          <p:nvPr>
            <p:ph sz="quarter" idx="27"/>
          </p:nvPr>
        </p:nvSpPr>
        <p:spPr bwMode="gray">
          <a:xfrm>
            <a:off x="8210327" y="4239659"/>
            <a:ext cx="3643200" cy="1673783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04D31312-35C5-4C51-BEBC-7DFB106FBB95}" type="datetime4">
              <a:rPr lang="en-US" smtClean="0"/>
              <a:t>May 12,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3264" y="1931193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 bwMode="gray">
          <a:xfrm>
            <a:off x="333264" y="2238606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4" name="Text Placeholder 11"/>
          <p:cNvSpPr>
            <a:spLocks noGrp="1"/>
          </p:cNvSpPr>
          <p:nvPr>
            <p:ph type="body" sz="quarter" idx="24"/>
          </p:nvPr>
        </p:nvSpPr>
        <p:spPr bwMode="gray">
          <a:xfrm>
            <a:off x="4271796" y="1931193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5" name="Straight Connector 14"/>
          <p:cNvCxnSpPr/>
          <p:nvPr userDrawn="1"/>
        </p:nvCxnSpPr>
        <p:spPr bwMode="gray">
          <a:xfrm>
            <a:off x="4271796" y="2238606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0" name="Text Placeholder 11"/>
          <p:cNvSpPr>
            <a:spLocks noGrp="1"/>
          </p:cNvSpPr>
          <p:nvPr>
            <p:ph type="body" sz="quarter" idx="26"/>
          </p:nvPr>
        </p:nvSpPr>
        <p:spPr bwMode="gray">
          <a:xfrm>
            <a:off x="8210327" y="1931193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1" name="Straight Connector 20"/>
          <p:cNvCxnSpPr/>
          <p:nvPr userDrawn="1"/>
        </p:nvCxnSpPr>
        <p:spPr bwMode="gray">
          <a:xfrm>
            <a:off x="8210327" y="2238606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3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7" y="1085213"/>
            <a:ext cx="11520897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174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: Title (3) &amp; Content (6) &amp;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ntent Placeholder 3"/>
          <p:cNvSpPr>
            <a:spLocks noGrp="1"/>
          </p:cNvSpPr>
          <p:nvPr>
            <p:ph sz="quarter" idx="28"/>
          </p:nvPr>
        </p:nvSpPr>
        <p:spPr bwMode="gray">
          <a:xfrm>
            <a:off x="333264" y="2317751"/>
            <a:ext cx="3643200" cy="1692493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9" name="Content Placeholder 3"/>
          <p:cNvSpPr>
            <a:spLocks noGrp="1"/>
          </p:cNvSpPr>
          <p:nvPr>
            <p:ph sz="quarter" idx="29"/>
          </p:nvPr>
        </p:nvSpPr>
        <p:spPr bwMode="gray">
          <a:xfrm>
            <a:off x="4271796" y="2317751"/>
            <a:ext cx="3643200" cy="1692493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0" name="Content Placeholder 3"/>
          <p:cNvSpPr>
            <a:spLocks noGrp="1"/>
          </p:cNvSpPr>
          <p:nvPr>
            <p:ph sz="quarter" idx="30"/>
          </p:nvPr>
        </p:nvSpPr>
        <p:spPr bwMode="gray">
          <a:xfrm>
            <a:off x="8210327" y="2317751"/>
            <a:ext cx="3643200" cy="1692493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333264" y="4239659"/>
            <a:ext cx="3643200" cy="1028959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3"/>
          <p:cNvSpPr>
            <a:spLocks noGrp="1"/>
          </p:cNvSpPr>
          <p:nvPr>
            <p:ph sz="quarter" idx="25"/>
          </p:nvPr>
        </p:nvSpPr>
        <p:spPr bwMode="gray">
          <a:xfrm>
            <a:off x="4271796" y="4239659"/>
            <a:ext cx="3643200" cy="1028959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Content Placeholder 3"/>
          <p:cNvSpPr>
            <a:spLocks noGrp="1"/>
          </p:cNvSpPr>
          <p:nvPr>
            <p:ph sz="quarter" idx="27"/>
          </p:nvPr>
        </p:nvSpPr>
        <p:spPr bwMode="gray">
          <a:xfrm>
            <a:off x="8210327" y="4239659"/>
            <a:ext cx="3643200" cy="1028959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1D9E79DB-42B6-4FDF-8901-EDDD0B15FEBB}" type="datetime4">
              <a:rPr lang="en-US" smtClean="0"/>
              <a:t>May 12,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3264" y="1931191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 bwMode="gray">
          <a:xfrm>
            <a:off x="333264" y="2238606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4" name="Text Placeholder 11"/>
          <p:cNvSpPr>
            <a:spLocks noGrp="1"/>
          </p:cNvSpPr>
          <p:nvPr>
            <p:ph type="body" sz="quarter" idx="24"/>
          </p:nvPr>
        </p:nvSpPr>
        <p:spPr bwMode="gray">
          <a:xfrm>
            <a:off x="4271796" y="1931191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5" name="Straight Connector 14"/>
          <p:cNvCxnSpPr/>
          <p:nvPr userDrawn="1"/>
        </p:nvCxnSpPr>
        <p:spPr bwMode="gray">
          <a:xfrm>
            <a:off x="4271796" y="2238606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0" name="Text Placeholder 11"/>
          <p:cNvSpPr>
            <a:spLocks noGrp="1"/>
          </p:cNvSpPr>
          <p:nvPr>
            <p:ph type="body" sz="quarter" idx="26"/>
          </p:nvPr>
        </p:nvSpPr>
        <p:spPr bwMode="gray">
          <a:xfrm>
            <a:off x="8210327" y="1931191"/>
            <a:ext cx="3643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1" name="Straight Connector 20"/>
          <p:cNvCxnSpPr/>
          <p:nvPr userDrawn="1"/>
        </p:nvCxnSpPr>
        <p:spPr bwMode="gray">
          <a:xfrm>
            <a:off x="8210327" y="2238606"/>
            <a:ext cx="36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5" name="Text Placeholder 17"/>
          <p:cNvSpPr>
            <a:spLocks noGrp="1"/>
          </p:cNvSpPr>
          <p:nvPr>
            <p:ph type="body" sz="quarter" idx="31"/>
          </p:nvPr>
        </p:nvSpPr>
        <p:spPr bwMode="gray">
          <a:xfrm>
            <a:off x="333264" y="5452639"/>
            <a:ext cx="11520000" cy="460800"/>
          </a:xfrm>
          <a:solidFill>
            <a:schemeClr val="accent3"/>
          </a:solidFill>
        </p:spPr>
        <p:txBody>
          <a:bodyPr anchor="ctr"/>
          <a:lstStyle>
            <a:lvl1pPr marL="7939" indent="0" algn="ctr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</a:defRPr>
            </a:lvl1pPr>
            <a:lvl2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2pPr>
            <a:lvl3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3pPr>
            <a:lvl4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4pPr>
            <a:lvl5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5pPr>
            <a:lvl6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7" y="1085213"/>
            <a:ext cx="11520897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038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: Content 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9336AA33-6DC9-453C-804C-536915D96FD3}" type="datetime4">
              <a:rPr lang="en-US" smtClean="0"/>
              <a:t>May 12,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332367" y="3989616"/>
            <a:ext cx="2655682" cy="1922496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332355" y="1931194"/>
            <a:ext cx="2655214" cy="1922496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7" y="1085213"/>
            <a:ext cx="11520898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1" name="Straight Connector 20"/>
          <p:cNvCxnSpPr/>
          <p:nvPr userDrawn="1"/>
        </p:nvCxnSpPr>
        <p:spPr bwMode="gray">
          <a:xfrm>
            <a:off x="3139431" y="1931194"/>
            <a:ext cx="0" cy="39809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6" name="Content Placeholder 3"/>
          <p:cNvSpPr>
            <a:spLocks noGrp="1"/>
          </p:cNvSpPr>
          <p:nvPr>
            <p:ph sz="quarter" idx="21"/>
          </p:nvPr>
        </p:nvSpPr>
        <p:spPr bwMode="gray">
          <a:xfrm>
            <a:off x="3291292" y="1931194"/>
            <a:ext cx="5609417" cy="3980918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8" name="Straight Connector 17"/>
          <p:cNvCxnSpPr/>
          <p:nvPr userDrawn="1"/>
        </p:nvCxnSpPr>
        <p:spPr bwMode="gray">
          <a:xfrm>
            <a:off x="9049511" y="1931194"/>
            <a:ext cx="0" cy="39809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9" name="Content Placeholder 3"/>
          <p:cNvSpPr>
            <a:spLocks noGrp="1"/>
          </p:cNvSpPr>
          <p:nvPr>
            <p:ph sz="quarter" idx="22"/>
          </p:nvPr>
        </p:nvSpPr>
        <p:spPr bwMode="gray">
          <a:xfrm>
            <a:off x="9197845" y="3989616"/>
            <a:ext cx="2655682" cy="1922496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9198313" y="1931194"/>
            <a:ext cx="2655214" cy="1922496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607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: Title (4) &amp; Content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B4690D58-132B-41F1-809E-7C79AE9ADE6F}" type="datetime4">
              <a:rPr lang="en-US" smtClean="0"/>
              <a:t>May 12,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3264" y="1931193"/>
            <a:ext cx="26568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333264" y="2317638"/>
            <a:ext cx="2656800" cy="3594474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24"/>
          </p:nvPr>
        </p:nvSpPr>
        <p:spPr bwMode="gray">
          <a:xfrm>
            <a:off x="3287752" y="1931193"/>
            <a:ext cx="26568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3"/>
          <p:cNvSpPr>
            <a:spLocks noGrp="1"/>
          </p:cNvSpPr>
          <p:nvPr>
            <p:ph sz="quarter" idx="25"/>
          </p:nvPr>
        </p:nvSpPr>
        <p:spPr bwMode="gray">
          <a:xfrm>
            <a:off x="3287752" y="2317638"/>
            <a:ext cx="2656800" cy="3594474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6"/>
          </p:nvPr>
        </p:nvSpPr>
        <p:spPr bwMode="gray">
          <a:xfrm>
            <a:off x="6242240" y="1931193"/>
            <a:ext cx="26568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Content Placeholder 3"/>
          <p:cNvSpPr>
            <a:spLocks noGrp="1"/>
          </p:cNvSpPr>
          <p:nvPr>
            <p:ph sz="quarter" idx="27"/>
          </p:nvPr>
        </p:nvSpPr>
        <p:spPr bwMode="gray">
          <a:xfrm>
            <a:off x="6242240" y="2317638"/>
            <a:ext cx="2656800" cy="3594474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8" name="Straight Connector 17"/>
          <p:cNvCxnSpPr/>
          <p:nvPr userDrawn="1"/>
        </p:nvCxnSpPr>
        <p:spPr bwMode="gray">
          <a:xfrm>
            <a:off x="333264" y="2238495"/>
            <a:ext cx="2656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 bwMode="gray">
          <a:xfrm>
            <a:off x="3287752" y="2238495"/>
            <a:ext cx="2656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 bwMode="gray">
          <a:xfrm>
            <a:off x="6242240" y="2238495"/>
            <a:ext cx="2656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 bwMode="gray">
          <a:xfrm>
            <a:off x="9196727" y="2238495"/>
            <a:ext cx="2656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6" name="Text Placeholder 11"/>
          <p:cNvSpPr>
            <a:spLocks noGrp="1"/>
          </p:cNvSpPr>
          <p:nvPr>
            <p:ph type="body" sz="quarter" idx="28"/>
          </p:nvPr>
        </p:nvSpPr>
        <p:spPr bwMode="gray">
          <a:xfrm>
            <a:off x="9196727" y="1931193"/>
            <a:ext cx="26568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9" name="Content Placeholder 3"/>
          <p:cNvSpPr>
            <a:spLocks noGrp="1"/>
          </p:cNvSpPr>
          <p:nvPr>
            <p:ph sz="quarter" idx="29"/>
          </p:nvPr>
        </p:nvSpPr>
        <p:spPr bwMode="gray">
          <a:xfrm>
            <a:off x="9196727" y="2317638"/>
            <a:ext cx="2656800" cy="3594474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1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7" y="1085213"/>
            <a:ext cx="11520897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41" name="Straight Connector 40"/>
          <p:cNvCxnSpPr/>
          <p:nvPr userDrawn="1"/>
        </p:nvCxnSpPr>
        <p:spPr bwMode="gray">
          <a:xfrm>
            <a:off x="3138908" y="2388843"/>
            <a:ext cx="0" cy="35232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 userDrawn="1"/>
        </p:nvCxnSpPr>
        <p:spPr bwMode="gray">
          <a:xfrm>
            <a:off x="9047884" y="2388843"/>
            <a:ext cx="0" cy="35232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 userDrawn="1"/>
        </p:nvCxnSpPr>
        <p:spPr bwMode="gray">
          <a:xfrm>
            <a:off x="6093396" y="2388843"/>
            <a:ext cx="0" cy="35232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6481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: Title (4) &amp; Content (4) &amp;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3264" y="1931193"/>
            <a:ext cx="26568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333264" y="2317752"/>
            <a:ext cx="2656800" cy="2950867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24"/>
          </p:nvPr>
        </p:nvSpPr>
        <p:spPr bwMode="gray">
          <a:xfrm>
            <a:off x="3287752" y="1931193"/>
            <a:ext cx="26568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3"/>
          <p:cNvSpPr>
            <a:spLocks noGrp="1"/>
          </p:cNvSpPr>
          <p:nvPr>
            <p:ph sz="quarter" idx="25"/>
          </p:nvPr>
        </p:nvSpPr>
        <p:spPr bwMode="gray">
          <a:xfrm>
            <a:off x="3287752" y="2317752"/>
            <a:ext cx="2656800" cy="2950867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6"/>
          </p:nvPr>
        </p:nvSpPr>
        <p:spPr bwMode="gray">
          <a:xfrm>
            <a:off x="6242240" y="1931193"/>
            <a:ext cx="26568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Content Placeholder 3"/>
          <p:cNvSpPr>
            <a:spLocks noGrp="1"/>
          </p:cNvSpPr>
          <p:nvPr>
            <p:ph sz="quarter" idx="27"/>
          </p:nvPr>
        </p:nvSpPr>
        <p:spPr bwMode="gray">
          <a:xfrm>
            <a:off x="6242240" y="2317752"/>
            <a:ext cx="2656800" cy="2950867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8" name="Straight Connector 17"/>
          <p:cNvCxnSpPr/>
          <p:nvPr userDrawn="1"/>
        </p:nvCxnSpPr>
        <p:spPr bwMode="gray">
          <a:xfrm>
            <a:off x="333264" y="2238606"/>
            <a:ext cx="2656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 bwMode="gray">
          <a:xfrm>
            <a:off x="3287752" y="2238606"/>
            <a:ext cx="2656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 bwMode="gray">
          <a:xfrm>
            <a:off x="6242240" y="2238606"/>
            <a:ext cx="2656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 bwMode="gray">
          <a:xfrm>
            <a:off x="9196727" y="2238606"/>
            <a:ext cx="2656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6" name="Text Placeholder 11"/>
          <p:cNvSpPr>
            <a:spLocks noGrp="1"/>
          </p:cNvSpPr>
          <p:nvPr>
            <p:ph type="body" sz="quarter" idx="28"/>
          </p:nvPr>
        </p:nvSpPr>
        <p:spPr bwMode="gray">
          <a:xfrm>
            <a:off x="9196727" y="1931193"/>
            <a:ext cx="26568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9" name="Content Placeholder 3"/>
          <p:cNvSpPr>
            <a:spLocks noGrp="1"/>
          </p:cNvSpPr>
          <p:nvPr>
            <p:ph sz="quarter" idx="29"/>
          </p:nvPr>
        </p:nvSpPr>
        <p:spPr bwMode="gray">
          <a:xfrm>
            <a:off x="9196727" y="2317752"/>
            <a:ext cx="2656800" cy="2950867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4" name="Text Placeholder 17"/>
          <p:cNvSpPr>
            <a:spLocks noGrp="1"/>
          </p:cNvSpPr>
          <p:nvPr>
            <p:ph type="body" sz="quarter" idx="30"/>
          </p:nvPr>
        </p:nvSpPr>
        <p:spPr bwMode="gray">
          <a:xfrm>
            <a:off x="332366" y="5452639"/>
            <a:ext cx="11520897" cy="460800"/>
          </a:xfrm>
          <a:solidFill>
            <a:schemeClr val="accent3"/>
          </a:solidFill>
        </p:spPr>
        <p:txBody>
          <a:bodyPr anchor="ctr"/>
          <a:lstStyle>
            <a:lvl1pPr marL="7939" indent="0" algn="ctr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</a:defRPr>
            </a:lvl1pPr>
            <a:lvl2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2pPr>
            <a:lvl3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3pPr>
            <a:lvl4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4pPr>
            <a:lvl5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5pPr>
            <a:lvl6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7939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31"/>
          </p:nvPr>
        </p:nvSpPr>
        <p:spPr bwMode="gray"/>
        <p:txBody>
          <a:bodyPr/>
          <a:lstStyle/>
          <a:p>
            <a:fld id="{7C99B28F-31C8-4DCE-8ADB-92A6DB9BC1A9}" type="datetime4">
              <a:rPr lang="en-US" smtClean="0"/>
              <a:t>May 12, 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2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33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1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7" y="1085213"/>
            <a:ext cx="11520897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42" name="Straight Connector 41"/>
          <p:cNvCxnSpPr/>
          <p:nvPr userDrawn="1"/>
        </p:nvCxnSpPr>
        <p:spPr bwMode="gray">
          <a:xfrm>
            <a:off x="3138908" y="2388954"/>
            <a:ext cx="0" cy="287966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 userDrawn="1"/>
        </p:nvCxnSpPr>
        <p:spPr bwMode="gray">
          <a:xfrm>
            <a:off x="9047884" y="2388954"/>
            <a:ext cx="0" cy="287966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 userDrawn="1"/>
        </p:nvCxnSpPr>
        <p:spPr bwMode="gray">
          <a:xfrm>
            <a:off x="6093396" y="2388954"/>
            <a:ext cx="0" cy="287966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5734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: Content (3)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D55C6F4D-1357-4A6A-9B38-79BE30FAEEA6}" type="datetime4">
              <a:rPr lang="en-US" smtClean="0"/>
              <a:t>May 12,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6250004" y="1931197"/>
            <a:ext cx="5603523" cy="1853869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333264" y="1931197"/>
            <a:ext cx="5602537" cy="1853869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7" y="1085213"/>
            <a:ext cx="11520897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1" name="Straight Connector 20"/>
          <p:cNvCxnSpPr/>
          <p:nvPr userDrawn="1"/>
        </p:nvCxnSpPr>
        <p:spPr bwMode="gray">
          <a:xfrm>
            <a:off x="6095999" y="1931197"/>
            <a:ext cx="0" cy="185386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6" name="Content Placeholder 3"/>
          <p:cNvSpPr>
            <a:spLocks noGrp="1"/>
          </p:cNvSpPr>
          <p:nvPr>
            <p:ph sz="quarter" idx="21"/>
          </p:nvPr>
        </p:nvSpPr>
        <p:spPr bwMode="gray">
          <a:xfrm>
            <a:off x="332367" y="4064036"/>
            <a:ext cx="11520897" cy="1848076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3" name="Straight Connector 12"/>
          <p:cNvCxnSpPr/>
          <p:nvPr userDrawn="1"/>
        </p:nvCxnSpPr>
        <p:spPr bwMode="gray">
          <a:xfrm>
            <a:off x="333527" y="3922317"/>
            <a:ext cx="115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2096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: Content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CC707A3D-437C-4768-8817-18F1A32443D8}" type="datetime4">
              <a:rPr lang="en-US" smtClean="0"/>
              <a:t>May 12,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4259985" y="1931197"/>
            <a:ext cx="3643200" cy="1853869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333264" y="1931197"/>
            <a:ext cx="3643200" cy="1853869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3264" y="1085213"/>
            <a:ext cx="115200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1" name="Straight Connector 20"/>
          <p:cNvCxnSpPr/>
          <p:nvPr userDrawn="1"/>
        </p:nvCxnSpPr>
        <p:spPr bwMode="gray">
          <a:xfrm>
            <a:off x="4118225" y="1931197"/>
            <a:ext cx="0" cy="185386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6" name="Content Placeholder 3"/>
          <p:cNvSpPr>
            <a:spLocks noGrp="1"/>
          </p:cNvSpPr>
          <p:nvPr>
            <p:ph sz="quarter" idx="21"/>
          </p:nvPr>
        </p:nvSpPr>
        <p:spPr bwMode="gray">
          <a:xfrm>
            <a:off x="332367" y="4064036"/>
            <a:ext cx="11520897" cy="1848076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3" name="Straight Connector 12"/>
          <p:cNvCxnSpPr/>
          <p:nvPr userDrawn="1"/>
        </p:nvCxnSpPr>
        <p:spPr bwMode="gray">
          <a:xfrm>
            <a:off x="333527" y="3922317"/>
            <a:ext cx="115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 bwMode="gray">
          <a:xfrm>
            <a:off x="8056756" y="1931197"/>
            <a:ext cx="0" cy="185386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4" name="Content Placeholder 3"/>
          <p:cNvSpPr>
            <a:spLocks noGrp="1"/>
          </p:cNvSpPr>
          <p:nvPr>
            <p:ph sz="quarter" idx="22"/>
          </p:nvPr>
        </p:nvSpPr>
        <p:spPr bwMode="gray">
          <a:xfrm>
            <a:off x="8210327" y="1931197"/>
            <a:ext cx="3643200" cy="1853869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78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: Content (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333264" y="1932098"/>
            <a:ext cx="2656800" cy="1897200"/>
          </a:xfrm>
        </p:spPr>
        <p:txBody>
          <a:bodyPr lIns="0" tIns="0" rIns="0" bIns="0"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8" name="Straight Connector 17"/>
          <p:cNvCxnSpPr/>
          <p:nvPr userDrawn="1"/>
        </p:nvCxnSpPr>
        <p:spPr bwMode="gray">
          <a:xfrm>
            <a:off x="333527" y="3925094"/>
            <a:ext cx="115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9" name="Content Placeholder 3"/>
          <p:cNvSpPr>
            <a:spLocks noGrp="1"/>
          </p:cNvSpPr>
          <p:nvPr>
            <p:ph sz="quarter" idx="21"/>
          </p:nvPr>
        </p:nvSpPr>
        <p:spPr bwMode="gray">
          <a:xfrm>
            <a:off x="3287752" y="1932849"/>
            <a:ext cx="2656800" cy="1897200"/>
          </a:xfrm>
        </p:spPr>
        <p:txBody>
          <a:bodyPr lIns="0" tIns="0" rIns="0" bIns="0"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Content Placeholder 3"/>
          <p:cNvSpPr>
            <a:spLocks noGrp="1"/>
          </p:cNvSpPr>
          <p:nvPr>
            <p:ph sz="quarter" idx="22"/>
          </p:nvPr>
        </p:nvSpPr>
        <p:spPr bwMode="gray">
          <a:xfrm>
            <a:off x="333264" y="4016596"/>
            <a:ext cx="2656800" cy="1897200"/>
          </a:xfrm>
        </p:spPr>
        <p:txBody>
          <a:bodyPr lIns="0" tIns="0" rIns="0" bIns="0"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3287752" y="4017347"/>
            <a:ext cx="2656800" cy="1897200"/>
          </a:xfrm>
        </p:spPr>
        <p:txBody>
          <a:bodyPr lIns="0" tIns="0" rIns="0" bIns="0"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4"/>
          </p:nvPr>
        </p:nvSpPr>
        <p:spPr bwMode="gray"/>
        <p:txBody>
          <a:bodyPr/>
          <a:lstStyle/>
          <a:p>
            <a:fld id="{E0611517-614C-4B4D-AB44-367E4E99FD8B}" type="datetime4">
              <a:rPr lang="en-US" smtClean="0"/>
              <a:t>May 12, 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5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6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7" y="1085213"/>
            <a:ext cx="11520898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4" name="Content Placeholder 3"/>
          <p:cNvSpPr>
            <a:spLocks noGrp="1"/>
          </p:cNvSpPr>
          <p:nvPr>
            <p:ph sz="quarter" idx="27"/>
          </p:nvPr>
        </p:nvSpPr>
        <p:spPr bwMode="gray">
          <a:xfrm>
            <a:off x="6242240" y="1932098"/>
            <a:ext cx="2656800" cy="1897200"/>
          </a:xfrm>
        </p:spPr>
        <p:txBody>
          <a:bodyPr lIns="0" tIns="0" rIns="0" bIns="0"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3"/>
          <p:cNvSpPr>
            <a:spLocks noGrp="1"/>
          </p:cNvSpPr>
          <p:nvPr>
            <p:ph sz="quarter" idx="28"/>
          </p:nvPr>
        </p:nvSpPr>
        <p:spPr bwMode="gray">
          <a:xfrm>
            <a:off x="9196727" y="1932849"/>
            <a:ext cx="2656800" cy="1897200"/>
          </a:xfrm>
        </p:spPr>
        <p:txBody>
          <a:bodyPr lIns="0" tIns="0" rIns="0" bIns="0"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6" name="Content Placeholder 3"/>
          <p:cNvSpPr>
            <a:spLocks noGrp="1"/>
          </p:cNvSpPr>
          <p:nvPr>
            <p:ph sz="quarter" idx="29"/>
          </p:nvPr>
        </p:nvSpPr>
        <p:spPr bwMode="gray">
          <a:xfrm>
            <a:off x="6242240" y="4016596"/>
            <a:ext cx="2656800" cy="1897200"/>
          </a:xfrm>
        </p:spPr>
        <p:txBody>
          <a:bodyPr lIns="0" tIns="0" rIns="0" bIns="0"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7" name="Content Placeholder 3"/>
          <p:cNvSpPr>
            <a:spLocks noGrp="1"/>
          </p:cNvSpPr>
          <p:nvPr>
            <p:ph sz="quarter" idx="30"/>
          </p:nvPr>
        </p:nvSpPr>
        <p:spPr bwMode="gray">
          <a:xfrm>
            <a:off x="9196727" y="4017347"/>
            <a:ext cx="2656800" cy="1897200"/>
          </a:xfrm>
        </p:spPr>
        <p:txBody>
          <a:bodyPr lIns="0" tIns="0" rIns="0" bIns="0"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6559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: Title (4) &amp; Content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3264" y="1931193"/>
            <a:ext cx="5605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Text Placeholder 11"/>
          <p:cNvSpPr>
            <a:spLocks noGrp="1"/>
          </p:cNvSpPr>
          <p:nvPr>
            <p:ph type="body" sz="quarter" idx="17"/>
          </p:nvPr>
        </p:nvSpPr>
        <p:spPr bwMode="gray">
          <a:xfrm>
            <a:off x="333264" y="4045107"/>
            <a:ext cx="5605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Text Placeholder 11"/>
          <p:cNvSpPr>
            <a:spLocks noGrp="1"/>
          </p:cNvSpPr>
          <p:nvPr>
            <p:ph type="body" sz="quarter" idx="18"/>
          </p:nvPr>
        </p:nvSpPr>
        <p:spPr bwMode="gray">
          <a:xfrm>
            <a:off x="6248045" y="1931193"/>
            <a:ext cx="5605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15"/>
          <p:cNvSpPr>
            <a:spLocks noGrp="1"/>
          </p:cNvSpPr>
          <p:nvPr>
            <p:ph sz="quarter" idx="20"/>
          </p:nvPr>
        </p:nvSpPr>
        <p:spPr bwMode="gray">
          <a:xfrm>
            <a:off x="333264" y="4432235"/>
            <a:ext cx="5605200" cy="1484195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9"/>
          </p:nvPr>
        </p:nvSpPr>
        <p:spPr bwMode="gray">
          <a:xfrm>
            <a:off x="333264" y="2317638"/>
            <a:ext cx="5605200" cy="1484876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C4E03CA3-8880-4761-834D-5767F2401861}" type="datetime4">
              <a:rPr lang="en-US" smtClean="0"/>
              <a:t>May 12, 2022</a:t>
            </a:fld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10"/>
          <p:cNvCxnSpPr/>
          <p:nvPr userDrawn="1"/>
        </p:nvCxnSpPr>
        <p:spPr bwMode="gray">
          <a:xfrm>
            <a:off x="333264" y="2239175"/>
            <a:ext cx="5605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9"/>
          <p:cNvCxnSpPr/>
          <p:nvPr userDrawn="1"/>
        </p:nvCxnSpPr>
        <p:spPr bwMode="gray">
          <a:xfrm>
            <a:off x="333264" y="4348008"/>
            <a:ext cx="5605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4" name="Straight Connector 14"/>
          <p:cNvCxnSpPr/>
          <p:nvPr userDrawn="1"/>
        </p:nvCxnSpPr>
        <p:spPr bwMode="gray">
          <a:xfrm>
            <a:off x="6248045" y="2239175"/>
            <a:ext cx="5605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8" name="Content Placeholder 15"/>
          <p:cNvSpPr>
            <a:spLocks noGrp="1"/>
          </p:cNvSpPr>
          <p:nvPr>
            <p:ph sz="quarter" idx="21"/>
          </p:nvPr>
        </p:nvSpPr>
        <p:spPr bwMode="gray">
          <a:xfrm>
            <a:off x="6248045" y="2317641"/>
            <a:ext cx="5605200" cy="1481057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8" y="1085213"/>
            <a:ext cx="11521159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32" name="Straight Connector 31"/>
          <p:cNvCxnSpPr/>
          <p:nvPr userDrawn="1"/>
        </p:nvCxnSpPr>
        <p:spPr bwMode="gray">
          <a:xfrm>
            <a:off x="6095999" y="2388843"/>
            <a:ext cx="0" cy="35232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Text Placeholder 11"/>
          <p:cNvSpPr>
            <a:spLocks noGrp="1"/>
          </p:cNvSpPr>
          <p:nvPr>
            <p:ph type="body" sz="quarter" idx="22"/>
          </p:nvPr>
        </p:nvSpPr>
        <p:spPr bwMode="gray">
          <a:xfrm>
            <a:off x="6248045" y="4043972"/>
            <a:ext cx="56052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9" name="Straight Connector 14"/>
          <p:cNvCxnSpPr/>
          <p:nvPr userDrawn="1"/>
        </p:nvCxnSpPr>
        <p:spPr bwMode="gray">
          <a:xfrm>
            <a:off x="6248045" y="4351954"/>
            <a:ext cx="5605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0" name="Content Placeholder 15"/>
          <p:cNvSpPr>
            <a:spLocks noGrp="1"/>
          </p:cNvSpPr>
          <p:nvPr>
            <p:ph sz="quarter" idx="23"/>
          </p:nvPr>
        </p:nvSpPr>
        <p:spPr bwMode="gray">
          <a:xfrm>
            <a:off x="6248045" y="4430420"/>
            <a:ext cx="5605200" cy="1481057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212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: Content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333264" y="1931195"/>
            <a:ext cx="5619398" cy="1853868"/>
          </a:xfrm>
        </p:spPr>
        <p:txBody>
          <a:bodyPr lIns="0" tIns="0" rIns="0" bIns="0"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4" name="Straight Connector 13"/>
          <p:cNvCxnSpPr/>
          <p:nvPr userDrawn="1"/>
        </p:nvCxnSpPr>
        <p:spPr bwMode="gray">
          <a:xfrm>
            <a:off x="6095999" y="1931195"/>
            <a:ext cx="0" cy="398224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 bwMode="gray">
          <a:xfrm>
            <a:off x="333527" y="3922317"/>
            <a:ext cx="115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9" name="Content Placeholder 3"/>
          <p:cNvSpPr>
            <a:spLocks noGrp="1"/>
          </p:cNvSpPr>
          <p:nvPr>
            <p:ph sz="quarter" idx="21"/>
          </p:nvPr>
        </p:nvSpPr>
        <p:spPr bwMode="gray">
          <a:xfrm>
            <a:off x="6234129" y="1931195"/>
            <a:ext cx="5619398" cy="1853868"/>
          </a:xfrm>
        </p:spPr>
        <p:txBody>
          <a:bodyPr lIns="0" tIns="0" rIns="0" bIns="0"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Content Placeholder 3"/>
          <p:cNvSpPr>
            <a:spLocks noGrp="1"/>
          </p:cNvSpPr>
          <p:nvPr>
            <p:ph sz="quarter" idx="22"/>
          </p:nvPr>
        </p:nvSpPr>
        <p:spPr bwMode="gray">
          <a:xfrm>
            <a:off x="333264" y="4059571"/>
            <a:ext cx="5619398" cy="1853868"/>
          </a:xfrm>
        </p:spPr>
        <p:txBody>
          <a:bodyPr lIns="0" tIns="0" rIns="0" bIns="0"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6234129" y="4059571"/>
            <a:ext cx="5619398" cy="1853868"/>
          </a:xfrm>
        </p:spPr>
        <p:txBody>
          <a:bodyPr lIns="0" tIns="0" rIns="0" bIns="0"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4"/>
          </p:nvPr>
        </p:nvSpPr>
        <p:spPr bwMode="gray"/>
        <p:txBody>
          <a:bodyPr/>
          <a:lstStyle/>
          <a:p>
            <a:fld id="{8EC109B0-75FC-4429-BE4E-3C56DF0B4567}" type="datetime4">
              <a:rPr lang="en-US" smtClean="0"/>
              <a:t>May 12, 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5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6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3264" y="1085213"/>
            <a:ext cx="115200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52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: Content (4) &amp;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333264" y="1931198"/>
            <a:ext cx="5621183" cy="1530893"/>
          </a:xfrm>
        </p:spPr>
        <p:txBody>
          <a:bodyPr lIns="0" tIns="0" rIns="0" bIns="0"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Content Placeholder 3"/>
          <p:cNvSpPr>
            <a:spLocks noGrp="1"/>
          </p:cNvSpPr>
          <p:nvPr>
            <p:ph sz="quarter" idx="21"/>
          </p:nvPr>
        </p:nvSpPr>
        <p:spPr bwMode="gray">
          <a:xfrm>
            <a:off x="6232344" y="1931198"/>
            <a:ext cx="5621183" cy="1530893"/>
          </a:xfrm>
        </p:spPr>
        <p:txBody>
          <a:bodyPr lIns="0" tIns="0" rIns="0" bIns="0"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Content Placeholder 3"/>
          <p:cNvSpPr>
            <a:spLocks noGrp="1"/>
          </p:cNvSpPr>
          <p:nvPr>
            <p:ph sz="quarter" idx="22"/>
          </p:nvPr>
        </p:nvSpPr>
        <p:spPr bwMode="gray">
          <a:xfrm>
            <a:off x="333264" y="3737725"/>
            <a:ext cx="5621183" cy="1530893"/>
          </a:xfrm>
        </p:spPr>
        <p:txBody>
          <a:bodyPr lIns="0" tIns="0" rIns="0" bIns="0"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6232344" y="3737725"/>
            <a:ext cx="5621183" cy="1530893"/>
          </a:xfrm>
        </p:spPr>
        <p:txBody>
          <a:bodyPr lIns="0" tIns="0" rIns="0" bIns="0" anchor="ctr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Text Placeholder 11"/>
          <p:cNvSpPr>
            <a:spLocks noGrp="1"/>
          </p:cNvSpPr>
          <p:nvPr>
            <p:ph type="body" sz="quarter" idx="24"/>
          </p:nvPr>
        </p:nvSpPr>
        <p:spPr bwMode="gray">
          <a:xfrm>
            <a:off x="332367" y="5452639"/>
            <a:ext cx="11521160" cy="460800"/>
          </a:xfrm>
          <a:solidFill>
            <a:schemeClr val="accent3"/>
          </a:solidFill>
        </p:spPr>
        <p:txBody>
          <a:bodyPr lIns="0" tIns="0" rIns="0"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3" name="Straight Connector 22"/>
          <p:cNvCxnSpPr/>
          <p:nvPr userDrawn="1"/>
        </p:nvCxnSpPr>
        <p:spPr bwMode="gray">
          <a:xfrm>
            <a:off x="333527" y="3599905"/>
            <a:ext cx="115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" name="Date Placeholder 2"/>
          <p:cNvSpPr>
            <a:spLocks noGrp="1"/>
          </p:cNvSpPr>
          <p:nvPr>
            <p:ph type="dt" sz="half" idx="25"/>
          </p:nvPr>
        </p:nvSpPr>
        <p:spPr bwMode="gray"/>
        <p:txBody>
          <a:bodyPr/>
          <a:lstStyle/>
          <a:p>
            <a:fld id="{82AE24F0-D46E-441E-BC56-E449F6276B29}" type="datetime4">
              <a:rPr lang="en-US" smtClean="0"/>
              <a:t>May 12, 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6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7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 userDrawn="1"/>
        </p:nvCxnSpPr>
        <p:spPr bwMode="gray">
          <a:xfrm>
            <a:off x="6095999" y="1931195"/>
            <a:ext cx="0" cy="333742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6" y="1085213"/>
            <a:ext cx="11521161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834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: Title (2) &amp; Content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2553273" y="1931196"/>
            <a:ext cx="5361993" cy="1919320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Content Placeholder 3"/>
          <p:cNvSpPr>
            <a:spLocks noGrp="1"/>
          </p:cNvSpPr>
          <p:nvPr>
            <p:ph sz="quarter" idx="21"/>
          </p:nvPr>
        </p:nvSpPr>
        <p:spPr bwMode="gray">
          <a:xfrm>
            <a:off x="2553273" y="3993324"/>
            <a:ext cx="5361993" cy="1919320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3" name="Straight Connector 12"/>
          <p:cNvCxnSpPr/>
          <p:nvPr userDrawn="1"/>
        </p:nvCxnSpPr>
        <p:spPr bwMode="gray">
          <a:xfrm>
            <a:off x="2551798" y="3921919"/>
            <a:ext cx="53604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5" name="Content Placeholder 3"/>
          <p:cNvSpPr>
            <a:spLocks noGrp="1"/>
          </p:cNvSpPr>
          <p:nvPr userDrawn="1">
            <p:ph sz="quarter" idx="23"/>
          </p:nvPr>
        </p:nvSpPr>
        <p:spPr bwMode="gray">
          <a:xfrm>
            <a:off x="332582" y="1931196"/>
            <a:ext cx="1918800" cy="1919320"/>
          </a:xfrm>
        </p:spPr>
        <p:txBody>
          <a:bodyPr lIns="0" tIns="0" rIns="0" bIns="0" anchor="ctr"/>
          <a:lstStyle>
            <a:lvl1pPr marL="0" indent="0" algn="l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0" indent="0" algn="l">
              <a:buNone/>
              <a:defRPr b="1">
                <a:solidFill>
                  <a:schemeClr val="tx2"/>
                </a:solidFill>
              </a:defRPr>
            </a:lvl2pPr>
            <a:lvl3pPr marL="0" indent="0" algn="l">
              <a:buNone/>
              <a:defRPr b="1">
                <a:solidFill>
                  <a:schemeClr val="tx2"/>
                </a:solidFill>
              </a:defRPr>
            </a:lvl3pPr>
            <a:lvl4pPr marL="0" indent="0" algn="l">
              <a:buNone/>
              <a:defRPr b="1">
                <a:solidFill>
                  <a:schemeClr val="tx2"/>
                </a:solidFill>
              </a:defRPr>
            </a:lvl4pPr>
            <a:lvl5pPr marL="0" indent="0" algn="l">
              <a:buNone/>
              <a:defRPr b="1">
                <a:solidFill>
                  <a:schemeClr val="tx2"/>
                </a:solidFill>
              </a:defRPr>
            </a:lvl5pPr>
            <a:lvl6pPr marL="0" indent="0" algn="l">
              <a:buNone/>
              <a:defRPr b="1">
                <a:solidFill>
                  <a:schemeClr val="tx2"/>
                </a:solidFill>
              </a:defRPr>
            </a:lvl6pPr>
            <a:lvl7pPr marL="0" indent="0" algn="l">
              <a:buNone/>
              <a:defRPr b="1">
                <a:solidFill>
                  <a:schemeClr val="tx2"/>
                </a:solidFill>
              </a:defRPr>
            </a:lvl7pPr>
            <a:lvl8pPr marL="0" indent="0" algn="l">
              <a:buNone/>
              <a:defRPr b="1">
                <a:solidFill>
                  <a:schemeClr val="tx2"/>
                </a:solidFill>
              </a:defRPr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6" name="Content Placeholder 3"/>
          <p:cNvSpPr>
            <a:spLocks noGrp="1"/>
          </p:cNvSpPr>
          <p:nvPr userDrawn="1">
            <p:ph sz="quarter" idx="24"/>
          </p:nvPr>
        </p:nvSpPr>
        <p:spPr bwMode="gray">
          <a:xfrm>
            <a:off x="332582" y="3993324"/>
            <a:ext cx="1918800" cy="1919320"/>
          </a:xfrm>
        </p:spPr>
        <p:txBody>
          <a:bodyPr lIns="0" tIns="0" rIns="0" bIns="0" anchor="ctr"/>
          <a:lstStyle>
            <a:lvl1pPr marL="0" indent="0" algn="l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0" indent="0" algn="l">
              <a:buNone/>
              <a:defRPr b="1">
                <a:solidFill>
                  <a:schemeClr val="tx2"/>
                </a:solidFill>
              </a:defRPr>
            </a:lvl2pPr>
            <a:lvl3pPr marL="0" indent="0" algn="l">
              <a:buNone/>
              <a:defRPr b="1">
                <a:solidFill>
                  <a:schemeClr val="tx2"/>
                </a:solidFill>
              </a:defRPr>
            </a:lvl3pPr>
            <a:lvl4pPr marL="0" indent="0" algn="l">
              <a:buNone/>
              <a:defRPr b="1">
                <a:solidFill>
                  <a:schemeClr val="tx2"/>
                </a:solidFill>
              </a:defRPr>
            </a:lvl4pPr>
            <a:lvl5pPr marL="0" indent="0" algn="l">
              <a:buNone/>
              <a:defRPr b="1">
                <a:solidFill>
                  <a:schemeClr val="tx2"/>
                </a:solidFill>
              </a:defRPr>
            </a:lvl5pPr>
            <a:lvl6pPr marL="0" indent="0" algn="l">
              <a:buNone/>
              <a:defRPr b="1">
                <a:solidFill>
                  <a:schemeClr val="tx2"/>
                </a:solidFill>
              </a:defRPr>
            </a:lvl6pPr>
            <a:lvl7pPr marL="0" indent="0" algn="l">
              <a:buNone/>
              <a:defRPr b="1">
                <a:solidFill>
                  <a:schemeClr val="tx2"/>
                </a:solidFill>
              </a:defRPr>
            </a:lvl7pPr>
            <a:lvl8pPr marL="0" indent="0" algn="l">
              <a:buNone/>
              <a:defRPr b="1">
                <a:solidFill>
                  <a:schemeClr val="tx2"/>
                </a:solidFill>
              </a:defRPr>
            </a:lvl8pPr>
            <a:lvl9pPr marL="0" indent="0" algn="l">
              <a:buNone/>
              <a:defRPr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 userDrawn="1">
            <p:ph type="dt" sz="half" idx="26"/>
          </p:nvPr>
        </p:nvSpPr>
        <p:spPr bwMode="gray"/>
        <p:txBody>
          <a:bodyPr/>
          <a:lstStyle/>
          <a:p>
            <a:fld id="{15E70819-8927-4894-9672-C8919068D05F}" type="datetime4">
              <a:rPr lang="en-US" smtClean="0"/>
              <a:t>May 12, 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27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 userDrawn="1">
            <p:ph type="sldNum" sz="quarter" idx="28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Subtitle 2"/>
          <p:cNvSpPr>
            <a:spLocks noGrp="1"/>
          </p:cNvSpPr>
          <p:nvPr userDrawn="1">
            <p:ph type="subTitle" idx="13"/>
          </p:nvPr>
        </p:nvSpPr>
        <p:spPr bwMode="gray">
          <a:xfrm>
            <a:off x="332366" y="1085213"/>
            <a:ext cx="11521161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1" name="Content Placeholder 3"/>
          <p:cNvSpPr>
            <a:spLocks noGrp="1"/>
          </p:cNvSpPr>
          <p:nvPr>
            <p:ph sz="quarter" idx="29"/>
          </p:nvPr>
        </p:nvSpPr>
        <p:spPr bwMode="gray">
          <a:xfrm>
            <a:off x="8218509" y="1931196"/>
            <a:ext cx="3634755" cy="3981448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09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: Title (3) &amp; Content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2553273" y="1931196"/>
            <a:ext cx="5361993" cy="1231942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Content Placeholder 3"/>
          <p:cNvSpPr>
            <a:spLocks noGrp="1"/>
          </p:cNvSpPr>
          <p:nvPr>
            <p:ph sz="quarter" idx="21"/>
          </p:nvPr>
        </p:nvSpPr>
        <p:spPr bwMode="gray">
          <a:xfrm>
            <a:off x="2553273" y="3305949"/>
            <a:ext cx="5361993" cy="1231942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Content Placeholder 3"/>
          <p:cNvSpPr>
            <a:spLocks noGrp="1"/>
          </p:cNvSpPr>
          <p:nvPr>
            <p:ph sz="quarter" idx="22"/>
          </p:nvPr>
        </p:nvSpPr>
        <p:spPr bwMode="gray">
          <a:xfrm>
            <a:off x="2553273" y="4680702"/>
            <a:ext cx="5361993" cy="1231942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3" name="Straight Connector 12"/>
          <p:cNvCxnSpPr/>
          <p:nvPr userDrawn="1"/>
        </p:nvCxnSpPr>
        <p:spPr bwMode="gray">
          <a:xfrm>
            <a:off x="2554866" y="3235138"/>
            <a:ext cx="53604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 bwMode="gray">
          <a:xfrm>
            <a:off x="2554866" y="4611082"/>
            <a:ext cx="53604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5" name="Content Placeholder 3"/>
          <p:cNvSpPr>
            <a:spLocks noGrp="1"/>
          </p:cNvSpPr>
          <p:nvPr userDrawn="1">
            <p:ph sz="quarter" idx="23"/>
          </p:nvPr>
        </p:nvSpPr>
        <p:spPr bwMode="gray">
          <a:xfrm>
            <a:off x="332367" y="1931196"/>
            <a:ext cx="1917663" cy="1231942"/>
          </a:xfrm>
        </p:spPr>
        <p:txBody>
          <a:bodyPr lIns="0" tIns="0" rIns="0" bIns="0" anchor="ctr"/>
          <a:lstStyle>
            <a:lvl1pPr marL="0" indent="0" algn="l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0" indent="0" algn="l">
              <a:buNone/>
              <a:defRPr b="1">
                <a:solidFill>
                  <a:schemeClr val="tx2"/>
                </a:solidFill>
              </a:defRPr>
            </a:lvl2pPr>
            <a:lvl3pPr marL="0" indent="0" algn="l">
              <a:buNone/>
              <a:defRPr b="1">
                <a:solidFill>
                  <a:schemeClr val="tx2"/>
                </a:solidFill>
              </a:defRPr>
            </a:lvl3pPr>
            <a:lvl4pPr marL="0" indent="0" algn="l">
              <a:buNone/>
              <a:defRPr b="1">
                <a:solidFill>
                  <a:schemeClr val="tx2"/>
                </a:solidFill>
              </a:defRPr>
            </a:lvl4pPr>
            <a:lvl5pPr marL="0" indent="0" algn="l">
              <a:buNone/>
              <a:defRPr b="1">
                <a:solidFill>
                  <a:schemeClr val="tx2"/>
                </a:solidFill>
              </a:defRPr>
            </a:lvl5pPr>
            <a:lvl6pPr marL="0" indent="0" algn="l">
              <a:buNone/>
              <a:defRPr b="1">
                <a:solidFill>
                  <a:schemeClr val="tx2"/>
                </a:solidFill>
              </a:defRPr>
            </a:lvl6pPr>
            <a:lvl7pPr marL="0" indent="0" algn="l">
              <a:buNone/>
              <a:defRPr b="1">
                <a:solidFill>
                  <a:schemeClr val="tx2"/>
                </a:solidFill>
              </a:defRPr>
            </a:lvl7pPr>
            <a:lvl8pPr marL="0" indent="0" algn="l">
              <a:buNone/>
              <a:defRPr b="1">
                <a:solidFill>
                  <a:schemeClr val="tx2"/>
                </a:solidFill>
              </a:defRPr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6" name="Content Placeholder 3"/>
          <p:cNvSpPr>
            <a:spLocks noGrp="1"/>
          </p:cNvSpPr>
          <p:nvPr userDrawn="1">
            <p:ph sz="quarter" idx="24"/>
          </p:nvPr>
        </p:nvSpPr>
        <p:spPr bwMode="gray">
          <a:xfrm>
            <a:off x="332367" y="3305949"/>
            <a:ext cx="1917663" cy="1231942"/>
          </a:xfrm>
        </p:spPr>
        <p:txBody>
          <a:bodyPr lIns="0" tIns="0" rIns="0" bIns="0" anchor="ctr"/>
          <a:lstStyle>
            <a:lvl1pPr marL="0" indent="0" algn="l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0" indent="0" algn="l">
              <a:buNone/>
              <a:defRPr b="1">
                <a:solidFill>
                  <a:schemeClr val="tx2"/>
                </a:solidFill>
              </a:defRPr>
            </a:lvl2pPr>
            <a:lvl3pPr marL="0" indent="0" algn="l">
              <a:buNone/>
              <a:defRPr b="1">
                <a:solidFill>
                  <a:schemeClr val="tx2"/>
                </a:solidFill>
              </a:defRPr>
            </a:lvl3pPr>
            <a:lvl4pPr marL="0" indent="0" algn="l">
              <a:buNone/>
              <a:defRPr b="1">
                <a:solidFill>
                  <a:schemeClr val="tx2"/>
                </a:solidFill>
              </a:defRPr>
            </a:lvl4pPr>
            <a:lvl5pPr marL="0" indent="0" algn="l">
              <a:buNone/>
              <a:defRPr b="1">
                <a:solidFill>
                  <a:schemeClr val="tx2"/>
                </a:solidFill>
              </a:defRPr>
            </a:lvl5pPr>
            <a:lvl6pPr marL="0" indent="0" algn="l">
              <a:buNone/>
              <a:defRPr b="1">
                <a:solidFill>
                  <a:schemeClr val="tx2"/>
                </a:solidFill>
              </a:defRPr>
            </a:lvl6pPr>
            <a:lvl7pPr marL="0" indent="0" algn="l">
              <a:buNone/>
              <a:defRPr b="1">
                <a:solidFill>
                  <a:schemeClr val="tx2"/>
                </a:solidFill>
              </a:defRPr>
            </a:lvl7pPr>
            <a:lvl8pPr marL="0" indent="0" algn="l">
              <a:buNone/>
              <a:defRPr b="1">
                <a:solidFill>
                  <a:schemeClr val="tx2"/>
                </a:solidFill>
              </a:defRPr>
            </a:lvl8pPr>
            <a:lvl9pPr marL="0" indent="0" algn="l">
              <a:buNone/>
              <a:defRPr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7" name="Content Placeholder 3"/>
          <p:cNvSpPr>
            <a:spLocks noGrp="1"/>
          </p:cNvSpPr>
          <p:nvPr userDrawn="1">
            <p:ph sz="quarter" idx="25"/>
          </p:nvPr>
        </p:nvSpPr>
        <p:spPr bwMode="gray">
          <a:xfrm>
            <a:off x="332367" y="4680702"/>
            <a:ext cx="1917663" cy="1231942"/>
          </a:xfrm>
        </p:spPr>
        <p:txBody>
          <a:bodyPr lIns="0" tIns="0" rIns="0" bIns="0" anchor="ctr"/>
          <a:lstStyle>
            <a:lvl1pPr marL="0" indent="0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0" indent="0">
              <a:buNone/>
              <a:defRPr b="1">
                <a:solidFill>
                  <a:schemeClr val="tx2"/>
                </a:solidFill>
              </a:defRPr>
            </a:lvl2pPr>
            <a:lvl3pPr marL="0" indent="0">
              <a:buNone/>
              <a:defRPr b="1">
                <a:solidFill>
                  <a:schemeClr val="tx2"/>
                </a:solidFill>
              </a:defRPr>
            </a:lvl3pPr>
            <a:lvl4pPr marL="0" indent="0">
              <a:buNone/>
              <a:defRPr b="1">
                <a:solidFill>
                  <a:schemeClr val="tx2"/>
                </a:solidFill>
              </a:defRPr>
            </a:lvl4pPr>
            <a:lvl5pPr marL="0" indent="0">
              <a:buNone/>
              <a:defRPr b="1">
                <a:solidFill>
                  <a:schemeClr val="tx2"/>
                </a:solidFill>
              </a:defRPr>
            </a:lvl5pPr>
            <a:lvl6pPr marL="0" indent="0">
              <a:buNone/>
              <a:defRPr b="1">
                <a:solidFill>
                  <a:schemeClr val="tx2"/>
                </a:solidFill>
              </a:defRPr>
            </a:lvl6pPr>
            <a:lvl7pPr marL="0" indent="0">
              <a:buNone/>
              <a:defRPr b="1">
                <a:solidFill>
                  <a:schemeClr val="tx2"/>
                </a:solidFill>
              </a:defRPr>
            </a:lvl7pPr>
            <a:lvl8pPr marL="0" indent="0">
              <a:buNone/>
              <a:defRPr b="1">
                <a:solidFill>
                  <a:schemeClr val="tx2"/>
                </a:solidFill>
              </a:defRPr>
            </a:lvl8pPr>
            <a:lvl9pPr marL="0" indent="0">
              <a:buNone/>
              <a:defRPr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 userDrawn="1">
            <p:ph type="dt" sz="half" idx="26"/>
          </p:nvPr>
        </p:nvSpPr>
        <p:spPr bwMode="gray"/>
        <p:txBody>
          <a:bodyPr/>
          <a:lstStyle/>
          <a:p>
            <a:fld id="{4BCB0CFA-6541-4C1A-AF28-2E10B008E3FC}" type="datetime4">
              <a:rPr lang="en-US" smtClean="0"/>
              <a:t>May 12, 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27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 userDrawn="1">
            <p:ph type="sldNum" sz="quarter" idx="28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Subtitle 2"/>
          <p:cNvSpPr>
            <a:spLocks noGrp="1"/>
          </p:cNvSpPr>
          <p:nvPr userDrawn="1">
            <p:ph type="subTitle" idx="13"/>
          </p:nvPr>
        </p:nvSpPr>
        <p:spPr bwMode="gray">
          <a:xfrm>
            <a:off x="332367" y="1085213"/>
            <a:ext cx="11520897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1" name="Content Placeholder 3"/>
          <p:cNvSpPr>
            <a:spLocks noGrp="1"/>
          </p:cNvSpPr>
          <p:nvPr>
            <p:ph sz="quarter" idx="29"/>
          </p:nvPr>
        </p:nvSpPr>
        <p:spPr bwMode="gray">
          <a:xfrm>
            <a:off x="8218509" y="1931196"/>
            <a:ext cx="3634755" cy="3981448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968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: Title (3) &amp; Content (3)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2553273" y="1931196"/>
            <a:ext cx="9299991" cy="1231942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3" name="Straight Connector 12"/>
          <p:cNvCxnSpPr/>
          <p:nvPr userDrawn="1"/>
        </p:nvCxnSpPr>
        <p:spPr bwMode="gray">
          <a:xfrm>
            <a:off x="2554464" y="3235138"/>
            <a:ext cx="9298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Content Placeholder 3"/>
          <p:cNvSpPr>
            <a:spLocks noGrp="1"/>
          </p:cNvSpPr>
          <p:nvPr>
            <p:ph sz="quarter" idx="21"/>
          </p:nvPr>
        </p:nvSpPr>
        <p:spPr bwMode="gray">
          <a:xfrm>
            <a:off x="2553273" y="3305949"/>
            <a:ext cx="9299991" cy="1231942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Content Placeholder 3"/>
          <p:cNvSpPr>
            <a:spLocks noGrp="1"/>
          </p:cNvSpPr>
          <p:nvPr>
            <p:ph sz="quarter" idx="22"/>
          </p:nvPr>
        </p:nvSpPr>
        <p:spPr bwMode="gray">
          <a:xfrm>
            <a:off x="2553273" y="4680702"/>
            <a:ext cx="9299991" cy="1231942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0" name="Straight Connector 19"/>
          <p:cNvCxnSpPr/>
          <p:nvPr userDrawn="1"/>
        </p:nvCxnSpPr>
        <p:spPr bwMode="gray">
          <a:xfrm>
            <a:off x="2554464" y="4611082"/>
            <a:ext cx="9298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5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333264" y="1931196"/>
            <a:ext cx="1916766" cy="1231942"/>
          </a:xfrm>
        </p:spPr>
        <p:txBody>
          <a:bodyPr lIns="0" tIns="0" rIns="0" bIns="0" anchor="ctr"/>
          <a:lstStyle>
            <a:lvl1pPr marL="0" indent="0" algn="l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0" indent="0" algn="l">
              <a:buNone/>
              <a:defRPr b="1">
                <a:solidFill>
                  <a:schemeClr val="tx2"/>
                </a:solidFill>
              </a:defRPr>
            </a:lvl2pPr>
            <a:lvl3pPr marL="0" indent="0" algn="l">
              <a:buNone/>
              <a:defRPr b="1">
                <a:solidFill>
                  <a:schemeClr val="tx2"/>
                </a:solidFill>
              </a:defRPr>
            </a:lvl3pPr>
            <a:lvl4pPr marL="0" indent="0" algn="l">
              <a:buNone/>
              <a:defRPr b="1">
                <a:solidFill>
                  <a:schemeClr val="tx2"/>
                </a:solidFill>
              </a:defRPr>
            </a:lvl4pPr>
            <a:lvl5pPr marL="0" indent="0" algn="l">
              <a:buNone/>
              <a:defRPr b="1">
                <a:solidFill>
                  <a:schemeClr val="tx2"/>
                </a:solidFill>
              </a:defRPr>
            </a:lvl5pPr>
            <a:lvl6pPr marL="0" indent="0" algn="l">
              <a:buNone/>
              <a:defRPr b="1">
                <a:solidFill>
                  <a:schemeClr val="tx2"/>
                </a:solidFill>
              </a:defRPr>
            </a:lvl6pPr>
            <a:lvl7pPr marL="0" indent="0" algn="l">
              <a:buNone/>
              <a:defRPr b="1">
                <a:solidFill>
                  <a:schemeClr val="tx2"/>
                </a:solidFill>
              </a:defRPr>
            </a:lvl7pPr>
            <a:lvl8pPr marL="0" indent="0" algn="l">
              <a:buNone/>
              <a:defRPr b="1">
                <a:solidFill>
                  <a:schemeClr val="tx2"/>
                </a:solidFill>
              </a:defRPr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6" name="Content Placeholder 3"/>
          <p:cNvSpPr>
            <a:spLocks noGrp="1"/>
          </p:cNvSpPr>
          <p:nvPr>
            <p:ph sz="quarter" idx="24"/>
          </p:nvPr>
        </p:nvSpPr>
        <p:spPr bwMode="gray">
          <a:xfrm>
            <a:off x="333264" y="3305949"/>
            <a:ext cx="1916766" cy="1231942"/>
          </a:xfrm>
        </p:spPr>
        <p:txBody>
          <a:bodyPr lIns="0" tIns="0" rIns="0" bIns="0" anchor="ctr"/>
          <a:lstStyle>
            <a:lvl1pPr marL="0" indent="0" algn="l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0" indent="0" algn="l">
              <a:buNone/>
              <a:defRPr b="1">
                <a:solidFill>
                  <a:schemeClr val="tx2"/>
                </a:solidFill>
              </a:defRPr>
            </a:lvl2pPr>
            <a:lvl3pPr marL="0" indent="0" algn="l">
              <a:buNone/>
              <a:defRPr b="1">
                <a:solidFill>
                  <a:schemeClr val="tx2"/>
                </a:solidFill>
              </a:defRPr>
            </a:lvl3pPr>
            <a:lvl4pPr marL="0" indent="0" algn="l">
              <a:buNone/>
              <a:defRPr b="1">
                <a:solidFill>
                  <a:schemeClr val="tx2"/>
                </a:solidFill>
              </a:defRPr>
            </a:lvl4pPr>
            <a:lvl5pPr marL="0" indent="0" algn="l">
              <a:buNone/>
              <a:defRPr b="1">
                <a:solidFill>
                  <a:schemeClr val="tx2"/>
                </a:solidFill>
              </a:defRPr>
            </a:lvl5pPr>
            <a:lvl6pPr marL="0" indent="0" algn="l">
              <a:buNone/>
              <a:defRPr b="1">
                <a:solidFill>
                  <a:schemeClr val="tx2"/>
                </a:solidFill>
              </a:defRPr>
            </a:lvl6pPr>
            <a:lvl7pPr marL="0" indent="0" algn="l">
              <a:buNone/>
              <a:defRPr b="1">
                <a:solidFill>
                  <a:schemeClr val="tx2"/>
                </a:solidFill>
              </a:defRPr>
            </a:lvl7pPr>
            <a:lvl8pPr marL="0" indent="0" algn="l">
              <a:buNone/>
              <a:defRPr b="1">
                <a:solidFill>
                  <a:schemeClr val="tx2"/>
                </a:solidFill>
              </a:defRPr>
            </a:lvl8pPr>
            <a:lvl9pPr marL="0" indent="0" algn="l">
              <a:buNone/>
              <a:defRPr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7" name="Content Placeholder 3"/>
          <p:cNvSpPr>
            <a:spLocks noGrp="1"/>
          </p:cNvSpPr>
          <p:nvPr>
            <p:ph sz="quarter" idx="25"/>
          </p:nvPr>
        </p:nvSpPr>
        <p:spPr bwMode="gray">
          <a:xfrm>
            <a:off x="333264" y="4680702"/>
            <a:ext cx="1916766" cy="1231942"/>
          </a:xfrm>
        </p:spPr>
        <p:txBody>
          <a:bodyPr lIns="0" tIns="0" rIns="0" bIns="0" anchor="ctr"/>
          <a:lstStyle>
            <a:lvl1pPr marL="0" indent="0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0" indent="0">
              <a:buNone/>
              <a:defRPr b="1">
                <a:solidFill>
                  <a:schemeClr val="tx2"/>
                </a:solidFill>
              </a:defRPr>
            </a:lvl2pPr>
            <a:lvl3pPr marL="0" indent="0">
              <a:buNone/>
              <a:defRPr b="1">
                <a:solidFill>
                  <a:schemeClr val="tx2"/>
                </a:solidFill>
              </a:defRPr>
            </a:lvl3pPr>
            <a:lvl4pPr marL="0" indent="0">
              <a:buNone/>
              <a:defRPr b="1">
                <a:solidFill>
                  <a:schemeClr val="tx2"/>
                </a:solidFill>
              </a:defRPr>
            </a:lvl4pPr>
            <a:lvl5pPr marL="0" indent="0">
              <a:buNone/>
              <a:defRPr b="1">
                <a:solidFill>
                  <a:schemeClr val="tx2"/>
                </a:solidFill>
              </a:defRPr>
            </a:lvl5pPr>
            <a:lvl6pPr marL="0" indent="0">
              <a:buNone/>
              <a:defRPr b="1">
                <a:solidFill>
                  <a:schemeClr val="tx2"/>
                </a:solidFill>
              </a:defRPr>
            </a:lvl6pPr>
            <a:lvl7pPr marL="0" indent="0">
              <a:buNone/>
              <a:defRPr b="1">
                <a:solidFill>
                  <a:schemeClr val="tx2"/>
                </a:solidFill>
              </a:defRPr>
            </a:lvl7pPr>
            <a:lvl8pPr marL="0" indent="0">
              <a:buNone/>
              <a:defRPr b="1">
                <a:solidFill>
                  <a:schemeClr val="tx2"/>
                </a:solidFill>
              </a:defRPr>
            </a:lvl8pPr>
            <a:lvl9pPr marL="0" indent="0">
              <a:buNone/>
              <a:defRPr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6"/>
          </p:nvPr>
        </p:nvSpPr>
        <p:spPr bwMode="gray"/>
        <p:txBody>
          <a:bodyPr/>
          <a:lstStyle/>
          <a:p>
            <a:fld id="{7717F15D-506D-49EF-9CE2-C0D267A1C972}" type="datetime4">
              <a:rPr lang="en-US" smtClean="0"/>
              <a:t>May 12, 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7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8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7" y="1085213"/>
            <a:ext cx="11520898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56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: Title (3) &amp; Content (3) &amp; Box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2553273" y="1931196"/>
            <a:ext cx="9299991" cy="1016472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3" name="Straight Connector 12"/>
          <p:cNvCxnSpPr/>
          <p:nvPr userDrawn="1"/>
        </p:nvCxnSpPr>
        <p:spPr bwMode="gray">
          <a:xfrm>
            <a:off x="2554464" y="3019668"/>
            <a:ext cx="9298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Content Placeholder 3"/>
          <p:cNvSpPr>
            <a:spLocks noGrp="1"/>
          </p:cNvSpPr>
          <p:nvPr>
            <p:ph sz="quarter" idx="21"/>
          </p:nvPr>
        </p:nvSpPr>
        <p:spPr bwMode="gray">
          <a:xfrm>
            <a:off x="2553273" y="3091669"/>
            <a:ext cx="9299991" cy="1016472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Content Placeholder 3"/>
          <p:cNvSpPr>
            <a:spLocks noGrp="1"/>
          </p:cNvSpPr>
          <p:nvPr>
            <p:ph sz="quarter" idx="22"/>
          </p:nvPr>
        </p:nvSpPr>
        <p:spPr bwMode="gray">
          <a:xfrm>
            <a:off x="2553273" y="4252143"/>
            <a:ext cx="9299991" cy="1016472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0" name="Straight Connector 19"/>
          <p:cNvCxnSpPr/>
          <p:nvPr userDrawn="1"/>
        </p:nvCxnSpPr>
        <p:spPr bwMode="gray">
          <a:xfrm>
            <a:off x="2554464" y="4180142"/>
            <a:ext cx="9298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5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333264" y="1931196"/>
            <a:ext cx="1916766" cy="1016472"/>
          </a:xfrm>
        </p:spPr>
        <p:txBody>
          <a:bodyPr lIns="0" tIns="0" rIns="0" bIns="0" anchor="ctr"/>
          <a:lstStyle>
            <a:lvl1pPr marL="0" indent="0" algn="l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0" indent="0" algn="l">
              <a:buNone/>
              <a:defRPr b="1">
                <a:solidFill>
                  <a:schemeClr val="tx2"/>
                </a:solidFill>
              </a:defRPr>
            </a:lvl2pPr>
            <a:lvl3pPr marL="0" indent="0" algn="l">
              <a:buNone/>
              <a:defRPr b="1">
                <a:solidFill>
                  <a:schemeClr val="tx2"/>
                </a:solidFill>
              </a:defRPr>
            </a:lvl3pPr>
            <a:lvl4pPr marL="0" indent="0" algn="l">
              <a:buNone/>
              <a:defRPr b="1">
                <a:solidFill>
                  <a:schemeClr val="tx2"/>
                </a:solidFill>
              </a:defRPr>
            </a:lvl4pPr>
            <a:lvl5pPr marL="0" indent="0" algn="l">
              <a:buNone/>
              <a:defRPr b="1">
                <a:solidFill>
                  <a:schemeClr val="tx2"/>
                </a:solidFill>
              </a:defRPr>
            </a:lvl5pPr>
            <a:lvl6pPr marL="0" indent="0" algn="l">
              <a:buNone/>
              <a:defRPr b="1">
                <a:solidFill>
                  <a:schemeClr val="tx2"/>
                </a:solidFill>
              </a:defRPr>
            </a:lvl6pPr>
            <a:lvl7pPr marL="0" indent="0" algn="l">
              <a:buNone/>
              <a:defRPr b="1">
                <a:solidFill>
                  <a:schemeClr val="tx2"/>
                </a:solidFill>
              </a:defRPr>
            </a:lvl7pPr>
            <a:lvl8pPr marL="0" indent="0" algn="l">
              <a:buNone/>
              <a:defRPr b="1">
                <a:solidFill>
                  <a:schemeClr val="tx2"/>
                </a:solidFill>
              </a:defRPr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6" name="Content Placeholder 3"/>
          <p:cNvSpPr>
            <a:spLocks noGrp="1"/>
          </p:cNvSpPr>
          <p:nvPr>
            <p:ph sz="quarter" idx="24"/>
          </p:nvPr>
        </p:nvSpPr>
        <p:spPr bwMode="gray">
          <a:xfrm>
            <a:off x="333264" y="3091669"/>
            <a:ext cx="1916766" cy="1016472"/>
          </a:xfrm>
        </p:spPr>
        <p:txBody>
          <a:bodyPr lIns="0" tIns="0" rIns="0" bIns="0" anchor="ctr"/>
          <a:lstStyle>
            <a:lvl1pPr marL="0" indent="0" algn="l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0" indent="0" algn="l">
              <a:buNone/>
              <a:defRPr b="1">
                <a:solidFill>
                  <a:schemeClr val="tx2"/>
                </a:solidFill>
              </a:defRPr>
            </a:lvl2pPr>
            <a:lvl3pPr marL="0" indent="0" algn="l">
              <a:buNone/>
              <a:defRPr b="1">
                <a:solidFill>
                  <a:schemeClr val="tx2"/>
                </a:solidFill>
              </a:defRPr>
            </a:lvl3pPr>
            <a:lvl4pPr marL="0" indent="0" algn="l">
              <a:buNone/>
              <a:defRPr b="1">
                <a:solidFill>
                  <a:schemeClr val="tx2"/>
                </a:solidFill>
              </a:defRPr>
            </a:lvl4pPr>
            <a:lvl5pPr marL="0" indent="0" algn="l">
              <a:buNone/>
              <a:defRPr b="1">
                <a:solidFill>
                  <a:schemeClr val="tx2"/>
                </a:solidFill>
              </a:defRPr>
            </a:lvl5pPr>
            <a:lvl6pPr marL="0" indent="0" algn="l">
              <a:buNone/>
              <a:defRPr b="1">
                <a:solidFill>
                  <a:schemeClr val="tx2"/>
                </a:solidFill>
              </a:defRPr>
            </a:lvl6pPr>
            <a:lvl7pPr marL="0" indent="0" algn="l">
              <a:buNone/>
              <a:defRPr b="1">
                <a:solidFill>
                  <a:schemeClr val="tx2"/>
                </a:solidFill>
              </a:defRPr>
            </a:lvl7pPr>
            <a:lvl8pPr marL="0" indent="0" algn="l">
              <a:buNone/>
              <a:defRPr b="1">
                <a:solidFill>
                  <a:schemeClr val="tx2"/>
                </a:solidFill>
              </a:defRPr>
            </a:lvl8pPr>
            <a:lvl9pPr marL="0" indent="0" algn="l">
              <a:buNone/>
              <a:defRPr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7" name="Content Placeholder 3"/>
          <p:cNvSpPr>
            <a:spLocks noGrp="1"/>
          </p:cNvSpPr>
          <p:nvPr>
            <p:ph sz="quarter" idx="25"/>
          </p:nvPr>
        </p:nvSpPr>
        <p:spPr bwMode="gray">
          <a:xfrm>
            <a:off x="333264" y="4252143"/>
            <a:ext cx="1916766" cy="1016472"/>
          </a:xfrm>
        </p:spPr>
        <p:txBody>
          <a:bodyPr lIns="0" tIns="0" rIns="0" bIns="0" anchor="ctr"/>
          <a:lstStyle>
            <a:lvl1pPr marL="0" indent="0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0" indent="0">
              <a:buNone/>
              <a:defRPr b="1">
                <a:solidFill>
                  <a:schemeClr val="tx2"/>
                </a:solidFill>
              </a:defRPr>
            </a:lvl2pPr>
            <a:lvl3pPr marL="0" indent="0">
              <a:buNone/>
              <a:defRPr b="1">
                <a:solidFill>
                  <a:schemeClr val="tx2"/>
                </a:solidFill>
              </a:defRPr>
            </a:lvl3pPr>
            <a:lvl4pPr marL="0" indent="0">
              <a:buNone/>
              <a:defRPr b="1">
                <a:solidFill>
                  <a:schemeClr val="tx2"/>
                </a:solidFill>
              </a:defRPr>
            </a:lvl4pPr>
            <a:lvl5pPr marL="0" indent="0">
              <a:buNone/>
              <a:defRPr b="1">
                <a:solidFill>
                  <a:schemeClr val="tx2"/>
                </a:solidFill>
              </a:defRPr>
            </a:lvl5pPr>
            <a:lvl6pPr marL="0" indent="0">
              <a:buNone/>
              <a:defRPr b="1">
                <a:solidFill>
                  <a:schemeClr val="tx2"/>
                </a:solidFill>
              </a:defRPr>
            </a:lvl6pPr>
            <a:lvl7pPr marL="0" indent="0">
              <a:buNone/>
              <a:defRPr b="1">
                <a:solidFill>
                  <a:schemeClr val="tx2"/>
                </a:solidFill>
              </a:defRPr>
            </a:lvl7pPr>
            <a:lvl8pPr marL="0" indent="0">
              <a:buNone/>
              <a:defRPr b="1">
                <a:solidFill>
                  <a:schemeClr val="tx2"/>
                </a:solidFill>
              </a:defRPr>
            </a:lvl8pPr>
            <a:lvl9pPr marL="0" indent="0">
              <a:buNone/>
              <a:defRPr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0" name="Text Placeholder 11"/>
          <p:cNvSpPr>
            <a:spLocks noGrp="1"/>
          </p:cNvSpPr>
          <p:nvPr>
            <p:ph type="body" sz="quarter" idx="26"/>
          </p:nvPr>
        </p:nvSpPr>
        <p:spPr bwMode="gray">
          <a:xfrm>
            <a:off x="332366" y="5452639"/>
            <a:ext cx="11520898" cy="460800"/>
          </a:xfrm>
          <a:solidFill>
            <a:schemeClr val="accent3"/>
          </a:solidFill>
        </p:spPr>
        <p:txBody>
          <a:bodyPr lIns="0" tIns="0" rIns="0"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7"/>
          </p:nvPr>
        </p:nvSpPr>
        <p:spPr bwMode="gray"/>
        <p:txBody>
          <a:bodyPr/>
          <a:lstStyle/>
          <a:p>
            <a:fld id="{A6AEED0B-F756-4AC8-AA9D-323D354ED2D7}" type="datetime4">
              <a:rPr lang="en-US" smtClean="0"/>
              <a:t>May 12, 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8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9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3264" y="1085213"/>
            <a:ext cx="115200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856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: Title (4) &amp; Content (4) &amp; Box /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2818583" y="1931198"/>
            <a:ext cx="9034681" cy="726353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21"/>
          </p:nvPr>
        </p:nvSpPr>
        <p:spPr bwMode="gray">
          <a:xfrm>
            <a:off x="2818583" y="2801554"/>
            <a:ext cx="9034681" cy="726353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22"/>
          </p:nvPr>
        </p:nvSpPr>
        <p:spPr bwMode="gray">
          <a:xfrm>
            <a:off x="2818583" y="3671910"/>
            <a:ext cx="9034681" cy="726353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26"/>
          </p:nvPr>
        </p:nvSpPr>
        <p:spPr bwMode="gray">
          <a:xfrm>
            <a:off x="332367" y="5452639"/>
            <a:ext cx="11520898" cy="460800"/>
          </a:xfrm>
          <a:solidFill>
            <a:schemeClr val="accent3"/>
          </a:solidFill>
        </p:spPr>
        <p:txBody>
          <a:bodyPr lIns="0" tIns="0" rIns="0"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3" name="Content Placeholder 3"/>
          <p:cNvSpPr>
            <a:spLocks noGrp="1"/>
          </p:cNvSpPr>
          <p:nvPr>
            <p:ph sz="quarter" idx="27"/>
          </p:nvPr>
        </p:nvSpPr>
        <p:spPr bwMode="gray">
          <a:xfrm>
            <a:off x="332582" y="1931198"/>
            <a:ext cx="1535879" cy="726353"/>
          </a:xfrm>
        </p:spPr>
        <p:txBody>
          <a:bodyPr lIns="0" tIns="0" rIns="0" bIns="0" anchor="ctr"/>
          <a:lstStyle>
            <a:lvl1pPr marL="1588" indent="0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1588" indent="0">
              <a:buNone/>
              <a:defRPr b="1">
                <a:solidFill>
                  <a:schemeClr val="tx2"/>
                </a:solidFill>
              </a:defRPr>
            </a:lvl2pPr>
            <a:lvl3pPr marL="1588" indent="0">
              <a:buNone/>
              <a:defRPr b="1">
                <a:solidFill>
                  <a:schemeClr val="tx2"/>
                </a:solidFill>
              </a:defRPr>
            </a:lvl3pPr>
            <a:lvl4pPr marL="1588" indent="0">
              <a:buNone/>
              <a:defRPr b="1">
                <a:solidFill>
                  <a:schemeClr val="tx2"/>
                </a:solidFill>
              </a:defRPr>
            </a:lvl4pPr>
            <a:lvl5pPr marL="1588" indent="0">
              <a:buNone/>
              <a:defRPr b="1">
                <a:solidFill>
                  <a:schemeClr val="tx2"/>
                </a:solidFill>
              </a:defRPr>
            </a:lvl5pPr>
            <a:lvl6pPr marL="1588" indent="0">
              <a:buNone/>
              <a:defRPr b="1">
                <a:solidFill>
                  <a:schemeClr val="tx2"/>
                </a:solidFill>
              </a:defRPr>
            </a:lvl6pPr>
            <a:lvl7pPr marL="1588" indent="0">
              <a:buNone/>
              <a:defRPr b="1">
                <a:solidFill>
                  <a:schemeClr val="tx2"/>
                </a:solidFill>
              </a:defRPr>
            </a:lvl7pPr>
            <a:lvl8pPr marL="1588" indent="0">
              <a:buNone/>
              <a:defRPr b="1">
                <a:solidFill>
                  <a:schemeClr val="tx2"/>
                </a:solidFill>
              </a:defRPr>
            </a:lvl8pPr>
            <a:lvl9pPr marL="1588" indent="0">
              <a:buNone/>
              <a:defRPr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5" name="Content Placeholder 3"/>
          <p:cNvSpPr>
            <a:spLocks noGrp="1"/>
          </p:cNvSpPr>
          <p:nvPr>
            <p:ph sz="quarter" idx="28"/>
          </p:nvPr>
        </p:nvSpPr>
        <p:spPr bwMode="gray">
          <a:xfrm>
            <a:off x="332582" y="2801554"/>
            <a:ext cx="1535879" cy="726353"/>
          </a:xfrm>
        </p:spPr>
        <p:txBody>
          <a:bodyPr lIns="0" tIns="0" rIns="0" bIns="0" anchor="ctr"/>
          <a:lstStyle>
            <a:lvl1pPr marL="1588" indent="0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1588" indent="0">
              <a:buNone/>
              <a:defRPr b="1">
                <a:solidFill>
                  <a:schemeClr val="tx2"/>
                </a:solidFill>
              </a:defRPr>
            </a:lvl2pPr>
            <a:lvl3pPr marL="1588" indent="0">
              <a:buNone/>
              <a:defRPr b="1">
                <a:solidFill>
                  <a:schemeClr val="tx2"/>
                </a:solidFill>
              </a:defRPr>
            </a:lvl3pPr>
            <a:lvl4pPr marL="1588" indent="0">
              <a:buNone/>
              <a:defRPr b="1">
                <a:solidFill>
                  <a:schemeClr val="tx2"/>
                </a:solidFill>
              </a:defRPr>
            </a:lvl4pPr>
            <a:lvl5pPr marL="1588" indent="0">
              <a:buNone/>
              <a:defRPr b="1">
                <a:solidFill>
                  <a:schemeClr val="tx2"/>
                </a:solidFill>
              </a:defRPr>
            </a:lvl5pPr>
            <a:lvl6pPr marL="1588" indent="0">
              <a:buNone/>
              <a:defRPr b="1">
                <a:solidFill>
                  <a:schemeClr val="tx2"/>
                </a:solidFill>
              </a:defRPr>
            </a:lvl6pPr>
            <a:lvl7pPr marL="1588" indent="0">
              <a:buNone/>
              <a:defRPr b="1">
                <a:solidFill>
                  <a:schemeClr val="tx2"/>
                </a:solidFill>
              </a:defRPr>
            </a:lvl7pPr>
            <a:lvl8pPr marL="1588" indent="0">
              <a:buNone/>
              <a:defRPr b="1">
                <a:solidFill>
                  <a:schemeClr val="tx2"/>
                </a:solidFill>
              </a:defRPr>
            </a:lvl8pPr>
            <a:lvl9pPr marL="1588" indent="0">
              <a:buNone/>
              <a:defRPr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6" name="Content Placeholder 3"/>
          <p:cNvSpPr>
            <a:spLocks noGrp="1"/>
          </p:cNvSpPr>
          <p:nvPr>
            <p:ph sz="quarter" idx="29"/>
          </p:nvPr>
        </p:nvSpPr>
        <p:spPr bwMode="gray">
          <a:xfrm>
            <a:off x="332582" y="3671910"/>
            <a:ext cx="1535879" cy="726353"/>
          </a:xfrm>
        </p:spPr>
        <p:txBody>
          <a:bodyPr lIns="0" tIns="0" rIns="0" bIns="0" anchor="ctr"/>
          <a:lstStyle>
            <a:lvl1pPr marL="1588" indent="0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1588" indent="0">
              <a:buNone/>
              <a:defRPr b="1">
                <a:solidFill>
                  <a:schemeClr val="tx2"/>
                </a:solidFill>
              </a:defRPr>
            </a:lvl2pPr>
            <a:lvl3pPr marL="1588" indent="0">
              <a:buNone/>
              <a:defRPr b="1">
                <a:solidFill>
                  <a:schemeClr val="tx2"/>
                </a:solidFill>
              </a:defRPr>
            </a:lvl3pPr>
            <a:lvl4pPr marL="1588" indent="0">
              <a:buNone/>
              <a:defRPr b="1">
                <a:solidFill>
                  <a:schemeClr val="tx2"/>
                </a:solidFill>
              </a:defRPr>
            </a:lvl4pPr>
            <a:lvl5pPr marL="1588" indent="0">
              <a:buNone/>
              <a:defRPr b="1">
                <a:solidFill>
                  <a:schemeClr val="tx2"/>
                </a:solidFill>
              </a:defRPr>
            </a:lvl5pPr>
            <a:lvl6pPr marL="1588" indent="0">
              <a:buNone/>
              <a:defRPr b="1">
                <a:solidFill>
                  <a:schemeClr val="tx2"/>
                </a:solidFill>
              </a:defRPr>
            </a:lvl6pPr>
            <a:lvl7pPr marL="1588" indent="0">
              <a:buNone/>
              <a:defRPr b="1">
                <a:solidFill>
                  <a:schemeClr val="tx2"/>
                </a:solidFill>
              </a:defRPr>
            </a:lvl7pPr>
            <a:lvl8pPr marL="1588" indent="0">
              <a:buNone/>
              <a:defRPr b="1">
                <a:solidFill>
                  <a:schemeClr val="tx2"/>
                </a:solidFill>
              </a:defRPr>
            </a:lvl8pPr>
            <a:lvl9pPr marL="1588" indent="0">
              <a:buNone/>
              <a:defRPr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7" name="Content Placeholder 3"/>
          <p:cNvSpPr>
            <a:spLocks noGrp="1"/>
          </p:cNvSpPr>
          <p:nvPr>
            <p:ph sz="quarter" idx="30"/>
          </p:nvPr>
        </p:nvSpPr>
        <p:spPr bwMode="gray">
          <a:xfrm>
            <a:off x="2818583" y="4542265"/>
            <a:ext cx="9034681" cy="726353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8" name="Content Placeholder 3"/>
          <p:cNvSpPr>
            <a:spLocks noGrp="1"/>
          </p:cNvSpPr>
          <p:nvPr>
            <p:ph sz="quarter" idx="31"/>
          </p:nvPr>
        </p:nvSpPr>
        <p:spPr bwMode="gray">
          <a:xfrm>
            <a:off x="332582" y="4542265"/>
            <a:ext cx="1535879" cy="726353"/>
          </a:xfrm>
        </p:spPr>
        <p:txBody>
          <a:bodyPr lIns="0" tIns="0" rIns="0" bIns="0" anchor="ctr"/>
          <a:lstStyle>
            <a:lvl1pPr marL="1588" indent="0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1588" indent="0">
              <a:buNone/>
              <a:defRPr b="1">
                <a:solidFill>
                  <a:schemeClr val="tx2"/>
                </a:solidFill>
              </a:defRPr>
            </a:lvl2pPr>
            <a:lvl3pPr marL="1588" indent="0">
              <a:buNone/>
              <a:defRPr b="1">
                <a:solidFill>
                  <a:schemeClr val="tx2"/>
                </a:solidFill>
              </a:defRPr>
            </a:lvl3pPr>
            <a:lvl4pPr marL="1588" indent="0">
              <a:buNone/>
              <a:defRPr b="1">
                <a:solidFill>
                  <a:schemeClr val="tx2"/>
                </a:solidFill>
              </a:defRPr>
            </a:lvl4pPr>
            <a:lvl5pPr marL="1588" indent="0">
              <a:buNone/>
              <a:defRPr b="1">
                <a:solidFill>
                  <a:schemeClr val="tx2"/>
                </a:solidFill>
              </a:defRPr>
            </a:lvl5pPr>
            <a:lvl6pPr marL="1588" indent="0">
              <a:buNone/>
              <a:defRPr b="1">
                <a:solidFill>
                  <a:schemeClr val="tx2"/>
                </a:solidFill>
              </a:defRPr>
            </a:lvl6pPr>
            <a:lvl7pPr marL="1588" indent="0">
              <a:buNone/>
              <a:defRPr b="1">
                <a:solidFill>
                  <a:schemeClr val="tx2"/>
                </a:solidFill>
              </a:defRPr>
            </a:lvl7pPr>
            <a:lvl8pPr marL="1588" indent="0">
              <a:buNone/>
              <a:defRPr b="1">
                <a:solidFill>
                  <a:schemeClr val="tx2"/>
                </a:solidFill>
              </a:defRPr>
            </a:lvl8pPr>
            <a:lvl9pPr marL="1588" indent="0">
              <a:buNone/>
              <a:defRPr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9" name="Straight Connector 13"/>
          <p:cNvCxnSpPr/>
          <p:nvPr userDrawn="1"/>
        </p:nvCxnSpPr>
        <p:spPr bwMode="gray">
          <a:xfrm>
            <a:off x="1999567" y="2800986"/>
            <a:ext cx="0" cy="727200"/>
          </a:xfrm>
          <a:prstGeom prst="lin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0" name="Straight Connector 14"/>
          <p:cNvCxnSpPr/>
          <p:nvPr userDrawn="1"/>
        </p:nvCxnSpPr>
        <p:spPr bwMode="gray">
          <a:xfrm>
            <a:off x="1779054" y="3164586"/>
            <a:ext cx="220918" cy="0"/>
          </a:xfrm>
          <a:prstGeom prst="lin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1" name="Straight Connector 13"/>
          <p:cNvCxnSpPr/>
          <p:nvPr userDrawn="1"/>
        </p:nvCxnSpPr>
        <p:spPr bwMode="gray">
          <a:xfrm>
            <a:off x="1999567" y="4542262"/>
            <a:ext cx="0" cy="727200"/>
          </a:xfrm>
          <a:prstGeom prst="lin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2" name="Straight Connector 14"/>
          <p:cNvCxnSpPr/>
          <p:nvPr userDrawn="1"/>
        </p:nvCxnSpPr>
        <p:spPr bwMode="gray">
          <a:xfrm>
            <a:off x="1778487" y="4905862"/>
            <a:ext cx="220918" cy="0"/>
          </a:xfrm>
          <a:prstGeom prst="lin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5" name="Straight Connector 13"/>
          <p:cNvCxnSpPr/>
          <p:nvPr userDrawn="1"/>
        </p:nvCxnSpPr>
        <p:spPr bwMode="gray">
          <a:xfrm>
            <a:off x="1999567" y="1930348"/>
            <a:ext cx="0" cy="727200"/>
          </a:xfrm>
          <a:prstGeom prst="lin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6" name="Straight Connector 14"/>
          <p:cNvCxnSpPr/>
          <p:nvPr userDrawn="1"/>
        </p:nvCxnSpPr>
        <p:spPr bwMode="gray">
          <a:xfrm>
            <a:off x="1779502" y="2293948"/>
            <a:ext cx="220918" cy="0"/>
          </a:xfrm>
          <a:prstGeom prst="lin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8" name="Straight Connector 13"/>
          <p:cNvCxnSpPr/>
          <p:nvPr userDrawn="1"/>
        </p:nvCxnSpPr>
        <p:spPr bwMode="gray">
          <a:xfrm>
            <a:off x="1999568" y="3671624"/>
            <a:ext cx="0" cy="727200"/>
          </a:xfrm>
          <a:prstGeom prst="lin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9" name="Straight Connector 14"/>
          <p:cNvCxnSpPr/>
          <p:nvPr userDrawn="1"/>
        </p:nvCxnSpPr>
        <p:spPr bwMode="gray">
          <a:xfrm>
            <a:off x="1778487" y="4035224"/>
            <a:ext cx="220918" cy="0"/>
          </a:xfrm>
          <a:prstGeom prst="lin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1" name="Straight Connector 50"/>
          <p:cNvCxnSpPr/>
          <p:nvPr userDrawn="1"/>
        </p:nvCxnSpPr>
        <p:spPr bwMode="gray">
          <a:xfrm>
            <a:off x="2072427" y="2729549"/>
            <a:ext cx="978083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 userDrawn="1"/>
        </p:nvCxnSpPr>
        <p:spPr bwMode="gray">
          <a:xfrm>
            <a:off x="2072427" y="3599904"/>
            <a:ext cx="978083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 userDrawn="1"/>
        </p:nvCxnSpPr>
        <p:spPr bwMode="gray">
          <a:xfrm>
            <a:off x="2072427" y="4470259"/>
            <a:ext cx="978083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 userDrawn="1">
            <p:ph type="dt" sz="half" idx="32"/>
          </p:nvPr>
        </p:nvSpPr>
        <p:spPr bwMode="gray"/>
        <p:txBody>
          <a:bodyPr/>
          <a:lstStyle/>
          <a:p>
            <a:fld id="{5886327C-AA5E-4F43-AF30-97340266EED1}" type="datetime4">
              <a:rPr lang="en-US" smtClean="0"/>
              <a:t>May 12, 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33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34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4" name="Subtitle 2"/>
          <p:cNvSpPr>
            <a:spLocks noGrp="1"/>
          </p:cNvSpPr>
          <p:nvPr userDrawn="1">
            <p:ph type="subTitle" idx="13"/>
          </p:nvPr>
        </p:nvSpPr>
        <p:spPr bwMode="gray">
          <a:xfrm>
            <a:off x="332367" y="1085213"/>
            <a:ext cx="11520897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35" hasCustomPrompt="1"/>
          </p:nvPr>
        </p:nvSpPr>
        <p:spPr>
          <a:xfrm>
            <a:off x="2218077" y="2100061"/>
            <a:ext cx="385200" cy="385200"/>
          </a:xfrm>
          <a:prstGeom prst="ellipse">
            <a:avLst/>
          </a:prstGeom>
          <a:solidFill>
            <a:schemeClr val="tx2"/>
          </a:solidFill>
        </p:spPr>
        <p:txBody>
          <a:bodyPr anchor="ctr" anchorCtr="0"/>
          <a:lstStyle>
            <a:lvl1pPr algn="ctr">
              <a:spcBef>
                <a:spcPts val="0"/>
              </a:spcBef>
              <a:defRPr sz="2000" b="1">
                <a:solidFill>
                  <a:schemeClr val="bg1"/>
                </a:solidFill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defRPr>
            </a:lvl1pPr>
          </a:lstStyle>
          <a:p>
            <a:pPr lvl="0"/>
            <a:r>
              <a:rPr lang="pl-PL" dirty="0"/>
              <a:t>1</a:t>
            </a:r>
            <a:endParaRPr lang="en-GB" dirty="0"/>
          </a:p>
        </p:txBody>
      </p:sp>
      <p:sp>
        <p:nvSpPr>
          <p:cNvPr id="54" name="Content Placeholder 6"/>
          <p:cNvSpPr>
            <a:spLocks noGrp="1"/>
          </p:cNvSpPr>
          <p:nvPr>
            <p:ph sz="quarter" idx="36" hasCustomPrompt="1"/>
          </p:nvPr>
        </p:nvSpPr>
        <p:spPr>
          <a:xfrm>
            <a:off x="2218077" y="2971986"/>
            <a:ext cx="385200" cy="385200"/>
          </a:xfrm>
          <a:prstGeom prst="ellipse">
            <a:avLst/>
          </a:prstGeom>
          <a:solidFill>
            <a:schemeClr val="tx2"/>
          </a:solidFill>
        </p:spPr>
        <p:txBody>
          <a:bodyPr anchor="ctr" anchorCtr="0"/>
          <a:lstStyle>
            <a:lvl1pPr algn="ctr">
              <a:spcBef>
                <a:spcPts val="0"/>
              </a:spcBef>
              <a:defRPr sz="2000" b="1">
                <a:solidFill>
                  <a:schemeClr val="bg1"/>
                </a:solidFill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defRPr>
            </a:lvl1pPr>
          </a:lstStyle>
          <a:p>
            <a:pPr lvl="0"/>
            <a:r>
              <a:rPr lang="pl-PL" dirty="0"/>
              <a:t>2</a:t>
            </a:r>
            <a:endParaRPr lang="en-GB" dirty="0"/>
          </a:p>
        </p:txBody>
      </p:sp>
      <p:sp>
        <p:nvSpPr>
          <p:cNvPr id="55" name="Content Placeholder 6"/>
          <p:cNvSpPr>
            <a:spLocks noGrp="1"/>
          </p:cNvSpPr>
          <p:nvPr>
            <p:ph sz="quarter" idx="37" hasCustomPrompt="1"/>
          </p:nvPr>
        </p:nvSpPr>
        <p:spPr>
          <a:xfrm>
            <a:off x="2218077" y="3843416"/>
            <a:ext cx="385200" cy="385200"/>
          </a:xfrm>
          <a:prstGeom prst="ellipse">
            <a:avLst/>
          </a:prstGeom>
          <a:solidFill>
            <a:schemeClr val="tx2"/>
          </a:solidFill>
        </p:spPr>
        <p:txBody>
          <a:bodyPr anchor="ctr" anchorCtr="0"/>
          <a:lstStyle>
            <a:lvl1pPr algn="ctr">
              <a:spcBef>
                <a:spcPts val="0"/>
              </a:spcBef>
              <a:defRPr sz="2000" b="1">
                <a:solidFill>
                  <a:schemeClr val="bg1"/>
                </a:solidFill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defRPr>
            </a:lvl1pPr>
          </a:lstStyle>
          <a:p>
            <a:pPr lvl="0"/>
            <a:r>
              <a:rPr lang="pl-PL" dirty="0"/>
              <a:t>3</a:t>
            </a:r>
            <a:endParaRPr lang="en-GB" dirty="0"/>
          </a:p>
        </p:txBody>
      </p:sp>
      <p:sp>
        <p:nvSpPr>
          <p:cNvPr id="56" name="Content Placeholder 6"/>
          <p:cNvSpPr>
            <a:spLocks noGrp="1"/>
          </p:cNvSpPr>
          <p:nvPr>
            <p:ph sz="quarter" idx="38" hasCustomPrompt="1"/>
          </p:nvPr>
        </p:nvSpPr>
        <p:spPr>
          <a:xfrm>
            <a:off x="2218077" y="4708172"/>
            <a:ext cx="385200" cy="385200"/>
          </a:xfrm>
          <a:prstGeom prst="ellipse">
            <a:avLst/>
          </a:prstGeom>
          <a:solidFill>
            <a:schemeClr val="tx2"/>
          </a:solidFill>
        </p:spPr>
        <p:txBody>
          <a:bodyPr anchor="ctr" anchorCtr="0"/>
          <a:lstStyle>
            <a:lvl1pPr algn="ctr">
              <a:spcBef>
                <a:spcPts val="0"/>
              </a:spcBef>
              <a:defRPr sz="2000" b="1">
                <a:solidFill>
                  <a:schemeClr val="bg1"/>
                </a:solidFill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defRPr>
            </a:lvl1pPr>
          </a:lstStyle>
          <a:p>
            <a:pPr lvl="0"/>
            <a:r>
              <a:rPr lang="pl-PL" dirty="0"/>
              <a:t>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3298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: Matr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 Placeholder 11"/>
          <p:cNvSpPr>
            <a:spLocks noGrp="1"/>
          </p:cNvSpPr>
          <p:nvPr>
            <p:ph type="body" sz="quarter" idx="26"/>
          </p:nvPr>
        </p:nvSpPr>
        <p:spPr bwMode="gray">
          <a:xfrm>
            <a:off x="2553272" y="1931194"/>
            <a:ext cx="2899094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8" name="Text Placeholder 11"/>
          <p:cNvSpPr>
            <a:spLocks noGrp="1"/>
          </p:cNvSpPr>
          <p:nvPr>
            <p:ph type="body" sz="quarter" idx="27"/>
          </p:nvPr>
        </p:nvSpPr>
        <p:spPr bwMode="gray">
          <a:xfrm>
            <a:off x="5754947" y="1931194"/>
            <a:ext cx="28980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9" name="Text Placeholder 11"/>
          <p:cNvSpPr>
            <a:spLocks noGrp="1"/>
          </p:cNvSpPr>
          <p:nvPr>
            <p:ph type="body" sz="quarter" idx="28"/>
          </p:nvPr>
        </p:nvSpPr>
        <p:spPr bwMode="gray">
          <a:xfrm>
            <a:off x="8955527" y="1931194"/>
            <a:ext cx="2898000" cy="252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2553272" y="2317748"/>
            <a:ext cx="2903803" cy="1083600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21"/>
          </p:nvPr>
        </p:nvSpPr>
        <p:spPr bwMode="gray">
          <a:xfrm>
            <a:off x="2553273" y="3573970"/>
            <a:ext cx="2903803" cy="1083600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3"/>
          <p:cNvSpPr>
            <a:spLocks noGrp="1"/>
          </p:cNvSpPr>
          <p:nvPr>
            <p:ph sz="quarter" idx="22"/>
          </p:nvPr>
        </p:nvSpPr>
        <p:spPr bwMode="gray">
          <a:xfrm>
            <a:off x="2553273" y="4830194"/>
            <a:ext cx="2903803" cy="1083600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333264" y="1931196"/>
            <a:ext cx="1916766" cy="1231942"/>
          </a:xfrm>
        </p:spPr>
        <p:txBody>
          <a:bodyPr lIns="0" tIns="0" rIns="0" bIns="0" anchor="ctr"/>
          <a:lstStyle>
            <a:lvl1pPr marL="0" indent="0" algn="l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0" indent="0" algn="l">
              <a:buNone/>
              <a:defRPr b="1">
                <a:solidFill>
                  <a:schemeClr val="tx2"/>
                </a:solidFill>
              </a:defRPr>
            </a:lvl2pPr>
            <a:lvl3pPr marL="0" indent="0" algn="l">
              <a:buNone/>
              <a:defRPr b="1">
                <a:solidFill>
                  <a:schemeClr val="tx2"/>
                </a:solidFill>
              </a:defRPr>
            </a:lvl3pPr>
            <a:lvl4pPr marL="0" indent="0" algn="l">
              <a:buNone/>
              <a:defRPr b="1">
                <a:solidFill>
                  <a:schemeClr val="tx2"/>
                </a:solidFill>
              </a:defRPr>
            </a:lvl4pPr>
            <a:lvl5pPr marL="0" indent="0" algn="l">
              <a:buNone/>
              <a:defRPr b="1">
                <a:solidFill>
                  <a:schemeClr val="tx2"/>
                </a:solidFill>
              </a:defRPr>
            </a:lvl5pPr>
            <a:lvl6pPr marL="0" indent="0" algn="l">
              <a:buNone/>
              <a:defRPr b="1">
                <a:solidFill>
                  <a:schemeClr val="tx2"/>
                </a:solidFill>
              </a:defRPr>
            </a:lvl6pPr>
            <a:lvl7pPr marL="0" indent="0" algn="l">
              <a:buNone/>
              <a:defRPr b="1">
                <a:solidFill>
                  <a:schemeClr val="tx2"/>
                </a:solidFill>
              </a:defRPr>
            </a:lvl7pPr>
            <a:lvl8pPr marL="0" indent="0" algn="l">
              <a:buNone/>
              <a:defRPr b="1">
                <a:solidFill>
                  <a:schemeClr val="tx2"/>
                </a:solidFill>
              </a:defRPr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Content Placeholder 3"/>
          <p:cNvSpPr>
            <a:spLocks noGrp="1"/>
          </p:cNvSpPr>
          <p:nvPr>
            <p:ph sz="quarter" idx="24"/>
          </p:nvPr>
        </p:nvSpPr>
        <p:spPr bwMode="gray">
          <a:xfrm>
            <a:off x="333264" y="3305949"/>
            <a:ext cx="1916766" cy="1231942"/>
          </a:xfrm>
        </p:spPr>
        <p:txBody>
          <a:bodyPr lIns="0" tIns="0" rIns="0" bIns="0" anchor="ctr"/>
          <a:lstStyle>
            <a:lvl1pPr marL="0" indent="0" algn="l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0" indent="0" algn="l">
              <a:buNone/>
              <a:defRPr b="1">
                <a:solidFill>
                  <a:schemeClr val="tx2"/>
                </a:solidFill>
              </a:defRPr>
            </a:lvl2pPr>
            <a:lvl3pPr marL="0" indent="0" algn="l">
              <a:buNone/>
              <a:defRPr b="1">
                <a:solidFill>
                  <a:schemeClr val="tx2"/>
                </a:solidFill>
              </a:defRPr>
            </a:lvl3pPr>
            <a:lvl4pPr marL="0" indent="0" algn="l">
              <a:buNone/>
              <a:defRPr b="1">
                <a:solidFill>
                  <a:schemeClr val="tx2"/>
                </a:solidFill>
              </a:defRPr>
            </a:lvl4pPr>
            <a:lvl5pPr marL="0" indent="0" algn="l">
              <a:buNone/>
              <a:defRPr b="1">
                <a:solidFill>
                  <a:schemeClr val="tx2"/>
                </a:solidFill>
              </a:defRPr>
            </a:lvl5pPr>
            <a:lvl6pPr marL="0" indent="0" algn="l">
              <a:buNone/>
              <a:defRPr b="1">
                <a:solidFill>
                  <a:schemeClr val="tx2"/>
                </a:solidFill>
              </a:defRPr>
            </a:lvl6pPr>
            <a:lvl7pPr marL="0" indent="0" algn="l">
              <a:buNone/>
              <a:defRPr b="1">
                <a:solidFill>
                  <a:schemeClr val="tx2"/>
                </a:solidFill>
              </a:defRPr>
            </a:lvl7pPr>
            <a:lvl8pPr marL="0" indent="0" algn="l">
              <a:buNone/>
              <a:defRPr b="1">
                <a:solidFill>
                  <a:schemeClr val="tx2"/>
                </a:solidFill>
              </a:defRPr>
            </a:lvl8pPr>
            <a:lvl9pPr marL="0" indent="0" algn="l">
              <a:buNone/>
              <a:defRPr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Content Placeholder 3"/>
          <p:cNvSpPr>
            <a:spLocks noGrp="1"/>
          </p:cNvSpPr>
          <p:nvPr>
            <p:ph sz="quarter" idx="25"/>
          </p:nvPr>
        </p:nvSpPr>
        <p:spPr bwMode="gray">
          <a:xfrm>
            <a:off x="333264" y="4680702"/>
            <a:ext cx="1916766" cy="1231942"/>
          </a:xfrm>
        </p:spPr>
        <p:txBody>
          <a:bodyPr lIns="0" tIns="0" rIns="0" bIns="0" anchor="ctr"/>
          <a:lstStyle>
            <a:lvl1pPr marL="0" indent="0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0" indent="0">
              <a:buNone/>
              <a:defRPr b="1">
                <a:solidFill>
                  <a:schemeClr val="tx2"/>
                </a:solidFill>
              </a:defRPr>
            </a:lvl2pPr>
            <a:lvl3pPr marL="0" indent="0">
              <a:buNone/>
              <a:defRPr b="1">
                <a:solidFill>
                  <a:schemeClr val="tx2"/>
                </a:solidFill>
              </a:defRPr>
            </a:lvl3pPr>
            <a:lvl4pPr marL="0" indent="0">
              <a:buNone/>
              <a:defRPr b="1">
                <a:solidFill>
                  <a:schemeClr val="tx2"/>
                </a:solidFill>
              </a:defRPr>
            </a:lvl4pPr>
            <a:lvl5pPr marL="0" indent="0">
              <a:buNone/>
              <a:defRPr b="1">
                <a:solidFill>
                  <a:schemeClr val="tx2"/>
                </a:solidFill>
              </a:defRPr>
            </a:lvl5pPr>
            <a:lvl6pPr marL="0" indent="0">
              <a:buNone/>
              <a:defRPr b="1">
                <a:solidFill>
                  <a:schemeClr val="tx2"/>
                </a:solidFill>
              </a:defRPr>
            </a:lvl6pPr>
            <a:lvl7pPr marL="0" indent="0">
              <a:buNone/>
              <a:defRPr b="1">
                <a:solidFill>
                  <a:schemeClr val="tx2"/>
                </a:solidFill>
              </a:defRPr>
            </a:lvl7pPr>
            <a:lvl8pPr marL="0" indent="0">
              <a:buNone/>
              <a:defRPr b="1">
                <a:solidFill>
                  <a:schemeClr val="tx2"/>
                </a:solidFill>
              </a:defRPr>
            </a:lvl8pPr>
            <a:lvl9pPr marL="0" indent="0">
              <a:buNone/>
              <a:defRPr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8" name="Straight Connector 27"/>
          <p:cNvCxnSpPr/>
          <p:nvPr userDrawn="1"/>
        </p:nvCxnSpPr>
        <p:spPr bwMode="gray">
          <a:xfrm>
            <a:off x="2553272" y="2238607"/>
            <a:ext cx="289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 userDrawn="1"/>
        </p:nvCxnSpPr>
        <p:spPr bwMode="gray">
          <a:xfrm>
            <a:off x="2550359" y="3487659"/>
            <a:ext cx="289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 userDrawn="1"/>
        </p:nvCxnSpPr>
        <p:spPr bwMode="gray">
          <a:xfrm>
            <a:off x="2550359" y="4743881"/>
            <a:ext cx="289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 userDrawn="1"/>
        </p:nvCxnSpPr>
        <p:spPr bwMode="gray">
          <a:xfrm>
            <a:off x="5754400" y="2238607"/>
            <a:ext cx="289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 bwMode="gray">
          <a:xfrm>
            <a:off x="5752943" y="3487659"/>
            <a:ext cx="289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 bwMode="gray">
          <a:xfrm>
            <a:off x="5752943" y="4743881"/>
            <a:ext cx="289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 userDrawn="1"/>
        </p:nvCxnSpPr>
        <p:spPr bwMode="gray">
          <a:xfrm>
            <a:off x="8955527" y="2238607"/>
            <a:ext cx="289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 userDrawn="1"/>
        </p:nvCxnSpPr>
        <p:spPr bwMode="gray">
          <a:xfrm>
            <a:off x="8955527" y="3487659"/>
            <a:ext cx="289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 userDrawn="1"/>
        </p:nvCxnSpPr>
        <p:spPr bwMode="gray">
          <a:xfrm>
            <a:off x="8955527" y="4743881"/>
            <a:ext cx="289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43" name="Content Placeholder 3"/>
          <p:cNvSpPr>
            <a:spLocks noGrp="1"/>
          </p:cNvSpPr>
          <p:nvPr>
            <p:ph sz="quarter" idx="29"/>
          </p:nvPr>
        </p:nvSpPr>
        <p:spPr bwMode="gray">
          <a:xfrm>
            <a:off x="5757301" y="2317748"/>
            <a:ext cx="2898000" cy="1083600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4" name="Content Placeholder 3"/>
          <p:cNvSpPr>
            <a:spLocks noGrp="1"/>
          </p:cNvSpPr>
          <p:nvPr>
            <p:ph sz="quarter" idx="30"/>
          </p:nvPr>
        </p:nvSpPr>
        <p:spPr bwMode="gray">
          <a:xfrm>
            <a:off x="5757302" y="3573970"/>
            <a:ext cx="2898000" cy="1083600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5" name="Content Placeholder 3"/>
          <p:cNvSpPr>
            <a:spLocks noGrp="1"/>
          </p:cNvSpPr>
          <p:nvPr>
            <p:ph sz="quarter" idx="31"/>
          </p:nvPr>
        </p:nvSpPr>
        <p:spPr bwMode="gray">
          <a:xfrm>
            <a:off x="5757302" y="4830194"/>
            <a:ext cx="2898000" cy="1083600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6" name="Content Placeholder 3"/>
          <p:cNvSpPr>
            <a:spLocks noGrp="1"/>
          </p:cNvSpPr>
          <p:nvPr>
            <p:ph sz="quarter" idx="32"/>
          </p:nvPr>
        </p:nvSpPr>
        <p:spPr bwMode="gray">
          <a:xfrm>
            <a:off x="8955527" y="2317748"/>
            <a:ext cx="2898000" cy="1083600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7" name="Content Placeholder 3"/>
          <p:cNvSpPr>
            <a:spLocks noGrp="1"/>
          </p:cNvSpPr>
          <p:nvPr>
            <p:ph sz="quarter" idx="33"/>
          </p:nvPr>
        </p:nvSpPr>
        <p:spPr bwMode="gray">
          <a:xfrm>
            <a:off x="8955527" y="3573970"/>
            <a:ext cx="2898000" cy="1083600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8" name="Content Placeholder 3"/>
          <p:cNvSpPr>
            <a:spLocks noGrp="1"/>
          </p:cNvSpPr>
          <p:nvPr>
            <p:ph sz="quarter" idx="34"/>
          </p:nvPr>
        </p:nvSpPr>
        <p:spPr bwMode="gray">
          <a:xfrm>
            <a:off x="8955527" y="4830194"/>
            <a:ext cx="2898000" cy="1083600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35"/>
          </p:nvPr>
        </p:nvSpPr>
        <p:spPr bwMode="gray"/>
        <p:txBody>
          <a:bodyPr/>
          <a:lstStyle/>
          <a:p>
            <a:fld id="{9C2F4835-9B96-4DF5-AAA6-ECF7FA6AC084}" type="datetime4">
              <a:rPr lang="en-US" smtClean="0"/>
              <a:t>May 12, 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6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7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1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8" y="1085213"/>
            <a:ext cx="11520896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544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: 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333264" y="1931945"/>
            <a:ext cx="3643200" cy="360000"/>
          </a:xfrm>
          <a:prstGeom prst="homePlate">
            <a:avLst/>
          </a:prstGeom>
          <a:solidFill>
            <a:schemeClr val="accent4"/>
          </a:solidFill>
        </p:spPr>
        <p:txBody>
          <a:bodyPr lIns="28800" tIns="0" rIns="28800"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24"/>
          </p:nvPr>
        </p:nvSpPr>
        <p:spPr bwMode="gray">
          <a:xfrm>
            <a:off x="4271796" y="1931945"/>
            <a:ext cx="3643200" cy="360000"/>
          </a:xfrm>
          <a:prstGeom prst="chevron">
            <a:avLst/>
          </a:prstGeom>
          <a:solidFill>
            <a:schemeClr val="accent4"/>
          </a:solidFill>
        </p:spPr>
        <p:txBody>
          <a:bodyPr lIns="28800" tIns="0" rIns="28800"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6"/>
          </p:nvPr>
        </p:nvSpPr>
        <p:spPr bwMode="gray">
          <a:xfrm>
            <a:off x="8210327" y="1931945"/>
            <a:ext cx="3643200" cy="360000"/>
          </a:xfrm>
          <a:prstGeom prst="chevron">
            <a:avLst/>
          </a:prstGeom>
          <a:solidFill>
            <a:schemeClr val="accent4"/>
          </a:solidFill>
        </p:spPr>
        <p:txBody>
          <a:bodyPr lIns="28800" tIns="0" rIns="28800"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333264" y="682313"/>
            <a:ext cx="11520000" cy="39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A38A18E7-9BD9-4C21-A92A-0000075C47BF}" type="datetime4">
              <a:rPr lang="en-US" smtClean="0"/>
              <a:t>May 12,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333264" y="2402146"/>
            <a:ext cx="3643200" cy="3511294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3"/>
          <p:cNvSpPr>
            <a:spLocks noGrp="1"/>
          </p:cNvSpPr>
          <p:nvPr>
            <p:ph sz="quarter" idx="25"/>
          </p:nvPr>
        </p:nvSpPr>
        <p:spPr bwMode="gray">
          <a:xfrm>
            <a:off x="4271796" y="2402146"/>
            <a:ext cx="3643200" cy="3511294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Content Placeholder 3"/>
          <p:cNvSpPr>
            <a:spLocks noGrp="1"/>
          </p:cNvSpPr>
          <p:nvPr>
            <p:ph sz="quarter" idx="27"/>
          </p:nvPr>
        </p:nvSpPr>
        <p:spPr bwMode="gray">
          <a:xfrm>
            <a:off x="8210327" y="2402146"/>
            <a:ext cx="3643200" cy="3511294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7" name="Straight Connector 26"/>
          <p:cNvCxnSpPr/>
          <p:nvPr userDrawn="1"/>
        </p:nvCxnSpPr>
        <p:spPr bwMode="gray">
          <a:xfrm>
            <a:off x="4124130" y="2473348"/>
            <a:ext cx="0" cy="344009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 userDrawn="1"/>
        </p:nvCxnSpPr>
        <p:spPr bwMode="gray">
          <a:xfrm>
            <a:off x="8062662" y="2473348"/>
            <a:ext cx="0" cy="344009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7" y="1085213"/>
            <a:ext cx="11520897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577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2: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8"/>
          <p:cNvSpPr>
            <a:spLocks noGrp="1"/>
          </p:cNvSpPr>
          <p:nvPr>
            <p:ph type="pic" sz="quarter" idx="17"/>
          </p:nvPr>
        </p:nvSpPr>
        <p:spPr bwMode="gray">
          <a:xfrm>
            <a:off x="2" y="0"/>
            <a:ext cx="12192000" cy="6858000"/>
          </a:xfrm>
          <a:custGeom>
            <a:avLst/>
            <a:gdLst>
              <a:gd name="connsiteX0" fmla="*/ 334746 w 12192000"/>
              <a:gd name="connsiteY0" fmla="*/ 530044 h 6858000"/>
              <a:gd name="connsiteX1" fmla="*/ 334746 w 12192000"/>
              <a:gd name="connsiteY1" fmla="*/ 558844 h 6858000"/>
              <a:gd name="connsiteX2" fmla="*/ 561546 w 12192000"/>
              <a:gd name="connsiteY2" fmla="*/ 558844 h 6858000"/>
              <a:gd name="connsiteX3" fmla="*/ 561546 w 12192000"/>
              <a:gd name="connsiteY3" fmla="*/ 530044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334746" y="530044"/>
                </a:moveTo>
                <a:lnTo>
                  <a:pt x="334746" y="558844"/>
                </a:lnTo>
                <a:lnTo>
                  <a:pt x="561546" y="558844"/>
                </a:lnTo>
                <a:lnTo>
                  <a:pt x="561546" y="530044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332366" y="622788"/>
            <a:ext cx="11520898" cy="396000"/>
          </a:xfrm>
        </p:spPr>
        <p:txBody>
          <a:bodyPr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fld id="{5F354CEB-C103-4DD3-8EFF-E66E8B8645B8}" type="datetime4">
              <a:rPr lang="en-US" smtClean="0"/>
              <a:t>May 12, 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Rectangle 12"/>
          <p:cNvSpPr/>
          <p:nvPr userDrawn="1"/>
        </p:nvSpPr>
        <p:spPr bwMode="gray">
          <a:xfrm>
            <a:off x="242214" y="447781"/>
            <a:ext cx="550971" cy="1583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de-DE" sz="1800" b="1" dirty="0">
                <a:solidFill>
                  <a:srgbClr val="FF0000"/>
                </a:solidFill>
              </a:rPr>
              <a:t>—</a:t>
            </a:r>
            <a:endParaRPr lang="en-US" sz="1800" b="1" dirty="0" err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371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: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fld id="{88CF2583-54A7-46B8-A74C-6028C6CABEF8}" type="datetime4">
              <a:rPr lang="en-US" smtClean="0"/>
              <a:t>May 12, 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2367" y="1085213"/>
            <a:ext cx="11520898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464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4: 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fld id="{2811EE99-D791-4D9A-8276-2A7146444179}" type="datetime4">
              <a:rPr lang="en-US" smtClean="0"/>
              <a:t>May 12,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1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7616" y="2793573"/>
            <a:ext cx="3296776" cy="1264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479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>
            <a:spLocks noGrp="1"/>
          </p:cNvSpPr>
          <p:nvPr>
            <p:ph type="subTitle" idx="13"/>
          </p:nvPr>
        </p:nvSpPr>
        <p:spPr bwMode="gray">
          <a:xfrm>
            <a:off x="279436" y="1120928"/>
            <a:ext cx="11628348" cy="504000"/>
          </a:xfrm>
        </p:spPr>
        <p:txBody>
          <a:bodyPr lIns="0" tIns="0" rIns="0" bIns="0"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fld id="{604723B6-2C37-4C03-92C2-AA6C4A469955}" type="datetime4">
              <a:rPr lang="en-US" smtClean="0"/>
              <a:t>May 12, 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682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87338" marR="0" indent="-287338" algn="l" defTabSz="914400" rtl="0" eaLnBrk="0" fontAlgn="base" latinLnBrk="0" hangingPunct="0">
              <a:lnSpc>
                <a:spcPts val="3000"/>
              </a:lnSpc>
              <a:spcBef>
                <a:spcPts val="2400"/>
              </a:spcBef>
              <a:spcAft>
                <a:spcPts val="0"/>
              </a:spcAft>
              <a:buClr>
                <a:srgbClr val="BB2332"/>
              </a:buClr>
              <a:buSzTx/>
              <a:buFont typeface="Wingdings" charset="2"/>
              <a:buChar char="§"/>
              <a:tabLst/>
              <a:defRPr>
                <a:solidFill>
                  <a:srgbClr val="000000"/>
                </a:solidFill>
              </a:defRPr>
            </a:lvl1pPr>
            <a:lvl2pPr marL="804863" marR="0" indent="-228600" algn="l" defTabSz="914400" rtl="0" eaLnBrk="0" fontAlgn="base" latinLnBrk="0" hangingPunct="0">
              <a:lnSpc>
                <a:spcPts val="2400"/>
              </a:lnSpc>
              <a:spcBef>
                <a:spcPts val="300"/>
              </a:spcBef>
              <a:spcAft>
                <a:spcPct val="0"/>
              </a:spcAft>
              <a:buClrTx/>
              <a:buSzPct val="80000"/>
              <a:buFont typeface="Wingdings" charset="2"/>
              <a:buChar char="§"/>
              <a:tabLst/>
              <a:defRPr>
                <a:solidFill>
                  <a:schemeClr val="bg2"/>
                </a:solidFill>
              </a:defRPr>
            </a:lvl2pPr>
            <a:lvl3pPr marL="1262063" marR="0" indent="-228600" algn="l" defTabSz="914400" rtl="0" eaLnBrk="0" fontAlgn="base" latinLnBrk="0" hangingPunct="0">
              <a:lnSpc>
                <a:spcPts val="2400"/>
              </a:lnSpc>
              <a:spcBef>
                <a:spcPts val="300"/>
              </a:spcBef>
              <a:spcAft>
                <a:spcPct val="0"/>
              </a:spcAft>
              <a:buClrTx/>
              <a:buSzPct val="80000"/>
              <a:buFont typeface="Wingdings" charset="2"/>
              <a:buChar char="§"/>
              <a:tabLst/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bg2"/>
                </a:solidFill>
              </a:defRPr>
            </a:lvl5pPr>
          </a:lstStyle>
          <a:p>
            <a:pPr marL="287338" marR="0" lvl="0" indent="-287338" algn="l" defTabSz="914400" rtl="0" eaLnBrk="0" fontAlgn="base" latinLnBrk="0" hangingPunct="0">
              <a:lnSpc>
                <a:spcPts val="3000"/>
              </a:lnSpc>
              <a:spcBef>
                <a:spcPts val="2400"/>
              </a:spcBef>
              <a:spcAft>
                <a:spcPts val="0"/>
              </a:spcAft>
              <a:buClr>
                <a:srgbClr val="BB2332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287338" marR="0" lvl="1" indent="-287338" algn="l" defTabSz="914400" rtl="0" eaLnBrk="0" fontAlgn="base" latinLnBrk="0" hangingPunct="0">
              <a:lnSpc>
                <a:spcPts val="3000"/>
              </a:lnSpc>
              <a:spcBef>
                <a:spcPts val="2400"/>
              </a:spcBef>
              <a:spcAft>
                <a:spcPts val="0"/>
              </a:spcAft>
              <a:buClr>
                <a:srgbClr val="BB2332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287338" marR="0" lvl="2" indent="-287338" algn="l" defTabSz="914400" rtl="0" eaLnBrk="0" fontAlgn="base" latinLnBrk="0" hangingPunct="0">
              <a:lnSpc>
                <a:spcPts val="3000"/>
              </a:lnSpc>
              <a:spcBef>
                <a:spcPts val="2400"/>
              </a:spcBef>
              <a:spcAft>
                <a:spcPts val="0"/>
              </a:spcAft>
              <a:buClr>
                <a:srgbClr val="BB2332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rgbClr val="474747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58D7BB-C5F0-C74A-897E-AD5E99CA2D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645015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333264" y="682313"/>
            <a:ext cx="11520000" cy="396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2499782" y="6298397"/>
            <a:ext cx="8490250" cy="500072"/>
          </a:xfrm>
          <a:prstGeom prst="rect">
            <a:avLst/>
          </a:prstGeom>
          <a:noFill/>
        </p:spPr>
        <p:txBody>
          <a:bodyPr vert="horz" lIns="0" tIns="0" rIns="0" bIns="0" rtlCol="0" anchor="ctr">
            <a:noAutofit/>
          </a:bodyPr>
          <a:lstStyle>
            <a:lvl1pPr algn="l" rtl="0">
              <a:defRPr sz="1000">
                <a:solidFill>
                  <a:schemeClr val="accent3"/>
                </a:solidFill>
              </a:defRPr>
            </a:lvl1pPr>
            <a:lvl2pPr marL="0" indent="0">
              <a:defRPr sz="1000">
                <a:solidFill>
                  <a:schemeClr val="accent3"/>
                </a:solidFill>
              </a:defRPr>
            </a:lvl2pPr>
            <a:lvl3pPr marL="0" indent="0">
              <a:defRPr sz="1000">
                <a:solidFill>
                  <a:schemeClr val="accent3"/>
                </a:solidFill>
              </a:defRPr>
            </a:lvl3pPr>
            <a:lvl4pPr marL="0" indent="0">
              <a:defRPr sz="1000">
                <a:solidFill>
                  <a:schemeClr val="accent3"/>
                </a:solidFill>
              </a:defRPr>
            </a:lvl4pPr>
            <a:lvl5pPr marL="0" indent="0">
              <a:defRPr sz="1000">
                <a:solidFill>
                  <a:schemeClr val="accent3"/>
                </a:solidFill>
              </a:defRPr>
            </a:lvl5pPr>
            <a:lvl6pPr marL="0" indent="0">
              <a:defRPr sz="1000">
                <a:solidFill>
                  <a:schemeClr val="accent3"/>
                </a:solidFill>
              </a:defRPr>
            </a:lvl6pPr>
            <a:lvl7pPr marL="0" indent="0">
              <a:defRPr sz="1000">
                <a:solidFill>
                  <a:schemeClr val="accent3"/>
                </a:solidFill>
              </a:defRPr>
            </a:lvl7pPr>
            <a:lvl8pPr marL="0" indent="0">
              <a:defRPr sz="1000">
                <a:solidFill>
                  <a:schemeClr val="accent3"/>
                </a:solidFill>
              </a:defRPr>
            </a:lvl8pPr>
            <a:lvl9pPr marL="0" indent="0">
              <a:defRPr sz="1000">
                <a:solidFill>
                  <a:schemeClr val="accent3"/>
                </a:solidFill>
              </a:defRPr>
            </a:lvl9pPr>
          </a:lstStyle>
          <a:p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gray">
          <a:xfrm>
            <a:off x="332367" y="6489341"/>
            <a:ext cx="1162951" cy="11819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accent3"/>
                </a:solidFill>
              </a:defRPr>
            </a:lvl1pPr>
            <a:lvl2pPr marL="0" indent="0">
              <a:defRPr sz="1000">
                <a:solidFill>
                  <a:schemeClr val="accent3"/>
                </a:solidFill>
              </a:defRPr>
            </a:lvl2pPr>
            <a:lvl3pPr marL="0" indent="0">
              <a:defRPr sz="1000">
                <a:solidFill>
                  <a:schemeClr val="accent3"/>
                </a:solidFill>
              </a:defRPr>
            </a:lvl3pPr>
            <a:lvl4pPr marL="0" indent="0">
              <a:defRPr sz="1000">
                <a:solidFill>
                  <a:schemeClr val="accent3"/>
                </a:solidFill>
              </a:defRPr>
            </a:lvl4pPr>
            <a:lvl5pPr marL="0" indent="0">
              <a:defRPr sz="1000">
                <a:solidFill>
                  <a:schemeClr val="accent3"/>
                </a:solidFill>
              </a:defRPr>
            </a:lvl5pPr>
            <a:lvl6pPr marL="0" indent="0">
              <a:defRPr sz="1000">
                <a:solidFill>
                  <a:schemeClr val="accent3"/>
                </a:solidFill>
              </a:defRPr>
            </a:lvl6pPr>
            <a:lvl7pPr marL="0" indent="0">
              <a:defRPr sz="1000">
                <a:solidFill>
                  <a:schemeClr val="accent3"/>
                </a:solidFill>
              </a:defRPr>
            </a:lvl7pPr>
            <a:lvl8pPr marL="0" indent="0">
              <a:defRPr sz="1000">
                <a:solidFill>
                  <a:schemeClr val="accent3"/>
                </a:solidFill>
              </a:defRPr>
            </a:lvl8pPr>
            <a:lvl9pPr marL="0" indent="0">
              <a:defRPr sz="1000">
                <a:solidFill>
                  <a:schemeClr val="accent3"/>
                </a:solidFill>
              </a:defRPr>
            </a:lvl9pPr>
          </a:lstStyle>
          <a:p>
            <a:fld id="{DAA42BF1-81AB-4815-B6E4-77563C3F2273}" type="datetime4">
              <a:rPr lang="en-US" smtClean="0"/>
              <a:t>May 12, 2022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333264" y="1931194"/>
            <a:ext cx="11520000" cy="398217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798114" y="6488733"/>
            <a:ext cx="676888" cy="118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accent3"/>
                </a:solidFill>
              </a:defRPr>
            </a:lvl1pPr>
            <a:lvl2pPr marL="0" indent="0">
              <a:defRPr sz="1000">
                <a:solidFill>
                  <a:schemeClr val="accent3"/>
                </a:solidFill>
              </a:defRPr>
            </a:lvl2pPr>
            <a:lvl3pPr marL="0" indent="0">
              <a:defRPr sz="1000">
                <a:solidFill>
                  <a:schemeClr val="accent3"/>
                </a:solidFill>
              </a:defRPr>
            </a:lvl3pPr>
            <a:lvl4pPr marL="0" indent="0">
              <a:defRPr sz="1000">
                <a:solidFill>
                  <a:schemeClr val="accent3"/>
                </a:solidFill>
              </a:defRPr>
            </a:lvl4pPr>
            <a:lvl5pPr marL="0" indent="0">
              <a:defRPr sz="1000">
                <a:solidFill>
                  <a:schemeClr val="accent3"/>
                </a:solidFill>
              </a:defRPr>
            </a:lvl5pPr>
            <a:lvl6pPr marL="0" indent="0">
              <a:defRPr sz="1000">
                <a:solidFill>
                  <a:schemeClr val="accent3"/>
                </a:solidFill>
              </a:defRPr>
            </a:lvl6pPr>
            <a:lvl7pPr marL="0" indent="0">
              <a:defRPr sz="1000">
                <a:solidFill>
                  <a:schemeClr val="accent3"/>
                </a:solidFill>
              </a:defRPr>
            </a:lvl7pPr>
            <a:lvl8pPr marL="0" indent="0">
              <a:defRPr sz="1000">
                <a:solidFill>
                  <a:schemeClr val="accent3"/>
                </a:solidFill>
              </a:defRPr>
            </a:lvl8pPr>
            <a:lvl9pPr marL="0" indent="0">
              <a:defRPr sz="1000">
                <a:solidFill>
                  <a:schemeClr val="accent3"/>
                </a:solidFill>
              </a:defRPr>
            </a:lvl9pPr>
          </a:lstStyle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 bwMode="gray">
          <a:xfrm>
            <a:off x="335577" y="6094413"/>
            <a:ext cx="11520000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pSp>
        <p:nvGrpSpPr>
          <p:cNvPr id="68" name="Group 67"/>
          <p:cNvGrpSpPr/>
          <p:nvPr/>
        </p:nvGrpSpPr>
        <p:grpSpPr bwMode="gray">
          <a:xfrm>
            <a:off x="334271" y="6327549"/>
            <a:ext cx="337946" cy="88364"/>
            <a:chOff x="61913" y="5218113"/>
            <a:chExt cx="3138487" cy="820737"/>
          </a:xfrm>
          <a:solidFill>
            <a:schemeClr val="accent3"/>
          </a:solidFill>
        </p:grpSpPr>
        <p:sp>
          <p:nvSpPr>
            <p:cNvPr id="69" name="Freeform 16"/>
            <p:cNvSpPr>
              <a:spLocks noEditPoints="1"/>
            </p:cNvSpPr>
            <p:nvPr userDrawn="1"/>
          </p:nvSpPr>
          <p:spPr bwMode="gray">
            <a:xfrm>
              <a:off x="61913" y="5218113"/>
              <a:ext cx="828675" cy="820737"/>
            </a:xfrm>
            <a:custGeom>
              <a:avLst/>
              <a:gdLst>
                <a:gd name="T0" fmla="*/ 111 w 221"/>
                <a:gd name="T1" fmla="*/ 219 h 219"/>
                <a:gd name="T2" fmla="*/ 53 w 221"/>
                <a:gd name="T3" fmla="*/ 203 h 219"/>
                <a:gd name="T4" fmla="*/ 14 w 221"/>
                <a:gd name="T5" fmla="*/ 163 h 219"/>
                <a:gd name="T6" fmla="*/ 0 w 221"/>
                <a:gd name="T7" fmla="*/ 109 h 219"/>
                <a:gd name="T8" fmla="*/ 15 w 221"/>
                <a:gd name="T9" fmla="*/ 53 h 219"/>
                <a:gd name="T10" fmla="*/ 56 w 221"/>
                <a:gd name="T11" fmla="*/ 14 h 219"/>
                <a:gd name="T12" fmla="*/ 111 w 221"/>
                <a:gd name="T13" fmla="*/ 0 h 219"/>
                <a:gd name="T14" fmla="*/ 168 w 221"/>
                <a:gd name="T15" fmla="*/ 15 h 219"/>
                <a:gd name="T16" fmla="*/ 207 w 221"/>
                <a:gd name="T17" fmla="*/ 55 h 219"/>
                <a:gd name="T18" fmla="*/ 221 w 221"/>
                <a:gd name="T19" fmla="*/ 109 h 219"/>
                <a:gd name="T20" fmla="*/ 206 w 221"/>
                <a:gd name="T21" fmla="*/ 166 h 219"/>
                <a:gd name="T22" fmla="*/ 165 w 221"/>
                <a:gd name="T23" fmla="*/ 205 h 219"/>
                <a:gd name="T24" fmla="*/ 111 w 221"/>
                <a:gd name="T25" fmla="*/ 219 h 219"/>
                <a:gd name="T26" fmla="*/ 111 w 221"/>
                <a:gd name="T27" fmla="*/ 190 h 219"/>
                <a:gd name="T28" fmla="*/ 153 w 221"/>
                <a:gd name="T29" fmla="*/ 180 h 219"/>
                <a:gd name="T30" fmla="*/ 181 w 221"/>
                <a:gd name="T31" fmla="*/ 151 h 219"/>
                <a:gd name="T32" fmla="*/ 191 w 221"/>
                <a:gd name="T33" fmla="*/ 109 h 219"/>
                <a:gd name="T34" fmla="*/ 180 w 221"/>
                <a:gd name="T35" fmla="*/ 67 h 219"/>
                <a:gd name="T36" fmla="*/ 151 w 221"/>
                <a:gd name="T37" fmla="*/ 38 h 219"/>
                <a:gd name="T38" fmla="*/ 111 w 221"/>
                <a:gd name="T39" fmla="*/ 28 h 219"/>
                <a:gd name="T40" fmla="*/ 68 w 221"/>
                <a:gd name="T41" fmla="*/ 39 h 219"/>
                <a:gd name="T42" fmla="*/ 40 w 221"/>
                <a:gd name="T43" fmla="*/ 68 h 219"/>
                <a:gd name="T44" fmla="*/ 31 w 221"/>
                <a:gd name="T45" fmla="*/ 109 h 219"/>
                <a:gd name="T46" fmla="*/ 41 w 221"/>
                <a:gd name="T47" fmla="*/ 152 h 219"/>
                <a:gd name="T48" fmla="*/ 70 w 221"/>
                <a:gd name="T49" fmla="*/ 180 h 219"/>
                <a:gd name="T50" fmla="*/ 111 w 221"/>
                <a:gd name="T51" fmla="*/ 190 h 219"/>
                <a:gd name="T52" fmla="*/ 115 w 221"/>
                <a:gd name="T53" fmla="*/ 50 h 219"/>
                <a:gd name="T54" fmla="*/ 139 w 221"/>
                <a:gd name="T55" fmla="*/ 54 h 219"/>
                <a:gd name="T56" fmla="*/ 156 w 221"/>
                <a:gd name="T57" fmla="*/ 63 h 219"/>
                <a:gd name="T58" fmla="*/ 145 w 221"/>
                <a:gd name="T59" fmla="*/ 85 h 219"/>
                <a:gd name="T60" fmla="*/ 117 w 221"/>
                <a:gd name="T61" fmla="*/ 76 h 219"/>
                <a:gd name="T62" fmla="*/ 93 w 221"/>
                <a:gd name="T63" fmla="*/ 85 h 219"/>
                <a:gd name="T64" fmla="*/ 84 w 221"/>
                <a:gd name="T65" fmla="*/ 110 h 219"/>
                <a:gd name="T66" fmla="*/ 93 w 221"/>
                <a:gd name="T67" fmla="*/ 134 h 219"/>
                <a:gd name="T68" fmla="*/ 117 w 221"/>
                <a:gd name="T69" fmla="*/ 143 h 219"/>
                <a:gd name="T70" fmla="*/ 146 w 221"/>
                <a:gd name="T71" fmla="*/ 132 h 219"/>
                <a:gd name="T72" fmla="*/ 158 w 221"/>
                <a:gd name="T73" fmla="*/ 153 h 219"/>
                <a:gd name="T74" fmla="*/ 140 w 221"/>
                <a:gd name="T75" fmla="*/ 165 h 219"/>
                <a:gd name="T76" fmla="*/ 115 w 221"/>
                <a:gd name="T77" fmla="*/ 169 h 219"/>
                <a:gd name="T78" fmla="*/ 71 w 221"/>
                <a:gd name="T79" fmla="*/ 153 h 219"/>
                <a:gd name="T80" fmla="*/ 54 w 221"/>
                <a:gd name="T81" fmla="*/ 111 h 219"/>
                <a:gd name="T82" fmla="*/ 71 w 221"/>
                <a:gd name="T83" fmla="*/ 67 h 219"/>
                <a:gd name="T84" fmla="*/ 115 w 221"/>
                <a:gd name="T85" fmla="*/ 5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21" h="219">
                  <a:moveTo>
                    <a:pt x="111" y="219"/>
                  </a:moveTo>
                  <a:cubicBezTo>
                    <a:pt x="89" y="219"/>
                    <a:pt x="70" y="214"/>
                    <a:pt x="53" y="203"/>
                  </a:cubicBezTo>
                  <a:cubicBezTo>
                    <a:pt x="36" y="193"/>
                    <a:pt x="23" y="180"/>
                    <a:pt x="14" y="163"/>
                  </a:cubicBezTo>
                  <a:cubicBezTo>
                    <a:pt x="4" y="147"/>
                    <a:pt x="0" y="129"/>
                    <a:pt x="0" y="109"/>
                  </a:cubicBezTo>
                  <a:cubicBezTo>
                    <a:pt x="0" y="88"/>
                    <a:pt x="5" y="70"/>
                    <a:pt x="15" y="53"/>
                  </a:cubicBezTo>
                  <a:cubicBezTo>
                    <a:pt x="25" y="36"/>
                    <a:pt x="39" y="23"/>
                    <a:pt x="56" y="14"/>
                  </a:cubicBezTo>
                  <a:cubicBezTo>
                    <a:pt x="73" y="5"/>
                    <a:pt x="91" y="0"/>
                    <a:pt x="111" y="0"/>
                  </a:cubicBezTo>
                  <a:cubicBezTo>
                    <a:pt x="132" y="0"/>
                    <a:pt x="151" y="5"/>
                    <a:pt x="168" y="15"/>
                  </a:cubicBezTo>
                  <a:cubicBezTo>
                    <a:pt x="185" y="26"/>
                    <a:pt x="198" y="39"/>
                    <a:pt x="207" y="55"/>
                  </a:cubicBezTo>
                  <a:cubicBezTo>
                    <a:pt x="217" y="72"/>
                    <a:pt x="221" y="90"/>
                    <a:pt x="221" y="109"/>
                  </a:cubicBezTo>
                  <a:cubicBezTo>
                    <a:pt x="221" y="130"/>
                    <a:pt x="216" y="149"/>
                    <a:pt x="206" y="166"/>
                  </a:cubicBezTo>
                  <a:cubicBezTo>
                    <a:pt x="196" y="183"/>
                    <a:pt x="182" y="196"/>
                    <a:pt x="165" y="205"/>
                  </a:cubicBezTo>
                  <a:cubicBezTo>
                    <a:pt x="149" y="214"/>
                    <a:pt x="130" y="219"/>
                    <a:pt x="111" y="219"/>
                  </a:cubicBezTo>
                  <a:close/>
                  <a:moveTo>
                    <a:pt x="111" y="190"/>
                  </a:moveTo>
                  <a:cubicBezTo>
                    <a:pt x="127" y="190"/>
                    <a:pt x="141" y="187"/>
                    <a:pt x="153" y="180"/>
                  </a:cubicBezTo>
                  <a:cubicBezTo>
                    <a:pt x="165" y="173"/>
                    <a:pt x="174" y="163"/>
                    <a:pt x="181" y="151"/>
                  </a:cubicBezTo>
                  <a:cubicBezTo>
                    <a:pt x="187" y="139"/>
                    <a:pt x="191" y="125"/>
                    <a:pt x="191" y="109"/>
                  </a:cubicBezTo>
                  <a:cubicBezTo>
                    <a:pt x="191" y="93"/>
                    <a:pt x="187" y="79"/>
                    <a:pt x="180" y="67"/>
                  </a:cubicBezTo>
                  <a:cubicBezTo>
                    <a:pt x="173" y="55"/>
                    <a:pt x="163" y="45"/>
                    <a:pt x="151" y="38"/>
                  </a:cubicBezTo>
                  <a:cubicBezTo>
                    <a:pt x="139" y="32"/>
                    <a:pt x="126" y="28"/>
                    <a:pt x="111" y="28"/>
                  </a:cubicBezTo>
                  <a:cubicBezTo>
                    <a:pt x="95" y="28"/>
                    <a:pt x="81" y="32"/>
                    <a:pt x="68" y="39"/>
                  </a:cubicBezTo>
                  <a:cubicBezTo>
                    <a:pt x="56" y="46"/>
                    <a:pt x="47" y="56"/>
                    <a:pt x="40" y="68"/>
                  </a:cubicBezTo>
                  <a:cubicBezTo>
                    <a:pt x="34" y="80"/>
                    <a:pt x="31" y="94"/>
                    <a:pt x="31" y="109"/>
                  </a:cubicBezTo>
                  <a:cubicBezTo>
                    <a:pt x="31" y="126"/>
                    <a:pt x="34" y="140"/>
                    <a:pt x="41" y="152"/>
                  </a:cubicBezTo>
                  <a:cubicBezTo>
                    <a:pt x="48" y="164"/>
                    <a:pt x="58" y="174"/>
                    <a:pt x="70" y="180"/>
                  </a:cubicBezTo>
                  <a:cubicBezTo>
                    <a:pt x="82" y="187"/>
                    <a:pt x="95" y="190"/>
                    <a:pt x="111" y="190"/>
                  </a:cubicBezTo>
                  <a:close/>
                  <a:moveTo>
                    <a:pt x="115" y="50"/>
                  </a:moveTo>
                  <a:cubicBezTo>
                    <a:pt x="124" y="50"/>
                    <a:pt x="131" y="51"/>
                    <a:pt x="139" y="54"/>
                  </a:cubicBezTo>
                  <a:cubicBezTo>
                    <a:pt x="146" y="56"/>
                    <a:pt x="152" y="59"/>
                    <a:pt x="156" y="63"/>
                  </a:cubicBezTo>
                  <a:cubicBezTo>
                    <a:pt x="145" y="85"/>
                    <a:pt x="145" y="85"/>
                    <a:pt x="145" y="85"/>
                  </a:cubicBezTo>
                  <a:cubicBezTo>
                    <a:pt x="137" y="79"/>
                    <a:pt x="128" y="76"/>
                    <a:pt x="117" y="76"/>
                  </a:cubicBezTo>
                  <a:cubicBezTo>
                    <a:pt x="107" y="76"/>
                    <a:pt x="99" y="79"/>
                    <a:pt x="93" y="85"/>
                  </a:cubicBezTo>
                  <a:cubicBezTo>
                    <a:pt x="87" y="91"/>
                    <a:pt x="84" y="100"/>
                    <a:pt x="84" y="110"/>
                  </a:cubicBezTo>
                  <a:cubicBezTo>
                    <a:pt x="84" y="120"/>
                    <a:pt x="87" y="128"/>
                    <a:pt x="93" y="134"/>
                  </a:cubicBezTo>
                  <a:cubicBezTo>
                    <a:pt x="99" y="140"/>
                    <a:pt x="107" y="143"/>
                    <a:pt x="117" y="143"/>
                  </a:cubicBezTo>
                  <a:cubicBezTo>
                    <a:pt x="129" y="143"/>
                    <a:pt x="138" y="139"/>
                    <a:pt x="146" y="132"/>
                  </a:cubicBezTo>
                  <a:cubicBezTo>
                    <a:pt x="158" y="153"/>
                    <a:pt x="158" y="153"/>
                    <a:pt x="158" y="153"/>
                  </a:cubicBezTo>
                  <a:cubicBezTo>
                    <a:pt x="153" y="158"/>
                    <a:pt x="147" y="162"/>
                    <a:pt x="140" y="165"/>
                  </a:cubicBezTo>
                  <a:cubicBezTo>
                    <a:pt x="132" y="168"/>
                    <a:pt x="124" y="169"/>
                    <a:pt x="115" y="169"/>
                  </a:cubicBezTo>
                  <a:cubicBezTo>
                    <a:pt x="97" y="169"/>
                    <a:pt x="82" y="164"/>
                    <a:pt x="71" y="153"/>
                  </a:cubicBezTo>
                  <a:cubicBezTo>
                    <a:pt x="60" y="142"/>
                    <a:pt x="54" y="128"/>
                    <a:pt x="54" y="111"/>
                  </a:cubicBezTo>
                  <a:cubicBezTo>
                    <a:pt x="54" y="93"/>
                    <a:pt x="60" y="78"/>
                    <a:pt x="71" y="67"/>
                  </a:cubicBezTo>
                  <a:cubicBezTo>
                    <a:pt x="82" y="56"/>
                    <a:pt x="97" y="50"/>
                    <a:pt x="115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70" name="Freeform 17"/>
            <p:cNvSpPr>
              <a:spLocks noEditPoints="1"/>
            </p:cNvSpPr>
            <p:nvPr userDrawn="1"/>
          </p:nvSpPr>
          <p:spPr bwMode="gray">
            <a:xfrm>
              <a:off x="957263" y="5237163"/>
              <a:ext cx="773112" cy="782637"/>
            </a:xfrm>
            <a:custGeom>
              <a:avLst/>
              <a:gdLst>
                <a:gd name="T0" fmla="*/ 305 w 487"/>
                <a:gd name="T1" fmla="*/ 0 h 493"/>
                <a:gd name="T2" fmla="*/ 487 w 487"/>
                <a:gd name="T3" fmla="*/ 493 h 493"/>
                <a:gd name="T4" fmla="*/ 369 w 487"/>
                <a:gd name="T5" fmla="*/ 493 h 493"/>
                <a:gd name="T6" fmla="*/ 336 w 487"/>
                <a:gd name="T7" fmla="*/ 390 h 493"/>
                <a:gd name="T8" fmla="*/ 151 w 487"/>
                <a:gd name="T9" fmla="*/ 390 h 493"/>
                <a:gd name="T10" fmla="*/ 118 w 487"/>
                <a:gd name="T11" fmla="*/ 493 h 493"/>
                <a:gd name="T12" fmla="*/ 0 w 487"/>
                <a:gd name="T13" fmla="*/ 493 h 493"/>
                <a:gd name="T14" fmla="*/ 184 w 487"/>
                <a:gd name="T15" fmla="*/ 0 h 493"/>
                <a:gd name="T16" fmla="*/ 305 w 487"/>
                <a:gd name="T17" fmla="*/ 0 h 493"/>
                <a:gd name="T18" fmla="*/ 180 w 487"/>
                <a:gd name="T19" fmla="*/ 300 h 493"/>
                <a:gd name="T20" fmla="*/ 307 w 487"/>
                <a:gd name="T21" fmla="*/ 300 h 493"/>
                <a:gd name="T22" fmla="*/ 243 w 487"/>
                <a:gd name="T23" fmla="*/ 104 h 493"/>
                <a:gd name="T24" fmla="*/ 180 w 487"/>
                <a:gd name="T25" fmla="*/ 300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7" h="493">
                  <a:moveTo>
                    <a:pt x="305" y="0"/>
                  </a:moveTo>
                  <a:lnTo>
                    <a:pt x="487" y="493"/>
                  </a:lnTo>
                  <a:lnTo>
                    <a:pt x="369" y="493"/>
                  </a:lnTo>
                  <a:lnTo>
                    <a:pt x="336" y="390"/>
                  </a:lnTo>
                  <a:lnTo>
                    <a:pt x="151" y="390"/>
                  </a:lnTo>
                  <a:lnTo>
                    <a:pt x="118" y="493"/>
                  </a:lnTo>
                  <a:lnTo>
                    <a:pt x="0" y="493"/>
                  </a:lnTo>
                  <a:lnTo>
                    <a:pt x="184" y="0"/>
                  </a:lnTo>
                  <a:lnTo>
                    <a:pt x="305" y="0"/>
                  </a:lnTo>
                  <a:close/>
                  <a:moveTo>
                    <a:pt x="180" y="300"/>
                  </a:moveTo>
                  <a:lnTo>
                    <a:pt x="307" y="300"/>
                  </a:lnTo>
                  <a:lnTo>
                    <a:pt x="243" y="104"/>
                  </a:lnTo>
                  <a:lnTo>
                    <a:pt x="18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71" name="Freeform 18"/>
            <p:cNvSpPr>
              <a:spLocks noEditPoints="1"/>
            </p:cNvSpPr>
            <p:nvPr userDrawn="1"/>
          </p:nvSpPr>
          <p:spPr bwMode="gray">
            <a:xfrm>
              <a:off x="1819275" y="5237163"/>
              <a:ext cx="622300" cy="782637"/>
            </a:xfrm>
            <a:custGeom>
              <a:avLst/>
              <a:gdLst>
                <a:gd name="T0" fmla="*/ 0 w 166"/>
                <a:gd name="T1" fmla="*/ 0 h 209"/>
                <a:gd name="T2" fmla="*/ 82 w 166"/>
                <a:gd name="T3" fmla="*/ 0 h 209"/>
                <a:gd name="T4" fmla="*/ 132 w 166"/>
                <a:gd name="T5" fmla="*/ 15 h 209"/>
                <a:gd name="T6" fmla="*/ 150 w 166"/>
                <a:gd name="T7" fmla="*/ 53 h 209"/>
                <a:gd name="T8" fmla="*/ 128 w 166"/>
                <a:gd name="T9" fmla="*/ 94 h 209"/>
                <a:gd name="T10" fmla="*/ 166 w 166"/>
                <a:gd name="T11" fmla="*/ 146 h 209"/>
                <a:gd name="T12" fmla="*/ 146 w 166"/>
                <a:gd name="T13" fmla="*/ 192 h 209"/>
                <a:gd name="T14" fmla="*/ 86 w 166"/>
                <a:gd name="T15" fmla="*/ 209 h 209"/>
                <a:gd name="T16" fmla="*/ 0 w 166"/>
                <a:gd name="T17" fmla="*/ 209 h 209"/>
                <a:gd name="T18" fmla="*/ 0 w 166"/>
                <a:gd name="T19" fmla="*/ 0 h 209"/>
                <a:gd name="T20" fmla="*/ 78 w 166"/>
                <a:gd name="T21" fmla="*/ 81 h 209"/>
                <a:gd name="T22" fmla="*/ 99 w 166"/>
                <a:gd name="T23" fmla="*/ 75 h 209"/>
                <a:gd name="T24" fmla="*/ 106 w 166"/>
                <a:gd name="T25" fmla="*/ 59 h 209"/>
                <a:gd name="T26" fmla="*/ 99 w 166"/>
                <a:gd name="T27" fmla="*/ 42 h 209"/>
                <a:gd name="T28" fmla="*/ 79 w 166"/>
                <a:gd name="T29" fmla="*/ 37 h 209"/>
                <a:gd name="T30" fmla="*/ 46 w 166"/>
                <a:gd name="T31" fmla="*/ 37 h 209"/>
                <a:gd name="T32" fmla="*/ 46 w 166"/>
                <a:gd name="T33" fmla="*/ 81 h 209"/>
                <a:gd name="T34" fmla="*/ 78 w 166"/>
                <a:gd name="T35" fmla="*/ 81 h 209"/>
                <a:gd name="T36" fmla="*/ 84 w 166"/>
                <a:gd name="T37" fmla="*/ 172 h 209"/>
                <a:gd name="T38" fmla="*/ 111 w 166"/>
                <a:gd name="T39" fmla="*/ 165 h 209"/>
                <a:gd name="T40" fmla="*/ 120 w 166"/>
                <a:gd name="T41" fmla="*/ 145 h 209"/>
                <a:gd name="T42" fmla="*/ 111 w 166"/>
                <a:gd name="T43" fmla="*/ 124 h 209"/>
                <a:gd name="T44" fmla="*/ 85 w 166"/>
                <a:gd name="T45" fmla="*/ 117 h 209"/>
                <a:gd name="T46" fmla="*/ 46 w 166"/>
                <a:gd name="T47" fmla="*/ 117 h 209"/>
                <a:gd name="T48" fmla="*/ 46 w 166"/>
                <a:gd name="T49" fmla="*/ 172 h 209"/>
                <a:gd name="T50" fmla="*/ 84 w 166"/>
                <a:gd name="T51" fmla="*/ 172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6" h="209">
                  <a:moveTo>
                    <a:pt x="0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103" y="0"/>
                    <a:pt x="119" y="5"/>
                    <a:pt x="132" y="15"/>
                  </a:cubicBezTo>
                  <a:cubicBezTo>
                    <a:pt x="144" y="24"/>
                    <a:pt x="150" y="37"/>
                    <a:pt x="150" y="53"/>
                  </a:cubicBezTo>
                  <a:cubicBezTo>
                    <a:pt x="150" y="71"/>
                    <a:pt x="143" y="84"/>
                    <a:pt x="128" y="94"/>
                  </a:cubicBezTo>
                  <a:cubicBezTo>
                    <a:pt x="154" y="103"/>
                    <a:pt x="166" y="120"/>
                    <a:pt x="166" y="146"/>
                  </a:cubicBezTo>
                  <a:cubicBezTo>
                    <a:pt x="166" y="166"/>
                    <a:pt x="160" y="182"/>
                    <a:pt x="146" y="192"/>
                  </a:cubicBezTo>
                  <a:cubicBezTo>
                    <a:pt x="132" y="203"/>
                    <a:pt x="112" y="209"/>
                    <a:pt x="86" y="209"/>
                  </a:cubicBezTo>
                  <a:cubicBezTo>
                    <a:pt x="0" y="209"/>
                    <a:pt x="0" y="209"/>
                    <a:pt x="0" y="209"/>
                  </a:cubicBezTo>
                  <a:lnTo>
                    <a:pt x="0" y="0"/>
                  </a:lnTo>
                  <a:close/>
                  <a:moveTo>
                    <a:pt x="78" y="81"/>
                  </a:moveTo>
                  <a:cubicBezTo>
                    <a:pt x="87" y="81"/>
                    <a:pt x="94" y="79"/>
                    <a:pt x="99" y="75"/>
                  </a:cubicBezTo>
                  <a:cubicBezTo>
                    <a:pt x="104" y="71"/>
                    <a:pt x="106" y="66"/>
                    <a:pt x="106" y="59"/>
                  </a:cubicBezTo>
                  <a:cubicBezTo>
                    <a:pt x="106" y="52"/>
                    <a:pt x="104" y="46"/>
                    <a:pt x="99" y="42"/>
                  </a:cubicBezTo>
                  <a:cubicBezTo>
                    <a:pt x="94" y="38"/>
                    <a:pt x="87" y="37"/>
                    <a:pt x="79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81"/>
                    <a:pt x="46" y="81"/>
                    <a:pt x="46" y="81"/>
                  </a:cubicBezTo>
                  <a:lnTo>
                    <a:pt x="78" y="81"/>
                  </a:lnTo>
                  <a:close/>
                  <a:moveTo>
                    <a:pt x="84" y="172"/>
                  </a:moveTo>
                  <a:cubicBezTo>
                    <a:pt x="96" y="172"/>
                    <a:pt x="105" y="169"/>
                    <a:pt x="111" y="165"/>
                  </a:cubicBezTo>
                  <a:cubicBezTo>
                    <a:pt x="117" y="160"/>
                    <a:pt x="120" y="154"/>
                    <a:pt x="120" y="145"/>
                  </a:cubicBezTo>
                  <a:cubicBezTo>
                    <a:pt x="120" y="136"/>
                    <a:pt x="117" y="129"/>
                    <a:pt x="111" y="124"/>
                  </a:cubicBezTo>
                  <a:cubicBezTo>
                    <a:pt x="105" y="119"/>
                    <a:pt x="96" y="117"/>
                    <a:pt x="85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6" y="172"/>
                    <a:pt x="46" y="172"/>
                    <a:pt x="46" y="172"/>
                  </a:cubicBezTo>
                  <a:lnTo>
                    <a:pt x="84" y="1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72" name="Freeform 19"/>
            <p:cNvSpPr>
              <a:spLocks noEditPoints="1"/>
            </p:cNvSpPr>
            <p:nvPr userDrawn="1"/>
          </p:nvSpPr>
          <p:spPr bwMode="gray">
            <a:xfrm>
              <a:off x="2573338" y="5237163"/>
              <a:ext cx="627062" cy="782637"/>
            </a:xfrm>
            <a:custGeom>
              <a:avLst/>
              <a:gdLst>
                <a:gd name="T0" fmla="*/ 0 w 167"/>
                <a:gd name="T1" fmla="*/ 0 h 209"/>
                <a:gd name="T2" fmla="*/ 82 w 167"/>
                <a:gd name="T3" fmla="*/ 0 h 209"/>
                <a:gd name="T4" fmla="*/ 132 w 167"/>
                <a:gd name="T5" fmla="*/ 15 h 209"/>
                <a:gd name="T6" fmla="*/ 150 w 167"/>
                <a:gd name="T7" fmla="*/ 53 h 209"/>
                <a:gd name="T8" fmla="*/ 128 w 167"/>
                <a:gd name="T9" fmla="*/ 94 h 209"/>
                <a:gd name="T10" fmla="*/ 167 w 167"/>
                <a:gd name="T11" fmla="*/ 146 h 209"/>
                <a:gd name="T12" fmla="*/ 146 w 167"/>
                <a:gd name="T13" fmla="*/ 192 h 209"/>
                <a:gd name="T14" fmla="*/ 86 w 167"/>
                <a:gd name="T15" fmla="*/ 209 h 209"/>
                <a:gd name="T16" fmla="*/ 0 w 167"/>
                <a:gd name="T17" fmla="*/ 209 h 209"/>
                <a:gd name="T18" fmla="*/ 0 w 167"/>
                <a:gd name="T19" fmla="*/ 0 h 209"/>
                <a:gd name="T20" fmla="*/ 79 w 167"/>
                <a:gd name="T21" fmla="*/ 81 h 209"/>
                <a:gd name="T22" fmla="*/ 99 w 167"/>
                <a:gd name="T23" fmla="*/ 75 h 209"/>
                <a:gd name="T24" fmla="*/ 106 w 167"/>
                <a:gd name="T25" fmla="*/ 59 h 209"/>
                <a:gd name="T26" fmla="*/ 99 w 167"/>
                <a:gd name="T27" fmla="*/ 42 h 209"/>
                <a:gd name="T28" fmla="*/ 79 w 167"/>
                <a:gd name="T29" fmla="*/ 37 h 209"/>
                <a:gd name="T30" fmla="*/ 46 w 167"/>
                <a:gd name="T31" fmla="*/ 37 h 209"/>
                <a:gd name="T32" fmla="*/ 46 w 167"/>
                <a:gd name="T33" fmla="*/ 81 h 209"/>
                <a:gd name="T34" fmla="*/ 79 w 167"/>
                <a:gd name="T35" fmla="*/ 81 h 209"/>
                <a:gd name="T36" fmla="*/ 84 w 167"/>
                <a:gd name="T37" fmla="*/ 172 h 209"/>
                <a:gd name="T38" fmla="*/ 111 w 167"/>
                <a:gd name="T39" fmla="*/ 165 h 209"/>
                <a:gd name="T40" fmla="*/ 121 w 167"/>
                <a:gd name="T41" fmla="*/ 145 h 209"/>
                <a:gd name="T42" fmla="*/ 111 w 167"/>
                <a:gd name="T43" fmla="*/ 124 h 209"/>
                <a:gd name="T44" fmla="*/ 85 w 167"/>
                <a:gd name="T45" fmla="*/ 117 h 209"/>
                <a:gd name="T46" fmla="*/ 46 w 167"/>
                <a:gd name="T47" fmla="*/ 117 h 209"/>
                <a:gd name="T48" fmla="*/ 46 w 167"/>
                <a:gd name="T49" fmla="*/ 172 h 209"/>
                <a:gd name="T50" fmla="*/ 84 w 167"/>
                <a:gd name="T51" fmla="*/ 172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7" h="209">
                  <a:moveTo>
                    <a:pt x="0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103" y="0"/>
                    <a:pt x="120" y="5"/>
                    <a:pt x="132" y="15"/>
                  </a:cubicBezTo>
                  <a:cubicBezTo>
                    <a:pt x="144" y="24"/>
                    <a:pt x="150" y="37"/>
                    <a:pt x="150" y="53"/>
                  </a:cubicBezTo>
                  <a:cubicBezTo>
                    <a:pt x="150" y="71"/>
                    <a:pt x="143" y="84"/>
                    <a:pt x="128" y="94"/>
                  </a:cubicBezTo>
                  <a:cubicBezTo>
                    <a:pt x="154" y="103"/>
                    <a:pt x="167" y="120"/>
                    <a:pt x="167" y="146"/>
                  </a:cubicBezTo>
                  <a:cubicBezTo>
                    <a:pt x="167" y="166"/>
                    <a:pt x="160" y="182"/>
                    <a:pt x="146" y="192"/>
                  </a:cubicBezTo>
                  <a:cubicBezTo>
                    <a:pt x="132" y="203"/>
                    <a:pt x="112" y="209"/>
                    <a:pt x="86" y="209"/>
                  </a:cubicBezTo>
                  <a:cubicBezTo>
                    <a:pt x="0" y="209"/>
                    <a:pt x="0" y="209"/>
                    <a:pt x="0" y="209"/>
                  </a:cubicBezTo>
                  <a:lnTo>
                    <a:pt x="0" y="0"/>
                  </a:lnTo>
                  <a:close/>
                  <a:moveTo>
                    <a:pt x="79" y="81"/>
                  </a:moveTo>
                  <a:cubicBezTo>
                    <a:pt x="87" y="81"/>
                    <a:pt x="94" y="79"/>
                    <a:pt x="99" y="75"/>
                  </a:cubicBezTo>
                  <a:cubicBezTo>
                    <a:pt x="104" y="71"/>
                    <a:pt x="106" y="66"/>
                    <a:pt x="106" y="59"/>
                  </a:cubicBezTo>
                  <a:cubicBezTo>
                    <a:pt x="106" y="52"/>
                    <a:pt x="104" y="46"/>
                    <a:pt x="99" y="42"/>
                  </a:cubicBezTo>
                  <a:cubicBezTo>
                    <a:pt x="94" y="38"/>
                    <a:pt x="88" y="37"/>
                    <a:pt x="79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81"/>
                    <a:pt x="46" y="81"/>
                    <a:pt x="46" y="81"/>
                  </a:cubicBezTo>
                  <a:lnTo>
                    <a:pt x="79" y="81"/>
                  </a:lnTo>
                  <a:close/>
                  <a:moveTo>
                    <a:pt x="84" y="172"/>
                  </a:moveTo>
                  <a:cubicBezTo>
                    <a:pt x="96" y="172"/>
                    <a:pt x="105" y="169"/>
                    <a:pt x="111" y="165"/>
                  </a:cubicBezTo>
                  <a:cubicBezTo>
                    <a:pt x="118" y="160"/>
                    <a:pt x="121" y="154"/>
                    <a:pt x="121" y="145"/>
                  </a:cubicBezTo>
                  <a:cubicBezTo>
                    <a:pt x="121" y="136"/>
                    <a:pt x="117" y="129"/>
                    <a:pt x="111" y="124"/>
                  </a:cubicBezTo>
                  <a:cubicBezTo>
                    <a:pt x="105" y="119"/>
                    <a:pt x="96" y="117"/>
                    <a:pt x="85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6" y="172"/>
                    <a:pt x="46" y="172"/>
                    <a:pt x="46" y="172"/>
                  </a:cubicBezTo>
                  <a:lnTo>
                    <a:pt x="84" y="1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cxnSp>
        <p:nvCxnSpPr>
          <p:cNvPr id="73" name="Straight Connector 72"/>
          <p:cNvCxnSpPr/>
          <p:nvPr/>
        </p:nvCxnSpPr>
        <p:spPr bwMode="gray">
          <a:xfrm>
            <a:off x="1692854" y="6472543"/>
            <a:ext cx="0" cy="132461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Rectangle 6"/>
          <p:cNvSpPr/>
          <p:nvPr userDrawn="1"/>
        </p:nvSpPr>
        <p:spPr bwMode="gray">
          <a:xfrm>
            <a:off x="242214" y="426352"/>
            <a:ext cx="550971" cy="1583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de-DE" sz="2400" b="1" dirty="0">
                <a:solidFill>
                  <a:schemeClr val="bg2"/>
                </a:solidFill>
              </a:rPr>
              <a:t>—</a:t>
            </a:r>
            <a:endParaRPr lang="en-US" sz="2400" b="1" dirty="0" err="1">
              <a:solidFill>
                <a:schemeClr val="bg2"/>
              </a:solidFill>
            </a:endParaRPr>
          </a:p>
        </p:txBody>
      </p:sp>
      <p:pic>
        <p:nvPicPr>
          <p:cNvPr id="16" name="Picture 19"/>
          <p:cNvPicPr>
            <a:picLocks noChangeAspect="1" noChangeArrowheads="1"/>
          </p:cNvPicPr>
          <p:nvPr userDrawn="1"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5664" y="6393976"/>
            <a:ext cx="507600" cy="194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2401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90" r:id="rId2"/>
    <p:sldLayoutId id="2147483655" r:id="rId3"/>
    <p:sldLayoutId id="2147483656" r:id="rId4"/>
    <p:sldLayoutId id="2147483657" r:id="rId5"/>
    <p:sldLayoutId id="2147483658" r:id="rId6"/>
    <p:sldLayoutId id="2147483653" r:id="rId7"/>
    <p:sldLayoutId id="2147483650" r:id="rId8"/>
    <p:sldLayoutId id="2147483691" r:id="rId9"/>
    <p:sldLayoutId id="2147483661" r:id="rId10"/>
    <p:sldLayoutId id="2147483696" r:id="rId11"/>
    <p:sldLayoutId id="2147483663" r:id="rId12"/>
    <p:sldLayoutId id="2147483662" r:id="rId13"/>
    <p:sldLayoutId id="2147483664" r:id="rId14"/>
    <p:sldLayoutId id="2147483692" r:id="rId15"/>
    <p:sldLayoutId id="2147483693" r:id="rId16"/>
    <p:sldLayoutId id="2147483665" r:id="rId17"/>
    <p:sldLayoutId id="2147483667" r:id="rId18"/>
    <p:sldLayoutId id="2147483668" r:id="rId19"/>
    <p:sldLayoutId id="2147483669" r:id="rId20"/>
    <p:sldLayoutId id="2147483670" r:id="rId21"/>
    <p:sldLayoutId id="2147483700" r:id="rId22"/>
    <p:sldLayoutId id="2147483659" r:id="rId23"/>
    <p:sldLayoutId id="2147483660" r:id="rId24"/>
    <p:sldLayoutId id="2147483694" r:id="rId25"/>
    <p:sldLayoutId id="2147483677" r:id="rId26"/>
    <p:sldLayoutId id="2147483679" r:id="rId27"/>
    <p:sldLayoutId id="2147483680" r:id="rId28"/>
    <p:sldLayoutId id="2147483666" r:id="rId29"/>
    <p:sldLayoutId id="2147483672" r:id="rId30"/>
    <p:sldLayoutId id="2147483673" r:id="rId31"/>
    <p:sldLayoutId id="2147483674" r:id="rId32"/>
    <p:sldLayoutId id="2147483675" r:id="rId33"/>
    <p:sldLayoutId id="2147483676" r:id="rId34"/>
    <p:sldLayoutId id="2147483701" r:id="rId35"/>
    <p:sldLayoutId id="2147483681" r:id="rId36"/>
    <p:sldLayoutId id="2147483682" r:id="rId37"/>
    <p:sldLayoutId id="2147483702" r:id="rId38"/>
    <p:sldLayoutId id="2147483703" r:id="rId39"/>
    <p:sldLayoutId id="2147483699" r:id="rId40"/>
    <p:sldLayoutId id="2147483695" r:id="rId41"/>
    <p:sldLayoutId id="2147483683" r:id="rId42"/>
    <p:sldLayoutId id="2147483684" r:id="rId43"/>
    <p:sldLayoutId id="2147483698" r:id="rId44"/>
    <p:sldLayoutId id="2147483697" r:id="rId45"/>
    <p:sldLayoutId id="2147483685" r:id="rId46"/>
    <p:sldLayoutId id="2147483686" r:id="rId47"/>
    <p:sldLayoutId id="2147483687" r:id="rId48"/>
    <p:sldLayoutId id="2147483688" r:id="rId49"/>
    <p:sldLayoutId id="2147483689" r:id="rId50"/>
    <p:sldLayoutId id="2147483705" r:id="rId51"/>
    <p:sldLayoutId id="2147483651" r:id="rId52"/>
    <p:sldLayoutId id="2147483652" r:id="rId53"/>
    <p:sldLayoutId id="2147483706" r:id="rId54"/>
    <p:sldLayoutId id="2147483707" r:id="rId5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91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91" rtl="0" eaLnBrk="1" latinLnBrk="0" hangingPunct="1">
        <a:spcBef>
          <a:spcPts val="6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180018" indent="-180018" algn="l" defTabSz="914491" rtl="0" eaLnBrk="1" latinLnBrk="0" hangingPunct="1">
        <a:spcBef>
          <a:spcPts val="600"/>
        </a:spcBef>
        <a:buFont typeface="ABBvoiceOffice" panose="020D0603020503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36" indent="-180018" algn="l" defTabSz="914491" rtl="0" eaLnBrk="1" latinLnBrk="0" hangingPunct="1"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360036" indent="-180018" algn="l" defTabSz="914491" rtl="0" eaLnBrk="1" latinLnBrk="0" hangingPunct="1"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360036" indent="-180018" algn="l" defTabSz="914491" rtl="0" eaLnBrk="1" latinLnBrk="0" hangingPunct="1"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360036" indent="-180018" algn="l" defTabSz="914491" rtl="0" eaLnBrk="1" latinLnBrk="0" hangingPunct="1"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360036" indent="-180018" algn="l" defTabSz="914491" rtl="0" eaLnBrk="1" latinLnBrk="0" hangingPunct="1"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60036" indent="-180018" algn="l" defTabSz="914491" rtl="0" eaLnBrk="1" latinLnBrk="0" hangingPunct="1"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36" indent="-180018" algn="l" defTabSz="914491" rtl="0" eaLnBrk="1" latinLnBrk="0" hangingPunct="1"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46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91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37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83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229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74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720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66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218" userDrawn="1">
          <p15:clr>
            <a:srgbClr val="F26B43"/>
          </p15:clr>
        </p15:guide>
        <p15:guide id="2" pos="7469" userDrawn="1">
          <p15:clr>
            <a:srgbClr val="F26B43"/>
          </p15:clr>
        </p15:guide>
        <p15:guide id="3" pos="212" userDrawn="1">
          <p15:clr>
            <a:srgbClr val="F26B43"/>
          </p15:clr>
        </p15:guide>
        <p15:guide id="4" orient="horz" pos="3726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orient="horz" pos="247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image" Target="../media/image10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5.tmp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tmp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tmp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4.jpeg"/><Relationship Id="rId12" Type="http://schemas.openxmlformats.org/officeDocument/2006/relationships/image" Target="../media/image23.sv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13.jpeg"/><Relationship Id="rId5" Type="http://schemas.openxmlformats.org/officeDocument/2006/relationships/image" Target="../media/image12.tmp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7.png"/><Relationship Id="rId1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tmp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4.jpe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13.jpeg"/><Relationship Id="rId5" Type="http://schemas.openxmlformats.org/officeDocument/2006/relationships/image" Target="../media/image12.tmp"/><Relationship Id="rId10" Type="http://schemas.openxmlformats.org/officeDocument/2006/relationships/image" Target="../media/image11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sv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13.jpeg"/><Relationship Id="rId5" Type="http://schemas.openxmlformats.org/officeDocument/2006/relationships/image" Target="../media/image14.jpe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5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CDE3F8B-EFE6-4337-AD8E-DE3BB1BC55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伺服选型</a:t>
            </a:r>
            <a:endParaRPr lang="en-US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E64322D6-39B6-4A9F-96DC-DB10327C8A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目录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EAD3F3A-255D-4C31-A29A-7E6550B02B52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1163638" y="2138363"/>
            <a:ext cx="3681317" cy="3128962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sz="2000" dirty="0"/>
              <a:t>伺服系统的组成</a:t>
            </a:r>
            <a:endParaRPr lang="en-US" altLang="zh-CN" sz="2000" dirty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sz="2000" dirty="0" smtClean="0"/>
              <a:t>选型类型及选型原则</a:t>
            </a:r>
            <a:endParaRPr lang="en-US" altLang="zh-CN" sz="2000" dirty="0" smtClean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sz="2000" dirty="0" smtClean="0"/>
              <a:t>伺服电机</a:t>
            </a:r>
            <a:r>
              <a:rPr lang="zh-CN" altLang="en-US" sz="2000" dirty="0"/>
              <a:t>选型</a:t>
            </a:r>
            <a:endParaRPr lang="en-US" altLang="zh-CN" sz="2000" dirty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sz="2000" dirty="0"/>
              <a:t>伺服驱动器选型</a:t>
            </a:r>
            <a:endParaRPr lang="en-US" altLang="zh-CN" sz="2000" dirty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sz="2000" dirty="0" smtClean="0"/>
              <a:t>选型</a:t>
            </a:r>
            <a:r>
              <a:rPr lang="zh-CN" altLang="en-US" sz="2000" dirty="0"/>
              <a:t>软件介绍</a:t>
            </a:r>
            <a:endParaRPr lang="en-US" altLang="zh-CN" sz="2000" dirty="0"/>
          </a:p>
        </p:txBody>
      </p:sp>
      <p:pic>
        <p:nvPicPr>
          <p:cNvPr id="8" name="图片 7" descr="PR2 电机组合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4955" y="2841377"/>
            <a:ext cx="6187201" cy="2519328"/>
          </a:xfrm>
          <a:prstGeom prst="rect">
            <a:avLst/>
          </a:prstGeom>
        </p:spPr>
      </p:pic>
      <p:pic>
        <p:nvPicPr>
          <p:cNvPr id="9" name="图片 8" descr="C:\Users\Administrator\Desktop\BDHDE.pngBDHDE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087406" y="1856232"/>
            <a:ext cx="2597130" cy="1731318"/>
          </a:xfrm>
          <a:prstGeom prst="rect">
            <a:avLst/>
          </a:prstGeom>
        </p:spPr>
      </p:pic>
      <p:pic>
        <p:nvPicPr>
          <p:cNvPr id="10" name="图片 9" descr="CDHD2 -0062A"/>
          <p:cNvPicPr>
            <a:picLocks noChangeAspect="1"/>
          </p:cNvPicPr>
          <p:nvPr/>
        </p:nvPicPr>
        <p:blipFill>
          <a:blip r:embed="rId4"/>
          <a:srcRect l="21345" r="25873"/>
          <a:stretch>
            <a:fillRect/>
          </a:stretch>
        </p:blipFill>
        <p:spPr>
          <a:xfrm>
            <a:off x="5960530" y="1922185"/>
            <a:ext cx="1227794" cy="1551065"/>
          </a:xfrm>
          <a:prstGeom prst="rect">
            <a:avLst/>
          </a:prstGeom>
        </p:spPr>
      </p:pic>
      <p:pic>
        <p:nvPicPr>
          <p:cNvPr id="11" name="图片 10" descr="CDHD-0062A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8647" y="1792744"/>
            <a:ext cx="2691852" cy="1794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128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>
            <a:extLst>
              <a:ext uri="{FF2B5EF4-FFF2-40B4-BE49-F238E27FC236}">
                <a16:creationId xmlns:a16="http://schemas.microsoft.com/office/drawing/2014/main" id="{3B5CB2B6-0DD9-4B9C-B3E6-0188CA64165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smtClean="0"/>
              <a:t>伺服选型</a:t>
            </a:r>
            <a:endParaRPr lang="en-GB" altLang="zh-CN" sz="1846" dirty="0"/>
          </a:p>
        </p:txBody>
      </p:sp>
      <p:sp>
        <p:nvSpPr>
          <p:cNvPr id="151558" name="Text Box 6">
            <a:extLst>
              <a:ext uri="{FF2B5EF4-FFF2-40B4-BE49-F238E27FC236}">
                <a16:creationId xmlns:a16="http://schemas.microsoft.com/office/drawing/2014/main" id="{ADCC6079-8E01-4F4B-8922-74287843FA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8387" y="2670311"/>
            <a:ext cx="562975" cy="660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zh-CN" altLang="en-US" sz="1477" dirty="0">
                <a:cs typeface="Arial" panose="020B0604020202020204" pitchFamily="34" charset="0"/>
              </a:rPr>
              <a:t>位置</a:t>
            </a:r>
            <a:endParaRPr lang="en-US" altLang="zh-CN" sz="1477" dirty="0"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zh-CN" altLang="en-US" sz="1477" dirty="0">
                <a:cs typeface="Arial" panose="020B0604020202020204" pitchFamily="34" charset="0"/>
              </a:rPr>
              <a:t>设定</a:t>
            </a:r>
            <a:endParaRPr lang="en-GB" altLang="zh-CN" sz="1477" dirty="0">
              <a:cs typeface="Arial" panose="020B0604020202020204" pitchFamily="34" charset="0"/>
            </a:endParaRPr>
          </a:p>
        </p:txBody>
      </p:sp>
      <p:sp>
        <p:nvSpPr>
          <p:cNvPr id="151560" name="Text Box 8">
            <a:extLst>
              <a:ext uri="{FF2B5EF4-FFF2-40B4-BE49-F238E27FC236}">
                <a16:creationId xmlns:a16="http://schemas.microsoft.com/office/drawing/2014/main" id="{C4049493-54A0-4C6A-A525-0F2785725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9077" y="2979893"/>
            <a:ext cx="562975" cy="319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zh-CN" altLang="en-US" sz="1477" dirty="0">
                <a:cs typeface="Arial" panose="020B0604020202020204" pitchFamily="34" charset="0"/>
              </a:rPr>
              <a:t>电流</a:t>
            </a:r>
            <a:endParaRPr lang="en-GB" altLang="zh-CN" sz="1477" dirty="0">
              <a:cs typeface="Arial" panose="020B0604020202020204" pitchFamily="34" charset="0"/>
            </a:endParaRPr>
          </a:p>
        </p:txBody>
      </p:sp>
      <p:sp>
        <p:nvSpPr>
          <p:cNvPr id="151561" name="Rectangle 9">
            <a:extLst>
              <a:ext uri="{FF2B5EF4-FFF2-40B4-BE49-F238E27FC236}">
                <a16:creationId xmlns:a16="http://schemas.microsoft.com/office/drawing/2014/main" id="{6E6E4EB9-912F-4159-A005-6DD8E1DEBE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9430" y="2933094"/>
            <a:ext cx="1425819" cy="748811"/>
          </a:xfrm>
          <a:prstGeom prst="rect">
            <a:avLst/>
          </a:prstGeom>
          <a:noFill/>
          <a:ln w="57150">
            <a:solidFill>
              <a:srgbClr val="FF99CC"/>
            </a:solidFill>
            <a:miter lim="800000"/>
            <a:headEnd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spcBef>
                <a:spcPct val="50000"/>
              </a:spcBef>
            </a:pPr>
            <a:r>
              <a:rPr lang="zh-CN" altLang="en-US" sz="1477" b="1" dirty="0">
                <a:cs typeface="Arial" panose="020B0604020202020204" pitchFamily="34" charset="0"/>
              </a:rPr>
              <a:t>控制器</a:t>
            </a:r>
            <a:endParaRPr lang="fr-FR" altLang="zh-CN" sz="1477" b="1" dirty="0"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51562" name="Rectangle 10">
            <a:extLst>
              <a:ext uri="{FF2B5EF4-FFF2-40B4-BE49-F238E27FC236}">
                <a16:creationId xmlns:a16="http://schemas.microsoft.com/office/drawing/2014/main" id="{43DE39E9-70CB-4721-ADBD-C46C1B687C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9568" y="2933094"/>
            <a:ext cx="1425819" cy="748811"/>
          </a:xfrm>
          <a:prstGeom prst="rect">
            <a:avLst/>
          </a:prstGeom>
          <a:noFill/>
          <a:ln w="57150">
            <a:solidFill>
              <a:srgbClr val="FF00FF"/>
            </a:solidFill>
            <a:miter lim="800000"/>
            <a:headEnd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spcBef>
                <a:spcPct val="50000"/>
              </a:spcBef>
            </a:pPr>
            <a:r>
              <a:rPr lang="zh-CN" altLang="en-US" sz="1477" b="1" dirty="0">
                <a:cs typeface="Arial" panose="020B0604020202020204" pitchFamily="34" charset="0"/>
              </a:rPr>
              <a:t>伺服驱动器</a:t>
            </a:r>
            <a:endParaRPr lang="fr-FR" altLang="zh-CN" sz="1477" b="1" dirty="0"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51563" name="Rectangle 11">
            <a:extLst>
              <a:ext uri="{FF2B5EF4-FFF2-40B4-BE49-F238E27FC236}">
                <a16:creationId xmlns:a16="http://schemas.microsoft.com/office/drawing/2014/main" id="{245395AC-71BB-4F37-A88E-A2E1E250BC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1170" y="2933094"/>
            <a:ext cx="1425820" cy="748811"/>
          </a:xfrm>
          <a:prstGeom prst="rect">
            <a:avLst/>
          </a:prstGeom>
          <a:noFill/>
          <a:ln w="57150">
            <a:solidFill>
              <a:srgbClr val="FFCC00"/>
            </a:solidFill>
            <a:miter lim="800000"/>
            <a:headEnd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spcBef>
                <a:spcPct val="50000"/>
              </a:spcBef>
            </a:pPr>
            <a:r>
              <a:rPr lang="zh-CN" altLang="en-US" sz="1477" b="1" dirty="0">
                <a:cs typeface="Arial" panose="020B0604020202020204" pitchFamily="34" charset="0"/>
              </a:rPr>
              <a:t>电机</a:t>
            </a:r>
            <a:endParaRPr lang="fr-FR" altLang="zh-CN" sz="1477" b="1" dirty="0">
              <a:cs typeface="Arial" panose="020B0604020202020204" pitchFamily="34" charset="0"/>
            </a:endParaRPr>
          </a:p>
        </p:txBody>
      </p:sp>
      <p:sp>
        <p:nvSpPr>
          <p:cNvPr id="151564" name="Line 12">
            <a:extLst>
              <a:ext uri="{FF2B5EF4-FFF2-40B4-BE49-F238E27FC236}">
                <a16:creationId xmlns:a16="http://schemas.microsoft.com/office/drawing/2014/main" id="{6C09784E-CD72-4968-BDD5-EB0E4AB002A1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6475118" y="4313485"/>
            <a:ext cx="1222131" cy="0"/>
          </a:xfrm>
          <a:prstGeom prst="line">
            <a:avLst/>
          </a:prstGeom>
          <a:noFill/>
          <a:ln w="38100">
            <a:solidFill>
              <a:srgbClr val="77777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662"/>
          </a:p>
        </p:txBody>
      </p:sp>
      <p:sp>
        <p:nvSpPr>
          <p:cNvPr id="151565" name="Line 13">
            <a:extLst>
              <a:ext uri="{FF2B5EF4-FFF2-40B4-BE49-F238E27FC236}">
                <a16:creationId xmlns:a16="http://schemas.microsoft.com/office/drawing/2014/main" id="{FB3BD751-441E-465B-9B7F-F69B5135B6E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22314" y="4909897"/>
            <a:ext cx="1078523" cy="0"/>
          </a:xfrm>
          <a:prstGeom prst="line">
            <a:avLst/>
          </a:prstGeom>
          <a:noFill/>
          <a:ln w="38100">
            <a:solidFill>
              <a:srgbClr val="777777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662"/>
          </a:p>
        </p:txBody>
      </p:sp>
      <p:sp>
        <p:nvSpPr>
          <p:cNvPr id="151566" name="Rectangle 14">
            <a:extLst>
              <a:ext uri="{FF2B5EF4-FFF2-40B4-BE49-F238E27FC236}">
                <a16:creationId xmlns:a16="http://schemas.microsoft.com/office/drawing/2014/main" id="{AFD55CC8-5DD1-4A0B-9BBF-048332FB70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4514" y="4569928"/>
            <a:ext cx="1425819" cy="747346"/>
          </a:xfrm>
          <a:prstGeom prst="rect">
            <a:avLst/>
          </a:prstGeom>
          <a:noFill/>
          <a:ln w="57150">
            <a:solidFill>
              <a:srgbClr val="3366FF"/>
            </a:solidFill>
            <a:miter lim="800000"/>
            <a:headEnd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spcBef>
                <a:spcPct val="50000"/>
              </a:spcBef>
            </a:pPr>
            <a:r>
              <a:rPr lang="zh-CN" altLang="en-US" sz="1477" b="1" dirty="0">
                <a:cs typeface="Arial" panose="020B0604020202020204" pitchFamily="34" charset="0"/>
              </a:rPr>
              <a:t>位置反馈</a:t>
            </a:r>
            <a:endParaRPr lang="fr-FR" altLang="zh-CN" sz="1477" b="1" dirty="0"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51567" name="Line 15">
            <a:extLst>
              <a:ext uri="{FF2B5EF4-FFF2-40B4-BE49-F238E27FC236}">
                <a16:creationId xmlns:a16="http://schemas.microsoft.com/office/drawing/2014/main" id="{E4B42F52-76A4-4814-A2D8-6E060CCD6F20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3775879" y="3330213"/>
            <a:ext cx="0" cy="337038"/>
          </a:xfrm>
          <a:prstGeom prst="line">
            <a:avLst/>
          </a:prstGeom>
          <a:noFill/>
          <a:ln w="38100">
            <a:solidFill>
              <a:srgbClr val="777777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662"/>
          </a:p>
        </p:txBody>
      </p:sp>
      <p:sp>
        <p:nvSpPr>
          <p:cNvPr id="151568" name="Line 16">
            <a:extLst>
              <a:ext uri="{FF2B5EF4-FFF2-40B4-BE49-F238E27FC236}">
                <a16:creationId xmlns:a16="http://schemas.microsoft.com/office/drawing/2014/main" id="{6021FF97-7378-45C8-A560-67EE0BCC4494}"/>
              </a:ext>
            </a:extLst>
          </p:cNvPr>
          <p:cNvSpPr>
            <a:spLocks noChangeShapeType="1"/>
          </p:cNvSpPr>
          <p:nvPr/>
        </p:nvSpPr>
        <p:spPr bwMode="auto">
          <a:xfrm>
            <a:off x="3607359" y="4906966"/>
            <a:ext cx="943708" cy="0"/>
          </a:xfrm>
          <a:prstGeom prst="line">
            <a:avLst/>
          </a:prstGeom>
          <a:noFill/>
          <a:ln w="38100">
            <a:solidFill>
              <a:srgbClr val="77777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662"/>
          </a:p>
        </p:txBody>
      </p:sp>
      <p:sp>
        <p:nvSpPr>
          <p:cNvPr id="151569" name="Rectangle 17">
            <a:extLst>
              <a:ext uri="{FF2B5EF4-FFF2-40B4-BE49-F238E27FC236}">
                <a16:creationId xmlns:a16="http://schemas.microsoft.com/office/drawing/2014/main" id="{798D3A70-968B-4450-9421-BBFD5A4DA3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2260" y="2938955"/>
            <a:ext cx="1425819" cy="747346"/>
          </a:xfrm>
          <a:prstGeom prst="rect">
            <a:avLst/>
          </a:prstGeom>
          <a:noFill/>
          <a:ln w="57150">
            <a:solidFill>
              <a:srgbClr val="996633"/>
            </a:solidFill>
            <a:miter lim="800000"/>
            <a:headEnd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spcBef>
                <a:spcPct val="50000"/>
              </a:spcBef>
            </a:pPr>
            <a:r>
              <a:rPr lang="zh-CN" altLang="en-US" sz="1477" b="1" dirty="0">
                <a:cs typeface="Arial" panose="020B0604020202020204" pitchFamily="34" charset="0"/>
              </a:rPr>
              <a:t>机械负载</a:t>
            </a:r>
            <a:endParaRPr lang="fr-FR" altLang="zh-CN" sz="1477" b="1" dirty="0"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51570" name="Line 18">
            <a:extLst>
              <a:ext uri="{FF2B5EF4-FFF2-40B4-BE49-F238E27FC236}">
                <a16:creationId xmlns:a16="http://schemas.microsoft.com/office/drawing/2014/main" id="{4EF853A6-A807-4355-BD3F-1C19EC13BB20}"/>
              </a:ext>
            </a:extLst>
          </p:cNvPr>
          <p:cNvSpPr>
            <a:spLocks noChangeShapeType="1"/>
          </p:cNvSpPr>
          <p:nvPr/>
        </p:nvSpPr>
        <p:spPr bwMode="auto">
          <a:xfrm>
            <a:off x="3154556" y="3311164"/>
            <a:ext cx="789843" cy="1465"/>
          </a:xfrm>
          <a:prstGeom prst="line">
            <a:avLst/>
          </a:prstGeom>
          <a:noFill/>
          <a:ln w="38100">
            <a:solidFill>
              <a:srgbClr val="777777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662"/>
          </a:p>
        </p:txBody>
      </p:sp>
      <p:sp>
        <p:nvSpPr>
          <p:cNvPr id="151571" name="Line 19">
            <a:extLst>
              <a:ext uri="{FF2B5EF4-FFF2-40B4-BE49-F238E27FC236}">
                <a16:creationId xmlns:a16="http://schemas.microsoft.com/office/drawing/2014/main" id="{D7D3218F-C596-4280-A45A-E33D92E0AB16}"/>
              </a:ext>
            </a:extLst>
          </p:cNvPr>
          <p:cNvSpPr>
            <a:spLocks noChangeShapeType="1"/>
          </p:cNvSpPr>
          <p:nvPr/>
        </p:nvSpPr>
        <p:spPr bwMode="auto">
          <a:xfrm>
            <a:off x="5427367" y="3311164"/>
            <a:ext cx="822080" cy="1465"/>
          </a:xfrm>
          <a:prstGeom prst="line">
            <a:avLst/>
          </a:prstGeom>
          <a:noFill/>
          <a:ln w="38100">
            <a:solidFill>
              <a:srgbClr val="777777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662"/>
          </a:p>
        </p:txBody>
      </p:sp>
      <p:sp>
        <p:nvSpPr>
          <p:cNvPr id="151572" name="Line 20">
            <a:extLst>
              <a:ext uri="{FF2B5EF4-FFF2-40B4-BE49-F238E27FC236}">
                <a16:creationId xmlns:a16="http://schemas.microsoft.com/office/drawing/2014/main" id="{1B3BF2D9-9026-4F8A-82F6-D16F5A87FF79}"/>
              </a:ext>
            </a:extLst>
          </p:cNvPr>
          <p:cNvSpPr>
            <a:spLocks noChangeShapeType="1"/>
          </p:cNvSpPr>
          <p:nvPr/>
        </p:nvSpPr>
        <p:spPr bwMode="auto">
          <a:xfrm>
            <a:off x="7700179" y="3308232"/>
            <a:ext cx="822081" cy="0"/>
          </a:xfrm>
          <a:prstGeom prst="line">
            <a:avLst/>
          </a:prstGeom>
          <a:noFill/>
          <a:ln w="38100">
            <a:solidFill>
              <a:srgbClr val="777777"/>
            </a:solidFill>
            <a:prstDash val="dash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662"/>
          </a:p>
        </p:txBody>
      </p:sp>
      <p:sp>
        <p:nvSpPr>
          <p:cNvPr id="151573" name="Text Box 21">
            <a:extLst>
              <a:ext uri="{FF2B5EF4-FFF2-40B4-BE49-F238E27FC236}">
                <a16:creationId xmlns:a16="http://schemas.microsoft.com/office/drawing/2014/main" id="{E713EF75-8DCA-4168-ABD1-32A4596628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2259" y="2084495"/>
            <a:ext cx="1400908" cy="546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zh-CN" altLang="en-US" sz="1477" dirty="0">
                <a:cs typeface="Arial" panose="020B0604020202020204" pitchFamily="34" charset="0"/>
              </a:rPr>
              <a:t>扭矩</a:t>
            </a:r>
            <a:r>
              <a:rPr lang="en-US" altLang="zh-CN" sz="1477" dirty="0">
                <a:cs typeface="Arial" panose="020B0604020202020204" pitchFamily="34" charset="0"/>
              </a:rPr>
              <a:t>/</a:t>
            </a:r>
            <a:r>
              <a:rPr lang="zh-CN" altLang="en-US" sz="1477" dirty="0">
                <a:cs typeface="Arial" panose="020B0604020202020204" pitchFamily="34" charset="0"/>
              </a:rPr>
              <a:t>速度</a:t>
            </a:r>
            <a:r>
              <a:rPr lang="en-US" altLang="zh-CN" sz="1477" dirty="0">
                <a:cs typeface="Arial" panose="020B0604020202020204" pitchFamily="34" charset="0"/>
              </a:rPr>
              <a:t>/</a:t>
            </a:r>
            <a:r>
              <a:rPr lang="zh-CN" altLang="en-US" sz="1477" dirty="0">
                <a:cs typeface="Arial" panose="020B0604020202020204" pitchFamily="34" charset="0"/>
              </a:rPr>
              <a:t>位置</a:t>
            </a:r>
            <a:endParaRPr lang="en-GB" altLang="zh-CN" sz="1477" dirty="0">
              <a:cs typeface="Arial" panose="020B0604020202020204" pitchFamily="34" charset="0"/>
            </a:endParaRPr>
          </a:p>
        </p:txBody>
      </p:sp>
      <p:sp>
        <p:nvSpPr>
          <p:cNvPr id="151574" name="Line 22">
            <a:extLst>
              <a:ext uri="{FF2B5EF4-FFF2-40B4-BE49-F238E27FC236}">
                <a16:creationId xmlns:a16="http://schemas.microsoft.com/office/drawing/2014/main" id="{5D3C9FDA-7B64-485C-916B-D73392DE9BAF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2920827" y="4205780"/>
            <a:ext cx="1408234" cy="0"/>
          </a:xfrm>
          <a:prstGeom prst="line">
            <a:avLst/>
          </a:prstGeom>
          <a:noFill/>
          <a:ln w="38100">
            <a:solidFill>
              <a:srgbClr val="77777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662"/>
          </a:p>
        </p:txBody>
      </p:sp>
      <p:pic>
        <p:nvPicPr>
          <p:cNvPr id="151575" name="Picture 23">
            <a:extLst>
              <a:ext uri="{FF2B5EF4-FFF2-40B4-BE49-F238E27FC236}">
                <a16:creationId xmlns:a16="http://schemas.microsoft.com/office/drawing/2014/main" id="{C08998BB-9D28-40B5-A482-AAA8611962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670" y="4093678"/>
            <a:ext cx="640374" cy="423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E0441380-AD40-4F40-8653-F2FB68E4E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8722" y="2064031"/>
            <a:ext cx="970716" cy="735621"/>
          </a:xfrm>
          <a:prstGeom prst="rect">
            <a:avLst/>
          </a:prstGeom>
        </p:spPr>
      </p:pic>
      <p:sp>
        <p:nvSpPr>
          <p:cNvPr id="33" name="Line 12">
            <a:extLst>
              <a:ext uri="{FF2B5EF4-FFF2-40B4-BE49-F238E27FC236}">
                <a16:creationId xmlns:a16="http://schemas.microsoft.com/office/drawing/2014/main" id="{6C09784E-CD72-4968-BDD5-EB0E4AB002A1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8300596" y="4671512"/>
            <a:ext cx="1900082" cy="1"/>
          </a:xfrm>
          <a:prstGeom prst="line">
            <a:avLst/>
          </a:prstGeom>
          <a:noFill/>
          <a:ln w="38100">
            <a:solidFill>
              <a:srgbClr val="00B0F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662"/>
          </a:p>
        </p:txBody>
      </p:sp>
      <p:sp>
        <p:nvSpPr>
          <p:cNvPr id="35" name="Line 16">
            <a:extLst>
              <a:ext uri="{FF2B5EF4-FFF2-40B4-BE49-F238E27FC236}">
                <a16:creationId xmlns:a16="http://schemas.microsoft.com/office/drawing/2014/main" id="{6021FF97-7378-45C8-A560-67EE0BCC4494}"/>
              </a:ext>
            </a:extLst>
          </p:cNvPr>
          <p:cNvSpPr>
            <a:spLocks noChangeShapeType="1"/>
          </p:cNvSpPr>
          <p:nvPr/>
        </p:nvSpPr>
        <p:spPr bwMode="auto">
          <a:xfrm>
            <a:off x="3624944" y="5621553"/>
            <a:ext cx="5625694" cy="0"/>
          </a:xfrm>
          <a:prstGeom prst="line">
            <a:avLst/>
          </a:prstGeom>
          <a:noFill/>
          <a:ln w="38100">
            <a:solidFill>
              <a:srgbClr val="00B0F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662"/>
          </a:p>
        </p:txBody>
      </p:sp>
      <p:sp>
        <p:nvSpPr>
          <p:cNvPr id="36" name="Line 22">
            <a:extLst>
              <a:ext uri="{FF2B5EF4-FFF2-40B4-BE49-F238E27FC236}">
                <a16:creationId xmlns:a16="http://schemas.microsoft.com/office/drawing/2014/main" id="{5D3C9FDA-7B64-485C-916B-D73392DE9BAF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3250216" y="5268599"/>
            <a:ext cx="749456" cy="1"/>
          </a:xfrm>
          <a:prstGeom prst="line">
            <a:avLst/>
          </a:prstGeom>
          <a:noFill/>
          <a:ln w="38100">
            <a:solidFill>
              <a:srgbClr val="00B0F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662"/>
          </a:p>
        </p:txBody>
      </p:sp>
      <p:sp>
        <p:nvSpPr>
          <p:cNvPr id="2" name="Rectangle 1"/>
          <p:cNvSpPr/>
          <p:nvPr/>
        </p:nvSpPr>
        <p:spPr bwMode="gray">
          <a:xfrm>
            <a:off x="7686991" y="5131254"/>
            <a:ext cx="1305657" cy="65809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zh-CN" altLang="en-US" sz="1400" b="1" dirty="0">
                <a:solidFill>
                  <a:schemeClr val="tx1"/>
                </a:solidFill>
              </a:rPr>
              <a:t>直线光栅尺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EF6436-E5C8-4896-85BD-51806F12EC22}"/>
              </a:ext>
            </a:extLst>
          </p:cNvPr>
          <p:cNvSpPr txBox="1"/>
          <p:nvPr/>
        </p:nvSpPr>
        <p:spPr bwMode="gray">
          <a:xfrm>
            <a:off x="7928777" y="4761338"/>
            <a:ext cx="822082" cy="348121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r>
              <a:rPr lang="zh-CN" altLang="en-US" sz="1400" dirty="0"/>
              <a:t>双闭环</a:t>
            </a:r>
            <a:endParaRPr lang="en-US" sz="1400" dirty="0" err="1"/>
          </a:p>
        </p:txBody>
      </p:sp>
      <p:sp>
        <p:nvSpPr>
          <p:cNvPr id="34" name="Subtitle 1">
            <a:extLst>
              <a:ext uri="{FF2B5EF4-FFF2-40B4-BE49-F238E27FC236}">
                <a16:creationId xmlns:a16="http://schemas.microsoft.com/office/drawing/2014/main" id="{7D56204A-E0F6-4CC8-9C0C-15F01413409B}"/>
              </a:ext>
            </a:extLst>
          </p:cNvPr>
          <p:cNvSpPr txBox="1">
            <a:spLocks/>
          </p:cNvSpPr>
          <p:nvPr/>
        </p:nvSpPr>
        <p:spPr>
          <a:xfrm>
            <a:off x="279436" y="1313604"/>
            <a:ext cx="11628348" cy="598852"/>
          </a:xfrm>
          <a:prstGeom prst="rect">
            <a:avLst/>
          </a:prstGeom>
        </p:spPr>
        <p:txBody>
          <a:bodyPr/>
          <a:lstStyle>
            <a:lvl1pPr marL="0" indent="0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18" indent="-180018" algn="l" defTabSz="914491" rtl="0" eaLnBrk="1" latinLnBrk="0" hangingPunct="1">
              <a:spcBef>
                <a:spcPts val="600"/>
              </a:spcBef>
              <a:buFont typeface="ABBvoiceOffice" panose="020D0603020503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36" indent="-180018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36" indent="-180018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36" indent="-180018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36" indent="-180018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36" indent="-180018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36" indent="-180018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36" indent="-180018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伺服系统的组成</a:t>
            </a:r>
            <a:endParaRPr lang="en-GB" dirty="0"/>
          </a:p>
        </p:txBody>
      </p:sp>
      <p:pic>
        <p:nvPicPr>
          <p:cNvPr id="38" name="图片 37" descr="softMC70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4037" y="1501557"/>
            <a:ext cx="967955" cy="1222054"/>
          </a:xfrm>
          <a:prstGeom prst="rect">
            <a:avLst/>
          </a:prstGeom>
        </p:spPr>
      </p:pic>
      <p:pic>
        <p:nvPicPr>
          <p:cNvPr id="29" name="图片 28" descr="CDHD2 -0062A"/>
          <p:cNvPicPr>
            <a:picLocks noChangeAspect="1"/>
          </p:cNvPicPr>
          <p:nvPr/>
        </p:nvPicPr>
        <p:blipFill>
          <a:blip r:embed="rId6"/>
          <a:srcRect l="21345" r="25873"/>
          <a:stretch>
            <a:fillRect/>
          </a:stretch>
        </p:blipFill>
        <p:spPr>
          <a:xfrm>
            <a:off x="4192017" y="1482011"/>
            <a:ext cx="1163187" cy="1469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872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5" grpId="0" animBg="1"/>
      <p:bldP spid="36" grpId="0" animBg="1"/>
      <p:bldP spid="2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伺服选型</a:t>
            </a:r>
            <a:endParaRPr lang="en-GB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选型流程</a:t>
            </a:r>
            <a:endParaRPr lang="en-GB" dirty="0"/>
          </a:p>
        </p:txBody>
      </p:sp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653" y="2129291"/>
            <a:ext cx="2332432" cy="1142416"/>
          </a:xfrm>
          <a:prstGeom prst="rect">
            <a:avLst/>
          </a:prstGeom>
        </p:spPr>
      </p:pic>
      <p:pic>
        <p:nvPicPr>
          <p:cNvPr id="8" name="Picture 8" descr="http://pimg.tradeindia.com/00266929/b/0/-Servo-Motor.jp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78" t="29211" r="20627" b="31736"/>
          <a:stretch/>
        </p:blipFill>
        <p:spPr bwMode="auto">
          <a:xfrm>
            <a:off x="3822714" y="2038527"/>
            <a:ext cx="1619321" cy="111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www.wittenstein-us.com/uploads/images/Wittenstein-alpha-SP+2009-s3.jp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473" y="2097226"/>
            <a:ext cx="1585248" cy="1056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ular Callout 12"/>
          <p:cNvSpPr/>
          <p:nvPr/>
        </p:nvSpPr>
        <p:spPr bwMode="gray">
          <a:xfrm>
            <a:off x="9988772" y="3630401"/>
            <a:ext cx="2065974" cy="2429855"/>
          </a:xfrm>
          <a:prstGeom prst="wedgeRectCallout">
            <a:avLst>
              <a:gd name="adj1" fmla="val -6464"/>
              <a:gd name="adj2" fmla="val -68523"/>
            </a:avLst>
          </a:prstGeom>
          <a:solidFill>
            <a:schemeClr val="accent3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953" tIns="71953" rIns="71953" bIns="7195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1099"/>
              </a:spcBef>
              <a:buClr>
                <a:schemeClr val="bg1"/>
              </a:buClr>
              <a:buSzPct val="70000"/>
            </a:pPr>
            <a:r>
              <a:rPr lang="zh-CN" altLang="en-U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负载</a:t>
            </a:r>
            <a:endParaRPr lang="en-US" altLang="zh-CN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550" indent="-285550">
              <a:spcBef>
                <a:spcPts val="1099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总负载惯量</a:t>
            </a:r>
            <a:endParaRPr lang="en-US" altLang="zh-CN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550" indent="-285550">
              <a:spcBef>
                <a:spcPts val="1099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由移动质量和机械结构决定</a:t>
            </a:r>
            <a:endParaRPr lang="en-GB" sz="1599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Picture 13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033" y="2181893"/>
            <a:ext cx="2163897" cy="1037213"/>
          </a:xfrm>
          <a:prstGeom prst="rect">
            <a:avLst/>
          </a:prstGeom>
        </p:spPr>
      </p:pic>
      <p:sp>
        <p:nvSpPr>
          <p:cNvPr id="15" name="Rectangular Callout 14"/>
          <p:cNvSpPr/>
          <p:nvPr/>
        </p:nvSpPr>
        <p:spPr bwMode="gray">
          <a:xfrm>
            <a:off x="7863499" y="3630401"/>
            <a:ext cx="2040347" cy="2429855"/>
          </a:xfrm>
          <a:prstGeom prst="wedgeRectCallout">
            <a:avLst>
              <a:gd name="adj1" fmla="val 4777"/>
              <a:gd name="adj2" fmla="val -68140"/>
            </a:avLst>
          </a:prstGeom>
          <a:solidFill>
            <a:schemeClr val="accent3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953" tIns="71953" rIns="71953" bIns="7195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600"/>
              </a:spcBef>
              <a:buClr>
                <a:schemeClr val="bg1"/>
              </a:buClr>
              <a:buSzPct val="70000"/>
            </a:pPr>
            <a:r>
              <a:rPr lang="zh-CN" altLang="en-U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运动曲线</a:t>
            </a:r>
            <a:endParaRPr lang="en-US" altLang="zh-CN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spcBef>
                <a:spcPts val="6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速度时间曲线</a:t>
            </a:r>
            <a:endParaRPr lang="en-US" altLang="zh-CN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spcBef>
                <a:spcPts val="6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最大速度和加减速</a:t>
            </a:r>
            <a:endParaRPr lang="en-US" altLang="zh-CN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spcBef>
                <a:spcPts val="6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工作周期</a:t>
            </a:r>
            <a:endParaRPr lang="en-GB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ular Callout 15"/>
          <p:cNvSpPr/>
          <p:nvPr/>
        </p:nvSpPr>
        <p:spPr bwMode="gray">
          <a:xfrm>
            <a:off x="5898173" y="3640637"/>
            <a:ext cx="1880398" cy="2419619"/>
          </a:xfrm>
          <a:prstGeom prst="wedgeRectCallout">
            <a:avLst>
              <a:gd name="adj1" fmla="val -23855"/>
              <a:gd name="adj2" fmla="val -75601"/>
            </a:avLst>
          </a:prstGeom>
          <a:solidFill>
            <a:schemeClr val="accent3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953" tIns="71953" rIns="71953" bIns="7195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600"/>
              </a:spcBef>
              <a:buClr>
                <a:schemeClr val="tx2"/>
              </a:buClr>
              <a:buSzPct val="70000"/>
            </a:pPr>
            <a:r>
              <a:rPr lang="zh-CN" altLang="en-US" sz="1599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减速机</a:t>
            </a:r>
            <a:r>
              <a:rPr lang="en-GB" sz="1599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285550" indent="-285550">
              <a:spcBef>
                <a:spcPts val="6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减速比</a:t>
            </a:r>
            <a:endParaRPr lang="en-US" altLang="zh-CN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550" indent="-285550">
              <a:spcBef>
                <a:spcPts val="6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减速机惯量</a:t>
            </a:r>
            <a:endParaRPr lang="en-US" altLang="zh-CN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550" indent="-285550">
              <a:spcBef>
                <a:spcPts val="6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反射负载惯量</a:t>
            </a:r>
            <a:endParaRPr lang="en-US" altLang="zh-CN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550" indent="-285550">
              <a:spcBef>
                <a:spcPts val="6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输入转速</a:t>
            </a:r>
            <a:endParaRPr lang="en-US" altLang="zh-CN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550" indent="-285550">
              <a:spcBef>
                <a:spcPts val="6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输入</a:t>
            </a:r>
            <a:r>
              <a:rPr lang="en-GB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rms</a:t>
            </a:r>
            <a:r>
              <a:rPr lang="en-GB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zh-CN" altLang="en-U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均方根转矩</a:t>
            </a:r>
            <a:endParaRPr lang="en-US" altLang="zh-CN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550" indent="-285550">
              <a:spcBef>
                <a:spcPts val="6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输入峰值转矩</a:t>
            </a:r>
            <a:endParaRPr lang="en-GB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ular Callout 16"/>
          <p:cNvSpPr/>
          <p:nvPr/>
        </p:nvSpPr>
        <p:spPr bwMode="gray">
          <a:xfrm>
            <a:off x="4068500" y="3640637"/>
            <a:ext cx="1744747" cy="2419619"/>
          </a:xfrm>
          <a:prstGeom prst="wedgeRectCallout">
            <a:avLst>
              <a:gd name="adj1" fmla="val -7937"/>
              <a:gd name="adj2" fmla="val -75454"/>
            </a:avLst>
          </a:prstGeom>
          <a:solidFill>
            <a:schemeClr val="accent3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953" tIns="71953" rIns="71953" bIns="7195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600"/>
              </a:spcBef>
              <a:buClr>
                <a:schemeClr val="tx2"/>
              </a:buClr>
              <a:buSzPct val="70000"/>
            </a:pPr>
            <a:r>
              <a:rPr lang="zh-CN" altLang="en-US" sz="1599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电机</a:t>
            </a:r>
            <a:r>
              <a:rPr lang="en-GB" sz="1599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285550" indent="-285550">
              <a:spcBef>
                <a:spcPts val="6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转速</a:t>
            </a:r>
            <a:r>
              <a:rPr lang="en-GB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285550" indent="-285550">
              <a:spcBef>
                <a:spcPts val="6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额定转矩</a:t>
            </a:r>
            <a:endParaRPr lang="en-US" altLang="zh-CN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550" indent="-285550">
              <a:spcBef>
                <a:spcPts val="6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最大转矩</a:t>
            </a:r>
            <a:endParaRPr lang="en-US" altLang="zh-CN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550" indent="-285550">
              <a:spcBef>
                <a:spcPts val="6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电机惯量</a:t>
            </a:r>
            <a:endParaRPr lang="en-GB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ular Callout 17"/>
          <p:cNvSpPr/>
          <p:nvPr/>
        </p:nvSpPr>
        <p:spPr bwMode="gray">
          <a:xfrm>
            <a:off x="2056408" y="3630005"/>
            <a:ext cx="1927164" cy="2430251"/>
          </a:xfrm>
          <a:prstGeom prst="wedgeRectCallout">
            <a:avLst>
              <a:gd name="adj1" fmla="val -4313"/>
              <a:gd name="adj2" fmla="val -66692"/>
            </a:avLst>
          </a:prstGeom>
          <a:solidFill>
            <a:schemeClr val="accent3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953" tIns="71953" rIns="71953" bIns="7195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600"/>
              </a:spcBef>
              <a:buClr>
                <a:schemeClr val="bg1"/>
              </a:buClr>
              <a:buSzPct val="70000"/>
            </a:pPr>
            <a:r>
              <a:rPr lang="zh-CN" altLang="en-U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驱动器</a:t>
            </a:r>
            <a:endParaRPr lang="en-US" altLang="zh-CN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550" indent="-285550">
              <a:spcBef>
                <a:spcPts val="6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输入电压</a:t>
            </a:r>
            <a:endParaRPr lang="en-US" altLang="zh-CN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550" indent="-285550">
              <a:spcBef>
                <a:spcPts val="6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额定</a:t>
            </a:r>
            <a:r>
              <a:rPr lang="en-US" altLang="zh-CN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zh-CN" alt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最大电流</a:t>
            </a:r>
            <a:endParaRPr lang="en-US" altLang="zh-CN" sz="1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550" indent="-285550">
              <a:spcBef>
                <a:spcPts val="6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IO</a:t>
            </a:r>
            <a:endParaRPr lang="en-GB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550" indent="-285550">
              <a:spcBef>
                <a:spcPts val="6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通讯</a:t>
            </a:r>
            <a:r>
              <a:rPr lang="zh-CN" alt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接口</a:t>
            </a:r>
            <a:endParaRPr lang="en-GB" sz="1599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ular Callout 18"/>
          <p:cNvSpPr/>
          <p:nvPr/>
        </p:nvSpPr>
        <p:spPr bwMode="gray">
          <a:xfrm>
            <a:off x="133831" y="3644209"/>
            <a:ext cx="1837651" cy="2416047"/>
          </a:xfrm>
          <a:prstGeom prst="wedgeRectCallout">
            <a:avLst>
              <a:gd name="adj1" fmla="val -3199"/>
              <a:gd name="adj2" fmla="val -76225"/>
            </a:avLst>
          </a:prstGeom>
          <a:solidFill>
            <a:schemeClr val="accent3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953" tIns="71953" rIns="71953" bIns="7195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600"/>
              </a:spcBef>
              <a:buClr>
                <a:schemeClr val="bg1"/>
              </a:buClr>
              <a:buSzPct val="70000"/>
            </a:pPr>
            <a:r>
              <a:rPr lang="zh-CN" altLang="en-U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控制器</a:t>
            </a:r>
            <a:endParaRPr lang="en-US" altLang="zh-CN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spcBef>
                <a:spcPts val="6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轴数</a:t>
            </a:r>
            <a:endParaRPr lang="en-US" altLang="zh-CN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spcBef>
                <a:spcPts val="6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IO</a:t>
            </a:r>
            <a:r>
              <a:rPr lang="zh-CN" altLang="en-U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数量</a:t>
            </a:r>
            <a:endParaRPr lang="en-GB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spcBef>
                <a:spcPts val="600"/>
              </a:spcBef>
              <a:buClr>
                <a:schemeClr val="bg1"/>
              </a:buClr>
              <a:buSzPct val="70000"/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通讯接口要求</a:t>
            </a:r>
            <a:endParaRPr lang="en-GB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Pentagon 19"/>
          <p:cNvSpPr/>
          <p:nvPr/>
        </p:nvSpPr>
        <p:spPr bwMode="gray">
          <a:xfrm flipH="1">
            <a:off x="576069" y="1601694"/>
            <a:ext cx="11289015" cy="348913"/>
          </a:xfrm>
          <a:prstGeom prst="homePlate">
            <a:avLst/>
          </a:prstGeom>
          <a:solidFill>
            <a:schemeClr val="tx2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953" tIns="71953" rIns="71953" bIns="7195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>
              <a:spcBef>
                <a:spcPts val="1099"/>
              </a:spcBef>
              <a:buClr>
                <a:schemeClr val="tx2"/>
              </a:buClr>
              <a:buSzPct val="70000"/>
            </a:pPr>
            <a:r>
              <a:rPr lang="en-GB" sz="1599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START HERE</a:t>
            </a:r>
          </a:p>
        </p:txBody>
      </p:sp>
      <p:pic>
        <p:nvPicPr>
          <p:cNvPr id="23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871" y="1985266"/>
            <a:ext cx="755909" cy="1222054"/>
          </a:xfrm>
          <a:prstGeom prst="rect">
            <a:avLst/>
          </a:prstGeom>
        </p:spPr>
      </p:pic>
      <p:pic>
        <p:nvPicPr>
          <p:cNvPr id="24" name="图片 23" descr="softMC70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3827" y="1887320"/>
            <a:ext cx="967955" cy="1222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101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伺服选型</a:t>
            </a:r>
            <a:endParaRPr lang="en-GB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参数选型</a:t>
            </a:r>
            <a:endParaRPr lang="en-GB" dirty="0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0C26D90-6520-4E26-92D7-CC3C91F1851B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5453063"/>
            <a:ext cx="11520488" cy="460375"/>
          </a:xfrm>
        </p:spPr>
        <p:txBody>
          <a:bodyPr/>
          <a:lstStyle/>
          <a:p>
            <a:r>
              <a:rPr lang="zh-CN" altLang="en-US" dirty="0" smtClean="0">
                <a:solidFill>
                  <a:srgbClr val="00B050"/>
                </a:solidFill>
              </a:rPr>
              <a:t>    常见</a:t>
            </a:r>
            <a:r>
              <a:rPr lang="zh-CN" altLang="en-US" dirty="0">
                <a:solidFill>
                  <a:srgbClr val="00B050"/>
                </a:solidFill>
              </a:rPr>
              <a:t>的就是这种选型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8024BE-80AA-4E31-8372-0F8DE71EAD7A}"/>
              </a:ext>
            </a:extLst>
          </p:cNvPr>
          <p:cNvSpPr/>
          <p:nvPr/>
        </p:nvSpPr>
        <p:spPr bwMode="gray">
          <a:xfrm>
            <a:off x="2349442" y="1990902"/>
            <a:ext cx="2603058" cy="12808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err="1"/>
          </a:p>
        </p:txBody>
      </p:sp>
      <p:pic>
        <p:nvPicPr>
          <p:cNvPr id="22" name="Picture 21" descr="Screen Clipping">
            <a:extLst>
              <a:ext uri="{FF2B5EF4-FFF2-40B4-BE49-F238E27FC236}">
                <a16:creationId xmlns:a16="http://schemas.microsoft.com/office/drawing/2014/main" id="{0AAF59AF-2E7C-4D49-AB8B-D011D7C0BF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935" y="2069463"/>
            <a:ext cx="2332432" cy="1142416"/>
          </a:xfrm>
          <a:prstGeom prst="rect">
            <a:avLst/>
          </a:prstGeom>
        </p:spPr>
      </p:pic>
      <p:pic>
        <p:nvPicPr>
          <p:cNvPr id="23" name="Picture 8" descr="http://pimg.tradeindia.com/00266929/b/0/-Servo-Motor.jpg">
            <a:extLst>
              <a:ext uri="{FF2B5EF4-FFF2-40B4-BE49-F238E27FC236}">
                <a16:creationId xmlns:a16="http://schemas.microsoft.com/office/drawing/2014/main" id="{510E8613-9080-4E04-A66D-B07F820A2DBB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78" t="29211" r="20627" b="31736"/>
          <a:stretch/>
        </p:blipFill>
        <p:spPr bwMode="auto">
          <a:xfrm>
            <a:off x="3821919" y="2038527"/>
            <a:ext cx="1115251" cy="111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http://www.wittenstein-us.com/uploads/images/Wittenstein-alpha-SP+2009-s3.jpg">
            <a:extLst>
              <a:ext uri="{FF2B5EF4-FFF2-40B4-BE49-F238E27FC236}">
                <a16:creationId xmlns:a16="http://schemas.microsoft.com/office/drawing/2014/main" id="{F0E88128-78AD-4527-969E-6828D573A8AD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687" y="2080744"/>
            <a:ext cx="1585248" cy="1056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 descr="Screen Clipping">
            <a:extLst>
              <a:ext uri="{FF2B5EF4-FFF2-40B4-BE49-F238E27FC236}">
                <a16:creationId xmlns:a16="http://schemas.microsoft.com/office/drawing/2014/main" id="{772149AE-0F6E-4E41-A3C4-073047F984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8230" y="4255653"/>
            <a:ext cx="2163897" cy="1037213"/>
          </a:xfrm>
          <a:prstGeom prst="rect">
            <a:avLst/>
          </a:prstGeom>
        </p:spPr>
      </p:pic>
      <p:sp>
        <p:nvSpPr>
          <p:cNvPr id="28" name="Pentagon 19">
            <a:extLst>
              <a:ext uri="{FF2B5EF4-FFF2-40B4-BE49-F238E27FC236}">
                <a16:creationId xmlns:a16="http://schemas.microsoft.com/office/drawing/2014/main" id="{188AD9B3-7AD7-4E0B-A38C-B64069204A9A}"/>
              </a:ext>
            </a:extLst>
          </p:cNvPr>
          <p:cNvSpPr/>
          <p:nvPr/>
        </p:nvSpPr>
        <p:spPr bwMode="gray">
          <a:xfrm flipH="1">
            <a:off x="575273" y="1601693"/>
            <a:ext cx="8573094" cy="348913"/>
          </a:xfrm>
          <a:prstGeom prst="homePlate">
            <a:avLst/>
          </a:prstGeom>
          <a:solidFill>
            <a:schemeClr val="tx2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953" tIns="71953" rIns="71953" bIns="7195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>
              <a:spcBef>
                <a:spcPts val="1099"/>
              </a:spcBef>
              <a:buClr>
                <a:schemeClr val="tx2"/>
              </a:buClr>
              <a:buSzPct val="70000"/>
            </a:pPr>
            <a:r>
              <a:rPr lang="en-GB" sz="1599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START HERE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29E7FC-5334-47CB-AAF2-4613B698FF28}"/>
              </a:ext>
            </a:extLst>
          </p:cNvPr>
          <p:cNvSpPr txBox="1"/>
          <p:nvPr/>
        </p:nvSpPr>
        <p:spPr bwMode="gray">
          <a:xfrm>
            <a:off x="2223250" y="4450691"/>
            <a:ext cx="3152618" cy="803289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400" dirty="0"/>
              <a:t>替换选型</a:t>
            </a:r>
            <a:endParaRPr lang="en-US" altLang="zh-CN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400" dirty="0"/>
              <a:t>机械设计已完成，选择伺服系统</a:t>
            </a:r>
            <a:endParaRPr lang="en-US" altLang="zh-CN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400" dirty="0"/>
              <a:t>设备改造</a:t>
            </a:r>
            <a:endParaRPr lang="en-US" sz="1400" dirty="0" err="1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EAAEEF2-B8B7-4998-9158-5F95D76E5C4E}"/>
              </a:ext>
            </a:extLst>
          </p:cNvPr>
          <p:cNvSpPr txBox="1"/>
          <p:nvPr/>
        </p:nvSpPr>
        <p:spPr bwMode="gray">
          <a:xfrm>
            <a:off x="1291957" y="3955210"/>
            <a:ext cx="4581525" cy="446398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r>
              <a:rPr lang="zh-CN" altLang="en-US" sz="1400" dirty="0"/>
              <a:t>参数选型：根据转速、扭矩、惯量等选型参数直接选型。</a:t>
            </a:r>
            <a:endParaRPr lang="en-US" sz="1400" dirty="0" err="1"/>
          </a:p>
        </p:txBody>
      </p:sp>
      <p:pic>
        <p:nvPicPr>
          <p:cNvPr id="41" name="Graphic 40" descr="Head with gears">
            <a:extLst>
              <a:ext uri="{FF2B5EF4-FFF2-40B4-BE49-F238E27FC236}">
                <a16:creationId xmlns:a16="http://schemas.microsoft.com/office/drawing/2014/main" id="{87D2D8D2-6428-48B8-881A-CC805D38E4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286875" y="4341907"/>
            <a:ext cx="914400" cy="914400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20AE152E-E01A-4890-BCA2-B65339C54C17}"/>
              </a:ext>
            </a:extLst>
          </p:cNvPr>
          <p:cNvSpPr txBox="1"/>
          <p:nvPr/>
        </p:nvSpPr>
        <p:spPr bwMode="gray">
          <a:xfrm>
            <a:off x="10201275" y="4751666"/>
            <a:ext cx="1390650" cy="381000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r>
              <a:rPr lang="zh-CN" altLang="en-US" sz="1400" dirty="0">
                <a:solidFill>
                  <a:schemeClr val="bg2"/>
                </a:solidFill>
              </a:rPr>
              <a:t>单位分别是什么？</a:t>
            </a:r>
            <a:endParaRPr lang="en-US" sz="1400" dirty="0" err="1">
              <a:solidFill>
                <a:schemeClr val="bg2"/>
              </a:solidFill>
            </a:endParaRPr>
          </a:p>
        </p:txBody>
      </p:sp>
      <p:pic>
        <p:nvPicPr>
          <p:cNvPr id="18" name="Picture 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871" y="1985266"/>
            <a:ext cx="755909" cy="1222054"/>
          </a:xfrm>
          <a:prstGeom prst="rect">
            <a:avLst/>
          </a:prstGeom>
        </p:spPr>
      </p:pic>
      <p:pic>
        <p:nvPicPr>
          <p:cNvPr id="19" name="图片 18" descr="softMC70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33827" y="1887320"/>
            <a:ext cx="967955" cy="1222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54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伺服选型</a:t>
            </a:r>
            <a:endParaRPr lang="en-GB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设计选型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5DAC50-E7BC-4EAF-A10F-28CD94DAEFA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5453063"/>
            <a:ext cx="11520488" cy="460375"/>
          </a:xfrm>
        </p:spPr>
        <p:txBody>
          <a:bodyPr/>
          <a:lstStyle/>
          <a:p>
            <a:r>
              <a:rPr lang="zh-CN" altLang="en-US" b="1" dirty="0" smtClean="0">
                <a:solidFill>
                  <a:srgbClr val="00B050"/>
                </a:solidFill>
              </a:rPr>
              <a:t>   一般</a:t>
            </a:r>
            <a:r>
              <a:rPr lang="zh-CN" altLang="en-US" b="1" dirty="0">
                <a:solidFill>
                  <a:srgbClr val="00B050"/>
                </a:solidFill>
              </a:rPr>
              <a:t>由机械设计人员进行设计选型，机械电气配合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8024BE-80AA-4E31-8372-0F8DE71EAD7A}"/>
              </a:ext>
            </a:extLst>
          </p:cNvPr>
          <p:cNvSpPr/>
          <p:nvPr/>
        </p:nvSpPr>
        <p:spPr bwMode="gray">
          <a:xfrm>
            <a:off x="2349441" y="1990902"/>
            <a:ext cx="3252927" cy="13904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err="1"/>
          </a:p>
        </p:txBody>
      </p:sp>
      <p:pic>
        <p:nvPicPr>
          <p:cNvPr id="22" name="Picture 21" descr="Screen Clipping">
            <a:extLst>
              <a:ext uri="{FF2B5EF4-FFF2-40B4-BE49-F238E27FC236}">
                <a16:creationId xmlns:a16="http://schemas.microsoft.com/office/drawing/2014/main" id="{0AAF59AF-2E7C-4D49-AB8B-D011D7C0BF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1859" y="2129291"/>
            <a:ext cx="2332432" cy="1142416"/>
          </a:xfrm>
          <a:prstGeom prst="rect">
            <a:avLst/>
          </a:prstGeom>
        </p:spPr>
      </p:pic>
      <p:pic>
        <p:nvPicPr>
          <p:cNvPr id="23" name="Picture 8" descr="http://pimg.tradeindia.com/00266929/b/0/-Servo-Motor.jpg">
            <a:extLst>
              <a:ext uri="{FF2B5EF4-FFF2-40B4-BE49-F238E27FC236}">
                <a16:creationId xmlns:a16="http://schemas.microsoft.com/office/drawing/2014/main" id="{510E8613-9080-4E04-A66D-B07F820A2DBB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78" t="29211" r="20627" b="31736"/>
          <a:stretch/>
        </p:blipFill>
        <p:spPr bwMode="auto">
          <a:xfrm>
            <a:off x="3821919" y="2038527"/>
            <a:ext cx="1619321" cy="111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http://www.wittenstein-us.com/uploads/images/Wittenstein-alpha-SP+2009-s3.jpg">
            <a:extLst>
              <a:ext uri="{FF2B5EF4-FFF2-40B4-BE49-F238E27FC236}">
                <a16:creationId xmlns:a16="http://schemas.microsoft.com/office/drawing/2014/main" id="{F0E88128-78AD-4527-969E-6828D573A8AD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5679" y="2097226"/>
            <a:ext cx="1585248" cy="1056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 descr="Screen Clipping">
            <a:extLst>
              <a:ext uri="{FF2B5EF4-FFF2-40B4-BE49-F238E27FC236}">
                <a16:creationId xmlns:a16="http://schemas.microsoft.com/office/drawing/2014/main" id="{772149AE-0F6E-4E41-A3C4-073047F984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4238" y="2181892"/>
            <a:ext cx="2163897" cy="1037213"/>
          </a:xfrm>
          <a:prstGeom prst="rect">
            <a:avLst/>
          </a:prstGeom>
        </p:spPr>
      </p:pic>
      <p:sp>
        <p:nvSpPr>
          <p:cNvPr id="28" name="Pentagon 19">
            <a:extLst>
              <a:ext uri="{FF2B5EF4-FFF2-40B4-BE49-F238E27FC236}">
                <a16:creationId xmlns:a16="http://schemas.microsoft.com/office/drawing/2014/main" id="{188AD9B3-7AD7-4E0B-A38C-B64069204A9A}"/>
              </a:ext>
            </a:extLst>
          </p:cNvPr>
          <p:cNvSpPr/>
          <p:nvPr/>
        </p:nvSpPr>
        <p:spPr bwMode="gray">
          <a:xfrm flipH="1">
            <a:off x="575274" y="1601693"/>
            <a:ext cx="11289015" cy="348913"/>
          </a:xfrm>
          <a:prstGeom prst="homePlate">
            <a:avLst/>
          </a:prstGeom>
          <a:solidFill>
            <a:schemeClr val="tx2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953" tIns="71953" rIns="71953" bIns="7195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>
              <a:spcBef>
                <a:spcPts val="1099"/>
              </a:spcBef>
              <a:buClr>
                <a:schemeClr val="tx2"/>
              </a:buClr>
              <a:buSzPct val="70000"/>
            </a:pPr>
            <a:r>
              <a:rPr lang="en-GB" sz="1599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START HERE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DB7714-D997-48B6-86FB-383EB7D8DEA4}"/>
              </a:ext>
            </a:extLst>
          </p:cNvPr>
          <p:cNvSpPr txBox="1"/>
          <p:nvPr/>
        </p:nvSpPr>
        <p:spPr bwMode="gray">
          <a:xfrm>
            <a:off x="2349441" y="4987766"/>
            <a:ext cx="1708209" cy="355309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400" dirty="0"/>
              <a:t>新研发设备</a:t>
            </a:r>
            <a:endParaRPr lang="en-US" sz="1400" dirty="0" err="1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7CC2E5-D2CE-4ECC-885E-0122A3366D4F}"/>
              </a:ext>
            </a:extLst>
          </p:cNvPr>
          <p:cNvSpPr txBox="1"/>
          <p:nvPr/>
        </p:nvSpPr>
        <p:spPr bwMode="gray">
          <a:xfrm>
            <a:off x="2406590" y="3651007"/>
            <a:ext cx="9444043" cy="1375368"/>
          </a:xfrm>
          <a:prstGeom prst="rect">
            <a:avLst/>
          </a:prstGeom>
          <a:noFill/>
        </p:spPr>
        <p:txBody>
          <a:bodyPr wrap="none" lIns="72000" tIns="72000" rIns="72000" bIns="72000" rtlCol="0">
            <a:noAutofit/>
          </a:bodyPr>
          <a:lstStyle/>
          <a:p>
            <a:r>
              <a:rPr lang="zh-CN" altLang="en-US" sz="1400" dirty="0"/>
              <a:t>设计选型：</a:t>
            </a:r>
            <a:endParaRPr lang="en-US" altLang="zh-CN" sz="1400" dirty="0"/>
          </a:p>
          <a:p>
            <a:r>
              <a:rPr lang="zh-CN" altLang="en-US" sz="1400" dirty="0"/>
              <a:t>根据机械末端位置、速度、精度、动态特性要求</a:t>
            </a:r>
            <a:endParaRPr lang="en-US" altLang="zh-CN" sz="1400" dirty="0"/>
          </a:p>
          <a:p>
            <a:r>
              <a:rPr lang="zh-CN" altLang="en-US" sz="1400" dirty="0"/>
              <a:t>传动机构选择</a:t>
            </a:r>
            <a:endParaRPr lang="en-US" altLang="zh-CN" sz="1400" dirty="0"/>
          </a:p>
          <a:p>
            <a:r>
              <a:rPr lang="zh-CN" altLang="en-US" sz="1400" dirty="0"/>
              <a:t>系统摩擦、加工</a:t>
            </a:r>
            <a:r>
              <a:rPr lang="en-US" altLang="zh-CN" sz="1400" dirty="0"/>
              <a:t>&amp;</a:t>
            </a:r>
            <a:r>
              <a:rPr lang="zh-CN" altLang="en-US" sz="1400" dirty="0"/>
              <a:t>装配精度</a:t>
            </a:r>
            <a:r>
              <a:rPr lang="en-US" altLang="zh-CN" sz="1400" dirty="0"/>
              <a:t>…</a:t>
            </a:r>
          </a:p>
          <a:p>
            <a:endParaRPr lang="en-US" altLang="zh-CN" sz="1400" dirty="0"/>
          </a:p>
          <a:p>
            <a:r>
              <a:rPr lang="zh-CN" altLang="en-US" sz="1400" dirty="0"/>
              <a:t>计算得出对伺服电机转速、扭矩和惯量的要求</a:t>
            </a:r>
            <a:endParaRPr lang="en-US" altLang="zh-CN" sz="1400" dirty="0"/>
          </a:p>
          <a:p>
            <a:endParaRPr lang="en-US" altLang="zh-CN" sz="1400" dirty="0"/>
          </a:p>
          <a:p>
            <a:endParaRPr lang="en-US" sz="1400" dirty="0" err="1"/>
          </a:p>
        </p:txBody>
      </p:sp>
      <p:pic>
        <p:nvPicPr>
          <p:cNvPr id="16" name="Picture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871" y="1985266"/>
            <a:ext cx="755909" cy="1222054"/>
          </a:xfrm>
          <a:prstGeom prst="rect">
            <a:avLst/>
          </a:prstGeom>
        </p:spPr>
      </p:pic>
      <p:pic>
        <p:nvPicPr>
          <p:cNvPr id="17" name="图片 16" descr="softMC70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3827" y="1887320"/>
            <a:ext cx="967955" cy="1222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07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ECA9B05-AC15-4889-A494-666F465AD0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伺服选型</a:t>
            </a:r>
            <a:endParaRPr lang="en-US" dirty="0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F74F9E39-6F70-43E1-BBEA-670EE439C9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伺服电机选型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687CB43-596E-4EF8-B67D-28DCC236FCF4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1930400"/>
            <a:ext cx="5605463" cy="252413"/>
          </a:xfrm>
        </p:spPr>
        <p:txBody>
          <a:bodyPr/>
          <a:lstStyle/>
          <a:p>
            <a:r>
              <a:rPr lang="zh-CN" altLang="en-US" dirty="0"/>
              <a:t>选型原则和参数</a:t>
            </a:r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103996B4-6D1E-4E13-A3C7-6E5E2208EBDB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0" y="2317750"/>
            <a:ext cx="5605463" cy="3594100"/>
          </a:xfrm>
        </p:spPr>
        <p:txBody>
          <a:bodyPr/>
          <a:lstStyle/>
          <a:p>
            <a:pPr lvl="0"/>
            <a:r>
              <a:rPr lang="zh-CN" altLang="en-US" dirty="0"/>
              <a:t>选型原则</a:t>
            </a:r>
            <a:endParaRPr lang="en-US" altLang="zh-CN" dirty="0"/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zh-CN" altLang="en-US" dirty="0"/>
              <a:t>连续工作时的电机转速</a:t>
            </a:r>
            <a:r>
              <a:rPr lang="en-US" dirty="0"/>
              <a:t>&lt;</a:t>
            </a:r>
            <a:r>
              <a:rPr lang="zh-CN" altLang="en-US" dirty="0"/>
              <a:t>电机额定速度</a:t>
            </a:r>
            <a:endParaRPr lang="en-US" dirty="0"/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zh-CN" altLang="en-US" dirty="0"/>
              <a:t>连续工作扭矩</a:t>
            </a:r>
            <a:r>
              <a:rPr lang="en-US" dirty="0"/>
              <a:t>&lt;</a:t>
            </a:r>
            <a:r>
              <a:rPr lang="zh-CN" altLang="en-US" dirty="0"/>
              <a:t>伺服电机额定扭矩</a:t>
            </a:r>
            <a:endParaRPr lang="en-US" dirty="0"/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zh-CN" altLang="en-US" dirty="0"/>
              <a:t>瞬时最大扭矩</a:t>
            </a:r>
            <a:r>
              <a:rPr lang="en-US" dirty="0"/>
              <a:t>&lt;</a:t>
            </a:r>
            <a:r>
              <a:rPr lang="zh-CN" altLang="en-US" dirty="0"/>
              <a:t>伺服电机最大扭矩</a:t>
            </a:r>
            <a:r>
              <a:rPr lang="en-US" dirty="0"/>
              <a:t>(</a:t>
            </a:r>
            <a:r>
              <a:rPr lang="zh-CN" altLang="en-US" dirty="0"/>
              <a:t>加速时</a:t>
            </a:r>
            <a:r>
              <a:rPr lang="en-US" dirty="0"/>
              <a:t>)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zh-CN" altLang="en-US" dirty="0"/>
              <a:t>惯量比</a:t>
            </a:r>
            <a:r>
              <a:rPr lang="en-US" dirty="0"/>
              <a:t>: </a:t>
            </a:r>
            <a:r>
              <a:rPr lang="zh-CN" altLang="en-US" dirty="0"/>
              <a:t>根据设备动态性能要求，确定合适的惯量比</a:t>
            </a:r>
            <a:endParaRPr lang="en-US" altLang="zh-CN" dirty="0"/>
          </a:p>
          <a:p>
            <a:pPr marL="285750" lvl="0" indent="-285750">
              <a:buFont typeface="Wingdings" panose="05000000000000000000" pitchFamily="2" charset="2"/>
              <a:buChar char="q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/>
              <a:t>转矩（扭矩）</a:t>
            </a:r>
            <a:endParaRPr lang="en-US" altLang="zh-CN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/>
              <a:t>转速</a:t>
            </a:r>
            <a:endParaRPr lang="en-US" altLang="zh-CN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/>
              <a:t>转动惯量</a:t>
            </a:r>
            <a:endParaRPr lang="en-US" altLang="zh-CN" dirty="0"/>
          </a:p>
          <a:p>
            <a:pPr lvl="0"/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E1EE357-B6B5-4B0E-9810-7BE4FAAE753D}"/>
              </a:ext>
            </a:extLst>
          </p:cNvPr>
          <p:cNvSpPr txBox="1"/>
          <p:nvPr/>
        </p:nvSpPr>
        <p:spPr bwMode="gray">
          <a:xfrm>
            <a:off x="332367" y="5086350"/>
            <a:ext cx="5605200" cy="825765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r>
              <a:rPr lang="zh-CN" altLang="en-US" sz="1400" dirty="0"/>
              <a:t>无论是参数选型还是设计选型，都是通过这三个直接选择电机！</a:t>
            </a:r>
            <a:endParaRPr lang="en-US" altLang="zh-CN" sz="1400" dirty="0"/>
          </a:p>
          <a:p>
            <a:endParaRPr lang="en-US" sz="1400" dirty="0"/>
          </a:p>
          <a:p>
            <a:r>
              <a:rPr lang="zh-CN" altLang="en-US" sz="1400" dirty="0"/>
              <a:t>其他因素： 抱闸、编码器类型及精度、品牌等</a:t>
            </a:r>
            <a:endParaRPr lang="en-US" sz="1400" dirty="0" err="1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3109682"/>
              </p:ext>
            </p:extLst>
          </p:nvPr>
        </p:nvGraphicFramePr>
        <p:xfrm>
          <a:off x="5404513" y="199438"/>
          <a:ext cx="6196083" cy="655152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2320474">
                  <a:extLst>
                    <a:ext uri="{9D8B030D-6E8A-4147-A177-3AD203B41FA5}">
                      <a16:colId xmlns:a16="http://schemas.microsoft.com/office/drawing/2014/main" val="2858312438"/>
                    </a:ext>
                  </a:extLst>
                </a:gridCol>
                <a:gridCol w="796789">
                  <a:extLst>
                    <a:ext uri="{9D8B030D-6E8A-4147-A177-3AD203B41FA5}">
                      <a16:colId xmlns:a16="http://schemas.microsoft.com/office/drawing/2014/main" val="1326996648"/>
                    </a:ext>
                  </a:extLst>
                </a:gridCol>
                <a:gridCol w="978513">
                  <a:extLst>
                    <a:ext uri="{9D8B030D-6E8A-4147-A177-3AD203B41FA5}">
                      <a16:colId xmlns:a16="http://schemas.microsoft.com/office/drawing/2014/main" val="425686706"/>
                    </a:ext>
                  </a:extLst>
                </a:gridCol>
                <a:gridCol w="1067626">
                  <a:extLst>
                    <a:ext uri="{9D8B030D-6E8A-4147-A177-3AD203B41FA5}">
                      <a16:colId xmlns:a16="http://schemas.microsoft.com/office/drawing/2014/main" val="2147929413"/>
                    </a:ext>
                  </a:extLst>
                </a:gridCol>
                <a:gridCol w="1032681">
                  <a:extLst>
                    <a:ext uri="{9D8B030D-6E8A-4147-A177-3AD203B41FA5}">
                      <a16:colId xmlns:a16="http://schemas.microsoft.com/office/drawing/2014/main" val="4272046691"/>
                    </a:ext>
                  </a:extLst>
                </a:gridCol>
              </a:tblGrid>
              <a:tr h="43412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u="none" strike="noStrike">
                          <a:effectLst/>
                        </a:rPr>
                        <a:t>　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u="none" strike="noStrike">
                          <a:effectLst/>
                        </a:rPr>
                        <a:t>　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u="none" strike="noStrike">
                          <a:effectLst/>
                        </a:rPr>
                        <a:t>　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PH2-R04A230</a:t>
                      </a:r>
                      <a:endParaRPr lang="en-US" sz="1400" b="1" i="0" u="none" strike="noStrike">
                        <a:solidFill>
                          <a:srgbClr val="147663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effectLst/>
                        </a:rPr>
                        <a:t>PH2-R04B230</a:t>
                      </a:r>
                      <a:endParaRPr lang="en-US" sz="1400" b="1" i="0" u="none" strike="noStrike" dirty="0">
                        <a:solidFill>
                          <a:srgbClr val="147663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extLst>
                  <a:ext uri="{0D108BD9-81ED-4DB2-BD59-A6C34878D82A}">
                    <a16:rowId xmlns:a16="http://schemas.microsoft.com/office/drawing/2014/main" val="3115481288"/>
                  </a:ext>
                </a:extLst>
              </a:tr>
              <a:tr h="27986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Nominal torque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Mn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Nm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effectLst/>
                        </a:rPr>
                        <a:t>0.16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effectLst/>
                        </a:rPr>
                        <a:t>0.318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extLst>
                  <a:ext uri="{0D108BD9-81ED-4DB2-BD59-A6C34878D82A}">
                    <a16:rowId xmlns:a16="http://schemas.microsoft.com/office/drawing/2014/main" val="1940264552"/>
                  </a:ext>
                </a:extLst>
              </a:tr>
              <a:tr h="27986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Peak torque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Tmax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Nm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effectLst/>
                        </a:rPr>
                        <a:t>0.56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effectLst/>
                        </a:rPr>
                        <a:t>1.11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extLst>
                  <a:ext uri="{0D108BD9-81ED-4DB2-BD59-A6C34878D82A}">
                    <a16:rowId xmlns:a16="http://schemas.microsoft.com/office/drawing/2014/main" val="822323936"/>
                  </a:ext>
                </a:extLst>
              </a:tr>
              <a:tr h="4341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Nominal speed of rotation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nN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min-1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effectLst/>
                        </a:rPr>
                        <a:t>3000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effectLst/>
                        </a:rPr>
                        <a:t>3000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extLst>
                  <a:ext uri="{0D108BD9-81ED-4DB2-BD59-A6C34878D82A}">
                    <a16:rowId xmlns:a16="http://schemas.microsoft.com/office/drawing/2014/main" val="3263905836"/>
                  </a:ext>
                </a:extLst>
              </a:tr>
              <a:tr h="4341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Maximum speed of rotation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nmax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min-1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effectLst/>
                        </a:rPr>
                        <a:t>6000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effectLst/>
                        </a:rPr>
                        <a:t>6000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extLst>
                  <a:ext uri="{0D108BD9-81ED-4DB2-BD59-A6C34878D82A}">
                    <a16:rowId xmlns:a16="http://schemas.microsoft.com/office/drawing/2014/main" val="1660213864"/>
                  </a:ext>
                </a:extLst>
              </a:tr>
              <a:tr h="27986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Nominal power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Pn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kW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effectLst/>
                        </a:rPr>
                        <a:t>0.05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effectLst/>
                        </a:rPr>
                        <a:t>0.1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extLst>
                  <a:ext uri="{0D108BD9-81ED-4DB2-BD59-A6C34878D82A}">
                    <a16:rowId xmlns:a16="http://schemas.microsoft.com/office/drawing/2014/main" val="772972679"/>
                  </a:ext>
                </a:extLst>
              </a:tr>
              <a:tr h="27986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Nominal current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In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Arms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effectLst/>
                        </a:rPr>
                        <a:t>1.2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effectLst/>
                        </a:rPr>
                        <a:t>1.4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extLst>
                  <a:ext uri="{0D108BD9-81ED-4DB2-BD59-A6C34878D82A}">
                    <a16:rowId xmlns:a16="http://schemas.microsoft.com/office/drawing/2014/main" val="357704840"/>
                  </a:ext>
                </a:extLst>
              </a:tr>
              <a:tr h="27986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Maximum current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Imax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Arms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effectLst/>
                        </a:rPr>
                        <a:t>3.9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effectLst/>
                        </a:rPr>
                        <a:t>4.8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extLst>
                  <a:ext uri="{0D108BD9-81ED-4DB2-BD59-A6C34878D82A}">
                    <a16:rowId xmlns:a16="http://schemas.microsoft.com/office/drawing/2014/main" val="491662297"/>
                  </a:ext>
                </a:extLst>
              </a:tr>
              <a:tr h="4341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Continuous blocking torque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To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Nm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effectLst/>
                        </a:rPr>
                        <a:t>0.176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effectLst/>
                        </a:rPr>
                        <a:t>0.352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extLst>
                  <a:ext uri="{0D108BD9-81ED-4DB2-BD59-A6C34878D82A}">
                    <a16:rowId xmlns:a16="http://schemas.microsoft.com/office/drawing/2014/main" val="1446415868"/>
                  </a:ext>
                </a:extLst>
              </a:tr>
              <a:tr h="4341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Continuous blocking current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Io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Arms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effectLst/>
                        </a:rPr>
                        <a:t>0.495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effectLst/>
                        </a:rPr>
                        <a:t>1.43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extLst>
                  <a:ext uri="{0D108BD9-81ED-4DB2-BD59-A6C34878D82A}">
                    <a16:rowId xmlns:a16="http://schemas.microsoft.com/office/drawing/2014/main" val="3568484345"/>
                  </a:ext>
                </a:extLst>
              </a:tr>
              <a:tr h="27986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Rated voltage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Un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VAC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effectLst/>
                        </a:rPr>
                        <a:t>220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effectLst/>
                        </a:rPr>
                        <a:t>220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extLst>
                  <a:ext uri="{0D108BD9-81ED-4DB2-BD59-A6C34878D82A}">
                    <a16:rowId xmlns:a16="http://schemas.microsoft.com/office/drawing/2014/main" val="4115790236"/>
                  </a:ext>
                </a:extLst>
              </a:tr>
              <a:tr h="27986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Maximum winding voltage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Umax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VDC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effectLst/>
                        </a:rPr>
                        <a:t>340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effectLst/>
                        </a:rPr>
                        <a:t>340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extLst>
                  <a:ext uri="{0D108BD9-81ED-4DB2-BD59-A6C34878D82A}">
                    <a16:rowId xmlns:a16="http://schemas.microsoft.com/office/drawing/2014/main" val="2585192709"/>
                  </a:ext>
                </a:extLst>
              </a:tr>
              <a:tr h="4341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Maximum voltage to ground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u="none" strike="noStrike">
                          <a:effectLst/>
                        </a:rPr>
                        <a:t>　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VAC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effectLst/>
                        </a:rPr>
                        <a:t>240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effectLst/>
                        </a:rPr>
                        <a:t>240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extLst>
                  <a:ext uri="{0D108BD9-81ED-4DB2-BD59-A6C34878D82A}">
                    <a16:rowId xmlns:a16="http://schemas.microsoft.com/office/drawing/2014/main" val="3686513501"/>
                  </a:ext>
                </a:extLst>
              </a:tr>
              <a:tr h="27986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Voltage constant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Ke u-v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Vrms/krpm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effectLst/>
                        </a:rPr>
                        <a:t>9.5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effectLst/>
                        </a:rPr>
                        <a:t>15.6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extLst>
                  <a:ext uri="{0D108BD9-81ED-4DB2-BD59-A6C34878D82A}">
                    <a16:rowId xmlns:a16="http://schemas.microsoft.com/office/drawing/2014/main" val="3563433681"/>
                  </a:ext>
                </a:extLst>
              </a:tr>
              <a:tr h="27986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Torque constant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Kt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N.m/Arms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effectLst/>
                        </a:rPr>
                        <a:t>0.146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effectLst/>
                        </a:rPr>
                        <a:t>0.245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extLst>
                  <a:ext uri="{0D108BD9-81ED-4DB2-BD59-A6C34878D82A}">
                    <a16:rowId xmlns:a16="http://schemas.microsoft.com/office/drawing/2014/main" val="3144466524"/>
                  </a:ext>
                </a:extLst>
              </a:tr>
              <a:tr h="27986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Winding resistance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R20 u-v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Ohm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effectLst/>
                        </a:rPr>
                        <a:t>9.2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effectLst/>
                        </a:rPr>
                        <a:t>8.58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extLst>
                  <a:ext uri="{0D108BD9-81ED-4DB2-BD59-A6C34878D82A}">
                    <a16:rowId xmlns:a16="http://schemas.microsoft.com/office/drawing/2014/main" val="3493226049"/>
                  </a:ext>
                </a:extLst>
              </a:tr>
              <a:tr h="27986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Winding inductance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L u-v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mH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effectLst/>
                        </a:rPr>
                        <a:t>4.2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effectLst/>
                        </a:rPr>
                        <a:t>4.4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extLst>
                  <a:ext uri="{0D108BD9-81ED-4DB2-BD59-A6C34878D82A}">
                    <a16:rowId xmlns:a16="http://schemas.microsoft.com/office/drawing/2014/main" val="4288390697"/>
                  </a:ext>
                </a:extLst>
              </a:tr>
              <a:tr h="4341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Rotor inertia without holding brake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Jm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×10</a:t>
                      </a:r>
                      <a:r>
                        <a:rPr lang="en-US" sz="1400" u="none" strike="noStrike" baseline="30000">
                          <a:effectLst/>
                        </a:rPr>
                        <a:t>-4</a:t>
                      </a:r>
                      <a:r>
                        <a:rPr lang="en-US" sz="1400" u="none" strike="noStrike">
                          <a:effectLst/>
                        </a:rPr>
                        <a:t> kg.m</a:t>
                      </a:r>
                      <a:r>
                        <a:rPr lang="en-US" sz="1400" u="none" strike="noStrike" baseline="30000"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effectLst/>
                        </a:rPr>
                        <a:t>0.0373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effectLst/>
                        </a:rPr>
                        <a:t>0.068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extLst>
                  <a:ext uri="{0D108BD9-81ED-4DB2-BD59-A6C34878D82A}">
                    <a16:rowId xmlns:a16="http://schemas.microsoft.com/office/drawing/2014/main" val="62608793"/>
                  </a:ext>
                </a:extLst>
              </a:tr>
              <a:tr h="4341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Rotor inertia with holding brake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Jm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×10</a:t>
                      </a:r>
                      <a:r>
                        <a:rPr lang="en-US" sz="1400" u="none" strike="noStrike" baseline="30000">
                          <a:effectLst/>
                        </a:rPr>
                        <a:t>-4</a:t>
                      </a:r>
                      <a:r>
                        <a:rPr lang="en-US" sz="1400" u="none" strike="noStrike">
                          <a:effectLst/>
                        </a:rPr>
                        <a:t> kg.m</a:t>
                      </a:r>
                      <a:r>
                        <a:rPr lang="en-US" sz="1400" u="none" strike="noStrike" baseline="30000"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effectLst/>
                        </a:rPr>
                        <a:t>0.0387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 dirty="0">
                          <a:effectLst/>
                        </a:rPr>
                        <a:t>0.0693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409" marR="7409" marT="7409" marB="0" anchor="ctr"/>
                </a:tc>
                <a:extLst>
                  <a:ext uri="{0D108BD9-81ED-4DB2-BD59-A6C34878D82A}">
                    <a16:rowId xmlns:a16="http://schemas.microsoft.com/office/drawing/2014/main" val="5444208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426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伺服选型</a:t>
            </a:r>
          </a:p>
        </p:txBody>
      </p:sp>
      <p:sp>
        <p:nvSpPr>
          <p:cNvPr id="22" name="Subtitle 1">
            <a:extLst>
              <a:ext uri="{FF2B5EF4-FFF2-40B4-BE49-F238E27FC236}">
                <a16:creationId xmlns:a16="http://schemas.microsoft.com/office/drawing/2014/main" id="{5BB9524A-53A4-448B-AA6B-E57F0622E7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伺服电机选型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0" y="6218238"/>
            <a:ext cx="677863" cy="131762"/>
          </a:xfrm>
        </p:spPr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0218" y="1039368"/>
            <a:ext cx="7216183" cy="5370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712100" y="3332652"/>
            <a:ext cx="1780590" cy="37446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fontAlgn="base">
              <a:lnSpc>
                <a:spcPts val="2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  <a:cs typeface="Arial Narrow"/>
              </a:rPr>
              <a:t>峰值扭矩</a:t>
            </a:r>
            <a:endParaRPr lang="en-US" sz="2400" dirty="0">
              <a:solidFill>
                <a:srgbClr val="000000"/>
              </a:solidFill>
              <a:latin typeface="宋体" pitchFamily="2" charset="-122"/>
              <a:ea typeface="宋体" pitchFamily="2" charset="-122"/>
              <a:cs typeface="Arial Narrow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43400" y="5077968"/>
            <a:ext cx="2057400" cy="656590"/>
          </a:xfrm>
          <a:prstGeom prst="rect">
            <a:avLst/>
          </a:prstGeom>
          <a:solidFill>
            <a:srgbClr val="66FFFF"/>
          </a:solidFill>
        </p:spPr>
        <p:txBody>
          <a:bodyPr wrap="square" rtlCol="0">
            <a:spAutoFit/>
          </a:bodyPr>
          <a:lstStyle/>
          <a:p>
            <a:pPr algn="ctr" fontAlgn="base">
              <a:lnSpc>
                <a:spcPts val="2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  <a:cs typeface="Arial Narrow"/>
              </a:rPr>
              <a:t>连续运行</a:t>
            </a:r>
            <a:endParaRPr lang="en-US" altLang="zh-CN" sz="2400" dirty="0">
              <a:solidFill>
                <a:srgbClr val="000000"/>
              </a:solidFill>
              <a:latin typeface="宋体" pitchFamily="2" charset="-122"/>
              <a:ea typeface="宋体" pitchFamily="2" charset="-122"/>
              <a:cs typeface="Arial Narrow"/>
            </a:endParaRPr>
          </a:p>
          <a:p>
            <a:pPr algn="ctr" fontAlgn="base">
              <a:lnSpc>
                <a:spcPts val="2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  <a:cs typeface="Arial Narrow"/>
              </a:rPr>
              <a:t>区域</a:t>
            </a:r>
            <a:endParaRPr lang="en-US" sz="2400" dirty="0">
              <a:solidFill>
                <a:srgbClr val="000000"/>
              </a:solidFill>
              <a:latin typeface="宋体" pitchFamily="2" charset="-122"/>
              <a:ea typeface="宋体" pitchFamily="2" charset="-122"/>
              <a:cs typeface="Arial Narrow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41125" y="3858768"/>
            <a:ext cx="2057400" cy="656590"/>
          </a:xfrm>
          <a:prstGeom prst="rect">
            <a:avLst/>
          </a:prstGeom>
          <a:solidFill>
            <a:srgbClr val="99FF99"/>
          </a:solidFill>
        </p:spPr>
        <p:txBody>
          <a:bodyPr wrap="square" rtlCol="0">
            <a:spAutoFit/>
          </a:bodyPr>
          <a:lstStyle/>
          <a:p>
            <a:pPr algn="ctr" fontAlgn="base">
              <a:lnSpc>
                <a:spcPts val="2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  <a:cs typeface="Arial Narrow"/>
              </a:rPr>
              <a:t>间歇运行</a:t>
            </a:r>
            <a:endParaRPr lang="en-US" altLang="zh-CN" sz="2400" dirty="0">
              <a:solidFill>
                <a:srgbClr val="000000"/>
              </a:solidFill>
              <a:latin typeface="宋体" pitchFamily="2" charset="-122"/>
              <a:ea typeface="宋体" pitchFamily="2" charset="-122"/>
              <a:cs typeface="Arial Narrow"/>
            </a:endParaRPr>
          </a:p>
          <a:p>
            <a:pPr algn="ctr" fontAlgn="base">
              <a:lnSpc>
                <a:spcPts val="2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  <a:cs typeface="Arial Narrow"/>
              </a:rPr>
              <a:t>区域</a:t>
            </a:r>
            <a:endParaRPr lang="en-US" sz="2400" dirty="0">
              <a:solidFill>
                <a:srgbClr val="000000"/>
              </a:solidFill>
              <a:latin typeface="宋体" pitchFamily="2" charset="-122"/>
              <a:ea typeface="宋体" pitchFamily="2" charset="-122"/>
              <a:cs typeface="Arial Narrow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5280618" y="1496568"/>
            <a:ext cx="891583" cy="422370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  <a:effectLst/>
          <a:scene3d>
            <a:camera prst="obliqueTopRigh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rtlCol="0" anchor="ctr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 bwMode="gray">
          <a:xfrm>
            <a:off x="3048476" y="3476024"/>
            <a:ext cx="446944" cy="43298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668459" y="4328637"/>
            <a:ext cx="1420839" cy="37446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fontAlgn="base">
              <a:lnSpc>
                <a:spcPts val="2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  <a:cs typeface="Arial Narrow"/>
              </a:rPr>
              <a:t>额定扭矩</a:t>
            </a:r>
            <a:endParaRPr lang="en-US" sz="2400" dirty="0">
              <a:solidFill>
                <a:srgbClr val="000000"/>
              </a:solidFill>
              <a:latin typeface="宋体" pitchFamily="2" charset="-122"/>
              <a:ea typeface="宋体" pitchFamily="2" charset="-122"/>
              <a:cs typeface="Arial Narrow"/>
            </a:endParaRPr>
          </a:p>
        </p:txBody>
      </p:sp>
      <p:cxnSp>
        <p:nvCxnSpPr>
          <p:cNvPr id="18" name="Straight Arrow Connector 17"/>
          <p:cNvCxnSpPr/>
          <p:nvPr/>
        </p:nvCxnSpPr>
        <p:spPr bwMode="gray">
          <a:xfrm>
            <a:off x="3089297" y="4538690"/>
            <a:ext cx="446944" cy="308233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278639" y="6410153"/>
            <a:ext cx="1420839" cy="37446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fontAlgn="base">
              <a:lnSpc>
                <a:spcPts val="2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  <a:cs typeface="Arial Narrow"/>
              </a:rPr>
              <a:t>额定转速</a:t>
            </a:r>
            <a:endParaRPr lang="en-US" sz="2400" dirty="0">
              <a:solidFill>
                <a:srgbClr val="000000"/>
              </a:solidFill>
              <a:latin typeface="宋体" pitchFamily="2" charset="-122"/>
              <a:ea typeface="宋体" pitchFamily="2" charset="-122"/>
              <a:cs typeface="Arial Narrow"/>
            </a:endParaRPr>
          </a:p>
        </p:txBody>
      </p:sp>
      <p:cxnSp>
        <p:nvCxnSpPr>
          <p:cNvPr id="21" name="Straight Arrow Connector 20"/>
          <p:cNvCxnSpPr/>
          <p:nvPr/>
        </p:nvCxnSpPr>
        <p:spPr bwMode="gray">
          <a:xfrm flipH="1" flipV="1">
            <a:off x="7120130" y="6167976"/>
            <a:ext cx="256031" cy="241574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8818625" y="5125559"/>
            <a:ext cx="1420839" cy="37446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fontAlgn="base">
              <a:lnSpc>
                <a:spcPts val="2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  <a:cs typeface="Arial Narrow"/>
              </a:rPr>
              <a:t>最大转速</a:t>
            </a:r>
            <a:endParaRPr lang="en-US" sz="2400" dirty="0">
              <a:solidFill>
                <a:srgbClr val="000000"/>
              </a:solidFill>
              <a:latin typeface="宋体" pitchFamily="2" charset="-122"/>
              <a:ea typeface="宋体" pitchFamily="2" charset="-122"/>
              <a:cs typeface="Arial Narrow"/>
            </a:endParaRPr>
          </a:p>
        </p:txBody>
      </p:sp>
      <p:cxnSp>
        <p:nvCxnSpPr>
          <p:cNvPr id="25" name="Straight Arrow Connector 24"/>
          <p:cNvCxnSpPr/>
          <p:nvPr/>
        </p:nvCxnSpPr>
        <p:spPr bwMode="gray">
          <a:xfrm flipH="1">
            <a:off x="8500872" y="5421454"/>
            <a:ext cx="390566" cy="337815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 bwMode="gray">
          <a:xfrm>
            <a:off x="7092698" y="2920463"/>
            <a:ext cx="1035835" cy="2933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en-US" altLang="zh-CN" sz="1600" b="1" dirty="0">
                <a:solidFill>
                  <a:schemeClr val="tx1"/>
                </a:solidFill>
              </a:rPr>
              <a:t>Power</a:t>
            </a:r>
            <a:endParaRPr lang="zh-CN" altLang="en-US" sz="1600" b="1" dirty="0" err="1">
              <a:solidFill>
                <a:schemeClr val="tx1"/>
              </a:solidFill>
            </a:endParaRPr>
          </a:p>
        </p:txBody>
      </p:sp>
      <p:pic>
        <p:nvPicPr>
          <p:cNvPr id="13" name="Graphic 12" descr="Head with gears">
            <a:extLst>
              <a:ext uri="{FF2B5EF4-FFF2-40B4-BE49-F238E27FC236}">
                <a16:creationId xmlns:a16="http://schemas.microsoft.com/office/drawing/2014/main" id="{CD47C83C-8DCB-408D-A9D4-92B4E3ED59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36290" y="3116945"/>
            <a:ext cx="914400" cy="9144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492690" y="1278680"/>
            <a:ext cx="6400800" cy="37446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fontAlgn="base">
              <a:lnSpc>
                <a:spcPts val="2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  <a:cs typeface="Arial Narrow"/>
              </a:rPr>
              <a:t>交流伺服电机扭矩转速曲线图</a:t>
            </a:r>
            <a:endParaRPr lang="en-US" sz="3200" dirty="0">
              <a:solidFill>
                <a:srgbClr val="000000"/>
              </a:solidFill>
              <a:latin typeface="宋体" pitchFamily="2" charset="-122"/>
              <a:ea typeface="宋体" pitchFamily="2" charset="-122"/>
              <a:cs typeface="Arial Narrow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865EE2C-0A21-4466-8970-8CD6538D6F82}"/>
              </a:ext>
            </a:extLst>
          </p:cNvPr>
          <p:cNvSpPr txBox="1"/>
          <p:nvPr/>
        </p:nvSpPr>
        <p:spPr bwMode="gray">
          <a:xfrm>
            <a:off x="10185192" y="3668268"/>
            <a:ext cx="1615086" cy="381000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r>
              <a:rPr lang="zh-CN" altLang="en-US" sz="1400" dirty="0">
                <a:solidFill>
                  <a:schemeClr val="bg2"/>
                </a:solidFill>
              </a:rPr>
              <a:t>绿区和蓝区的区别？</a:t>
            </a:r>
            <a:endParaRPr lang="en-US" sz="1400" dirty="0" err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144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ECA9B05-AC15-4889-A494-666F465AD0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伺服选型</a:t>
            </a:r>
            <a:endParaRPr lang="en-US" dirty="0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F74F9E39-6F70-43E1-BBEA-670EE439C9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伺服电机选型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687CB43-596E-4EF8-B67D-28DCC236FCF4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1930400"/>
            <a:ext cx="5605463" cy="252413"/>
          </a:xfrm>
        </p:spPr>
        <p:txBody>
          <a:bodyPr/>
          <a:lstStyle/>
          <a:p>
            <a:r>
              <a:rPr lang="zh-CN" altLang="en-US" dirty="0"/>
              <a:t>转矩</a:t>
            </a:r>
            <a:endParaRPr lang="en-US" dirty="0"/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EAD99CBF-64D0-4E28-A1BA-281B2B1D02BF}"/>
              </a:ext>
            </a:extLst>
          </p:cNvPr>
          <p:cNvPicPr>
            <a:picLocks noGrp="1"/>
          </p:cNvPicPr>
          <p:nvPr>
            <p:ph sz="quarter" idx="4294967295"/>
          </p:nvPr>
        </p:nvPicPr>
        <p:blipFill>
          <a:blip r:embed="rId3"/>
          <a:stretch>
            <a:fillRect/>
          </a:stretch>
        </p:blipFill>
        <p:spPr>
          <a:xfrm>
            <a:off x="5826409" y="2517775"/>
            <a:ext cx="2262187" cy="2292350"/>
          </a:xfrm>
          <a:prstGeom prst="rect">
            <a:avLst/>
          </a:prstGeo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103996B4-6D1E-4E13-A3C7-6E5E2208EBDB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0" y="2317750"/>
            <a:ext cx="5605463" cy="2951163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/>
              <a:t>力矩用于描述力对刚体的转动作用。</a:t>
            </a:r>
            <a:endParaRPr lang="en-US" altLang="zh-CN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/>
              <a:t>电机通过扭矩，驱动机械机构运转</a:t>
            </a:r>
            <a:endParaRPr lang="en-US" altLang="zh-CN" dirty="0"/>
          </a:p>
          <a:p>
            <a:r>
              <a:rPr lang="en-US" altLang="zh-CN" dirty="0"/>
              <a:t>      </a:t>
            </a:r>
            <a:r>
              <a:rPr lang="zh-CN" altLang="en-US" dirty="0"/>
              <a:t>滚轴丝杠</a:t>
            </a:r>
            <a:r>
              <a:rPr lang="en-US" altLang="zh-CN" dirty="0"/>
              <a:t>/</a:t>
            </a:r>
            <a:r>
              <a:rPr lang="zh-CN" altLang="en-US" dirty="0"/>
              <a:t>传送带：回转运动转化成直线运动</a:t>
            </a:r>
            <a:endParaRPr lang="en-US" altLang="zh-CN" dirty="0"/>
          </a:p>
          <a:p>
            <a:r>
              <a:rPr lang="en-US" altLang="zh-CN" dirty="0"/>
              <a:t>     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/>
              <a:t>扭矩</a:t>
            </a:r>
            <a:r>
              <a:rPr lang="en-US" altLang="zh-CN" dirty="0"/>
              <a:t>=</a:t>
            </a:r>
            <a:r>
              <a:rPr lang="zh-CN" altLang="en-US" dirty="0"/>
              <a:t>力 * 力臂</a:t>
            </a:r>
            <a:endParaRPr lang="en-US" altLang="zh-CN" dirty="0"/>
          </a:p>
          <a:p>
            <a:pPr lvl="3"/>
            <a:r>
              <a:rPr lang="en-US" dirty="0"/>
              <a:t>T=F*r*</a:t>
            </a:r>
            <a:r>
              <a:rPr lang="en-US" dirty="0" err="1"/>
              <a:t>sinθ</a:t>
            </a:r>
            <a:r>
              <a:rPr lang="en-US" dirty="0"/>
              <a:t>=</a:t>
            </a:r>
            <a:r>
              <a:rPr lang="en-US" dirty="0" err="1"/>
              <a:t>Fd</a:t>
            </a:r>
            <a:r>
              <a:rPr lang="en-US" dirty="0"/>
              <a:t>   </a:t>
            </a:r>
          </a:p>
          <a:p>
            <a:pPr lvl="3"/>
            <a:r>
              <a:rPr lang="zh-CN" altLang="en-US" dirty="0"/>
              <a:t>转矩单位：</a:t>
            </a:r>
            <a:r>
              <a:rPr lang="en-US" altLang="zh-CN" dirty="0"/>
              <a:t>N*m</a:t>
            </a:r>
          </a:p>
          <a:p>
            <a:pPr marL="180018" lvl="3" indent="0">
              <a:buNone/>
            </a:pPr>
            <a:endParaRPr lang="en-US" dirty="0"/>
          </a:p>
          <a:p>
            <a:pPr marL="180018" lvl="3" indent="0">
              <a:buNone/>
            </a:pPr>
            <a:endParaRPr lang="en-US" dirty="0"/>
          </a:p>
          <a:p>
            <a:endParaRPr lang="en-US" altLang="zh-CN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92EDA8F-51AB-47ED-B635-E2665AA33AB9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5453063"/>
            <a:ext cx="11522075" cy="460375"/>
          </a:xfrm>
        </p:spPr>
        <p:txBody>
          <a:bodyPr/>
          <a:lstStyle/>
          <a:p>
            <a:r>
              <a:rPr lang="zh-CN" altLang="en-US" b="1" dirty="0">
                <a:solidFill>
                  <a:srgbClr val="00B050"/>
                </a:solidFill>
              </a:rPr>
              <a:t>工作转矩为额定转矩的</a:t>
            </a:r>
            <a:r>
              <a:rPr lang="en-US" altLang="zh-CN" b="1" dirty="0">
                <a:solidFill>
                  <a:srgbClr val="00B050"/>
                </a:solidFill>
              </a:rPr>
              <a:t>80%</a:t>
            </a:r>
            <a:r>
              <a:rPr lang="zh-CN" altLang="en-US" b="1" dirty="0">
                <a:solidFill>
                  <a:srgbClr val="00B050"/>
                </a:solidFill>
              </a:rPr>
              <a:t>左右。最大转矩确定动态特性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C9BC066-1DE4-493B-85F2-9580F8701DDB}"/>
              </a:ext>
            </a:extLst>
          </p:cNvPr>
          <p:cNvSpPr/>
          <p:nvPr/>
        </p:nvSpPr>
        <p:spPr>
          <a:xfrm>
            <a:off x="9418313" y="2942436"/>
            <a:ext cx="1442727" cy="1442727"/>
          </a:xfrm>
          <a:prstGeom prst="ellipse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7000" b="-17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B81EE785-2DBA-4996-BA05-5C0B42B27015}"/>
              </a:ext>
            </a:extLst>
          </p:cNvPr>
          <p:cNvSpPr txBox="1">
            <a:spLocks/>
          </p:cNvSpPr>
          <p:nvPr/>
        </p:nvSpPr>
        <p:spPr bwMode="gray">
          <a:xfrm>
            <a:off x="6304656" y="1931193"/>
            <a:ext cx="5605200" cy="252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91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91" rtl="0" eaLnBrk="1" latinLnBrk="0" hangingPunct="1">
              <a:spcBef>
                <a:spcPts val="0"/>
              </a:spcBef>
              <a:buFont typeface="ABBvoiceOffice" panose="020D0603020503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91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91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91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91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91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91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91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转矩图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682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ECA9B05-AC15-4889-A494-666F465AD0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伺服选型</a:t>
            </a:r>
            <a:endParaRPr lang="en-US" dirty="0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F74F9E39-6F70-43E1-BBEA-670EE439C9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伺服电机选型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687CB43-596E-4EF8-B67D-28DCC236FCF4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1930400"/>
            <a:ext cx="5605463" cy="252413"/>
          </a:xfrm>
        </p:spPr>
        <p:txBody>
          <a:bodyPr/>
          <a:lstStyle/>
          <a:p>
            <a:r>
              <a:rPr lang="zh-CN" altLang="en-US" dirty="0"/>
              <a:t>转矩的作用</a:t>
            </a:r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103996B4-6D1E-4E13-A3C7-6E5E2208EBDB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0" y="2317750"/>
            <a:ext cx="5605463" cy="3594100"/>
          </a:xfrm>
        </p:spPr>
        <p:txBody>
          <a:bodyPr/>
          <a:lstStyle/>
          <a:p>
            <a:endParaRPr lang="en-US" altLang="zh-CN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7DAD367-F8A0-484C-A6A6-F4C5949BB36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703859" y="555171"/>
            <a:ext cx="3942369" cy="33397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7FFF5B0-C3C6-4BF1-9E5B-252BA8BCDBAD}"/>
              </a:ext>
            </a:extLst>
          </p:cNvPr>
          <p:cNvSpPr txBox="1"/>
          <p:nvPr/>
        </p:nvSpPr>
        <p:spPr bwMode="gray">
          <a:xfrm>
            <a:off x="332367" y="2395814"/>
            <a:ext cx="5605200" cy="3485612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r>
              <a:rPr lang="zh-CN" altLang="en-US" dirty="0"/>
              <a:t>设备启动时，产生加速度，加速到工作速度；</a:t>
            </a:r>
            <a:endParaRPr lang="en-US" altLang="zh-CN" dirty="0"/>
          </a:p>
          <a:p>
            <a:r>
              <a:rPr lang="zh-CN" altLang="en-US" dirty="0"/>
              <a:t>恒速运动时，克服系统的阻力矩；</a:t>
            </a:r>
            <a:endParaRPr lang="en-US" altLang="zh-CN" dirty="0"/>
          </a:p>
          <a:p>
            <a:r>
              <a:rPr lang="zh-CN" altLang="en-US" dirty="0"/>
              <a:t>设备停止时，产生减速度，使设备快速停止。</a:t>
            </a:r>
            <a:endParaRPr lang="en-US" altLang="zh-CN" dirty="0"/>
          </a:p>
          <a:p>
            <a:endParaRPr lang="en-US" sz="1400" dirty="0"/>
          </a:p>
          <a:p>
            <a:endParaRPr lang="en-US" altLang="zh-CN" sz="1400" dirty="0"/>
          </a:p>
          <a:p>
            <a:r>
              <a:rPr lang="zh-CN" altLang="en-US" sz="1400" dirty="0"/>
              <a:t>峰值转矩：额定转矩的</a:t>
            </a:r>
            <a:r>
              <a:rPr lang="en-US" altLang="zh-CN" sz="1400" dirty="0"/>
              <a:t>3~5</a:t>
            </a:r>
            <a:r>
              <a:rPr lang="zh-CN" altLang="en-US" sz="1400" dirty="0"/>
              <a:t>倍      </a:t>
            </a:r>
            <a:r>
              <a:rPr lang="en-US" altLang="zh-CN" sz="1400" dirty="0"/>
              <a:t>T=J*</a:t>
            </a:r>
            <a:r>
              <a:rPr lang="zh-CN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endParaRPr lang="en-US" altLang="zh-CN" sz="1400" dirty="0"/>
          </a:p>
          <a:p>
            <a:endParaRPr lang="en-US" sz="1400" dirty="0"/>
          </a:p>
          <a:p>
            <a:r>
              <a:rPr lang="zh-CN" altLang="en-US" sz="1400" dirty="0"/>
              <a:t>用于在加速或减速段，获得较高的加速度或减速度</a:t>
            </a:r>
            <a:endParaRPr lang="en-US" altLang="zh-CN" sz="1400" dirty="0"/>
          </a:p>
          <a:p>
            <a:endParaRPr lang="en-US" altLang="zh-CN" sz="1400" dirty="0"/>
          </a:p>
          <a:p>
            <a:r>
              <a:rPr lang="zh-CN" altLang="en-US" sz="1400" dirty="0"/>
              <a:t>可短时间，但不能连续输出</a:t>
            </a:r>
            <a:endParaRPr lang="en-US" altLang="zh-CN" sz="1400" dirty="0"/>
          </a:p>
          <a:p>
            <a:endParaRPr lang="en-US" sz="1400" dirty="0"/>
          </a:p>
          <a:p>
            <a:r>
              <a:rPr lang="zh-CN" altLang="en-US" sz="1400" dirty="0"/>
              <a:t>反映电机的动态响应</a:t>
            </a:r>
            <a:endParaRPr lang="en-US" altLang="zh-CN" sz="1400" dirty="0"/>
          </a:p>
          <a:p>
            <a:endParaRPr lang="en-US" altLang="zh-CN" sz="1400" dirty="0"/>
          </a:p>
          <a:p>
            <a:r>
              <a:rPr lang="zh-CN" altLang="en-US" sz="1400" dirty="0"/>
              <a:t>减速机对转矩的影响： 增大</a:t>
            </a:r>
            <a:r>
              <a:rPr lang="en-US" altLang="zh-CN" sz="1400" dirty="0"/>
              <a:t>n</a:t>
            </a:r>
            <a:r>
              <a:rPr lang="zh-CN" altLang="en-US" sz="1400" dirty="0"/>
              <a:t>倍     （考虑传动效率）</a:t>
            </a:r>
            <a:endParaRPr lang="en-US" altLang="zh-CN" sz="1400" dirty="0"/>
          </a:p>
          <a:p>
            <a:endParaRPr lang="en-US" altLang="zh-CN" sz="1400" dirty="0"/>
          </a:p>
          <a:p>
            <a:endParaRPr lang="en-US" altLang="zh-CN" sz="1400" dirty="0"/>
          </a:p>
          <a:p>
            <a:endParaRPr lang="en-US" altLang="zh-CN" sz="1400" dirty="0"/>
          </a:p>
          <a:p>
            <a:endParaRPr lang="en-US" sz="14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8613A2C-660F-4D8F-874D-5B3BA1EB58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7151" y="3836875"/>
            <a:ext cx="4272881" cy="2171010"/>
          </a:xfrm>
          <a:prstGeom prst="rect">
            <a:avLst/>
          </a:prstGeom>
        </p:spPr>
      </p:pic>
      <p:sp>
        <p:nvSpPr>
          <p:cNvPr id="16" name="Heptagon 15">
            <a:extLst>
              <a:ext uri="{FF2B5EF4-FFF2-40B4-BE49-F238E27FC236}">
                <a16:creationId xmlns:a16="http://schemas.microsoft.com/office/drawing/2014/main" id="{B7D6F1EA-28A4-435A-96B4-EEF2EEAE0F37}"/>
              </a:ext>
            </a:extLst>
          </p:cNvPr>
          <p:cNvSpPr/>
          <p:nvPr/>
        </p:nvSpPr>
        <p:spPr bwMode="gray">
          <a:xfrm>
            <a:off x="7788375" y="1276028"/>
            <a:ext cx="293915" cy="296556"/>
          </a:xfrm>
          <a:prstGeom prst="heptagon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1</a:t>
            </a:r>
          </a:p>
        </p:txBody>
      </p:sp>
      <p:sp>
        <p:nvSpPr>
          <p:cNvPr id="17" name="Heptagon 16">
            <a:extLst>
              <a:ext uri="{FF2B5EF4-FFF2-40B4-BE49-F238E27FC236}">
                <a16:creationId xmlns:a16="http://schemas.microsoft.com/office/drawing/2014/main" id="{620D4430-A04C-41E7-A7EF-9ED7E4D959F5}"/>
              </a:ext>
            </a:extLst>
          </p:cNvPr>
          <p:cNvSpPr/>
          <p:nvPr/>
        </p:nvSpPr>
        <p:spPr bwMode="gray">
          <a:xfrm>
            <a:off x="8381128" y="1276028"/>
            <a:ext cx="293915" cy="296556"/>
          </a:xfrm>
          <a:prstGeom prst="heptagon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2</a:t>
            </a:r>
          </a:p>
        </p:txBody>
      </p:sp>
      <p:sp>
        <p:nvSpPr>
          <p:cNvPr id="18" name="Heptagon 17">
            <a:extLst>
              <a:ext uri="{FF2B5EF4-FFF2-40B4-BE49-F238E27FC236}">
                <a16:creationId xmlns:a16="http://schemas.microsoft.com/office/drawing/2014/main" id="{20CC8FD6-9F53-4E0C-95AD-968F2C76FAE7}"/>
              </a:ext>
            </a:extLst>
          </p:cNvPr>
          <p:cNvSpPr/>
          <p:nvPr/>
        </p:nvSpPr>
        <p:spPr bwMode="gray">
          <a:xfrm>
            <a:off x="8986616" y="1285427"/>
            <a:ext cx="293915" cy="296556"/>
          </a:xfrm>
          <a:prstGeom prst="heptagon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591825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FB674-835F-4859-99E9-4477A7F6C8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伺服选型</a:t>
            </a:r>
            <a:endParaRPr lang="en-US" dirty="0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BFB49472-D6A9-4028-A9E2-8C08CF66E8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伺服电机选型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48C8B8A-43FF-4DA9-A68E-1F295A1B778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1930400"/>
            <a:ext cx="5605463" cy="252413"/>
          </a:xfrm>
        </p:spPr>
        <p:txBody>
          <a:bodyPr/>
          <a:lstStyle/>
          <a:p>
            <a:r>
              <a:rPr lang="zh-CN" altLang="en-US" dirty="0"/>
              <a:t>转速</a:t>
            </a:r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C405C384-6336-49B7-AE21-FAD2C15DC1DB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>
          <a:blip r:embed="rId2"/>
          <a:stretch>
            <a:fillRect/>
          </a:stretch>
        </p:blipFill>
        <p:spPr>
          <a:xfrm>
            <a:off x="6537200" y="1571835"/>
            <a:ext cx="3967162" cy="2133600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4DAAE7-E2A3-4A58-830B-F4D90CB648C0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0" y="2317750"/>
            <a:ext cx="5605463" cy="3594100"/>
          </a:xfrm>
        </p:spPr>
        <p:txBody>
          <a:bodyPr/>
          <a:lstStyle/>
          <a:p>
            <a:r>
              <a:rPr lang="zh-CN" altLang="en-US" dirty="0"/>
              <a:t>机械末端都有转速需求</a:t>
            </a:r>
            <a:endParaRPr lang="en-US" altLang="zh-CN" dirty="0"/>
          </a:p>
          <a:p>
            <a:endParaRPr lang="en-US" dirty="0"/>
          </a:p>
          <a:p>
            <a:r>
              <a:rPr lang="zh-CN" altLang="en-US" dirty="0"/>
              <a:t>丝杠：把回转运动转换成线性运动，滚轴丝杠的节距（</a:t>
            </a:r>
            <a:r>
              <a:rPr lang="en-US" altLang="zh-CN" dirty="0"/>
              <a:t>p</a:t>
            </a:r>
            <a:r>
              <a:rPr lang="zh-CN" altLang="en-US" dirty="0"/>
              <a:t>）。</a:t>
            </a:r>
            <a:endParaRPr lang="en-US" altLang="zh-CN" dirty="0"/>
          </a:p>
          <a:p>
            <a:endParaRPr lang="en-US" dirty="0"/>
          </a:p>
          <a:p>
            <a:r>
              <a:rPr lang="zh-CN" altLang="en-US" dirty="0"/>
              <a:t>回转盘：回转运动</a:t>
            </a:r>
            <a:endParaRPr lang="en-US" altLang="zh-CN" dirty="0"/>
          </a:p>
          <a:p>
            <a:endParaRPr lang="en-US" dirty="0"/>
          </a:p>
          <a:p>
            <a:r>
              <a:rPr lang="zh-CN" altLang="en-US" dirty="0"/>
              <a:t>减速装置：降低末端转速，增大末端扭矩。 </a:t>
            </a:r>
            <a:r>
              <a:rPr lang="en-US" altLang="zh-CN" dirty="0"/>
              <a:t>N</a:t>
            </a:r>
            <a:r>
              <a:rPr lang="zh-CN" altLang="en-US" dirty="0"/>
              <a:t>倍关系</a:t>
            </a:r>
            <a:endParaRPr lang="en-US" altLang="zh-CN" dirty="0"/>
          </a:p>
          <a:p>
            <a:endParaRPr lang="en-US" dirty="0"/>
          </a:p>
          <a:p>
            <a:r>
              <a:rPr lang="zh-CN" altLang="en-US" dirty="0"/>
              <a:t>思考：节距为</a:t>
            </a:r>
            <a:r>
              <a:rPr lang="en-US" altLang="zh-CN" dirty="0"/>
              <a:t>5mm</a:t>
            </a:r>
            <a:r>
              <a:rPr lang="zh-CN" altLang="en-US" dirty="0"/>
              <a:t>，减速比为</a:t>
            </a:r>
            <a:r>
              <a:rPr lang="en-US" altLang="zh-CN" dirty="0"/>
              <a:t>8:1,</a:t>
            </a:r>
            <a:r>
              <a:rPr lang="zh-CN" altLang="en-US" dirty="0"/>
              <a:t> 若要求负载运动速度：</a:t>
            </a:r>
            <a:r>
              <a:rPr lang="en-US" altLang="zh-CN" dirty="0"/>
              <a:t>1.2m/min, </a:t>
            </a:r>
            <a:r>
              <a:rPr lang="zh-CN" altLang="en-US" dirty="0"/>
              <a:t>求电机的输出速度是多少？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5D98268-9A31-4A7F-958F-592C129123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200" y="3705435"/>
            <a:ext cx="3967516" cy="2272124"/>
          </a:xfrm>
          <a:prstGeom prst="rect">
            <a:avLst/>
          </a:prstGeom>
        </p:spPr>
      </p:pic>
      <p:pic>
        <p:nvPicPr>
          <p:cNvPr id="12" name="Graphic 11" descr="Head with gears">
            <a:extLst>
              <a:ext uri="{FF2B5EF4-FFF2-40B4-BE49-F238E27FC236}">
                <a16:creationId xmlns:a16="http://schemas.microsoft.com/office/drawing/2014/main" id="{A354028F-DAF9-42FB-9276-DA197A696B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78416" y="499771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279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4F074-C279-48B4-B27F-41BA828C59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伺服选型</a:t>
            </a:r>
            <a:endParaRPr lang="en-US" dirty="0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5992FFDB-74A7-4565-A62D-B2EE18F641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伺服电机选型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8EA381-4CCD-4C37-9F81-D346ACB7A87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1930400"/>
            <a:ext cx="5605463" cy="252413"/>
          </a:xfrm>
        </p:spPr>
        <p:txBody>
          <a:bodyPr/>
          <a:lstStyle/>
          <a:p>
            <a:r>
              <a:rPr lang="zh-CN" altLang="en-US" dirty="0"/>
              <a:t>转速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67B9ECF-F9EC-4109-A225-A9F1B1DE389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586538" y="1930400"/>
            <a:ext cx="5605462" cy="252413"/>
          </a:xfrm>
        </p:spPr>
        <p:txBody>
          <a:bodyPr/>
          <a:lstStyle/>
          <a:p>
            <a:r>
              <a:rPr lang="zh-CN" altLang="en-US" dirty="0"/>
              <a:t>转速扭矩曲线</a:t>
            </a:r>
            <a:endParaRPr lang="en-US" dirty="0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311396F0-FF4B-4C10-A4BF-E04189C6A066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26425" y="2366963"/>
            <a:ext cx="3965575" cy="2951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AC79423-F2D9-4FE8-810D-EAC2BAD27DD8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490934" y="2182813"/>
            <a:ext cx="5605463" cy="2951163"/>
          </a:xfrm>
        </p:spPr>
        <p:txBody>
          <a:bodyPr/>
          <a:lstStyle/>
          <a:p>
            <a:r>
              <a:rPr lang="zh-CN" altLang="en-US" dirty="0"/>
              <a:t>额定转速： 额定扭矩输出时，可连续运转的最大速度。</a:t>
            </a:r>
            <a:endParaRPr lang="en-US" altLang="zh-CN" dirty="0"/>
          </a:p>
          <a:p>
            <a:endParaRPr lang="en-US" dirty="0"/>
          </a:p>
          <a:p>
            <a:r>
              <a:rPr lang="zh-CN" altLang="en-US" dirty="0"/>
              <a:t>最大转速：超出额定转速，电机仍可运转，但转矩输出降低。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转矩和转速的公式：  </a:t>
            </a:r>
            <a:r>
              <a:rPr lang="en-US" altLang="zh-CN" dirty="0"/>
              <a:t>T=9550P/n</a:t>
            </a:r>
          </a:p>
          <a:p>
            <a:r>
              <a:rPr lang="en-US" altLang="zh-CN" dirty="0"/>
              <a:t>                                             P---</a:t>
            </a:r>
            <a:r>
              <a:rPr lang="zh-CN" altLang="en-US" dirty="0"/>
              <a:t>电机功率</a:t>
            </a:r>
            <a:r>
              <a:rPr lang="en-US" altLang="zh-CN" dirty="0"/>
              <a:t>(kw)</a:t>
            </a:r>
          </a:p>
          <a:p>
            <a:r>
              <a:rPr lang="en-US" altLang="zh-CN" dirty="0"/>
              <a:t>                                             n---</a:t>
            </a:r>
            <a:r>
              <a:rPr lang="zh-CN" altLang="en-US" dirty="0"/>
              <a:t>电机转速（</a:t>
            </a:r>
            <a:r>
              <a:rPr lang="en-US" altLang="zh-CN" dirty="0"/>
              <a:t>r/min)</a:t>
            </a:r>
          </a:p>
          <a:p>
            <a:r>
              <a:rPr lang="en-US" altLang="zh-CN" dirty="0"/>
              <a:t>                                             T---</a:t>
            </a:r>
            <a:r>
              <a:rPr lang="zh-CN" altLang="en-US" dirty="0"/>
              <a:t>电机扭矩（</a:t>
            </a:r>
            <a:r>
              <a:rPr lang="en-US" altLang="zh-CN" dirty="0"/>
              <a:t>Nm</a:t>
            </a:r>
            <a:r>
              <a:rPr lang="zh-CN" altLang="en-US" dirty="0"/>
              <a:t>）</a:t>
            </a:r>
            <a:endParaRPr lang="en-US" altLang="zh-CN" dirty="0"/>
          </a:p>
          <a:p>
            <a:r>
              <a:rPr lang="zh-CN" altLang="en-US" dirty="0">
                <a:solidFill>
                  <a:srgbClr val="FF0000"/>
                </a:solidFill>
              </a:rPr>
              <a:t>需要高速运行，但负载较小，电机如何选型？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zh-CN" altLang="en-US" dirty="0">
                <a:solidFill>
                  <a:srgbClr val="FF0000"/>
                </a:solidFill>
              </a:rPr>
              <a:t>负载较重，但运行速度较慢，电机如何选型？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zh-CN" altLang="en-US" dirty="0">
                <a:solidFill>
                  <a:srgbClr val="FF0000"/>
                </a:solidFill>
              </a:rPr>
              <a:t>用功率选型是否准确？</a:t>
            </a:r>
            <a:endParaRPr lang="en-US" altLang="zh-CN" dirty="0">
              <a:solidFill>
                <a:srgbClr val="FF0000"/>
              </a:solidFill>
            </a:endParaRPr>
          </a:p>
          <a:p>
            <a:endParaRPr lang="en-US" altLang="zh-CN" dirty="0"/>
          </a:p>
          <a:p>
            <a:endParaRPr lang="en-US" altLang="zh-CN" dirty="0"/>
          </a:p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4DBEA49-DCA6-4D42-BC3E-E8C7072862F4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6080862"/>
            <a:ext cx="11522075" cy="460375"/>
          </a:xfrm>
        </p:spPr>
        <p:txBody>
          <a:bodyPr/>
          <a:lstStyle/>
          <a:p>
            <a:r>
              <a:rPr lang="zh-CN" altLang="en-US" b="1" dirty="0">
                <a:solidFill>
                  <a:srgbClr val="00B050"/>
                </a:solidFill>
              </a:rPr>
              <a:t>常规运行速度为额定转速的</a:t>
            </a:r>
            <a:r>
              <a:rPr lang="en-US" altLang="zh-CN" b="1" dirty="0">
                <a:solidFill>
                  <a:srgbClr val="00B050"/>
                </a:solidFill>
              </a:rPr>
              <a:t>80%</a:t>
            </a:r>
            <a:r>
              <a:rPr lang="zh-CN" altLang="en-US" b="1" dirty="0">
                <a:solidFill>
                  <a:srgbClr val="00B050"/>
                </a:solidFill>
              </a:rPr>
              <a:t>左右</a:t>
            </a:r>
            <a:endParaRPr lang="en-US" b="1" dirty="0">
              <a:solidFill>
                <a:srgbClr val="00B050"/>
              </a:solidFill>
            </a:endParaRPr>
          </a:p>
        </p:txBody>
      </p:sp>
      <p:pic>
        <p:nvPicPr>
          <p:cNvPr id="11" name="Graphic 10" descr="Head with gears">
            <a:extLst>
              <a:ext uri="{FF2B5EF4-FFF2-40B4-BE49-F238E27FC236}">
                <a16:creationId xmlns:a16="http://schemas.microsoft.com/office/drawing/2014/main" id="{23951421-5AB2-4367-A72C-7EECC0E03E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47121" y="444644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19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0CCC3EA-A7BF-497C-9507-3B9C0F509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5863" y="4050518"/>
            <a:ext cx="1501270" cy="17222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4C4F074-C279-48B4-B27F-41BA828C59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伺服选型</a:t>
            </a:r>
            <a:endParaRPr lang="en-US" dirty="0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5992FFDB-74A7-4565-A62D-B2EE18F641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伺服电机选型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8EA381-4CCD-4C37-9F81-D346ACB7A87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1930400"/>
            <a:ext cx="5605463" cy="252413"/>
          </a:xfrm>
        </p:spPr>
        <p:txBody>
          <a:bodyPr/>
          <a:lstStyle/>
          <a:p>
            <a:r>
              <a:rPr lang="zh-CN" altLang="en-US" dirty="0"/>
              <a:t>转动惯量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AC79423-F2D9-4FE8-810D-EAC2BAD27DD8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0" y="2317750"/>
            <a:ext cx="5605463" cy="3594100"/>
          </a:xfrm>
        </p:spPr>
        <p:txBody>
          <a:bodyPr/>
          <a:lstStyle/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dirty="0"/>
          </a:p>
        </p:txBody>
      </p:sp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16DEAA1B-5DD9-4B9A-A56B-43E588C081F4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>
          <a:blip r:embed="rId3"/>
          <a:stretch>
            <a:fillRect/>
          </a:stretch>
        </p:blipFill>
        <p:spPr>
          <a:xfrm>
            <a:off x="9448800" y="1619250"/>
            <a:ext cx="2743200" cy="124936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83639CA-E56D-449B-82A7-8B6FDD68672F}"/>
              </a:ext>
            </a:extLst>
          </p:cNvPr>
          <p:cNvSpPr txBox="1"/>
          <p:nvPr/>
        </p:nvSpPr>
        <p:spPr bwMode="gray">
          <a:xfrm>
            <a:off x="333264" y="2414484"/>
            <a:ext cx="5605200" cy="2871892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r>
              <a:rPr lang="zh-CN" altLang="en-US" sz="1400" dirty="0"/>
              <a:t>转动惯量是刚体转动惯性的量度，由刚体自身的结构（转轴、质量、形状）决定，与外界因素无关，是刚体的固有性质。</a:t>
            </a:r>
            <a:endParaRPr lang="en-US" altLang="zh-CN" sz="1400" dirty="0"/>
          </a:p>
          <a:p>
            <a:r>
              <a:rPr lang="zh-CN" altLang="en-US" sz="1400" dirty="0"/>
              <a:t>对于质量连续分布的刚体：</a:t>
            </a:r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r>
              <a:rPr lang="zh-CN" altLang="en-US" sz="1400" dirty="0"/>
              <a:t>转动惯量具有可叠加性</a:t>
            </a:r>
            <a:endParaRPr lang="en-US" sz="1400" dirty="0"/>
          </a:p>
          <a:p>
            <a:endParaRPr lang="en-US" sz="1400" dirty="0" err="1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CA2DA27-4FC1-41F7-8152-2F2E785C58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7070" y="2569316"/>
            <a:ext cx="1752752" cy="1859441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A8B7374A-F04A-4E98-8A67-420DC286AD39}"/>
              </a:ext>
            </a:extLst>
          </p:cNvPr>
          <p:cNvGrpSpPr/>
          <p:nvPr/>
        </p:nvGrpSpPr>
        <p:grpSpPr>
          <a:xfrm>
            <a:off x="333264" y="3208616"/>
            <a:ext cx="5433531" cy="1807098"/>
            <a:chOff x="331470" y="3098950"/>
            <a:chExt cx="5433531" cy="1807098"/>
          </a:xfrm>
        </p:grpSpPr>
        <p:sp>
          <p:nvSpPr>
            <p:cNvPr id="21" name="Line 19">
              <a:extLst>
                <a:ext uri="{FF2B5EF4-FFF2-40B4-BE49-F238E27FC236}">
                  <a16:creationId xmlns:a16="http://schemas.microsoft.com/office/drawing/2014/main" id="{639DFB8A-1DD3-4676-A203-8CA819A6F4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3946" y="3909098"/>
              <a:ext cx="0" cy="99695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B71BBF58-6ED0-447B-82AC-F86323C89D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1470" y="3098950"/>
              <a:ext cx="5433531" cy="1767993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F3FEF4C-5F0B-42A7-AE5A-2BEB6A56F6C9}"/>
                </a:ext>
              </a:extLst>
            </p:cNvPr>
            <p:cNvSpPr txBox="1"/>
            <p:nvPr/>
          </p:nvSpPr>
          <p:spPr bwMode="gray">
            <a:xfrm>
              <a:off x="581879" y="3720052"/>
              <a:ext cx="378683" cy="56916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72000" tIns="72000" rIns="72000" bIns="72000" rtlCol="0">
              <a:noAutofit/>
            </a:bodyPr>
            <a:lstStyle/>
            <a:p>
              <a:r>
                <a:rPr lang="en-US" sz="3200" b="1" dirty="0"/>
                <a:t>J</a:t>
              </a:r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DF0C00F0-BAE5-4836-AEB5-6188487BC3A1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9884302" y="2834901"/>
            <a:ext cx="1724025" cy="16465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1CFFC2DE-1EFE-41FA-9CF3-952D82698DC6}"/>
              </a:ext>
            </a:extLst>
          </p:cNvPr>
          <p:cNvSpPr txBox="1"/>
          <p:nvPr/>
        </p:nvSpPr>
        <p:spPr bwMode="gray">
          <a:xfrm>
            <a:off x="657226" y="5572125"/>
            <a:ext cx="3448050" cy="474438"/>
          </a:xfrm>
          <a:prstGeom prst="rect">
            <a:avLst/>
          </a:prstGeom>
          <a:solidFill>
            <a:srgbClr val="0070C0"/>
          </a:solidFill>
          <a:ln w="28575">
            <a:solidFill>
              <a:srgbClr val="FF0000"/>
            </a:solidFill>
          </a:ln>
        </p:spPr>
        <p:txBody>
          <a:bodyPr wrap="square" lIns="72000" tIns="72000" rIns="72000" bIns="72000" rtlCol="0">
            <a:noAutofit/>
          </a:bodyPr>
          <a:lstStyle/>
          <a:p>
            <a:pPr algn="ctr"/>
            <a:r>
              <a:rPr lang="zh-CN" altLang="en-US" sz="1400" b="1" dirty="0">
                <a:solidFill>
                  <a:srgbClr val="00B050"/>
                </a:solidFill>
              </a:rPr>
              <a:t>质量的分布距离中心越大，其惯量越大。</a:t>
            </a:r>
            <a:endParaRPr lang="en-US" sz="1400" b="1" dirty="0" err="1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060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4F074-C279-48B4-B27F-41BA828C59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smtClean="0"/>
              <a:t>伺服选型</a:t>
            </a:r>
            <a:endParaRPr lang="en-US" dirty="0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5992FFDB-74A7-4565-A62D-B2EE18F641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smtClean="0"/>
              <a:t>伺服电机选型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8EA381-4CCD-4C37-9F81-D346ACB7A87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1930400"/>
            <a:ext cx="5605463" cy="252413"/>
          </a:xfrm>
        </p:spPr>
        <p:txBody>
          <a:bodyPr/>
          <a:lstStyle/>
          <a:p>
            <a:r>
              <a:rPr lang="zh-CN" altLang="en-US" smtClean="0"/>
              <a:t>直线运动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8183FF2-B5FE-4F22-9D15-6C2805F3B589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586538" y="1930400"/>
            <a:ext cx="5605462" cy="252413"/>
          </a:xfrm>
        </p:spPr>
        <p:txBody>
          <a:bodyPr/>
          <a:lstStyle/>
          <a:p>
            <a:r>
              <a:rPr lang="zh-CN" altLang="en-US" smtClean="0"/>
              <a:t>旋转运动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AC79423-F2D9-4FE8-810D-EAC2BAD27DD8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0" y="2317750"/>
            <a:ext cx="5605463" cy="2951163"/>
          </a:xfrm>
        </p:spPr>
        <p:txBody>
          <a:bodyPr/>
          <a:lstStyle/>
          <a:p>
            <a:endParaRPr lang="en-US" altLang="zh-CN" smtClean="0"/>
          </a:p>
          <a:p>
            <a:endParaRPr lang="en-US" altLang="zh-CN" smtClean="0"/>
          </a:p>
          <a:p>
            <a:endParaRPr lang="en-US" altLang="zh-CN" smtClean="0"/>
          </a:p>
          <a:p>
            <a:endParaRPr lang="en-US" altLang="zh-CN" smtClean="0"/>
          </a:p>
          <a:p>
            <a:endParaRPr lang="en-US" altLang="zh-CN" smtClean="0"/>
          </a:p>
          <a:p>
            <a:endParaRPr lang="en-US" altLang="zh-CN" smtClean="0"/>
          </a:p>
          <a:p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A7E3507-4589-49D6-A6A7-E07FF55D61B4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5453063"/>
            <a:ext cx="11522075" cy="460375"/>
          </a:xfrm>
        </p:spPr>
        <p:txBody>
          <a:bodyPr/>
          <a:lstStyle/>
          <a:p>
            <a:r>
              <a:rPr lang="zh-CN" altLang="en-US" b="1" dirty="0" smtClean="0">
                <a:solidFill>
                  <a:srgbClr val="00B050"/>
                </a:solidFill>
              </a:rPr>
              <a:t>      牛顿第二定律</a:t>
            </a:r>
            <a:endParaRPr lang="en-US" b="1" dirty="0">
              <a:solidFill>
                <a:srgbClr val="00B050"/>
              </a:solidFill>
            </a:endParaRPr>
          </a:p>
        </p:txBody>
      </p:sp>
      <p:pic>
        <p:nvPicPr>
          <p:cNvPr id="27" name="Content Placeholder 26">
            <a:extLst>
              <a:ext uri="{FF2B5EF4-FFF2-40B4-BE49-F238E27FC236}">
                <a16:creationId xmlns:a16="http://schemas.microsoft.com/office/drawing/2014/main" id="{A6B9476A-542D-48E0-9648-28E4EF64CC68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>
          <a:blip r:embed="rId2"/>
          <a:stretch>
            <a:fillRect/>
          </a:stretch>
        </p:blipFill>
        <p:spPr>
          <a:xfrm>
            <a:off x="8977312" y="1947003"/>
            <a:ext cx="1400175" cy="108267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1B9F758-F048-48FD-98D0-A5A43F1250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5864" y="2713712"/>
            <a:ext cx="2649208" cy="53828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970F834-A6B0-4CD0-A164-E763707D09BC}"/>
              </a:ext>
            </a:extLst>
          </p:cNvPr>
          <p:cNvSpPr txBox="1"/>
          <p:nvPr/>
        </p:nvSpPr>
        <p:spPr bwMode="gray">
          <a:xfrm>
            <a:off x="523875" y="2367641"/>
            <a:ext cx="5261197" cy="2818288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r>
              <a:rPr lang="en-US" sz="1400" dirty="0"/>
              <a:t>F=m*a</a:t>
            </a:r>
          </a:p>
          <a:p>
            <a:endParaRPr lang="en-US" sz="1400" dirty="0"/>
          </a:p>
          <a:p>
            <a:r>
              <a:rPr lang="zh-CN" altLang="en-US" sz="1400" dirty="0"/>
              <a:t>力</a:t>
            </a:r>
            <a:r>
              <a:rPr lang="en-US" altLang="zh-CN" sz="1400" dirty="0"/>
              <a:t>=</a:t>
            </a:r>
            <a:r>
              <a:rPr lang="zh-CN" altLang="en-US" sz="1400" dirty="0"/>
              <a:t>质量*加速度</a:t>
            </a:r>
            <a:endParaRPr lang="en-US" altLang="zh-CN" sz="1400" dirty="0"/>
          </a:p>
          <a:p>
            <a:endParaRPr lang="en-US" sz="1400" dirty="0"/>
          </a:p>
          <a:p>
            <a:endParaRPr lang="en-US" sz="1400" dirty="0"/>
          </a:p>
          <a:p>
            <a:r>
              <a:rPr lang="zh-CN" altLang="en-US" sz="1400" dirty="0"/>
              <a:t>物体保持静止状态或匀速直线运动状态的性质，称为惯性。</a:t>
            </a:r>
            <a:endParaRPr lang="en-US" altLang="zh-CN" sz="1400" dirty="0"/>
          </a:p>
          <a:p>
            <a:r>
              <a:rPr lang="zh-CN" altLang="en-US" sz="1400" dirty="0"/>
              <a:t>质量是对物体惯性的量度</a:t>
            </a:r>
            <a:r>
              <a:rPr lang="en-US" sz="1400" dirty="0"/>
              <a:t>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D034D21-9223-451A-ADC1-230770C428F9}"/>
              </a:ext>
            </a:extLst>
          </p:cNvPr>
          <p:cNvSpPr txBox="1"/>
          <p:nvPr/>
        </p:nvSpPr>
        <p:spPr bwMode="gray">
          <a:xfrm>
            <a:off x="6133656" y="2692957"/>
            <a:ext cx="5261197" cy="2818288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r>
              <a:rPr lang="en-US" sz="1400" dirty="0"/>
              <a:t>T=J*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</a:p>
          <a:p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1400" dirty="0"/>
              <a:t>扭矩</a:t>
            </a:r>
            <a:r>
              <a:rPr lang="en-US" altLang="zh-CN" sz="1400" dirty="0"/>
              <a:t>=</a:t>
            </a:r>
            <a:r>
              <a:rPr lang="zh-CN" altLang="en-US" sz="1400" dirty="0"/>
              <a:t>惯量*角加速度</a:t>
            </a:r>
            <a:endParaRPr lang="en-US" altLang="zh-CN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altLang="zh-CN" sz="1400" dirty="0"/>
          </a:p>
          <a:p>
            <a:r>
              <a:rPr lang="zh-CN" altLang="en-US" sz="1400" dirty="0"/>
              <a:t>转动惯量是刚体绕轴转动时惯性的量度</a:t>
            </a:r>
            <a:endParaRPr lang="en-US" altLang="zh-CN" sz="1400" dirty="0"/>
          </a:p>
          <a:p>
            <a:endParaRPr lang="en-US" altLang="zh-CN" sz="1400" dirty="0"/>
          </a:p>
          <a:p>
            <a:endParaRPr lang="en-US" altLang="zh-CN" sz="1400" dirty="0"/>
          </a:p>
          <a:p>
            <a:r>
              <a:rPr lang="zh-CN" altLang="en-US" sz="1400" dirty="0"/>
              <a:t>伺服电机中的惯量都指的转动惯量</a:t>
            </a:r>
            <a:endParaRPr lang="en-US" altLang="zh-CN" sz="1400" dirty="0"/>
          </a:p>
        </p:txBody>
      </p:sp>
    </p:spTree>
    <p:extLst>
      <p:ext uri="{BB962C8B-B14F-4D97-AF65-F5344CB8AC3E}">
        <p14:creationId xmlns:p14="http://schemas.microsoft.com/office/powerpoint/2010/main" val="3910455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4F074-C279-48B4-B27F-41BA828C59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smtClean="0"/>
              <a:t>伺服选型</a:t>
            </a:r>
            <a:endParaRPr lang="en-US" dirty="0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5992FFDB-74A7-4565-A62D-B2EE18F641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smtClean="0"/>
              <a:t>伺服电机选型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8EA381-4CCD-4C37-9F81-D346ACB7A87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1930400"/>
            <a:ext cx="11520488" cy="252413"/>
          </a:xfrm>
        </p:spPr>
        <p:txBody>
          <a:bodyPr/>
          <a:lstStyle/>
          <a:p>
            <a:r>
              <a:rPr lang="zh-CN" altLang="en-US" smtClean="0"/>
              <a:t>不同惯量的电机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AC79423-F2D9-4FE8-810D-EAC2BAD27DD8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0" y="2317750"/>
            <a:ext cx="11520488" cy="3594100"/>
          </a:xfrm>
        </p:spPr>
        <p:txBody>
          <a:bodyPr/>
          <a:lstStyle/>
          <a:p>
            <a:endParaRPr lang="en-US" altLang="zh-CN" smtClean="0"/>
          </a:p>
          <a:p>
            <a:endParaRPr lang="en-US" altLang="zh-CN" smtClean="0"/>
          </a:p>
          <a:p>
            <a:endParaRPr lang="en-US" altLang="zh-CN" smtClean="0"/>
          </a:p>
          <a:p>
            <a:endParaRPr lang="en-US" altLang="zh-CN" smtClean="0"/>
          </a:p>
          <a:p>
            <a:endParaRPr lang="en-US" altLang="zh-CN" smtClean="0"/>
          </a:p>
          <a:p>
            <a:endParaRPr lang="en-US" altLang="zh-CN" smtClean="0"/>
          </a:p>
          <a:p>
            <a:endParaRPr lang="en-US" dirty="0"/>
          </a:p>
        </p:txBody>
      </p:sp>
      <p:graphicFrame>
        <p:nvGraphicFramePr>
          <p:cNvPr id="16" name="Content Placeholder 15">
            <a:extLst>
              <a:ext uri="{FF2B5EF4-FFF2-40B4-BE49-F238E27FC236}">
                <a16:creationId xmlns:a16="http://schemas.microsoft.com/office/drawing/2014/main" id="{B16C86A3-F341-4F6E-8A52-61ED064FDE98}"/>
              </a:ext>
            </a:extLst>
          </p:cNvPr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2398420523"/>
              </p:ext>
            </p:extLst>
          </p:nvPr>
        </p:nvGraphicFramePr>
        <p:xfrm>
          <a:off x="6700838" y="2441575"/>
          <a:ext cx="5491162" cy="3470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BC87D6B-3AFA-4FE3-A787-C1C699FFD5F7}"/>
              </a:ext>
            </a:extLst>
          </p:cNvPr>
          <p:cNvSpPr txBox="1"/>
          <p:nvPr/>
        </p:nvSpPr>
        <p:spPr bwMode="gray">
          <a:xfrm>
            <a:off x="476250" y="2762250"/>
            <a:ext cx="4752975" cy="3149599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r>
              <a:rPr lang="zh-CN" altLang="en-US" sz="1400" dirty="0"/>
              <a:t>伺服电机，分大惯量、中惯量、小惯量之分。</a:t>
            </a:r>
            <a:endParaRPr lang="en-US" altLang="zh-CN" sz="1400" dirty="0"/>
          </a:p>
          <a:p>
            <a:endParaRPr lang="en-US" sz="1400" dirty="0"/>
          </a:p>
          <a:p>
            <a:r>
              <a:rPr lang="zh-CN" altLang="en-US" sz="1400" dirty="0"/>
              <a:t>伺服电机的功率：</a:t>
            </a:r>
            <a:r>
              <a:rPr lang="en-US" altLang="zh-CN" sz="1400" dirty="0"/>
              <a:t>P=T</a:t>
            </a:r>
            <a:r>
              <a:rPr lang="zh-CN" altLang="en-US" sz="1400" dirty="0"/>
              <a:t>*</a:t>
            </a:r>
            <a:r>
              <a:rPr lang="en-US" altLang="zh-CN" sz="1400" dirty="0"/>
              <a:t>n/9550</a:t>
            </a:r>
          </a:p>
          <a:p>
            <a:endParaRPr lang="en-US" altLang="zh-CN" sz="1400" dirty="0"/>
          </a:p>
          <a:p>
            <a:r>
              <a:rPr lang="zh-CN" altLang="en-US" sz="1400" dirty="0"/>
              <a:t>当功率固定时，</a:t>
            </a:r>
            <a:r>
              <a:rPr lang="en-US" altLang="zh-CN" sz="1400" dirty="0"/>
              <a:t>T</a:t>
            </a:r>
            <a:r>
              <a:rPr lang="zh-CN" altLang="en-US" sz="1400" dirty="0"/>
              <a:t>和</a:t>
            </a:r>
            <a:r>
              <a:rPr lang="en-US" altLang="zh-CN" sz="1400" dirty="0"/>
              <a:t>n</a:t>
            </a:r>
            <a:r>
              <a:rPr lang="zh-CN" altLang="en-US" sz="1400" dirty="0"/>
              <a:t>成反比</a:t>
            </a:r>
            <a:endParaRPr lang="en-US" altLang="zh-CN" sz="1400" dirty="0"/>
          </a:p>
          <a:p>
            <a:endParaRPr lang="en-US" altLang="zh-CN" sz="1400" dirty="0"/>
          </a:p>
          <a:p>
            <a:r>
              <a:rPr lang="en-US" altLang="zh-CN" sz="1400" dirty="0"/>
              <a:t>    </a:t>
            </a:r>
            <a:r>
              <a:rPr lang="zh-CN" altLang="en-US" sz="1400" dirty="0"/>
              <a:t>高动态响应的场合，应选择的电机？</a:t>
            </a:r>
            <a:endParaRPr lang="en-US" altLang="zh-CN" sz="1400" dirty="0"/>
          </a:p>
          <a:p>
            <a:endParaRPr lang="en-US" altLang="zh-CN" sz="1400" dirty="0"/>
          </a:p>
          <a:p>
            <a:r>
              <a:rPr lang="en-US" altLang="zh-CN" sz="1400" dirty="0">
                <a:solidFill>
                  <a:srgbClr val="FF0000"/>
                </a:solidFill>
              </a:rPr>
              <a:t>    </a:t>
            </a:r>
            <a:r>
              <a:rPr lang="zh-CN" altLang="en-US" sz="1400" dirty="0">
                <a:solidFill>
                  <a:srgbClr val="FF0000"/>
                </a:solidFill>
              </a:rPr>
              <a:t>小惯量、高速</a:t>
            </a:r>
            <a:endParaRPr lang="en-US" altLang="zh-CN" sz="1400" dirty="0">
              <a:solidFill>
                <a:srgbClr val="FF0000"/>
              </a:solidFill>
            </a:endParaRPr>
          </a:p>
          <a:p>
            <a:endParaRPr lang="en-US" altLang="zh-CN" sz="1400" dirty="0"/>
          </a:p>
          <a:p>
            <a:r>
              <a:rPr lang="en-US" altLang="zh-CN" sz="1400" dirty="0"/>
              <a:t>    </a:t>
            </a:r>
            <a:r>
              <a:rPr lang="zh-CN" altLang="en-US" sz="1400" dirty="0"/>
              <a:t>低动态响应的场合，应选择的电机？</a:t>
            </a:r>
            <a:endParaRPr lang="en-US" altLang="zh-CN" sz="1400" dirty="0"/>
          </a:p>
          <a:p>
            <a:endParaRPr lang="en-US" altLang="zh-CN" sz="1400" dirty="0"/>
          </a:p>
          <a:p>
            <a:r>
              <a:rPr lang="zh-CN" altLang="en-US" sz="1400" dirty="0">
                <a:solidFill>
                  <a:srgbClr val="FF0000"/>
                </a:solidFill>
              </a:rPr>
              <a:t>   大惯量、低速</a:t>
            </a:r>
            <a:endParaRPr lang="en-US" altLang="zh-CN" sz="1400" dirty="0">
              <a:solidFill>
                <a:srgbClr val="FF0000"/>
              </a:solidFill>
            </a:endParaRPr>
          </a:p>
          <a:p>
            <a:r>
              <a:rPr lang="en-US" altLang="zh-CN" sz="1400" dirty="0"/>
              <a:t>    </a:t>
            </a:r>
          </a:p>
          <a:p>
            <a:endParaRPr lang="en-US" altLang="zh-CN" sz="1400" dirty="0"/>
          </a:p>
          <a:p>
            <a:endParaRPr lang="en-US" altLang="zh-CN" sz="1400" dirty="0"/>
          </a:p>
          <a:p>
            <a:r>
              <a:rPr lang="en-US" sz="1400" dirty="0"/>
              <a:t>    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5AD3E33-4D4C-4E51-8FCA-EEE9830F7048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5498870" y="2442092"/>
            <a:ext cx="5664430" cy="3594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865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4F074-C279-48B4-B27F-41BA828C59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伺服选型</a:t>
            </a:r>
            <a:endParaRPr lang="en-US" dirty="0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5992FFDB-74A7-4565-A62D-B2EE18F641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伺服电机选型</a:t>
            </a:r>
            <a:endParaRPr lang="en-US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A09F91E6-6923-43A5-AC66-650D0FF6EDA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5453063"/>
            <a:ext cx="11520488" cy="460375"/>
          </a:xfrm>
        </p:spPr>
        <p:txBody>
          <a:bodyPr/>
          <a:lstStyle/>
          <a:p>
            <a:r>
              <a:rPr lang="zh-CN" altLang="en-US" b="1" dirty="0">
                <a:solidFill>
                  <a:srgbClr val="00B050"/>
                </a:solidFill>
              </a:rPr>
              <a:t>负载映射惯量跟减速比的平方成反比；电机选型要关注惯量比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CA676E4-56CF-46E3-8248-792788BA0F0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1930400"/>
            <a:ext cx="3643313" cy="252413"/>
          </a:xfrm>
        </p:spPr>
        <p:txBody>
          <a:bodyPr/>
          <a:lstStyle/>
          <a:p>
            <a:r>
              <a:rPr lang="zh-CN" altLang="en-US" dirty="0"/>
              <a:t>伺服电机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6771D28-ADC2-4D85-B81C-F99E59C4783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1930400"/>
            <a:ext cx="3643313" cy="252413"/>
          </a:xfrm>
        </p:spPr>
        <p:txBody>
          <a:bodyPr/>
          <a:lstStyle/>
          <a:p>
            <a:r>
              <a:rPr lang="zh-CN" altLang="en-US" dirty="0"/>
              <a:t>减速装置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23BC87E-EB1A-48F7-B942-34B3094BD51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8548688" y="1930400"/>
            <a:ext cx="3643312" cy="252413"/>
          </a:xfrm>
        </p:spPr>
        <p:txBody>
          <a:bodyPr/>
          <a:lstStyle/>
          <a:p>
            <a:r>
              <a:rPr lang="zh-CN" altLang="en-US" dirty="0"/>
              <a:t>机械负载</a:t>
            </a:r>
            <a:endParaRPr lang="en-US" dirty="0"/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90A28DD7-18A4-426F-9FCC-ACAB85E1CFF3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>
          <a:blip r:embed="rId4"/>
          <a:stretch>
            <a:fillRect/>
          </a:stretch>
        </p:blipFill>
        <p:spPr>
          <a:xfrm>
            <a:off x="8603338" y="3284199"/>
            <a:ext cx="2525712" cy="1822450"/>
          </a:xfrm>
          <a:prstGeom prst="rect">
            <a:avLst/>
          </a:prstGeom>
        </p:spPr>
      </p:pic>
      <p:pic>
        <p:nvPicPr>
          <p:cNvPr id="21" name="Picture 2" descr="http://www.wittenstein-us.com/uploads/images/Wittenstein-alpha-SP+2009-s3.jpg">
            <a:extLst>
              <a:ext uri="{FF2B5EF4-FFF2-40B4-BE49-F238E27FC236}">
                <a16:creationId xmlns:a16="http://schemas.microsoft.com/office/drawing/2014/main" id="{B44B4AE4-184C-4818-AD51-1E0DB99247AE}"/>
              </a:ext>
            </a:extLst>
          </p:cNvPr>
          <p:cNvPicPr>
            <a:picLocks noGrp="1" noChangeAspect="1" noChangeArrowheads="1"/>
          </p:cNvPicPr>
          <p:nvPr>
            <p:ph sz="quarter" idx="4294967295"/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0466" y="3381840"/>
            <a:ext cx="2341563" cy="1560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AC79423-F2D9-4FE8-810D-EAC2BAD27DD8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0" y="1931988"/>
            <a:ext cx="11522075" cy="3979862"/>
          </a:xfrm>
        </p:spPr>
        <p:txBody>
          <a:bodyPr/>
          <a:lstStyle/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dirty="0"/>
          </a:p>
        </p:txBody>
      </p:sp>
      <p:pic>
        <p:nvPicPr>
          <p:cNvPr id="22" name="Picture 8" descr="http://pimg.tradeindia.com/00266929/b/0/-Servo-Motor.jpg">
            <a:extLst>
              <a:ext uri="{FF2B5EF4-FFF2-40B4-BE49-F238E27FC236}">
                <a16:creationId xmlns:a16="http://schemas.microsoft.com/office/drawing/2014/main" id="{70FC5A6E-D8B9-4E60-A86B-C675E8BCD800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78" t="29211" r="20627" b="31736"/>
          <a:stretch/>
        </p:blipFill>
        <p:spPr bwMode="auto">
          <a:xfrm>
            <a:off x="988453" y="3879866"/>
            <a:ext cx="1619321" cy="111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D6A962A-600E-41C4-83F1-4EDE0AE85403}"/>
              </a:ext>
            </a:extLst>
          </p:cNvPr>
          <p:cNvSpPr txBox="1"/>
          <p:nvPr/>
        </p:nvSpPr>
        <p:spPr bwMode="gray">
          <a:xfrm>
            <a:off x="485775" y="2486024"/>
            <a:ext cx="3490689" cy="1347753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r>
              <a:rPr lang="zh-CN" altLang="en-US" sz="1400" dirty="0"/>
              <a:t>转子惯量： </a:t>
            </a:r>
            <a:r>
              <a:rPr lang="en-US" altLang="zh-CN" sz="1400" dirty="0"/>
              <a:t>J</a:t>
            </a:r>
            <a:r>
              <a:rPr lang="en-US" altLang="zh-CN" sz="1400" baseline="-25000" dirty="0"/>
              <a:t>M</a:t>
            </a:r>
          </a:p>
          <a:p>
            <a:endParaRPr lang="en-US" sz="1400" baseline="-25000" dirty="0"/>
          </a:p>
          <a:p>
            <a:r>
              <a:rPr lang="zh-CN" altLang="en-US" sz="1400" dirty="0"/>
              <a:t>负载映射惯量： </a:t>
            </a:r>
            <a:r>
              <a:rPr lang="en-US" altLang="zh-CN" sz="1400" dirty="0">
                <a:solidFill>
                  <a:srgbClr val="FF0000"/>
                </a:solidFill>
              </a:rPr>
              <a:t>J</a:t>
            </a:r>
            <a:r>
              <a:rPr lang="en-US" altLang="zh-CN" sz="1400" baseline="-25000" dirty="0">
                <a:solidFill>
                  <a:srgbClr val="FF0000"/>
                </a:solidFill>
              </a:rPr>
              <a:t>L</a:t>
            </a:r>
          </a:p>
          <a:p>
            <a:endParaRPr lang="en-US" sz="1400" baseline="-25000" dirty="0">
              <a:solidFill>
                <a:srgbClr val="FF0000"/>
              </a:solidFill>
            </a:endParaRPr>
          </a:p>
          <a:p>
            <a:r>
              <a:rPr lang="zh-CN" altLang="en-US" sz="1400" dirty="0"/>
              <a:t>惯量比</a:t>
            </a:r>
            <a:r>
              <a:rPr lang="en-US" altLang="zh-CN" sz="1400" dirty="0"/>
              <a:t>=(J</a:t>
            </a:r>
            <a:r>
              <a:rPr lang="en-US" altLang="zh-CN" sz="1400" baseline="-25000" dirty="0"/>
              <a:t>L</a:t>
            </a:r>
            <a:r>
              <a:rPr lang="en-US" altLang="zh-CN" sz="1400" dirty="0"/>
              <a:t>+J</a:t>
            </a:r>
            <a:r>
              <a:rPr lang="en-US" altLang="zh-CN" sz="1400" baseline="-25000" dirty="0"/>
              <a:t>R</a:t>
            </a:r>
            <a:r>
              <a:rPr lang="en-US" altLang="zh-CN" sz="1400" dirty="0"/>
              <a:t>)/J</a:t>
            </a:r>
            <a:r>
              <a:rPr lang="en-US" altLang="zh-CN" sz="1400" baseline="-25000" dirty="0"/>
              <a:t>M</a:t>
            </a:r>
            <a:endParaRPr lang="en-US" sz="1400" baseline="-250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FF8C82C-46A3-41E0-AA77-6928B4B9E39B}"/>
              </a:ext>
            </a:extLst>
          </p:cNvPr>
          <p:cNvSpPr txBox="1"/>
          <p:nvPr/>
        </p:nvSpPr>
        <p:spPr bwMode="gray">
          <a:xfrm>
            <a:off x="4424175" y="2486025"/>
            <a:ext cx="3490689" cy="438150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r>
              <a:rPr lang="zh-CN" altLang="en-US" sz="1400" dirty="0"/>
              <a:t>减速比： </a:t>
            </a:r>
            <a:r>
              <a:rPr lang="en-US" altLang="zh-CN" sz="1400" dirty="0"/>
              <a:t>n</a:t>
            </a:r>
          </a:p>
          <a:p>
            <a:endParaRPr lang="en-US" sz="1400" dirty="0"/>
          </a:p>
          <a:p>
            <a:r>
              <a:rPr lang="zh-CN" altLang="en-US" sz="1400" dirty="0"/>
              <a:t>惯量：</a:t>
            </a:r>
            <a:r>
              <a:rPr lang="en-US" altLang="zh-CN" sz="1400" dirty="0"/>
              <a:t>J</a:t>
            </a:r>
            <a:r>
              <a:rPr lang="en-US" altLang="zh-CN" sz="1400" baseline="-25000" dirty="0"/>
              <a:t>R</a:t>
            </a:r>
            <a:endParaRPr lang="en-US" sz="1400" baseline="-250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30B519E-343F-49DD-A32C-966F1A20B999}"/>
              </a:ext>
            </a:extLst>
          </p:cNvPr>
          <p:cNvSpPr txBox="1"/>
          <p:nvPr/>
        </p:nvSpPr>
        <p:spPr bwMode="gray">
          <a:xfrm>
            <a:off x="8362575" y="2486024"/>
            <a:ext cx="3490689" cy="1198689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r>
              <a:rPr lang="zh-CN" altLang="en-US" sz="1400" dirty="0"/>
              <a:t>负载系统总惯量： </a:t>
            </a:r>
            <a:r>
              <a:rPr lang="en-US" altLang="zh-CN" sz="1400" dirty="0"/>
              <a:t>J</a:t>
            </a:r>
            <a:r>
              <a:rPr lang="en-US" altLang="zh-CN" sz="1400" baseline="-25000" dirty="0"/>
              <a:t>FZ</a:t>
            </a:r>
            <a:endParaRPr lang="en-US" altLang="zh-CN" sz="1400" baseline="30000" dirty="0"/>
          </a:p>
          <a:p>
            <a:endParaRPr lang="en-US" altLang="zh-CN" sz="1400" dirty="0"/>
          </a:p>
          <a:p>
            <a:r>
              <a:rPr lang="zh-CN" altLang="en-US" sz="1400" dirty="0"/>
              <a:t>映射到电机轴的惯量： </a:t>
            </a:r>
            <a:r>
              <a:rPr lang="en-US" altLang="zh-CN" sz="1400" dirty="0">
                <a:solidFill>
                  <a:srgbClr val="FF0000"/>
                </a:solidFill>
              </a:rPr>
              <a:t>J</a:t>
            </a:r>
            <a:r>
              <a:rPr lang="en-US" altLang="zh-CN" sz="1400" baseline="-25000" dirty="0">
                <a:solidFill>
                  <a:srgbClr val="FF0000"/>
                </a:solidFill>
              </a:rPr>
              <a:t>L</a:t>
            </a:r>
            <a:r>
              <a:rPr lang="en-US" altLang="zh-CN" sz="1400" dirty="0"/>
              <a:t>= J</a:t>
            </a:r>
            <a:r>
              <a:rPr lang="en-US" altLang="zh-CN" sz="1400" baseline="-25000" dirty="0"/>
              <a:t>FZ </a:t>
            </a:r>
            <a:r>
              <a:rPr lang="en-US" altLang="zh-CN" sz="1400" dirty="0"/>
              <a:t>/n</a:t>
            </a:r>
            <a:r>
              <a:rPr lang="en-US" altLang="zh-CN" sz="1400" baseline="300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960360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4F074-C279-48B4-B27F-41BA828C59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伺服选型</a:t>
            </a:r>
            <a:endParaRPr lang="en-US" dirty="0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5992FFDB-74A7-4565-A62D-B2EE18F641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伺服电机选型</a:t>
            </a:r>
            <a:endParaRPr lang="en-US" dirty="0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0897908-716A-49F2-9AA9-0EA16FE3E13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1930400"/>
            <a:ext cx="5605463" cy="252413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惯量匹配经验</a:t>
            </a:r>
            <a:endParaRPr lang="en-US" dirty="0"/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3EEBD7CA-624F-415F-AC8D-3DA41005758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586538" y="1930400"/>
            <a:ext cx="5605462" cy="252413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惯量匹配时需考虑的问题</a:t>
            </a:r>
            <a:endParaRPr lang="en-US" dirty="0"/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B3806889-032D-4E77-AC75-A6B5FF1CCA1A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6586538" y="2317750"/>
            <a:ext cx="5605462" cy="3594100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负载变化范围： 空载和满载时，惯量比有变化</a:t>
            </a:r>
            <a:endParaRPr lang="en-US" altLang="zh-CN" dirty="0"/>
          </a:p>
          <a:p>
            <a:endParaRPr lang="en-US" dirty="0"/>
          </a:p>
          <a:p>
            <a:r>
              <a:rPr lang="zh-CN" altLang="en-US" dirty="0"/>
              <a:t>可增大减速比，降低负载映射惯量，从而获得较小的惯量比。或者，可以选择容量较大的电机。</a:t>
            </a:r>
            <a:endParaRPr lang="en-US" altLang="zh-CN" dirty="0"/>
          </a:p>
          <a:p>
            <a:endParaRPr lang="en-US" dirty="0"/>
          </a:p>
          <a:p>
            <a:r>
              <a:rPr lang="zh-CN" altLang="en-US" dirty="0"/>
              <a:t>减速机对机械系统的影响。</a:t>
            </a:r>
            <a:endParaRPr lang="en-US" altLang="zh-CN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1C73B0E2-A343-4524-AF87-90989731A266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0" y="2317750"/>
            <a:ext cx="5605463" cy="3594100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高动态设备的惯量比一般小于</a:t>
            </a:r>
            <a:r>
              <a:rPr lang="en-US" dirty="0"/>
              <a:t>3</a:t>
            </a:r>
            <a:r>
              <a:rPr lang="zh-CN" altLang="en-US" dirty="0"/>
              <a:t>，比如机床、金属加工设备等。</a:t>
            </a:r>
            <a:endParaRPr lang="en-US" dirty="0"/>
          </a:p>
          <a:p>
            <a:r>
              <a:rPr lang="zh-CN" altLang="en-US" dirty="0"/>
              <a:t>普通设备惯量比，一般小于</a:t>
            </a:r>
            <a:r>
              <a:rPr lang="en-US" dirty="0"/>
              <a:t>7</a:t>
            </a:r>
            <a:r>
              <a:rPr lang="zh-CN" altLang="en-US" dirty="0"/>
              <a:t>，如普通焊接机、包装设备等。</a:t>
            </a:r>
            <a:endParaRPr lang="en-US" dirty="0"/>
          </a:p>
          <a:p>
            <a:r>
              <a:rPr lang="zh-CN" altLang="en-US" dirty="0"/>
              <a:t>低要求设备，一般小于</a:t>
            </a:r>
            <a:r>
              <a:rPr lang="en-US" dirty="0"/>
              <a:t>10</a:t>
            </a:r>
            <a:r>
              <a:rPr lang="zh-CN" altLang="en-US" dirty="0"/>
              <a:t>，如皮带传输、重载变位机等。</a:t>
            </a:r>
            <a:endParaRPr lang="en-US" altLang="zh-CN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zh-CN" altLang="en-US" dirty="0"/>
              <a:t>不同惯量匹配，影响的是设备的动态响应性</a:t>
            </a:r>
            <a:endParaRPr lang="en-US" dirty="0"/>
          </a:p>
          <a:p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F6FE2EE-2A4C-42DB-BD6A-E2F2FD2A3079}"/>
              </a:ext>
            </a:extLst>
          </p:cNvPr>
          <p:cNvSpPr/>
          <p:nvPr/>
        </p:nvSpPr>
        <p:spPr bwMode="auto">
          <a:xfrm>
            <a:off x="6198957" y="4450189"/>
            <a:ext cx="2573568" cy="384556"/>
          </a:xfrm>
          <a:prstGeom prst="rect">
            <a:avLst/>
          </a:prstGeom>
          <a:gradFill flip="none" rotWithShape="1">
            <a:gsLst>
              <a:gs pos="53000">
                <a:srgbClr val="FFFFFF"/>
              </a:gs>
              <a:gs pos="100000">
                <a:srgbClr val="FFFFFF">
                  <a:alpha val="0"/>
                </a:srgb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22250" dist="88900" dir="10560000" sx="98000" sy="98000" algn="tl" rotWithShape="0">
              <a:srgbClr val="000000">
                <a:alpha val="17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177800" marR="0" lvl="0" indent="0" defTabSz="914400" eaLnBrk="1" fontAlgn="base" latinLnBrk="0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是不是</a:t>
            </a:r>
            <a:r>
              <a:rPr lang="zh-CN" altLang="en-US" sz="1400" kern="0" noProof="0" dirty="0">
                <a:solidFill>
                  <a:srgbClr val="CC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电机惯量越大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越好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?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ABD24D0C-93C6-49F8-8D33-D76FB688045A}"/>
              </a:ext>
            </a:extLst>
          </p:cNvPr>
          <p:cNvSpPr txBox="1">
            <a:spLocks/>
          </p:cNvSpPr>
          <p:nvPr/>
        </p:nvSpPr>
        <p:spPr bwMode="auto">
          <a:xfrm>
            <a:off x="6341832" y="5008130"/>
            <a:ext cx="4279142" cy="1038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87338" marR="0" indent="-287338" algn="l" defTabSz="914400" rtl="0" eaLnBrk="0" fontAlgn="base" latinLnBrk="0" hangingPunct="0">
              <a:lnSpc>
                <a:spcPts val="3000"/>
              </a:lnSpc>
              <a:spcBef>
                <a:spcPts val="2400"/>
              </a:spcBef>
              <a:spcAft>
                <a:spcPts val="0"/>
              </a:spcAft>
              <a:buClr>
                <a:srgbClr val="BB2332"/>
              </a:buClr>
              <a:buSzTx/>
              <a:buFont typeface="Wingdings" charset="2"/>
              <a:buChar char="§"/>
              <a:tabLst/>
              <a:defRPr sz="2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804863" marR="0" indent="-228600" algn="l" defTabSz="914400" rtl="0" eaLnBrk="0" fontAlgn="base" latinLnBrk="0" hangingPunct="0">
              <a:lnSpc>
                <a:spcPts val="2400"/>
              </a:lnSpc>
              <a:spcBef>
                <a:spcPts val="300"/>
              </a:spcBef>
              <a:spcAft>
                <a:spcPct val="0"/>
              </a:spcAft>
              <a:buClrTx/>
              <a:buSzPct val="80000"/>
              <a:buFont typeface="Wingdings" charset="2"/>
              <a:buChar char="§"/>
              <a:tabLst/>
              <a:defRPr sz="2400">
                <a:solidFill>
                  <a:schemeClr val="bg2"/>
                </a:solidFill>
                <a:latin typeface="+mn-lt"/>
                <a:ea typeface="+mn-ea"/>
              </a:defRPr>
            </a:lvl2pPr>
            <a:lvl3pPr marL="1262063" marR="0" indent="-228600" algn="l" defTabSz="914400" rtl="0" eaLnBrk="0" fontAlgn="base" latinLnBrk="0" hangingPunct="0">
              <a:lnSpc>
                <a:spcPts val="2400"/>
              </a:lnSpc>
              <a:spcBef>
                <a:spcPts val="300"/>
              </a:spcBef>
              <a:spcAft>
                <a:spcPct val="0"/>
              </a:spcAft>
              <a:buClrTx/>
              <a:buSzPct val="80000"/>
              <a:buFont typeface="Wingdings" charset="2"/>
              <a:buChar char="§"/>
              <a:tabLst/>
              <a:defRPr sz="2000">
                <a:solidFill>
                  <a:schemeClr val="bg2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B2332"/>
              </a:buClr>
              <a:defRPr sz="2000">
                <a:solidFill>
                  <a:schemeClr val="bg2"/>
                </a:solidFill>
                <a:latin typeface="Arial" charset="0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»"/>
              <a:defRPr sz="2000">
                <a:solidFill>
                  <a:schemeClr val="bg2"/>
                </a:solidFill>
                <a:latin typeface="Arial" charset="0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B2332"/>
              </a:buClr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B2332"/>
              </a:buClr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B2332"/>
              </a:buClr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B2332"/>
              </a:buClr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zh-CN" altLang="en-US" sz="1400" dirty="0">
                <a:solidFill>
                  <a:schemeClr val="tx1"/>
                </a:solidFill>
              </a:rPr>
              <a:t>力都用在自己身上，而不是负载上，造成浪费</a:t>
            </a:r>
            <a:endParaRPr lang="en-US" altLang="zh-CN" sz="14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zh-CN" altLang="en-US" sz="1400" dirty="0">
                <a:solidFill>
                  <a:schemeClr val="tx1"/>
                </a:solidFill>
              </a:rPr>
              <a:t>成本也高</a:t>
            </a:r>
            <a:endParaRPr lang="en-US" altLang="zh-CN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513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4F074-C279-48B4-B27F-41BA828C59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伺服选型</a:t>
            </a:r>
            <a:endParaRPr lang="en-US" dirty="0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5992FFDB-74A7-4565-A62D-B2EE18F641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伺服电机选型</a:t>
            </a:r>
            <a:endParaRPr lang="en-US" dirty="0"/>
          </a:p>
        </p:txBody>
      </p:sp>
      <p:graphicFrame>
        <p:nvGraphicFramePr>
          <p:cNvPr id="20" name="Content Placeholder 19">
            <a:extLst>
              <a:ext uri="{FF2B5EF4-FFF2-40B4-BE49-F238E27FC236}">
                <a16:creationId xmlns:a16="http://schemas.microsoft.com/office/drawing/2014/main" id="{EED33606-1DB7-4CCB-8319-16824D8ADC9F}"/>
              </a:ext>
            </a:extLst>
          </p:cNvPr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110738937"/>
              </p:ext>
            </p:extLst>
          </p:nvPr>
        </p:nvGraphicFramePr>
        <p:xfrm>
          <a:off x="4341813" y="1789113"/>
          <a:ext cx="7850187" cy="3981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F4C008AB-B924-40F0-AB7D-0C9E70D28513}"/>
              </a:ext>
            </a:extLst>
          </p:cNvPr>
          <p:cNvSpPr txBox="1"/>
          <p:nvPr/>
        </p:nvSpPr>
        <p:spPr bwMode="gray">
          <a:xfrm>
            <a:off x="537632" y="2028825"/>
            <a:ext cx="3924300" cy="3942912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r>
              <a:rPr lang="zh-CN" altLang="en-US" sz="1400" dirty="0"/>
              <a:t>综合考虑减速机对惯量、扭矩和转速的影响</a:t>
            </a:r>
            <a:endParaRPr lang="en-US" altLang="zh-CN" sz="1400" dirty="0"/>
          </a:p>
          <a:p>
            <a:endParaRPr lang="en-US" altLang="zh-CN" sz="1400" dirty="0"/>
          </a:p>
          <a:p>
            <a:r>
              <a:rPr lang="zh-CN" altLang="en-US" sz="1400" dirty="0"/>
              <a:t>转速：降低</a:t>
            </a:r>
            <a:r>
              <a:rPr lang="en-US" altLang="zh-CN" sz="1400" dirty="0"/>
              <a:t>n</a:t>
            </a:r>
            <a:r>
              <a:rPr lang="zh-CN" altLang="en-US" sz="1400" dirty="0"/>
              <a:t>倍</a:t>
            </a:r>
            <a:endParaRPr lang="en-US" altLang="zh-CN" sz="1400" dirty="0"/>
          </a:p>
          <a:p>
            <a:endParaRPr lang="en-US" altLang="zh-CN" sz="1400" dirty="0"/>
          </a:p>
          <a:p>
            <a:r>
              <a:rPr lang="zh-CN" altLang="en-US" sz="1400" dirty="0"/>
              <a:t>转矩：增大</a:t>
            </a:r>
            <a:r>
              <a:rPr lang="en-US" altLang="zh-CN" sz="1400" dirty="0"/>
              <a:t>n</a:t>
            </a:r>
            <a:r>
              <a:rPr lang="zh-CN" altLang="en-US" sz="1400" dirty="0"/>
              <a:t>倍</a:t>
            </a:r>
            <a:endParaRPr lang="en-US" altLang="zh-CN" sz="1400" dirty="0"/>
          </a:p>
          <a:p>
            <a:endParaRPr lang="en-US" altLang="zh-CN" sz="1400" dirty="0"/>
          </a:p>
          <a:p>
            <a:r>
              <a:rPr lang="zh-CN" altLang="en-US" sz="1400" dirty="0"/>
              <a:t>牺牲转速换扭矩？ 权衡</a:t>
            </a:r>
            <a:endParaRPr lang="en-US" altLang="zh-CN" sz="1400" dirty="0"/>
          </a:p>
          <a:p>
            <a:endParaRPr lang="en-US" altLang="zh-CN" sz="1400" dirty="0"/>
          </a:p>
          <a:p>
            <a:endParaRPr lang="en-US" altLang="zh-CN" sz="1400" dirty="0"/>
          </a:p>
          <a:p>
            <a:endParaRPr lang="en-US" altLang="zh-CN" sz="1400" dirty="0"/>
          </a:p>
          <a:p>
            <a:endParaRPr lang="en-US" sz="1400" dirty="0" err="1"/>
          </a:p>
        </p:txBody>
      </p:sp>
    </p:spTree>
    <p:extLst>
      <p:ext uri="{BB962C8B-B14F-4D97-AF65-F5344CB8AC3E}">
        <p14:creationId xmlns:p14="http://schemas.microsoft.com/office/powerpoint/2010/main" val="852236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伺服选型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 smtClean="0"/>
              <a:t>CDHD</a:t>
            </a:r>
            <a:r>
              <a:rPr lang="zh-CN" altLang="en-US" dirty="0" smtClean="0"/>
              <a:t>编码器</a:t>
            </a:r>
            <a:endParaRPr lang="zh-CN" altLang="en-US" dirty="0"/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7309556" y="3047887"/>
            <a:ext cx="39624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pPr marL="481013" lvl="1" indent="-285750" fontAlgn="base">
              <a:spcBef>
                <a:spcPts val="450"/>
              </a:spcBef>
              <a:spcAft>
                <a:spcPct val="0"/>
              </a:spcAft>
              <a:buBlip>
                <a:blip r:embed="rId2"/>
              </a:buBlip>
              <a:tabLst>
                <a:tab pos="481013" algn="l"/>
                <a:tab pos="1395413" algn="l"/>
                <a:tab pos="2309813" algn="l"/>
                <a:tab pos="3224213" algn="l"/>
                <a:tab pos="4138613" algn="l"/>
                <a:tab pos="5053013" algn="l"/>
                <a:tab pos="5967413" algn="l"/>
                <a:tab pos="6881813" algn="l"/>
                <a:tab pos="7796213" algn="l"/>
                <a:tab pos="8710613" algn="l"/>
                <a:tab pos="9625013" algn="l"/>
                <a:tab pos="10539413" algn="l"/>
              </a:tabLst>
            </a:pPr>
            <a:endParaRPr lang="zh-CN" altLang="en-GB" dirty="0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F67AB2D-693E-44E3-99FA-9562CA5AA8A7}"/>
              </a:ext>
            </a:extLst>
          </p:cNvPr>
          <p:cNvGrpSpPr/>
          <p:nvPr/>
        </p:nvGrpSpPr>
        <p:grpSpPr>
          <a:xfrm>
            <a:off x="3359974" y="1790003"/>
            <a:ext cx="8268323" cy="4144013"/>
            <a:chOff x="636093" y="1799587"/>
            <a:chExt cx="8268323" cy="4144013"/>
          </a:xfrm>
        </p:grpSpPr>
        <p:sp>
          <p:nvSpPr>
            <p:cNvPr id="16" name="Rectangle 9"/>
            <p:cNvSpPr>
              <a:spLocks noChangeArrowheads="1"/>
            </p:cNvSpPr>
            <p:nvPr/>
          </p:nvSpPr>
          <p:spPr bwMode="auto">
            <a:xfrm>
              <a:off x="685800" y="3962400"/>
              <a:ext cx="3657600" cy="1981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/>
            <a:lstStyle/>
            <a:p>
              <a:pPr marL="481013" lvl="1" indent="-285750" fontAlgn="base">
                <a:spcBef>
                  <a:spcPts val="450"/>
                </a:spcBef>
                <a:spcAft>
                  <a:spcPct val="0"/>
                </a:spcAft>
                <a:buBlip>
                  <a:blip r:embed="rId2"/>
                </a:buBlip>
                <a:tabLst>
                  <a:tab pos="481013" algn="l"/>
                  <a:tab pos="1395413" algn="l"/>
                  <a:tab pos="2309813" algn="l"/>
                  <a:tab pos="3224213" algn="l"/>
                  <a:tab pos="4138613" algn="l"/>
                  <a:tab pos="5053013" algn="l"/>
                  <a:tab pos="5967413" algn="l"/>
                  <a:tab pos="6881813" algn="l"/>
                  <a:tab pos="7796213" algn="l"/>
                  <a:tab pos="8710613" algn="l"/>
                  <a:tab pos="9625013" algn="l"/>
                  <a:tab pos="10539413" algn="l"/>
                </a:tabLst>
              </a:pPr>
              <a:endParaRPr lang="zh-CN" altLang="en-GB" dirty="0">
                <a:solidFill>
                  <a:srgbClr val="000000"/>
                </a:solidFill>
                <a:latin typeface="Arial" pitchFamily="34" charset="0"/>
                <a:ea typeface="宋体" pitchFamily="2" charset="-122"/>
              </a:endParaRP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2523DD41-63FB-4C46-BEF7-2994A667EF41}"/>
                </a:ext>
              </a:extLst>
            </p:cNvPr>
            <p:cNvGrpSpPr/>
            <p:nvPr/>
          </p:nvGrpSpPr>
          <p:grpSpPr>
            <a:xfrm>
              <a:off x="2078249" y="1799587"/>
              <a:ext cx="6826167" cy="4061342"/>
              <a:chOff x="1493743" y="1724645"/>
              <a:chExt cx="6826167" cy="4061342"/>
            </a:xfrm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DE4EE03A-58AC-4ECB-AD4C-8D13D6A22D8A}"/>
                  </a:ext>
                </a:extLst>
              </p:cNvPr>
              <p:cNvSpPr/>
              <p:nvPr/>
            </p:nvSpPr>
            <p:spPr>
              <a:xfrm>
                <a:off x="2377216" y="1724645"/>
                <a:ext cx="5942694" cy="1766949"/>
              </a:xfrm>
              <a:custGeom>
                <a:avLst/>
                <a:gdLst>
                  <a:gd name="connsiteX0" fmla="*/ 0 w 4053840"/>
                  <a:gd name="connsiteY0" fmla="*/ 0 h 1766947"/>
                  <a:gd name="connsiteX1" fmla="*/ 3170367 w 4053840"/>
                  <a:gd name="connsiteY1" fmla="*/ 0 h 1766947"/>
                  <a:gd name="connsiteX2" fmla="*/ 4053840 w 4053840"/>
                  <a:gd name="connsiteY2" fmla="*/ 883474 h 1766947"/>
                  <a:gd name="connsiteX3" fmla="*/ 3170367 w 4053840"/>
                  <a:gd name="connsiteY3" fmla="*/ 1766947 h 1766947"/>
                  <a:gd name="connsiteX4" fmla="*/ 0 w 4053840"/>
                  <a:gd name="connsiteY4" fmla="*/ 1766947 h 1766947"/>
                  <a:gd name="connsiteX5" fmla="*/ 0 w 4053840"/>
                  <a:gd name="connsiteY5" fmla="*/ 0 h 1766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053840" h="1766947">
                    <a:moveTo>
                      <a:pt x="4053840" y="1766946"/>
                    </a:moveTo>
                    <a:lnTo>
                      <a:pt x="883473" y="1766946"/>
                    </a:lnTo>
                    <a:lnTo>
                      <a:pt x="0" y="883473"/>
                    </a:lnTo>
                    <a:lnTo>
                      <a:pt x="883473" y="1"/>
                    </a:lnTo>
                    <a:lnTo>
                      <a:pt x="4053840" y="1"/>
                    </a:lnTo>
                    <a:lnTo>
                      <a:pt x="4053840" y="1766946"/>
                    </a:lnTo>
                    <a:close/>
                  </a:path>
                </a:pathLst>
              </a:custGeom>
              <a:solidFill>
                <a:srgbClr val="00B0F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220912" tIns="236221" rIns="440944" bIns="236220" numCol="1" spcCol="1270" anchor="ctr" anchorCtr="0">
                <a:noAutofit/>
              </a:bodyPr>
              <a:lstStyle/>
              <a:p>
                <a:pPr marL="481013" lvl="1" indent="-285750" fontAlgn="base">
                  <a:spcBef>
                    <a:spcPts val="450"/>
                  </a:spcBef>
                  <a:spcAft>
                    <a:spcPct val="0"/>
                  </a:spcAft>
                  <a:buBlip>
                    <a:blip r:embed="rId2"/>
                  </a:buBlip>
                  <a:tabLst>
                    <a:tab pos="481013" algn="l"/>
                    <a:tab pos="1395413" algn="l"/>
                    <a:tab pos="2309813" algn="l"/>
                    <a:tab pos="3224213" algn="l"/>
                    <a:tab pos="4138613" algn="l"/>
                    <a:tab pos="5053013" algn="l"/>
                    <a:tab pos="5967413" algn="l"/>
                    <a:tab pos="6881813" algn="l"/>
                    <a:tab pos="7796213" algn="l"/>
                    <a:tab pos="8710613" algn="l"/>
                    <a:tab pos="9625013" algn="l"/>
                    <a:tab pos="10539413" algn="l"/>
                  </a:tabLst>
                </a:pPr>
                <a:r>
                  <a:rPr lang="zh-CN" altLang="en-GB" dirty="0">
                    <a:solidFill>
                      <a:srgbClr val="000000"/>
                    </a:solidFill>
                    <a:latin typeface="Arial" pitchFamily="34" charset="0"/>
                    <a:ea typeface="宋体" pitchFamily="2" charset="-122"/>
                  </a:rPr>
                  <a:t>一般用来测试速度与方向</a:t>
                </a:r>
              </a:p>
              <a:p>
                <a:pPr marL="481013" lvl="1" indent="-285750" fontAlgn="base">
                  <a:spcBef>
                    <a:spcPts val="450"/>
                  </a:spcBef>
                  <a:spcAft>
                    <a:spcPct val="0"/>
                  </a:spcAft>
                  <a:buBlip>
                    <a:blip r:embed="rId2"/>
                  </a:buBlip>
                  <a:tabLst>
                    <a:tab pos="481013" algn="l"/>
                    <a:tab pos="1395413" algn="l"/>
                    <a:tab pos="2309813" algn="l"/>
                    <a:tab pos="3224213" algn="l"/>
                    <a:tab pos="4138613" algn="l"/>
                    <a:tab pos="5053013" algn="l"/>
                    <a:tab pos="5967413" algn="l"/>
                    <a:tab pos="6881813" algn="l"/>
                    <a:tab pos="7796213" algn="l"/>
                    <a:tab pos="8710613" algn="l"/>
                    <a:tab pos="9625013" algn="l"/>
                    <a:tab pos="10539413" algn="l"/>
                  </a:tabLst>
                </a:pPr>
                <a:r>
                  <a:rPr lang="zh-CN" altLang="en-GB" dirty="0">
                    <a:solidFill>
                      <a:srgbClr val="000000"/>
                    </a:solidFill>
                    <a:latin typeface="Arial" pitchFamily="34" charset="0"/>
                    <a:ea typeface="宋体" pitchFamily="2" charset="-122"/>
                  </a:rPr>
                  <a:t>也可以用角度测量，但在掉电或电源出现故障时位置信息丢失</a:t>
                </a:r>
                <a:endParaRPr lang="en-US" altLang="zh-CN" dirty="0">
                  <a:solidFill>
                    <a:srgbClr val="000000"/>
                  </a:solidFill>
                  <a:latin typeface="Arial" pitchFamily="34" charset="0"/>
                  <a:ea typeface="宋体" pitchFamily="2" charset="-122"/>
                </a:endParaRPr>
              </a:p>
              <a:p>
                <a:pPr marL="481013" lvl="1" indent="-285750" fontAlgn="base">
                  <a:spcBef>
                    <a:spcPts val="450"/>
                  </a:spcBef>
                  <a:spcAft>
                    <a:spcPct val="0"/>
                  </a:spcAft>
                  <a:buBlip>
                    <a:blip r:embed="rId2"/>
                  </a:buBlip>
                  <a:tabLst>
                    <a:tab pos="481013" algn="l"/>
                    <a:tab pos="1395413" algn="l"/>
                    <a:tab pos="2309813" algn="l"/>
                    <a:tab pos="3224213" algn="l"/>
                    <a:tab pos="4138613" algn="l"/>
                    <a:tab pos="5053013" algn="l"/>
                    <a:tab pos="5967413" algn="l"/>
                    <a:tab pos="6881813" algn="l"/>
                    <a:tab pos="7796213" algn="l"/>
                    <a:tab pos="8710613" algn="l"/>
                    <a:tab pos="9625013" algn="l"/>
                    <a:tab pos="10539413" algn="l"/>
                  </a:tabLst>
                </a:pPr>
                <a:r>
                  <a:rPr lang="zh-CN" altLang="en-US" dirty="0">
                    <a:solidFill>
                      <a:srgbClr val="000000"/>
                    </a:solidFill>
                    <a:latin typeface="Arial" pitchFamily="34" charset="0"/>
                    <a:ea typeface="宋体" pitchFamily="2" charset="-122"/>
                  </a:rPr>
                  <a:t>上电需回零</a:t>
                </a:r>
                <a:endParaRPr lang="en-US" dirty="0">
                  <a:solidFill>
                    <a:srgbClr val="000000"/>
                  </a:solidFill>
                  <a:latin typeface="Arial" pitchFamily="34" charset="0"/>
                  <a:ea typeface="宋体" pitchFamily="2" charset="-122"/>
                </a:endParaRPr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68322751-E5D2-46E6-A803-AB5B8EA84758}"/>
                  </a:ext>
                </a:extLst>
              </p:cNvPr>
              <p:cNvSpPr/>
              <p:nvPr/>
            </p:nvSpPr>
            <p:spPr>
              <a:xfrm>
                <a:off x="1493743" y="1724646"/>
                <a:ext cx="1766947" cy="1766947"/>
              </a:xfrm>
              <a:prstGeom prst="ellipse">
                <a:avLst/>
              </a:prstGeom>
              <a:solidFill>
                <a:srgbClr val="0070C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78FBE2AF-86B2-4CEA-97B6-1BEF93F99F9C}"/>
                  </a:ext>
                </a:extLst>
              </p:cNvPr>
              <p:cNvSpPr/>
              <p:nvPr/>
            </p:nvSpPr>
            <p:spPr>
              <a:xfrm>
                <a:off x="2377215" y="4019039"/>
                <a:ext cx="5942695" cy="1766948"/>
              </a:xfrm>
              <a:custGeom>
                <a:avLst/>
                <a:gdLst>
                  <a:gd name="connsiteX0" fmla="*/ 0 w 4053840"/>
                  <a:gd name="connsiteY0" fmla="*/ 0 h 1766947"/>
                  <a:gd name="connsiteX1" fmla="*/ 3170367 w 4053840"/>
                  <a:gd name="connsiteY1" fmla="*/ 0 h 1766947"/>
                  <a:gd name="connsiteX2" fmla="*/ 4053840 w 4053840"/>
                  <a:gd name="connsiteY2" fmla="*/ 883474 h 1766947"/>
                  <a:gd name="connsiteX3" fmla="*/ 3170367 w 4053840"/>
                  <a:gd name="connsiteY3" fmla="*/ 1766947 h 1766947"/>
                  <a:gd name="connsiteX4" fmla="*/ 0 w 4053840"/>
                  <a:gd name="connsiteY4" fmla="*/ 1766947 h 1766947"/>
                  <a:gd name="connsiteX5" fmla="*/ 0 w 4053840"/>
                  <a:gd name="connsiteY5" fmla="*/ 0 h 1766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053840" h="1766947">
                    <a:moveTo>
                      <a:pt x="4053840" y="1766946"/>
                    </a:moveTo>
                    <a:lnTo>
                      <a:pt x="883473" y="1766946"/>
                    </a:lnTo>
                    <a:lnTo>
                      <a:pt x="0" y="883473"/>
                    </a:lnTo>
                    <a:lnTo>
                      <a:pt x="883473" y="1"/>
                    </a:lnTo>
                    <a:lnTo>
                      <a:pt x="4053840" y="1"/>
                    </a:lnTo>
                    <a:lnTo>
                      <a:pt x="4053840" y="1766946"/>
                    </a:lnTo>
                    <a:close/>
                  </a:path>
                </a:pathLst>
              </a:custGeom>
              <a:solidFill>
                <a:srgbClr val="00B0F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220912" tIns="236221" rIns="440944" bIns="236220" numCol="1" spcCol="1270" anchor="ctr" anchorCtr="0">
                <a:noAutofit/>
              </a:bodyPr>
              <a:lstStyle/>
              <a:p>
                <a:pPr marL="481013" lvl="1" indent="-285750" fontAlgn="base">
                  <a:spcBef>
                    <a:spcPts val="450"/>
                  </a:spcBef>
                  <a:spcAft>
                    <a:spcPct val="0"/>
                  </a:spcAft>
                  <a:buBlip>
                    <a:blip r:embed="rId2"/>
                  </a:buBlip>
                  <a:tabLst>
                    <a:tab pos="481013" algn="l"/>
                    <a:tab pos="1395413" algn="l"/>
                    <a:tab pos="2309813" algn="l"/>
                    <a:tab pos="3224213" algn="l"/>
                    <a:tab pos="4138613" algn="l"/>
                    <a:tab pos="5053013" algn="l"/>
                    <a:tab pos="5967413" algn="l"/>
                    <a:tab pos="6881813" algn="l"/>
                    <a:tab pos="7796213" algn="l"/>
                    <a:tab pos="8710613" algn="l"/>
                    <a:tab pos="9625013" algn="l"/>
                    <a:tab pos="10539413" algn="l"/>
                  </a:tabLst>
                </a:pPr>
                <a:r>
                  <a:rPr lang="zh-CN" altLang="en-GB" dirty="0">
                    <a:solidFill>
                      <a:srgbClr val="000000"/>
                    </a:solidFill>
                    <a:latin typeface="Arial" pitchFamily="34" charset="0"/>
                    <a:ea typeface="宋体" pitchFamily="2" charset="-122"/>
                  </a:rPr>
                  <a:t>一般应用于角度测量及往复</a:t>
                </a:r>
                <a:r>
                  <a:rPr lang="zh-CN" altLang="en-US" dirty="0">
                    <a:solidFill>
                      <a:srgbClr val="000000"/>
                    </a:solidFill>
                    <a:latin typeface="Arial" pitchFamily="34" charset="0"/>
                    <a:ea typeface="宋体" pitchFamily="2" charset="-122"/>
                  </a:rPr>
                  <a:t>位置控制</a:t>
                </a:r>
                <a:endParaRPr lang="en-US" altLang="zh-CN" dirty="0">
                  <a:solidFill>
                    <a:srgbClr val="000000"/>
                  </a:solidFill>
                  <a:latin typeface="Arial" pitchFamily="34" charset="0"/>
                  <a:ea typeface="宋体" pitchFamily="2" charset="-122"/>
                </a:endParaRPr>
              </a:p>
              <a:p>
                <a:pPr marL="481013" lvl="1" indent="-285750" fontAlgn="base">
                  <a:spcBef>
                    <a:spcPts val="450"/>
                  </a:spcBef>
                  <a:spcAft>
                    <a:spcPct val="0"/>
                  </a:spcAft>
                  <a:buBlip>
                    <a:blip r:embed="rId2"/>
                  </a:buBlip>
                  <a:tabLst>
                    <a:tab pos="481013" algn="l"/>
                    <a:tab pos="1395413" algn="l"/>
                    <a:tab pos="2309813" algn="l"/>
                    <a:tab pos="3224213" algn="l"/>
                    <a:tab pos="4138613" algn="l"/>
                    <a:tab pos="5053013" algn="l"/>
                    <a:tab pos="5967413" algn="l"/>
                    <a:tab pos="6881813" algn="l"/>
                    <a:tab pos="7796213" algn="l"/>
                    <a:tab pos="8710613" algn="l"/>
                    <a:tab pos="9625013" algn="l"/>
                    <a:tab pos="10539413" algn="l"/>
                  </a:tabLst>
                </a:pPr>
                <a:r>
                  <a:rPr lang="zh-CN" altLang="en-US" dirty="0">
                    <a:solidFill>
                      <a:srgbClr val="000000"/>
                    </a:solidFill>
                    <a:latin typeface="Arial" pitchFamily="34" charset="0"/>
                    <a:ea typeface="宋体" pitchFamily="2" charset="-122"/>
                  </a:rPr>
                  <a:t>单圈：一个码盘，一圈内的位置信息</a:t>
                </a:r>
                <a:endParaRPr lang="en-US" altLang="zh-CN" dirty="0">
                  <a:solidFill>
                    <a:srgbClr val="000000"/>
                  </a:solidFill>
                  <a:latin typeface="Arial" pitchFamily="34" charset="0"/>
                  <a:ea typeface="宋体" pitchFamily="2" charset="-122"/>
                </a:endParaRPr>
              </a:p>
              <a:p>
                <a:pPr marL="481013" lvl="1" indent="-285750" fontAlgn="base">
                  <a:spcBef>
                    <a:spcPts val="450"/>
                  </a:spcBef>
                  <a:spcAft>
                    <a:spcPct val="0"/>
                  </a:spcAft>
                  <a:buBlip>
                    <a:blip r:embed="rId2"/>
                  </a:buBlip>
                  <a:tabLst>
                    <a:tab pos="481013" algn="l"/>
                    <a:tab pos="1395413" algn="l"/>
                    <a:tab pos="2309813" algn="l"/>
                    <a:tab pos="3224213" algn="l"/>
                    <a:tab pos="4138613" algn="l"/>
                    <a:tab pos="5053013" algn="l"/>
                    <a:tab pos="5967413" algn="l"/>
                    <a:tab pos="6881813" algn="l"/>
                    <a:tab pos="7796213" algn="l"/>
                    <a:tab pos="8710613" algn="l"/>
                    <a:tab pos="9625013" algn="l"/>
                    <a:tab pos="10539413" algn="l"/>
                  </a:tabLst>
                </a:pPr>
                <a:r>
                  <a:rPr lang="zh-CN" altLang="en-US" dirty="0">
                    <a:solidFill>
                      <a:srgbClr val="000000"/>
                    </a:solidFill>
                    <a:latin typeface="Arial" pitchFamily="34" charset="0"/>
                    <a:ea typeface="宋体" pitchFamily="2" charset="-122"/>
                  </a:rPr>
                  <a:t>多圈：俩码盘或一个码盘一个计数器，可记忆唯一位置信息</a:t>
                </a:r>
                <a:endParaRPr lang="zh-CN" altLang="en-GB" dirty="0">
                  <a:solidFill>
                    <a:srgbClr val="000000"/>
                  </a:solidFill>
                  <a:latin typeface="Arial" pitchFamily="34" charset="0"/>
                  <a:ea typeface="宋体" pitchFamily="2" charset="-122"/>
                </a:endParaRPr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23E74357-2870-4733-B86F-26A325C6E1CA}"/>
                  </a:ext>
                </a:extLst>
              </p:cNvPr>
              <p:cNvSpPr/>
              <p:nvPr/>
            </p:nvSpPr>
            <p:spPr>
              <a:xfrm>
                <a:off x="1493743" y="4019040"/>
                <a:ext cx="1766947" cy="1766947"/>
              </a:xfrm>
              <a:prstGeom prst="ellipse">
                <a:avLst/>
              </a:prstGeom>
              <a:solidFill>
                <a:srgbClr val="0070C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pic>
            <p:nvPicPr>
              <p:cNvPr id="13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74578" y="2157676"/>
                <a:ext cx="1405276" cy="7538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pic>
          <p:pic>
            <p:nvPicPr>
              <p:cNvPr id="14" name="Picture 7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29779" y="4526531"/>
                <a:ext cx="1494873" cy="7669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pic>
        </p:grpSp>
        <p:sp>
          <p:nvSpPr>
            <p:cNvPr id="31" name="Teardrop 30">
              <a:extLst>
                <a:ext uri="{FF2B5EF4-FFF2-40B4-BE49-F238E27FC236}">
                  <a16:creationId xmlns:a16="http://schemas.microsoft.com/office/drawing/2014/main" id="{8E98B49F-E07A-4D38-B5BB-4313A8392E56}"/>
                </a:ext>
              </a:extLst>
            </p:cNvPr>
            <p:cNvSpPr/>
            <p:nvPr/>
          </p:nvSpPr>
          <p:spPr>
            <a:xfrm rot="2700000">
              <a:off x="663858" y="2100295"/>
              <a:ext cx="1165531" cy="1165531"/>
            </a:xfrm>
            <a:prstGeom prst="teardrop">
              <a:avLst>
                <a:gd name="adj" fmla="val 100000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3821729-9A43-4ED7-934E-2E3A973B3DF4}"/>
                </a:ext>
              </a:extLst>
            </p:cNvPr>
            <p:cNvSpPr/>
            <p:nvPr/>
          </p:nvSpPr>
          <p:spPr>
            <a:xfrm>
              <a:off x="702839" y="2139282"/>
              <a:ext cx="1087568" cy="1087763"/>
            </a:xfrm>
            <a:custGeom>
              <a:avLst/>
              <a:gdLst>
                <a:gd name="connsiteX0" fmla="*/ 0 w 646797"/>
                <a:gd name="connsiteY0" fmla="*/ 323457 h 646913"/>
                <a:gd name="connsiteX1" fmla="*/ 323399 w 646797"/>
                <a:gd name="connsiteY1" fmla="*/ 0 h 646913"/>
                <a:gd name="connsiteX2" fmla="*/ 646798 w 646797"/>
                <a:gd name="connsiteY2" fmla="*/ 323457 h 646913"/>
                <a:gd name="connsiteX3" fmla="*/ 323399 w 646797"/>
                <a:gd name="connsiteY3" fmla="*/ 646914 h 646913"/>
                <a:gd name="connsiteX4" fmla="*/ 0 w 646797"/>
                <a:gd name="connsiteY4" fmla="*/ 323457 h 646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6797" h="646913">
                  <a:moveTo>
                    <a:pt x="0" y="323457"/>
                  </a:moveTo>
                  <a:cubicBezTo>
                    <a:pt x="0" y="144817"/>
                    <a:pt x="144791" y="0"/>
                    <a:pt x="323399" y="0"/>
                  </a:cubicBezTo>
                  <a:cubicBezTo>
                    <a:pt x="502007" y="0"/>
                    <a:pt x="646798" y="144817"/>
                    <a:pt x="646798" y="323457"/>
                  </a:cubicBezTo>
                  <a:cubicBezTo>
                    <a:pt x="646798" y="502097"/>
                    <a:pt x="502007" y="646914"/>
                    <a:pt x="323399" y="646914"/>
                  </a:cubicBezTo>
                  <a:cubicBezTo>
                    <a:pt x="144791" y="646914"/>
                    <a:pt x="0" y="502097"/>
                    <a:pt x="0" y="323457"/>
                  </a:cubicBez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5078" tIns="105134" rIns="105077" bIns="105133" numCol="1" spcCol="1270" anchor="ctr" anchorCtr="0">
              <a:noAutofit/>
            </a:bodyPr>
            <a:lstStyle/>
            <a:p>
              <a:pPr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1600" dirty="0"/>
                <a:t>增量型</a:t>
              </a:r>
              <a:endParaRPr lang="en-US" altLang="zh-CN" sz="1600" dirty="0"/>
            </a:p>
            <a:p>
              <a:pPr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1600" dirty="0"/>
                <a:t>编码器</a:t>
              </a:r>
              <a:endParaRPr lang="en-US" sz="1600" dirty="0"/>
            </a:p>
          </p:txBody>
        </p:sp>
        <p:sp>
          <p:nvSpPr>
            <p:cNvPr id="33" name="Teardrop 32">
              <a:extLst>
                <a:ext uri="{FF2B5EF4-FFF2-40B4-BE49-F238E27FC236}">
                  <a16:creationId xmlns:a16="http://schemas.microsoft.com/office/drawing/2014/main" id="{5DF5C446-6DD0-4BB3-BA49-15ED93832A38}"/>
                </a:ext>
              </a:extLst>
            </p:cNvPr>
            <p:cNvSpPr/>
            <p:nvPr/>
          </p:nvSpPr>
          <p:spPr>
            <a:xfrm rot="2700000">
              <a:off x="636093" y="4444182"/>
              <a:ext cx="1169810" cy="1169810"/>
            </a:xfrm>
            <a:prstGeom prst="teardrop">
              <a:avLst>
                <a:gd name="adj" fmla="val 100000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8A3E5C8-BE2C-44EF-8191-BD3F946AB147}"/>
                </a:ext>
              </a:extLst>
            </p:cNvPr>
            <p:cNvSpPr/>
            <p:nvPr/>
          </p:nvSpPr>
          <p:spPr>
            <a:xfrm>
              <a:off x="674028" y="4484368"/>
              <a:ext cx="1091561" cy="1091757"/>
            </a:xfrm>
            <a:custGeom>
              <a:avLst/>
              <a:gdLst>
                <a:gd name="connsiteX0" fmla="*/ 0 w 646797"/>
                <a:gd name="connsiteY0" fmla="*/ 323457 h 646913"/>
                <a:gd name="connsiteX1" fmla="*/ 323399 w 646797"/>
                <a:gd name="connsiteY1" fmla="*/ 0 h 646913"/>
                <a:gd name="connsiteX2" fmla="*/ 646798 w 646797"/>
                <a:gd name="connsiteY2" fmla="*/ 323457 h 646913"/>
                <a:gd name="connsiteX3" fmla="*/ 323399 w 646797"/>
                <a:gd name="connsiteY3" fmla="*/ 646914 h 646913"/>
                <a:gd name="connsiteX4" fmla="*/ 0 w 646797"/>
                <a:gd name="connsiteY4" fmla="*/ 323457 h 646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6797" h="646913">
                  <a:moveTo>
                    <a:pt x="0" y="323457"/>
                  </a:moveTo>
                  <a:cubicBezTo>
                    <a:pt x="0" y="144817"/>
                    <a:pt x="144791" y="0"/>
                    <a:pt x="323399" y="0"/>
                  </a:cubicBezTo>
                  <a:cubicBezTo>
                    <a:pt x="502007" y="0"/>
                    <a:pt x="646798" y="144817"/>
                    <a:pt x="646798" y="323457"/>
                  </a:cubicBezTo>
                  <a:cubicBezTo>
                    <a:pt x="646798" y="502097"/>
                    <a:pt x="502007" y="646914"/>
                    <a:pt x="323399" y="646914"/>
                  </a:cubicBezTo>
                  <a:cubicBezTo>
                    <a:pt x="144791" y="646914"/>
                    <a:pt x="0" y="502097"/>
                    <a:pt x="0" y="323457"/>
                  </a:cubicBez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5231" tIns="105134" rIns="104924" bIns="105133" numCol="1" spcCol="1270" anchor="ctr" anchorCtr="0">
              <a:noAutofit/>
            </a:bodyPr>
            <a:lstStyle/>
            <a:p>
              <a:pPr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1600" dirty="0"/>
                <a:t>绝对值</a:t>
              </a:r>
              <a:endParaRPr lang="en-US" altLang="zh-CN" sz="1600" dirty="0"/>
            </a:p>
            <a:p>
              <a:pPr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1600" dirty="0"/>
                <a:t>编码器</a:t>
              </a:r>
              <a:endParaRPr lang="en-US" sz="1600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21B18F25-7A43-4BAF-B338-35013C87FE1F}"/>
              </a:ext>
            </a:extLst>
          </p:cNvPr>
          <p:cNvSpPr txBox="1"/>
          <p:nvPr/>
        </p:nvSpPr>
        <p:spPr bwMode="gray">
          <a:xfrm>
            <a:off x="332367" y="1849321"/>
            <a:ext cx="2633146" cy="4002024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r>
              <a:rPr lang="zh-CN" altLang="en-US" sz="1400" dirty="0"/>
              <a:t>编码器需与驱动器接口，数字接口匹配：</a:t>
            </a:r>
            <a:endParaRPr lang="en-US" altLang="zh-CN" sz="1400" dirty="0"/>
          </a:p>
          <a:p>
            <a:endParaRPr lang="en-US" sz="1400" dirty="0"/>
          </a:p>
          <a:p>
            <a:r>
              <a:rPr lang="en-US" sz="1400" dirty="0"/>
              <a:t>Resolver</a:t>
            </a:r>
          </a:p>
          <a:p>
            <a:r>
              <a:rPr lang="en-US" sz="1400" dirty="0" err="1" smtClean="0"/>
              <a:t>Hiperface</a:t>
            </a:r>
            <a:endParaRPr lang="en-US" sz="1400" dirty="0"/>
          </a:p>
          <a:p>
            <a:r>
              <a:rPr lang="en-US" sz="1400" dirty="0" err="1"/>
              <a:t>EnDAT</a:t>
            </a:r>
            <a:r>
              <a:rPr lang="en-US" sz="1400" dirty="0"/>
              <a:t> 2</a:t>
            </a:r>
            <a:r>
              <a:rPr lang="en-US" altLang="zh-CN" sz="1400" dirty="0"/>
              <a:t>.1/2.2</a:t>
            </a:r>
            <a:endParaRPr lang="en-US" sz="1400" dirty="0"/>
          </a:p>
          <a:p>
            <a:r>
              <a:rPr lang="en-US" sz="1400" dirty="0" err="1"/>
              <a:t>SinCos</a:t>
            </a:r>
            <a:endParaRPr lang="en-US" sz="1400" dirty="0"/>
          </a:p>
          <a:p>
            <a:r>
              <a:rPr lang="en-US" sz="1400" dirty="0" err="1" smtClean="0"/>
              <a:t>BiSS</a:t>
            </a:r>
            <a:r>
              <a:rPr lang="en-US" sz="1400" dirty="0" smtClean="0"/>
              <a:t>-C</a:t>
            </a:r>
          </a:p>
          <a:p>
            <a:r>
              <a:rPr lang="zh-CN" altLang="en-US" sz="1400" dirty="0" smtClean="0"/>
              <a:t>尼康</a:t>
            </a:r>
            <a:endParaRPr lang="en-US" altLang="zh-CN" sz="1400" dirty="0" smtClean="0"/>
          </a:p>
          <a:p>
            <a:r>
              <a:rPr lang="zh-CN" altLang="en-US" sz="1400" dirty="0" smtClean="0"/>
              <a:t>多摩川</a:t>
            </a:r>
            <a:endParaRPr lang="en-US" altLang="zh-CN" sz="1400" dirty="0" smtClean="0"/>
          </a:p>
          <a:p>
            <a:r>
              <a:rPr lang="zh-CN" altLang="en-US" sz="1400" dirty="0"/>
              <a:t>高创</a:t>
            </a:r>
            <a:endParaRPr lang="en-US" sz="1400" dirty="0"/>
          </a:p>
          <a:p>
            <a:endParaRPr lang="en-US" sz="1400" dirty="0"/>
          </a:p>
          <a:p>
            <a:r>
              <a:rPr lang="zh-CN" altLang="en-US" sz="1400" dirty="0"/>
              <a:t>每圈的计数：分辨率</a:t>
            </a:r>
            <a:endParaRPr lang="en-US" altLang="zh-CN" sz="1400" dirty="0"/>
          </a:p>
          <a:p>
            <a:endParaRPr lang="en-US" sz="1400" dirty="0"/>
          </a:p>
          <a:p>
            <a:r>
              <a:rPr lang="zh-CN" altLang="en-US" sz="1400" dirty="0"/>
              <a:t>按精度要求，选择分辨率</a:t>
            </a:r>
            <a:endParaRPr lang="en-US" altLang="zh-CN" sz="1400" dirty="0"/>
          </a:p>
          <a:p>
            <a:endParaRPr lang="en-US" sz="1400" dirty="0"/>
          </a:p>
          <a:p>
            <a:r>
              <a:rPr lang="zh-CN" altLang="en-US" sz="1400" dirty="0"/>
              <a:t>也不是越高越好</a:t>
            </a:r>
            <a:endParaRPr lang="en-US" sz="1400" dirty="0"/>
          </a:p>
          <a:p>
            <a:endParaRPr lang="en-US" sz="1400" dirty="0" err="1"/>
          </a:p>
        </p:txBody>
      </p:sp>
    </p:spTree>
    <p:extLst>
      <p:ext uri="{BB962C8B-B14F-4D97-AF65-F5344CB8AC3E}">
        <p14:creationId xmlns:p14="http://schemas.microsoft.com/office/powerpoint/2010/main" val="2756269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电机选型</a:t>
            </a:r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7328" y="1222060"/>
            <a:ext cx="9702581" cy="5222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67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伺服选型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 smtClean="0"/>
              <a:t>BDHDE </a:t>
            </a:r>
            <a:r>
              <a:rPr lang="zh-CN" altLang="en-US" dirty="0" smtClean="0"/>
              <a:t>驱动器</a:t>
            </a:r>
            <a:endParaRPr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5692"/>
            <a:ext cx="8132188" cy="3847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342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伺服选型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 smtClean="0"/>
              <a:t>CDHD </a:t>
            </a:r>
            <a:r>
              <a:rPr lang="zh-CN" altLang="en-US" dirty="0" smtClean="0"/>
              <a:t>驱动器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2361" y="300290"/>
            <a:ext cx="8465847" cy="6557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85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6541150-94CD-4848-A54A-2F0910C819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选型</a:t>
            </a:r>
            <a:r>
              <a:rPr lang="zh-CN" altLang="en-US" dirty="0"/>
              <a:t>软件</a:t>
            </a:r>
            <a:endParaRPr lang="en-US"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8897" y="1300569"/>
            <a:ext cx="9439275" cy="5219700"/>
          </a:xfrm>
          <a:prstGeom prst="rect">
            <a:avLst/>
          </a:prstGeom>
        </p:spPr>
      </p:pic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E69F0C38-3F01-4F95-B739-C7985BDF57A4}"/>
              </a:ext>
            </a:extLst>
          </p:cNvPr>
          <p:cNvSpPr txBox="1">
            <a:spLocks/>
          </p:cNvSpPr>
          <p:nvPr/>
        </p:nvSpPr>
        <p:spPr bwMode="gray">
          <a:xfrm>
            <a:off x="150126" y="1300569"/>
            <a:ext cx="5605463" cy="2524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18" indent="-180018" algn="l" defTabSz="914491" rtl="0" eaLnBrk="1" latinLnBrk="0" hangingPunct="1">
              <a:spcBef>
                <a:spcPts val="600"/>
              </a:spcBef>
              <a:buFont typeface="ABBvoiceOffice" panose="020D0603020503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36" indent="-180018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36" indent="-180018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36" indent="-180018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36" indent="-180018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36" indent="-180018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36" indent="-180018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36" indent="-180018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mtClean="0"/>
              <a:t>选择传动机构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849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7FA23DF-74E5-4FB5-88EB-36D2D7E83F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1468" y="718060"/>
            <a:ext cx="11521281" cy="504000"/>
          </a:xfrm>
        </p:spPr>
        <p:txBody>
          <a:bodyPr/>
          <a:lstStyle/>
          <a:p>
            <a:r>
              <a:rPr lang="zh-CN" altLang="en-US" dirty="0" smtClean="0"/>
              <a:t>选型</a:t>
            </a:r>
            <a:r>
              <a:rPr lang="zh-CN" altLang="en-US" dirty="0"/>
              <a:t>软件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09D6AA-7823-462F-8A64-6704E34FE4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 smtClean="0"/>
              <a:t>丝杆机械参数</a:t>
            </a:r>
            <a:endParaRPr lang="en-US"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2025" y="1200150"/>
            <a:ext cx="9544050" cy="56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465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7FA23DF-74E5-4FB5-88EB-36D2D7E83F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选型</a:t>
            </a:r>
            <a:r>
              <a:rPr lang="zh-CN" altLang="en-US" dirty="0"/>
              <a:t>软件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09D6AA-7823-462F-8A64-6704E34FE4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 smtClean="0"/>
              <a:t>核算速度</a:t>
            </a:r>
            <a:endParaRPr 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2103" y="1222060"/>
            <a:ext cx="9448800" cy="554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618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7FA23DF-74E5-4FB5-88EB-36D2D7E83F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选型</a:t>
            </a:r>
            <a:r>
              <a:rPr lang="zh-CN" altLang="en-US" dirty="0"/>
              <a:t>软件</a:t>
            </a:r>
            <a:endParaRPr lang="en-US" dirty="0"/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D109D6AA-7823-462F-8A64-6704E34FE4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5757" y="1264007"/>
            <a:ext cx="11521281" cy="360865"/>
          </a:xfrm>
        </p:spPr>
        <p:txBody>
          <a:bodyPr/>
          <a:lstStyle/>
          <a:p>
            <a:r>
              <a:rPr lang="zh-CN" altLang="en-US" dirty="0" smtClean="0"/>
              <a:t>选择电机</a:t>
            </a:r>
            <a:endParaRPr lang="en-US" dirty="0"/>
          </a:p>
        </p:txBody>
      </p:sp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9426838"/>
              </p:ext>
            </p:extLst>
          </p:nvPr>
        </p:nvGraphicFramePr>
        <p:xfrm>
          <a:off x="1943101" y="-185737"/>
          <a:ext cx="10248900" cy="7043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工作表" r:id="rId3" imgW="12068368" imgH="8353282" progId="Excel.Sheet.12">
                  <p:embed/>
                </p:oleObj>
              </mc:Choice>
              <mc:Fallback>
                <p:oleObj name="工作表" r:id="rId3" imgW="12068368" imgH="835328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43101" y="-185737"/>
                        <a:ext cx="10248900" cy="7043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27446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7FA23DF-74E5-4FB5-88EB-36D2D7E83F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选型</a:t>
            </a:r>
            <a:r>
              <a:rPr lang="zh-CN" altLang="en-US" dirty="0"/>
              <a:t>软件</a:t>
            </a:r>
            <a:endParaRPr lang="en-US" dirty="0"/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D109D6AA-7823-462F-8A64-6704E34FE4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5757" y="1264007"/>
            <a:ext cx="11521281" cy="360865"/>
          </a:xfrm>
        </p:spPr>
        <p:txBody>
          <a:bodyPr/>
          <a:lstStyle/>
          <a:p>
            <a:r>
              <a:rPr lang="zh-CN" altLang="en-US" dirty="0" smtClean="0"/>
              <a:t>选型概述</a:t>
            </a:r>
            <a:endParaRPr lang="en-US" dirty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F42DEB2B-21DE-42B3-AB09-994757C2FC44}"/>
              </a:ext>
            </a:extLst>
          </p:cNvPr>
          <p:cNvSpPr txBox="1">
            <a:spLocks/>
          </p:cNvSpPr>
          <p:nvPr/>
        </p:nvSpPr>
        <p:spPr>
          <a:xfrm>
            <a:off x="332367" y="6489341"/>
            <a:ext cx="1162951" cy="11819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E69F0C38-3F01-4F95-B739-C7985BDF57A4}"/>
              </a:ext>
            </a:extLst>
          </p:cNvPr>
          <p:cNvSpPr txBox="1">
            <a:spLocks/>
          </p:cNvSpPr>
          <p:nvPr/>
        </p:nvSpPr>
        <p:spPr>
          <a:xfrm>
            <a:off x="333264" y="1931193"/>
            <a:ext cx="5605200" cy="252000"/>
          </a:xfrm>
          <a:prstGeom prst="rect">
            <a:avLst/>
          </a:prstGeom>
        </p:spPr>
        <p:txBody>
          <a:bodyPr/>
          <a:lstStyle>
            <a:lvl1pPr marL="0" indent="0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18" indent="-180018" algn="l" defTabSz="914491" rtl="0" eaLnBrk="1" latinLnBrk="0" hangingPunct="1">
              <a:spcBef>
                <a:spcPts val="600"/>
              </a:spcBef>
              <a:buFont typeface="ABBvoiceOffice" panose="020D0603020503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36" indent="-180018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36" indent="-180018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36" indent="-180018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36" indent="-180018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36" indent="-180018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36" indent="-180018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36" indent="-180018" algn="l" defTabSz="914491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mtClean="0"/>
              <a:t>选择传动机构</a:t>
            </a:r>
            <a:endParaRPr lang="en-US" dirty="0"/>
          </a:p>
        </p:txBody>
      </p:sp>
      <p:pic>
        <p:nvPicPr>
          <p:cNvPr id="13" name="Content Placeholder 14">
            <a:extLst>
              <a:ext uri="{FF2B5EF4-FFF2-40B4-BE49-F238E27FC236}">
                <a16:creationId xmlns:a16="http://schemas.microsoft.com/office/drawing/2014/main" id="{FF4CD820-8BEB-41F7-8A10-DA42507C7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555" y="2853000"/>
            <a:ext cx="5791909" cy="2214707"/>
          </a:xfrm>
          <a:prstGeom prst="rect">
            <a:avLst/>
          </a:prstGeom>
        </p:spPr>
      </p:pic>
      <p:graphicFrame>
        <p:nvGraphicFramePr>
          <p:cNvPr id="15" name="Diagram 17">
            <a:extLst>
              <a:ext uri="{FF2B5EF4-FFF2-40B4-BE49-F238E27FC236}">
                <a16:creationId xmlns:a16="http://schemas.microsoft.com/office/drawing/2014/main" id="{EA376B6E-F1A1-4A6E-838D-775100973A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4998072"/>
              </p:ext>
            </p:extLst>
          </p:nvPr>
        </p:nvGraphicFramePr>
        <p:xfrm>
          <a:off x="6229350" y="2853000"/>
          <a:ext cx="5627688" cy="1847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69870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ukjonh0\AppData\Local\Temp\articulate\presenter\imgtemp\iB8hPyQ4_files\slide0001_image001.jp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ukjonh0\AppData\Local\Temp\articulate\presenter\imgtemp\iB8hPyQ4_files\slide0001_image001.jp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ukjonh0\AppData\Local\Temp\articulate\presenter\imgtemp\iB8hPyQ4_files\slide0001_image001.jp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ukjonh0\AppData\Local\Temp\articulate\presenter\imgtemp\iB8hPyQ4_files\slide0001_image001.jp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</p:tagLst>
</file>

<file path=ppt/theme/theme1.xml><?xml version="1.0" encoding="utf-8"?>
<a:theme xmlns:a="http://schemas.openxmlformats.org/drawingml/2006/main" name="ABB Master">
  <a:themeElements>
    <a:clrScheme name="Custom 2">
      <a:dk1>
        <a:srgbClr val="000000"/>
      </a:dk1>
      <a:lt1>
        <a:srgbClr val="FFFFFF"/>
      </a:lt1>
      <a:dk2>
        <a:srgbClr val="D90000"/>
      </a:dk2>
      <a:lt2>
        <a:srgbClr val="FF000F"/>
      </a:lt2>
      <a:accent1>
        <a:srgbClr val="262626"/>
      </a:accent1>
      <a:accent2>
        <a:srgbClr val="6E6E6E"/>
      </a:accent2>
      <a:accent3>
        <a:srgbClr val="A9A9A9"/>
      </a:accent3>
      <a:accent4>
        <a:srgbClr val="D2D2D2"/>
      </a:accent4>
      <a:accent5>
        <a:srgbClr val="F0F0F0"/>
      </a:accent5>
      <a:accent6>
        <a:srgbClr val="FAFAFA"/>
      </a:accent6>
      <a:hlink>
        <a:srgbClr val="D90000"/>
      </a:hlink>
      <a:folHlink>
        <a:srgbClr val="FF000F"/>
      </a:folHlink>
    </a:clrScheme>
    <a:fontScheme name="ABBvoice">
      <a:majorFont>
        <a:latin typeface="ABBvoice"/>
        <a:ea typeface="ABBvoice"/>
        <a:cs typeface="ABBvoice"/>
      </a:majorFont>
      <a:minorFont>
        <a:latin typeface="ABBvoice"/>
        <a:ea typeface="ABBvoice"/>
        <a:cs typeface="ABBvoic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tx2"/>
        </a:solidFill>
        <a:ln>
          <a:noFill/>
        </a:ln>
      </a:spPr>
      <a:bodyPr rtlCol="0" anchor="ctr"/>
      <a:lstStyle>
        <a:defPPr algn="ctr">
          <a:defRPr sz="1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72000" tIns="72000" rIns="72000" bIns="72000" rtlCol="0">
        <a:noAutofit/>
      </a:bodyPr>
      <a:lstStyle>
        <a:defPPr>
          <a:defRPr sz="1400" dirty="0" err="1" smtClean="0"/>
        </a:defPPr>
      </a:lstStyle>
    </a:txDef>
  </a:objectDefaults>
  <a:extraClrSchemeLst/>
  <a:custClrLst>
    <a:custClr name="Blue">
      <a:srgbClr val="004C97"/>
    </a:custClr>
    <a:custClr name="Green">
      <a:srgbClr val="007A33"/>
    </a:custClr>
    <a:custClr name="Yellow">
      <a:srgbClr val="FFD100"/>
    </a:custClr>
    <a:custClr name="Red Grey">
      <a:srgbClr val="817275"/>
    </a:custClr>
    <a:custClr name="Green Grey">
      <a:srgbClr val="6B7173"/>
    </a:custClr>
    <a:custClr name="Blue Grey">
      <a:srgbClr val="5B6F80"/>
    </a:custClr>
    <a:custClr name="Violet Grey">
      <a:srgbClr val="78838E"/>
    </a:custClr>
  </a:custClrLst>
  <a:extLst>
    <a:ext uri="{05A4C25C-085E-4340-85A3-A5531E510DB2}">
      <thm15:themeFamily xmlns:thm15="http://schemas.microsoft.com/office/thememl/2012/main" name="ABB PPT Template New Cover Picture_Test.potx" id="{0A66BA40-D7EE-40BC-96C9-BD8705A7948F}" vid="{4D465BF3-1E41-41EC-9207-5CBB230A5E28}"/>
    </a:ext>
  </a:extLst>
</a:theme>
</file>

<file path=ppt/theme/theme2.xml><?xml version="1.0" encoding="utf-8"?>
<a:theme xmlns:a="http://schemas.openxmlformats.org/drawingml/2006/main" name="Office Theme">
  <a:themeElements>
    <a:clrScheme name="ABB">
      <a:dk1>
        <a:srgbClr val="000000"/>
      </a:dk1>
      <a:lt1>
        <a:srgbClr val="FFFFFF"/>
      </a:lt1>
      <a:dk2>
        <a:srgbClr val="D90000"/>
      </a:dk2>
      <a:lt2>
        <a:srgbClr val="FF000F"/>
      </a:lt2>
      <a:accent1>
        <a:srgbClr val="1E1E1E"/>
      </a:accent1>
      <a:accent2>
        <a:srgbClr val="3C3C3C"/>
      </a:accent2>
      <a:accent3>
        <a:srgbClr val="6E6E6E"/>
      </a:accent3>
      <a:accent4>
        <a:srgbClr val="A0A0A0"/>
      </a:accent4>
      <a:accent5>
        <a:srgbClr val="D2D2D2"/>
      </a:accent5>
      <a:accent6>
        <a:srgbClr val="F0F0F0"/>
      </a:accent6>
      <a:hlink>
        <a:srgbClr val="D90000"/>
      </a:hlink>
      <a:folHlink>
        <a:srgbClr val="FF000F"/>
      </a:folHlink>
    </a:clrScheme>
    <a:fontScheme name="ABBvoiceOffice">
      <a:majorFont>
        <a:latin typeface="ABBvoiceOffice"/>
        <a:ea typeface="ABBvoiceOffice"/>
        <a:cs typeface="ABBvoiceOffice"/>
      </a:majorFont>
      <a:minorFont>
        <a:latin typeface="ABBvoiceOffice"/>
        <a:ea typeface="ABBvoiceOffice"/>
        <a:cs typeface="ABBvoiceOffic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ABB">
      <a:dk1>
        <a:srgbClr val="000000"/>
      </a:dk1>
      <a:lt1>
        <a:srgbClr val="FFFFFF"/>
      </a:lt1>
      <a:dk2>
        <a:srgbClr val="D90000"/>
      </a:dk2>
      <a:lt2>
        <a:srgbClr val="FF000F"/>
      </a:lt2>
      <a:accent1>
        <a:srgbClr val="1E1E1E"/>
      </a:accent1>
      <a:accent2>
        <a:srgbClr val="3C3C3C"/>
      </a:accent2>
      <a:accent3>
        <a:srgbClr val="6E6E6E"/>
      </a:accent3>
      <a:accent4>
        <a:srgbClr val="A0A0A0"/>
      </a:accent4>
      <a:accent5>
        <a:srgbClr val="D2D2D2"/>
      </a:accent5>
      <a:accent6>
        <a:srgbClr val="F0F0F0"/>
      </a:accent6>
      <a:hlink>
        <a:srgbClr val="D90000"/>
      </a:hlink>
      <a:folHlink>
        <a:srgbClr val="FF000F"/>
      </a:folHlink>
    </a:clrScheme>
    <a:fontScheme name="ABBvoiceOffice">
      <a:majorFont>
        <a:latin typeface="ABBvoiceOffice"/>
        <a:ea typeface="ABBvoiceOffice"/>
        <a:cs typeface="ABBvoiceOffice"/>
      </a:majorFont>
      <a:minorFont>
        <a:latin typeface="ABBvoiceOffice"/>
        <a:ea typeface="ABBvoiceOffice"/>
        <a:cs typeface="ABBvoiceOffic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98AF179D93F5408681185FD0914EFB" ma:contentTypeVersion="4" ma:contentTypeDescription="Create a new document." ma:contentTypeScope="" ma:versionID="cf7a5002604424a8d2ce33718a84193e">
  <xsd:schema xmlns:xsd="http://www.w3.org/2001/XMLSchema" xmlns:xs="http://www.w3.org/2001/XMLSchema" xmlns:p="http://schemas.microsoft.com/office/2006/metadata/properties" xmlns:ns2="f91e938e-afbb-4e68-abd7-811b2235727e" xmlns:ns3="749ea059-3af5-4f95-9769-48916ada97c4" targetNamespace="http://schemas.microsoft.com/office/2006/metadata/properties" ma:root="true" ma:fieldsID="208af2803b0f89d44f67c5c459f68b17" ns2:_="" ns3:_="">
    <xsd:import namespace="f91e938e-afbb-4e68-abd7-811b2235727e"/>
    <xsd:import namespace="749ea059-3af5-4f95-9769-48916ada97c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1e938e-afbb-4e68-abd7-811b2235727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9ea059-3af5-4f95-9769-48916ada97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D146D7D-DDE9-43CF-A07A-5C38D90411A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91e938e-afbb-4e68-abd7-811b2235727e"/>
    <ds:schemaRef ds:uri="749ea059-3af5-4f95-9769-48916ada97c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D10DFA3-B4E7-4435-B692-4D4B74C576F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8A026E8-9C06-4E92-B804-0E5754DAFFC7}">
  <ds:schemaRefs>
    <ds:schemaRef ds:uri="http://schemas.microsoft.com/office/2006/documentManagement/types"/>
    <ds:schemaRef ds:uri="http://purl.org/dc/elements/1.1/"/>
    <ds:schemaRef ds:uri="f91e938e-afbb-4e68-abd7-811b2235727e"/>
    <ds:schemaRef ds:uri="749ea059-3af5-4f95-9769-48916ada97c4"/>
    <ds:schemaRef ds:uri="http://purl.org/dc/dcmitype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ABB PowerPoint Template 16by9</Template>
  <TotalTime>3697</TotalTime>
  <Words>1504</Words>
  <Application>Microsoft Office PowerPoint</Application>
  <PresentationFormat>宽屏</PresentationFormat>
  <Paragraphs>460</Paragraphs>
  <Slides>26</Slides>
  <Notes>6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7" baseType="lpstr">
      <vt:lpstr>ABBvoice</vt:lpstr>
      <vt:lpstr>ABBvoiceOffice</vt:lpstr>
      <vt:lpstr>Arial Unicode MS</vt:lpstr>
      <vt:lpstr>宋体</vt:lpstr>
      <vt:lpstr>Arial</vt:lpstr>
      <vt:lpstr>Arial Narrow</vt:lpstr>
      <vt:lpstr>Symbol</vt:lpstr>
      <vt:lpstr>Times New Roman</vt:lpstr>
      <vt:lpstr>Wingdings</vt:lpstr>
      <vt:lpstr>ABB Master</vt:lpstr>
      <vt:lpstr>工作表</vt:lpstr>
      <vt:lpstr>伺服选型</vt:lpstr>
      <vt:lpstr>伺服选型</vt:lpstr>
      <vt:lpstr>伺服选型</vt:lpstr>
      <vt:lpstr>伺服选型</vt:lpstr>
      <vt:lpstr>伺服选型</vt:lpstr>
      <vt:lpstr>伺服选型</vt:lpstr>
      <vt:lpstr>伺服选型</vt:lpstr>
      <vt:lpstr>伺服选型</vt:lpstr>
      <vt:lpstr>伺服选型</vt:lpstr>
      <vt:lpstr>伺服选型</vt:lpstr>
      <vt:lpstr>伺服选型</vt:lpstr>
      <vt:lpstr>伺服选型</vt:lpstr>
      <vt:lpstr>伺服选型</vt:lpstr>
      <vt:lpstr>伺服选型</vt:lpstr>
      <vt:lpstr>伺服选型</vt:lpstr>
      <vt:lpstr>伺服选型</vt:lpstr>
      <vt:lpstr>伺服选型</vt:lpstr>
      <vt:lpstr>伺服选型</vt:lpstr>
      <vt:lpstr>电机选型</vt:lpstr>
      <vt:lpstr>伺服选型</vt:lpstr>
      <vt:lpstr>伺服选型</vt:lpstr>
      <vt:lpstr>选型软件</vt:lpstr>
      <vt:lpstr>选型软件</vt:lpstr>
      <vt:lpstr>选型软件</vt:lpstr>
      <vt:lpstr>选型软件</vt:lpstr>
      <vt:lpstr>选型软件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Bryan-HaiRan Xu</dc:creator>
  <cp:lastModifiedBy>Wu, Bruce</cp:lastModifiedBy>
  <cp:revision>97</cp:revision>
  <dcterms:created xsi:type="dcterms:W3CDTF">2020-04-09T00:10:04Z</dcterms:created>
  <dcterms:modified xsi:type="dcterms:W3CDTF">2022-05-12T14:50:05Z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0x0101006F98AF179D93F5408681185FD0914EFB</vt:lpwstr>
  </property>
</Properties>
</file>