
<file path=[Content_Types].xml><?xml version="1.0" encoding="utf-8"?>
<Types xmlns="http://schemas.openxmlformats.org/package/2006/content-types">
  <Default Extension="xml" ContentType="application/xml"/>
  <Default Extension="jpeg" ContentType="image/jpeg"/>
  <Default Extension="JPG" ContentType="image/.jpg"/>
  <Default Extension="png" ContentType="image/png"/>
  <Default Extension="rels" ContentType="application/vnd.openxmlformats-package.relationships+xml"/>
  <Override PartName="/customXml/itemProps29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10.svg" ContentType="image/svg+xml"/>
  <Override PartName="/ppt/media/image13.svg" ContentType="image/svg+xml"/>
  <Override PartName="/ppt/media/image15.svg" ContentType="image/svg+xml"/>
  <Override PartName="/ppt/media/image17.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4.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53" r:id="rId3"/>
  </p:sldMasterIdLst>
  <p:notesMasterIdLst>
    <p:notesMasterId r:id="rId22"/>
  </p:notesMasterIdLst>
  <p:sldIdLst>
    <p:sldId id="256" r:id="rId4"/>
    <p:sldId id="566" r:id="rId5"/>
    <p:sldId id="588" r:id="rId6"/>
    <p:sldId id="774" r:id="rId7"/>
    <p:sldId id="775" r:id="rId8"/>
    <p:sldId id="637" r:id="rId9"/>
    <p:sldId id="776" r:id="rId10"/>
    <p:sldId id="640" r:id="rId11"/>
    <p:sldId id="645" r:id="rId12"/>
    <p:sldId id="639" r:id="rId13"/>
    <p:sldId id="654" r:id="rId14"/>
    <p:sldId id="740" r:id="rId15"/>
    <p:sldId id="778" r:id="rId16"/>
    <p:sldId id="777" r:id="rId17"/>
    <p:sldId id="668" r:id="rId18"/>
    <p:sldId id="761" r:id="rId19"/>
    <p:sldId id="658" r:id="rId20"/>
    <p:sldId id="660" r:id="rId21"/>
    <p:sldId id="729" r:id="rId23"/>
    <p:sldId id="730" r:id="rId24"/>
    <p:sldId id="669" r:id="rId25"/>
    <p:sldId id="670" r:id="rId26"/>
    <p:sldId id="663" r:id="rId27"/>
    <p:sldId id="671" r:id="rId28"/>
    <p:sldId id="673" r:id="rId29"/>
    <p:sldId id="672" r:id="rId30"/>
    <p:sldId id="731" r:id="rId31"/>
    <p:sldId id="261" r:id="rId32"/>
  </p:sldIdLst>
  <p:sldSz cx="12192000" cy="6858000"/>
  <p:notesSz cx="6858000" cy="9144000"/>
  <p:embeddedFontLst>
    <p:embeddedFont>
      <p:font typeface="微软雅黑" panose="020B0503020204020204" pitchFamily="34" charset="-122"/>
      <p:regular r:id="rId39"/>
    </p:embeddedFont>
    <p:embeddedFont>
      <p:font typeface="Calibri" panose="020F0502020204030204" charset="0"/>
      <p:regular r:id="rId40"/>
      <p:bold r:id="rId41"/>
      <p:italic r:id="rId42"/>
      <p:boldItalic r:id="rId43"/>
    </p:embeddedFont>
    <p:embeddedFont>
      <p:font typeface="黑体" panose="02010609060101010101" charset="-122"/>
      <p:regular r:id="rId44"/>
    </p:embeddedFont>
    <p:embeddedFont>
      <p:font typeface="华文宋体" panose="02010600040101010101" charset="-122"/>
      <p:regular r:id="rId45"/>
    </p:embeddedFont>
    <p:embeddedFont>
      <p:font typeface="Franklin Gothic Book" panose="020B0503020102020204" pitchFamily="2" charset="0"/>
      <p:regular r:id="rId46"/>
      <p:italic r:id="rId47"/>
    </p:embeddedFont>
    <p:embeddedFont>
      <p:font typeface="等线 Light" panose="02010600030101010101" charset="-122"/>
      <p:regular r:id="rId48"/>
    </p:embeddedFont>
    <p:embeddedFont>
      <p:font typeface="等线" panose="02010600030101010101" charset="-122"/>
      <p:regular r:id="rId49"/>
    </p:embeddedFont>
    <p:embeddedFont>
      <p:font typeface="方正小标宋_GBK" panose="02000000000000000000" charset="-122"/>
      <p:regular r:id="rId50"/>
    </p:embeddedFont>
    <p:embeddedFont>
      <p:font typeface="楷体" panose="02010609060101010101" pitchFamily="1" charset="-122"/>
      <p:regular r:id="rId51"/>
    </p:embeddedFont>
  </p:embeddedFontLst>
  <p:custDataLst>
    <p:tags r:id="rId5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 id="2" name="作者" initials="A" lastIdx="0" clrIdx="1"/>
  <p:cmAuthor id="0" name="222" initials="路"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DD809"/>
    <a:srgbClr val="FDE014"/>
    <a:srgbClr val="6963ED"/>
    <a:srgbClr val="0B71D9"/>
    <a:srgbClr val="D6C8D6"/>
    <a:srgbClr val="F29331"/>
    <a:srgbClr val="ED7D37"/>
    <a:srgbClr val="689BE7"/>
    <a:srgbClr val="00B050"/>
    <a:srgbClr val="1F2A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DE92E7-8D68-40CC-9BB4-FEAE9A1AA901}" styleName="{5e54ee44-2122-4b89-9784-b75a85ec0aa5}">
    <a:wholeTbl>
      <a:tcTxStyle>
        <a:fontRef idx="none">
          <a:prstClr val="black"/>
        </a:fontRef>
      </a:tcTxStyle>
      <a:tcStyle>
        <a:tcBdr>
          <a:insideH>
            <a:ln w="12700" cmpd="sng">
              <a:solidFill>
                <a:srgbClr val="E9E9E9"/>
              </a:solidFill>
            </a:ln>
          </a:insideH>
          <a:insideV>
            <a:ln w="12700" cmpd="sng">
              <a:solidFill>
                <a:srgbClr val="E9E9E9"/>
              </a:solidFill>
            </a:ln>
          </a:insideV>
        </a:tcBdr>
        <a:fill>
          <a:solidFill>
            <a:srgbClr val="FFFFFF"/>
          </a:solidFill>
        </a:fill>
      </a:tcStyle>
    </a:wholeTbl>
    <a:lastRow>
      <a:tcTxStyle>
        <a:fontRef idx="none">
          <a:prstClr val="black"/>
        </a:fontRef>
      </a:tcTxStyle>
      <a:tcStyle>
        <a:tcBdr/>
        <a:fill>
          <a:solidFill>
            <a:srgbClr val="E9E9E9"/>
          </a:solidFill>
        </a:fill>
      </a:tcStyle>
    </a:lastRow>
    <a:firstRow>
      <a:tcTxStyle>
        <a:fontRef idx="none">
          <a:prstClr val="black"/>
        </a:fontRef>
      </a:tcTxStyle>
      <a:tcStyle>
        <a:tcBdr>
          <a:insideH>
            <a:ln w="12700" cmpd="sng">
              <a:solidFill>
                <a:srgbClr val="E9E9E9"/>
              </a:solidFill>
            </a:ln>
          </a:insideH>
          <a:insideV>
            <a:ln w="12700" cmpd="sng">
              <a:solidFill>
                <a:srgbClr val="E9E9E9"/>
              </a:solidFill>
            </a:ln>
          </a:insideV>
        </a:tcBdr>
        <a:fill>
          <a:solidFill>
            <a:srgbClr val="2E6CB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419" autoAdjust="0"/>
    <p:restoredTop sz="94660"/>
  </p:normalViewPr>
  <p:slideViewPr>
    <p:cSldViewPr snapToGrid="0">
      <p:cViewPr varScale="1">
        <p:scale>
          <a:sx n="114" d="100"/>
          <a:sy n="114" d="100"/>
        </p:scale>
        <p:origin x="90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2" Type="http://schemas.openxmlformats.org/officeDocument/2006/relationships/tags" Target="tags/tag294.xml"/><Relationship Id="rId51" Type="http://schemas.openxmlformats.org/officeDocument/2006/relationships/font" Target="fonts/font13.fntdata"/><Relationship Id="rId50" Type="http://schemas.openxmlformats.org/officeDocument/2006/relationships/font" Target="fonts/font12.fntdata"/><Relationship Id="rId5" Type="http://schemas.openxmlformats.org/officeDocument/2006/relationships/slide" Target="slides/slide2.xml"/><Relationship Id="rId49" Type="http://schemas.openxmlformats.org/officeDocument/2006/relationships/font" Target="fonts/font11.fntdata"/><Relationship Id="rId48" Type="http://schemas.openxmlformats.org/officeDocument/2006/relationships/font" Target="fonts/font10.fntdata"/><Relationship Id="rId47" Type="http://schemas.openxmlformats.org/officeDocument/2006/relationships/font" Target="fonts/font9.fntdata"/><Relationship Id="rId46" Type="http://schemas.openxmlformats.org/officeDocument/2006/relationships/font" Target="fonts/font8.fntdata"/><Relationship Id="rId45" Type="http://schemas.openxmlformats.org/officeDocument/2006/relationships/font" Target="fonts/font7.fntdata"/><Relationship Id="rId44" Type="http://schemas.openxmlformats.org/officeDocument/2006/relationships/font" Target="fonts/font6.fntdata"/><Relationship Id="rId43" Type="http://schemas.openxmlformats.org/officeDocument/2006/relationships/font" Target="fonts/font5.fntdata"/><Relationship Id="rId42" Type="http://schemas.openxmlformats.org/officeDocument/2006/relationships/font" Target="fonts/font4.fntdata"/><Relationship Id="rId41" Type="http://schemas.openxmlformats.org/officeDocument/2006/relationships/font" Target="fonts/font3.fntdata"/><Relationship Id="rId40" Type="http://schemas.openxmlformats.org/officeDocument/2006/relationships/font" Target="fonts/font2.fntdata"/><Relationship Id="rId4" Type="http://schemas.openxmlformats.org/officeDocument/2006/relationships/slide" Target="slides/slide1.xml"/><Relationship Id="rId39" Type="http://schemas.openxmlformats.org/officeDocument/2006/relationships/font" Target="fonts/font1.fntdata"/><Relationship Id="rId38" Type="http://schemas.openxmlformats.org/officeDocument/2006/relationships/customXml" Target="../customXml/item1.xml"/><Relationship Id="rId37" Type="http://schemas.openxmlformats.org/officeDocument/2006/relationships/customXmlProps" Target="../customXml/itemProps293.xml"/><Relationship Id="rId36" Type="http://schemas.openxmlformats.org/officeDocument/2006/relationships/commentAuthors" Target="commentAuthors.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notesMaster" Target="notesMasters/notesMaster1.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227" name="Rectangle 2"/>
          <p:cNvSpPr/>
          <p:nvPr>
            <p:ph type="sldImg"/>
          </p:nvPr>
        </p:nvSpPr>
        <p:spPr>
          <a:xfrm>
            <a:off x="1141413" y="754063"/>
            <a:ext cx="4391025" cy="3294062"/>
          </a:xfrm>
          <a:prstGeom prst="rect">
            <a:avLst/>
          </a:prstGeom>
          <a:noFill/>
          <a:ln w="12700" cap="flat" cmpd="sng">
            <a:solidFill>
              <a:srgbClr val="000000"/>
            </a:solidFill>
            <a:prstDash val="solid"/>
            <a:headEnd type="none" w="med" len="med"/>
            <a:tailEnd type="none" w="med" len="med"/>
          </a:ln>
        </p:spPr>
      </p:sp>
      <p:sp>
        <p:nvSpPr>
          <p:cNvPr id="4228" name="Rectangle 3"/>
          <p:cNvSpPr/>
          <p:nvPr>
            <p:ph type="body" idx="1"/>
          </p:nvPr>
        </p:nvSpPr>
        <p:spPr>
          <a:xfrm>
            <a:off x="685800" y="4343400"/>
            <a:ext cx="5486400" cy="4114800"/>
          </a:xfrm>
          <a:prstGeom prst="rect">
            <a:avLst/>
          </a:prstGeom>
          <a:noFill/>
          <a:ln w="12700">
            <a:noFill/>
          </a:ln>
        </p:spPr>
        <p:txBody>
          <a:bodyPr wrap="square" lIns="91440" tIns="45720" rIns="91440" bIns="45720" anchor="t" anchorCtr="0"/>
          <a:p>
            <a:pPr marL="0" lvl="0" indent="0" algn="l" defTabSz="914400" rtl="0" eaLnBrk="0" fontAlgn="base" latinLnBrk="0" hangingPunct="0">
              <a:lnSpc>
                <a:spcPct val="100000"/>
              </a:lnSpc>
              <a:spcBef>
                <a:spcPct val="30000"/>
              </a:spcBef>
              <a:spcAft>
                <a:spcPct val="0"/>
              </a:spcAft>
              <a:buClrTx/>
              <a:buSzPct val="100000"/>
            </a:pPr>
            <a:r>
              <a:rPr lang="en-US" altLang="zh-CN" sz="1200" u="none">
                <a:solidFill>
                  <a:schemeClr val="tx1"/>
                </a:solidFill>
                <a:latin typeface="Calibri" panose="020F0502020204030204" charset="0"/>
                <a:ea typeface="宋体" panose="02010600030101010101" pitchFamily="2" charset="-122"/>
              </a:rPr>
              <a:t>1.</a:t>
            </a:r>
            <a:r>
              <a:rPr lang="zh-CN" altLang="en-US" sz="1200" u="none">
                <a:solidFill>
                  <a:schemeClr val="tx1"/>
                </a:solidFill>
                <a:latin typeface="Calibri" panose="020F0502020204030204" charset="0"/>
                <a:ea typeface="宋体" panose="02010600030101010101" pitchFamily="2" charset="-122"/>
              </a:rPr>
              <a:t>质量制度应包括第</a:t>
            </a:r>
            <a:r>
              <a:rPr lang="en-US" altLang="zh-CN" sz="1200" u="none">
                <a:solidFill>
                  <a:schemeClr val="tx1"/>
                </a:solidFill>
                <a:latin typeface="Calibri" panose="020F0502020204030204" charset="0"/>
                <a:ea typeface="宋体" panose="02010600030101010101" pitchFamily="2" charset="-122"/>
              </a:rPr>
              <a:t>36</a:t>
            </a:r>
            <a:r>
              <a:rPr lang="zh-CN" altLang="en-US" sz="1200" u="none">
                <a:solidFill>
                  <a:schemeClr val="tx1"/>
                </a:solidFill>
                <a:latin typeface="Calibri" panose="020F0502020204030204" charset="0"/>
                <a:ea typeface="宋体" panose="02010600030101010101" pitchFamily="2" charset="-122"/>
              </a:rPr>
              <a:t>条的全部内容。</a:t>
            </a:r>
            <a:r>
              <a:rPr lang="en-US" altLang="zh-CN" sz="1200" u="none">
                <a:solidFill>
                  <a:schemeClr val="tx1"/>
                </a:solidFill>
                <a:latin typeface="Calibri" panose="020F0502020204030204" charset="0"/>
                <a:ea typeface="宋体" panose="02010600030101010101" pitchFamily="2" charset="-122"/>
              </a:rPr>
              <a:t>36</a:t>
            </a:r>
            <a:r>
              <a:rPr lang="zh-CN" altLang="en-US" sz="1200" u="none">
                <a:solidFill>
                  <a:schemeClr val="tx1"/>
                </a:solidFill>
                <a:latin typeface="Calibri" panose="020F0502020204030204" charset="0"/>
                <a:ea typeface="宋体" panose="02010600030101010101" pitchFamily="2" charset="-122"/>
              </a:rPr>
              <a:t>条有</a:t>
            </a:r>
            <a:r>
              <a:rPr lang="en-US" altLang="zh-CN" sz="1200" u="none">
                <a:solidFill>
                  <a:schemeClr val="tx1"/>
                </a:solidFill>
                <a:latin typeface="Calibri" panose="020F0502020204030204" charset="0"/>
                <a:ea typeface="宋体" panose="02010600030101010101" pitchFamily="2" charset="-122"/>
              </a:rPr>
              <a:t>22</a:t>
            </a:r>
            <a:r>
              <a:rPr lang="zh-CN" altLang="en-US" sz="1200" u="none">
                <a:solidFill>
                  <a:schemeClr val="tx1"/>
                </a:solidFill>
                <a:latin typeface="Calibri" panose="020F0502020204030204" charset="0"/>
                <a:ea typeface="宋体" panose="02010600030101010101" pitchFamily="2" charset="-122"/>
              </a:rPr>
              <a:t>款，</a:t>
            </a:r>
            <a:r>
              <a:rPr lang="zh-CN" altLang="en-US" sz="1200" u="none">
                <a:solidFill>
                  <a:schemeClr val="tx1"/>
                </a:solidFill>
                <a:latin typeface="楷体" panose="02010609060101010101" pitchFamily="1" charset="-122"/>
                <a:ea typeface="楷体" panose="02010609060101010101" pitchFamily="1" charset="-122"/>
              </a:rPr>
              <a:t>不是文件的标题，是质量管理制度的内容，不是说要制定</a:t>
            </a:r>
            <a:r>
              <a:rPr lang="en-US" altLang="zh-CN" sz="1200" u="none">
                <a:solidFill>
                  <a:schemeClr val="tx1"/>
                </a:solidFill>
                <a:latin typeface="楷体" panose="02010609060101010101" pitchFamily="1" charset="-122"/>
                <a:ea typeface="楷体" panose="02010609060101010101" pitchFamily="1" charset="-122"/>
              </a:rPr>
              <a:t>22</a:t>
            </a:r>
            <a:r>
              <a:rPr lang="zh-CN" altLang="en-US" sz="1200" u="none">
                <a:solidFill>
                  <a:schemeClr val="tx1"/>
                </a:solidFill>
                <a:latin typeface="楷体" panose="02010609060101010101" pitchFamily="1" charset="-122"/>
                <a:ea typeface="楷体" panose="02010609060101010101" pitchFamily="1" charset="-122"/>
              </a:rPr>
              <a:t>个制度，</a:t>
            </a:r>
            <a:r>
              <a:rPr lang="zh-CN" altLang="en-US" sz="1200" u="none">
                <a:solidFill>
                  <a:schemeClr val="tx1"/>
                </a:solidFill>
                <a:latin typeface="Calibri" panose="020F0502020204030204" charset="0"/>
                <a:ea typeface="宋体" panose="02010600030101010101" pitchFamily="2" charset="-122"/>
              </a:rPr>
              <a:t>而是根据企业自身情况来编写制度，但制度的内容至少应涵盖这</a:t>
            </a:r>
            <a:r>
              <a:rPr lang="en-US" altLang="zh-CN" sz="1200" u="none">
                <a:solidFill>
                  <a:schemeClr val="tx1"/>
                </a:solidFill>
                <a:latin typeface="Calibri" panose="020F0502020204030204" charset="0"/>
                <a:ea typeface="宋体" panose="02010600030101010101" pitchFamily="2" charset="-122"/>
              </a:rPr>
              <a:t>22</a:t>
            </a:r>
            <a:r>
              <a:rPr lang="zh-CN" altLang="en-US" sz="1200" u="none">
                <a:solidFill>
                  <a:schemeClr val="tx1"/>
                </a:solidFill>
                <a:latin typeface="Calibri" panose="020F0502020204030204" charset="0"/>
                <a:ea typeface="宋体" panose="02010600030101010101" pitchFamily="2" charset="-122"/>
              </a:rPr>
              <a:t>款的所有要求。</a:t>
            </a:r>
            <a:endParaRPr lang="zh-CN" altLang="en-US" sz="1200" u="none">
              <a:solidFill>
                <a:schemeClr val="tx1"/>
              </a:solidFill>
              <a:latin typeface="Calibri" panose="020F0502020204030204" charset="0"/>
              <a:ea typeface="宋体" panose="02010600030101010101" pitchFamily="2" charset="-122"/>
            </a:endParaRPr>
          </a:p>
          <a:p>
            <a:pPr marL="0" lvl="0" indent="0" algn="l" defTabSz="914400" rtl="0" eaLnBrk="0" fontAlgn="base" latinLnBrk="0" hangingPunct="0">
              <a:lnSpc>
                <a:spcPct val="100000"/>
              </a:lnSpc>
              <a:spcBef>
                <a:spcPct val="30000"/>
              </a:spcBef>
              <a:spcAft>
                <a:spcPct val="0"/>
              </a:spcAft>
              <a:buClrTx/>
              <a:buSzPct val="100000"/>
            </a:pPr>
            <a:r>
              <a:rPr lang="en-US" altLang="zh-CN" sz="1200" u="none">
                <a:solidFill>
                  <a:schemeClr val="tx1"/>
                </a:solidFill>
                <a:latin typeface="Calibri" panose="020F0502020204030204" charset="0"/>
                <a:ea typeface="宋体" panose="02010600030101010101" pitchFamily="2" charset="-122"/>
              </a:rPr>
              <a:t>2.</a:t>
            </a:r>
            <a:r>
              <a:rPr lang="zh-CN" altLang="en-US" sz="1200" u="none">
                <a:solidFill>
                  <a:schemeClr val="tx1"/>
                </a:solidFill>
                <a:latin typeface="Calibri" panose="020F0502020204030204" charset="0"/>
                <a:ea typeface="宋体" panose="02010600030101010101" pitchFamily="2" charset="-122"/>
              </a:rPr>
              <a:t>质量职责按照</a:t>
            </a:r>
            <a:r>
              <a:rPr lang="en-US" altLang="zh-CN" sz="1200" u="none">
                <a:solidFill>
                  <a:schemeClr val="tx1"/>
                </a:solidFill>
                <a:latin typeface="Calibri" panose="020F0502020204030204" charset="0"/>
                <a:ea typeface="宋体" panose="02010600030101010101" pitchFamily="2" charset="-122"/>
              </a:rPr>
              <a:t>37</a:t>
            </a:r>
            <a:r>
              <a:rPr lang="zh-CN" altLang="en-US" sz="1200" u="none">
                <a:solidFill>
                  <a:schemeClr val="tx1"/>
                </a:solidFill>
                <a:latin typeface="Calibri" panose="020F0502020204030204" charset="0"/>
                <a:ea typeface="宋体" panose="02010600030101010101" pitchFamily="2" charset="-122"/>
              </a:rPr>
              <a:t>条来制定，这一版的职责远比上一版详细。原版</a:t>
            </a:r>
            <a:r>
              <a:rPr lang="en-US" altLang="zh-CN" sz="1200" u="none">
                <a:solidFill>
                  <a:schemeClr val="tx1"/>
                </a:solidFill>
                <a:latin typeface="Calibri" panose="020F0502020204030204" charset="0"/>
                <a:ea typeface="宋体" panose="02010600030101010101" pitchFamily="2" charset="-122"/>
              </a:rPr>
              <a:t>GSP </a:t>
            </a:r>
            <a:r>
              <a:rPr lang="zh-CN" altLang="en-US" sz="1200" u="none">
                <a:solidFill>
                  <a:schemeClr val="tx1"/>
                </a:solidFill>
                <a:latin typeface="Calibri" panose="020F0502020204030204" charset="0"/>
                <a:ea typeface="宋体" panose="02010600030101010101" pitchFamily="2" charset="-122"/>
              </a:rPr>
              <a:t>企业主要负责人责任、质量领导组织职责、质量管理机构职责、养护工作职责。也是全员质量管理的反映。</a:t>
            </a:r>
            <a:endParaRPr lang="zh-CN" altLang="en-US" sz="1200" u="none">
              <a:solidFill>
                <a:schemeClr val="tx1"/>
              </a:solidFill>
              <a:latin typeface="Calibri" panose="020F0502020204030204" charset="0"/>
              <a:ea typeface="宋体" panose="02010600030101010101" pitchFamily="2" charset="-122"/>
            </a:endParaRPr>
          </a:p>
          <a:p>
            <a:pPr marL="0" lvl="0" indent="0" algn="l" defTabSz="914400" rtl="0" eaLnBrk="0" fontAlgn="base" latinLnBrk="0" hangingPunct="0">
              <a:lnSpc>
                <a:spcPct val="100000"/>
              </a:lnSpc>
              <a:spcBef>
                <a:spcPct val="30000"/>
              </a:spcBef>
              <a:spcAft>
                <a:spcPct val="0"/>
              </a:spcAft>
              <a:buClrTx/>
              <a:buSzPct val="100000"/>
            </a:pPr>
            <a:r>
              <a:rPr lang="en-US" altLang="zh-CN" sz="1200" u="none">
                <a:solidFill>
                  <a:schemeClr val="tx1"/>
                </a:solidFill>
                <a:latin typeface="Calibri" panose="020F0502020204030204" charset="0"/>
                <a:ea typeface="宋体" panose="02010600030101010101" pitchFamily="2" charset="-122"/>
              </a:rPr>
              <a:t>3.38</a:t>
            </a:r>
            <a:r>
              <a:rPr lang="zh-CN" altLang="en-US" sz="1200" u="none">
                <a:solidFill>
                  <a:schemeClr val="tx1"/>
                </a:solidFill>
                <a:latin typeface="Calibri" panose="020F0502020204030204" charset="0"/>
                <a:ea typeface="宋体" panose="02010600030101010101" pitchFamily="2" charset="-122"/>
              </a:rPr>
              <a:t>条是</a:t>
            </a:r>
            <a:r>
              <a:rPr lang="zh-CN" altLang="en-US" sz="1200" u="none">
                <a:solidFill>
                  <a:schemeClr val="tx1"/>
                </a:solidFill>
                <a:latin typeface="楷体" panose="02010609060101010101" pitchFamily="1" charset="-122"/>
                <a:ea typeface="楷体" panose="02010609060101010101" pitchFamily="1" charset="-122"/>
              </a:rPr>
              <a:t>必备的作业文件，操作规程必须包括</a:t>
            </a:r>
            <a:r>
              <a:rPr lang="en-US" altLang="zh-CN" sz="1200" u="none">
                <a:solidFill>
                  <a:schemeClr val="tx1"/>
                </a:solidFill>
                <a:latin typeface="楷体" panose="02010609060101010101" pitchFamily="1" charset="-122"/>
                <a:ea typeface="楷体" panose="02010609060101010101" pitchFamily="1" charset="-122"/>
              </a:rPr>
              <a:t>38</a:t>
            </a:r>
            <a:r>
              <a:rPr lang="zh-CN" altLang="en-US" sz="1200" u="none">
                <a:solidFill>
                  <a:schemeClr val="tx1"/>
                </a:solidFill>
                <a:latin typeface="楷体" panose="02010609060101010101" pitchFamily="1" charset="-122"/>
                <a:ea typeface="楷体" panose="02010609060101010101" pitchFamily="1" charset="-122"/>
              </a:rPr>
              <a:t>条的全部内容，事实上只有这些内容对于一个企业的管理是远远不够的，还应有其它的衍生或补充的文件，比如：库房出入管理规定、设施设备采购使用维修报废管理规定、质量记录保存借阅销毁管理规定等。</a:t>
            </a:r>
            <a:endParaRPr lang="zh-CN" altLang="en-US" sz="1200" u="none">
              <a:solidFill>
                <a:schemeClr val="tx1"/>
              </a:solidFill>
              <a:latin typeface="楷体" panose="02010609060101010101" pitchFamily="1" charset="-122"/>
              <a:ea typeface="楷体" panose="02010609060101010101" pitchFamily="1" charset="-122"/>
            </a:endParaRPr>
          </a:p>
          <a:p>
            <a:pPr marL="0" lvl="0" indent="0" algn="l" defTabSz="914400" rtl="0" eaLnBrk="0" fontAlgn="base" latinLnBrk="0" hangingPunct="0">
              <a:lnSpc>
                <a:spcPct val="100000"/>
              </a:lnSpc>
              <a:spcBef>
                <a:spcPct val="30000"/>
              </a:spcBef>
              <a:spcAft>
                <a:spcPct val="0"/>
              </a:spcAft>
              <a:buClrTx/>
              <a:buSzPct val="100000"/>
            </a:pPr>
            <a:r>
              <a:rPr lang="en-US" altLang="zh-CN" sz="1200" u="none">
                <a:solidFill>
                  <a:schemeClr val="tx1"/>
                </a:solidFill>
                <a:latin typeface="楷体" panose="02010609060101010101" pitchFamily="1" charset="-122"/>
                <a:ea typeface="楷体" panose="02010609060101010101" pitchFamily="1" charset="-122"/>
              </a:rPr>
              <a:t>----</a:t>
            </a:r>
            <a:r>
              <a:rPr lang="zh-CN" altLang="en-US" sz="1200" u="none">
                <a:solidFill>
                  <a:schemeClr val="tx1"/>
                </a:solidFill>
                <a:latin typeface="楷体" panose="02010609060101010101" pitchFamily="1" charset="-122"/>
                <a:ea typeface="楷体" panose="02010609060101010101" pitchFamily="1" charset="-122"/>
              </a:rPr>
              <a:t>起草写的人必须熟悉工作、审核人须熟悉法规</a:t>
            </a:r>
            <a:endParaRPr lang="zh-CN" altLang="en-US" sz="1200" u="none">
              <a:solidFill>
                <a:schemeClr val="tx1"/>
              </a:solidFill>
              <a:latin typeface="楷体" panose="02010609060101010101" pitchFamily="1" charset="-122"/>
              <a:ea typeface="楷体" panose="02010609060101010101" pitchFamily="1" charset="-122"/>
            </a:endParaRPr>
          </a:p>
          <a:p>
            <a:pPr marL="0" lvl="0" indent="0" algn="l" defTabSz="914400" rtl="0" eaLnBrk="0" fontAlgn="base" latinLnBrk="0" hangingPunct="0">
              <a:lnSpc>
                <a:spcPct val="100000"/>
              </a:lnSpc>
              <a:spcBef>
                <a:spcPct val="30000"/>
              </a:spcBef>
              <a:spcAft>
                <a:spcPct val="0"/>
              </a:spcAft>
              <a:buClrTx/>
              <a:buSzPct val="100000"/>
            </a:pPr>
            <a:r>
              <a:rPr lang="en-US" altLang="zh-CN" sz="1200" u="none">
                <a:solidFill>
                  <a:schemeClr val="tx1"/>
                </a:solidFill>
                <a:latin typeface="楷体" panose="02010609060101010101" pitchFamily="1" charset="-122"/>
                <a:ea typeface="楷体" panose="02010609060101010101" pitchFamily="1" charset="-122"/>
              </a:rPr>
              <a:t>----</a:t>
            </a:r>
            <a:r>
              <a:rPr lang="zh-CN" altLang="en-US" sz="1200" u="none">
                <a:solidFill>
                  <a:schemeClr val="tx1"/>
                </a:solidFill>
                <a:latin typeface="楷体" panose="02010609060101010101" pitchFamily="1" charset="-122"/>
                <a:ea typeface="楷体" panose="02010609060101010101" pitchFamily="1" charset="-122"/>
              </a:rPr>
              <a:t>文件必须经过批准，批准可以有多种方式，如设计表头，逐一批准；按类型统一批准，批准页。</a:t>
            </a:r>
            <a:endParaRPr lang="zh-CN" altLang="en-US" sz="1200" u="none">
              <a:solidFill>
                <a:schemeClr val="tx1"/>
              </a:solidFill>
              <a:latin typeface="楷体" panose="02010609060101010101" pitchFamily="1" charset="-122"/>
              <a:ea typeface="楷体" panose="02010609060101010101" pitchFamily="1" charset="-122"/>
            </a:endParaRPr>
          </a:p>
          <a:p>
            <a:pPr marL="0" lvl="0" indent="0" algn="l" defTabSz="914400" rtl="0" eaLnBrk="0" fontAlgn="base" latinLnBrk="0" hangingPunct="0">
              <a:lnSpc>
                <a:spcPct val="100000"/>
              </a:lnSpc>
              <a:spcBef>
                <a:spcPct val="30000"/>
              </a:spcBef>
              <a:spcAft>
                <a:spcPct val="0"/>
              </a:spcAft>
              <a:buClrTx/>
              <a:buSzPct val="100000"/>
            </a:pPr>
            <a:r>
              <a:rPr lang="en-US" altLang="zh-CN" sz="1200" u="none">
                <a:solidFill>
                  <a:schemeClr val="tx1"/>
                </a:solidFill>
                <a:latin typeface="楷体" panose="02010609060101010101" pitchFamily="1" charset="-122"/>
                <a:ea typeface="楷体" panose="02010609060101010101" pitchFamily="1" charset="-122"/>
              </a:rPr>
              <a:t>----</a:t>
            </a:r>
            <a:r>
              <a:rPr lang="zh-CN" altLang="en-US" sz="1200" u="none">
                <a:solidFill>
                  <a:schemeClr val="tx1"/>
                </a:solidFill>
                <a:latin typeface="楷体" panose="02010609060101010101" pitchFamily="1" charset="-122"/>
                <a:ea typeface="楷体" panose="02010609060101010101" pitchFamily="1" charset="-122"/>
              </a:rPr>
              <a:t>文件不是虽在柜子里的，而在现场指导工作</a:t>
            </a:r>
            <a:endParaRPr lang="zh-CN" altLang="en-US" sz="1200" u="none">
              <a:solidFill>
                <a:schemeClr val="tx1"/>
              </a:solidFill>
              <a:latin typeface="楷体" panose="02010609060101010101" pitchFamily="1" charset="-122"/>
              <a:ea typeface="楷体" panose="02010609060101010101" pitchFamily="1" charset="-122"/>
            </a:endParaRPr>
          </a:p>
          <a:p>
            <a:pPr marL="0" lvl="0" indent="0" algn="l" defTabSz="914400" rtl="0" eaLnBrk="0" fontAlgn="base" latinLnBrk="0" hangingPunct="0">
              <a:lnSpc>
                <a:spcPct val="100000"/>
              </a:lnSpc>
              <a:spcBef>
                <a:spcPct val="30000"/>
              </a:spcBef>
              <a:spcAft>
                <a:spcPct val="0"/>
              </a:spcAft>
              <a:buClrTx/>
              <a:buSzPct val="100000"/>
            </a:pPr>
            <a:r>
              <a:rPr lang="en-US" altLang="zh-CN" sz="1200" u="none">
                <a:solidFill>
                  <a:schemeClr val="tx1"/>
                </a:solidFill>
                <a:latin typeface="楷体" panose="02010609060101010101" pitchFamily="1" charset="-122"/>
                <a:ea typeface="楷体" panose="02010609060101010101" pitchFamily="1" charset="-122"/>
              </a:rPr>
              <a:t>----</a:t>
            </a:r>
            <a:r>
              <a:rPr lang="zh-CN" altLang="en-US" sz="1200" u="none">
                <a:solidFill>
                  <a:schemeClr val="tx1"/>
                </a:solidFill>
                <a:latin typeface="楷体" panose="02010609060101010101" pitchFamily="1" charset="-122"/>
                <a:ea typeface="楷体" panose="02010609060101010101" pitchFamily="1" charset="-122"/>
              </a:rPr>
              <a:t>防止使用失效的文件</a:t>
            </a:r>
            <a:endParaRPr lang="zh-CN" altLang="en-US" sz="1200" u="none">
              <a:solidFill>
                <a:schemeClr val="tx1"/>
              </a:solidFill>
              <a:latin typeface="楷体" panose="02010609060101010101" pitchFamily="1" charset="-122"/>
              <a:ea typeface="楷体" panose="02010609060101010101" pitchFamily="1" charset="-122"/>
            </a:endParaRPr>
          </a:p>
          <a:p>
            <a:pPr marL="0" lvl="0" indent="0" algn="l" defTabSz="914400" rtl="0" eaLnBrk="0" fontAlgn="base" latinLnBrk="0" hangingPunct="0">
              <a:lnSpc>
                <a:spcPct val="100000"/>
              </a:lnSpc>
              <a:spcBef>
                <a:spcPct val="30000"/>
              </a:spcBef>
              <a:spcAft>
                <a:spcPct val="0"/>
              </a:spcAft>
              <a:buClrTx/>
              <a:buSzPct val="100000"/>
            </a:pPr>
            <a:r>
              <a:rPr lang="en-US" altLang="zh-CN" sz="1200" u="none">
                <a:solidFill>
                  <a:schemeClr val="tx1"/>
                </a:solidFill>
                <a:latin typeface="楷体" panose="02010609060101010101" pitchFamily="1" charset="-122"/>
                <a:ea typeface="楷体" panose="02010609060101010101" pitchFamily="1" charset="-122"/>
              </a:rPr>
              <a:t>----</a:t>
            </a:r>
            <a:r>
              <a:rPr lang="zh-CN" altLang="en-US" sz="1200" u="none">
                <a:solidFill>
                  <a:schemeClr val="tx1"/>
                </a:solidFill>
                <a:latin typeface="楷体" panose="02010609060101010101" pitchFamily="1" charset="-122"/>
                <a:ea typeface="楷体" panose="02010609060101010101" pitchFamily="1" charset="-122"/>
              </a:rPr>
              <a:t>与工作保持一致</a:t>
            </a:r>
            <a:endParaRPr lang="zh-CN" altLang="en-US" sz="1200" u="none">
              <a:solidFill>
                <a:schemeClr val="tx1"/>
              </a:solidFill>
              <a:latin typeface="楷体" panose="02010609060101010101" pitchFamily="1" charset="-122"/>
              <a:ea typeface="楷体" panose="02010609060101010101" pitchFamily="1" charset="-122"/>
            </a:endParaRPr>
          </a:p>
          <a:p>
            <a:pPr marL="0" lvl="0" indent="0" algn="l" defTabSz="914400" rtl="0" eaLnBrk="0" fontAlgn="base" latinLnBrk="0" hangingPunct="0">
              <a:lnSpc>
                <a:spcPct val="100000"/>
              </a:lnSpc>
              <a:spcBef>
                <a:spcPct val="30000"/>
              </a:spcBef>
              <a:spcAft>
                <a:spcPct val="0"/>
              </a:spcAft>
              <a:buClrTx/>
              <a:buSzPct val="100000"/>
            </a:pPr>
            <a:endParaRPr lang="en-US" altLang="zh-CN" sz="1200" u="none">
              <a:solidFill>
                <a:schemeClr val="tx1"/>
              </a:solidFill>
              <a:latin typeface="楷体" panose="02010609060101010101" pitchFamily="1" charset="-122"/>
              <a:ea typeface="楷体" panose="02010609060101010101" pitchFamily="1" charset="-122"/>
            </a:endParaRPr>
          </a:p>
        </p:txBody>
      </p:sp>
    </p:spTree>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E077DA78-E013-4A8C-AD75-63A150561B1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2"/>
            <a:ext cx="2844800" cy="365125"/>
          </a:xfrm>
          <a:prstGeom prst="rect">
            <a:avLst/>
          </a:prstGeom>
        </p:spPr>
        <p:txBody>
          <a:bodyPr lIns="91438" tIns="45719" rIns="91438" bIns="45719"/>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165600" y="6356352"/>
            <a:ext cx="3860800" cy="365125"/>
          </a:xfrm>
          <a:prstGeom prst="rect">
            <a:avLst/>
          </a:prstGeom>
        </p:spPr>
        <p:txBody>
          <a:bodyPr lIns="91438" tIns="45719" rIns="91438" bIns="45719"/>
          <a:lstStyle/>
          <a:p>
            <a:endParaRPr lang="zh-CN" altLang="en-US"/>
          </a:p>
        </p:txBody>
      </p:sp>
      <p:sp>
        <p:nvSpPr>
          <p:cNvPr id="4" name="灯片编号占位符 3"/>
          <p:cNvSpPr>
            <a:spLocks noGrp="1"/>
          </p:cNvSpPr>
          <p:nvPr>
            <p:ph type="sldNum" sz="quarter" idx="12"/>
          </p:nvPr>
        </p:nvSpPr>
        <p:spPr>
          <a:xfrm>
            <a:off x="8737600" y="6356352"/>
            <a:ext cx="2844800" cy="365125"/>
          </a:xfrm>
          <a:prstGeom prst="rect">
            <a:avLst/>
          </a:prstGeom>
        </p:spPr>
        <p:txBody>
          <a:bodyPr lIns="91438" tIns="45719" rIns="91438" bIns="45719"/>
          <a:lstStyle/>
          <a:p>
            <a:fld id="{0C913308-F349-4B6D-A68A-DD1791B4A57B}" type="slidenum">
              <a:rPr lang="zh-CN" altLang="en-US" smtClean="0"/>
            </a:fld>
            <a:endParaRPr lang="zh-CN" altLang="en-US"/>
          </a:p>
        </p:txBody>
      </p:sp>
    </p:spTree>
  </p:cSld>
  <p:clrMapOvr>
    <a:masterClrMapping/>
  </p:clrMapOvr>
  <p:transition spd="slow" advTm="0">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cs typeface="微软雅黑" panose="020B0503020204020204" pitchFamily="34" charset="-122"/>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cs typeface="微软雅黑" panose="020B0503020204020204" pitchFamily="34" charset="-122"/>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a:defRPr>
                <a:cs typeface="微软雅黑" panose="020B0503020204020204" pitchFamily="34" charset="-122"/>
              </a:defRPr>
            </a:lvl1pPr>
          </a:lstStyle>
          <a:p>
            <a:fld id="{A8641AE6-2826-47FF-B861-4EFFE90DB124}"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a:defRPr>
                <a:cs typeface="微软雅黑" panose="020B0503020204020204" pitchFamily="34" charset="-122"/>
              </a:defRPr>
            </a:lvl1p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a:defRPr>
                <a:cs typeface="微软雅黑" panose="020B0503020204020204" pitchFamily="34" charset="-122"/>
              </a:defRPr>
            </a:lvl1pPr>
          </a:lstStyle>
          <a:p>
            <a:fld id="{25AC9A0B-EB99-4B3E-AD11-E026A22BB0B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lvl1pPr>
              <a:defRPr>
                <a:cs typeface="微软雅黑" panose="020B0503020204020204" pitchFamily="34" charset="-122"/>
              </a:defRPr>
            </a:lvl1p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lvl1pPr>
              <a:defRPr>
                <a:cs typeface="微软雅黑" panose="020B0503020204020204" pitchFamily="34" charset="-122"/>
              </a:defRPr>
            </a:lvl1pPr>
            <a:lvl2pPr>
              <a:defRPr>
                <a:cs typeface="微软雅黑" panose="020B0503020204020204" pitchFamily="34" charset="-122"/>
              </a:defRPr>
            </a:lvl2pPr>
            <a:lvl3pPr>
              <a:defRPr>
                <a:cs typeface="微软雅黑" panose="020B0503020204020204" pitchFamily="34" charset="-122"/>
              </a:defRPr>
            </a:lvl3pPr>
            <a:lvl4pPr>
              <a:defRPr>
                <a:cs typeface="微软雅黑" panose="020B0503020204020204" pitchFamily="34" charset="-122"/>
              </a:defRPr>
            </a:lvl4pPr>
            <a:lvl5pPr>
              <a:defRPr>
                <a:cs typeface="微软雅黑" panose="020B0503020204020204" pitchFamily="34" charset="-122"/>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lvl1pPr>
              <a:defRPr>
                <a:cs typeface="微软雅黑" panose="020B0503020204020204" pitchFamily="34" charset="-122"/>
              </a:defRPr>
            </a:lvl1pPr>
            <a:lvl2pPr>
              <a:defRPr>
                <a:cs typeface="微软雅黑" panose="020B0503020204020204" pitchFamily="34" charset="-122"/>
              </a:defRPr>
            </a:lvl2pPr>
            <a:lvl3pPr>
              <a:defRPr>
                <a:cs typeface="微软雅黑" panose="020B0503020204020204" pitchFamily="34" charset="-122"/>
              </a:defRPr>
            </a:lvl3pPr>
            <a:lvl4pPr>
              <a:defRPr>
                <a:cs typeface="微软雅黑" panose="020B0503020204020204" pitchFamily="34" charset="-122"/>
              </a:defRPr>
            </a:lvl4pPr>
            <a:lvl5pPr>
              <a:defRPr>
                <a:cs typeface="微软雅黑" panose="020B0503020204020204" pitchFamily="34" charset="-122"/>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a:defRPr>
                <a:cs typeface="微软雅黑" panose="020B0503020204020204" pitchFamily="34" charset="-122"/>
              </a:defRPr>
            </a:lvl1pPr>
          </a:lstStyle>
          <a:p>
            <a:fld id="{A8641AE6-2826-47FF-B861-4EFFE90DB124}"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a:defRPr>
                <a:cs typeface="微软雅黑" panose="020B0503020204020204" pitchFamily="34" charset="-122"/>
              </a:defRPr>
            </a:lvl1p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a:defRPr>
                <a:cs typeface="微软雅黑" panose="020B0503020204020204" pitchFamily="34" charset="-122"/>
              </a:defRPr>
            </a:lvl1pPr>
          </a:lstStyle>
          <a:p>
            <a:fld id="{25AC9A0B-EB99-4B3E-AD11-E026A22BB0B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lvl1pPr>
              <a:defRPr>
                <a:cs typeface="微软雅黑" panose="020B0503020204020204" pitchFamily="34" charset="-122"/>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cs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a:prstGeom prst="rect">
            <a:avLst/>
          </a:prstGeom>
        </p:spPr>
        <p:txBody>
          <a:bodyPr/>
          <a:lstStyle>
            <a:lvl1pPr>
              <a:defRPr>
                <a:cs typeface="微软雅黑" panose="020B0503020204020204" pitchFamily="34" charset="-122"/>
              </a:defRPr>
            </a:lvl1pPr>
            <a:lvl2pPr>
              <a:defRPr>
                <a:cs typeface="微软雅黑" panose="020B0503020204020204" pitchFamily="34" charset="-122"/>
              </a:defRPr>
            </a:lvl2pPr>
            <a:lvl3pPr>
              <a:defRPr>
                <a:cs typeface="微软雅黑" panose="020B0503020204020204" pitchFamily="34" charset="-122"/>
              </a:defRPr>
            </a:lvl3pPr>
            <a:lvl4pPr>
              <a:defRPr>
                <a:cs typeface="微软雅黑" panose="020B0503020204020204" pitchFamily="34" charset="-122"/>
              </a:defRPr>
            </a:lvl4pPr>
            <a:lvl5pPr>
              <a:defRPr>
                <a:cs typeface="微软雅黑" panose="020B0503020204020204" pitchFamily="34" charset="-122"/>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cs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a:prstGeom prst="rect">
            <a:avLst/>
          </a:prstGeom>
        </p:spPr>
        <p:txBody>
          <a:bodyPr/>
          <a:lstStyle>
            <a:lvl1pPr>
              <a:defRPr>
                <a:cs typeface="微软雅黑" panose="020B0503020204020204" pitchFamily="34" charset="-122"/>
              </a:defRPr>
            </a:lvl1pPr>
            <a:lvl2pPr>
              <a:defRPr>
                <a:cs typeface="微软雅黑" panose="020B0503020204020204" pitchFamily="34" charset="-122"/>
              </a:defRPr>
            </a:lvl2pPr>
            <a:lvl3pPr>
              <a:defRPr>
                <a:cs typeface="微软雅黑" panose="020B0503020204020204" pitchFamily="34" charset="-122"/>
              </a:defRPr>
            </a:lvl3pPr>
            <a:lvl4pPr>
              <a:defRPr>
                <a:cs typeface="微软雅黑" panose="020B0503020204020204" pitchFamily="34" charset="-122"/>
              </a:defRPr>
            </a:lvl4pPr>
            <a:lvl5pPr>
              <a:defRPr>
                <a:cs typeface="微软雅黑" panose="020B0503020204020204" pitchFamily="34" charset="-122"/>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lvl1pPr>
              <a:defRPr>
                <a:cs typeface="微软雅黑" panose="020B0503020204020204" pitchFamily="34" charset="-122"/>
              </a:defRPr>
            </a:lvl1pPr>
          </a:lstStyle>
          <a:p>
            <a:fld id="{A8641AE6-2826-47FF-B861-4EFFE90DB124}"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lvl1pPr>
              <a:defRPr>
                <a:cs typeface="微软雅黑" panose="020B0503020204020204" pitchFamily="34" charset="-122"/>
              </a:defRPr>
            </a:lvl1p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lvl1pPr>
              <a:defRPr>
                <a:cs typeface="微软雅黑" panose="020B0503020204020204" pitchFamily="34" charset="-122"/>
              </a:defRPr>
            </a:lvl1pPr>
          </a:lstStyle>
          <a:p>
            <a:fld id="{25AC9A0B-EB99-4B3E-AD11-E026A22BB0B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lvl1pPr>
              <a:defRPr>
                <a:cs typeface="微软雅黑" panose="020B0503020204020204" pitchFamily="34" charset="-122"/>
              </a:defRPr>
            </a:lvl1p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lvl1pPr>
              <a:defRPr>
                <a:cs typeface="微软雅黑" panose="020B0503020204020204" pitchFamily="34" charset="-122"/>
              </a:defRPr>
            </a:lvl1pPr>
          </a:lstStyle>
          <a:p>
            <a:fld id="{A8641AE6-2826-47FF-B861-4EFFE90DB124}"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lvl1pPr>
              <a:defRPr>
                <a:cs typeface="微软雅黑" panose="020B0503020204020204" pitchFamily="34" charset="-122"/>
              </a:defRPr>
            </a:lvl1p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lvl1pPr>
              <a:defRPr>
                <a:cs typeface="微软雅黑" panose="020B0503020204020204" pitchFamily="34" charset="-122"/>
              </a:defRPr>
            </a:lvl1pPr>
          </a:lstStyle>
          <a:p>
            <a:fld id="{25AC9A0B-EB99-4B3E-AD11-E026A22BB0B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lvl1pPr>
              <a:defRPr>
                <a:cs typeface="微软雅黑" panose="020B0503020204020204" pitchFamily="34" charset="-122"/>
              </a:defRPr>
            </a:lvl1pPr>
          </a:lstStyle>
          <a:p>
            <a:fld id="{A8641AE6-2826-47FF-B861-4EFFE90DB124}"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lvl1pPr>
              <a:defRPr>
                <a:cs typeface="微软雅黑" panose="020B0503020204020204" pitchFamily="34" charset="-122"/>
              </a:defRPr>
            </a:lvl1p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lvl1pPr>
              <a:defRPr>
                <a:cs typeface="微软雅黑" panose="020B0503020204020204" pitchFamily="34" charset="-122"/>
              </a:defRPr>
            </a:lvl1pPr>
          </a:lstStyle>
          <a:p>
            <a:fld id="{25AC9A0B-EB99-4B3E-AD11-E026A22BB0B0}"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cs typeface="微软雅黑" panose="020B0503020204020204" pitchFamily="34" charset="-122"/>
              </a:defRPr>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cs typeface="微软雅黑" panose="020B0503020204020204" pitchFamily="34" charset="-122"/>
              </a:defRPr>
            </a:lvl1pPr>
            <a:lvl2pPr>
              <a:defRPr sz="2800">
                <a:cs typeface="微软雅黑" panose="020B0503020204020204" pitchFamily="34" charset="-122"/>
              </a:defRPr>
            </a:lvl2pPr>
            <a:lvl3pPr>
              <a:defRPr sz="2400">
                <a:cs typeface="微软雅黑" panose="020B0503020204020204" pitchFamily="34" charset="-122"/>
              </a:defRPr>
            </a:lvl3pPr>
            <a:lvl4pPr>
              <a:defRPr sz="2000">
                <a:cs typeface="微软雅黑" panose="020B0503020204020204" pitchFamily="34" charset="-122"/>
              </a:defRPr>
            </a:lvl4pPr>
            <a:lvl5pPr>
              <a:defRPr sz="2000">
                <a:cs typeface="微软雅黑" panose="020B0503020204020204" pitchFamily="34" charset="-122"/>
              </a:defRPr>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cs typeface="微软雅黑" panose="020B0503020204020204" pitchFamily="34" charset="-122"/>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a:defRPr>
                <a:cs typeface="微软雅黑" panose="020B0503020204020204" pitchFamily="34" charset="-122"/>
              </a:defRPr>
            </a:lvl1pPr>
          </a:lstStyle>
          <a:p>
            <a:fld id="{A8641AE6-2826-47FF-B861-4EFFE90DB124}"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a:defRPr>
                <a:cs typeface="微软雅黑" panose="020B0503020204020204" pitchFamily="34" charset="-122"/>
              </a:defRPr>
            </a:lvl1p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a:defRPr>
                <a:cs typeface="微软雅黑" panose="020B0503020204020204" pitchFamily="34" charset="-122"/>
              </a:defRPr>
            </a:lvl1pPr>
          </a:lstStyle>
          <a:p>
            <a:fld id="{25AC9A0B-EB99-4B3E-AD11-E026A22BB0B0}"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cs typeface="微软雅黑" panose="020B0503020204020204" pitchFamily="34" charset="-122"/>
              </a:defRPr>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cs typeface="微软雅黑" panose="020B0503020204020204" pitchFamily="34" charset="-122"/>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a:defRPr>
                <a:cs typeface="微软雅黑" panose="020B0503020204020204" pitchFamily="34" charset="-122"/>
              </a:defRPr>
            </a:lvl1pPr>
          </a:lstStyle>
          <a:p>
            <a:fld id="{A8641AE6-2826-47FF-B861-4EFFE90DB124}"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a:defRPr>
                <a:cs typeface="微软雅黑" panose="020B0503020204020204" pitchFamily="34" charset="-122"/>
              </a:defRPr>
            </a:lvl1p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a:defRPr>
                <a:cs typeface="微软雅黑" panose="020B0503020204020204" pitchFamily="34" charset="-122"/>
              </a:defRPr>
            </a:lvl1pPr>
          </a:lstStyle>
          <a:p>
            <a:fld id="{25AC9A0B-EB99-4B3E-AD11-E026A22BB0B0}"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lvl1pPr>
              <a:defRPr>
                <a:cs typeface="微软雅黑" panose="020B0503020204020204" pitchFamily="34" charset="-122"/>
              </a:defRPr>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lvl1pPr>
              <a:defRPr>
                <a:cs typeface="微软雅黑" panose="020B0503020204020204" pitchFamily="34" charset="-122"/>
              </a:defRPr>
            </a:lvl1pPr>
            <a:lvl2pPr>
              <a:defRPr>
                <a:cs typeface="微软雅黑" panose="020B0503020204020204" pitchFamily="34" charset="-122"/>
              </a:defRPr>
            </a:lvl2pPr>
            <a:lvl3pPr>
              <a:defRPr>
                <a:cs typeface="微软雅黑" panose="020B0503020204020204" pitchFamily="34" charset="-122"/>
              </a:defRPr>
            </a:lvl3pPr>
            <a:lvl4pPr>
              <a:defRPr>
                <a:cs typeface="微软雅黑" panose="020B0503020204020204" pitchFamily="34" charset="-122"/>
              </a:defRPr>
            </a:lvl4pPr>
            <a:lvl5pPr>
              <a:defRPr>
                <a:cs typeface="微软雅黑" panose="020B0503020204020204" pitchFamily="34" charset="-122"/>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a:defRPr>
                <a:cs typeface="微软雅黑" panose="020B0503020204020204" pitchFamily="34" charset="-122"/>
              </a:defRPr>
            </a:lvl1pPr>
          </a:lstStyle>
          <a:p>
            <a:fld id="{A8641AE6-2826-47FF-B861-4EFFE90DB124}"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a:defRPr>
                <a:cs typeface="微软雅黑" panose="020B0503020204020204" pitchFamily="34" charset="-122"/>
              </a:defRPr>
            </a:lvl1p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a:defRPr>
                <a:cs typeface="微软雅黑" panose="020B0503020204020204" pitchFamily="34" charset="-122"/>
              </a:defRPr>
            </a:lvl1pPr>
          </a:lstStyle>
          <a:p>
            <a:fld id="{25AC9A0B-EB99-4B3E-AD11-E026A22BB0B0}"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lvl1pPr>
              <a:defRPr>
                <a:cs typeface="微软雅黑" panose="020B0503020204020204" pitchFamily="34" charset="-122"/>
              </a:defRPr>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lvl1pPr>
              <a:defRPr>
                <a:cs typeface="微软雅黑" panose="020B0503020204020204" pitchFamily="34" charset="-122"/>
              </a:defRPr>
            </a:lvl1pPr>
            <a:lvl2pPr>
              <a:defRPr>
                <a:cs typeface="微软雅黑" panose="020B0503020204020204" pitchFamily="34" charset="-122"/>
              </a:defRPr>
            </a:lvl2pPr>
            <a:lvl3pPr>
              <a:defRPr>
                <a:cs typeface="微软雅黑" panose="020B0503020204020204" pitchFamily="34" charset="-122"/>
              </a:defRPr>
            </a:lvl3pPr>
            <a:lvl4pPr>
              <a:defRPr>
                <a:cs typeface="微软雅黑" panose="020B0503020204020204" pitchFamily="34" charset="-122"/>
              </a:defRPr>
            </a:lvl4pPr>
            <a:lvl5pPr>
              <a:defRPr>
                <a:cs typeface="微软雅黑" panose="020B0503020204020204" pitchFamily="34" charset="-122"/>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a:defRPr>
                <a:cs typeface="微软雅黑" panose="020B0503020204020204" pitchFamily="34" charset="-122"/>
              </a:defRPr>
            </a:lvl1pPr>
          </a:lstStyle>
          <a:p>
            <a:fld id="{A8641AE6-2826-47FF-B861-4EFFE90DB124}"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a:defRPr>
                <a:cs typeface="微软雅黑" panose="020B0503020204020204" pitchFamily="34" charset="-122"/>
              </a:defRPr>
            </a:lvl1p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a:defRPr>
                <a:cs typeface="微软雅黑" panose="020B0503020204020204" pitchFamily="34" charset="-122"/>
              </a:defRPr>
            </a:lvl1pPr>
          </a:lstStyle>
          <a:p>
            <a:fld id="{25AC9A0B-EB99-4B3E-AD11-E026A22BB0B0}"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p:spPr>
        <p:txBody>
          <a:bodyPr/>
          <a:lstStyle>
            <a:lvl1pPr>
              <a:defRPr>
                <a:cs typeface="微软雅黑" panose="020B0503020204020204" pitchFamily="34" charset="-122"/>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601" y="6356351"/>
            <a:ext cx="2844800" cy="365125"/>
          </a:xfrm>
        </p:spPr>
        <p:txBody>
          <a:bodyPr/>
          <a:lstStyle>
            <a:lvl1pPr>
              <a:defRPr>
                <a:cs typeface="微软雅黑" panose="020B0503020204020204" pitchFamily="34" charset="-122"/>
              </a:defRPr>
            </a:lvl1pPr>
          </a:lstStyle>
          <a:p>
            <a:fld id="{83A9223F-F05E-4C0E-8A4B-9F96CB039C26}" type="datetimeFigureOut">
              <a:rPr lang="zh-CN" altLang="en-US" smtClean="0"/>
            </a:fld>
            <a:endParaRPr lang="zh-CN" altLang="en-US"/>
          </a:p>
        </p:txBody>
      </p:sp>
      <p:sp>
        <p:nvSpPr>
          <p:cNvPr id="4" name="页脚占位符 3"/>
          <p:cNvSpPr>
            <a:spLocks noGrp="1"/>
          </p:cNvSpPr>
          <p:nvPr>
            <p:ph type="ftr" sz="quarter" idx="11"/>
          </p:nvPr>
        </p:nvSpPr>
        <p:spPr>
          <a:xfrm>
            <a:off x="4165601" y="6356351"/>
            <a:ext cx="3860800" cy="365125"/>
          </a:xfrm>
        </p:spPr>
        <p:txBody>
          <a:bodyPr/>
          <a:lstStyle>
            <a:lvl1pPr>
              <a:defRPr>
                <a:cs typeface="微软雅黑" panose="020B0503020204020204" pitchFamily="34" charset="-122"/>
              </a:defRPr>
            </a:lvl1pPr>
          </a:lstStyle>
          <a:p>
            <a:endParaRPr lang="zh-CN" altLang="en-US"/>
          </a:p>
        </p:txBody>
      </p:sp>
      <p:sp>
        <p:nvSpPr>
          <p:cNvPr id="5" name="灯片编号占位符 4"/>
          <p:cNvSpPr>
            <a:spLocks noGrp="1"/>
          </p:cNvSpPr>
          <p:nvPr>
            <p:ph type="sldNum" sz="quarter" idx="12"/>
          </p:nvPr>
        </p:nvSpPr>
        <p:spPr>
          <a:xfrm>
            <a:off x="8737600" y="6356351"/>
            <a:ext cx="2844800" cy="365125"/>
          </a:xfrm>
        </p:spPr>
        <p:txBody>
          <a:bodyPr/>
          <a:lstStyle>
            <a:lvl1pPr>
              <a:defRPr>
                <a:cs typeface="微软雅黑" panose="020B0503020204020204" pitchFamily="34" charset="-122"/>
              </a:defRPr>
            </a:lvl1pPr>
          </a:lstStyle>
          <a:p>
            <a:fld id="{094C84B8-3908-4CD1-ABB4-035B1D54477F}" type="slidenum">
              <a:rPr lang="zh-CN" altLang="en-US" smtClean="0"/>
            </a:fld>
            <a:endParaRPr lang="zh-CN" altLang="en-US"/>
          </a:p>
        </p:txBody>
      </p:sp>
    </p:spTree>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p:spPr>
        <p:txBody>
          <a:bodyPr/>
          <a:lstStyle>
            <a:lvl1pPr>
              <a:defRPr>
                <a:cs typeface="微软雅黑" panose="020B0503020204020204" pitchFamily="34" charset="-122"/>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601" y="6356351"/>
            <a:ext cx="2844800" cy="365125"/>
          </a:xfrm>
        </p:spPr>
        <p:txBody>
          <a:bodyPr/>
          <a:lstStyle>
            <a:lvl1pPr>
              <a:defRPr>
                <a:cs typeface="微软雅黑" panose="020B0503020204020204" pitchFamily="34" charset="-122"/>
              </a:defRPr>
            </a:lvl1pPr>
          </a:lstStyle>
          <a:p>
            <a:fld id="{8562CE8F-003D-4DA8-8252-C120BA29394D}" type="datetimeFigureOut">
              <a:rPr lang="zh-CN" altLang="en-US" smtClean="0"/>
            </a:fld>
            <a:endParaRPr lang="zh-CN" altLang="en-US"/>
          </a:p>
        </p:txBody>
      </p:sp>
      <p:sp>
        <p:nvSpPr>
          <p:cNvPr id="4" name="页脚占位符 3"/>
          <p:cNvSpPr>
            <a:spLocks noGrp="1"/>
          </p:cNvSpPr>
          <p:nvPr>
            <p:ph type="ftr" sz="quarter" idx="11"/>
          </p:nvPr>
        </p:nvSpPr>
        <p:spPr>
          <a:xfrm>
            <a:off x="4165601" y="6356351"/>
            <a:ext cx="3860800" cy="365125"/>
          </a:xfrm>
        </p:spPr>
        <p:txBody>
          <a:bodyPr/>
          <a:lstStyle>
            <a:lvl1pPr>
              <a:defRPr>
                <a:cs typeface="微软雅黑" panose="020B0503020204020204" pitchFamily="34" charset="-122"/>
              </a:defRPr>
            </a:lvl1pPr>
          </a:lstStyle>
          <a:p>
            <a:endParaRPr lang="zh-CN" altLang="en-US"/>
          </a:p>
        </p:txBody>
      </p:sp>
      <p:sp>
        <p:nvSpPr>
          <p:cNvPr id="5" name="灯片编号占位符 4"/>
          <p:cNvSpPr>
            <a:spLocks noGrp="1"/>
          </p:cNvSpPr>
          <p:nvPr>
            <p:ph type="sldNum" sz="quarter" idx="12"/>
          </p:nvPr>
        </p:nvSpPr>
        <p:spPr>
          <a:xfrm>
            <a:off x="8737600" y="6356351"/>
            <a:ext cx="2844800" cy="365125"/>
          </a:xfrm>
        </p:spPr>
        <p:txBody>
          <a:bodyPr/>
          <a:lstStyle>
            <a:lvl1pPr>
              <a:defRPr>
                <a:cs typeface="微软雅黑" panose="020B0503020204020204" pitchFamily="34" charset="-122"/>
              </a:defRPr>
            </a:lvl1pPr>
          </a:lstStyle>
          <a:p>
            <a:fld id="{C492C4AD-A7F1-494C-9B6F-5A5F776317E3}"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jpe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slideLayout" Target="../slideLayouts/slideLayout12.xml"/><Relationship Id="rId7" Type="http://schemas.openxmlformats.org/officeDocument/2006/relationships/slideLayout" Target="../slideLayouts/slideLayout11.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3" Type="http://schemas.openxmlformats.org/officeDocument/2006/relationships/slideLayout" Target="../slideLayouts/slideLayout7.xml"/><Relationship Id="rId2" Type="http://schemas.openxmlformats.org/officeDocument/2006/relationships/slideLayout" Target="../slideLayouts/slideLayout6.xml"/><Relationship Id="rId15" Type="http://schemas.openxmlformats.org/officeDocument/2006/relationships/theme" Target="../theme/theme2.xml"/><Relationship Id="rId14" Type="http://schemas.openxmlformats.org/officeDocument/2006/relationships/image" Target="../media/image2.jpeg"/><Relationship Id="rId13" Type="http://schemas.openxmlformats.org/officeDocument/2006/relationships/slideLayout" Target="../slideLayouts/slideLayout17.xml"/><Relationship Id="rId12" Type="http://schemas.openxmlformats.org/officeDocument/2006/relationships/slideLayout" Target="../slideLayouts/slideLayout16.xml"/><Relationship Id="rId11" Type="http://schemas.openxmlformats.org/officeDocument/2006/relationships/slideLayout" Target="../slideLayouts/slideLayout15.xml"/><Relationship Id="rId10" Type="http://schemas.openxmlformats.org/officeDocument/2006/relationships/slideLayout" Target="../slideLayouts/slideLayout14.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9" Type="http://schemas.openxmlformats.org/officeDocument/2006/relationships/tags" Target="../tags/tag13.xml"/><Relationship Id="rId8" Type="http://schemas.openxmlformats.org/officeDocument/2006/relationships/tags" Target="../tags/tag12.xml"/><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tags" Target="../tags/tag9.xml"/><Relationship Id="rId41" Type="http://schemas.openxmlformats.org/officeDocument/2006/relationships/slideLayout" Target="../slideLayouts/slideLayout5.xml"/><Relationship Id="rId40" Type="http://schemas.openxmlformats.org/officeDocument/2006/relationships/tags" Target="../tags/tag44.xml"/><Relationship Id="rId4" Type="http://schemas.openxmlformats.org/officeDocument/2006/relationships/tags" Target="../tags/tag8.xml"/><Relationship Id="rId39" Type="http://schemas.openxmlformats.org/officeDocument/2006/relationships/tags" Target="../tags/tag43.xml"/><Relationship Id="rId38" Type="http://schemas.openxmlformats.org/officeDocument/2006/relationships/tags" Target="../tags/tag42.xml"/><Relationship Id="rId37" Type="http://schemas.openxmlformats.org/officeDocument/2006/relationships/tags" Target="../tags/tag41.xml"/><Relationship Id="rId36" Type="http://schemas.openxmlformats.org/officeDocument/2006/relationships/tags" Target="../tags/tag40.xml"/><Relationship Id="rId35" Type="http://schemas.openxmlformats.org/officeDocument/2006/relationships/tags" Target="../tags/tag39.xml"/><Relationship Id="rId34" Type="http://schemas.openxmlformats.org/officeDocument/2006/relationships/tags" Target="../tags/tag38.xml"/><Relationship Id="rId33" Type="http://schemas.openxmlformats.org/officeDocument/2006/relationships/tags" Target="../tags/tag37.xml"/><Relationship Id="rId32" Type="http://schemas.openxmlformats.org/officeDocument/2006/relationships/tags" Target="../tags/tag36.xml"/><Relationship Id="rId31" Type="http://schemas.openxmlformats.org/officeDocument/2006/relationships/tags" Target="../tags/tag35.xml"/><Relationship Id="rId30" Type="http://schemas.openxmlformats.org/officeDocument/2006/relationships/tags" Target="../tags/tag34.xml"/><Relationship Id="rId3" Type="http://schemas.openxmlformats.org/officeDocument/2006/relationships/tags" Target="../tags/tag7.xml"/><Relationship Id="rId29" Type="http://schemas.openxmlformats.org/officeDocument/2006/relationships/tags" Target="../tags/tag33.xml"/><Relationship Id="rId28" Type="http://schemas.openxmlformats.org/officeDocument/2006/relationships/tags" Target="../tags/tag32.xml"/><Relationship Id="rId27" Type="http://schemas.openxmlformats.org/officeDocument/2006/relationships/tags" Target="../tags/tag31.xml"/><Relationship Id="rId26" Type="http://schemas.openxmlformats.org/officeDocument/2006/relationships/tags" Target="../tags/tag30.xml"/><Relationship Id="rId25" Type="http://schemas.openxmlformats.org/officeDocument/2006/relationships/tags" Target="../tags/tag29.xml"/><Relationship Id="rId24" Type="http://schemas.openxmlformats.org/officeDocument/2006/relationships/tags" Target="../tags/tag28.xml"/><Relationship Id="rId23" Type="http://schemas.openxmlformats.org/officeDocument/2006/relationships/tags" Target="../tags/tag27.xml"/><Relationship Id="rId22" Type="http://schemas.openxmlformats.org/officeDocument/2006/relationships/tags" Target="../tags/tag26.xml"/><Relationship Id="rId21" Type="http://schemas.openxmlformats.org/officeDocument/2006/relationships/tags" Target="../tags/tag25.xml"/><Relationship Id="rId20" Type="http://schemas.openxmlformats.org/officeDocument/2006/relationships/tags" Target="../tags/tag24.xml"/><Relationship Id="rId2" Type="http://schemas.openxmlformats.org/officeDocument/2006/relationships/tags" Target="../tags/tag6.xml"/><Relationship Id="rId19" Type="http://schemas.openxmlformats.org/officeDocument/2006/relationships/tags" Target="../tags/tag23.xml"/><Relationship Id="rId18" Type="http://schemas.openxmlformats.org/officeDocument/2006/relationships/tags" Target="../tags/tag22.xml"/><Relationship Id="rId17" Type="http://schemas.openxmlformats.org/officeDocument/2006/relationships/tags" Target="../tags/tag21.xml"/><Relationship Id="rId16" Type="http://schemas.openxmlformats.org/officeDocument/2006/relationships/tags" Target="../tags/tag20.xml"/><Relationship Id="rId15" Type="http://schemas.openxmlformats.org/officeDocument/2006/relationships/tags" Target="../tags/tag19.xml"/><Relationship Id="rId14" Type="http://schemas.openxmlformats.org/officeDocument/2006/relationships/tags" Target="../tags/tag18.xml"/><Relationship Id="rId13" Type="http://schemas.openxmlformats.org/officeDocument/2006/relationships/tags" Target="../tags/tag17.xml"/><Relationship Id="rId12" Type="http://schemas.openxmlformats.org/officeDocument/2006/relationships/tags" Target="../tags/tag16.xml"/><Relationship Id="rId11" Type="http://schemas.openxmlformats.org/officeDocument/2006/relationships/tags" Target="../tags/tag15.xml"/><Relationship Id="rId10" Type="http://schemas.openxmlformats.org/officeDocument/2006/relationships/tags" Target="../tags/tag14.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9" Type="http://schemas.openxmlformats.org/officeDocument/2006/relationships/tags" Target="../tags/tag53.xml"/><Relationship Id="rId8" Type="http://schemas.openxmlformats.org/officeDocument/2006/relationships/tags" Target="../tags/tag52.xml"/><Relationship Id="rId7" Type="http://schemas.openxmlformats.org/officeDocument/2006/relationships/tags" Target="../tags/tag51.xml"/><Relationship Id="rId6" Type="http://schemas.openxmlformats.org/officeDocument/2006/relationships/tags" Target="../tags/tag50.xml"/><Relationship Id="rId5" Type="http://schemas.openxmlformats.org/officeDocument/2006/relationships/tags" Target="../tags/tag49.xml"/><Relationship Id="rId41" Type="http://schemas.openxmlformats.org/officeDocument/2006/relationships/slideLayout" Target="../slideLayouts/slideLayout5.xml"/><Relationship Id="rId40" Type="http://schemas.openxmlformats.org/officeDocument/2006/relationships/tags" Target="../tags/tag84.xml"/><Relationship Id="rId4" Type="http://schemas.openxmlformats.org/officeDocument/2006/relationships/tags" Target="../tags/tag48.xml"/><Relationship Id="rId39" Type="http://schemas.openxmlformats.org/officeDocument/2006/relationships/tags" Target="../tags/tag83.xml"/><Relationship Id="rId38" Type="http://schemas.openxmlformats.org/officeDocument/2006/relationships/tags" Target="../tags/tag82.xml"/><Relationship Id="rId37" Type="http://schemas.openxmlformats.org/officeDocument/2006/relationships/tags" Target="../tags/tag81.xml"/><Relationship Id="rId36" Type="http://schemas.openxmlformats.org/officeDocument/2006/relationships/tags" Target="../tags/tag80.xml"/><Relationship Id="rId35" Type="http://schemas.openxmlformats.org/officeDocument/2006/relationships/tags" Target="../tags/tag79.xml"/><Relationship Id="rId34" Type="http://schemas.openxmlformats.org/officeDocument/2006/relationships/tags" Target="../tags/tag78.xml"/><Relationship Id="rId33" Type="http://schemas.openxmlformats.org/officeDocument/2006/relationships/tags" Target="../tags/tag77.xml"/><Relationship Id="rId32" Type="http://schemas.openxmlformats.org/officeDocument/2006/relationships/tags" Target="../tags/tag76.xml"/><Relationship Id="rId31" Type="http://schemas.openxmlformats.org/officeDocument/2006/relationships/tags" Target="../tags/tag75.xml"/><Relationship Id="rId30" Type="http://schemas.openxmlformats.org/officeDocument/2006/relationships/tags" Target="../tags/tag74.xml"/><Relationship Id="rId3" Type="http://schemas.openxmlformats.org/officeDocument/2006/relationships/tags" Target="../tags/tag47.xml"/><Relationship Id="rId29" Type="http://schemas.openxmlformats.org/officeDocument/2006/relationships/tags" Target="../tags/tag73.xml"/><Relationship Id="rId28" Type="http://schemas.openxmlformats.org/officeDocument/2006/relationships/tags" Target="../tags/tag72.xml"/><Relationship Id="rId27" Type="http://schemas.openxmlformats.org/officeDocument/2006/relationships/tags" Target="../tags/tag71.xml"/><Relationship Id="rId26" Type="http://schemas.openxmlformats.org/officeDocument/2006/relationships/tags" Target="../tags/tag70.xml"/><Relationship Id="rId25" Type="http://schemas.openxmlformats.org/officeDocument/2006/relationships/tags" Target="../tags/tag69.xml"/><Relationship Id="rId24" Type="http://schemas.openxmlformats.org/officeDocument/2006/relationships/tags" Target="../tags/tag68.xml"/><Relationship Id="rId23" Type="http://schemas.openxmlformats.org/officeDocument/2006/relationships/tags" Target="../tags/tag67.xml"/><Relationship Id="rId22" Type="http://schemas.openxmlformats.org/officeDocument/2006/relationships/tags" Target="../tags/tag66.xml"/><Relationship Id="rId21" Type="http://schemas.openxmlformats.org/officeDocument/2006/relationships/tags" Target="../tags/tag65.xml"/><Relationship Id="rId20" Type="http://schemas.openxmlformats.org/officeDocument/2006/relationships/tags" Target="../tags/tag64.xml"/><Relationship Id="rId2" Type="http://schemas.openxmlformats.org/officeDocument/2006/relationships/tags" Target="../tags/tag46.xml"/><Relationship Id="rId19" Type="http://schemas.openxmlformats.org/officeDocument/2006/relationships/tags" Target="../tags/tag63.xml"/><Relationship Id="rId18" Type="http://schemas.openxmlformats.org/officeDocument/2006/relationships/tags" Target="../tags/tag62.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tags" Target="../tags/tag56.xml"/><Relationship Id="rId11" Type="http://schemas.openxmlformats.org/officeDocument/2006/relationships/tags" Target="../tags/tag55.xml"/><Relationship Id="rId10" Type="http://schemas.openxmlformats.org/officeDocument/2006/relationships/tags" Target="../tags/tag54.xml"/><Relationship Id="rId1" Type="http://schemas.openxmlformats.org/officeDocument/2006/relationships/tags" Target="../tags/tag45.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85.xml"/></Relationships>
</file>

<file path=ppt/slides/_rels/slide7.xml.rels><?xml version="1.0" encoding="UTF-8" standalone="yes"?>
<Relationships xmlns="http://schemas.openxmlformats.org/package/2006/relationships"><Relationship Id="rId9" Type="http://schemas.openxmlformats.org/officeDocument/2006/relationships/tags" Target="../tags/tag94.xml"/><Relationship Id="rId8" Type="http://schemas.openxmlformats.org/officeDocument/2006/relationships/tags" Target="../tags/tag93.xml"/><Relationship Id="rId7" Type="http://schemas.openxmlformats.org/officeDocument/2006/relationships/tags" Target="../tags/tag92.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2" Type="http://schemas.openxmlformats.org/officeDocument/2006/relationships/slideLayout" Target="../slideLayouts/slideLayout5.xml"/><Relationship Id="rId31" Type="http://schemas.openxmlformats.org/officeDocument/2006/relationships/tags" Target="../tags/tag114.xml"/><Relationship Id="rId30" Type="http://schemas.openxmlformats.org/officeDocument/2006/relationships/tags" Target="../tags/tag113.xml"/><Relationship Id="rId3" Type="http://schemas.openxmlformats.org/officeDocument/2006/relationships/tags" Target="../tags/tag88.xml"/><Relationship Id="rId29" Type="http://schemas.openxmlformats.org/officeDocument/2006/relationships/tags" Target="../tags/tag112.xml"/><Relationship Id="rId28" Type="http://schemas.openxmlformats.org/officeDocument/2006/relationships/tags" Target="../tags/tag111.xml"/><Relationship Id="rId27" Type="http://schemas.openxmlformats.org/officeDocument/2006/relationships/tags" Target="../tags/tag110.xml"/><Relationship Id="rId26" Type="http://schemas.openxmlformats.org/officeDocument/2006/relationships/tags" Target="../tags/tag109.xml"/><Relationship Id="rId25" Type="http://schemas.openxmlformats.org/officeDocument/2006/relationships/tags" Target="../tags/tag108.xml"/><Relationship Id="rId24" Type="http://schemas.openxmlformats.org/officeDocument/2006/relationships/tags" Target="../tags/tag107.xml"/><Relationship Id="rId23" Type="http://schemas.openxmlformats.org/officeDocument/2006/relationships/tags" Target="../tags/tag106.xml"/><Relationship Id="rId22" Type="http://schemas.openxmlformats.org/officeDocument/2006/relationships/tags" Target="../tags/tag105.xml"/><Relationship Id="rId21" Type="http://schemas.openxmlformats.org/officeDocument/2006/relationships/tags" Target="../tags/tag104.xml"/><Relationship Id="rId20" Type="http://schemas.openxmlformats.org/officeDocument/2006/relationships/tags" Target="../tags/tag103.xml"/><Relationship Id="rId2" Type="http://schemas.openxmlformats.org/officeDocument/2006/relationships/tags" Target="../tags/tag87.xml"/><Relationship Id="rId19" Type="http://schemas.openxmlformats.org/officeDocument/2006/relationships/tags" Target="../tags/tag102.xml"/><Relationship Id="rId18" Type="http://schemas.openxmlformats.org/officeDocument/2006/relationships/tags" Target="../tags/tag101.xml"/><Relationship Id="rId17" Type="http://schemas.openxmlformats.org/officeDocument/2006/relationships/tags" Target="../tags/tag100.xml"/><Relationship Id="rId16" Type="http://schemas.openxmlformats.org/officeDocument/2006/relationships/image" Target="../media/image7.svg"/><Relationship Id="rId15" Type="http://schemas.openxmlformats.org/officeDocument/2006/relationships/image" Target="../media/image6.png"/><Relationship Id="rId14" Type="http://schemas.openxmlformats.org/officeDocument/2006/relationships/tags" Target="../tags/tag99.xml"/><Relationship Id="rId13" Type="http://schemas.openxmlformats.org/officeDocument/2006/relationships/tags" Target="../tags/tag98.xml"/><Relationship Id="rId12" Type="http://schemas.openxmlformats.org/officeDocument/2006/relationships/tags" Target="../tags/tag97.xml"/><Relationship Id="rId11" Type="http://schemas.openxmlformats.org/officeDocument/2006/relationships/tags" Target="../tags/tag96.xml"/><Relationship Id="rId10" Type="http://schemas.openxmlformats.org/officeDocument/2006/relationships/tags" Target="../tags/tag95.xml"/><Relationship Id="rId1" Type="http://schemas.openxmlformats.org/officeDocument/2006/relationships/tags" Target="../tags/tag8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116.xml"/><Relationship Id="rId1" Type="http://schemas.openxmlformats.org/officeDocument/2006/relationships/tags" Target="../tags/tag115.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9" Type="http://schemas.openxmlformats.org/officeDocument/2006/relationships/tags" Target="../tags/tag125.xml"/><Relationship Id="rId8" Type="http://schemas.openxmlformats.org/officeDocument/2006/relationships/tags" Target="../tags/tag124.xml"/><Relationship Id="rId7" Type="http://schemas.openxmlformats.org/officeDocument/2006/relationships/tags" Target="../tags/tag123.xml"/><Relationship Id="rId6" Type="http://schemas.openxmlformats.org/officeDocument/2006/relationships/tags" Target="../tags/tag122.xml"/><Relationship Id="rId5" Type="http://schemas.openxmlformats.org/officeDocument/2006/relationships/tags" Target="../tags/tag121.xml"/><Relationship Id="rId42" Type="http://schemas.openxmlformats.org/officeDocument/2006/relationships/slideLayout" Target="../slideLayouts/slideLayout5.xml"/><Relationship Id="rId41" Type="http://schemas.openxmlformats.org/officeDocument/2006/relationships/tags" Target="../tags/tag157.xml"/><Relationship Id="rId40" Type="http://schemas.openxmlformats.org/officeDocument/2006/relationships/tags" Target="../tags/tag156.xml"/><Relationship Id="rId4" Type="http://schemas.openxmlformats.org/officeDocument/2006/relationships/tags" Target="../tags/tag120.xml"/><Relationship Id="rId39" Type="http://schemas.openxmlformats.org/officeDocument/2006/relationships/tags" Target="../tags/tag155.xml"/><Relationship Id="rId38" Type="http://schemas.openxmlformats.org/officeDocument/2006/relationships/tags" Target="../tags/tag154.xml"/><Relationship Id="rId37" Type="http://schemas.openxmlformats.org/officeDocument/2006/relationships/tags" Target="../tags/tag153.xml"/><Relationship Id="rId36" Type="http://schemas.openxmlformats.org/officeDocument/2006/relationships/tags" Target="../tags/tag152.xml"/><Relationship Id="rId35" Type="http://schemas.openxmlformats.org/officeDocument/2006/relationships/tags" Target="../tags/tag151.xml"/><Relationship Id="rId34" Type="http://schemas.openxmlformats.org/officeDocument/2006/relationships/tags" Target="../tags/tag150.xml"/><Relationship Id="rId33" Type="http://schemas.openxmlformats.org/officeDocument/2006/relationships/tags" Target="../tags/tag149.xml"/><Relationship Id="rId32" Type="http://schemas.openxmlformats.org/officeDocument/2006/relationships/tags" Target="../tags/tag148.xml"/><Relationship Id="rId31" Type="http://schemas.openxmlformats.org/officeDocument/2006/relationships/tags" Target="../tags/tag147.xml"/><Relationship Id="rId30" Type="http://schemas.openxmlformats.org/officeDocument/2006/relationships/tags" Target="../tags/tag146.xml"/><Relationship Id="rId3" Type="http://schemas.openxmlformats.org/officeDocument/2006/relationships/tags" Target="../tags/tag119.xml"/><Relationship Id="rId29" Type="http://schemas.openxmlformats.org/officeDocument/2006/relationships/tags" Target="../tags/tag145.xml"/><Relationship Id="rId28" Type="http://schemas.openxmlformats.org/officeDocument/2006/relationships/tags" Target="../tags/tag144.xml"/><Relationship Id="rId27" Type="http://schemas.openxmlformats.org/officeDocument/2006/relationships/tags" Target="../tags/tag143.xml"/><Relationship Id="rId26" Type="http://schemas.openxmlformats.org/officeDocument/2006/relationships/tags" Target="../tags/tag142.xml"/><Relationship Id="rId25" Type="http://schemas.openxmlformats.org/officeDocument/2006/relationships/tags" Target="../tags/tag141.xml"/><Relationship Id="rId24" Type="http://schemas.openxmlformats.org/officeDocument/2006/relationships/tags" Target="../tags/tag140.xml"/><Relationship Id="rId23" Type="http://schemas.openxmlformats.org/officeDocument/2006/relationships/tags" Target="../tags/tag139.xml"/><Relationship Id="rId22" Type="http://schemas.openxmlformats.org/officeDocument/2006/relationships/tags" Target="../tags/tag138.xml"/><Relationship Id="rId21" Type="http://schemas.openxmlformats.org/officeDocument/2006/relationships/tags" Target="../tags/tag137.xml"/><Relationship Id="rId20" Type="http://schemas.openxmlformats.org/officeDocument/2006/relationships/tags" Target="../tags/tag136.xml"/><Relationship Id="rId2" Type="http://schemas.openxmlformats.org/officeDocument/2006/relationships/tags" Target="../tags/tag118.xml"/><Relationship Id="rId19" Type="http://schemas.openxmlformats.org/officeDocument/2006/relationships/tags" Target="../tags/tag135.xml"/><Relationship Id="rId18" Type="http://schemas.openxmlformats.org/officeDocument/2006/relationships/tags" Target="../tags/tag134.xml"/><Relationship Id="rId17" Type="http://schemas.openxmlformats.org/officeDocument/2006/relationships/tags" Target="../tags/tag133.xml"/><Relationship Id="rId16" Type="http://schemas.openxmlformats.org/officeDocument/2006/relationships/tags" Target="../tags/tag132.xml"/><Relationship Id="rId15" Type="http://schemas.openxmlformats.org/officeDocument/2006/relationships/tags" Target="../tags/tag131.xml"/><Relationship Id="rId14" Type="http://schemas.openxmlformats.org/officeDocument/2006/relationships/tags" Target="../tags/tag130.xml"/><Relationship Id="rId13" Type="http://schemas.openxmlformats.org/officeDocument/2006/relationships/tags" Target="../tags/tag129.xml"/><Relationship Id="rId12" Type="http://schemas.openxmlformats.org/officeDocument/2006/relationships/tags" Target="../tags/tag128.xml"/><Relationship Id="rId11" Type="http://schemas.openxmlformats.org/officeDocument/2006/relationships/tags" Target="../tags/tag127.xml"/><Relationship Id="rId10" Type="http://schemas.openxmlformats.org/officeDocument/2006/relationships/tags" Target="../tags/tag126.xml"/><Relationship Id="rId1" Type="http://schemas.openxmlformats.org/officeDocument/2006/relationships/tags" Target="../tags/tag11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58.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59.xml"/></Relationships>
</file>

<file path=ppt/slides/_rels/slide14.xml.rels><?xml version="1.0" encoding="UTF-8" standalone="yes"?>
<Relationships xmlns="http://schemas.openxmlformats.org/package/2006/relationships"><Relationship Id="rId9" Type="http://schemas.openxmlformats.org/officeDocument/2006/relationships/tags" Target="../tags/tag165.xml"/><Relationship Id="rId8" Type="http://schemas.openxmlformats.org/officeDocument/2006/relationships/image" Target="../media/image11.png"/><Relationship Id="rId7" Type="http://schemas.openxmlformats.org/officeDocument/2006/relationships/tags" Target="../tags/tag164.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tags" Target="../tags/tag163.xml"/><Relationship Id="rId35" Type="http://schemas.openxmlformats.org/officeDocument/2006/relationships/slideLayout" Target="../slideLayouts/slideLayout5.xml"/><Relationship Id="rId34" Type="http://schemas.openxmlformats.org/officeDocument/2006/relationships/tags" Target="../tags/tag183.xml"/><Relationship Id="rId33" Type="http://schemas.openxmlformats.org/officeDocument/2006/relationships/image" Target="../media/image18.png"/><Relationship Id="rId32" Type="http://schemas.openxmlformats.org/officeDocument/2006/relationships/tags" Target="../tags/tag182.xml"/><Relationship Id="rId31" Type="http://schemas.openxmlformats.org/officeDocument/2006/relationships/tags" Target="../tags/tag181.xml"/><Relationship Id="rId30" Type="http://schemas.openxmlformats.org/officeDocument/2006/relationships/tags" Target="../tags/tag180.xml"/><Relationship Id="rId3" Type="http://schemas.openxmlformats.org/officeDocument/2006/relationships/tags" Target="../tags/tag162.xml"/><Relationship Id="rId29" Type="http://schemas.openxmlformats.org/officeDocument/2006/relationships/tags" Target="../tags/tag179.xml"/><Relationship Id="rId28" Type="http://schemas.openxmlformats.org/officeDocument/2006/relationships/tags" Target="../tags/tag178.xml"/><Relationship Id="rId27" Type="http://schemas.openxmlformats.org/officeDocument/2006/relationships/tags" Target="../tags/tag177.xml"/><Relationship Id="rId26" Type="http://schemas.openxmlformats.org/officeDocument/2006/relationships/image" Target="../media/image17.svg"/><Relationship Id="rId25" Type="http://schemas.openxmlformats.org/officeDocument/2006/relationships/image" Target="../media/image16.png"/><Relationship Id="rId24" Type="http://schemas.openxmlformats.org/officeDocument/2006/relationships/tags" Target="../tags/tag176.xml"/><Relationship Id="rId23" Type="http://schemas.openxmlformats.org/officeDocument/2006/relationships/image" Target="../media/image15.svg"/><Relationship Id="rId22" Type="http://schemas.openxmlformats.org/officeDocument/2006/relationships/image" Target="../media/image14.png"/><Relationship Id="rId21" Type="http://schemas.openxmlformats.org/officeDocument/2006/relationships/tags" Target="../tags/tag175.xml"/><Relationship Id="rId20" Type="http://schemas.openxmlformats.org/officeDocument/2006/relationships/image" Target="../media/image13.svg"/><Relationship Id="rId2" Type="http://schemas.openxmlformats.org/officeDocument/2006/relationships/tags" Target="../tags/tag161.xml"/><Relationship Id="rId19" Type="http://schemas.openxmlformats.org/officeDocument/2006/relationships/image" Target="../media/image12.png"/><Relationship Id="rId18" Type="http://schemas.openxmlformats.org/officeDocument/2006/relationships/tags" Target="../tags/tag174.xml"/><Relationship Id="rId17" Type="http://schemas.openxmlformats.org/officeDocument/2006/relationships/tags" Target="../tags/tag173.xml"/><Relationship Id="rId16" Type="http://schemas.openxmlformats.org/officeDocument/2006/relationships/tags" Target="../tags/tag172.xml"/><Relationship Id="rId15" Type="http://schemas.openxmlformats.org/officeDocument/2006/relationships/tags" Target="../tags/tag171.xml"/><Relationship Id="rId14" Type="http://schemas.openxmlformats.org/officeDocument/2006/relationships/tags" Target="../tags/tag170.xml"/><Relationship Id="rId13" Type="http://schemas.openxmlformats.org/officeDocument/2006/relationships/tags" Target="../tags/tag169.xml"/><Relationship Id="rId12" Type="http://schemas.openxmlformats.org/officeDocument/2006/relationships/tags" Target="../tags/tag168.xml"/><Relationship Id="rId11" Type="http://schemas.openxmlformats.org/officeDocument/2006/relationships/tags" Target="../tags/tag167.xml"/><Relationship Id="rId10" Type="http://schemas.openxmlformats.org/officeDocument/2006/relationships/tags" Target="../tags/tag166.xml"/><Relationship Id="rId1" Type="http://schemas.openxmlformats.org/officeDocument/2006/relationships/tags" Target="../tags/tag160.xml"/></Relationships>
</file>

<file path=ppt/slides/_rels/slide15.xml.rels><?xml version="1.0" encoding="UTF-8" standalone="yes"?>
<Relationships xmlns="http://schemas.openxmlformats.org/package/2006/relationships"><Relationship Id="rId9" Type="http://schemas.openxmlformats.org/officeDocument/2006/relationships/tags" Target="../tags/tag192.xml"/><Relationship Id="rId8" Type="http://schemas.openxmlformats.org/officeDocument/2006/relationships/tags" Target="../tags/tag191.xml"/><Relationship Id="rId7" Type="http://schemas.openxmlformats.org/officeDocument/2006/relationships/tags" Target="../tags/tag190.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36" Type="http://schemas.openxmlformats.org/officeDocument/2006/relationships/slideLayout" Target="../slideLayouts/slideLayout5.xml"/><Relationship Id="rId35" Type="http://schemas.openxmlformats.org/officeDocument/2006/relationships/tags" Target="../tags/tag206.xml"/><Relationship Id="rId34" Type="http://schemas.openxmlformats.org/officeDocument/2006/relationships/image" Target="../media/image30.svg"/><Relationship Id="rId33" Type="http://schemas.openxmlformats.org/officeDocument/2006/relationships/image" Target="../media/image29.png"/><Relationship Id="rId32" Type="http://schemas.openxmlformats.org/officeDocument/2006/relationships/tags" Target="../tags/tag205.xml"/><Relationship Id="rId31" Type="http://schemas.openxmlformats.org/officeDocument/2006/relationships/image" Target="../media/image28.svg"/><Relationship Id="rId30" Type="http://schemas.openxmlformats.org/officeDocument/2006/relationships/image" Target="../media/image27.png"/><Relationship Id="rId3" Type="http://schemas.openxmlformats.org/officeDocument/2006/relationships/tags" Target="../tags/tag186.xml"/><Relationship Id="rId29" Type="http://schemas.openxmlformats.org/officeDocument/2006/relationships/tags" Target="../tags/tag204.xml"/><Relationship Id="rId28" Type="http://schemas.openxmlformats.org/officeDocument/2006/relationships/image" Target="../media/image26.svg"/><Relationship Id="rId27" Type="http://schemas.openxmlformats.org/officeDocument/2006/relationships/image" Target="../media/image25.png"/><Relationship Id="rId26" Type="http://schemas.openxmlformats.org/officeDocument/2006/relationships/tags" Target="../tags/tag203.xml"/><Relationship Id="rId25" Type="http://schemas.openxmlformats.org/officeDocument/2006/relationships/image" Target="../media/image24.svg"/><Relationship Id="rId24" Type="http://schemas.openxmlformats.org/officeDocument/2006/relationships/image" Target="../media/image23.png"/><Relationship Id="rId23" Type="http://schemas.openxmlformats.org/officeDocument/2006/relationships/tags" Target="../tags/tag202.xml"/><Relationship Id="rId22" Type="http://schemas.openxmlformats.org/officeDocument/2006/relationships/image" Target="../media/image22.svg"/><Relationship Id="rId21" Type="http://schemas.openxmlformats.org/officeDocument/2006/relationships/image" Target="../media/image21.png"/><Relationship Id="rId20" Type="http://schemas.openxmlformats.org/officeDocument/2006/relationships/tags" Target="../tags/tag201.xml"/><Relationship Id="rId2" Type="http://schemas.openxmlformats.org/officeDocument/2006/relationships/tags" Target="../tags/tag185.xml"/><Relationship Id="rId19" Type="http://schemas.openxmlformats.org/officeDocument/2006/relationships/image" Target="../media/image20.svg"/><Relationship Id="rId18" Type="http://schemas.openxmlformats.org/officeDocument/2006/relationships/image" Target="../media/image19.png"/><Relationship Id="rId17" Type="http://schemas.openxmlformats.org/officeDocument/2006/relationships/tags" Target="../tags/tag200.xml"/><Relationship Id="rId16" Type="http://schemas.openxmlformats.org/officeDocument/2006/relationships/tags" Target="../tags/tag199.xml"/><Relationship Id="rId15" Type="http://schemas.openxmlformats.org/officeDocument/2006/relationships/tags" Target="../tags/tag198.xml"/><Relationship Id="rId14" Type="http://schemas.openxmlformats.org/officeDocument/2006/relationships/tags" Target="../tags/tag197.xml"/><Relationship Id="rId13" Type="http://schemas.openxmlformats.org/officeDocument/2006/relationships/tags" Target="../tags/tag196.xml"/><Relationship Id="rId12" Type="http://schemas.openxmlformats.org/officeDocument/2006/relationships/tags" Target="../tags/tag195.xml"/><Relationship Id="rId11" Type="http://schemas.openxmlformats.org/officeDocument/2006/relationships/tags" Target="../tags/tag194.xml"/><Relationship Id="rId10" Type="http://schemas.openxmlformats.org/officeDocument/2006/relationships/tags" Target="../tags/tag193.xml"/><Relationship Id="rId1" Type="http://schemas.openxmlformats.org/officeDocument/2006/relationships/tags" Target="../tags/tag184.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209.xml"/><Relationship Id="rId2" Type="http://schemas.openxmlformats.org/officeDocument/2006/relationships/tags" Target="../tags/tag208.xml"/><Relationship Id="rId1" Type="http://schemas.openxmlformats.org/officeDocument/2006/relationships/tags" Target="../tags/tag207.xml"/></Relationships>
</file>

<file path=ppt/slides/_rels/slide17.xml.rels><?xml version="1.0" encoding="UTF-8" standalone="yes"?>
<Relationships xmlns="http://schemas.openxmlformats.org/package/2006/relationships"><Relationship Id="rId9" Type="http://schemas.openxmlformats.org/officeDocument/2006/relationships/tags" Target="../tags/tag218.xml"/><Relationship Id="rId8" Type="http://schemas.openxmlformats.org/officeDocument/2006/relationships/tags" Target="../tags/tag217.xml"/><Relationship Id="rId7" Type="http://schemas.openxmlformats.org/officeDocument/2006/relationships/tags" Target="../tags/tag216.xml"/><Relationship Id="rId6" Type="http://schemas.openxmlformats.org/officeDocument/2006/relationships/tags" Target="../tags/tag215.xml"/><Relationship Id="rId5" Type="http://schemas.openxmlformats.org/officeDocument/2006/relationships/tags" Target="../tags/tag214.xml"/><Relationship Id="rId43" Type="http://schemas.openxmlformats.org/officeDocument/2006/relationships/slideLayout" Target="../slideLayouts/slideLayout11.xml"/><Relationship Id="rId42" Type="http://schemas.openxmlformats.org/officeDocument/2006/relationships/tags" Target="../tags/tag251.xml"/><Relationship Id="rId41" Type="http://schemas.openxmlformats.org/officeDocument/2006/relationships/tags" Target="../tags/tag250.xml"/><Relationship Id="rId40" Type="http://schemas.openxmlformats.org/officeDocument/2006/relationships/tags" Target="../tags/tag249.xml"/><Relationship Id="rId4" Type="http://schemas.openxmlformats.org/officeDocument/2006/relationships/tags" Target="../tags/tag213.xml"/><Relationship Id="rId39" Type="http://schemas.openxmlformats.org/officeDocument/2006/relationships/tags" Target="../tags/tag248.xml"/><Relationship Id="rId38" Type="http://schemas.openxmlformats.org/officeDocument/2006/relationships/tags" Target="../tags/tag247.xml"/><Relationship Id="rId37" Type="http://schemas.openxmlformats.org/officeDocument/2006/relationships/tags" Target="../tags/tag246.xml"/><Relationship Id="rId36" Type="http://schemas.openxmlformats.org/officeDocument/2006/relationships/tags" Target="../tags/tag245.xml"/><Relationship Id="rId35" Type="http://schemas.openxmlformats.org/officeDocument/2006/relationships/tags" Target="../tags/tag244.xml"/><Relationship Id="rId34" Type="http://schemas.openxmlformats.org/officeDocument/2006/relationships/tags" Target="../tags/tag243.xml"/><Relationship Id="rId33" Type="http://schemas.openxmlformats.org/officeDocument/2006/relationships/tags" Target="../tags/tag242.xml"/><Relationship Id="rId32" Type="http://schemas.openxmlformats.org/officeDocument/2006/relationships/tags" Target="../tags/tag241.xml"/><Relationship Id="rId31" Type="http://schemas.openxmlformats.org/officeDocument/2006/relationships/tags" Target="../tags/tag240.xml"/><Relationship Id="rId30" Type="http://schemas.openxmlformats.org/officeDocument/2006/relationships/tags" Target="../tags/tag239.xml"/><Relationship Id="rId3" Type="http://schemas.openxmlformats.org/officeDocument/2006/relationships/tags" Target="../tags/tag212.xml"/><Relationship Id="rId29" Type="http://schemas.openxmlformats.org/officeDocument/2006/relationships/tags" Target="../tags/tag238.xml"/><Relationship Id="rId28" Type="http://schemas.openxmlformats.org/officeDocument/2006/relationships/tags" Target="../tags/tag237.xml"/><Relationship Id="rId27" Type="http://schemas.openxmlformats.org/officeDocument/2006/relationships/tags" Target="../tags/tag236.xml"/><Relationship Id="rId26" Type="http://schemas.openxmlformats.org/officeDocument/2006/relationships/tags" Target="../tags/tag235.xml"/><Relationship Id="rId25" Type="http://schemas.openxmlformats.org/officeDocument/2006/relationships/tags" Target="../tags/tag234.xml"/><Relationship Id="rId24" Type="http://schemas.openxmlformats.org/officeDocument/2006/relationships/tags" Target="../tags/tag233.xml"/><Relationship Id="rId23" Type="http://schemas.openxmlformats.org/officeDocument/2006/relationships/tags" Target="../tags/tag232.xml"/><Relationship Id="rId22" Type="http://schemas.openxmlformats.org/officeDocument/2006/relationships/tags" Target="../tags/tag231.xml"/><Relationship Id="rId21" Type="http://schemas.openxmlformats.org/officeDocument/2006/relationships/tags" Target="../tags/tag230.xml"/><Relationship Id="rId20" Type="http://schemas.openxmlformats.org/officeDocument/2006/relationships/tags" Target="../tags/tag229.xml"/><Relationship Id="rId2" Type="http://schemas.openxmlformats.org/officeDocument/2006/relationships/tags" Target="../tags/tag211.xml"/><Relationship Id="rId19" Type="http://schemas.openxmlformats.org/officeDocument/2006/relationships/tags" Target="../tags/tag228.xml"/><Relationship Id="rId18" Type="http://schemas.openxmlformats.org/officeDocument/2006/relationships/tags" Target="../tags/tag227.xml"/><Relationship Id="rId17" Type="http://schemas.openxmlformats.org/officeDocument/2006/relationships/tags" Target="../tags/tag226.xml"/><Relationship Id="rId16" Type="http://schemas.openxmlformats.org/officeDocument/2006/relationships/tags" Target="../tags/tag225.xml"/><Relationship Id="rId15" Type="http://schemas.openxmlformats.org/officeDocument/2006/relationships/tags" Target="../tags/tag224.xml"/><Relationship Id="rId14" Type="http://schemas.openxmlformats.org/officeDocument/2006/relationships/tags" Target="../tags/tag223.xml"/><Relationship Id="rId13" Type="http://schemas.openxmlformats.org/officeDocument/2006/relationships/tags" Target="../tags/tag222.xml"/><Relationship Id="rId12" Type="http://schemas.openxmlformats.org/officeDocument/2006/relationships/tags" Target="../tags/tag221.xml"/><Relationship Id="rId11" Type="http://schemas.openxmlformats.org/officeDocument/2006/relationships/tags" Target="../tags/tag220.xml"/><Relationship Id="rId10" Type="http://schemas.openxmlformats.org/officeDocument/2006/relationships/tags" Target="../tags/tag219.xml"/><Relationship Id="rId1" Type="http://schemas.openxmlformats.org/officeDocument/2006/relationships/tags" Target="../tags/tag210.xml"/></Relationships>
</file>

<file path=ppt/slides/_rels/slide18.xml.rels><?xml version="1.0" encoding="UTF-8" standalone="yes"?>
<Relationships xmlns="http://schemas.openxmlformats.org/package/2006/relationships"><Relationship Id="rId9" Type="http://schemas.openxmlformats.org/officeDocument/2006/relationships/tags" Target="../tags/tag260.xml"/><Relationship Id="rId8" Type="http://schemas.openxmlformats.org/officeDocument/2006/relationships/tags" Target="../tags/tag259.xml"/><Relationship Id="rId7" Type="http://schemas.openxmlformats.org/officeDocument/2006/relationships/tags" Target="../tags/tag258.xml"/><Relationship Id="rId6" Type="http://schemas.openxmlformats.org/officeDocument/2006/relationships/tags" Target="../tags/tag257.xml"/><Relationship Id="rId5" Type="http://schemas.openxmlformats.org/officeDocument/2006/relationships/tags" Target="../tags/tag256.xml"/><Relationship Id="rId4" Type="http://schemas.openxmlformats.org/officeDocument/2006/relationships/tags" Target="../tags/tag255.xml"/><Relationship Id="rId32" Type="http://schemas.openxmlformats.org/officeDocument/2006/relationships/notesSlide" Target="../notesSlides/notesSlide1.xml"/><Relationship Id="rId31" Type="http://schemas.openxmlformats.org/officeDocument/2006/relationships/slideLayout" Target="../slideLayouts/slideLayout11.xml"/><Relationship Id="rId30" Type="http://schemas.openxmlformats.org/officeDocument/2006/relationships/tags" Target="../tags/tag281.xml"/><Relationship Id="rId3" Type="http://schemas.openxmlformats.org/officeDocument/2006/relationships/tags" Target="../tags/tag254.xml"/><Relationship Id="rId29" Type="http://schemas.openxmlformats.org/officeDocument/2006/relationships/tags" Target="../tags/tag280.xml"/><Relationship Id="rId28" Type="http://schemas.openxmlformats.org/officeDocument/2006/relationships/tags" Target="../tags/tag279.xml"/><Relationship Id="rId27" Type="http://schemas.openxmlformats.org/officeDocument/2006/relationships/tags" Target="../tags/tag278.xml"/><Relationship Id="rId26" Type="http://schemas.openxmlformats.org/officeDocument/2006/relationships/tags" Target="../tags/tag277.xml"/><Relationship Id="rId25" Type="http://schemas.openxmlformats.org/officeDocument/2006/relationships/tags" Target="../tags/tag276.xml"/><Relationship Id="rId24" Type="http://schemas.openxmlformats.org/officeDocument/2006/relationships/tags" Target="../tags/tag275.xml"/><Relationship Id="rId23" Type="http://schemas.openxmlformats.org/officeDocument/2006/relationships/tags" Target="../tags/tag274.xml"/><Relationship Id="rId22" Type="http://schemas.openxmlformats.org/officeDocument/2006/relationships/tags" Target="../tags/tag273.xml"/><Relationship Id="rId21" Type="http://schemas.openxmlformats.org/officeDocument/2006/relationships/tags" Target="../tags/tag272.xml"/><Relationship Id="rId20" Type="http://schemas.openxmlformats.org/officeDocument/2006/relationships/tags" Target="../tags/tag271.xml"/><Relationship Id="rId2" Type="http://schemas.openxmlformats.org/officeDocument/2006/relationships/tags" Target="../tags/tag253.xml"/><Relationship Id="rId19" Type="http://schemas.openxmlformats.org/officeDocument/2006/relationships/tags" Target="../tags/tag270.xml"/><Relationship Id="rId18" Type="http://schemas.openxmlformats.org/officeDocument/2006/relationships/tags" Target="../tags/tag269.xml"/><Relationship Id="rId17" Type="http://schemas.openxmlformats.org/officeDocument/2006/relationships/tags" Target="../tags/tag268.xml"/><Relationship Id="rId16" Type="http://schemas.openxmlformats.org/officeDocument/2006/relationships/tags" Target="../tags/tag267.xml"/><Relationship Id="rId15" Type="http://schemas.openxmlformats.org/officeDocument/2006/relationships/tags" Target="../tags/tag266.xml"/><Relationship Id="rId14" Type="http://schemas.openxmlformats.org/officeDocument/2006/relationships/tags" Target="../tags/tag265.xml"/><Relationship Id="rId13" Type="http://schemas.openxmlformats.org/officeDocument/2006/relationships/tags" Target="../tags/tag264.xml"/><Relationship Id="rId12" Type="http://schemas.openxmlformats.org/officeDocument/2006/relationships/tags" Target="../tags/tag263.xml"/><Relationship Id="rId11" Type="http://schemas.openxmlformats.org/officeDocument/2006/relationships/tags" Target="../tags/tag262.xml"/><Relationship Id="rId10" Type="http://schemas.openxmlformats.org/officeDocument/2006/relationships/tags" Target="../tags/tag261.xml"/><Relationship Id="rId1" Type="http://schemas.openxmlformats.org/officeDocument/2006/relationships/tags" Target="../tags/tag252.xml"/></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282.xml"/><Relationship Id="rId2" Type="http://schemas.openxmlformats.org/officeDocument/2006/relationships/image" Target="../media/image32.png"/><Relationship Id="rId1" Type="http://schemas.openxmlformats.org/officeDocument/2006/relationships/image" Target="../media/image31.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283.xml"/><Relationship Id="rId2" Type="http://schemas.openxmlformats.org/officeDocument/2006/relationships/image" Target="../media/image34.png"/><Relationship Id="rId1" Type="http://schemas.openxmlformats.org/officeDocument/2006/relationships/image" Target="../media/image33.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36.png"/><Relationship Id="rId1" Type="http://schemas.openxmlformats.org/officeDocument/2006/relationships/tags" Target="../tags/tag28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286.xml"/><Relationship Id="rId1" Type="http://schemas.openxmlformats.org/officeDocument/2006/relationships/tags" Target="../tags/tag28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288.xml"/><Relationship Id="rId1" Type="http://schemas.openxmlformats.org/officeDocument/2006/relationships/tags" Target="../tags/tag28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290.xml"/><Relationship Id="rId1" Type="http://schemas.openxmlformats.org/officeDocument/2006/relationships/tags" Target="../tags/tag289.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291.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292.xml"/></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8.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20000"/>
            <a:lum/>
          </a:blip>
          <a:srcRect/>
          <a:stretch>
            <a:fillRect t="-2000" b="-2000"/>
          </a:stretch>
        </a:blipFill>
        <a:effectLst/>
      </p:bgPr>
    </p:bg>
    <p:spTree>
      <p:nvGrpSpPr>
        <p:cNvPr id="1" name=""/>
        <p:cNvGrpSpPr/>
        <p:nvPr/>
      </p:nvGrpSpPr>
      <p:grpSpPr>
        <a:xfrm>
          <a:off x="0" y="0"/>
          <a:ext cx="0" cy="0"/>
          <a:chOff x="0" y="0"/>
          <a:chExt cx="0" cy="0"/>
        </a:xfrm>
      </p:grpSpPr>
      <p:sp>
        <p:nvSpPr>
          <p:cNvPr id="4" name="文本框 3"/>
          <p:cNvSpPr txBox="1">
            <a:spLocks noChangeArrowheads="1"/>
          </p:cNvSpPr>
          <p:nvPr/>
        </p:nvSpPr>
        <p:spPr bwMode="auto">
          <a:xfrm>
            <a:off x="1056005" y="1751330"/>
            <a:ext cx="10079990" cy="1450340"/>
          </a:xfrm>
          <a:prstGeom prst="rect">
            <a:avLst/>
          </a:prstGeom>
          <a:noFill/>
          <a:ln>
            <a:noFill/>
          </a:ln>
        </p:spPr>
        <p:txBody>
          <a:bodyPr wrap="square" lIns="96780" tIns="48390" rIns="96780" bIns="48390">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4400" b="1" dirty="0">
                <a:solidFill>
                  <a:srgbClr val="1F2A4F"/>
                </a:solidFill>
                <a:latin typeface="微软雅黑" panose="020B0503020204020204" pitchFamily="34" charset="-122"/>
              </a:rPr>
              <a:t>医疗器械经营企业</a:t>
            </a:r>
            <a:endParaRPr lang="zh-CN" altLang="en-US" sz="4400" b="1" dirty="0">
              <a:solidFill>
                <a:srgbClr val="1F2A4F"/>
              </a:solidFill>
              <a:latin typeface="微软雅黑" panose="020B0503020204020204" pitchFamily="34" charset="-122"/>
            </a:endParaRPr>
          </a:p>
          <a:p>
            <a:pPr algn="ctr"/>
            <a:r>
              <a:rPr lang="zh-CN" altLang="en-US" sz="4400" b="1" dirty="0">
                <a:solidFill>
                  <a:srgbClr val="1F2A4F"/>
                </a:solidFill>
                <a:latin typeface="微软雅黑" panose="020B0503020204020204" pitchFamily="34" charset="-122"/>
              </a:rPr>
              <a:t>质量人员有效履职与质量体系文件优化</a:t>
            </a:r>
            <a:endParaRPr lang="en-US" altLang="zh-CN" sz="4400" b="1" dirty="0">
              <a:solidFill>
                <a:srgbClr val="1F2A4F"/>
              </a:solidFill>
              <a:latin typeface="微软雅黑" panose="020B0503020204020204" pitchFamily="34" charset="-122"/>
            </a:endParaRPr>
          </a:p>
        </p:txBody>
      </p:sp>
      <p:sp>
        <p:nvSpPr>
          <p:cNvPr id="5" name="矩形 4"/>
          <p:cNvSpPr>
            <a:spLocks noChangeArrowheads="1"/>
          </p:cNvSpPr>
          <p:nvPr/>
        </p:nvSpPr>
        <p:spPr bwMode="auto">
          <a:xfrm>
            <a:off x="394735" y="6049678"/>
            <a:ext cx="3153808" cy="590168"/>
          </a:xfrm>
          <a:prstGeom prst="rect">
            <a:avLst/>
          </a:prstGeom>
          <a:noFill/>
          <a:ln>
            <a:noFill/>
          </a:ln>
        </p:spPr>
        <p:txBody>
          <a:bodyPr wrap="square" lIns="96780" tIns="48390" rIns="96780" bIns="48390">
            <a:spAutoFit/>
          </a:bodyPr>
          <a:lstStyle/>
          <a:p>
            <a:r>
              <a:rPr lang="zh-CN" altLang="en-US" sz="1900" spc="600" dirty="0">
                <a:solidFill>
                  <a:srgbClr val="1F2A4F"/>
                </a:solidFill>
                <a:latin typeface="微软雅黑" panose="020B0503020204020204" pitchFamily="34" charset="-122"/>
                <a:ea typeface="微软雅黑" panose="020B0503020204020204" pitchFamily="34" charset="-122"/>
              </a:rPr>
              <a:t>一切为人民健康服务</a:t>
            </a:r>
            <a:endParaRPr lang="en-US" altLang="zh-CN" sz="1900" spc="600" dirty="0">
              <a:solidFill>
                <a:srgbClr val="1F2A4F"/>
              </a:solidFill>
              <a:latin typeface="微软雅黑" panose="020B0503020204020204" pitchFamily="34" charset="-122"/>
              <a:ea typeface="微软雅黑" panose="020B0503020204020204" pitchFamily="34" charset="-122"/>
            </a:endParaRPr>
          </a:p>
          <a:p>
            <a:r>
              <a:rPr lang="en-US" altLang="zh-CN" sz="1200" dirty="0">
                <a:solidFill>
                  <a:srgbClr val="1F2A4F"/>
                </a:solidFill>
                <a:latin typeface="微软雅黑" panose="020B0503020204020204" pitchFamily="34" charset="-122"/>
                <a:ea typeface="微软雅黑" panose="020B0503020204020204" pitchFamily="34" charset="-122"/>
              </a:rPr>
              <a:t>ALL FOR THE HEALTH OF THE PEOPLE</a:t>
            </a:r>
            <a:endParaRPr lang="zh-CN" altLang="en-US" sz="1200" dirty="0">
              <a:solidFill>
                <a:srgbClr val="1F2A4F"/>
              </a:solidFill>
              <a:latin typeface="微软雅黑" panose="020B0503020204020204" pitchFamily="34" charset="-122"/>
              <a:ea typeface="微软雅黑" panose="020B0503020204020204" pitchFamily="34" charset="-122"/>
            </a:endParaRPr>
          </a:p>
        </p:txBody>
      </p:sp>
      <p:pic>
        <p:nvPicPr>
          <p:cNvPr id="8" name="图片 7" descr="德荣医疗品牌VI-应用-27"/>
          <p:cNvPicPr>
            <a:picLocks noChangeAspect="1"/>
          </p:cNvPicPr>
          <p:nvPr/>
        </p:nvPicPr>
        <p:blipFill>
          <a:blip r:embed="rId2"/>
          <a:stretch>
            <a:fillRect/>
          </a:stretch>
        </p:blipFill>
        <p:spPr>
          <a:xfrm>
            <a:off x="4876428" y="672683"/>
            <a:ext cx="2439143" cy="460181"/>
          </a:xfrm>
          <a:prstGeom prst="rect">
            <a:avLst/>
          </a:prstGeom>
        </p:spPr>
      </p:pic>
      <p:pic>
        <p:nvPicPr>
          <p:cNvPr id="9" name="图片 8" descr="德荣医疗品牌VI-应用（部分）2-06"/>
          <p:cNvPicPr>
            <a:picLocks noChangeAspect="1"/>
          </p:cNvPicPr>
          <p:nvPr/>
        </p:nvPicPr>
        <p:blipFill>
          <a:blip r:embed="rId3"/>
          <a:stretch>
            <a:fillRect/>
          </a:stretch>
        </p:blipFill>
        <p:spPr>
          <a:xfrm>
            <a:off x="8547341" y="3053593"/>
            <a:ext cx="4425405" cy="4425405"/>
          </a:xfrm>
          <a:prstGeom prst="rect">
            <a:avLst/>
          </a:prstGeom>
        </p:spPr>
      </p:pic>
      <p:sp>
        <p:nvSpPr>
          <p:cNvPr id="10" name="矩形 9"/>
          <p:cNvSpPr>
            <a:spLocks noChangeArrowheads="1"/>
          </p:cNvSpPr>
          <p:nvPr/>
        </p:nvSpPr>
        <p:spPr bwMode="auto">
          <a:xfrm>
            <a:off x="3237948" y="4063106"/>
            <a:ext cx="5368954" cy="1043940"/>
          </a:xfrm>
          <a:prstGeom prst="rect">
            <a:avLst/>
          </a:prstGeom>
          <a:noFill/>
          <a:ln>
            <a:noFill/>
          </a:ln>
        </p:spPr>
        <p:txBody>
          <a:bodyPr wrap="square" lIns="96780" tIns="48390" rIns="96780" bIns="48390">
            <a:spAutoFit/>
          </a:bodyPr>
          <a:lstStyle/>
          <a:p>
            <a:pPr algn="ctr">
              <a:lnSpc>
                <a:spcPct val="140000"/>
              </a:lnSpc>
            </a:pPr>
            <a:r>
              <a:rPr lang="zh-CN" sz="2400" dirty="0">
                <a:solidFill>
                  <a:srgbClr val="1F2A4F"/>
                </a:solidFill>
                <a:latin typeface="微软雅黑" panose="020B0503020204020204" pitchFamily="34" charset="-122"/>
                <a:ea typeface="微软雅黑" panose="020B0503020204020204" pitchFamily="34" charset="-122"/>
              </a:rPr>
              <a:t>分享人：董丽</a:t>
            </a:r>
            <a:endParaRPr lang="zh-CN" sz="2400" dirty="0">
              <a:solidFill>
                <a:srgbClr val="1F2A4F"/>
              </a:solidFill>
              <a:latin typeface="微软雅黑" panose="020B0503020204020204" pitchFamily="34" charset="-122"/>
              <a:ea typeface="微软雅黑" panose="020B0503020204020204" pitchFamily="34" charset="-122"/>
            </a:endParaRPr>
          </a:p>
          <a:p>
            <a:pPr algn="ctr">
              <a:lnSpc>
                <a:spcPct val="140000"/>
              </a:lnSpc>
            </a:pPr>
            <a:r>
              <a:rPr lang="en-US" altLang="zh-CN" sz="2000" dirty="0">
                <a:solidFill>
                  <a:srgbClr val="1F2A4F"/>
                </a:solidFill>
                <a:latin typeface="微软雅黑" panose="020B0503020204020204" pitchFamily="34" charset="-122"/>
                <a:ea typeface="微软雅黑" panose="020B0503020204020204" pitchFamily="34" charset="-122"/>
              </a:rPr>
              <a:t>2023</a:t>
            </a:r>
            <a:r>
              <a:rPr lang="zh-CN" altLang="en-US" sz="2000" dirty="0">
                <a:solidFill>
                  <a:srgbClr val="1F2A4F"/>
                </a:solidFill>
                <a:latin typeface="微软雅黑" panose="020B0503020204020204" pitchFamily="34" charset="-122"/>
                <a:ea typeface="微软雅黑" panose="020B0503020204020204" pitchFamily="34" charset="-122"/>
              </a:rPr>
              <a:t>年</a:t>
            </a:r>
            <a:r>
              <a:rPr lang="en-US" altLang="zh-CN" sz="2000" dirty="0">
                <a:solidFill>
                  <a:srgbClr val="1F2A4F"/>
                </a:solidFill>
                <a:latin typeface="微软雅黑" panose="020B0503020204020204" pitchFamily="34" charset="-122"/>
                <a:ea typeface="微软雅黑" panose="020B0503020204020204" pitchFamily="34" charset="-122"/>
              </a:rPr>
              <a:t>11</a:t>
            </a:r>
            <a:r>
              <a:rPr lang="zh-CN" altLang="en-US" sz="2000" dirty="0">
                <a:solidFill>
                  <a:srgbClr val="1F2A4F"/>
                </a:solidFill>
                <a:latin typeface="微软雅黑" panose="020B0503020204020204" pitchFamily="34" charset="-122"/>
                <a:ea typeface="微软雅黑" panose="020B0503020204020204" pitchFamily="34" charset="-122"/>
              </a:rPr>
              <a:t>月</a:t>
            </a:r>
            <a:r>
              <a:rPr lang="en-US" altLang="zh-CN" sz="2000" dirty="0">
                <a:solidFill>
                  <a:srgbClr val="1F2A4F"/>
                </a:solidFill>
                <a:latin typeface="微软雅黑" panose="020B0503020204020204" pitchFamily="34" charset="-122"/>
                <a:ea typeface="微软雅黑" panose="020B0503020204020204" pitchFamily="34" charset="-122"/>
              </a:rPr>
              <a:t>01</a:t>
            </a:r>
            <a:r>
              <a:rPr lang="zh-CN" altLang="en-US" sz="2000" dirty="0">
                <a:solidFill>
                  <a:srgbClr val="1F2A4F"/>
                </a:solidFill>
                <a:latin typeface="微软雅黑" panose="020B0503020204020204" pitchFamily="34" charset="-122"/>
                <a:ea typeface="微软雅黑" panose="020B0503020204020204" pitchFamily="34" charset="-122"/>
              </a:rPr>
              <a:t>日</a:t>
            </a:r>
            <a:endParaRPr lang="zh-CN" altLang="en-US" sz="2000" dirty="0">
              <a:solidFill>
                <a:srgbClr val="1F2A4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30000"/>
            <a:lum/>
          </a:blip>
          <a:srcRect/>
          <a:stretch>
            <a:fillRect t="-2000" b="-2000"/>
          </a:stretch>
        </a:blipFill>
        <a:effectLst/>
      </p:bgPr>
    </p:bg>
    <p:spTree>
      <p:nvGrpSpPr>
        <p:cNvPr id="1" name=""/>
        <p:cNvGrpSpPr/>
        <p:nvPr/>
      </p:nvGrpSpPr>
      <p:grpSpPr>
        <a:xfrm>
          <a:off x="0" y="0"/>
          <a:ext cx="0" cy="0"/>
          <a:chOff x="0" y="0"/>
          <a:chExt cx="0" cy="0"/>
        </a:xfrm>
      </p:grpSpPr>
      <p:sp>
        <p:nvSpPr>
          <p:cNvPr id="9" name="文本框 8"/>
          <p:cNvSpPr txBox="1"/>
          <p:nvPr/>
        </p:nvSpPr>
        <p:spPr>
          <a:xfrm>
            <a:off x="385894" y="226503"/>
            <a:ext cx="3120705" cy="646331"/>
          </a:xfrm>
          <a:prstGeom prst="rect">
            <a:avLst/>
          </a:prstGeom>
          <a:noFill/>
        </p:spPr>
        <p:txBody>
          <a:bodyPr wrap="square" rtlCol="0">
            <a:spAutoFit/>
          </a:bodyPr>
          <a:lstStyle/>
          <a:p>
            <a:r>
              <a:rPr lang="zh-CN" altLang="en-US" sz="3600" dirty="0">
                <a:latin typeface="微软雅黑" panose="020B0503020204020204" pitchFamily="34" charset="-122"/>
                <a:ea typeface="微软雅黑" panose="020B0503020204020204" pitchFamily="34" charset="-122"/>
              </a:rPr>
              <a:t>目录</a:t>
            </a:r>
            <a:r>
              <a:rPr lang="en-US" altLang="zh-CN" sz="36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Contents</a:t>
            </a:r>
            <a:endParaRPr lang="en-US" altLang="zh-CN" sz="2000" dirty="0">
              <a:latin typeface="微软雅黑" panose="020B0503020204020204" pitchFamily="34" charset="-122"/>
              <a:ea typeface="微软雅黑" panose="020B0503020204020204" pitchFamily="34" charset="-122"/>
            </a:endParaRPr>
          </a:p>
        </p:txBody>
      </p:sp>
      <p:grpSp>
        <p:nvGrpSpPr>
          <p:cNvPr id="3" name="组合 2"/>
          <p:cNvGrpSpPr/>
          <p:nvPr/>
        </p:nvGrpSpPr>
        <p:grpSpPr>
          <a:xfrm>
            <a:off x="3110230" y="2215515"/>
            <a:ext cx="6068060" cy="2049145"/>
            <a:chOff x="4645" y="2280"/>
            <a:chExt cx="8454" cy="2182"/>
          </a:xfrm>
        </p:grpSpPr>
        <p:sp>
          <p:nvSpPr>
            <p:cNvPr id="5" name="MH_Number_1">
              <a:hlinkClick r:id="" action="ppaction://noaction"/>
            </p:cNvPr>
            <p:cNvSpPr/>
            <p:nvPr>
              <p:custDataLst>
                <p:tags r:id="rId2"/>
              </p:custDataLst>
            </p:nvPr>
          </p:nvSpPr>
          <p:spPr>
            <a:xfrm>
              <a:off x="4645" y="2280"/>
              <a:ext cx="898" cy="897"/>
            </a:xfrm>
            <a:prstGeom prst="roundRect">
              <a:avLst>
                <a:gd name="adj" fmla="val 7615"/>
              </a:avLst>
            </a:prstGeom>
            <a:gradFill>
              <a:gsLst>
                <a:gs pos="0">
                  <a:srgbClr val="00B050"/>
                </a:gs>
                <a:gs pos="100000">
                  <a:srgbClr val="0070C0"/>
                </a:gs>
              </a:gsLst>
              <a:lin ang="0" scaled="0"/>
            </a:gra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
              <a:pPr algn="ctr"/>
              <a:r>
                <a:rPr lang="en-US" altLang="zh-CN" sz="2800" dirty="0">
                  <a:solidFill>
                    <a:srgbClr val="FFFFFF"/>
                  </a:solidFill>
                  <a:latin typeface="微软雅黑" panose="020B0503020204020204" pitchFamily="34" charset="-122"/>
                  <a:ea typeface="微软雅黑" panose="020B0503020204020204" pitchFamily="34" charset="-122"/>
                  <a:cs typeface="inpin heiti" charset="-122"/>
                </a:rPr>
                <a:t>01</a:t>
              </a:r>
              <a:endParaRPr lang="zh-CN" altLang="en-US" sz="2800" dirty="0">
                <a:solidFill>
                  <a:srgbClr val="FFFFFF"/>
                </a:solidFill>
                <a:latin typeface="微软雅黑" panose="020B0503020204020204" pitchFamily="34" charset="-122"/>
                <a:ea typeface="微软雅黑" panose="020B0503020204020204" pitchFamily="34" charset="-122"/>
                <a:cs typeface="inpin heiti" charset="-122"/>
              </a:endParaRPr>
            </a:p>
          </p:txBody>
        </p:sp>
        <p:sp>
          <p:nvSpPr>
            <p:cNvPr id="6" name="MH_Entry_1">
              <a:hlinkClick r:id="" action="ppaction://noaction"/>
            </p:cNvPr>
            <p:cNvSpPr/>
            <p:nvPr>
              <p:custDataLst>
                <p:tags r:id="rId3"/>
              </p:custDataLst>
            </p:nvPr>
          </p:nvSpPr>
          <p:spPr>
            <a:xfrm>
              <a:off x="5852" y="2280"/>
              <a:ext cx="7247" cy="897"/>
            </a:xfrm>
            <a:prstGeom prst="roundRect">
              <a:avLst>
                <a:gd name="adj" fmla="val 9124"/>
              </a:avLst>
            </a:prstGeom>
            <a:solidFill>
              <a:srgbClr val="006EB2"/>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a:r>
                <a:rPr lang="zh-CN" altLang="en-US" sz="2655" spc="200" dirty="0">
                  <a:solidFill>
                    <a:schemeClr val="bg1"/>
                  </a:solidFill>
                  <a:latin typeface="微软雅黑" panose="020B0503020204020204" pitchFamily="34" charset="-122"/>
                  <a:ea typeface="微软雅黑" panose="020B0503020204020204" pitchFamily="34" charset="-122"/>
                  <a:sym typeface="+mn-ea"/>
                </a:rPr>
                <a:t>质量人员有效履职</a:t>
              </a:r>
              <a:endParaRPr lang="zh-CN" altLang="en-US" sz="2655" spc="200" dirty="0">
                <a:solidFill>
                  <a:schemeClr val="bg1"/>
                </a:solidFill>
                <a:latin typeface="微软雅黑" panose="020B0503020204020204" pitchFamily="34" charset="-122"/>
                <a:ea typeface="微软雅黑" panose="020B0503020204020204" pitchFamily="34" charset="-122"/>
              </a:endParaRPr>
            </a:p>
          </p:txBody>
        </p:sp>
        <p:sp>
          <p:nvSpPr>
            <p:cNvPr id="7" name="MH_Number_1">
              <a:hlinkClick r:id="" action="ppaction://noaction"/>
            </p:cNvPr>
            <p:cNvSpPr/>
            <p:nvPr>
              <p:custDataLst>
                <p:tags r:id="rId4"/>
              </p:custDataLst>
            </p:nvPr>
          </p:nvSpPr>
          <p:spPr>
            <a:xfrm>
              <a:off x="4645" y="3565"/>
              <a:ext cx="898" cy="897"/>
            </a:xfrm>
            <a:prstGeom prst="roundRect">
              <a:avLst>
                <a:gd name="adj" fmla="val 7615"/>
              </a:avLst>
            </a:prstGeom>
            <a:gradFill>
              <a:gsLst>
                <a:gs pos="0">
                  <a:srgbClr val="00B050"/>
                </a:gs>
                <a:gs pos="100000">
                  <a:srgbClr val="0070C0"/>
                </a:gs>
              </a:gsLst>
              <a:lin ang="0" scaled="0"/>
            </a:gra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
              <a:pPr algn="ctr"/>
              <a:r>
                <a:rPr lang="en-US" altLang="zh-CN" sz="2800" dirty="0">
                  <a:solidFill>
                    <a:srgbClr val="FFFFFF"/>
                  </a:solidFill>
                  <a:latin typeface="微软雅黑" panose="020B0503020204020204" pitchFamily="34" charset="-122"/>
                  <a:ea typeface="微软雅黑" panose="020B0503020204020204" pitchFamily="34" charset="-122"/>
                  <a:cs typeface="inpin heiti" charset="-122"/>
                </a:rPr>
                <a:t>02</a:t>
              </a:r>
              <a:endParaRPr lang="zh-CN" altLang="en-US" sz="2800" dirty="0">
                <a:solidFill>
                  <a:srgbClr val="FFFFFF"/>
                </a:solidFill>
                <a:latin typeface="微软雅黑" panose="020B0503020204020204" pitchFamily="34" charset="-122"/>
                <a:ea typeface="微软雅黑" panose="020B0503020204020204" pitchFamily="34" charset="-122"/>
                <a:cs typeface="inpin heiti" charset="-122"/>
              </a:endParaRPr>
            </a:p>
          </p:txBody>
        </p:sp>
        <p:sp>
          <p:nvSpPr>
            <p:cNvPr id="8" name="MH_Entry_1">
              <a:hlinkClick r:id="" action="ppaction://noaction"/>
            </p:cNvPr>
            <p:cNvSpPr/>
            <p:nvPr>
              <p:custDataLst>
                <p:tags r:id="rId5"/>
              </p:custDataLst>
            </p:nvPr>
          </p:nvSpPr>
          <p:spPr>
            <a:xfrm>
              <a:off x="5852" y="3565"/>
              <a:ext cx="7247" cy="897"/>
            </a:xfrm>
            <a:prstGeom prst="roundRect">
              <a:avLst>
                <a:gd name="adj" fmla="val 9124"/>
              </a:avLst>
            </a:prstGeom>
            <a:solidFill>
              <a:srgbClr val="006EB2"/>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a:r>
                <a:rPr lang="zh-CN" altLang="en-US" sz="2655" spc="200" dirty="0">
                  <a:solidFill>
                    <a:schemeClr val="bg1"/>
                  </a:solidFill>
                  <a:latin typeface="微软雅黑" panose="020B0503020204020204" pitchFamily="34" charset="-122"/>
                  <a:ea typeface="微软雅黑" panose="020B0503020204020204" pitchFamily="34" charset="-122"/>
                </a:rPr>
                <a:t>质量管理体系文件优化</a:t>
              </a:r>
              <a:endParaRPr lang="zh-CN" altLang="en-US" sz="2655" spc="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30000"/>
            <a:lum/>
          </a:blip>
          <a:srcRect/>
          <a:stretch>
            <a:fillRect t="-2000" b="-2000"/>
          </a:stretch>
        </a:blipFill>
        <a:effectLst/>
      </p:bgPr>
    </p:bg>
    <p:spTree>
      <p:nvGrpSpPr>
        <p:cNvPr id="1" name=""/>
        <p:cNvGrpSpPr/>
        <p:nvPr/>
      </p:nvGrpSpPr>
      <p:grpSpPr>
        <a:xfrm>
          <a:off x="0" y="0"/>
          <a:ext cx="0" cy="0"/>
          <a:chOff x="0" y="0"/>
          <a:chExt cx="0" cy="0"/>
        </a:xfrm>
      </p:grpSpPr>
      <p:sp>
        <p:nvSpPr>
          <p:cNvPr id="2" name="文本框 2"/>
          <p:cNvSpPr txBox="1">
            <a:spLocks noChangeArrowheads="1"/>
          </p:cNvSpPr>
          <p:nvPr/>
        </p:nvSpPr>
        <p:spPr bwMode="auto">
          <a:xfrm>
            <a:off x="3750945" y="2487295"/>
            <a:ext cx="5789295" cy="1327150"/>
          </a:xfrm>
          <a:prstGeom prst="rect">
            <a:avLst/>
          </a:prstGeom>
          <a:noFill/>
          <a:ln>
            <a:noFill/>
          </a:ln>
        </p:spPr>
        <p:txBody>
          <a:bodyPr wrap="square" lIns="96780" tIns="48390" rIns="96780" bIns="48390">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l" defTabSz="967740" fontAlgn="auto">
              <a:spcBef>
                <a:spcPts val="0"/>
              </a:spcBef>
              <a:spcAft>
                <a:spcPts val="0"/>
              </a:spcAft>
              <a:buClrTx/>
              <a:buSzTx/>
              <a:buFontTx/>
              <a:defRPr/>
            </a:pPr>
            <a:r>
              <a:rPr lang="zh-CN" altLang="en-US" sz="4000" b="1" spc="600" dirty="0">
                <a:solidFill>
                  <a:srgbClr val="1F2A4F"/>
                </a:solidFill>
                <a:latin typeface="微软雅黑" panose="020B0503020204020204" pitchFamily="34" charset="-122"/>
                <a:sym typeface="+mn-ea"/>
              </a:rPr>
              <a:t>质量人员有效履职</a:t>
            </a:r>
            <a:endParaRPr lang="zh-CN" altLang="en-US" sz="4000" b="1" spc="600" dirty="0">
              <a:solidFill>
                <a:srgbClr val="1F2A4F"/>
              </a:solidFill>
              <a:latin typeface="微软雅黑" panose="020B0503020204020204" pitchFamily="34" charset="-122"/>
              <a:ea typeface="微软雅黑" panose="020B0503020204020204" pitchFamily="34" charset="-122"/>
            </a:endParaRPr>
          </a:p>
          <a:p>
            <a:pPr defTabSz="967740" fontAlgn="auto">
              <a:spcBef>
                <a:spcPts val="0"/>
              </a:spcBef>
              <a:spcAft>
                <a:spcPts val="0"/>
              </a:spcAft>
              <a:defRPr/>
            </a:pPr>
            <a:endParaRPr lang="en-US" altLang="zh-CN" sz="4000" b="1" spc="600" dirty="0">
              <a:solidFill>
                <a:srgbClr val="1F2A4F"/>
              </a:solidFill>
              <a:latin typeface="微软雅黑" panose="020B0503020204020204" pitchFamily="34" charset="-122"/>
            </a:endParaRPr>
          </a:p>
        </p:txBody>
      </p:sp>
      <p:sp>
        <p:nvSpPr>
          <p:cNvPr id="3" name="Subtitle 7"/>
          <p:cNvSpPr txBox="1"/>
          <p:nvPr/>
        </p:nvSpPr>
        <p:spPr>
          <a:xfrm>
            <a:off x="3467707" y="3486703"/>
            <a:ext cx="5256584" cy="459895"/>
          </a:xfrm>
          <a:prstGeom prst="rect">
            <a:avLst/>
          </a:prstGeom>
        </p:spPr>
        <p:txBody>
          <a:bodyPr/>
          <a:lstStyle>
            <a:lvl1pPr marL="361950" indent="-361950" algn="l" defTabSz="966470" rtl="0" fontAlgn="base">
              <a:spcBef>
                <a:spcPct val="20000"/>
              </a:spcBef>
              <a:spcAft>
                <a:spcPct val="0"/>
              </a:spcAft>
              <a:buFont typeface="Arial" panose="020B0604020202020204" pitchFamily="34" charset="0"/>
              <a:buChar char="•"/>
              <a:defRPr sz="3400" kern="1200">
                <a:solidFill>
                  <a:schemeClr val="tx1"/>
                </a:solidFill>
                <a:latin typeface="+mn-lt"/>
                <a:ea typeface="+mn-ea"/>
                <a:cs typeface="+mn-cs"/>
              </a:defRPr>
            </a:lvl1pPr>
            <a:lvl2pPr marL="786130" indent="-301625" algn="l" defTabSz="966470" rtl="0" fontAlgn="base">
              <a:spcBef>
                <a:spcPct val="20000"/>
              </a:spcBef>
              <a:spcAft>
                <a:spcPct val="0"/>
              </a:spcAft>
              <a:buFont typeface="Arial" panose="020B0604020202020204" pitchFamily="34" charset="0"/>
              <a:buChar char="–"/>
              <a:defRPr sz="3000" kern="1200">
                <a:solidFill>
                  <a:schemeClr val="tx1"/>
                </a:solidFill>
                <a:latin typeface="+mn-lt"/>
                <a:ea typeface="+mn-ea"/>
                <a:cs typeface="+mn-cs"/>
              </a:defRPr>
            </a:lvl2pPr>
            <a:lvl3pPr marL="1209675" indent="-241300" algn="l" defTabSz="966470" rtl="0" fontAlgn="base">
              <a:spcBef>
                <a:spcPct val="20000"/>
              </a:spcBef>
              <a:spcAft>
                <a:spcPct val="0"/>
              </a:spcAft>
              <a:buFont typeface="Arial" panose="020B0604020202020204" pitchFamily="34" charset="0"/>
              <a:buChar char="•"/>
              <a:defRPr sz="2500" kern="1200">
                <a:solidFill>
                  <a:schemeClr val="tx1"/>
                </a:solidFill>
                <a:latin typeface="+mn-lt"/>
                <a:ea typeface="+mn-ea"/>
                <a:cs typeface="+mn-cs"/>
              </a:defRPr>
            </a:lvl3pPr>
            <a:lvl4pPr marL="1692275" indent="-241300" algn="l" defTabSz="966470" rtl="0" fontAlgn="base">
              <a:spcBef>
                <a:spcPct val="20000"/>
              </a:spcBef>
              <a:spcAft>
                <a:spcPct val="0"/>
              </a:spcAft>
              <a:buFont typeface="Arial" panose="020B0604020202020204" pitchFamily="34" charset="0"/>
              <a:buChar char="–"/>
              <a:defRPr sz="2100" kern="1200">
                <a:solidFill>
                  <a:schemeClr val="tx1"/>
                </a:solidFill>
                <a:latin typeface="+mn-lt"/>
                <a:ea typeface="+mn-ea"/>
                <a:cs typeface="+mn-cs"/>
              </a:defRPr>
            </a:lvl4pPr>
            <a:lvl5pPr marL="2176780" indent="-241300" algn="l" defTabSz="966470" rtl="0" fontAlgn="base">
              <a:spcBef>
                <a:spcPct val="20000"/>
              </a:spcBef>
              <a:spcAft>
                <a:spcPct val="0"/>
              </a:spcAft>
              <a:buFont typeface="Arial" panose="020B0604020202020204" pitchFamily="34" charset="0"/>
              <a:buChar char="»"/>
              <a:defRPr sz="2100" kern="1200">
                <a:solidFill>
                  <a:schemeClr val="tx1"/>
                </a:solidFill>
                <a:latin typeface="+mn-lt"/>
                <a:ea typeface="+mn-ea"/>
                <a:cs typeface="+mn-cs"/>
              </a:defRPr>
            </a:lvl5pPr>
            <a:lvl6pPr marL="266128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4515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2902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1289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a:lstStyle>
          <a:p>
            <a:pPr marL="0" indent="0">
              <a:buNone/>
            </a:pPr>
            <a:r>
              <a:rPr lang="en-US" altLang="zh-CN" sz="2000" dirty="0">
                <a:solidFill>
                  <a:srgbClr val="00B050"/>
                </a:solidFill>
                <a:latin typeface="微软雅黑" panose="020B0503020204020204" pitchFamily="34" charset="-122"/>
                <a:ea typeface="微软雅黑" panose="020B0503020204020204" pitchFamily="34" charset="-122"/>
                <a:cs typeface="HelveticaNeueLT Pro 55 Roman" panose="020B0604020202020204" charset="0"/>
                <a:sym typeface="+mn-ea"/>
              </a:rPr>
              <a:t>·  </a:t>
            </a:r>
            <a:r>
              <a:rPr lang="en-US" sz="2000" dirty="0">
                <a:solidFill>
                  <a:srgbClr val="00B050"/>
                </a:solidFill>
                <a:latin typeface="微软雅黑" panose="020B0503020204020204" pitchFamily="34" charset="-122"/>
                <a:ea typeface="微软雅黑" panose="020B0503020204020204" pitchFamily="34" charset="-122"/>
                <a:cs typeface="HelveticaNeueLT Pro 55 Roman" panose="020B0604020202020204" charset="0"/>
                <a:sym typeface="+mn-ea"/>
              </a:rPr>
              <a:t>ALL FOR THE HEALTH OF THE PEOPLE  </a:t>
            </a:r>
            <a:r>
              <a:rPr lang="en-US" altLang="zh-CN" sz="2000" dirty="0">
                <a:solidFill>
                  <a:srgbClr val="00B050"/>
                </a:solidFill>
                <a:latin typeface="微软雅黑" panose="020B0503020204020204" pitchFamily="34" charset="-122"/>
                <a:ea typeface="微软雅黑" panose="020B0503020204020204" pitchFamily="34" charset="-122"/>
                <a:cs typeface="HelveticaNeueLT Pro 55 Roman" panose="020B0604020202020204" charset="0"/>
                <a:sym typeface="+mn-ea"/>
              </a:rPr>
              <a:t>·</a:t>
            </a:r>
            <a:endParaRPr lang="en-US" sz="2000" dirty="0">
              <a:solidFill>
                <a:srgbClr val="00B050"/>
              </a:solidFill>
              <a:latin typeface="微软雅黑" panose="020B0503020204020204" pitchFamily="34" charset="-122"/>
              <a:ea typeface="微软雅黑" panose="020B0503020204020204" pitchFamily="34" charset="-122"/>
            </a:endParaRPr>
          </a:p>
        </p:txBody>
      </p:sp>
      <p:sp>
        <p:nvSpPr>
          <p:cNvPr id="4" name="Title 3"/>
          <p:cNvSpPr txBox="1"/>
          <p:nvPr/>
        </p:nvSpPr>
        <p:spPr bwMode="auto">
          <a:xfrm>
            <a:off x="5487339" y="1077304"/>
            <a:ext cx="1217321" cy="1015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en-US" altLang="zh-CN" sz="6600" dirty="0">
                <a:solidFill>
                  <a:srgbClr val="00B050"/>
                </a:solidFill>
                <a:latin typeface="微软雅黑" panose="020B0503020204020204" pitchFamily="34" charset="-122"/>
              </a:rPr>
              <a:t>01</a:t>
            </a:r>
            <a:endParaRPr lang="en-US" altLang="zh-CN" sz="6600" dirty="0">
              <a:solidFill>
                <a:srgbClr val="00B050"/>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73405" y="718820"/>
            <a:ext cx="7178675" cy="368300"/>
          </a:xfrm>
          <a:prstGeom prst="rect">
            <a:avLst/>
          </a:prstGeom>
          <a:noFill/>
        </p:spPr>
        <p:txBody>
          <a:bodyPr wrap="square" rtlCol="0" anchor="t">
            <a:spAutoFit/>
          </a:bodyPr>
          <a:p>
            <a:pPr algn="l"/>
            <a:r>
              <a:rPr lang="zh-CN" altLang="en-US" b="1">
                <a:latin typeface="微软雅黑" panose="020B0503020204020204" pitchFamily="34" charset="-122"/>
                <a:ea typeface="微软雅黑" panose="020B0503020204020204" pitchFamily="34" charset="-122"/>
                <a:cs typeface="微软雅黑" panose="020B0503020204020204" pitchFamily="34" charset="-122"/>
              </a:rPr>
              <a:t>※第七条     企业质量管理机构或者质量管理人员应当履行以下职责：</a:t>
            </a:r>
            <a:endParaRPr lang="zh-CN" altLang="en-US" b="1">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5" name="组合 4"/>
          <p:cNvGrpSpPr/>
          <p:nvPr/>
        </p:nvGrpSpPr>
        <p:grpSpPr>
          <a:xfrm>
            <a:off x="1669415" y="2143125"/>
            <a:ext cx="7585710" cy="4416143"/>
            <a:chOff x="2973" y="340"/>
            <a:chExt cx="13254" cy="9262"/>
          </a:xfrm>
        </p:grpSpPr>
        <p:sp>
          <p:nvSpPr>
            <p:cNvPr id="57" name="圆角矩形 56"/>
            <p:cNvSpPr/>
            <p:nvPr>
              <p:custDataLst>
                <p:tags r:id="rId1"/>
              </p:custDataLst>
            </p:nvPr>
          </p:nvSpPr>
          <p:spPr>
            <a:xfrm>
              <a:off x="2973" y="340"/>
              <a:ext cx="4044" cy="4913"/>
            </a:xfrm>
            <a:prstGeom prst="roundRect">
              <a:avLst>
                <a:gd name="adj" fmla="val 8834"/>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sp>
          <p:nvSpPr>
            <p:cNvPr id="6" name="文本框 5"/>
            <p:cNvSpPr txBox="1"/>
            <p:nvPr>
              <p:custDataLst>
                <p:tags r:id="rId2"/>
              </p:custDataLst>
            </p:nvPr>
          </p:nvSpPr>
          <p:spPr>
            <a:xfrm>
              <a:off x="3261" y="1235"/>
              <a:ext cx="3468" cy="3855"/>
            </a:xfrm>
            <a:prstGeom prst="rect">
              <a:avLst/>
            </a:prstGeom>
            <a:noFill/>
          </p:spPr>
          <p:txBody>
            <a:bodyPr wrap="square" lIns="91440" tIns="45720" rIns="91440" bIns="45720" rtlCol="0" anchor="t" anchorCtr="0">
              <a:noAutofit/>
            </a:bodyPr>
            <a:lstStyle/>
            <a:p>
              <a:pPr marL="0" lvl="0" indent="0" algn="l">
                <a:lnSpc>
                  <a:spcPct val="130000"/>
                </a:lnSpc>
                <a:spcBef>
                  <a:spcPts val="0"/>
                </a:spcBef>
                <a:spcAft>
                  <a:spcPts val="0"/>
                </a:spcAft>
                <a:buSzPct val="100000"/>
              </a:pP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组织</a:t>
              </a:r>
              <a:r>
                <a:rPr lang="zh-CN" altLang="en-US" sz="1600" b="1" spc="150">
                  <a:solidFill>
                    <a:srgbClr val="FF0000"/>
                  </a:solidFill>
                  <a:latin typeface="微软雅黑" panose="020B0503020204020204" pitchFamily="34" charset="-122"/>
                  <a:ea typeface="微软雅黑" panose="020B0503020204020204" pitchFamily="34" charset="-122"/>
                  <a:sym typeface="+mn-ea"/>
                </a:rPr>
                <a:t>制订</a:t>
              </a: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质量管理制度，指导、监督制度的执行，并对质量管理制度的执行情况进行检查、纠正和持续改进；</a:t>
              </a:r>
              <a:endPar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55" name="文本框 54"/>
            <p:cNvSpPr txBox="1"/>
            <p:nvPr>
              <p:custDataLst>
                <p:tags r:id="rId3"/>
              </p:custDataLst>
            </p:nvPr>
          </p:nvSpPr>
          <p:spPr>
            <a:xfrm>
              <a:off x="4087" y="500"/>
              <a:ext cx="1817" cy="627"/>
            </a:xfrm>
            <a:prstGeom prst="rect">
              <a:avLst/>
            </a:prstGeom>
            <a:noFill/>
          </p:spPr>
          <p:txBody>
            <a:bodyPr vert="horz" wrap="square" lIns="91440" tIns="45720" rIns="91440" bIns="45720" rtlCol="0" anchor="t" anchorCtr="0">
              <a:noAutofit/>
            </a:bodyPr>
            <a:lstStyle/>
            <a:p>
              <a:pPr fontAlgn="auto">
                <a:lnSpc>
                  <a:spcPct val="130000"/>
                </a:lnSpc>
              </a:pPr>
              <a:r>
                <a:rPr kumimoji="1" lang="en-US" altLang="zh-CN" sz="1600" b="1" spc="150" dirty="0">
                  <a:solidFill>
                    <a:schemeClr val="accent1"/>
                  </a:solidFill>
                  <a:latin typeface="微软雅黑" panose="020B0503020204020204" pitchFamily="34" charset="-122"/>
                  <a:ea typeface="微软雅黑" panose="020B0503020204020204" pitchFamily="34" charset="-122"/>
                </a:rPr>
                <a:t>PART.1</a:t>
              </a:r>
              <a:endParaRPr kumimoji="1" lang="en-US" altLang="zh-CN" sz="1600" b="1" spc="150" dirty="0">
                <a:solidFill>
                  <a:schemeClr val="accent1"/>
                </a:solidFill>
                <a:uFillTx/>
                <a:latin typeface="微软雅黑" panose="020B0503020204020204" pitchFamily="34" charset="-122"/>
                <a:ea typeface="微软雅黑" panose="020B0503020204020204" pitchFamily="34" charset="-122"/>
              </a:endParaRPr>
            </a:p>
          </p:txBody>
        </p:sp>
        <p:sp>
          <p:nvSpPr>
            <p:cNvPr id="85" name="圆角矩形 84"/>
            <p:cNvSpPr/>
            <p:nvPr>
              <p:custDataLst>
                <p:tags r:id="rId4"/>
              </p:custDataLst>
            </p:nvPr>
          </p:nvSpPr>
          <p:spPr>
            <a:xfrm>
              <a:off x="7574" y="340"/>
              <a:ext cx="4044" cy="4913"/>
            </a:xfrm>
            <a:prstGeom prst="roundRect">
              <a:avLst>
                <a:gd name="adj" fmla="val 8834"/>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sp>
          <p:nvSpPr>
            <p:cNvPr id="86" name="文本框 85"/>
            <p:cNvSpPr txBox="1"/>
            <p:nvPr>
              <p:custDataLst>
                <p:tags r:id="rId5"/>
              </p:custDataLst>
            </p:nvPr>
          </p:nvSpPr>
          <p:spPr>
            <a:xfrm>
              <a:off x="7863" y="1235"/>
              <a:ext cx="3468" cy="3855"/>
            </a:xfrm>
            <a:prstGeom prst="rect">
              <a:avLst/>
            </a:prstGeom>
            <a:noFill/>
          </p:spPr>
          <p:txBody>
            <a:bodyPr wrap="square" lIns="91440" tIns="45720" rIns="91440" bIns="45720" rtlCol="0" anchor="t" anchorCtr="0">
              <a:noAutofit/>
            </a:bodyPr>
            <a:lstStyle/>
            <a:p>
              <a:pPr marL="0" lvl="0" indent="0" algn="l">
                <a:lnSpc>
                  <a:spcPct val="130000"/>
                </a:lnSpc>
                <a:spcBef>
                  <a:spcPts val="0"/>
                </a:spcBef>
                <a:spcAft>
                  <a:spcPts val="0"/>
                </a:spcAft>
                <a:buSzPct val="100000"/>
              </a:pP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负责</a:t>
              </a:r>
              <a:r>
                <a:rPr lang="zh-CN" altLang="en-US" sz="1600" b="1" spc="150">
                  <a:solidFill>
                    <a:srgbClr val="FF0000"/>
                  </a:solidFill>
                  <a:latin typeface="微软雅黑" panose="020B0503020204020204" pitchFamily="34" charset="-122"/>
                  <a:ea typeface="微软雅黑" panose="020B0503020204020204" pitchFamily="34" charset="-122"/>
                  <a:sym typeface="+mn-ea"/>
                </a:rPr>
                <a:t>收集</a:t>
              </a: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与医疗器械经营相关的法律、法规等有关规定，实施动态管理；</a:t>
              </a:r>
              <a:endPar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101" name="文本框 100"/>
            <p:cNvSpPr txBox="1"/>
            <p:nvPr>
              <p:custDataLst>
                <p:tags r:id="rId6"/>
              </p:custDataLst>
            </p:nvPr>
          </p:nvSpPr>
          <p:spPr>
            <a:xfrm>
              <a:off x="8688" y="500"/>
              <a:ext cx="1817" cy="627"/>
            </a:xfrm>
            <a:prstGeom prst="rect">
              <a:avLst/>
            </a:prstGeom>
            <a:noFill/>
          </p:spPr>
          <p:txBody>
            <a:bodyPr vert="horz" wrap="square" lIns="91440" tIns="45720" rIns="91440" bIns="45720" rtlCol="0" anchor="t" anchorCtr="0">
              <a:noAutofit/>
            </a:bodyPr>
            <a:lstStyle/>
            <a:p>
              <a:pPr fontAlgn="auto">
                <a:lnSpc>
                  <a:spcPct val="130000"/>
                </a:lnSpc>
              </a:pPr>
              <a:r>
                <a:rPr kumimoji="1" lang="en-US" altLang="zh-CN" sz="1600" b="1" spc="150" dirty="0">
                  <a:solidFill>
                    <a:schemeClr val="accent2"/>
                  </a:solidFill>
                  <a:latin typeface="微软雅黑" panose="020B0503020204020204" pitchFamily="34" charset="-122"/>
                  <a:ea typeface="微软雅黑" panose="020B0503020204020204" pitchFamily="34" charset="-122"/>
                </a:rPr>
                <a:t>PART.2</a:t>
              </a:r>
              <a:endParaRPr kumimoji="1" lang="en-US" altLang="zh-CN" sz="1600" b="1" spc="150" dirty="0">
                <a:solidFill>
                  <a:schemeClr val="accent2"/>
                </a:solidFill>
                <a:uFillTx/>
                <a:latin typeface="微软雅黑" panose="020B0503020204020204" pitchFamily="34" charset="-122"/>
                <a:ea typeface="微软雅黑" panose="020B0503020204020204" pitchFamily="34" charset="-122"/>
              </a:endParaRPr>
            </a:p>
          </p:txBody>
        </p:sp>
        <p:sp>
          <p:nvSpPr>
            <p:cNvPr id="102" name="圆角矩形 101"/>
            <p:cNvSpPr/>
            <p:nvPr>
              <p:custDataLst>
                <p:tags r:id="rId7"/>
              </p:custDataLst>
            </p:nvPr>
          </p:nvSpPr>
          <p:spPr>
            <a:xfrm>
              <a:off x="12176" y="340"/>
              <a:ext cx="4044" cy="4913"/>
            </a:xfrm>
            <a:prstGeom prst="roundRect">
              <a:avLst>
                <a:gd name="adj" fmla="val 8834"/>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sp>
          <p:nvSpPr>
            <p:cNvPr id="110" name="文本框 109"/>
            <p:cNvSpPr txBox="1"/>
            <p:nvPr>
              <p:custDataLst>
                <p:tags r:id="rId8"/>
              </p:custDataLst>
            </p:nvPr>
          </p:nvSpPr>
          <p:spPr>
            <a:xfrm>
              <a:off x="12464" y="1235"/>
              <a:ext cx="3468" cy="3855"/>
            </a:xfrm>
            <a:prstGeom prst="rect">
              <a:avLst/>
            </a:prstGeom>
            <a:noFill/>
          </p:spPr>
          <p:txBody>
            <a:bodyPr wrap="square" lIns="91440" tIns="45720" rIns="91440" bIns="45720" rtlCol="0" anchor="t" anchorCtr="0">
              <a:noAutofit/>
            </a:bodyPr>
            <a:lstStyle/>
            <a:p>
              <a:pPr marL="0" lvl="0" indent="0" algn="l">
                <a:lnSpc>
                  <a:spcPct val="130000"/>
                </a:lnSpc>
                <a:spcBef>
                  <a:spcPts val="0"/>
                </a:spcBef>
                <a:spcAft>
                  <a:spcPts val="0"/>
                </a:spcAft>
                <a:buSzPct val="100000"/>
              </a:pPr>
              <a:r>
                <a:rPr lang="zh-CN" altLang="en-US" sz="1600" b="1" spc="150">
                  <a:solidFill>
                    <a:srgbClr val="FF0000"/>
                  </a:solidFill>
                  <a:latin typeface="微软雅黑" panose="020B0503020204020204" pitchFamily="34" charset="-122"/>
                  <a:ea typeface="微软雅黑" panose="020B0503020204020204" pitchFamily="34" charset="-122"/>
                  <a:sym typeface="+mn-ea"/>
                </a:rPr>
                <a:t>督促</a:t>
              </a: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相关部门和岗位人员执行医疗器械的法规规章及本规范；</a:t>
              </a:r>
              <a:endPar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122" name="文本框 121"/>
            <p:cNvSpPr txBox="1"/>
            <p:nvPr>
              <p:custDataLst>
                <p:tags r:id="rId9"/>
              </p:custDataLst>
            </p:nvPr>
          </p:nvSpPr>
          <p:spPr>
            <a:xfrm>
              <a:off x="13290" y="500"/>
              <a:ext cx="1817" cy="627"/>
            </a:xfrm>
            <a:prstGeom prst="rect">
              <a:avLst/>
            </a:prstGeom>
            <a:noFill/>
          </p:spPr>
          <p:txBody>
            <a:bodyPr vert="horz" wrap="square" lIns="91440" tIns="45720" rIns="91440" bIns="45720" rtlCol="0" anchor="t" anchorCtr="0">
              <a:noAutofit/>
            </a:bodyPr>
            <a:lstStyle/>
            <a:p>
              <a:pPr fontAlgn="auto">
                <a:lnSpc>
                  <a:spcPct val="130000"/>
                </a:lnSpc>
              </a:pPr>
              <a:r>
                <a:rPr kumimoji="1" lang="en-US" altLang="zh-CN" sz="1600" b="1" spc="150" dirty="0">
                  <a:solidFill>
                    <a:schemeClr val="accent1"/>
                  </a:solidFill>
                  <a:latin typeface="微软雅黑" panose="020B0503020204020204" pitchFamily="34" charset="-122"/>
                  <a:ea typeface="微软雅黑" panose="020B0503020204020204" pitchFamily="34" charset="-122"/>
                </a:rPr>
                <a:t>PART.3</a:t>
              </a:r>
              <a:endParaRPr kumimoji="1" lang="en-US" altLang="zh-CN" sz="1600" b="1" spc="150" dirty="0">
                <a:solidFill>
                  <a:schemeClr val="accent1"/>
                </a:solidFill>
                <a:uFillTx/>
                <a:latin typeface="微软雅黑" panose="020B0503020204020204" pitchFamily="34" charset="-122"/>
                <a:ea typeface="微软雅黑" panose="020B0503020204020204" pitchFamily="34" charset="-122"/>
              </a:endParaRPr>
            </a:p>
          </p:txBody>
        </p:sp>
        <p:sp>
          <p:nvSpPr>
            <p:cNvPr id="123" name="圆角矩形 122"/>
            <p:cNvSpPr/>
            <p:nvPr>
              <p:custDataLst>
                <p:tags r:id="rId10"/>
              </p:custDataLst>
            </p:nvPr>
          </p:nvSpPr>
          <p:spPr>
            <a:xfrm>
              <a:off x="2981" y="5546"/>
              <a:ext cx="4044" cy="4056"/>
            </a:xfrm>
            <a:prstGeom prst="roundRect">
              <a:avLst>
                <a:gd name="adj" fmla="val 8834"/>
              </a:avLst>
            </a:prstGeom>
            <a:noFill/>
            <a:ln w="28575">
              <a:solidFill>
                <a:srgbClr val="ED7D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sp>
          <p:nvSpPr>
            <p:cNvPr id="124" name="文本框 123"/>
            <p:cNvSpPr txBox="1"/>
            <p:nvPr>
              <p:custDataLst>
                <p:tags r:id="rId11"/>
              </p:custDataLst>
            </p:nvPr>
          </p:nvSpPr>
          <p:spPr>
            <a:xfrm>
              <a:off x="3269" y="6439"/>
              <a:ext cx="3468" cy="2973"/>
            </a:xfrm>
            <a:prstGeom prst="rect">
              <a:avLst/>
            </a:prstGeom>
            <a:noFill/>
          </p:spPr>
          <p:txBody>
            <a:bodyPr wrap="square" lIns="91440" tIns="45720" rIns="91440" bIns="45720" rtlCol="0" anchor="t" anchorCtr="0">
              <a:noAutofit/>
            </a:bodyPr>
            <a:lstStyle/>
            <a:p>
              <a:pPr marL="0" lvl="0" indent="0" algn="l">
                <a:lnSpc>
                  <a:spcPct val="130000"/>
                </a:lnSpc>
                <a:spcBef>
                  <a:spcPts val="0"/>
                </a:spcBef>
                <a:spcAft>
                  <a:spcPts val="0"/>
                </a:spcAft>
                <a:buSzPct val="100000"/>
              </a:pP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负责对医疗器械供货者或者购货者资质的</a:t>
              </a:r>
              <a:r>
                <a:rPr lang="zh-CN" altLang="en-US" sz="1600" b="1" spc="150">
                  <a:solidFill>
                    <a:srgbClr val="FF0000"/>
                  </a:solidFill>
                  <a:latin typeface="微软雅黑" panose="020B0503020204020204" pitchFamily="34" charset="-122"/>
                  <a:ea typeface="微软雅黑" panose="020B0503020204020204" pitchFamily="34" charset="-122"/>
                  <a:sym typeface="+mn-ea"/>
                </a:rPr>
                <a:t>审核</a:t>
              </a: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a:t>
              </a:r>
              <a:endPar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139" name="文本框 138"/>
            <p:cNvSpPr txBox="1"/>
            <p:nvPr>
              <p:custDataLst>
                <p:tags r:id="rId12"/>
              </p:custDataLst>
            </p:nvPr>
          </p:nvSpPr>
          <p:spPr>
            <a:xfrm>
              <a:off x="4095" y="5706"/>
              <a:ext cx="1817" cy="627"/>
            </a:xfrm>
            <a:prstGeom prst="rect">
              <a:avLst/>
            </a:prstGeom>
            <a:noFill/>
          </p:spPr>
          <p:txBody>
            <a:bodyPr vert="horz" wrap="square" lIns="91440" tIns="45720" rIns="91440" bIns="45720" rtlCol="0" anchor="t" anchorCtr="0">
              <a:noAutofit/>
            </a:bodyPr>
            <a:lstStyle/>
            <a:p>
              <a:pPr fontAlgn="auto">
                <a:lnSpc>
                  <a:spcPct val="130000"/>
                </a:lnSpc>
              </a:pPr>
              <a:r>
                <a:rPr kumimoji="1" lang="en-US" altLang="zh-CN" sz="1600" b="1" spc="150" dirty="0">
                  <a:solidFill>
                    <a:srgbClr val="F29331"/>
                  </a:solidFill>
                  <a:latin typeface="微软雅黑" panose="020B0503020204020204" pitchFamily="34" charset="-122"/>
                  <a:ea typeface="微软雅黑" panose="020B0503020204020204" pitchFamily="34" charset="-122"/>
                </a:rPr>
                <a:t>PART.4</a:t>
              </a:r>
              <a:endParaRPr kumimoji="1" lang="en-US" altLang="zh-CN" sz="1600" b="1" spc="150" dirty="0">
                <a:solidFill>
                  <a:srgbClr val="F29331"/>
                </a:solidFill>
                <a:uFillTx/>
                <a:latin typeface="微软雅黑" panose="020B0503020204020204" pitchFamily="34" charset="-122"/>
                <a:ea typeface="微软雅黑" panose="020B0503020204020204" pitchFamily="34" charset="-122"/>
              </a:endParaRPr>
            </a:p>
          </p:txBody>
        </p:sp>
        <p:sp>
          <p:nvSpPr>
            <p:cNvPr id="146" name="圆角矩形 145"/>
            <p:cNvSpPr/>
            <p:nvPr>
              <p:custDataLst>
                <p:tags r:id="rId13"/>
              </p:custDataLst>
            </p:nvPr>
          </p:nvSpPr>
          <p:spPr>
            <a:xfrm>
              <a:off x="7583" y="5546"/>
              <a:ext cx="4044" cy="4056"/>
            </a:xfrm>
            <a:prstGeom prst="roundRect">
              <a:avLst>
                <a:gd name="adj" fmla="val 8834"/>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sp>
          <p:nvSpPr>
            <p:cNvPr id="147" name="文本框 146"/>
            <p:cNvSpPr txBox="1"/>
            <p:nvPr>
              <p:custDataLst>
                <p:tags r:id="rId14"/>
              </p:custDataLst>
            </p:nvPr>
          </p:nvSpPr>
          <p:spPr>
            <a:xfrm>
              <a:off x="7871" y="6439"/>
              <a:ext cx="3468" cy="2791"/>
            </a:xfrm>
            <a:prstGeom prst="rect">
              <a:avLst/>
            </a:prstGeom>
            <a:noFill/>
          </p:spPr>
          <p:txBody>
            <a:bodyPr wrap="square" lIns="91440" tIns="45720" rIns="91440" bIns="45720" rtlCol="0" anchor="t" anchorCtr="0">
              <a:noAutofit/>
            </a:bodyPr>
            <a:lstStyle/>
            <a:p>
              <a:pPr marL="0" lvl="0" indent="0" algn="l">
                <a:lnSpc>
                  <a:spcPct val="130000"/>
                </a:lnSpc>
                <a:spcBef>
                  <a:spcPts val="0"/>
                </a:spcBef>
                <a:spcAft>
                  <a:spcPts val="0"/>
                </a:spcAft>
                <a:buSzPct val="100000"/>
              </a:pP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负责不合格医疗器械的</a:t>
              </a:r>
              <a:r>
                <a:rPr lang="zh-CN" altLang="en-US" sz="1600" b="1" spc="150">
                  <a:solidFill>
                    <a:srgbClr val="FF0000"/>
                  </a:solidFill>
                  <a:latin typeface="微软雅黑" panose="020B0503020204020204" pitchFamily="34" charset="-122"/>
                  <a:ea typeface="微软雅黑" panose="020B0503020204020204" pitchFamily="34" charset="-122"/>
                  <a:sym typeface="+mn-ea"/>
                </a:rPr>
                <a:t>确认</a:t>
              </a: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，对不合格医疗器械的处理过程实施</a:t>
              </a:r>
              <a:r>
                <a:rPr lang="zh-CN" altLang="en-US" sz="1600" b="1" spc="150">
                  <a:solidFill>
                    <a:srgbClr val="FF0000"/>
                  </a:solidFill>
                  <a:latin typeface="微软雅黑" panose="020B0503020204020204" pitchFamily="34" charset="-122"/>
                  <a:ea typeface="微软雅黑" panose="020B0503020204020204" pitchFamily="34" charset="-122"/>
                  <a:sym typeface="+mn-ea"/>
                </a:rPr>
                <a:t>监督</a:t>
              </a: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a:t>
              </a:r>
              <a:endPar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159" name="文本框 158"/>
            <p:cNvSpPr txBox="1"/>
            <p:nvPr>
              <p:custDataLst>
                <p:tags r:id="rId15"/>
              </p:custDataLst>
            </p:nvPr>
          </p:nvSpPr>
          <p:spPr>
            <a:xfrm>
              <a:off x="8696" y="5706"/>
              <a:ext cx="1817" cy="627"/>
            </a:xfrm>
            <a:prstGeom prst="rect">
              <a:avLst/>
            </a:prstGeom>
            <a:noFill/>
          </p:spPr>
          <p:txBody>
            <a:bodyPr vert="horz" wrap="square" lIns="91440" tIns="45720" rIns="91440" bIns="45720" rtlCol="0" anchor="t" anchorCtr="0">
              <a:noAutofit/>
            </a:bodyPr>
            <a:lstStyle/>
            <a:p>
              <a:pPr fontAlgn="auto">
                <a:lnSpc>
                  <a:spcPct val="130000"/>
                </a:lnSpc>
              </a:pPr>
              <a:r>
                <a:rPr kumimoji="1" lang="en-US" altLang="zh-CN" sz="1600" b="1" spc="150" dirty="0">
                  <a:solidFill>
                    <a:schemeClr val="accent5"/>
                  </a:solidFill>
                  <a:latin typeface="微软雅黑" panose="020B0503020204020204" pitchFamily="34" charset="-122"/>
                  <a:ea typeface="微软雅黑" panose="020B0503020204020204" pitchFamily="34" charset="-122"/>
                </a:rPr>
                <a:t>PART.5</a:t>
              </a:r>
              <a:endParaRPr kumimoji="1" lang="en-US" altLang="zh-CN" sz="1600" b="1" spc="150" dirty="0">
                <a:solidFill>
                  <a:schemeClr val="accent5"/>
                </a:solidFill>
                <a:uFillTx/>
                <a:latin typeface="微软雅黑" panose="020B0503020204020204" pitchFamily="34" charset="-122"/>
                <a:ea typeface="微软雅黑" panose="020B0503020204020204" pitchFamily="34" charset="-122"/>
              </a:endParaRPr>
            </a:p>
          </p:txBody>
        </p:sp>
        <p:sp>
          <p:nvSpPr>
            <p:cNvPr id="160" name="圆角矩形 159"/>
            <p:cNvSpPr/>
            <p:nvPr>
              <p:custDataLst>
                <p:tags r:id="rId16"/>
              </p:custDataLst>
            </p:nvPr>
          </p:nvSpPr>
          <p:spPr>
            <a:xfrm>
              <a:off x="12183" y="5546"/>
              <a:ext cx="4044" cy="4056"/>
            </a:xfrm>
            <a:prstGeom prst="roundRect">
              <a:avLst>
                <a:gd name="adj" fmla="val 8834"/>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sp>
          <p:nvSpPr>
            <p:cNvPr id="161" name="文本框 160"/>
            <p:cNvSpPr txBox="1"/>
            <p:nvPr>
              <p:custDataLst>
                <p:tags r:id="rId17"/>
              </p:custDataLst>
            </p:nvPr>
          </p:nvSpPr>
          <p:spPr>
            <a:xfrm>
              <a:off x="12472" y="6439"/>
              <a:ext cx="3468" cy="2791"/>
            </a:xfrm>
            <a:prstGeom prst="rect">
              <a:avLst/>
            </a:prstGeom>
            <a:noFill/>
          </p:spPr>
          <p:txBody>
            <a:bodyPr wrap="square" lIns="91440" tIns="45720" rIns="91440" bIns="45720" rtlCol="0" anchor="t" anchorCtr="0">
              <a:noAutofit/>
            </a:bodyPr>
            <a:lstStyle/>
            <a:p>
              <a:pPr marL="0" lvl="0" indent="0" algn="l">
                <a:lnSpc>
                  <a:spcPct val="130000"/>
                </a:lnSpc>
                <a:spcBef>
                  <a:spcPts val="0"/>
                </a:spcBef>
                <a:spcAft>
                  <a:spcPts val="0"/>
                </a:spcAft>
                <a:buSzPct val="100000"/>
              </a:pP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负责医疗器械质量投诉和质量事故的</a:t>
              </a:r>
              <a:r>
                <a:rPr lang="zh-CN" altLang="en-US" sz="1600" b="1" spc="150">
                  <a:solidFill>
                    <a:srgbClr val="FF0000"/>
                  </a:solidFill>
                  <a:latin typeface="微软雅黑" panose="020B0503020204020204" pitchFamily="34" charset="-122"/>
                  <a:ea typeface="微软雅黑" panose="020B0503020204020204" pitchFamily="34" charset="-122"/>
                  <a:sym typeface="+mn-ea"/>
                </a:rPr>
                <a:t>调查、处理</a:t>
              </a: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及</a:t>
              </a:r>
              <a:r>
                <a:rPr lang="zh-CN" altLang="en-US" sz="1600" b="1" spc="150">
                  <a:solidFill>
                    <a:srgbClr val="FF0000"/>
                  </a:solidFill>
                  <a:latin typeface="微软雅黑" panose="020B0503020204020204" pitchFamily="34" charset="-122"/>
                  <a:ea typeface="微软雅黑" panose="020B0503020204020204" pitchFamily="34" charset="-122"/>
                  <a:sym typeface="+mn-ea"/>
                </a:rPr>
                <a:t>报告</a:t>
              </a: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a:t>
              </a:r>
              <a:endPar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181" name="文本框 180"/>
            <p:cNvSpPr txBox="1"/>
            <p:nvPr>
              <p:custDataLst>
                <p:tags r:id="rId18"/>
              </p:custDataLst>
            </p:nvPr>
          </p:nvSpPr>
          <p:spPr>
            <a:xfrm>
              <a:off x="13297" y="5706"/>
              <a:ext cx="1817" cy="627"/>
            </a:xfrm>
            <a:prstGeom prst="rect">
              <a:avLst/>
            </a:prstGeom>
            <a:noFill/>
          </p:spPr>
          <p:txBody>
            <a:bodyPr vert="horz" wrap="square" lIns="91440" tIns="45720" rIns="91440" bIns="45720" rtlCol="0" anchor="t" anchorCtr="0">
              <a:noAutofit/>
            </a:bodyPr>
            <a:lstStyle/>
            <a:p>
              <a:pPr fontAlgn="auto">
                <a:lnSpc>
                  <a:spcPct val="130000"/>
                </a:lnSpc>
              </a:pPr>
              <a:r>
                <a:rPr kumimoji="1" lang="en-US" altLang="zh-CN" sz="1600" b="1" spc="150" dirty="0">
                  <a:solidFill>
                    <a:schemeClr val="accent6"/>
                  </a:solidFill>
                  <a:latin typeface="微软雅黑" panose="020B0503020204020204" pitchFamily="34" charset="-122"/>
                  <a:ea typeface="微软雅黑" panose="020B0503020204020204" pitchFamily="34" charset="-122"/>
                </a:rPr>
                <a:t>PART.6</a:t>
              </a:r>
              <a:endParaRPr kumimoji="1" lang="en-US" altLang="zh-CN" sz="1600" b="1" spc="150" dirty="0">
                <a:solidFill>
                  <a:schemeClr val="accent6"/>
                </a:solidFill>
                <a:uFillTx/>
                <a:latin typeface="微软雅黑" panose="020B0503020204020204" pitchFamily="34" charset="-122"/>
                <a:ea typeface="微软雅黑" panose="020B0503020204020204" pitchFamily="34" charset="-122"/>
              </a:endParaRPr>
            </a:p>
          </p:txBody>
        </p:sp>
        <p:grpSp>
          <p:nvGrpSpPr>
            <p:cNvPr id="14" name="内容_公告_纸_报纸_文档_文章_小说"/>
            <p:cNvGrpSpPr>
              <a:grpSpLocks noChangeAspect="1"/>
            </p:cNvGrpSpPr>
            <p:nvPr>
              <p:custDataLst>
                <p:tags r:id="rId19"/>
              </p:custDataLst>
            </p:nvPr>
          </p:nvGrpSpPr>
          <p:grpSpPr>
            <a:xfrm>
              <a:off x="7870" y="5683"/>
              <a:ext cx="572" cy="572"/>
              <a:chOff x="6093023" y="15522773"/>
              <a:chExt cx="1527969" cy="1527969"/>
            </a:xfrm>
            <a:solidFill>
              <a:schemeClr val="accent5"/>
            </a:solidFill>
          </p:grpSpPr>
          <p:sp>
            <p:nvSpPr>
              <p:cNvPr id="15" name="PA-任意多边形: 形状 1880"/>
              <p:cNvSpPr/>
              <p:nvPr>
                <p:custDataLst>
                  <p:tags r:id="rId20"/>
                </p:custDataLst>
              </p:nvPr>
            </p:nvSpPr>
            <p:spPr>
              <a:xfrm>
                <a:off x="6093023" y="15522773"/>
                <a:ext cx="1527969" cy="1527969"/>
              </a:xfrm>
              <a:custGeom>
                <a:avLst/>
                <a:gdLst>
                  <a:gd name="connsiteX0" fmla="*/ 1463477 w 1527968"/>
                  <a:gd name="connsiteY0" fmla="*/ 1192967 h 1527968"/>
                  <a:gd name="connsiteX1" fmla="*/ 1124704 w 1527968"/>
                  <a:gd name="connsiteY1" fmla="*/ 1192967 h 1527968"/>
                  <a:gd name="connsiteX2" fmla="*/ 1124704 w 1527968"/>
                  <a:gd name="connsiteY2" fmla="*/ 941951 h 1527968"/>
                  <a:gd name="connsiteX3" fmla="*/ 1124736 w 1527968"/>
                  <a:gd name="connsiteY3" fmla="*/ 941634 h 1527968"/>
                  <a:gd name="connsiteX4" fmla="*/ 1124704 w 1527968"/>
                  <a:gd name="connsiteY4" fmla="*/ 941316 h 1527968"/>
                  <a:gd name="connsiteX5" fmla="*/ 1124704 w 1527968"/>
                  <a:gd name="connsiteY5" fmla="*/ 697508 h 1527968"/>
                  <a:gd name="connsiteX6" fmla="*/ 1124736 w 1527968"/>
                  <a:gd name="connsiteY6" fmla="*/ 697190 h 1527968"/>
                  <a:gd name="connsiteX7" fmla="*/ 1124704 w 1527968"/>
                  <a:gd name="connsiteY7" fmla="*/ 696873 h 1527968"/>
                  <a:gd name="connsiteX8" fmla="*/ 1124704 w 1527968"/>
                  <a:gd name="connsiteY8" fmla="*/ 450429 h 1527968"/>
                  <a:gd name="connsiteX9" fmla="*/ 1124736 w 1527968"/>
                  <a:gd name="connsiteY9" fmla="*/ 450112 h 1527968"/>
                  <a:gd name="connsiteX10" fmla="*/ 1124704 w 1527968"/>
                  <a:gd name="connsiteY10" fmla="*/ 449794 h 1527968"/>
                  <a:gd name="connsiteX11" fmla="*/ 1124704 w 1527968"/>
                  <a:gd name="connsiteY11" fmla="*/ 265549 h 1527968"/>
                  <a:gd name="connsiteX12" fmla="*/ 861814 w 1527968"/>
                  <a:gd name="connsiteY12" fmla="*/ 2977 h 1527968"/>
                  <a:gd name="connsiteX13" fmla="*/ 66477 w 1527968"/>
                  <a:gd name="connsiteY13" fmla="*/ 2977 h 1527968"/>
                  <a:gd name="connsiteX14" fmla="*/ 2977 w 1527968"/>
                  <a:gd name="connsiteY14" fmla="*/ 66477 h 1527968"/>
                  <a:gd name="connsiteX15" fmla="*/ 66477 w 1527968"/>
                  <a:gd name="connsiteY15" fmla="*/ 129977 h 1527968"/>
                  <a:gd name="connsiteX16" fmla="*/ 205859 w 1527968"/>
                  <a:gd name="connsiteY16" fmla="*/ 265549 h 1527968"/>
                  <a:gd name="connsiteX17" fmla="*/ 205859 w 1527968"/>
                  <a:gd name="connsiteY17" fmla="*/ 1256467 h 1527968"/>
                  <a:gd name="connsiteX18" fmla="*/ 468749 w 1527968"/>
                  <a:gd name="connsiteY18" fmla="*/ 1526977 h 1527968"/>
                  <a:gd name="connsiteX19" fmla="*/ 1264087 w 1527968"/>
                  <a:gd name="connsiteY19" fmla="*/ 1526977 h 1527968"/>
                  <a:gd name="connsiteX20" fmla="*/ 1275231 w 1527968"/>
                  <a:gd name="connsiteY20" fmla="*/ 1526977 h 1527968"/>
                  <a:gd name="connsiteX21" fmla="*/ 1288026 w 1527968"/>
                  <a:gd name="connsiteY21" fmla="*/ 1525675 h 1527968"/>
                  <a:gd name="connsiteX22" fmla="*/ 1526977 w 1527968"/>
                  <a:gd name="connsiteY22" fmla="*/ 1256467 h 1527968"/>
                  <a:gd name="connsiteX23" fmla="*/ 1463477 w 1527968"/>
                  <a:gd name="connsiteY23" fmla="*/ 1192967 h 1527968"/>
                  <a:gd name="connsiteX24" fmla="*/ 604639 w 1527968"/>
                  <a:gd name="connsiteY24" fmla="*/ 1256467 h 1527968"/>
                  <a:gd name="connsiteX25" fmla="*/ 468749 w 1527968"/>
                  <a:gd name="connsiteY25" fmla="*/ 1399977 h 1527968"/>
                  <a:gd name="connsiteX26" fmla="*/ 332859 w 1527968"/>
                  <a:gd name="connsiteY26" fmla="*/ 1256467 h 1527968"/>
                  <a:gd name="connsiteX27" fmla="*/ 332859 w 1527968"/>
                  <a:gd name="connsiteY27" fmla="*/ 265549 h 1527968"/>
                  <a:gd name="connsiteX28" fmla="*/ 294537 w 1527968"/>
                  <a:gd name="connsiteY28" fmla="*/ 129977 h 1527968"/>
                  <a:gd name="connsiteX29" fmla="*/ 861814 w 1527968"/>
                  <a:gd name="connsiteY29" fmla="*/ 129977 h 1527968"/>
                  <a:gd name="connsiteX30" fmla="*/ 997704 w 1527968"/>
                  <a:gd name="connsiteY30" fmla="*/ 265549 h 1527968"/>
                  <a:gd name="connsiteX31" fmla="*/ 997704 w 1527968"/>
                  <a:gd name="connsiteY31" fmla="*/ 386644 h 1527968"/>
                  <a:gd name="connsiteX32" fmla="*/ 526058 w 1527968"/>
                  <a:gd name="connsiteY32" fmla="*/ 386644 h 1527968"/>
                  <a:gd name="connsiteX33" fmla="*/ 462558 w 1527968"/>
                  <a:gd name="connsiteY33" fmla="*/ 450144 h 1527968"/>
                  <a:gd name="connsiteX34" fmla="*/ 526058 w 1527968"/>
                  <a:gd name="connsiteY34" fmla="*/ 513644 h 1527968"/>
                  <a:gd name="connsiteX35" fmla="*/ 997704 w 1527968"/>
                  <a:gd name="connsiteY35" fmla="*/ 513644 h 1527968"/>
                  <a:gd name="connsiteX36" fmla="*/ 997704 w 1527968"/>
                  <a:gd name="connsiteY36" fmla="*/ 633722 h 1527968"/>
                  <a:gd name="connsiteX37" fmla="*/ 811427 w 1527968"/>
                  <a:gd name="connsiteY37" fmla="*/ 633722 h 1527968"/>
                  <a:gd name="connsiteX38" fmla="*/ 747927 w 1527968"/>
                  <a:gd name="connsiteY38" fmla="*/ 697222 h 1527968"/>
                  <a:gd name="connsiteX39" fmla="*/ 811427 w 1527968"/>
                  <a:gd name="connsiteY39" fmla="*/ 760722 h 1527968"/>
                  <a:gd name="connsiteX40" fmla="*/ 997704 w 1527968"/>
                  <a:gd name="connsiteY40" fmla="*/ 760722 h 1527968"/>
                  <a:gd name="connsiteX41" fmla="*/ 997704 w 1527968"/>
                  <a:gd name="connsiteY41" fmla="*/ 878134 h 1527968"/>
                  <a:gd name="connsiteX42" fmla="*/ 671441 w 1527968"/>
                  <a:gd name="connsiteY42" fmla="*/ 878134 h 1527968"/>
                  <a:gd name="connsiteX43" fmla="*/ 607941 w 1527968"/>
                  <a:gd name="connsiteY43" fmla="*/ 941634 h 1527968"/>
                  <a:gd name="connsiteX44" fmla="*/ 671441 w 1527968"/>
                  <a:gd name="connsiteY44" fmla="*/ 1005134 h 1527968"/>
                  <a:gd name="connsiteX45" fmla="*/ 997704 w 1527968"/>
                  <a:gd name="connsiteY45" fmla="*/ 1005134 h 1527968"/>
                  <a:gd name="connsiteX46" fmla="*/ 997704 w 1527968"/>
                  <a:gd name="connsiteY46" fmla="*/ 1192967 h 1527968"/>
                  <a:gd name="connsiteX47" fmla="*/ 668139 w 1527968"/>
                  <a:gd name="connsiteY47" fmla="*/ 1192967 h 1527968"/>
                  <a:gd name="connsiteX48" fmla="*/ 604639 w 1527968"/>
                  <a:gd name="connsiteY48" fmla="*/ 1256467 h 1527968"/>
                  <a:gd name="connsiteX49" fmla="*/ 1264087 w 1527968"/>
                  <a:gd name="connsiteY49" fmla="*/ 1399977 h 1527968"/>
                  <a:gd name="connsiteX50" fmla="*/ 690237 w 1527968"/>
                  <a:gd name="connsiteY50" fmla="*/ 1399977 h 1527968"/>
                  <a:gd name="connsiteX51" fmla="*/ 690936 w 1527968"/>
                  <a:gd name="connsiteY51" fmla="*/ 1398643 h 1527968"/>
                  <a:gd name="connsiteX52" fmla="*/ 710049 w 1527968"/>
                  <a:gd name="connsiteY52" fmla="*/ 1361877 h 1527968"/>
                  <a:gd name="connsiteX53" fmla="*/ 710557 w 1527968"/>
                  <a:gd name="connsiteY53" fmla="*/ 1360543 h 1527968"/>
                  <a:gd name="connsiteX54" fmla="*/ 724019 w 1527968"/>
                  <a:gd name="connsiteY54" fmla="*/ 1319935 h 1527968"/>
                  <a:gd name="connsiteX55" fmla="*/ 1061204 w 1527968"/>
                  <a:gd name="connsiteY55" fmla="*/ 1319935 h 1527968"/>
                  <a:gd name="connsiteX56" fmla="*/ 1384895 w 1527968"/>
                  <a:gd name="connsiteY56" fmla="*/ 1319935 h 1527968"/>
                  <a:gd name="connsiteX57" fmla="*/ 1264087 w 1527968"/>
                  <a:gd name="connsiteY57" fmla="*/ 1399977 h 1527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527968" h="1527968">
                    <a:moveTo>
                      <a:pt x="1463477" y="1192967"/>
                    </a:moveTo>
                    <a:lnTo>
                      <a:pt x="1124704" y="1192967"/>
                    </a:lnTo>
                    <a:lnTo>
                      <a:pt x="1124704" y="941951"/>
                    </a:lnTo>
                    <a:cubicBezTo>
                      <a:pt x="1124704" y="941856"/>
                      <a:pt x="1124736" y="941761"/>
                      <a:pt x="1124736" y="941634"/>
                    </a:cubicBezTo>
                    <a:cubicBezTo>
                      <a:pt x="1124736" y="941507"/>
                      <a:pt x="1124704" y="941443"/>
                      <a:pt x="1124704" y="941316"/>
                    </a:cubicBezTo>
                    <a:lnTo>
                      <a:pt x="1124704" y="697508"/>
                    </a:lnTo>
                    <a:cubicBezTo>
                      <a:pt x="1124704" y="697413"/>
                      <a:pt x="1124736" y="697317"/>
                      <a:pt x="1124736" y="697190"/>
                    </a:cubicBezTo>
                    <a:cubicBezTo>
                      <a:pt x="1124736" y="697063"/>
                      <a:pt x="1124704" y="697000"/>
                      <a:pt x="1124704" y="696873"/>
                    </a:cubicBezTo>
                    <a:lnTo>
                      <a:pt x="1124704" y="450429"/>
                    </a:lnTo>
                    <a:cubicBezTo>
                      <a:pt x="1124704" y="450334"/>
                      <a:pt x="1124736" y="450239"/>
                      <a:pt x="1124736" y="450112"/>
                    </a:cubicBezTo>
                    <a:cubicBezTo>
                      <a:pt x="1124736" y="449985"/>
                      <a:pt x="1124704" y="449921"/>
                      <a:pt x="1124704" y="449794"/>
                    </a:cubicBezTo>
                    <a:lnTo>
                      <a:pt x="1124704" y="265549"/>
                    </a:lnTo>
                    <a:cubicBezTo>
                      <a:pt x="1124704" y="120769"/>
                      <a:pt x="1006753" y="2977"/>
                      <a:pt x="861814" y="2977"/>
                    </a:cubicBezTo>
                    <a:lnTo>
                      <a:pt x="66477" y="2977"/>
                    </a:lnTo>
                    <a:cubicBezTo>
                      <a:pt x="31425" y="2977"/>
                      <a:pt x="2977" y="31425"/>
                      <a:pt x="2977" y="66477"/>
                    </a:cubicBezTo>
                    <a:cubicBezTo>
                      <a:pt x="2977" y="101529"/>
                      <a:pt x="31425" y="129977"/>
                      <a:pt x="66477" y="129977"/>
                    </a:cubicBezTo>
                    <a:cubicBezTo>
                      <a:pt x="142042" y="129977"/>
                      <a:pt x="205859" y="192080"/>
                      <a:pt x="205859" y="265549"/>
                    </a:cubicBezTo>
                    <a:lnTo>
                      <a:pt x="205859" y="1256467"/>
                    </a:lnTo>
                    <a:cubicBezTo>
                      <a:pt x="205859" y="1403088"/>
                      <a:pt x="326255" y="1526977"/>
                      <a:pt x="468749" y="1526977"/>
                    </a:cubicBezTo>
                    <a:lnTo>
                      <a:pt x="1264087" y="1526977"/>
                    </a:lnTo>
                    <a:lnTo>
                      <a:pt x="1275231" y="1526977"/>
                    </a:lnTo>
                    <a:cubicBezTo>
                      <a:pt x="1279612" y="1526977"/>
                      <a:pt x="1283899" y="1526532"/>
                      <a:pt x="1288026" y="1525675"/>
                    </a:cubicBezTo>
                    <a:cubicBezTo>
                      <a:pt x="1419789" y="1512753"/>
                      <a:pt x="1526977" y="1394801"/>
                      <a:pt x="1526977" y="1256467"/>
                    </a:cubicBezTo>
                    <a:cubicBezTo>
                      <a:pt x="1526977" y="1221383"/>
                      <a:pt x="1498529" y="1192967"/>
                      <a:pt x="1463477" y="1192967"/>
                    </a:cubicBezTo>
                    <a:close/>
                    <a:moveTo>
                      <a:pt x="604639" y="1256467"/>
                    </a:moveTo>
                    <a:cubicBezTo>
                      <a:pt x="604639" y="1332921"/>
                      <a:pt x="541139" y="1399977"/>
                      <a:pt x="468749" y="1399977"/>
                    </a:cubicBezTo>
                    <a:cubicBezTo>
                      <a:pt x="396359" y="1399977"/>
                      <a:pt x="332859" y="1332921"/>
                      <a:pt x="332859" y="1256467"/>
                    </a:cubicBezTo>
                    <a:lnTo>
                      <a:pt x="332859" y="265549"/>
                    </a:lnTo>
                    <a:cubicBezTo>
                      <a:pt x="332859" y="215987"/>
                      <a:pt x="318857" y="169569"/>
                      <a:pt x="294537" y="129977"/>
                    </a:cubicBezTo>
                    <a:lnTo>
                      <a:pt x="861814" y="129977"/>
                    </a:lnTo>
                    <a:cubicBezTo>
                      <a:pt x="936744" y="129977"/>
                      <a:pt x="997704" y="190810"/>
                      <a:pt x="997704" y="265549"/>
                    </a:cubicBezTo>
                    <a:lnTo>
                      <a:pt x="997704" y="386644"/>
                    </a:lnTo>
                    <a:lnTo>
                      <a:pt x="526058" y="386644"/>
                    </a:lnTo>
                    <a:cubicBezTo>
                      <a:pt x="491006" y="386644"/>
                      <a:pt x="462558" y="415092"/>
                      <a:pt x="462558" y="450144"/>
                    </a:cubicBezTo>
                    <a:cubicBezTo>
                      <a:pt x="462558" y="485196"/>
                      <a:pt x="491006" y="513644"/>
                      <a:pt x="526058" y="513644"/>
                    </a:cubicBezTo>
                    <a:lnTo>
                      <a:pt x="997704" y="513644"/>
                    </a:lnTo>
                    <a:lnTo>
                      <a:pt x="997704" y="633722"/>
                    </a:lnTo>
                    <a:lnTo>
                      <a:pt x="811427" y="633722"/>
                    </a:lnTo>
                    <a:cubicBezTo>
                      <a:pt x="776375" y="633722"/>
                      <a:pt x="747927" y="662170"/>
                      <a:pt x="747927" y="697222"/>
                    </a:cubicBezTo>
                    <a:cubicBezTo>
                      <a:pt x="747927" y="732274"/>
                      <a:pt x="776375" y="760722"/>
                      <a:pt x="811427" y="760722"/>
                    </a:cubicBezTo>
                    <a:lnTo>
                      <a:pt x="997704" y="760722"/>
                    </a:lnTo>
                    <a:lnTo>
                      <a:pt x="997704" y="878134"/>
                    </a:lnTo>
                    <a:lnTo>
                      <a:pt x="671441" y="878134"/>
                    </a:lnTo>
                    <a:cubicBezTo>
                      <a:pt x="636389" y="878134"/>
                      <a:pt x="607941" y="906582"/>
                      <a:pt x="607941" y="941634"/>
                    </a:cubicBezTo>
                    <a:cubicBezTo>
                      <a:pt x="607941" y="976686"/>
                      <a:pt x="636389" y="1005134"/>
                      <a:pt x="671441" y="1005134"/>
                    </a:cubicBezTo>
                    <a:lnTo>
                      <a:pt x="997704" y="1005134"/>
                    </a:lnTo>
                    <a:lnTo>
                      <a:pt x="997704" y="1192967"/>
                    </a:lnTo>
                    <a:lnTo>
                      <a:pt x="668139" y="1192967"/>
                    </a:lnTo>
                    <a:cubicBezTo>
                      <a:pt x="633087" y="1192967"/>
                      <a:pt x="604639" y="1221415"/>
                      <a:pt x="604639" y="1256467"/>
                    </a:cubicBezTo>
                    <a:close/>
                    <a:moveTo>
                      <a:pt x="1264087" y="1399977"/>
                    </a:moveTo>
                    <a:lnTo>
                      <a:pt x="690237" y="1399977"/>
                    </a:lnTo>
                    <a:cubicBezTo>
                      <a:pt x="690491" y="1399564"/>
                      <a:pt x="690682" y="1399056"/>
                      <a:pt x="690936" y="1398643"/>
                    </a:cubicBezTo>
                    <a:cubicBezTo>
                      <a:pt x="698175" y="1386927"/>
                      <a:pt x="704620" y="1374672"/>
                      <a:pt x="710049" y="1361877"/>
                    </a:cubicBezTo>
                    <a:cubicBezTo>
                      <a:pt x="710240" y="1361432"/>
                      <a:pt x="710367" y="1360988"/>
                      <a:pt x="710557" y="1360543"/>
                    </a:cubicBezTo>
                    <a:cubicBezTo>
                      <a:pt x="716050" y="1347462"/>
                      <a:pt x="720590" y="1333905"/>
                      <a:pt x="724019" y="1319935"/>
                    </a:cubicBezTo>
                    <a:lnTo>
                      <a:pt x="1061204" y="1319935"/>
                    </a:lnTo>
                    <a:lnTo>
                      <a:pt x="1384895" y="1319935"/>
                    </a:lnTo>
                    <a:cubicBezTo>
                      <a:pt x="1361877" y="1366544"/>
                      <a:pt x="1315204" y="1399977"/>
                      <a:pt x="1264087" y="1399977"/>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b="1">
                  <a:latin typeface="微软雅黑" panose="020B0503020204020204" pitchFamily="34" charset="-122"/>
                  <a:ea typeface="微软雅黑" panose="020B0503020204020204" pitchFamily="34" charset="-122"/>
                </a:endParaRPr>
              </a:p>
            </p:txBody>
          </p:sp>
        </p:grpSp>
        <p:sp>
          <p:nvSpPr>
            <p:cNvPr id="16" name="内容_管理_书"/>
            <p:cNvSpPr>
              <a:spLocks noChangeAspect="1"/>
            </p:cNvSpPr>
            <p:nvPr>
              <p:custDataLst>
                <p:tags r:id="rId21"/>
              </p:custDataLst>
            </p:nvPr>
          </p:nvSpPr>
          <p:spPr bwMode="auto">
            <a:xfrm>
              <a:off x="3244" y="511"/>
              <a:ext cx="572" cy="572"/>
            </a:xfrm>
            <a:custGeom>
              <a:avLst/>
              <a:gdLst>
                <a:gd name="T0" fmla="*/ 1457935 w 3279"/>
                <a:gd name="T1" fmla="*/ 1800397 h 3279"/>
                <a:gd name="T2" fmla="*/ 336911 w 3279"/>
                <a:gd name="T3" fmla="*/ 1800397 h 3279"/>
                <a:gd name="T4" fmla="*/ 0 w 3279"/>
                <a:gd name="T5" fmla="*/ 1458876 h 3279"/>
                <a:gd name="T6" fmla="*/ 0 w 3279"/>
                <a:gd name="T7" fmla="*/ 0 h 3279"/>
                <a:gd name="T8" fmla="*/ 1332828 w 3279"/>
                <a:gd name="T9" fmla="*/ 0 h 3279"/>
                <a:gd name="T10" fmla="*/ 1332828 w 3279"/>
                <a:gd name="T11" fmla="*/ 107618 h 3279"/>
                <a:gd name="T12" fmla="*/ 1584139 w 3279"/>
                <a:gd name="T13" fmla="*/ 107618 h 3279"/>
                <a:gd name="T14" fmla="*/ 1584139 w 3279"/>
                <a:gd name="T15" fmla="*/ 107618 h 3279"/>
                <a:gd name="T16" fmla="*/ 1584139 w 3279"/>
                <a:gd name="T17" fmla="*/ 215235 h 3279"/>
                <a:gd name="T18" fmla="*/ 1682359 w 3279"/>
                <a:gd name="T19" fmla="*/ 215235 h 3279"/>
                <a:gd name="T20" fmla="*/ 1799235 w 3279"/>
                <a:gd name="T21" fmla="*/ 215235 h 3279"/>
                <a:gd name="T22" fmla="*/ 1799235 w 3279"/>
                <a:gd name="T23" fmla="*/ 1458876 h 3279"/>
                <a:gd name="T24" fmla="*/ 1457935 w 3279"/>
                <a:gd name="T25" fmla="*/ 1800397 h 3279"/>
                <a:gd name="T26" fmla="*/ 1189064 w 3279"/>
                <a:gd name="T27" fmla="*/ 143307 h 3279"/>
                <a:gd name="T28" fmla="*/ 143763 w 3279"/>
                <a:gd name="T29" fmla="*/ 143307 h 3279"/>
                <a:gd name="T30" fmla="*/ 143763 w 3279"/>
                <a:gd name="T31" fmla="*/ 1495115 h 3279"/>
                <a:gd name="T32" fmla="*/ 264480 w 3279"/>
                <a:gd name="T33" fmla="*/ 1620851 h 3279"/>
                <a:gd name="T34" fmla="*/ 1189064 w 3279"/>
                <a:gd name="T35" fmla="*/ 1620851 h 3279"/>
                <a:gd name="T36" fmla="*/ 1189064 w 3279"/>
                <a:gd name="T37" fmla="*/ 143307 h 3279"/>
                <a:gd name="T38" fmla="*/ 1687297 w 3279"/>
                <a:gd name="T39" fmla="*/ 322303 h 3279"/>
                <a:gd name="T40" fmla="*/ 1584139 w 3279"/>
                <a:gd name="T41" fmla="*/ 322303 h 3279"/>
                <a:gd name="T42" fmla="*/ 1584139 w 3279"/>
                <a:gd name="T43" fmla="*/ 1402871 h 3279"/>
                <a:gd name="T44" fmla="*/ 1514452 w 3279"/>
                <a:gd name="T45" fmla="*/ 1458876 h 3279"/>
                <a:gd name="T46" fmla="*/ 1440376 w 3279"/>
                <a:gd name="T47" fmla="*/ 1402871 h 3279"/>
                <a:gd name="T48" fmla="*/ 1440376 w 3279"/>
                <a:gd name="T49" fmla="*/ 215235 h 3279"/>
                <a:gd name="T50" fmla="*/ 1332828 w 3279"/>
                <a:gd name="T51" fmla="*/ 215235 h 3279"/>
                <a:gd name="T52" fmla="*/ 1332828 w 3279"/>
                <a:gd name="T53" fmla="*/ 1456680 h 3279"/>
                <a:gd name="T54" fmla="*/ 1514452 w 3279"/>
                <a:gd name="T55" fmla="*/ 1625244 h 3279"/>
                <a:gd name="T56" fmla="*/ 1687297 w 3279"/>
                <a:gd name="T57" fmla="*/ 1456680 h 3279"/>
                <a:gd name="T58" fmla="*/ 1687297 w 3279"/>
                <a:gd name="T59" fmla="*/ 322303 h 3279"/>
                <a:gd name="T60" fmla="*/ 323193 w 3279"/>
                <a:gd name="T61" fmla="*/ 1333139 h 3279"/>
                <a:gd name="T62" fmla="*/ 686442 w 3279"/>
                <a:gd name="T63" fmla="*/ 1333139 h 3279"/>
                <a:gd name="T64" fmla="*/ 686442 w 3279"/>
                <a:gd name="T65" fmla="*/ 1440757 h 3279"/>
                <a:gd name="T66" fmla="*/ 323193 w 3279"/>
                <a:gd name="T67" fmla="*/ 1440757 h 3279"/>
                <a:gd name="T68" fmla="*/ 323193 w 3279"/>
                <a:gd name="T69" fmla="*/ 1333139 h 3279"/>
                <a:gd name="T70" fmla="*/ 323193 w 3279"/>
                <a:gd name="T71" fmla="*/ 1113512 h 3279"/>
                <a:gd name="T72" fmla="*/ 789600 w 3279"/>
                <a:gd name="T73" fmla="*/ 1113512 h 3279"/>
                <a:gd name="T74" fmla="*/ 789600 w 3279"/>
                <a:gd name="T75" fmla="*/ 1225522 h 3279"/>
                <a:gd name="T76" fmla="*/ 323193 w 3279"/>
                <a:gd name="T77" fmla="*/ 1225522 h 3279"/>
                <a:gd name="T78" fmla="*/ 323193 w 3279"/>
                <a:gd name="T79" fmla="*/ 1113512 h 3279"/>
                <a:gd name="T80" fmla="*/ 1009635 w 3279"/>
                <a:gd name="T81" fmla="*/ 1225522 h 3279"/>
                <a:gd name="T82" fmla="*/ 897697 w 3279"/>
                <a:gd name="T83" fmla="*/ 1225522 h 3279"/>
                <a:gd name="T84" fmla="*/ 897697 w 3279"/>
                <a:gd name="T85" fmla="*/ 1113512 h 3279"/>
                <a:gd name="T86" fmla="*/ 1009635 w 3279"/>
                <a:gd name="T87" fmla="*/ 1113512 h 3279"/>
                <a:gd name="T88" fmla="*/ 1009635 w 3279"/>
                <a:gd name="T89" fmla="*/ 1225522 h 3279"/>
                <a:gd name="T90" fmla="*/ 789600 w 3279"/>
                <a:gd name="T91" fmla="*/ 897728 h 3279"/>
                <a:gd name="T92" fmla="*/ 1009635 w 3279"/>
                <a:gd name="T93" fmla="*/ 897728 h 3279"/>
                <a:gd name="T94" fmla="*/ 1009635 w 3279"/>
                <a:gd name="T95" fmla="*/ 1010287 h 3279"/>
                <a:gd name="T96" fmla="*/ 789600 w 3279"/>
                <a:gd name="T97" fmla="*/ 1010287 h 3279"/>
                <a:gd name="T98" fmla="*/ 789600 w 3279"/>
                <a:gd name="T99" fmla="*/ 897728 h 3279"/>
                <a:gd name="T100" fmla="*/ 323193 w 3279"/>
                <a:gd name="T101" fmla="*/ 327794 h 3279"/>
                <a:gd name="T102" fmla="*/ 1009635 w 3279"/>
                <a:gd name="T103" fmla="*/ 327794 h 3279"/>
                <a:gd name="T104" fmla="*/ 1009635 w 3279"/>
                <a:gd name="T105" fmla="*/ 790110 h 3279"/>
                <a:gd name="T106" fmla="*/ 323193 w 3279"/>
                <a:gd name="T107" fmla="*/ 790110 h 3279"/>
                <a:gd name="T108" fmla="*/ 323193 w 3279"/>
                <a:gd name="T109" fmla="*/ 327794 h 3279"/>
                <a:gd name="T110" fmla="*/ 682052 w 3279"/>
                <a:gd name="T111" fmla="*/ 1010287 h 3279"/>
                <a:gd name="T112" fmla="*/ 323193 w 3279"/>
                <a:gd name="T113" fmla="*/ 1010287 h 3279"/>
                <a:gd name="T114" fmla="*/ 323193 w 3279"/>
                <a:gd name="T115" fmla="*/ 897728 h 3279"/>
                <a:gd name="T116" fmla="*/ 682052 w 3279"/>
                <a:gd name="T117" fmla="*/ 897728 h 3279"/>
                <a:gd name="T118" fmla="*/ 682052 w 3279"/>
                <a:gd name="T119" fmla="*/ 1010287 h 327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79" h="3279">
                  <a:moveTo>
                    <a:pt x="2657" y="3279"/>
                  </a:moveTo>
                  <a:cubicBezTo>
                    <a:pt x="614" y="3279"/>
                    <a:pt x="614" y="3279"/>
                    <a:pt x="614" y="3279"/>
                  </a:cubicBezTo>
                  <a:cubicBezTo>
                    <a:pt x="275" y="3279"/>
                    <a:pt x="0" y="2996"/>
                    <a:pt x="0" y="2657"/>
                  </a:cubicBezTo>
                  <a:cubicBezTo>
                    <a:pt x="0" y="0"/>
                    <a:pt x="0" y="0"/>
                    <a:pt x="0" y="0"/>
                  </a:cubicBezTo>
                  <a:cubicBezTo>
                    <a:pt x="2429" y="0"/>
                    <a:pt x="2429" y="0"/>
                    <a:pt x="2429" y="0"/>
                  </a:cubicBezTo>
                  <a:cubicBezTo>
                    <a:pt x="2429" y="196"/>
                    <a:pt x="2429" y="196"/>
                    <a:pt x="2429" y="196"/>
                  </a:cubicBezTo>
                  <a:cubicBezTo>
                    <a:pt x="2887" y="196"/>
                    <a:pt x="2887" y="196"/>
                    <a:pt x="2887" y="196"/>
                  </a:cubicBezTo>
                  <a:cubicBezTo>
                    <a:pt x="2887" y="196"/>
                    <a:pt x="2887" y="196"/>
                    <a:pt x="2887" y="196"/>
                  </a:cubicBezTo>
                  <a:cubicBezTo>
                    <a:pt x="2887" y="392"/>
                    <a:pt x="2887" y="392"/>
                    <a:pt x="2887" y="392"/>
                  </a:cubicBezTo>
                  <a:cubicBezTo>
                    <a:pt x="3066" y="392"/>
                    <a:pt x="3066" y="392"/>
                    <a:pt x="3066" y="392"/>
                  </a:cubicBezTo>
                  <a:cubicBezTo>
                    <a:pt x="3279" y="392"/>
                    <a:pt x="3279" y="392"/>
                    <a:pt x="3279" y="392"/>
                  </a:cubicBezTo>
                  <a:cubicBezTo>
                    <a:pt x="3279" y="2657"/>
                    <a:pt x="3279" y="2657"/>
                    <a:pt x="3279" y="2657"/>
                  </a:cubicBezTo>
                  <a:cubicBezTo>
                    <a:pt x="3279" y="2996"/>
                    <a:pt x="2996" y="3279"/>
                    <a:pt x="2657" y="3279"/>
                  </a:cubicBezTo>
                  <a:close/>
                  <a:moveTo>
                    <a:pt x="2167" y="261"/>
                  </a:moveTo>
                  <a:cubicBezTo>
                    <a:pt x="262" y="261"/>
                    <a:pt x="262" y="261"/>
                    <a:pt x="262" y="261"/>
                  </a:cubicBezTo>
                  <a:cubicBezTo>
                    <a:pt x="262" y="2723"/>
                    <a:pt x="262" y="2723"/>
                    <a:pt x="262" y="2723"/>
                  </a:cubicBezTo>
                  <a:cubicBezTo>
                    <a:pt x="262" y="2836"/>
                    <a:pt x="370" y="2952"/>
                    <a:pt x="482" y="2952"/>
                  </a:cubicBezTo>
                  <a:cubicBezTo>
                    <a:pt x="2167" y="2952"/>
                    <a:pt x="2167" y="2952"/>
                    <a:pt x="2167" y="2952"/>
                  </a:cubicBezTo>
                  <a:lnTo>
                    <a:pt x="2167" y="261"/>
                  </a:lnTo>
                  <a:close/>
                  <a:moveTo>
                    <a:pt x="3075" y="587"/>
                  </a:moveTo>
                  <a:cubicBezTo>
                    <a:pt x="2887" y="587"/>
                    <a:pt x="2887" y="587"/>
                    <a:pt x="2887" y="587"/>
                  </a:cubicBezTo>
                  <a:cubicBezTo>
                    <a:pt x="2887" y="2555"/>
                    <a:pt x="2887" y="2555"/>
                    <a:pt x="2887" y="2555"/>
                  </a:cubicBezTo>
                  <a:cubicBezTo>
                    <a:pt x="2887" y="2611"/>
                    <a:pt x="2816" y="2657"/>
                    <a:pt x="2760" y="2657"/>
                  </a:cubicBezTo>
                  <a:cubicBezTo>
                    <a:pt x="2703" y="2657"/>
                    <a:pt x="2625" y="2611"/>
                    <a:pt x="2625" y="2555"/>
                  </a:cubicBezTo>
                  <a:cubicBezTo>
                    <a:pt x="2625" y="392"/>
                    <a:pt x="2625" y="392"/>
                    <a:pt x="2625" y="392"/>
                  </a:cubicBezTo>
                  <a:cubicBezTo>
                    <a:pt x="2429" y="392"/>
                    <a:pt x="2429" y="392"/>
                    <a:pt x="2429" y="392"/>
                  </a:cubicBezTo>
                  <a:cubicBezTo>
                    <a:pt x="2429" y="2653"/>
                    <a:pt x="2429" y="2653"/>
                    <a:pt x="2429" y="2653"/>
                  </a:cubicBezTo>
                  <a:cubicBezTo>
                    <a:pt x="2429" y="2823"/>
                    <a:pt x="2590" y="2960"/>
                    <a:pt x="2760" y="2960"/>
                  </a:cubicBezTo>
                  <a:cubicBezTo>
                    <a:pt x="2929" y="2960"/>
                    <a:pt x="3075" y="2823"/>
                    <a:pt x="3075" y="2653"/>
                  </a:cubicBezTo>
                  <a:lnTo>
                    <a:pt x="3075" y="587"/>
                  </a:lnTo>
                  <a:close/>
                  <a:moveTo>
                    <a:pt x="589" y="2428"/>
                  </a:moveTo>
                  <a:cubicBezTo>
                    <a:pt x="1251" y="2428"/>
                    <a:pt x="1251" y="2428"/>
                    <a:pt x="1251" y="2428"/>
                  </a:cubicBezTo>
                  <a:cubicBezTo>
                    <a:pt x="1251" y="2624"/>
                    <a:pt x="1251" y="2624"/>
                    <a:pt x="1251" y="2624"/>
                  </a:cubicBezTo>
                  <a:cubicBezTo>
                    <a:pt x="589" y="2624"/>
                    <a:pt x="589" y="2624"/>
                    <a:pt x="589" y="2624"/>
                  </a:cubicBezTo>
                  <a:lnTo>
                    <a:pt x="589" y="2428"/>
                  </a:lnTo>
                  <a:close/>
                  <a:moveTo>
                    <a:pt x="589" y="2028"/>
                  </a:moveTo>
                  <a:cubicBezTo>
                    <a:pt x="1439" y="2028"/>
                    <a:pt x="1439" y="2028"/>
                    <a:pt x="1439" y="2028"/>
                  </a:cubicBezTo>
                  <a:cubicBezTo>
                    <a:pt x="1439" y="2232"/>
                    <a:pt x="1439" y="2232"/>
                    <a:pt x="1439" y="2232"/>
                  </a:cubicBezTo>
                  <a:cubicBezTo>
                    <a:pt x="589" y="2232"/>
                    <a:pt x="589" y="2232"/>
                    <a:pt x="589" y="2232"/>
                  </a:cubicBezTo>
                  <a:lnTo>
                    <a:pt x="589" y="2028"/>
                  </a:lnTo>
                  <a:close/>
                  <a:moveTo>
                    <a:pt x="1840" y="2232"/>
                  </a:moveTo>
                  <a:cubicBezTo>
                    <a:pt x="1636" y="2232"/>
                    <a:pt x="1636" y="2232"/>
                    <a:pt x="1636" y="2232"/>
                  </a:cubicBezTo>
                  <a:cubicBezTo>
                    <a:pt x="1636" y="2028"/>
                    <a:pt x="1636" y="2028"/>
                    <a:pt x="1636" y="2028"/>
                  </a:cubicBezTo>
                  <a:cubicBezTo>
                    <a:pt x="1840" y="2028"/>
                    <a:pt x="1840" y="2028"/>
                    <a:pt x="1840" y="2028"/>
                  </a:cubicBezTo>
                  <a:lnTo>
                    <a:pt x="1840" y="2232"/>
                  </a:lnTo>
                  <a:close/>
                  <a:moveTo>
                    <a:pt x="1439" y="1635"/>
                  </a:moveTo>
                  <a:cubicBezTo>
                    <a:pt x="1840" y="1635"/>
                    <a:pt x="1840" y="1635"/>
                    <a:pt x="1840" y="1635"/>
                  </a:cubicBezTo>
                  <a:cubicBezTo>
                    <a:pt x="1840" y="1840"/>
                    <a:pt x="1840" y="1840"/>
                    <a:pt x="1840" y="1840"/>
                  </a:cubicBezTo>
                  <a:cubicBezTo>
                    <a:pt x="1439" y="1840"/>
                    <a:pt x="1439" y="1840"/>
                    <a:pt x="1439" y="1840"/>
                  </a:cubicBezTo>
                  <a:lnTo>
                    <a:pt x="1439" y="1635"/>
                  </a:lnTo>
                  <a:close/>
                  <a:moveTo>
                    <a:pt x="589" y="597"/>
                  </a:moveTo>
                  <a:cubicBezTo>
                    <a:pt x="1840" y="597"/>
                    <a:pt x="1840" y="597"/>
                    <a:pt x="1840" y="597"/>
                  </a:cubicBezTo>
                  <a:cubicBezTo>
                    <a:pt x="1840" y="1439"/>
                    <a:pt x="1840" y="1439"/>
                    <a:pt x="1840" y="1439"/>
                  </a:cubicBezTo>
                  <a:cubicBezTo>
                    <a:pt x="589" y="1439"/>
                    <a:pt x="589" y="1439"/>
                    <a:pt x="589" y="1439"/>
                  </a:cubicBezTo>
                  <a:lnTo>
                    <a:pt x="589" y="597"/>
                  </a:lnTo>
                  <a:close/>
                  <a:moveTo>
                    <a:pt x="1243" y="1840"/>
                  </a:moveTo>
                  <a:cubicBezTo>
                    <a:pt x="589" y="1840"/>
                    <a:pt x="589" y="1840"/>
                    <a:pt x="589" y="1840"/>
                  </a:cubicBezTo>
                  <a:cubicBezTo>
                    <a:pt x="589" y="1635"/>
                    <a:pt x="589" y="1635"/>
                    <a:pt x="589" y="1635"/>
                  </a:cubicBezTo>
                  <a:cubicBezTo>
                    <a:pt x="1243" y="1635"/>
                    <a:pt x="1243" y="1635"/>
                    <a:pt x="1243" y="1635"/>
                  </a:cubicBezTo>
                  <a:lnTo>
                    <a:pt x="1243" y="1840"/>
                  </a:ln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6" name="内容_公告_纸_报纸_文档_文章_小说"/>
            <p:cNvGrpSpPr>
              <a:grpSpLocks noChangeAspect="1"/>
            </p:cNvGrpSpPr>
            <p:nvPr>
              <p:custDataLst>
                <p:tags r:id="rId22"/>
              </p:custDataLst>
            </p:nvPr>
          </p:nvGrpSpPr>
          <p:grpSpPr>
            <a:xfrm>
              <a:off x="12475" y="504"/>
              <a:ext cx="572" cy="572"/>
              <a:chOff x="10665768" y="30954018"/>
              <a:chExt cx="1526977" cy="1526977"/>
            </a:xfrm>
            <a:solidFill>
              <a:schemeClr val="accent3"/>
            </a:solidFill>
          </p:grpSpPr>
          <p:sp>
            <p:nvSpPr>
              <p:cNvPr id="27" name="PA-任意多边形: 形状 1007"/>
              <p:cNvSpPr/>
              <p:nvPr>
                <p:custDataLst>
                  <p:tags r:id="rId23"/>
                </p:custDataLst>
              </p:nvPr>
            </p:nvSpPr>
            <p:spPr>
              <a:xfrm>
                <a:off x="11383119" y="31317158"/>
                <a:ext cx="92273" cy="92273"/>
              </a:xfrm>
              <a:custGeom>
                <a:avLst/>
                <a:gdLst>
                  <a:gd name="connsiteX0" fmla="*/ 91529 w 92273"/>
                  <a:gd name="connsiteY0" fmla="*/ 46881 h 92273"/>
                  <a:gd name="connsiteX1" fmla="*/ 46881 w 92273"/>
                  <a:gd name="connsiteY1" fmla="*/ 91529 h 92273"/>
                  <a:gd name="connsiteX2" fmla="*/ 2232 w 92273"/>
                  <a:gd name="connsiteY2" fmla="*/ 46881 h 92273"/>
                  <a:gd name="connsiteX3" fmla="*/ 46881 w 92273"/>
                  <a:gd name="connsiteY3" fmla="*/ 2232 h 92273"/>
                  <a:gd name="connsiteX4" fmla="*/ 91529 w 92273"/>
                  <a:gd name="connsiteY4" fmla="*/ 46881 h 92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273" h="92273">
                    <a:moveTo>
                      <a:pt x="91529" y="46881"/>
                    </a:moveTo>
                    <a:cubicBezTo>
                      <a:pt x="91529" y="71540"/>
                      <a:pt x="71540" y="91529"/>
                      <a:pt x="46881" y="91529"/>
                    </a:cubicBezTo>
                    <a:cubicBezTo>
                      <a:pt x="22222" y="91529"/>
                      <a:pt x="2232" y="71540"/>
                      <a:pt x="2232" y="46881"/>
                    </a:cubicBezTo>
                    <a:cubicBezTo>
                      <a:pt x="2232" y="22222"/>
                      <a:pt x="22222" y="2232"/>
                      <a:pt x="46881" y="2232"/>
                    </a:cubicBezTo>
                    <a:cubicBezTo>
                      <a:pt x="71540" y="2232"/>
                      <a:pt x="91529" y="22222"/>
                      <a:pt x="91529" y="46881"/>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b="1">
                  <a:latin typeface="微软雅黑" panose="020B0503020204020204" pitchFamily="34" charset="-122"/>
                  <a:ea typeface="微软雅黑" panose="020B0503020204020204" pitchFamily="34" charset="-122"/>
                </a:endParaRPr>
              </a:p>
            </p:txBody>
          </p:sp>
          <p:sp>
            <p:nvSpPr>
              <p:cNvPr id="28" name="PA-任意多边形: 形状 1008"/>
              <p:cNvSpPr/>
              <p:nvPr>
                <p:custDataLst>
                  <p:tags r:id="rId24"/>
                </p:custDataLst>
              </p:nvPr>
            </p:nvSpPr>
            <p:spPr>
              <a:xfrm>
                <a:off x="11743283" y="32031533"/>
                <a:ext cx="92273" cy="92273"/>
              </a:xfrm>
              <a:custGeom>
                <a:avLst/>
                <a:gdLst>
                  <a:gd name="connsiteX0" fmla="*/ 91529 w 92273"/>
                  <a:gd name="connsiteY0" fmla="*/ 46881 h 92273"/>
                  <a:gd name="connsiteX1" fmla="*/ 46881 w 92273"/>
                  <a:gd name="connsiteY1" fmla="*/ 91529 h 92273"/>
                  <a:gd name="connsiteX2" fmla="*/ 2232 w 92273"/>
                  <a:gd name="connsiteY2" fmla="*/ 46881 h 92273"/>
                  <a:gd name="connsiteX3" fmla="*/ 46881 w 92273"/>
                  <a:gd name="connsiteY3" fmla="*/ 2232 h 92273"/>
                  <a:gd name="connsiteX4" fmla="*/ 91529 w 92273"/>
                  <a:gd name="connsiteY4" fmla="*/ 46881 h 92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273" h="92273">
                    <a:moveTo>
                      <a:pt x="91529" y="46881"/>
                    </a:moveTo>
                    <a:cubicBezTo>
                      <a:pt x="91529" y="71540"/>
                      <a:pt x="71540" y="91529"/>
                      <a:pt x="46881" y="91529"/>
                    </a:cubicBezTo>
                    <a:cubicBezTo>
                      <a:pt x="22222" y="91529"/>
                      <a:pt x="2232" y="71540"/>
                      <a:pt x="2232" y="46881"/>
                    </a:cubicBezTo>
                    <a:cubicBezTo>
                      <a:pt x="2232" y="22222"/>
                      <a:pt x="22222" y="2232"/>
                      <a:pt x="46881" y="2232"/>
                    </a:cubicBezTo>
                    <a:cubicBezTo>
                      <a:pt x="71540" y="2232"/>
                      <a:pt x="91529" y="22222"/>
                      <a:pt x="91529" y="46881"/>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b="1">
                  <a:latin typeface="微软雅黑" panose="020B0503020204020204" pitchFamily="34" charset="-122"/>
                  <a:ea typeface="微软雅黑" panose="020B0503020204020204" pitchFamily="34" charset="-122"/>
                </a:endParaRPr>
              </a:p>
            </p:txBody>
          </p:sp>
          <p:sp>
            <p:nvSpPr>
              <p:cNvPr id="29" name="PA-任意多边形: 形状 1009"/>
              <p:cNvSpPr/>
              <p:nvPr>
                <p:custDataLst>
                  <p:tags r:id="rId25"/>
                </p:custDataLst>
              </p:nvPr>
            </p:nvSpPr>
            <p:spPr>
              <a:xfrm>
                <a:off x="10665768" y="30954018"/>
                <a:ext cx="1526977" cy="1526977"/>
              </a:xfrm>
              <a:custGeom>
                <a:avLst/>
                <a:gdLst>
                  <a:gd name="connsiteX0" fmla="*/ 1481584 w 1526976"/>
                  <a:gd name="connsiteY0" fmla="*/ 1258342 h 1526976"/>
                  <a:gd name="connsiteX1" fmla="*/ 1436936 w 1526976"/>
                  <a:gd name="connsiteY1" fmla="*/ 1258342 h 1526976"/>
                  <a:gd name="connsiteX2" fmla="*/ 1436936 w 1526976"/>
                  <a:gd name="connsiteY2" fmla="*/ 225475 h 1526976"/>
                  <a:gd name="connsiteX3" fmla="*/ 1392287 w 1526976"/>
                  <a:gd name="connsiteY3" fmla="*/ 180826 h 1526976"/>
                  <a:gd name="connsiteX4" fmla="*/ 1258342 w 1526976"/>
                  <a:gd name="connsiteY4" fmla="*/ 180826 h 1526976"/>
                  <a:gd name="connsiteX5" fmla="*/ 1258342 w 1526976"/>
                  <a:gd name="connsiteY5" fmla="*/ 46881 h 1526976"/>
                  <a:gd name="connsiteX6" fmla="*/ 1213693 w 1526976"/>
                  <a:gd name="connsiteY6" fmla="*/ 2232 h 1526976"/>
                  <a:gd name="connsiteX7" fmla="*/ 46881 w 1526976"/>
                  <a:gd name="connsiteY7" fmla="*/ 2232 h 1526976"/>
                  <a:gd name="connsiteX8" fmla="*/ 2232 w 1526976"/>
                  <a:gd name="connsiteY8" fmla="*/ 46881 h 1526976"/>
                  <a:gd name="connsiteX9" fmla="*/ 2232 w 1526976"/>
                  <a:gd name="connsiteY9" fmla="*/ 1302990 h 1526976"/>
                  <a:gd name="connsiteX10" fmla="*/ 46881 w 1526976"/>
                  <a:gd name="connsiteY10" fmla="*/ 1347639 h 1526976"/>
                  <a:gd name="connsiteX11" fmla="*/ 180826 w 1526976"/>
                  <a:gd name="connsiteY11" fmla="*/ 1347639 h 1526976"/>
                  <a:gd name="connsiteX12" fmla="*/ 359420 w 1526976"/>
                  <a:gd name="connsiteY12" fmla="*/ 1526232 h 1526976"/>
                  <a:gd name="connsiteX13" fmla="*/ 1347639 w 1526976"/>
                  <a:gd name="connsiteY13" fmla="*/ 1526232 h 1526976"/>
                  <a:gd name="connsiteX14" fmla="*/ 1526232 w 1526976"/>
                  <a:gd name="connsiteY14" fmla="*/ 1347639 h 1526976"/>
                  <a:gd name="connsiteX15" fmla="*/ 1526232 w 1526976"/>
                  <a:gd name="connsiteY15" fmla="*/ 1302990 h 1526976"/>
                  <a:gd name="connsiteX16" fmla="*/ 1481584 w 1526976"/>
                  <a:gd name="connsiteY16" fmla="*/ 1258342 h 1526976"/>
                  <a:gd name="connsiteX17" fmla="*/ 225475 w 1526976"/>
                  <a:gd name="connsiteY17" fmla="*/ 180826 h 1526976"/>
                  <a:gd name="connsiteX18" fmla="*/ 180826 w 1526976"/>
                  <a:gd name="connsiteY18" fmla="*/ 225475 h 1526976"/>
                  <a:gd name="connsiteX19" fmla="*/ 180826 w 1526976"/>
                  <a:gd name="connsiteY19" fmla="*/ 1258342 h 1526976"/>
                  <a:gd name="connsiteX20" fmla="*/ 91529 w 1526976"/>
                  <a:gd name="connsiteY20" fmla="*/ 1258342 h 1526976"/>
                  <a:gd name="connsiteX21" fmla="*/ 91529 w 1526976"/>
                  <a:gd name="connsiteY21" fmla="*/ 91529 h 1526976"/>
                  <a:gd name="connsiteX22" fmla="*/ 1169045 w 1526976"/>
                  <a:gd name="connsiteY22" fmla="*/ 91529 h 1526976"/>
                  <a:gd name="connsiteX23" fmla="*/ 1169045 w 1526976"/>
                  <a:gd name="connsiteY23" fmla="*/ 180826 h 1526976"/>
                  <a:gd name="connsiteX24" fmla="*/ 225475 w 1526976"/>
                  <a:gd name="connsiteY24" fmla="*/ 180826 h 1526976"/>
                  <a:gd name="connsiteX25" fmla="*/ 475985 w 1526976"/>
                  <a:gd name="connsiteY25" fmla="*/ 1261851 h 1526976"/>
                  <a:gd name="connsiteX26" fmla="*/ 448717 w 1526976"/>
                  <a:gd name="connsiteY26" fmla="*/ 1302990 h 1526976"/>
                  <a:gd name="connsiteX27" fmla="*/ 448717 w 1526976"/>
                  <a:gd name="connsiteY27" fmla="*/ 1347639 h 1526976"/>
                  <a:gd name="connsiteX28" fmla="*/ 359420 w 1526976"/>
                  <a:gd name="connsiteY28" fmla="*/ 1436936 h 1526976"/>
                  <a:gd name="connsiteX29" fmla="*/ 270123 w 1526976"/>
                  <a:gd name="connsiteY29" fmla="*/ 1347639 h 1526976"/>
                  <a:gd name="connsiteX30" fmla="*/ 270123 w 1526976"/>
                  <a:gd name="connsiteY30" fmla="*/ 270123 h 1526976"/>
                  <a:gd name="connsiteX31" fmla="*/ 1347639 w 1526976"/>
                  <a:gd name="connsiteY31" fmla="*/ 270123 h 1526976"/>
                  <a:gd name="connsiteX32" fmla="*/ 1347639 w 1526976"/>
                  <a:gd name="connsiteY32" fmla="*/ 1258342 h 1526976"/>
                  <a:gd name="connsiteX33" fmla="*/ 493365 w 1526976"/>
                  <a:gd name="connsiteY33" fmla="*/ 1258342 h 1526976"/>
                  <a:gd name="connsiteX34" fmla="*/ 475985 w 1526976"/>
                  <a:gd name="connsiteY34" fmla="*/ 1261851 h 1526976"/>
                  <a:gd name="connsiteX35" fmla="*/ 1347639 w 1526976"/>
                  <a:gd name="connsiteY35" fmla="*/ 1436936 h 1526976"/>
                  <a:gd name="connsiteX36" fmla="*/ 513987 w 1526976"/>
                  <a:gd name="connsiteY36" fmla="*/ 1436936 h 1526976"/>
                  <a:gd name="connsiteX37" fmla="*/ 538014 w 1526976"/>
                  <a:gd name="connsiteY37" fmla="*/ 1347341 h 1526976"/>
                  <a:gd name="connsiteX38" fmla="*/ 1436936 w 1526976"/>
                  <a:gd name="connsiteY38" fmla="*/ 1347341 h 1526976"/>
                  <a:gd name="connsiteX39" fmla="*/ 1347639 w 1526976"/>
                  <a:gd name="connsiteY39" fmla="*/ 1436936 h 1526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6976" h="1526976">
                    <a:moveTo>
                      <a:pt x="1481584" y="1258342"/>
                    </a:moveTo>
                    <a:lnTo>
                      <a:pt x="1436936" y="1258342"/>
                    </a:lnTo>
                    <a:lnTo>
                      <a:pt x="1436936" y="225475"/>
                    </a:lnTo>
                    <a:cubicBezTo>
                      <a:pt x="1436936" y="200817"/>
                      <a:pt x="1416945" y="180826"/>
                      <a:pt x="1392287" y="180826"/>
                    </a:cubicBezTo>
                    <a:lnTo>
                      <a:pt x="1258342" y="180826"/>
                    </a:lnTo>
                    <a:lnTo>
                      <a:pt x="1258342" y="46881"/>
                    </a:lnTo>
                    <a:cubicBezTo>
                      <a:pt x="1258342" y="22223"/>
                      <a:pt x="1238351" y="2232"/>
                      <a:pt x="1213693" y="2232"/>
                    </a:cubicBezTo>
                    <a:lnTo>
                      <a:pt x="46881" y="2232"/>
                    </a:lnTo>
                    <a:cubicBezTo>
                      <a:pt x="22223" y="2232"/>
                      <a:pt x="2232" y="22223"/>
                      <a:pt x="2232" y="46881"/>
                    </a:cubicBezTo>
                    <a:lnTo>
                      <a:pt x="2232" y="1302990"/>
                    </a:lnTo>
                    <a:cubicBezTo>
                      <a:pt x="2232" y="1327648"/>
                      <a:pt x="22223" y="1347639"/>
                      <a:pt x="46881" y="1347639"/>
                    </a:cubicBezTo>
                    <a:lnTo>
                      <a:pt x="180826" y="1347639"/>
                    </a:lnTo>
                    <a:cubicBezTo>
                      <a:pt x="180826" y="1446115"/>
                      <a:pt x="260943" y="1526232"/>
                      <a:pt x="359420" y="1526232"/>
                    </a:cubicBezTo>
                    <a:lnTo>
                      <a:pt x="1347639" y="1526232"/>
                    </a:lnTo>
                    <a:cubicBezTo>
                      <a:pt x="1446115" y="1526232"/>
                      <a:pt x="1526232" y="1446115"/>
                      <a:pt x="1526232" y="1347639"/>
                    </a:cubicBezTo>
                    <a:lnTo>
                      <a:pt x="1526232" y="1302990"/>
                    </a:lnTo>
                    <a:cubicBezTo>
                      <a:pt x="1526232" y="1278332"/>
                      <a:pt x="1506242" y="1258342"/>
                      <a:pt x="1481584" y="1258342"/>
                    </a:cubicBezTo>
                    <a:close/>
                    <a:moveTo>
                      <a:pt x="225475" y="180826"/>
                    </a:moveTo>
                    <a:cubicBezTo>
                      <a:pt x="200817" y="180826"/>
                      <a:pt x="180826" y="200817"/>
                      <a:pt x="180826" y="225475"/>
                    </a:cubicBezTo>
                    <a:cubicBezTo>
                      <a:pt x="180826" y="246718"/>
                      <a:pt x="180826" y="1236077"/>
                      <a:pt x="180826" y="1258342"/>
                    </a:cubicBezTo>
                    <a:lnTo>
                      <a:pt x="91529" y="1258342"/>
                    </a:lnTo>
                    <a:lnTo>
                      <a:pt x="91529" y="91529"/>
                    </a:lnTo>
                    <a:lnTo>
                      <a:pt x="1169045" y="91529"/>
                    </a:lnTo>
                    <a:lnTo>
                      <a:pt x="1169045" y="180826"/>
                    </a:lnTo>
                    <a:lnTo>
                      <a:pt x="225475" y="180826"/>
                    </a:lnTo>
                    <a:close/>
                    <a:moveTo>
                      <a:pt x="475985" y="1261851"/>
                    </a:moveTo>
                    <a:cubicBezTo>
                      <a:pt x="459962" y="1268629"/>
                      <a:pt x="448717" y="1284497"/>
                      <a:pt x="448717" y="1302990"/>
                    </a:cubicBezTo>
                    <a:lnTo>
                      <a:pt x="448717" y="1347639"/>
                    </a:lnTo>
                    <a:cubicBezTo>
                      <a:pt x="448717" y="1396877"/>
                      <a:pt x="408658" y="1436936"/>
                      <a:pt x="359420" y="1436936"/>
                    </a:cubicBezTo>
                    <a:cubicBezTo>
                      <a:pt x="310182" y="1436936"/>
                      <a:pt x="270123" y="1396877"/>
                      <a:pt x="270123" y="1347639"/>
                    </a:cubicBezTo>
                    <a:cubicBezTo>
                      <a:pt x="270123" y="1339144"/>
                      <a:pt x="270123" y="300133"/>
                      <a:pt x="270123" y="270123"/>
                    </a:cubicBezTo>
                    <a:lnTo>
                      <a:pt x="1347639" y="270123"/>
                    </a:lnTo>
                    <a:lnTo>
                      <a:pt x="1347639" y="1258342"/>
                    </a:lnTo>
                    <a:lnTo>
                      <a:pt x="493365" y="1258342"/>
                    </a:lnTo>
                    <a:cubicBezTo>
                      <a:pt x="487201" y="1258342"/>
                      <a:pt x="481328" y="1259592"/>
                      <a:pt x="475985" y="1261851"/>
                    </a:cubicBezTo>
                    <a:close/>
                    <a:moveTo>
                      <a:pt x="1347639" y="1436936"/>
                    </a:moveTo>
                    <a:lnTo>
                      <a:pt x="513987" y="1436936"/>
                    </a:lnTo>
                    <a:cubicBezTo>
                      <a:pt x="529236" y="1410644"/>
                      <a:pt x="538014" y="1379860"/>
                      <a:pt x="538014" y="1347341"/>
                    </a:cubicBezTo>
                    <a:lnTo>
                      <a:pt x="1436936" y="1347341"/>
                    </a:lnTo>
                    <a:cubicBezTo>
                      <a:pt x="1436936" y="1396579"/>
                      <a:pt x="1396877" y="1436936"/>
                      <a:pt x="1347639" y="1436936"/>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b="1">
                  <a:latin typeface="微软雅黑" panose="020B0503020204020204" pitchFamily="34" charset="-122"/>
                  <a:ea typeface="微软雅黑" panose="020B0503020204020204" pitchFamily="34" charset="-122"/>
                </a:endParaRPr>
              </a:p>
            </p:txBody>
          </p:sp>
          <p:sp>
            <p:nvSpPr>
              <p:cNvPr id="7" name="PA-任意多边形: 形状 1010"/>
              <p:cNvSpPr/>
              <p:nvPr>
                <p:custDataLst>
                  <p:tags r:id="rId26"/>
                </p:custDataLst>
              </p:nvPr>
            </p:nvSpPr>
            <p:spPr>
              <a:xfrm>
                <a:off x="11022955" y="31317158"/>
                <a:ext cx="273844" cy="92273"/>
              </a:xfrm>
              <a:custGeom>
                <a:avLst/>
                <a:gdLst>
                  <a:gd name="connsiteX0" fmla="*/ 228451 w 273843"/>
                  <a:gd name="connsiteY0" fmla="*/ 2232 h 92273"/>
                  <a:gd name="connsiteX1" fmla="*/ 46881 w 273843"/>
                  <a:gd name="connsiteY1" fmla="*/ 2232 h 92273"/>
                  <a:gd name="connsiteX2" fmla="*/ 2232 w 273843"/>
                  <a:gd name="connsiteY2" fmla="*/ 46881 h 92273"/>
                  <a:gd name="connsiteX3" fmla="*/ 46881 w 273843"/>
                  <a:gd name="connsiteY3" fmla="*/ 91529 h 92273"/>
                  <a:gd name="connsiteX4" fmla="*/ 228451 w 273843"/>
                  <a:gd name="connsiteY4" fmla="*/ 91529 h 92273"/>
                  <a:gd name="connsiteX5" fmla="*/ 273100 w 273843"/>
                  <a:gd name="connsiteY5" fmla="*/ 46881 h 92273"/>
                  <a:gd name="connsiteX6" fmla="*/ 228451 w 273843"/>
                  <a:gd name="connsiteY6" fmla="*/ 2232 h 9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3843" h="92273">
                    <a:moveTo>
                      <a:pt x="228451" y="2232"/>
                    </a:moveTo>
                    <a:lnTo>
                      <a:pt x="46881" y="2232"/>
                    </a:lnTo>
                    <a:cubicBezTo>
                      <a:pt x="22223" y="2232"/>
                      <a:pt x="2232" y="22223"/>
                      <a:pt x="2232" y="46881"/>
                    </a:cubicBezTo>
                    <a:cubicBezTo>
                      <a:pt x="2232" y="71539"/>
                      <a:pt x="22223" y="91529"/>
                      <a:pt x="46881" y="91529"/>
                    </a:cubicBezTo>
                    <a:lnTo>
                      <a:pt x="228451" y="91529"/>
                    </a:lnTo>
                    <a:cubicBezTo>
                      <a:pt x="253109" y="91529"/>
                      <a:pt x="273100" y="71539"/>
                      <a:pt x="273100" y="46881"/>
                    </a:cubicBezTo>
                    <a:cubicBezTo>
                      <a:pt x="273100" y="22223"/>
                      <a:pt x="253109" y="2232"/>
                      <a:pt x="228451"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b="1">
                  <a:latin typeface="微软雅黑" panose="020B0503020204020204" pitchFamily="34" charset="-122"/>
                  <a:ea typeface="微软雅黑" panose="020B0503020204020204" pitchFamily="34" charset="-122"/>
                </a:endParaRPr>
              </a:p>
            </p:txBody>
          </p:sp>
          <p:sp>
            <p:nvSpPr>
              <p:cNvPr id="8" name="PA-任意多边形: 形状 1011"/>
              <p:cNvSpPr/>
              <p:nvPr>
                <p:custDataLst>
                  <p:tags r:id="rId27"/>
                </p:custDataLst>
              </p:nvPr>
            </p:nvSpPr>
            <p:spPr>
              <a:xfrm>
                <a:off x="11022955" y="31495752"/>
                <a:ext cx="901898" cy="92273"/>
              </a:xfrm>
              <a:custGeom>
                <a:avLst/>
                <a:gdLst>
                  <a:gd name="connsiteX0" fmla="*/ 856506 w 901898"/>
                  <a:gd name="connsiteY0" fmla="*/ 2232 h 92273"/>
                  <a:gd name="connsiteX1" fmla="*/ 46881 w 901898"/>
                  <a:gd name="connsiteY1" fmla="*/ 2232 h 92273"/>
                  <a:gd name="connsiteX2" fmla="*/ 2232 w 901898"/>
                  <a:gd name="connsiteY2" fmla="*/ 46881 h 92273"/>
                  <a:gd name="connsiteX3" fmla="*/ 46881 w 901898"/>
                  <a:gd name="connsiteY3" fmla="*/ 91529 h 92273"/>
                  <a:gd name="connsiteX4" fmla="*/ 856506 w 901898"/>
                  <a:gd name="connsiteY4" fmla="*/ 91529 h 92273"/>
                  <a:gd name="connsiteX5" fmla="*/ 901154 w 901898"/>
                  <a:gd name="connsiteY5" fmla="*/ 46881 h 92273"/>
                  <a:gd name="connsiteX6" fmla="*/ 856506 w 901898"/>
                  <a:gd name="connsiteY6" fmla="*/ 2232 h 9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898" h="92273">
                    <a:moveTo>
                      <a:pt x="856506" y="2232"/>
                    </a:moveTo>
                    <a:lnTo>
                      <a:pt x="46881" y="2232"/>
                    </a:lnTo>
                    <a:cubicBezTo>
                      <a:pt x="22223" y="2232"/>
                      <a:pt x="2232" y="22223"/>
                      <a:pt x="2232" y="46881"/>
                    </a:cubicBezTo>
                    <a:cubicBezTo>
                      <a:pt x="2232" y="71539"/>
                      <a:pt x="22223" y="91529"/>
                      <a:pt x="46881" y="91529"/>
                    </a:cubicBezTo>
                    <a:lnTo>
                      <a:pt x="856506" y="91529"/>
                    </a:lnTo>
                    <a:cubicBezTo>
                      <a:pt x="881164" y="91529"/>
                      <a:pt x="901154" y="71539"/>
                      <a:pt x="901154" y="46881"/>
                    </a:cubicBezTo>
                    <a:cubicBezTo>
                      <a:pt x="901154" y="22223"/>
                      <a:pt x="881164" y="2232"/>
                      <a:pt x="856506"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b="1">
                  <a:latin typeface="微软雅黑" panose="020B0503020204020204" pitchFamily="34" charset="-122"/>
                  <a:ea typeface="微软雅黑" panose="020B0503020204020204" pitchFamily="34" charset="-122"/>
                </a:endParaRPr>
              </a:p>
            </p:txBody>
          </p:sp>
          <p:sp>
            <p:nvSpPr>
              <p:cNvPr id="9" name="PA-任意多边形: 形状 1012"/>
              <p:cNvSpPr/>
              <p:nvPr>
                <p:custDataLst>
                  <p:tags r:id="rId28"/>
                </p:custDataLst>
              </p:nvPr>
            </p:nvSpPr>
            <p:spPr>
              <a:xfrm>
                <a:off x="11022955" y="31674346"/>
                <a:ext cx="901898" cy="92273"/>
              </a:xfrm>
              <a:custGeom>
                <a:avLst/>
                <a:gdLst>
                  <a:gd name="connsiteX0" fmla="*/ 856506 w 901898"/>
                  <a:gd name="connsiteY0" fmla="*/ 2232 h 92273"/>
                  <a:gd name="connsiteX1" fmla="*/ 46881 w 901898"/>
                  <a:gd name="connsiteY1" fmla="*/ 2232 h 92273"/>
                  <a:gd name="connsiteX2" fmla="*/ 2232 w 901898"/>
                  <a:gd name="connsiteY2" fmla="*/ 46881 h 92273"/>
                  <a:gd name="connsiteX3" fmla="*/ 46881 w 901898"/>
                  <a:gd name="connsiteY3" fmla="*/ 91529 h 92273"/>
                  <a:gd name="connsiteX4" fmla="*/ 856506 w 901898"/>
                  <a:gd name="connsiteY4" fmla="*/ 91529 h 92273"/>
                  <a:gd name="connsiteX5" fmla="*/ 901154 w 901898"/>
                  <a:gd name="connsiteY5" fmla="*/ 46881 h 92273"/>
                  <a:gd name="connsiteX6" fmla="*/ 856506 w 901898"/>
                  <a:gd name="connsiteY6" fmla="*/ 2232 h 9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898" h="92273">
                    <a:moveTo>
                      <a:pt x="856506" y="2232"/>
                    </a:moveTo>
                    <a:lnTo>
                      <a:pt x="46881" y="2232"/>
                    </a:lnTo>
                    <a:cubicBezTo>
                      <a:pt x="22223" y="2232"/>
                      <a:pt x="2232" y="22223"/>
                      <a:pt x="2232" y="46881"/>
                    </a:cubicBezTo>
                    <a:cubicBezTo>
                      <a:pt x="2232" y="71539"/>
                      <a:pt x="22223" y="91529"/>
                      <a:pt x="46881" y="91529"/>
                    </a:cubicBezTo>
                    <a:lnTo>
                      <a:pt x="856506" y="91529"/>
                    </a:lnTo>
                    <a:cubicBezTo>
                      <a:pt x="881164" y="91529"/>
                      <a:pt x="901154" y="71539"/>
                      <a:pt x="901154" y="46881"/>
                    </a:cubicBezTo>
                    <a:cubicBezTo>
                      <a:pt x="901154" y="22223"/>
                      <a:pt x="881164" y="2232"/>
                      <a:pt x="856506"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b="1">
                  <a:latin typeface="微软雅黑" panose="020B0503020204020204" pitchFamily="34" charset="-122"/>
                  <a:ea typeface="微软雅黑" panose="020B0503020204020204" pitchFamily="34" charset="-122"/>
                </a:endParaRPr>
              </a:p>
            </p:txBody>
          </p:sp>
          <p:sp>
            <p:nvSpPr>
              <p:cNvPr id="10" name="PA-任意多边形: 形状 1013"/>
              <p:cNvSpPr/>
              <p:nvPr>
                <p:custDataLst>
                  <p:tags r:id="rId29"/>
                </p:custDataLst>
              </p:nvPr>
            </p:nvSpPr>
            <p:spPr>
              <a:xfrm>
                <a:off x="11022955" y="31852939"/>
                <a:ext cx="901898" cy="92273"/>
              </a:xfrm>
              <a:custGeom>
                <a:avLst/>
                <a:gdLst>
                  <a:gd name="connsiteX0" fmla="*/ 856506 w 901898"/>
                  <a:gd name="connsiteY0" fmla="*/ 2232 h 92273"/>
                  <a:gd name="connsiteX1" fmla="*/ 46881 w 901898"/>
                  <a:gd name="connsiteY1" fmla="*/ 2232 h 92273"/>
                  <a:gd name="connsiteX2" fmla="*/ 2232 w 901898"/>
                  <a:gd name="connsiteY2" fmla="*/ 46881 h 92273"/>
                  <a:gd name="connsiteX3" fmla="*/ 46881 w 901898"/>
                  <a:gd name="connsiteY3" fmla="*/ 91529 h 92273"/>
                  <a:gd name="connsiteX4" fmla="*/ 856506 w 901898"/>
                  <a:gd name="connsiteY4" fmla="*/ 91529 h 92273"/>
                  <a:gd name="connsiteX5" fmla="*/ 901154 w 901898"/>
                  <a:gd name="connsiteY5" fmla="*/ 46881 h 92273"/>
                  <a:gd name="connsiteX6" fmla="*/ 856506 w 901898"/>
                  <a:gd name="connsiteY6" fmla="*/ 2232 h 9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898" h="92273">
                    <a:moveTo>
                      <a:pt x="856506" y="2232"/>
                    </a:moveTo>
                    <a:lnTo>
                      <a:pt x="46881" y="2232"/>
                    </a:lnTo>
                    <a:cubicBezTo>
                      <a:pt x="22223" y="2232"/>
                      <a:pt x="2232" y="22223"/>
                      <a:pt x="2232" y="46881"/>
                    </a:cubicBezTo>
                    <a:cubicBezTo>
                      <a:pt x="2232" y="71539"/>
                      <a:pt x="22223" y="91529"/>
                      <a:pt x="46881" y="91529"/>
                    </a:cubicBezTo>
                    <a:lnTo>
                      <a:pt x="856506" y="91529"/>
                    </a:lnTo>
                    <a:cubicBezTo>
                      <a:pt x="881164" y="91529"/>
                      <a:pt x="901154" y="71539"/>
                      <a:pt x="901154" y="46881"/>
                    </a:cubicBezTo>
                    <a:cubicBezTo>
                      <a:pt x="901154" y="22223"/>
                      <a:pt x="881164" y="2232"/>
                      <a:pt x="856506"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b="1">
                  <a:latin typeface="微软雅黑" panose="020B0503020204020204" pitchFamily="34" charset="-122"/>
                  <a:ea typeface="微软雅黑" panose="020B0503020204020204" pitchFamily="34" charset="-122"/>
                </a:endParaRPr>
              </a:p>
            </p:txBody>
          </p:sp>
          <p:sp>
            <p:nvSpPr>
              <p:cNvPr id="11" name="PA-任意多边形: 形状 1014"/>
              <p:cNvSpPr/>
              <p:nvPr>
                <p:custDataLst>
                  <p:tags r:id="rId30"/>
                </p:custDataLst>
              </p:nvPr>
            </p:nvSpPr>
            <p:spPr>
              <a:xfrm>
                <a:off x="11022955" y="32031533"/>
                <a:ext cx="634008" cy="92273"/>
              </a:xfrm>
              <a:custGeom>
                <a:avLst/>
                <a:gdLst>
                  <a:gd name="connsiteX0" fmla="*/ 588615 w 634007"/>
                  <a:gd name="connsiteY0" fmla="*/ 2232 h 92273"/>
                  <a:gd name="connsiteX1" fmla="*/ 46881 w 634007"/>
                  <a:gd name="connsiteY1" fmla="*/ 2232 h 92273"/>
                  <a:gd name="connsiteX2" fmla="*/ 2232 w 634007"/>
                  <a:gd name="connsiteY2" fmla="*/ 46881 h 92273"/>
                  <a:gd name="connsiteX3" fmla="*/ 46881 w 634007"/>
                  <a:gd name="connsiteY3" fmla="*/ 91529 h 92273"/>
                  <a:gd name="connsiteX4" fmla="*/ 588615 w 634007"/>
                  <a:gd name="connsiteY4" fmla="*/ 91529 h 92273"/>
                  <a:gd name="connsiteX5" fmla="*/ 633264 w 634007"/>
                  <a:gd name="connsiteY5" fmla="*/ 46881 h 92273"/>
                  <a:gd name="connsiteX6" fmla="*/ 588615 w 634007"/>
                  <a:gd name="connsiteY6" fmla="*/ 2232 h 9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4007" h="92273">
                    <a:moveTo>
                      <a:pt x="588615" y="2232"/>
                    </a:moveTo>
                    <a:lnTo>
                      <a:pt x="46881" y="2232"/>
                    </a:lnTo>
                    <a:cubicBezTo>
                      <a:pt x="22223" y="2232"/>
                      <a:pt x="2232" y="22223"/>
                      <a:pt x="2232" y="46881"/>
                    </a:cubicBezTo>
                    <a:cubicBezTo>
                      <a:pt x="2232" y="71539"/>
                      <a:pt x="22223" y="91529"/>
                      <a:pt x="46881" y="91529"/>
                    </a:cubicBezTo>
                    <a:lnTo>
                      <a:pt x="588615" y="91529"/>
                    </a:lnTo>
                    <a:cubicBezTo>
                      <a:pt x="613273" y="91529"/>
                      <a:pt x="633264" y="71539"/>
                      <a:pt x="633264" y="46881"/>
                    </a:cubicBezTo>
                    <a:cubicBezTo>
                      <a:pt x="633264" y="22223"/>
                      <a:pt x="613273" y="2232"/>
                      <a:pt x="588615" y="2232"/>
                    </a:cubicBezTo>
                    <a:close/>
                  </a:path>
                </a:pathLst>
              </a:custGeom>
              <a:solidFill>
                <a:srgbClr val="0070C0"/>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b="1">
                  <a:latin typeface="微软雅黑" panose="020B0503020204020204" pitchFamily="34" charset="-122"/>
                  <a:ea typeface="微软雅黑" panose="020B0503020204020204" pitchFamily="34" charset="-122"/>
                </a:endParaRPr>
              </a:p>
            </p:txBody>
          </p:sp>
        </p:grpSp>
        <p:grpSp>
          <p:nvGrpSpPr>
            <p:cNvPr id="36" name="内容_事物_文档_情书"/>
            <p:cNvGrpSpPr>
              <a:grpSpLocks noChangeAspect="1"/>
            </p:cNvGrpSpPr>
            <p:nvPr>
              <p:custDataLst>
                <p:tags r:id="rId31"/>
              </p:custDataLst>
            </p:nvPr>
          </p:nvGrpSpPr>
          <p:grpSpPr>
            <a:xfrm>
              <a:off x="3345" y="5728"/>
              <a:ext cx="433" cy="573"/>
              <a:chOff x="3219069" y="12070773"/>
              <a:chExt cx="1177636" cy="1558636"/>
            </a:xfrm>
            <a:solidFill>
              <a:schemeClr val="accent4"/>
            </a:solidFill>
          </p:grpSpPr>
          <p:sp>
            <p:nvSpPr>
              <p:cNvPr id="37" name="PA-任意多边形: 形状 903"/>
              <p:cNvSpPr/>
              <p:nvPr>
                <p:custDataLst>
                  <p:tags r:id="rId32"/>
                </p:custDataLst>
              </p:nvPr>
            </p:nvSpPr>
            <p:spPr>
              <a:xfrm>
                <a:off x="3583097" y="13049458"/>
                <a:ext cx="450273" cy="415636"/>
              </a:xfrm>
              <a:custGeom>
                <a:avLst/>
                <a:gdLst>
                  <a:gd name="connsiteX0" fmla="*/ 234592 w 450272"/>
                  <a:gd name="connsiteY0" fmla="*/ 61480 h 415636"/>
                  <a:gd name="connsiteX1" fmla="*/ 61826 w 450272"/>
                  <a:gd name="connsiteY1" fmla="*/ 61861 h 415636"/>
                  <a:gd name="connsiteX2" fmla="*/ 61826 w 450272"/>
                  <a:gd name="connsiteY2" fmla="*/ 234973 h 415636"/>
                  <a:gd name="connsiteX3" fmla="*/ 219352 w 450272"/>
                  <a:gd name="connsiteY3" fmla="*/ 391738 h 415636"/>
                  <a:gd name="connsiteX4" fmla="*/ 249797 w 450272"/>
                  <a:gd name="connsiteY4" fmla="*/ 391738 h 415636"/>
                  <a:gd name="connsiteX5" fmla="*/ 407289 w 450272"/>
                  <a:gd name="connsiteY5" fmla="*/ 234973 h 415636"/>
                  <a:gd name="connsiteX6" fmla="*/ 407289 w 450272"/>
                  <a:gd name="connsiteY6" fmla="*/ 61861 h 415636"/>
                  <a:gd name="connsiteX7" fmla="*/ 234592 w 450272"/>
                  <a:gd name="connsiteY7" fmla="*/ 61480 h 41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272" h="415636">
                    <a:moveTo>
                      <a:pt x="234592" y="61480"/>
                    </a:moveTo>
                    <a:cubicBezTo>
                      <a:pt x="186759" y="13993"/>
                      <a:pt x="109520" y="14167"/>
                      <a:pt x="61826" y="61861"/>
                    </a:cubicBezTo>
                    <a:cubicBezTo>
                      <a:pt x="14028" y="109659"/>
                      <a:pt x="14028" y="187106"/>
                      <a:pt x="61826" y="234973"/>
                    </a:cubicBezTo>
                    <a:cubicBezTo>
                      <a:pt x="64147" y="237294"/>
                      <a:pt x="177581" y="350139"/>
                      <a:pt x="219352" y="391738"/>
                    </a:cubicBezTo>
                    <a:cubicBezTo>
                      <a:pt x="227769" y="400120"/>
                      <a:pt x="241381" y="400120"/>
                      <a:pt x="249797" y="391738"/>
                    </a:cubicBezTo>
                    <a:cubicBezTo>
                      <a:pt x="291569" y="350139"/>
                      <a:pt x="405003" y="237294"/>
                      <a:pt x="407289" y="234973"/>
                    </a:cubicBezTo>
                    <a:cubicBezTo>
                      <a:pt x="455122" y="187106"/>
                      <a:pt x="455122" y="109659"/>
                      <a:pt x="407289" y="61861"/>
                    </a:cubicBezTo>
                    <a:cubicBezTo>
                      <a:pt x="359664" y="14167"/>
                      <a:pt x="282425" y="13993"/>
                      <a:pt x="234592" y="61480"/>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b="1">
                  <a:latin typeface="微软雅黑" panose="020B0503020204020204" pitchFamily="34" charset="-122"/>
                  <a:ea typeface="微软雅黑" panose="020B0503020204020204" pitchFamily="34" charset="-122"/>
                </a:endParaRPr>
              </a:p>
            </p:txBody>
          </p:sp>
          <p:sp>
            <p:nvSpPr>
              <p:cNvPr id="38" name="PA-任意多边形: 形状 904"/>
              <p:cNvSpPr/>
              <p:nvPr>
                <p:custDataLst>
                  <p:tags r:id="rId33"/>
                </p:custDataLst>
              </p:nvPr>
            </p:nvSpPr>
            <p:spPr>
              <a:xfrm>
                <a:off x="3219069" y="12070773"/>
                <a:ext cx="1177636" cy="1558636"/>
              </a:xfrm>
              <a:custGeom>
                <a:avLst/>
                <a:gdLst>
                  <a:gd name="connsiteX0" fmla="*/ 1171263 w 1177636"/>
                  <a:gd name="connsiteY0" fmla="*/ 379718 h 1558636"/>
                  <a:gd name="connsiteX1" fmla="*/ 817834 w 1177636"/>
                  <a:gd name="connsiteY1" fmla="*/ 25977 h 1558636"/>
                  <a:gd name="connsiteX2" fmla="*/ 175468 w 1177636"/>
                  <a:gd name="connsiteY2" fmla="*/ 26670 h 1558636"/>
                  <a:gd name="connsiteX3" fmla="*/ 25977 w 1177636"/>
                  <a:gd name="connsiteY3" fmla="*/ 176022 h 1558636"/>
                  <a:gd name="connsiteX4" fmla="*/ 25977 w 1177636"/>
                  <a:gd name="connsiteY4" fmla="*/ 1415692 h 1558636"/>
                  <a:gd name="connsiteX5" fmla="*/ 175468 w 1177636"/>
                  <a:gd name="connsiteY5" fmla="*/ 1565321 h 1558636"/>
                  <a:gd name="connsiteX6" fmla="*/ 1021219 w 1177636"/>
                  <a:gd name="connsiteY6" fmla="*/ 1565321 h 1558636"/>
                  <a:gd name="connsiteX7" fmla="*/ 1171056 w 1177636"/>
                  <a:gd name="connsiteY7" fmla="*/ 1415692 h 1558636"/>
                  <a:gd name="connsiteX8" fmla="*/ 1171263 w 1177636"/>
                  <a:gd name="connsiteY8" fmla="*/ 379718 h 1558636"/>
                  <a:gd name="connsiteX9" fmla="*/ 848418 w 1177636"/>
                  <a:gd name="connsiteY9" fmla="*/ 209377 h 1558636"/>
                  <a:gd name="connsiteX10" fmla="*/ 987864 w 1177636"/>
                  <a:gd name="connsiteY10" fmla="*/ 347403 h 1558636"/>
                  <a:gd name="connsiteX11" fmla="*/ 891609 w 1177636"/>
                  <a:gd name="connsiteY11" fmla="*/ 347403 h 1558636"/>
                  <a:gd name="connsiteX12" fmla="*/ 848418 w 1177636"/>
                  <a:gd name="connsiteY12" fmla="*/ 305666 h 1558636"/>
                  <a:gd name="connsiteX13" fmla="*/ 848418 w 1177636"/>
                  <a:gd name="connsiteY13" fmla="*/ 209377 h 1558636"/>
                  <a:gd name="connsiteX14" fmla="*/ 1062886 w 1177636"/>
                  <a:gd name="connsiteY14" fmla="*/ 1415692 h 1558636"/>
                  <a:gd name="connsiteX15" fmla="*/ 1021219 w 1177636"/>
                  <a:gd name="connsiteY15" fmla="*/ 1459091 h 1558636"/>
                  <a:gd name="connsiteX16" fmla="*/ 175468 w 1177636"/>
                  <a:gd name="connsiteY16" fmla="*/ 1459091 h 1558636"/>
                  <a:gd name="connsiteX17" fmla="*/ 132207 w 1177636"/>
                  <a:gd name="connsiteY17" fmla="*/ 1415692 h 1558636"/>
                  <a:gd name="connsiteX18" fmla="*/ 132207 w 1177636"/>
                  <a:gd name="connsiteY18" fmla="*/ 176022 h 1558636"/>
                  <a:gd name="connsiteX19" fmla="*/ 175468 w 1177636"/>
                  <a:gd name="connsiteY19" fmla="*/ 132934 h 1558636"/>
                  <a:gd name="connsiteX20" fmla="*/ 742153 w 1177636"/>
                  <a:gd name="connsiteY20" fmla="*/ 132934 h 1558636"/>
                  <a:gd name="connsiteX21" fmla="*/ 742153 w 1177636"/>
                  <a:gd name="connsiteY21" fmla="*/ 305666 h 1558636"/>
                  <a:gd name="connsiteX22" fmla="*/ 891540 w 1177636"/>
                  <a:gd name="connsiteY22" fmla="*/ 455607 h 1558636"/>
                  <a:gd name="connsiteX23" fmla="*/ 1062782 w 1177636"/>
                  <a:gd name="connsiteY23" fmla="*/ 455607 h 1558636"/>
                  <a:gd name="connsiteX24" fmla="*/ 1062782 w 1177636"/>
                  <a:gd name="connsiteY24" fmla="*/ 1415692 h 1558636"/>
                  <a:gd name="connsiteX25" fmla="*/ 1062886 w 1177636"/>
                  <a:gd name="connsiteY25" fmla="*/ 1415692 h 1558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77636" h="1558636">
                    <a:moveTo>
                      <a:pt x="1171263" y="379718"/>
                    </a:moveTo>
                    <a:lnTo>
                      <a:pt x="817834" y="25977"/>
                    </a:lnTo>
                    <a:lnTo>
                      <a:pt x="175468" y="26670"/>
                    </a:lnTo>
                    <a:cubicBezTo>
                      <a:pt x="92722" y="26670"/>
                      <a:pt x="25977" y="93276"/>
                      <a:pt x="25977" y="176022"/>
                    </a:cubicBezTo>
                    <a:lnTo>
                      <a:pt x="25977" y="1415692"/>
                    </a:lnTo>
                    <a:cubicBezTo>
                      <a:pt x="25977" y="1498438"/>
                      <a:pt x="92756" y="1565321"/>
                      <a:pt x="175468" y="1565321"/>
                    </a:cubicBezTo>
                    <a:lnTo>
                      <a:pt x="1021219" y="1565321"/>
                    </a:lnTo>
                    <a:cubicBezTo>
                      <a:pt x="1103965" y="1565321"/>
                      <a:pt x="1171056" y="1498369"/>
                      <a:pt x="1171056" y="1415692"/>
                    </a:cubicBezTo>
                    <a:lnTo>
                      <a:pt x="1171263" y="379718"/>
                    </a:lnTo>
                    <a:close/>
                    <a:moveTo>
                      <a:pt x="848418" y="209377"/>
                    </a:moveTo>
                    <a:lnTo>
                      <a:pt x="987864" y="347403"/>
                    </a:lnTo>
                    <a:lnTo>
                      <a:pt x="891609" y="347403"/>
                    </a:lnTo>
                    <a:cubicBezTo>
                      <a:pt x="868126" y="347403"/>
                      <a:pt x="848418" y="329184"/>
                      <a:pt x="848418" y="305666"/>
                    </a:cubicBezTo>
                    <a:lnTo>
                      <a:pt x="848418" y="209377"/>
                    </a:lnTo>
                    <a:close/>
                    <a:moveTo>
                      <a:pt x="1062886" y="1415692"/>
                    </a:moveTo>
                    <a:cubicBezTo>
                      <a:pt x="1062886" y="1439210"/>
                      <a:pt x="1044737" y="1459091"/>
                      <a:pt x="1021219" y="1459091"/>
                    </a:cubicBezTo>
                    <a:lnTo>
                      <a:pt x="175468" y="1459091"/>
                    </a:lnTo>
                    <a:cubicBezTo>
                      <a:pt x="151984" y="1459091"/>
                      <a:pt x="132207" y="1439210"/>
                      <a:pt x="132207" y="1415692"/>
                    </a:cubicBezTo>
                    <a:lnTo>
                      <a:pt x="132207" y="176022"/>
                    </a:lnTo>
                    <a:cubicBezTo>
                      <a:pt x="132207" y="152504"/>
                      <a:pt x="151984" y="132934"/>
                      <a:pt x="175468" y="132934"/>
                    </a:cubicBezTo>
                    <a:lnTo>
                      <a:pt x="742153" y="132934"/>
                    </a:lnTo>
                    <a:lnTo>
                      <a:pt x="742153" y="305666"/>
                    </a:lnTo>
                    <a:cubicBezTo>
                      <a:pt x="742153" y="388412"/>
                      <a:pt x="808863" y="455607"/>
                      <a:pt x="891540" y="455607"/>
                    </a:cubicBezTo>
                    <a:lnTo>
                      <a:pt x="1062782" y="455607"/>
                    </a:lnTo>
                    <a:lnTo>
                      <a:pt x="1062782" y="1415692"/>
                    </a:lnTo>
                    <a:lnTo>
                      <a:pt x="1062886" y="1415692"/>
                    </a:ln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b="1">
                  <a:latin typeface="微软雅黑" panose="020B0503020204020204" pitchFamily="34" charset="-122"/>
                  <a:ea typeface="微软雅黑" panose="020B0503020204020204" pitchFamily="34" charset="-122"/>
                </a:endParaRPr>
              </a:p>
            </p:txBody>
          </p:sp>
          <p:sp>
            <p:nvSpPr>
              <p:cNvPr id="12" name="PA-任意多边形: 形状 905"/>
              <p:cNvSpPr/>
              <p:nvPr>
                <p:custDataLst>
                  <p:tags r:id="rId34"/>
                </p:custDataLst>
              </p:nvPr>
            </p:nvSpPr>
            <p:spPr>
              <a:xfrm>
                <a:off x="3415630" y="12303598"/>
                <a:ext cx="415636" cy="138545"/>
              </a:xfrm>
              <a:custGeom>
                <a:avLst/>
                <a:gdLst>
                  <a:gd name="connsiteX0" fmla="*/ 79664 w 415636"/>
                  <a:gd name="connsiteY0" fmla="*/ 134216 h 138545"/>
                  <a:gd name="connsiteX1" fmla="*/ 366141 w 415636"/>
                  <a:gd name="connsiteY1" fmla="*/ 134216 h 138545"/>
                  <a:gd name="connsiteX2" fmla="*/ 419862 w 415636"/>
                  <a:gd name="connsiteY2" fmla="*/ 80114 h 138545"/>
                  <a:gd name="connsiteX3" fmla="*/ 366141 w 415636"/>
                  <a:gd name="connsiteY3" fmla="*/ 25977 h 138545"/>
                  <a:gd name="connsiteX4" fmla="*/ 79664 w 415636"/>
                  <a:gd name="connsiteY4" fmla="*/ 25977 h 138545"/>
                  <a:gd name="connsiteX5" fmla="*/ 25977 w 415636"/>
                  <a:gd name="connsiteY5" fmla="*/ 80114 h 138545"/>
                  <a:gd name="connsiteX6" fmla="*/ 79664 w 415636"/>
                  <a:gd name="connsiteY6" fmla="*/ 134216 h 138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5636" h="138545">
                    <a:moveTo>
                      <a:pt x="79664" y="134216"/>
                    </a:moveTo>
                    <a:lnTo>
                      <a:pt x="366141" y="134216"/>
                    </a:lnTo>
                    <a:cubicBezTo>
                      <a:pt x="395824" y="134216"/>
                      <a:pt x="419862" y="109763"/>
                      <a:pt x="419862" y="80114"/>
                    </a:cubicBezTo>
                    <a:cubicBezTo>
                      <a:pt x="419862" y="50465"/>
                      <a:pt x="395824" y="25977"/>
                      <a:pt x="366141" y="25977"/>
                    </a:cubicBezTo>
                    <a:lnTo>
                      <a:pt x="79664" y="25977"/>
                    </a:lnTo>
                    <a:cubicBezTo>
                      <a:pt x="50015" y="25977"/>
                      <a:pt x="25977" y="50431"/>
                      <a:pt x="25977" y="80114"/>
                    </a:cubicBezTo>
                    <a:cubicBezTo>
                      <a:pt x="25977" y="109763"/>
                      <a:pt x="49980" y="134216"/>
                      <a:pt x="79664" y="134216"/>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b="1">
                  <a:latin typeface="微软雅黑" panose="020B0503020204020204" pitchFamily="34" charset="-122"/>
                  <a:ea typeface="微软雅黑" panose="020B0503020204020204" pitchFamily="34" charset="-122"/>
                </a:endParaRPr>
              </a:p>
            </p:txBody>
          </p:sp>
          <p:sp>
            <p:nvSpPr>
              <p:cNvPr id="13" name="PA-任意多边形: 形状 906"/>
              <p:cNvSpPr/>
              <p:nvPr>
                <p:custDataLst>
                  <p:tags r:id="rId35"/>
                </p:custDataLst>
              </p:nvPr>
            </p:nvSpPr>
            <p:spPr>
              <a:xfrm>
                <a:off x="3415630" y="12484643"/>
                <a:ext cx="415636" cy="138545"/>
              </a:xfrm>
              <a:custGeom>
                <a:avLst/>
                <a:gdLst>
                  <a:gd name="connsiteX0" fmla="*/ 79664 w 415636"/>
                  <a:gd name="connsiteY0" fmla="*/ 134216 h 138545"/>
                  <a:gd name="connsiteX1" fmla="*/ 366141 w 415636"/>
                  <a:gd name="connsiteY1" fmla="*/ 134216 h 138545"/>
                  <a:gd name="connsiteX2" fmla="*/ 419862 w 415636"/>
                  <a:gd name="connsiteY2" fmla="*/ 80114 h 138545"/>
                  <a:gd name="connsiteX3" fmla="*/ 366141 w 415636"/>
                  <a:gd name="connsiteY3" fmla="*/ 25977 h 138545"/>
                  <a:gd name="connsiteX4" fmla="*/ 79664 w 415636"/>
                  <a:gd name="connsiteY4" fmla="*/ 25977 h 138545"/>
                  <a:gd name="connsiteX5" fmla="*/ 25977 w 415636"/>
                  <a:gd name="connsiteY5" fmla="*/ 80114 h 138545"/>
                  <a:gd name="connsiteX6" fmla="*/ 79664 w 415636"/>
                  <a:gd name="connsiteY6" fmla="*/ 134216 h 138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5636" h="138545">
                    <a:moveTo>
                      <a:pt x="79664" y="134216"/>
                    </a:moveTo>
                    <a:lnTo>
                      <a:pt x="366141" y="134216"/>
                    </a:lnTo>
                    <a:cubicBezTo>
                      <a:pt x="395824" y="134216"/>
                      <a:pt x="419862" y="109763"/>
                      <a:pt x="419862" y="80114"/>
                    </a:cubicBezTo>
                    <a:cubicBezTo>
                      <a:pt x="419862" y="50465"/>
                      <a:pt x="395824" y="25977"/>
                      <a:pt x="366141" y="25977"/>
                    </a:cubicBezTo>
                    <a:lnTo>
                      <a:pt x="79664" y="25977"/>
                    </a:lnTo>
                    <a:cubicBezTo>
                      <a:pt x="50015" y="25977"/>
                      <a:pt x="25977" y="50431"/>
                      <a:pt x="25977" y="80114"/>
                    </a:cubicBezTo>
                    <a:cubicBezTo>
                      <a:pt x="25977" y="109763"/>
                      <a:pt x="49980" y="134216"/>
                      <a:pt x="79664" y="134216"/>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b="1">
                  <a:latin typeface="微软雅黑" panose="020B0503020204020204" pitchFamily="34" charset="-122"/>
                  <a:ea typeface="微软雅黑" panose="020B0503020204020204" pitchFamily="34" charset="-122"/>
                </a:endParaRPr>
              </a:p>
            </p:txBody>
          </p:sp>
          <p:sp>
            <p:nvSpPr>
              <p:cNvPr id="17" name="PA-任意多边形: 形状 907"/>
              <p:cNvSpPr/>
              <p:nvPr>
                <p:custDataLst>
                  <p:tags r:id="rId36"/>
                </p:custDataLst>
              </p:nvPr>
            </p:nvSpPr>
            <p:spPr>
              <a:xfrm>
                <a:off x="3415630" y="12665687"/>
                <a:ext cx="796636" cy="138545"/>
              </a:xfrm>
              <a:custGeom>
                <a:avLst/>
                <a:gdLst>
                  <a:gd name="connsiteX0" fmla="*/ 25977 w 796636"/>
                  <a:gd name="connsiteY0" fmla="*/ 80079 h 138545"/>
                  <a:gd name="connsiteX1" fmla="*/ 79664 w 796636"/>
                  <a:gd name="connsiteY1" fmla="*/ 134216 h 138545"/>
                  <a:gd name="connsiteX2" fmla="*/ 726359 w 796636"/>
                  <a:gd name="connsiteY2" fmla="*/ 134216 h 138545"/>
                  <a:gd name="connsiteX3" fmla="*/ 780115 w 796636"/>
                  <a:gd name="connsiteY3" fmla="*/ 80079 h 138545"/>
                  <a:gd name="connsiteX4" fmla="*/ 726359 w 796636"/>
                  <a:gd name="connsiteY4" fmla="*/ 25977 h 138545"/>
                  <a:gd name="connsiteX5" fmla="*/ 79664 w 796636"/>
                  <a:gd name="connsiteY5" fmla="*/ 25977 h 138545"/>
                  <a:gd name="connsiteX6" fmla="*/ 25977 w 796636"/>
                  <a:gd name="connsiteY6" fmla="*/ 80079 h 138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6636" h="138545">
                    <a:moveTo>
                      <a:pt x="25977" y="80079"/>
                    </a:moveTo>
                    <a:cubicBezTo>
                      <a:pt x="25977" y="109728"/>
                      <a:pt x="50015" y="134216"/>
                      <a:pt x="79664" y="134216"/>
                    </a:cubicBezTo>
                    <a:lnTo>
                      <a:pt x="726359" y="134216"/>
                    </a:lnTo>
                    <a:cubicBezTo>
                      <a:pt x="756043" y="134216"/>
                      <a:pt x="780115" y="109763"/>
                      <a:pt x="780115" y="80079"/>
                    </a:cubicBezTo>
                    <a:cubicBezTo>
                      <a:pt x="780115" y="50465"/>
                      <a:pt x="756077" y="25977"/>
                      <a:pt x="726359" y="25977"/>
                    </a:cubicBezTo>
                    <a:lnTo>
                      <a:pt x="79664" y="25977"/>
                    </a:lnTo>
                    <a:cubicBezTo>
                      <a:pt x="49980" y="25977"/>
                      <a:pt x="25977" y="50431"/>
                      <a:pt x="25977" y="80079"/>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b="1">
                  <a:latin typeface="微软雅黑" panose="020B0503020204020204" pitchFamily="34" charset="-122"/>
                  <a:ea typeface="微软雅黑" panose="020B0503020204020204" pitchFamily="34" charset="-122"/>
                </a:endParaRPr>
              </a:p>
            </p:txBody>
          </p:sp>
          <p:sp>
            <p:nvSpPr>
              <p:cNvPr id="18" name="PA-任意多边形: 形状 908"/>
              <p:cNvSpPr/>
              <p:nvPr>
                <p:custDataLst>
                  <p:tags r:id="rId37"/>
                </p:custDataLst>
              </p:nvPr>
            </p:nvSpPr>
            <p:spPr>
              <a:xfrm>
                <a:off x="3415630" y="12846697"/>
                <a:ext cx="796636" cy="138545"/>
              </a:xfrm>
              <a:custGeom>
                <a:avLst/>
                <a:gdLst>
                  <a:gd name="connsiteX0" fmla="*/ 726359 w 796636"/>
                  <a:gd name="connsiteY0" fmla="*/ 25977 h 138545"/>
                  <a:gd name="connsiteX1" fmla="*/ 79664 w 796636"/>
                  <a:gd name="connsiteY1" fmla="*/ 25977 h 138545"/>
                  <a:gd name="connsiteX2" fmla="*/ 25977 w 796636"/>
                  <a:gd name="connsiteY2" fmla="*/ 80079 h 138545"/>
                  <a:gd name="connsiteX3" fmla="*/ 79664 w 796636"/>
                  <a:gd name="connsiteY3" fmla="*/ 134181 h 138545"/>
                  <a:gd name="connsiteX4" fmla="*/ 726359 w 796636"/>
                  <a:gd name="connsiteY4" fmla="*/ 134181 h 138545"/>
                  <a:gd name="connsiteX5" fmla="*/ 780115 w 796636"/>
                  <a:gd name="connsiteY5" fmla="*/ 80079 h 138545"/>
                  <a:gd name="connsiteX6" fmla="*/ 726359 w 796636"/>
                  <a:gd name="connsiteY6" fmla="*/ 25977 h 138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6636" h="138545">
                    <a:moveTo>
                      <a:pt x="726359" y="25977"/>
                    </a:moveTo>
                    <a:lnTo>
                      <a:pt x="79664" y="25977"/>
                    </a:lnTo>
                    <a:cubicBezTo>
                      <a:pt x="50015" y="25977"/>
                      <a:pt x="25977" y="50396"/>
                      <a:pt x="25977" y="80079"/>
                    </a:cubicBezTo>
                    <a:cubicBezTo>
                      <a:pt x="25977" y="109763"/>
                      <a:pt x="50015" y="134181"/>
                      <a:pt x="79664" y="134181"/>
                    </a:cubicBezTo>
                    <a:lnTo>
                      <a:pt x="726359" y="134181"/>
                    </a:lnTo>
                    <a:cubicBezTo>
                      <a:pt x="756043" y="134181"/>
                      <a:pt x="780115" y="109763"/>
                      <a:pt x="780115" y="80079"/>
                    </a:cubicBezTo>
                    <a:cubicBezTo>
                      <a:pt x="780115" y="50396"/>
                      <a:pt x="756043" y="25977"/>
                      <a:pt x="726359" y="25977"/>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b="1">
                  <a:latin typeface="微软雅黑" panose="020B0503020204020204" pitchFamily="34" charset="-122"/>
                  <a:ea typeface="微软雅黑" panose="020B0503020204020204" pitchFamily="34" charset="-122"/>
                </a:endParaRPr>
              </a:p>
            </p:txBody>
          </p:sp>
        </p:grpSp>
        <p:sp>
          <p:nvSpPr>
            <p:cNvPr id="19" name="内容_事物_文档"/>
            <p:cNvSpPr>
              <a:spLocks noChangeAspect="1"/>
            </p:cNvSpPr>
            <p:nvPr>
              <p:custDataLst>
                <p:tags r:id="rId38"/>
              </p:custDataLst>
            </p:nvPr>
          </p:nvSpPr>
          <p:spPr bwMode="auto">
            <a:xfrm>
              <a:off x="7773" y="563"/>
              <a:ext cx="509" cy="571"/>
            </a:xfrm>
            <a:custGeom>
              <a:avLst/>
              <a:gdLst>
                <a:gd name="T0" fmla="*/ 248428 w 2033587"/>
                <a:gd name="T1" fmla="*/ 944529 h 2276475"/>
                <a:gd name="T2" fmla="*/ 1175716 w 2033587"/>
                <a:gd name="T3" fmla="*/ 709393 h 2276475"/>
                <a:gd name="T4" fmla="*/ 1178374 w 2033587"/>
                <a:gd name="T5" fmla="*/ 591162 h 2276475"/>
                <a:gd name="T6" fmla="*/ 1585424 w 2033587"/>
                <a:gd name="T7" fmla="*/ 232745 h 2276475"/>
                <a:gd name="T8" fmla="*/ 1623685 w 2033587"/>
                <a:gd name="T9" fmla="*/ 244701 h 2276475"/>
                <a:gd name="T10" fmla="*/ 1656631 w 2033587"/>
                <a:gd name="T11" fmla="*/ 266753 h 2276475"/>
                <a:gd name="T12" fmla="*/ 1682138 w 2033587"/>
                <a:gd name="T13" fmla="*/ 297308 h 2276475"/>
                <a:gd name="T14" fmla="*/ 1697549 w 2033587"/>
                <a:gd name="T15" fmla="*/ 334505 h 2276475"/>
                <a:gd name="T16" fmla="*/ 1701800 w 2033587"/>
                <a:gd name="T17" fmla="*/ 1767638 h 2276475"/>
                <a:gd name="T18" fmla="*/ 1695689 w 2033587"/>
                <a:gd name="T19" fmla="*/ 1808289 h 2276475"/>
                <a:gd name="T20" fmla="*/ 1678419 w 2033587"/>
                <a:gd name="T21" fmla="*/ 1844423 h 2276475"/>
                <a:gd name="T22" fmla="*/ 1651849 w 2033587"/>
                <a:gd name="T23" fmla="*/ 1873649 h 2276475"/>
                <a:gd name="T24" fmla="*/ 1617839 w 2033587"/>
                <a:gd name="T25" fmla="*/ 1894372 h 2276475"/>
                <a:gd name="T26" fmla="*/ 1578251 w 2033587"/>
                <a:gd name="T27" fmla="*/ 1904469 h 2276475"/>
                <a:gd name="T28" fmla="*/ 381012 w 2033587"/>
                <a:gd name="T29" fmla="*/ 1903672 h 2276475"/>
                <a:gd name="T30" fmla="*/ 342220 w 2033587"/>
                <a:gd name="T31" fmla="*/ 1891715 h 2276475"/>
                <a:gd name="T32" fmla="*/ 309539 w 2033587"/>
                <a:gd name="T33" fmla="*/ 1869397 h 2276475"/>
                <a:gd name="T34" fmla="*/ 284298 w 2033587"/>
                <a:gd name="T35" fmla="*/ 1838844 h 2276475"/>
                <a:gd name="T36" fmla="*/ 268621 w 2033587"/>
                <a:gd name="T37" fmla="*/ 1801912 h 2276475"/>
                <a:gd name="T38" fmla="*/ 382075 w 2033587"/>
                <a:gd name="T39" fmla="*/ 1767638 h 2276475"/>
                <a:gd name="T40" fmla="*/ 385528 w 2033587"/>
                <a:gd name="T41" fmla="*/ 1778531 h 2276475"/>
                <a:gd name="T42" fmla="*/ 398017 w 2033587"/>
                <a:gd name="T43" fmla="*/ 1786768 h 2276475"/>
                <a:gd name="T44" fmla="*/ 1570013 w 2033587"/>
                <a:gd name="T45" fmla="*/ 1786502 h 2276475"/>
                <a:gd name="T46" fmla="*/ 1581704 w 2033587"/>
                <a:gd name="T47" fmla="*/ 1776937 h 2276475"/>
                <a:gd name="T48" fmla="*/ 1583830 w 2033587"/>
                <a:gd name="T49" fmla="*/ 368513 h 2276475"/>
                <a:gd name="T50" fmla="*/ 1580376 w 2033587"/>
                <a:gd name="T51" fmla="*/ 357619 h 2276475"/>
                <a:gd name="T52" fmla="*/ 1568419 w 2033587"/>
                <a:gd name="T53" fmla="*/ 349383 h 2276475"/>
                <a:gd name="T54" fmla="*/ 492697 w 2033587"/>
                <a:gd name="T55" fmla="*/ 362402 h 2276475"/>
                <a:gd name="T56" fmla="*/ 484724 w 2033587"/>
                <a:gd name="T57" fmla="*/ 402787 h 2276475"/>
                <a:gd name="T58" fmla="*/ 465590 w 2033587"/>
                <a:gd name="T59" fmla="*/ 437592 h 2276475"/>
                <a:gd name="T60" fmla="*/ 437421 w 2033587"/>
                <a:gd name="T61" fmla="*/ 465490 h 2276475"/>
                <a:gd name="T62" fmla="*/ 402608 w 2033587"/>
                <a:gd name="T63" fmla="*/ 484619 h 2276475"/>
                <a:gd name="T64" fmla="*/ 362480 w 2033587"/>
                <a:gd name="T65" fmla="*/ 492856 h 2276475"/>
                <a:gd name="T66" fmla="*/ 118789 w 2033587"/>
                <a:gd name="T67" fmla="*/ 1542067 h 2276475"/>
                <a:gd name="T68" fmla="*/ 128090 w 2033587"/>
                <a:gd name="T69" fmla="*/ 1553757 h 2276475"/>
                <a:gd name="T70" fmla="*/ 1299773 w 2033587"/>
                <a:gd name="T71" fmla="*/ 1556149 h 2276475"/>
                <a:gd name="T72" fmla="*/ 1310934 w 2033587"/>
                <a:gd name="T73" fmla="*/ 1552695 h 2276475"/>
                <a:gd name="T74" fmla="*/ 1319438 w 2033587"/>
                <a:gd name="T75" fmla="*/ 1540208 h 2276475"/>
                <a:gd name="T76" fmla="*/ 1318907 w 2033587"/>
                <a:gd name="T77" fmla="*/ 131782 h 2276475"/>
                <a:gd name="T78" fmla="*/ 1309340 w 2033587"/>
                <a:gd name="T79" fmla="*/ 120357 h 2276475"/>
                <a:gd name="T80" fmla="*/ 492963 w 2033587"/>
                <a:gd name="T81" fmla="*/ 117967 h 2276475"/>
                <a:gd name="T82" fmla="*/ 1327676 w 2033587"/>
                <a:gd name="T83" fmla="*/ 2922 h 2276475"/>
                <a:gd name="T84" fmla="*/ 1365413 w 2033587"/>
                <a:gd name="T85" fmla="*/ 16738 h 2276475"/>
                <a:gd name="T86" fmla="*/ 1397303 w 2033587"/>
                <a:gd name="T87" fmla="*/ 40385 h 2276475"/>
                <a:gd name="T88" fmla="*/ 1420954 w 2033587"/>
                <a:gd name="T89" fmla="*/ 72268 h 2276475"/>
                <a:gd name="T90" fmla="*/ 1434773 w 2033587"/>
                <a:gd name="T91" fmla="*/ 109996 h 2276475"/>
                <a:gd name="T92" fmla="*/ 1437430 w 2033587"/>
                <a:gd name="T93" fmla="*/ 1543396 h 2276475"/>
                <a:gd name="T94" fmla="*/ 1429192 w 2033587"/>
                <a:gd name="T95" fmla="*/ 1583515 h 2276475"/>
                <a:gd name="T96" fmla="*/ 1410324 w 2033587"/>
                <a:gd name="T97" fmla="*/ 1618586 h 2276475"/>
                <a:gd name="T98" fmla="*/ 1382155 w 2033587"/>
                <a:gd name="T99" fmla="*/ 1646749 h 2276475"/>
                <a:gd name="T100" fmla="*/ 1347076 w 2033587"/>
                <a:gd name="T101" fmla="*/ 1665613 h 2276475"/>
                <a:gd name="T102" fmla="*/ 1307214 w 2033587"/>
                <a:gd name="T103" fmla="*/ 1673849 h 2276475"/>
                <a:gd name="T104" fmla="*/ 109754 w 2033587"/>
                <a:gd name="T105" fmla="*/ 1671192 h 2276475"/>
                <a:gd name="T106" fmla="*/ 72017 w 2033587"/>
                <a:gd name="T107" fmla="*/ 1657377 h 2276475"/>
                <a:gd name="T108" fmla="*/ 40394 w 2033587"/>
                <a:gd name="T109" fmla="*/ 1633731 h 2276475"/>
                <a:gd name="T110" fmla="*/ 16476 w 2033587"/>
                <a:gd name="T111" fmla="*/ 1601848 h 2276475"/>
                <a:gd name="T112" fmla="*/ 2657 w 2033587"/>
                <a:gd name="T113" fmla="*/ 1564120 h 2276475"/>
                <a:gd name="T114" fmla="*/ 409517 w 2033587"/>
                <a:gd name="T115" fmla="*/ 0 h 22764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33587" h="2276475">
                  <a:moveTo>
                    <a:pt x="312737" y="1411287"/>
                  </a:moveTo>
                  <a:lnTo>
                    <a:pt x="1422400" y="1411287"/>
                  </a:lnTo>
                  <a:lnTo>
                    <a:pt x="1422400" y="1552575"/>
                  </a:lnTo>
                  <a:lnTo>
                    <a:pt x="312737" y="1552575"/>
                  </a:lnTo>
                  <a:lnTo>
                    <a:pt x="312737" y="1411287"/>
                  </a:lnTo>
                  <a:close/>
                  <a:moveTo>
                    <a:pt x="296862" y="1128712"/>
                  </a:moveTo>
                  <a:lnTo>
                    <a:pt x="1404937" y="1128712"/>
                  </a:lnTo>
                  <a:lnTo>
                    <a:pt x="1404937" y="1270000"/>
                  </a:lnTo>
                  <a:lnTo>
                    <a:pt x="296862" y="1270000"/>
                  </a:lnTo>
                  <a:lnTo>
                    <a:pt x="296862" y="1128712"/>
                  </a:lnTo>
                  <a:close/>
                  <a:moveTo>
                    <a:pt x="296862" y="847725"/>
                  </a:moveTo>
                  <a:lnTo>
                    <a:pt x="1404937" y="847725"/>
                  </a:lnTo>
                  <a:lnTo>
                    <a:pt x="1404937" y="987425"/>
                  </a:lnTo>
                  <a:lnTo>
                    <a:pt x="296862" y="987425"/>
                  </a:lnTo>
                  <a:lnTo>
                    <a:pt x="296862" y="847725"/>
                  </a:lnTo>
                  <a:close/>
                  <a:moveTo>
                    <a:pt x="869950" y="565150"/>
                  </a:moveTo>
                  <a:lnTo>
                    <a:pt x="1408113" y="565150"/>
                  </a:lnTo>
                  <a:lnTo>
                    <a:pt x="1408113" y="706438"/>
                  </a:lnTo>
                  <a:lnTo>
                    <a:pt x="869950" y="706438"/>
                  </a:lnTo>
                  <a:lnTo>
                    <a:pt x="869950" y="565150"/>
                  </a:lnTo>
                  <a:close/>
                  <a:moveTo>
                    <a:pt x="1869440" y="276225"/>
                  </a:moveTo>
                  <a:lnTo>
                    <a:pt x="1877695" y="276543"/>
                  </a:lnTo>
                  <a:lnTo>
                    <a:pt x="1885950" y="276860"/>
                  </a:lnTo>
                  <a:lnTo>
                    <a:pt x="1894522" y="278130"/>
                  </a:lnTo>
                  <a:lnTo>
                    <a:pt x="1902460" y="279400"/>
                  </a:lnTo>
                  <a:lnTo>
                    <a:pt x="1910080" y="281305"/>
                  </a:lnTo>
                  <a:lnTo>
                    <a:pt x="1918017" y="283528"/>
                  </a:lnTo>
                  <a:lnTo>
                    <a:pt x="1925955" y="286068"/>
                  </a:lnTo>
                  <a:lnTo>
                    <a:pt x="1933257" y="288925"/>
                  </a:lnTo>
                  <a:lnTo>
                    <a:pt x="1940242" y="292418"/>
                  </a:lnTo>
                  <a:lnTo>
                    <a:pt x="1947545" y="296228"/>
                  </a:lnTo>
                  <a:lnTo>
                    <a:pt x="1954530" y="299720"/>
                  </a:lnTo>
                  <a:lnTo>
                    <a:pt x="1961197" y="304165"/>
                  </a:lnTo>
                  <a:lnTo>
                    <a:pt x="1967865" y="308928"/>
                  </a:lnTo>
                  <a:lnTo>
                    <a:pt x="1973897" y="313690"/>
                  </a:lnTo>
                  <a:lnTo>
                    <a:pt x="1979612" y="318770"/>
                  </a:lnTo>
                  <a:lnTo>
                    <a:pt x="1985645" y="324168"/>
                  </a:lnTo>
                  <a:lnTo>
                    <a:pt x="1991042" y="330200"/>
                  </a:lnTo>
                  <a:lnTo>
                    <a:pt x="1996122" y="335915"/>
                  </a:lnTo>
                  <a:lnTo>
                    <a:pt x="2000885" y="342265"/>
                  </a:lnTo>
                  <a:lnTo>
                    <a:pt x="2005647" y="348615"/>
                  </a:lnTo>
                  <a:lnTo>
                    <a:pt x="2010092" y="355283"/>
                  </a:lnTo>
                  <a:lnTo>
                    <a:pt x="2013585" y="362268"/>
                  </a:lnTo>
                  <a:lnTo>
                    <a:pt x="2017395" y="369570"/>
                  </a:lnTo>
                  <a:lnTo>
                    <a:pt x="2020570" y="376873"/>
                  </a:lnTo>
                  <a:lnTo>
                    <a:pt x="2023745" y="384175"/>
                  </a:lnTo>
                  <a:lnTo>
                    <a:pt x="2026285" y="391795"/>
                  </a:lnTo>
                  <a:lnTo>
                    <a:pt x="2028507" y="399733"/>
                  </a:lnTo>
                  <a:lnTo>
                    <a:pt x="2030412" y="407670"/>
                  </a:lnTo>
                  <a:lnTo>
                    <a:pt x="2032000" y="415608"/>
                  </a:lnTo>
                  <a:lnTo>
                    <a:pt x="2032952" y="423863"/>
                  </a:lnTo>
                  <a:lnTo>
                    <a:pt x="2033270" y="432118"/>
                  </a:lnTo>
                  <a:lnTo>
                    <a:pt x="2033587" y="440373"/>
                  </a:lnTo>
                  <a:lnTo>
                    <a:pt x="2033587" y="2112328"/>
                  </a:lnTo>
                  <a:lnTo>
                    <a:pt x="2033270" y="2120583"/>
                  </a:lnTo>
                  <a:lnTo>
                    <a:pt x="2032952" y="2128838"/>
                  </a:lnTo>
                  <a:lnTo>
                    <a:pt x="2032000" y="2137410"/>
                  </a:lnTo>
                  <a:lnTo>
                    <a:pt x="2030412" y="2145348"/>
                  </a:lnTo>
                  <a:lnTo>
                    <a:pt x="2028507" y="2153285"/>
                  </a:lnTo>
                  <a:lnTo>
                    <a:pt x="2026285" y="2160905"/>
                  </a:lnTo>
                  <a:lnTo>
                    <a:pt x="2023745" y="2168525"/>
                  </a:lnTo>
                  <a:lnTo>
                    <a:pt x="2020570" y="2175828"/>
                  </a:lnTo>
                  <a:lnTo>
                    <a:pt x="2017395" y="2183130"/>
                  </a:lnTo>
                  <a:lnTo>
                    <a:pt x="2013585" y="2190433"/>
                  </a:lnTo>
                  <a:lnTo>
                    <a:pt x="2010092" y="2197418"/>
                  </a:lnTo>
                  <a:lnTo>
                    <a:pt x="2005647" y="2204085"/>
                  </a:lnTo>
                  <a:lnTo>
                    <a:pt x="2000885" y="2210435"/>
                  </a:lnTo>
                  <a:lnTo>
                    <a:pt x="1996122" y="2216785"/>
                  </a:lnTo>
                  <a:lnTo>
                    <a:pt x="1991042" y="2222500"/>
                  </a:lnTo>
                  <a:lnTo>
                    <a:pt x="1985645" y="2228533"/>
                  </a:lnTo>
                  <a:lnTo>
                    <a:pt x="1979612" y="2233930"/>
                  </a:lnTo>
                  <a:lnTo>
                    <a:pt x="1973897" y="2239010"/>
                  </a:lnTo>
                  <a:lnTo>
                    <a:pt x="1967865" y="2243773"/>
                  </a:lnTo>
                  <a:lnTo>
                    <a:pt x="1961197" y="2248535"/>
                  </a:lnTo>
                  <a:lnTo>
                    <a:pt x="1954530" y="2252980"/>
                  </a:lnTo>
                  <a:lnTo>
                    <a:pt x="1947545" y="2256790"/>
                  </a:lnTo>
                  <a:lnTo>
                    <a:pt x="1940242" y="2260600"/>
                  </a:lnTo>
                  <a:lnTo>
                    <a:pt x="1933257" y="2263775"/>
                  </a:lnTo>
                  <a:lnTo>
                    <a:pt x="1925955" y="2266633"/>
                  </a:lnTo>
                  <a:lnTo>
                    <a:pt x="1918017" y="2269173"/>
                  </a:lnTo>
                  <a:lnTo>
                    <a:pt x="1910080" y="2271395"/>
                  </a:lnTo>
                  <a:lnTo>
                    <a:pt x="1902460" y="2273300"/>
                  </a:lnTo>
                  <a:lnTo>
                    <a:pt x="1894522" y="2274888"/>
                  </a:lnTo>
                  <a:lnTo>
                    <a:pt x="1885950" y="2275840"/>
                  </a:lnTo>
                  <a:lnTo>
                    <a:pt x="1877695" y="2276475"/>
                  </a:lnTo>
                  <a:lnTo>
                    <a:pt x="1869440" y="2276475"/>
                  </a:lnTo>
                  <a:lnTo>
                    <a:pt x="480377" y="2276475"/>
                  </a:lnTo>
                  <a:lnTo>
                    <a:pt x="471805" y="2276475"/>
                  </a:lnTo>
                  <a:lnTo>
                    <a:pt x="463550" y="2275840"/>
                  </a:lnTo>
                  <a:lnTo>
                    <a:pt x="455295" y="2274888"/>
                  </a:lnTo>
                  <a:lnTo>
                    <a:pt x="447040" y="2273300"/>
                  </a:lnTo>
                  <a:lnTo>
                    <a:pt x="439102" y="2271395"/>
                  </a:lnTo>
                  <a:lnTo>
                    <a:pt x="431482" y="2269173"/>
                  </a:lnTo>
                  <a:lnTo>
                    <a:pt x="423862" y="2266633"/>
                  </a:lnTo>
                  <a:lnTo>
                    <a:pt x="416242" y="2263775"/>
                  </a:lnTo>
                  <a:lnTo>
                    <a:pt x="408940" y="2260600"/>
                  </a:lnTo>
                  <a:lnTo>
                    <a:pt x="401955" y="2256790"/>
                  </a:lnTo>
                  <a:lnTo>
                    <a:pt x="394970" y="2252980"/>
                  </a:lnTo>
                  <a:lnTo>
                    <a:pt x="388620" y="2248535"/>
                  </a:lnTo>
                  <a:lnTo>
                    <a:pt x="381952" y="2243773"/>
                  </a:lnTo>
                  <a:lnTo>
                    <a:pt x="375602" y="2239010"/>
                  </a:lnTo>
                  <a:lnTo>
                    <a:pt x="369887" y="2233930"/>
                  </a:lnTo>
                  <a:lnTo>
                    <a:pt x="364172" y="2228533"/>
                  </a:lnTo>
                  <a:lnTo>
                    <a:pt x="358457" y="2222500"/>
                  </a:lnTo>
                  <a:lnTo>
                    <a:pt x="353377" y="2216785"/>
                  </a:lnTo>
                  <a:lnTo>
                    <a:pt x="348297" y="2210435"/>
                  </a:lnTo>
                  <a:lnTo>
                    <a:pt x="343852" y="2204085"/>
                  </a:lnTo>
                  <a:lnTo>
                    <a:pt x="339725" y="2197418"/>
                  </a:lnTo>
                  <a:lnTo>
                    <a:pt x="335597" y="2190433"/>
                  </a:lnTo>
                  <a:lnTo>
                    <a:pt x="332105" y="2183130"/>
                  </a:lnTo>
                  <a:lnTo>
                    <a:pt x="328612" y="2175828"/>
                  </a:lnTo>
                  <a:lnTo>
                    <a:pt x="325755" y="2168525"/>
                  </a:lnTo>
                  <a:lnTo>
                    <a:pt x="323215" y="2160905"/>
                  </a:lnTo>
                  <a:lnTo>
                    <a:pt x="320992" y="2153285"/>
                  </a:lnTo>
                  <a:lnTo>
                    <a:pt x="319087" y="2145348"/>
                  </a:lnTo>
                  <a:lnTo>
                    <a:pt x="317817" y="2137410"/>
                  </a:lnTo>
                  <a:lnTo>
                    <a:pt x="316547" y="2128838"/>
                  </a:lnTo>
                  <a:lnTo>
                    <a:pt x="315912" y="2120583"/>
                  </a:lnTo>
                  <a:lnTo>
                    <a:pt x="315912" y="2112328"/>
                  </a:lnTo>
                  <a:lnTo>
                    <a:pt x="456565" y="2112328"/>
                  </a:lnTo>
                  <a:lnTo>
                    <a:pt x="456882" y="2114868"/>
                  </a:lnTo>
                  <a:lnTo>
                    <a:pt x="457200" y="2116773"/>
                  </a:lnTo>
                  <a:lnTo>
                    <a:pt x="457835" y="2118995"/>
                  </a:lnTo>
                  <a:lnTo>
                    <a:pt x="458470" y="2121218"/>
                  </a:lnTo>
                  <a:lnTo>
                    <a:pt x="459422" y="2123440"/>
                  </a:lnTo>
                  <a:lnTo>
                    <a:pt x="460692" y="2125345"/>
                  </a:lnTo>
                  <a:lnTo>
                    <a:pt x="463550" y="2128838"/>
                  </a:lnTo>
                  <a:lnTo>
                    <a:pt x="467042" y="2132013"/>
                  </a:lnTo>
                  <a:lnTo>
                    <a:pt x="468947" y="2132965"/>
                  </a:lnTo>
                  <a:lnTo>
                    <a:pt x="471170" y="2133918"/>
                  </a:lnTo>
                  <a:lnTo>
                    <a:pt x="473392" y="2134870"/>
                  </a:lnTo>
                  <a:lnTo>
                    <a:pt x="475615" y="2135188"/>
                  </a:lnTo>
                  <a:lnTo>
                    <a:pt x="477837" y="2135505"/>
                  </a:lnTo>
                  <a:lnTo>
                    <a:pt x="480377" y="2135823"/>
                  </a:lnTo>
                  <a:lnTo>
                    <a:pt x="1869440" y="2135823"/>
                  </a:lnTo>
                  <a:lnTo>
                    <a:pt x="1871980" y="2135505"/>
                  </a:lnTo>
                  <a:lnTo>
                    <a:pt x="1874202" y="2135188"/>
                  </a:lnTo>
                  <a:lnTo>
                    <a:pt x="1876107" y="2134870"/>
                  </a:lnTo>
                  <a:lnTo>
                    <a:pt x="1878330" y="2133918"/>
                  </a:lnTo>
                  <a:lnTo>
                    <a:pt x="1880552" y="2132965"/>
                  </a:lnTo>
                  <a:lnTo>
                    <a:pt x="1882457" y="2132013"/>
                  </a:lnTo>
                  <a:lnTo>
                    <a:pt x="1885950" y="2128838"/>
                  </a:lnTo>
                  <a:lnTo>
                    <a:pt x="1888490" y="2125345"/>
                  </a:lnTo>
                  <a:lnTo>
                    <a:pt x="1890077" y="2123440"/>
                  </a:lnTo>
                  <a:lnTo>
                    <a:pt x="1890712" y="2121218"/>
                  </a:lnTo>
                  <a:lnTo>
                    <a:pt x="1891982" y="2118995"/>
                  </a:lnTo>
                  <a:lnTo>
                    <a:pt x="1892300" y="2116773"/>
                  </a:lnTo>
                  <a:lnTo>
                    <a:pt x="1892617" y="2114868"/>
                  </a:lnTo>
                  <a:lnTo>
                    <a:pt x="1892617" y="2112328"/>
                  </a:lnTo>
                  <a:lnTo>
                    <a:pt x="1892617" y="440373"/>
                  </a:lnTo>
                  <a:lnTo>
                    <a:pt x="1892617" y="438468"/>
                  </a:lnTo>
                  <a:lnTo>
                    <a:pt x="1892300" y="435928"/>
                  </a:lnTo>
                  <a:lnTo>
                    <a:pt x="1891982" y="433705"/>
                  </a:lnTo>
                  <a:lnTo>
                    <a:pt x="1890712" y="431483"/>
                  </a:lnTo>
                  <a:lnTo>
                    <a:pt x="1890077" y="429578"/>
                  </a:lnTo>
                  <a:lnTo>
                    <a:pt x="1888490" y="427355"/>
                  </a:lnTo>
                  <a:lnTo>
                    <a:pt x="1885950" y="424180"/>
                  </a:lnTo>
                  <a:lnTo>
                    <a:pt x="1882457" y="421323"/>
                  </a:lnTo>
                  <a:lnTo>
                    <a:pt x="1880552" y="420053"/>
                  </a:lnTo>
                  <a:lnTo>
                    <a:pt x="1878330" y="419100"/>
                  </a:lnTo>
                  <a:lnTo>
                    <a:pt x="1876107" y="418148"/>
                  </a:lnTo>
                  <a:lnTo>
                    <a:pt x="1874202" y="417513"/>
                  </a:lnTo>
                  <a:lnTo>
                    <a:pt x="1871980" y="417195"/>
                  </a:lnTo>
                  <a:lnTo>
                    <a:pt x="1869440" y="417195"/>
                  </a:lnTo>
                  <a:lnTo>
                    <a:pt x="1869440" y="276225"/>
                  </a:lnTo>
                  <a:close/>
                  <a:moveTo>
                    <a:pt x="589072" y="140970"/>
                  </a:moveTo>
                  <a:lnTo>
                    <a:pt x="589072" y="424815"/>
                  </a:lnTo>
                  <a:lnTo>
                    <a:pt x="588754" y="433070"/>
                  </a:lnTo>
                  <a:lnTo>
                    <a:pt x="588436" y="441643"/>
                  </a:lnTo>
                  <a:lnTo>
                    <a:pt x="587166" y="449580"/>
                  </a:lnTo>
                  <a:lnTo>
                    <a:pt x="585896" y="458153"/>
                  </a:lnTo>
                  <a:lnTo>
                    <a:pt x="583991" y="465773"/>
                  </a:lnTo>
                  <a:lnTo>
                    <a:pt x="581768" y="473710"/>
                  </a:lnTo>
                  <a:lnTo>
                    <a:pt x="579227" y="481330"/>
                  </a:lnTo>
                  <a:lnTo>
                    <a:pt x="576052" y="488633"/>
                  </a:lnTo>
                  <a:lnTo>
                    <a:pt x="572876" y="495935"/>
                  </a:lnTo>
                  <a:lnTo>
                    <a:pt x="569065" y="503238"/>
                  </a:lnTo>
                  <a:lnTo>
                    <a:pt x="565572" y="509905"/>
                  </a:lnTo>
                  <a:lnTo>
                    <a:pt x="561126" y="516573"/>
                  </a:lnTo>
                  <a:lnTo>
                    <a:pt x="556363" y="522923"/>
                  </a:lnTo>
                  <a:lnTo>
                    <a:pt x="551600" y="528955"/>
                  </a:lnTo>
                  <a:lnTo>
                    <a:pt x="546519" y="535305"/>
                  </a:lnTo>
                  <a:lnTo>
                    <a:pt x="541120" y="541020"/>
                  </a:lnTo>
                  <a:lnTo>
                    <a:pt x="535087" y="546100"/>
                  </a:lnTo>
                  <a:lnTo>
                    <a:pt x="529371" y="551815"/>
                  </a:lnTo>
                  <a:lnTo>
                    <a:pt x="522702" y="556260"/>
                  </a:lnTo>
                  <a:lnTo>
                    <a:pt x="516668" y="561023"/>
                  </a:lnTo>
                  <a:lnTo>
                    <a:pt x="509682" y="565150"/>
                  </a:lnTo>
                  <a:lnTo>
                    <a:pt x="503013" y="569278"/>
                  </a:lnTo>
                  <a:lnTo>
                    <a:pt x="495709" y="572770"/>
                  </a:lnTo>
                  <a:lnTo>
                    <a:pt x="488406" y="575945"/>
                  </a:lnTo>
                  <a:lnTo>
                    <a:pt x="481102" y="579120"/>
                  </a:lnTo>
                  <a:lnTo>
                    <a:pt x="473480" y="581978"/>
                  </a:lnTo>
                  <a:lnTo>
                    <a:pt x="465541" y="584200"/>
                  </a:lnTo>
                  <a:lnTo>
                    <a:pt x="457602" y="585788"/>
                  </a:lnTo>
                  <a:lnTo>
                    <a:pt x="449663" y="587375"/>
                  </a:lnTo>
                  <a:lnTo>
                    <a:pt x="441407" y="588328"/>
                  </a:lnTo>
                  <a:lnTo>
                    <a:pt x="433150" y="588963"/>
                  </a:lnTo>
                  <a:lnTo>
                    <a:pt x="424576" y="589280"/>
                  </a:lnTo>
                  <a:lnTo>
                    <a:pt x="140678" y="589280"/>
                  </a:lnTo>
                  <a:lnTo>
                    <a:pt x="140678" y="1836103"/>
                  </a:lnTo>
                  <a:lnTo>
                    <a:pt x="140678" y="1838643"/>
                  </a:lnTo>
                  <a:lnTo>
                    <a:pt x="140996" y="1840548"/>
                  </a:lnTo>
                  <a:lnTo>
                    <a:pt x="141948" y="1842770"/>
                  </a:lnTo>
                  <a:lnTo>
                    <a:pt x="142584" y="1844993"/>
                  </a:lnTo>
                  <a:lnTo>
                    <a:pt x="143536" y="1847215"/>
                  </a:lnTo>
                  <a:lnTo>
                    <a:pt x="144807" y="1849120"/>
                  </a:lnTo>
                  <a:lnTo>
                    <a:pt x="147665" y="1852613"/>
                  </a:lnTo>
                  <a:lnTo>
                    <a:pt x="151475" y="1855470"/>
                  </a:lnTo>
                  <a:lnTo>
                    <a:pt x="153063" y="1856740"/>
                  </a:lnTo>
                  <a:lnTo>
                    <a:pt x="155286" y="1857693"/>
                  </a:lnTo>
                  <a:lnTo>
                    <a:pt x="157191" y="1858645"/>
                  </a:lnTo>
                  <a:lnTo>
                    <a:pt x="159732" y="1858963"/>
                  </a:lnTo>
                  <a:lnTo>
                    <a:pt x="161955" y="1859280"/>
                  </a:lnTo>
                  <a:lnTo>
                    <a:pt x="164495" y="1859598"/>
                  </a:lnTo>
                  <a:lnTo>
                    <a:pt x="1553180" y="1859598"/>
                  </a:lnTo>
                  <a:lnTo>
                    <a:pt x="1556038" y="1859280"/>
                  </a:lnTo>
                  <a:lnTo>
                    <a:pt x="1557943" y="1858963"/>
                  </a:lnTo>
                  <a:lnTo>
                    <a:pt x="1560484" y="1858645"/>
                  </a:lnTo>
                  <a:lnTo>
                    <a:pt x="1562389" y="1857693"/>
                  </a:lnTo>
                  <a:lnTo>
                    <a:pt x="1564612" y="1856740"/>
                  </a:lnTo>
                  <a:lnTo>
                    <a:pt x="1566517" y="1855470"/>
                  </a:lnTo>
                  <a:lnTo>
                    <a:pt x="1570010" y="1852613"/>
                  </a:lnTo>
                  <a:lnTo>
                    <a:pt x="1572868" y="1849120"/>
                  </a:lnTo>
                  <a:lnTo>
                    <a:pt x="1574139" y="1847215"/>
                  </a:lnTo>
                  <a:lnTo>
                    <a:pt x="1575091" y="1844993"/>
                  </a:lnTo>
                  <a:lnTo>
                    <a:pt x="1576044" y="1842770"/>
                  </a:lnTo>
                  <a:lnTo>
                    <a:pt x="1576679" y="1840548"/>
                  </a:lnTo>
                  <a:lnTo>
                    <a:pt x="1576997" y="1838643"/>
                  </a:lnTo>
                  <a:lnTo>
                    <a:pt x="1576997" y="1836103"/>
                  </a:lnTo>
                  <a:lnTo>
                    <a:pt x="1576997" y="164782"/>
                  </a:lnTo>
                  <a:lnTo>
                    <a:pt x="1576997" y="161925"/>
                  </a:lnTo>
                  <a:lnTo>
                    <a:pt x="1576679" y="160020"/>
                  </a:lnTo>
                  <a:lnTo>
                    <a:pt x="1576044" y="157480"/>
                  </a:lnTo>
                  <a:lnTo>
                    <a:pt x="1575091" y="155257"/>
                  </a:lnTo>
                  <a:lnTo>
                    <a:pt x="1574139" y="153352"/>
                  </a:lnTo>
                  <a:lnTo>
                    <a:pt x="1572868" y="151447"/>
                  </a:lnTo>
                  <a:lnTo>
                    <a:pt x="1570010" y="147955"/>
                  </a:lnTo>
                  <a:lnTo>
                    <a:pt x="1566517" y="145097"/>
                  </a:lnTo>
                  <a:lnTo>
                    <a:pt x="1564612" y="143827"/>
                  </a:lnTo>
                  <a:lnTo>
                    <a:pt x="1562389" y="142875"/>
                  </a:lnTo>
                  <a:lnTo>
                    <a:pt x="1560484" y="141922"/>
                  </a:lnTo>
                  <a:lnTo>
                    <a:pt x="1557943" y="141287"/>
                  </a:lnTo>
                  <a:lnTo>
                    <a:pt x="1556038" y="140970"/>
                  </a:lnTo>
                  <a:lnTo>
                    <a:pt x="1553180" y="140970"/>
                  </a:lnTo>
                  <a:lnTo>
                    <a:pt x="589072" y="140970"/>
                  </a:lnTo>
                  <a:close/>
                  <a:moveTo>
                    <a:pt x="489358" y="0"/>
                  </a:moveTo>
                  <a:lnTo>
                    <a:pt x="1553180" y="0"/>
                  </a:lnTo>
                  <a:lnTo>
                    <a:pt x="1562071" y="317"/>
                  </a:lnTo>
                  <a:lnTo>
                    <a:pt x="1570010" y="952"/>
                  </a:lnTo>
                  <a:lnTo>
                    <a:pt x="1578584" y="2222"/>
                  </a:lnTo>
                  <a:lnTo>
                    <a:pt x="1586523" y="3492"/>
                  </a:lnTo>
                  <a:lnTo>
                    <a:pt x="1594462" y="5397"/>
                  </a:lnTo>
                  <a:lnTo>
                    <a:pt x="1602084" y="7620"/>
                  </a:lnTo>
                  <a:lnTo>
                    <a:pt x="1609705" y="10160"/>
                  </a:lnTo>
                  <a:lnTo>
                    <a:pt x="1617644" y="13017"/>
                  </a:lnTo>
                  <a:lnTo>
                    <a:pt x="1624630" y="16192"/>
                  </a:lnTo>
                  <a:lnTo>
                    <a:pt x="1631617" y="20002"/>
                  </a:lnTo>
                  <a:lnTo>
                    <a:pt x="1638603" y="23812"/>
                  </a:lnTo>
                  <a:lnTo>
                    <a:pt x="1645589" y="28257"/>
                  </a:lnTo>
                  <a:lnTo>
                    <a:pt x="1651623" y="32702"/>
                  </a:lnTo>
                  <a:lnTo>
                    <a:pt x="1657974" y="37782"/>
                  </a:lnTo>
                  <a:lnTo>
                    <a:pt x="1664008" y="42862"/>
                  </a:lnTo>
                  <a:lnTo>
                    <a:pt x="1669724" y="48260"/>
                  </a:lnTo>
                  <a:lnTo>
                    <a:pt x="1675122" y="53975"/>
                  </a:lnTo>
                  <a:lnTo>
                    <a:pt x="1680203" y="60007"/>
                  </a:lnTo>
                  <a:lnTo>
                    <a:pt x="1685284" y="66357"/>
                  </a:lnTo>
                  <a:lnTo>
                    <a:pt x="1689730" y="72390"/>
                  </a:lnTo>
                  <a:lnTo>
                    <a:pt x="1694176" y="79375"/>
                  </a:lnTo>
                  <a:lnTo>
                    <a:pt x="1697987" y="86360"/>
                  </a:lnTo>
                  <a:lnTo>
                    <a:pt x="1701797" y="93345"/>
                  </a:lnTo>
                  <a:lnTo>
                    <a:pt x="1704973" y="100647"/>
                  </a:lnTo>
                  <a:lnTo>
                    <a:pt x="1707831" y="108267"/>
                  </a:lnTo>
                  <a:lnTo>
                    <a:pt x="1710371" y="115570"/>
                  </a:lnTo>
                  <a:lnTo>
                    <a:pt x="1712594" y="123507"/>
                  </a:lnTo>
                  <a:lnTo>
                    <a:pt x="1714500" y="131445"/>
                  </a:lnTo>
                  <a:lnTo>
                    <a:pt x="1715770" y="139382"/>
                  </a:lnTo>
                  <a:lnTo>
                    <a:pt x="1717040" y="147637"/>
                  </a:lnTo>
                  <a:lnTo>
                    <a:pt x="1717675" y="155892"/>
                  </a:lnTo>
                  <a:lnTo>
                    <a:pt x="1717675" y="164782"/>
                  </a:lnTo>
                  <a:lnTo>
                    <a:pt x="1717675" y="1836103"/>
                  </a:lnTo>
                  <a:lnTo>
                    <a:pt x="1717675" y="1844358"/>
                  </a:lnTo>
                  <a:lnTo>
                    <a:pt x="1717040" y="1852613"/>
                  </a:lnTo>
                  <a:lnTo>
                    <a:pt x="1715770" y="1861185"/>
                  </a:lnTo>
                  <a:lnTo>
                    <a:pt x="1714500" y="1869123"/>
                  </a:lnTo>
                  <a:lnTo>
                    <a:pt x="1712594" y="1877060"/>
                  </a:lnTo>
                  <a:lnTo>
                    <a:pt x="1710371" y="1884680"/>
                  </a:lnTo>
                  <a:lnTo>
                    <a:pt x="1707831" y="1892300"/>
                  </a:lnTo>
                  <a:lnTo>
                    <a:pt x="1704973" y="1900238"/>
                  </a:lnTo>
                  <a:lnTo>
                    <a:pt x="1701797" y="1907223"/>
                  </a:lnTo>
                  <a:lnTo>
                    <a:pt x="1697987" y="1914208"/>
                  </a:lnTo>
                  <a:lnTo>
                    <a:pt x="1694176" y="1921193"/>
                  </a:lnTo>
                  <a:lnTo>
                    <a:pt x="1689730" y="1927860"/>
                  </a:lnTo>
                  <a:lnTo>
                    <a:pt x="1685284" y="1934210"/>
                  </a:lnTo>
                  <a:lnTo>
                    <a:pt x="1680203" y="1940560"/>
                  </a:lnTo>
                  <a:lnTo>
                    <a:pt x="1675122" y="1946275"/>
                  </a:lnTo>
                  <a:lnTo>
                    <a:pt x="1669724" y="1952308"/>
                  </a:lnTo>
                  <a:lnTo>
                    <a:pt x="1664008" y="1957705"/>
                  </a:lnTo>
                  <a:lnTo>
                    <a:pt x="1657974" y="1962785"/>
                  </a:lnTo>
                  <a:lnTo>
                    <a:pt x="1651623" y="1967865"/>
                  </a:lnTo>
                  <a:lnTo>
                    <a:pt x="1645589" y="1972310"/>
                  </a:lnTo>
                  <a:lnTo>
                    <a:pt x="1638603" y="1976755"/>
                  </a:lnTo>
                  <a:lnTo>
                    <a:pt x="1631617" y="1980565"/>
                  </a:lnTo>
                  <a:lnTo>
                    <a:pt x="1624630" y="1984375"/>
                  </a:lnTo>
                  <a:lnTo>
                    <a:pt x="1617644" y="1987550"/>
                  </a:lnTo>
                  <a:lnTo>
                    <a:pt x="1609705" y="1990408"/>
                  </a:lnTo>
                  <a:lnTo>
                    <a:pt x="1602084" y="1992948"/>
                  </a:lnTo>
                  <a:lnTo>
                    <a:pt x="1594462" y="1995170"/>
                  </a:lnTo>
                  <a:lnTo>
                    <a:pt x="1586523" y="1997075"/>
                  </a:lnTo>
                  <a:lnTo>
                    <a:pt x="1578584" y="1998345"/>
                  </a:lnTo>
                  <a:lnTo>
                    <a:pt x="1570010" y="1999615"/>
                  </a:lnTo>
                  <a:lnTo>
                    <a:pt x="1562071" y="2000250"/>
                  </a:lnTo>
                  <a:lnTo>
                    <a:pt x="1553180" y="2000250"/>
                  </a:lnTo>
                  <a:lnTo>
                    <a:pt x="164495" y="2000250"/>
                  </a:lnTo>
                  <a:lnTo>
                    <a:pt x="155604" y="2000250"/>
                  </a:lnTo>
                  <a:lnTo>
                    <a:pt x="147665" y="1999615"/>
                  </a:lnTo>
                  <a:lnTo>
                    <a:pt x="139408" y="1998345"/>
                  </a:lnTo>
                  <a:lnTo>
                    <a:pt x="131152" y="1997075"/>
                  </a:lnTo>
                  <a:lnTo>
                    <a:pt x="123213" y="1995170"/>
                  </a:lnTo>
                  <a:lnTo>
                    <a:pt x="115591" y="1992948"/>
                  </a:lnTo>
                  <a:lnTo>
                    <a:pt x="107970" y="1990408"/>
                  </a:lnTo>
                  <a:lnTo>
                    <a:pt x="100348" y="1987550"/>
                  </a:lnTo>
                  <a:lnTo>
                    <a:pt x="93044" y="1984375"/>
                  </a:lnTo>
                  <a:lnTo>
                    <a:pt x="86058" y="1980565"/>
                  </a:lnTo>
                  <a:lnTo>
                    <a:pt x="79072" y="1976755"/>
                  </a:lnTo>
                  <a:lnTo>
                    <a:pt x="72721" y="1972310"/>
                  </a:lnTo>
                  <a:lnTo>
                    <a:pt x="66052" y="1967865"/>
                  </a:lnTo>
                  <a:lnTo>
                    <a:pt x="59701" y="1962785"/>
                  </a:lnTo>
                  <a:lnTo>
                    <a:pt x="53667" y="1957705"/>
                  </a:lnTo>
                  <a:lnTo>
                    <a:pt x="48269" y="1952308"/>
                  </a:lnTo>
                  <a:lnTo>
                    <a:pt x="42553" y="1946275"/>
                  </a:lnTo>
                  <a:lnTo>
                    <a:pt x="37472" y="1940560"/>
                  </a:lnTo>
                  <a:lnTo>
                    <a:pt x="32391" y="1934210"/>
                  </a:lnTo>
                  <a:lnTo>
                    <a:pt x="27945" y="1927860"/>
                  </a:lnTo>
                  <a:lnTo>
                    <a:pt x="23817" y="1921193"/>
                  </a:lnTo>
                  <a:lnTo>
                    <a:pt x="19688" y="1914208"/>
                  </a:lnTo>
                  <a:lnTo>
                    <a:pt x="16195" y="1907223"/>
                  </a:lnTo>
                  <a:lnTo>
                    <a:pt x="12702" y="1900238"/>
                  </a:lnTo>
                  <a:lnTo>
                    <a:pt x="9844" y="1892300"/>
                  </a:lnTo>
                  <a:lnTo>
                    <a:pt x="7304" y="1884680"/>
                  </a:lnTo>
                  <a:lnTo>
                    <a:pt x="5081" y="1877060"/>
                  </a:lnTo>
                  <a:lnTo>
                    <a:pt x="3175" y="1869123"/>
                  </a:lnTo>
                  <a:lnTo>
                    <a:pt x="1905" y="1861185"/>
                  </a:lnTo>
                  <a:lnTo>
                    <a:pt x="635" y="1852613"/>
                  </a:lnTo>
                  <a:lnTo>
                    <a:pt x="0" y="1844358"/>
                  </a:lnTo>
                  <a:lnTo>
                    <a:pt x="0" y="1836103"/>
                  </a:lnTo>
                  <a:lnTo>
                    <a:pt x="0" y="489585"/>
                  </a:lnTo>
                  <a:lnTo>
                    <a:pt x="489358" y="0"/>
                  </a:lnTo>
                  <a:close/>
                </a:path>
              </a:pathLst>
            </a:custGeom>
            <a:solidFill>
              <a:schemeClr val="accent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en-US" sz="1600" b="1">
                <a:solidFill>
                  <a:srgbClr val="FFFFFF"/>
                </a:solidFill>
                <a:latin typeface="微软雅黑" panose="020B0503020204020204" pitchFamily="34" charset="-122"/>
                <a:ea typeface="微软雅黑" panose="020B0503020204020204" pitchFamily="34" charset="-122"/>
              </a:endParaRPr>
            </a:p>
          </p:txBody>
        </p:sp>
        <p:sp>
          <p:nvSpPr>
            <p:cNvPr id="20" name="内容_事物_文档"/>
            <p:cNvSpPr>
              <a:spLocks noChangeAspect="1"/>
            </p:cNvSpPr>
            <p:nvPr>
              <p:custDataLst>
                <p:tags r:id="rId39"/>
              </p:custDataLst>
            </p:nvPr>
          </p:nvSpPr>
          <p:spPr bwMode="auto">
            <a:xfrm>
              <a:off x="12522" y="5715"/>
              <a:ext cx="578" cy="556"/>
            </a:xfrm>
            <a:custGeom>
              <a:avLst/>
              <a:gdLst>
                <a:gd name="T0" fmla="*/ 288285 w 3897"/>
                <a:gd name="T1" fmla="*/ 0 h 3741"/>
                <a:gd name="T2" fmla="*/ 288285 w 3897"/>
                <a:gd name="T3" fmla="*/ 324343 h 3741"/>
                <a:gd name="T4" fmla="*/ 0 w 3897"/>
                <a:gd name="T5" fmla="*/ 324343 h 3741"/>
                <a:gd name="T6" fmla="*/ 0 w 3897"/>
                <a:gd name="T7" fmla="*/ 1368062 h 3741"/>
                <a:gd name="T8" fmla="*/ 360357 w 3897"/>
                <a:gd name="T9" fmla="*/ 1728443 h 3741"/>
                <a:gd name="T10" fmla="*/ 1440040 w 3897"/>
                <a:gd name="T11" fmla="*/ 1728443 h 3741"/>
                <a:gd name="T12" fmla="*/ 1800397 w 3897"/>
                <a:gd name="T13" fmla="*/ 1368062 h 3741"/>
                <a:gd name="T14" fmla="*/ 1800397 w 3897"/>
                <a:gd name="T15" fmla="*/ 0 h 3741"/>
                <a:gd name="T16" fmla="*/ 288285 w 3897"/>
                <a:gd name="T17" fmla="*/ 0 h 3741"/>
                <a:gd name="T18" fmla="*/ 288285 w 3897"/>
                <a:gd name="T19" fmla="*/ 1260410 h 3741"/>
                <a:gd name="T20" fmla="*/ 198196 w 3897"/>
                <a:gd name="T21" fmla="*/ 1497430 h 3741"/>
                <a:gd name="T22" fmla="*/ 108107 w 3897"/>
                <a:gd name="T23" fmla="*/ 1260410 h 3741"/>
                <a:gd name="T24" fmla="*/ 108107 w 3897"/>
                <a:gd name="T25" fmla="*/ 431995 h 3741"/>
                <a:gd name="T26" fmla="*/ 288285 w 3897"/>
                <a:gd name="T27" fmla="*/ 431995 h 3741"/>
                <a:gd name="T28" fmla="*/ 288285 w 3897"/>
                <a:gd name="T29" fmla="*/ 1260410 h 3741"/>
                <a:gd name="T30" fmla="*/ 1692290 w 3897"/>
                <a:gd name="T31" fmla="*/ 1260410 h 3741"/>
                <a:gd name="T32" fmla="*/ 1332395 w 3897"/>
                <a:gd name="T33" fmla="*/ 1620329 h 3741"/>
                <a:gd name="T34" fmla="*/ 468002 w 3897"/>
                <a:gd name="T35" fmla="*/ 1620329 h 3741"/>
                <a:gd name="T36" fmla="*/ 320625 w 3897"/>
                <a:gd name="T37" fmla="*/ 1588449 h 3741"/>
                <a:gd name="T38" fmla="*/ 396392 w 3897"/>
                <a:gd name="T39" fmla="*/ 1368062 h 3741"/>
                <a:gd name="T40" fmla="*/ 396392 w 3897"/>
                <a:gd name="T41" fmla="*/ 108114 h 3741"/>
                <a:gd name="T42" fmla="*/ 1692290 w 3897"/>
                <a:gd name="T43" fmla="*/ 108114 h 3741"/>
                <a:gd name="T44" fmla="*/ 1692290 w 3897"/>
                <a:gd name="T45" fmla="*/ 1260410 h 3741"/>
                <a:gd name="T46" fmla="*/ 900429 w 3897"/>
                <a:gd name="T47" fmla="*/ 1152295 h 3741"/>
                <a:gd name="T48" fmla="*/ 540073 w 3897"/>
                <a:gd name="T49" fmla="*/ 1152295 h 3741"/>
                <a:gd name="T50" fmla="*/ 540073 w 3897"/>
                <a:gd name="T51" fmla="*/ 1260410 h 3741"/>
                <a:gd name="T52" fmla="*/ 900429 w 3897"/>
                <a:gd name="T53" fmla="*/ 1260410 h 3741"/>
                <a:gd name="T54" fmla="*/ 900429 w 3897"/>
                <a:gd name="T55" fmla="*/ 1152295 h 3741"/>
                <a:gd name="T56" fmla="*/ 900429 w 3897"/>
                <a:gd name="T57" fmla="*/ 972105 h 3741"/>
                <a:gd name="T58" fmla="*/ 540073 w 3897"/>
                <a:gd name="T59" fmla="*/ 972105 h 3741"/>
                <a:gd name="T60" fmla="*/ 540073 w 3897"/>
                <a:gd name="T61" fmla="*/ 1080219 h 3741"/>
                <a:gd name="T62" fmla="*/ 900429 w 3897"/>
                <a:gd name="T63" fmla="*/ 1080219 h 3741"/>
                <a:gd name="T64" fmla="*/ 900429 w 3897"/>
                <a:gd name="T65" fmla="*/ 972105 h 3741"/>
                <a:gd name="T66" fmla="*/ 900429 w 3897"/>
                <a:gd name="T67" fmla="*/ 792376 h 3741"/>
                <a:gd name="T68" fmla="*/ 540073 w 3897"/>
                <a:gd name="T69" fmla="*/ 792376 h 3741"/>
                <a:gd name="T70" fmla="*/ 540073 w 3897"/>
                <a:gd name="T71" fmla="*/ 900029 h 3741"/>
                <a:gd name="T72" fmla="*/ 900429 w 3897"/>
                <a:gd name="T73" fmla="*/ 900029 h 3741"/>
                <a:gd name="T74" fmla="*/ 900429 w 3897"/>
                <a:gd name="T75" fmla="*/ 792376 h 3741"/>
                <a:gd name="T76" fmla="*/ 1512112 w 3897"/>
                <a:gd name="T77" fmla="*/ 324343 h 3741"/>
                <a:gd name="T78" fmla="*/ 540073 w 3897"/>
                <a:gd name="T79" fmla="*/ 324343 h 3741"/>
                <a:gd name="T80" fmla="*/ 540073 w 3897"/>
                <a:gd name="T81" fmla="*/ 468033 h 3741"/>
                <a:gd name="T82" fmla="*/ 1512112 w 3897"/>
                <a:gd name="T83" fmla="*/ 468033 h 3741"/>
                <a:gd name="T84" fmla="*/ 1512112 w 3897"/>
                <a:gd name="T85" fmla="*/ 324343 h 3741"/>
                <a:gd name="T86" fmla="*/ 900429 w 3897"/>
                <a:gd name="T87" fmla="*/ 612186 h 3741"/>
                <a:gd name="T88" fmla="*/ 540073 w 3897"/>
                <a:gd name="T89" fmla="*/ 612186 h 3741"/>
                <a:gd name="T90" fmla="*/ 540073 w 3897"/>
                <a:gd name="T91" fmla="*/ 720300 h 3741"/>
                <a:gd name="T92" fmla="*/ 900429 w 3897"/>
                <a:gd name="T93" fmla="*/ 720300 h 3741"/>
                <a:gd name="T94" fmla="*/ 900429 w 3897"/>
                <a:gd name="T95" fmla="*/ 612186 h 3741"/>
                <a:gd name="T96" fmla="*/ 1008074 w 3897"/>
                <a:gd name="T97" fmla="*/ 1260410 h 3741"/>
                <a:gd name="T98" fmla="*/ 1512112 w 3897"/>
                <a:gd name="T99" fmla="*/ 1260410 h 3741"/>
                <a:gd name="T100" fmla="*/ 1512112 w 3897"/>
                <a:gd name="T101" fmla="*/ 612186 h 3741"/>
                <a:gd name="T102" fmla="*/ 1008074 w 3897"/>
                <a:gd name="T103" fmla="*/ 612186 h 3741"/>
                <a:gd name="T104" fmla="*/ 1008074 w 3897"/>
                <a:gd name="T105" fmla="*/ 1260410 h 374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897" h="3741">
                  <a:moveTo>
                    <a:pt x="624" y="0"/>
                  </a:moveTo>
                  <a:cubicBezTo>
                    <a:pt x="624" y="702"/>
                    <a:pt x="624" y="702"/>
                    <a:pt x="624" y="702"/>
                  </a:cubicBezTo>
                  <a:cubicBezTo>
                    <a:pt x="0" y="702"/>
                    <a:pt x="0" y="702"/>
                    <a:pt x="0" y="702"/>
                  </a:cubicBezTo>
                  <a:cubicBezTo>
                    <a:pt x="0" y="2961"/>
                    <a:pt x="0" y="2961"/>
                    <a:pt x="0" y="2961"/>
                  </a:cubicBezTo>
                  <a:cubicBezTo>
                    <a:pt x="0" y="3392"/>
                    <a:pt x="349" y="3741"/>
                    <a:pt x="780" y="3741"/>
                  </a:cubicBezTo>
                  <a:cubicBezTo>
                    <a:pt x="3117" y="3741"/>
                    <a:pt x="3117" y="3741"/>
                    <a:pt x="3117" y="3741"/>
                  </a:cubicBezTo>
                  <a:cubicBezTo>
                    <a:pt x="3548" y="3741"/>
                    <a:pt x="3897" y="3392"/>
                    <a:pt x="3897" y="2961"/>
                  </a:cubicBezTo>
                  <a:cubicBezTo>
                    <a:pt x="3897" y="0"/>
                    <a:pt x="3897" y="0"/>
                    <a:pt x="3897" y="0"/>
                  </a:cubicBezTo>
                  <a:lnTo>
                    <a:pt x="624" y="0"/>
                  </a:lnTo>
                  <a:close/>
                  <a:moveTo>
                    <a:pt x="624" y="2728"/>
                  </a:moveTo>
                  <a:cubicBezTo>
                    <a:pt x="624" y="2925"/>
                    <a:pt x="550" y="3104"/>
                    <a:pt x="429" y="3241"/>
                  </a:cubicBezTo>
                  <a:cubicBezTo>
                    <a:pt x="308" y="3104"/>
                    <a:pt x="234" y="2925"/>
                    <a:pt x="234" y="2728"/>
                  </a:cubicBezTo>
                  <a:cubicBezTo>
                    <a:pt x="234" y="935"/>
                    <a:pt x="234" y="935"/>
                    <a:pt x="234" y="935"/>
                  </a:cubicBezTo>
                  <a:cubicBezTo>
                    <a:pt x="624" y="935"/>
                    <a:pt x="624" y="935"/>
                    <a:pt x="624" y="935"/>
                  </a:cubicBezTo>
                  <a:lnTo>
                    <a:pt x="624" y="2728"/>
                  </a:lnTo>
                  <a:close/>
                  <a:moveTo>
                    <a:pt x="3663" y="2728"/>
                  </a:moveTo>
                  <a:cubicBezTo>
                    <a:pt x="3663" y="3158"/>
                    <a:pt x="3314" y="3507"/>
                    <a:pt x="2884" y="3507"/>
                  </a:cubicBezTo>
                  <a:cubicBezTo>
                    <a:pt x="1013" y="3507"/>
                    <a:pt x="1013" y="3507"/>
                    <a:pt x="1013" y="3507"/>
                  </a:cubicBezTo>
                  <a:cubicBezTo>
                    <a:pt x="899" y="3507"/>
                    <a:pt x="791" y="3482"/>
                    <a:pt x="694" y="3438"/>
                  </a:cubicBezTo>
                  <a:cubicBezTo>
                    <a:pt x="796" y="3306"/>
                    <a:pt x="858" y="3141"/>
                    <a:pt x="858" y="2961"/>
                  </a:cubicBezTo>
                  <a:cubicBezTo>
                    <a:pt x="858" y="234"/>
                    <a:pt x="858" y="234"/>
                    <a:pt x="858" y="234"/>
                  </a:cubicBezTo>
                  <a:cubicBezTo>
                    <a:pt x="3663" y="234"/>
                    <a:pt x="3663" y="234"/>
                    <a:pt x="3663" y="234"/>
                  </a:cubicBezTo>
                  <a:lnTo>
                    <a:pt x="3663" y="2728"/>
                  </a:lnTo>
                  <a:close/>
                  <a:moveTo>
                    <a:pt x="1949" y="2494"/>
                  </a:moveTo>
                  <a:cubicBezTo>
                    <a:pt x="1169" y="2494"/>
                    <a:pt x="1169" y="2494"/>
                    <a:pt x="1169" y="2494"/>
                  </a:cubicBezTo>
                  <a:cubicBezTo>
                    <a:pt x="1169" y="2728"/>
                    <a:pt x="1169" y="2728"/>
                    <a:pt x="1169" y="2728"/>
                  </a:cubicBezTo>
                  <a:cubicBezTo>
                    <a:pt x="1949" y="2728"/>
                    <a:pt x="1949" y="2728"/>
                    <a:pt x="1949" y="2728"/>
                  </a:cubicBezTo>
                  <a:lnTo>
                    <a:pt x="1949" y="2494"/>
                  </a:lnTo>
                  <a:close/>
                  <a:moveTo>
                    <a:pt x="1949" y="2104"/>
                  </a:moveTo>
                  <a:cubicBezTo>
                    <a:pt x="1169" y="2104"/>
                    <a:pt x="1169" y="2104"/>
                    <a:pt x="1169" y="2104"/>
                  </a:cubicBezTo>
                  <a:cubicBezTo>
                    <a:pt x="1169" y="2338"/>
                    <a:pt x="1169" y="2338"/>
                    <a:pt x="1169" y="2338"/>
                  </a:cubicBezTo>
                  <a:cubicBezTo>
                    <a:pt x="1949" y="2338"/>
                    <a:pt x="1949" y="2338"/>
                    <a:pt x="1949" y="2338"/>
                  </a:cubicBezTo>
                  <a:lnTo>
                    <a:pt x="1949" y="2104"/>
                  </a:lnTo>
                  <a:close/>
                  <a:moveTo>
                    <a:pt x="1949" y="1715"/>
                  </a:moveTo>
                  <a:cubicBezTo>
                    <a:pt x="1169" y="1715"/>
                    <a:pt x="1169" y="1715"/>
                    <a:pt x="1169" y="1715"/>
                  </a:cubicBezTo>
                  <a:cubicBezTo>
                    <a:pt x="1169" y="1948"/>
                    <a:pt x="1169" y="1948"/>
                    <a:pt x="1169" y="1948"/>
                  </a:cubicBezTo>
                  <a:cubicBezTo>
                    <a:pt x="1949" y="1948"/>
                    <a:pt x="1949" y="1948"/>
                    <a:pt x="1949" y="1948"/>
                  </a:cubicBezTo>
                  <a:lnTo>
                    <a:pt x="1949" y="1715"/>
                  </a:lnTo>
                  <a:close/>
                  <a:moveTo>
                    <a:pt x="3273" y="702"/>
                  </a:moveTo>
                  <a:cubicBezTo>
                    <a:pt x="1169" y="702"/>
                    <a:pt x="1169" y="702"/>
                    <a:pt x="1169" y="702"/>
                  </a:cubicBezTo>
                  <a:cubicBezTo>
                    <a:pt x="1169" y="1013"/>
                    <a:pt x="1169" y="1013"/>
                    <a:pt x="1169" y="1013"/>
                  </a:cubicBezTo>
                  <a:cubicBezTo>
                    <a:pt x="3273" y="1013"/>
                    <a:pt x="3273" y="1013"/>
                    <a:pt x="3273" y="1013"/>
                  </a:cubicBezTo>
                  <a:lnTo>
                    <a:pt x="3273" y="702"/>
                  </a:lnTo>
                  <a:close/>
                  <a:moveTo>
                    <a:pt x="1949" y="1325"/>
                  </a:moveTo>
                  <a:cubicBezTo>
                    <a:pt x="1169" y="1325"/>
                    <a:pt x="1169" y="1325"/>
                    <a:pt x="1169" y="1325"/>
                  </a:cubicBezTo>
                  <a:cubicBezTo>
                    <a:pt x="1169" y="1559"/>
                    <a:pt x="1169" y="1559"/>
                    <a:pt x="1169" y="1559"/>
                  </a:cubicBezTo>
                  <a:cubicBezTo>
                    <a:pt x="1949" y="1559"/>
                    <a:pt x="1949" y="1559"/>
                    <a:pt x="1949" y="1559"/>
                  </a:cubicBezTo>
                  <a:lnTo>
                    <a:pt x="1949" y="1325"/>
                  </a:lnTo>
                  <a:close/>
                  <a:moveTo>
                    <a:pt x="2182" y="2728"/>
                  </a:moveTo>
                  <a:cubicBezTo>
                    <a:pt x="3273" y="2728"/>
                    <a:pt x="3273" y="2728"/>
                    <a:pt x="3273" y="2728"/>
                  </a:cubicBezTo>
                  <a:cubicBezTo>
                    <a:pt x="3273" y="1325"/>
                    <a:pt x="3273" y="1325"/>
                    <a:pt x="3273" y="1325"/>
                  </a:cubicBezTo>
                  <a:cubicBezTo>
                    <a:pt x="2182" y="1325"/>
                    <a:pt x="2182" y="1325"/>
                    <a:pt x="2182" y="1325"/>
                  </a:cubicBezTo>
                  <a:lnTo>
                    <a:pt x="2182" y="2728"/>
                  </a:lnTo>
                  <a:close/>
                </a:path>
              </a:pathLst>
            </a:custGeom>
            <a:solidFill>
              <a:schemeClr val="accent6"/>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600" b="1">
                <a:latin typeface="微软雅黑" panose="020B0503020204020204" pitchFamily="34" charset="-122"/>
                <a:ea typeface="微软雅黑" panose="020B0503020204020204" pitchFamily="34" charset="-122"/>
              </a:endParaRPr>
            </a:p>
          </p:txBody>
        </p:sp>
      </p:grpSp>
      <p:sp>
        <p:nvSpPr>
          <p:cNvPr id="4" name="文本框 3"/>
          <p:cNvSpPr txBox="1"/>
          <p:nvPr/>
        </p:nvSpPr>
        <p:spPr>
          <a:xfrm>
            <a:off x="774700" y="1354455"/>
            <a:ext cx="11120755" cy="521970"/>
          </a:xfrm>
          <a:prstGeom prst="rect">
            <a:avLst/>
          </a:prstGeom>
          <a:noFill/>
        </p:spPr>
        <p:txBody>
          <a:bodyPr wrap="square" rtlCol="0" anchor="t">
            <a:spAutoFit/>
          </a:bodyPr>
          <a:p>
            <a:r>
              <a:rPr lang="zh-CN" altLang="en-US" sz="2800" b="1">
                <a:gradFill>
                  <a:gsLst>
                    <a:gs pos="0">
                      <a:srgbClr val="FBE55E"/>
                    </a:gs>
                    <a:gs pos="100000">
                      <a:srgbClr val="EA3F32"/>
                    </a:gs>
                  </a:gsLst>
                  <a:lin ang="8820000" scaled="1"/>
                  <a:tileRect l="-100000" b="-100000"/>
                </a:gradFill>
                <a:sym typeface="+mn-ea"/>
              </a:rPr>
              <a:t>对制度执行、经营环节、医疗器械质量、组织审查、其他等进行监督。</a:t>
            </a:r>
            <a:endParaRPr lang="zh-CN" altLang="en-US" sz="2800" b="1">
              <a:gradFill>
                <a:gsLst>
                  <a:gs pos="0">
                    <a:srgbClr val="FBE55E"/>
                  </a:gs>
                  <a:gs pos="100000">
                    <a:srgbClr val="EA3F32"/>
                  </a:gs>
                </a:gsLst>
                <a:lin ang="8820000" scaled="1"/>
                <a:tileRect l="-100000" b="-100000"/>
              </a:gradFill>
              <a:sym typeface="+mn-ea"/>
            </a:endParaRPr>
          </a:p>
        </p:txBody>
      </p:sp>
    </p:spTree>
    <p:custDataLst>
      <p:tags r:id="rId40"/>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80" name="组合 79"/>
          <p:cNvGrpSpPr/>
          <p:nvPr/>
        </p:nvGrpSpPr>
        <p:grpSpPr>
          <a:xfrm>
            <a:off x="1845310" y="1282065"/>
            <a:ext cx="8435340" cy="4547235"/>
            <a:chOff x="2553" y="1045"/>
            <a:chExt cx="12241" cy="5626"/>
          </a:xfrm>
        </p:grpSpPr>
        <p:sp>
          <p:nvSpPr>
            <p:cNvPr id="9" name="圆角矩形 8"/>
            <p:cNvSpPr/>
            <p:nvPr>
              <p:custDataLst>
                <p:tags r:id="rId1"/>
              </p:custDataLst>
            </p:nvPr>
          </p:nvSpPr>
          <p:spPr>
            <a:xfrm>
              <a:off x="2553" y="1045"/>
              <a:ext cx="3737" cy="2259"/>
            </a:xfrm>
            <a:prstGeom prst="roundRect">
              <a:avLst>
                <a:gd name="adj" fmla="val 8834"/>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ln w="28575">
                  <a:solidFill>
                    <a:sysClr val="windowText" lastClr="000000"/>
                  </a:solidFill>
                </a:ln>
                <a:latin typeface="微软雅黑" panose="020B0503020204020204" pitchFamily="34" charset="-122"/>
                <a:ea typeface="微软雅黑" panose="020B0503020204020204" pitchFamily="34" charset="-122"/>
              </a:endParaRPr>
            </a:p>
          </p:txBody>
        </p:sp>
        <p:sp>
          <p:nvSpPr>
            <p:cNvPr id="15" name="文本框 14"/>
            <p:cNvSpPr txBox="1"/>
            <p:nvPr>
              <p:custDataLst>
                <p:tags r:id="rId2"/>
              </p:custDataLst>
            </p:nvPr>
          </p:nvSpPr>
          <p:spPr>
            <a:xfrm>
              <a:off x="2819" y="1734"/>
              <a:ext cx="3205" cy="1569"/>
            </a:xfrm>
            <a:prstGeom prst="rect">
              <a:avLst/>
            </a:prstGeom>
            <a:noFill/>
          </p:spPr>
          <p:txBody>
            <a:bodyPr wrap="square" lIns="91440" tIns="45720" rIns="91440" bIns="45720" rtlCol="0" anchor="t" anchorCtr="0">
              <a:noAutofit/>
            </a:bodyPr>
            <a:lstStyle/>
            <a:p>
              <a:pPr marL="0" lvl="0" indent="0" algn="l">
                <a:lnSpc>
                  <a:spcPct val="130000"/>
                </a:lnSpc>
                <a:spcBef>
                  <a:spcPts val="0"/>
                </a:spcBef>
                <a:spcAft>
                  <a:spcPts val="0"/>
                </a:spcAft>
                <a:buSzPct val="100000"/>
              </a:pPr>
              <a:r>
                <a:rPr lang="zh-CN" altLang="en-US" sz="1600" b="1" spc="150">
                  <a:solidFill>
                    <a:srgbClr val="FF0000"/>
                  </a:solidFill>
                  <a:latin typeface="微软雅黑" panose="020B0503020204020204" pitchFamily="34" charset="-122"/>
                  <a:ea typeface="微软雅黑" panose="020B0503020204020204" pitchFamily="34" charset="-122"/>
                  <a:sym typeface="+mn-ea"/>
                </a:rPr>
                <a:t>组织验证、校准</a:t>
              </a: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相关设施设备；</a:t>
              </a:r>
              <a:endPar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17" name="文本框 16"/>
            <p:cNvSpPr txBox="1"/>
            <p:nvPr>
              <p:custDataLst>
                <p:tags r:id="rId3"/>
              </p:custDataLst>
            </p:nvPr>
          </p:nvSpPr>
          <p:spPr>
            <a:xfrm>
              <a:off x="3583" y="1168"/>
              <a:ext cx="1679" cy="483"/>
            </a:xfrm>
            <a:prstGeom prst="rect">
              <a:avLst/>
            </a:prstGeom>
            <a:noFill/>
          </p:spPr>
          <p:txBody>
            <a:bodyPr vert="horz" wrap="square" lIns="91440" tIns="45720" rIns="91440" bIns="45720" rtlCol="0" anchor="t" anchorCtr="0">
              <a:noAutofit/>
            </a:bodyPr>
            <a:lstStyle/>
            <a:p>
              <a:pPr fontAlgn="auto">
                <a:lnSpc>
                  <a:spcPct val="130000"/>
                </a:lnSpc>
              </a:pPr>
              <a:r>
                <a:rPr kumimoji="1" lang="en-US" altLang="zh-CN" sz="1400" b="1" spc="150" dirty="0">
                  <a:solidFill>
                    <a:schemeClr val="accent1"/>
                  </a:solidFill>
                  <a:latin typeface="微软雅黑" panose="020B0503020204020204" pitchFamily="34" charset="-122"/>
                  <a:ea typeface="微软雅黑" panose="020B0503020204020204" pitchFamily="34" charset="-122"/>
                </a:rPr>
                <a:t>PART.7</a:t>
              </a:r>
              <a:endParaRPr kumimoji="1" lang="en-US" altLang="zh-CN" sz="1400" b="1" spc="150" dirty="0">
                <a:solidFill>
                  <a:schemeClr val="accent1"/>
                </a:solidFill>
                <a:uFillTx/>
                <a:latin typeface="微软雅黑" panose="020B0503020204020204" pitchFamily="34" charset="-122"/>
                <a:ea typeface="微软雅黑" panose="020B0503020204020204" pitchFamily="34" charset="-122"/>
              </a:endParaRPr>
            </a:p>
          </p:txBody>
        </p:sp>
        <p:sp>
          <p:nvSpPr>
            <p:cNvPr id="18" name="圆角矩形 17"/>
            <p:cNvSpPr/>
            <p:nvPr>
              <p:custDataLst>
                <p:tags r:id="rId4"/>
              </p:custDataLst>
            </p:nvPr>
          </p:nvSpPr>
          <p:spPr>
            <a:xfrm>
              <a:off x="6805" y="1045"/>
              <a:ext cx="3737" cy="2259"/>
            </a:xfrm>
            <a:prstGeom prst="roundRect">
              <a:avLst>
                <a:gd name="adj" fmla="val 8834"/>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ln w="28575">
                  <a:solidFill>
                    <a:sysClr val="windowText" lastClr="000000"/>
                  </a:solidFill>
                </a:ln>
                <a:latin typeface="微软雅黑" panose="020B0503020204020204" pitchFamily="34" charset="-122"/>
                <a:ea typeface="微软雅黑" panose="020B0503020204020204" pitchFamily="34" charset="-122"/>
              </a:endParaRPr>
            </a:p>
          </p:txBody>
        </p:sp>
        <p:sp>
          <p:nvSpPr>
            <p:cNvPr id="19" name="文本框 18"/>
            <p:cNvSpPr txBox="1"/>
            <p:nvPr>
              <p:custDataLst>
                <p:tags r:id="rId5"/>
              </p:custDataLst>
            </p:nvPr>
          </p:nvSpPr>
          <p:spPr>
            <a:xfrm>
              <a:off x="7072" y="1734"/>
              <a:ext cx="3205" cy="1709"/>
            </a:xfrm>
            <a:prstGeom prst="rect">
              <a:avLst/>
            </a:prstGeom>
            <a:noFill/>
          </p:spPr>
          <p:txBody>
            <a:bodyPr wrap="square" lIns="91440" tIns="45720" rIns="91440" bIns="45720" rtlCol="0" anchor="t" anchorCtr="0">
              <a:noAutofit/>
            </a:bodyPr>
            <a:lstStyle/>
            <a:p>
              <a:pPr marL="0" lvl="0" indent="0" algn="l">
                <a:lnSpc>
                  <a:spcPct val="130000"/>
                </a:lnSpc>
                <a:spcBef>
                  <a:spcPts val="0"/>
                </a:spcBef>
                <a:spcAft>
                  <a:spcPts val="0"/>
                </a:spcAft>
                <a:buSzPct val="100000"/>
              </a:pP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组织医疗器械不良事件的</a:t>
              </a:r>
              <a:r>
                <a:rPr lang="zh-CN" altLang="en-US" sz="1600" b="1" spc="150">
                  <a:solidFill>
                    <a:srgbClr val="FF0000"/>
                  </a:solidFill>
                  <a:latin typeface="微软雅黑" panose="020B0503020204020204" pitchFamily="34" charset="-122"/>
                  <a:ea typeface="微软雅黑" panose="020B0503020204020204" pitchFamily="34" charset="-122"/>
                  <a:sym typeface="+mn-ea"/>
                </a:rPr>
                <a:t>收集与报告</a:t>
              </a: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a:t>
              </a:r>
              <a:endPar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20" name="文本框 19"/>
            <p:cNvSpPr txBox="1"/>
            <p:nvPr>
              <p:custDataLst>
                <p:tags r:id="rId6"/>
              </p:custDataLst>
            </p:nvPr>
          </p:nvSpPr>
          <p:spPr>
            <a:xfrm>
              <a:off x="7835" y="1168"/>
              <a:ext cx="1679" cy="483"/>
            </a:xfrm>
            <a:prstGeom prst="rect">
              <a:avLst/>
            </a:prstGeom>
            <a:noFill/>
          </p:spPr>
          <p:txBody>
            <a:bodyPr vert="horz" wrap="square" lIns="91440" tIns="45720" rIns="91440" bIns="45720" rtlCol="0" anchor="t" anchorCtr="0">
              <a:noAutofit/>
            </a:bodyPr>
            <a:lstStyle/>
            <a:p>
              <a:pPr fontAlgn="auto">
                <a:lnSpc>
                  <a:spcPct val="130000"/>
                </a:lnSpc>
              </a:pPr>
              <a:r>
                <a:rPr kumimoji="1" lang="en-US" altLang="zh-CN" sz="1400" b="1" spc="150" dirty="0">
                  <a:solidFill>
                    <a:schemeClr val="accent2"/>
                  </a:solidFill>
                  <a:latin typeface="微软雅黑" panose="020B0503020204020204" pitchFamily="34" charset="-122"/>
                  <a:ea typeface="微软雅黑" panose="020B0503020204020204" pitchFamily="34" charset="-122"/>
                </a:rPr>
                <a:t>PART.8</a:t>
              </a:r>
              <a:endParaRPr kumimoji="1" lang="en-US" altLang="zh-CN" sz="1400" b="1" spc="150" dirty="0">
                <a:solidFill>
                  <a:schemeClr val="accent2"/>
                </a:solidFill>
                <a:uFillTx/>
                <a:latin typeface="微软雅黑" panose="020B0503020204020204" pitchFamily="34" charset="-122"/>
                <a:ea typeface="微软雅黑" panose="020B0503020204020204" pitchFamily="34" charset="-122"/>
              </a:endParaRPr>
            </a:p>
          </p:txBody>
        </p:sp>
        <p:sp>
          <p:nvSpPr>
            <p:cNvPr id="22" name="圆角矩形 21"/>
            <p:cNvSpPr/>
            <p:nvPr>
              <p:custDataLst>
                <p:tags r:id="rId7"/>
              </p:custDataLst>
            </p:nvPr>
          </p:nvSpPr>
          <p:spPr>
            <a:xfrm>
              <a:off x="11058" y="1045"/>
              <a:ext cx="3737" cy="2259"/>
            </a:xfrm>
            <a:prstGeom prst="roundRect">
              <a:avLst>
                <a:gd name="adj" fmla="val 8834"/>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ln w="28575">
                  <a:solidFill>
                    <a:sysClr val="windowText" lastClr="000000"/>
                  </a:solidFill>
                </a:ln>
                <a:latin typeface="微软雅黑" panose="020B0503020204020204" pitchFamily="34" charset="-122"/>
                <a:ea typeface="微软雅黑" panose="020B0503020204020204" pitchFamily="34" charset="-122"/>
              </a:endParaRPr>
            </a:p>
          </p:txBody>
        </p:sp>
        <p:sp>
          <p:nvSpPr>
            <p:cNvPr id="23" name="文本框 22"/>
            <p:cNvSpPr txBox="1"/>
            <p:nvPr>
              <p:custDataLst>
                <p:tags r:id="rId8"/>
              </p:custDataLst>
            </p:nvPr>
          </p:nvSpPr>
          <p:spPr>
            <a:xfrm>
              <a:off x="11324" y="1734"/>
              <a:ext cx="3205" cy="1709"/>
            </a:xfrm>
            <a:prstGeom prst="rect">
              <a:avLst/>
            </a:prstGeom>
            <a:noFill/>
          </p:spPr>
          <p:txBody>
            <a:bodyPr wrap="square" lIns="91440" tIns="45720" rIns="91440" bIns="45720" rtlCol="0" anchor="t" anchorCtr="0">
              <a:noAutofit/>
            </a:bodyPr>
            <a:lstStyle/>
            <a:p>
              <a:pPr marL="0" lvl="0" indent="0" algn="l">
                <a:lnSpc>
                  <a:spcPct val="130000"/>
                </a:lnSpc>
                <a:spcBef>
                  <a:spcPts val="0"/>
                </a:spcBef>
                <a:spcAft>
                  <a:spcPts val="0"/>
                </a:spcAft>
                <a:buSzPct val="100000"/>
              </a:pP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负责医疗器械</a:t>
              </a:r>
              <a:r>
                <a:rPr lang="zh-CN" altLang="en-US" sz="1600" b="1" spc="150">
                  <a:solidFill>
                    <a:srgbClr val="FF0000"/>
                  </a:solidFill>
                  <a:latin typeface="微软雅黑" panose="020B0503020204020204" pitchFamily="34" charset="-122"/>
                  <a:ea typeface="微软雅黑" panose="020B0503020204020204" pitchFamily="34" charset="-122"/>
                  <a:sym typeface="+mn-ea"/>
                </a:rPr>
                <a:t>召回的管理；</a:t>
              </a:r>
              <a:endParaRPr lang="zh-CN" altLang="en-US" sz="1600" b="1" spc="150">
                <a:solidFill>
                  <a:srgbClr val="FF0000"/>
                </a:solidFill>
                <a:latin typeface="微软雅黑" panose="020B0503020204020204" pitchFamily="34" charset="-122"/>
                <a:ea typeface="微软雅黑" panose="020B0503020204020204" pitchFamily="34" charset="-122"/>
                <a:sym typeface="+mn-ea"/>
              </a:endParaRPr>
            </a:p>
          </p:txBody>
        </p:sp>
        <p:sp>
          <p:nvSpPr>
            <p:cNvPr id="25" name="文本框 24"/>
            <p:cNvSpPr txBox="1"/>
            <p:nvPr>
              <p:custDataLst>
                <p:tags r:id="rId9"/>
              </p:custDataLst>
            </p:nvPr>
          </p:nvSpPr>
          <p:spPr>
            <a:xfrm>
              <a:off x="12088" y="1168"/>
              <a:ext cx="1679" cy="483"/>
            </a:xfrm>
            <a:prstGeom prst="rect">
              <a:avLst/>
            </a:prstGeom>
            <a:noFill/>
          </p:spPr>
          <p:txBody>
            <a:bodyPr vert="horz" wrap="square" lIns="91440" tIns="45720" rIns="91440" bIns="45720" rtlCol="0" anchor="t" anchorCtr="0">
              <a:noAutofit/>
            </a:bodyPr>
            <a:lstStyle/>
            <a:p>
              <a:pPr fontAlgn="auto">
                <a:lnSpc>
                  <a:spcPct val="130000"/>
                </a:lnSpc>
              </a:pPr>
              <a:r>
                <a:rPr kumimoji="1" lang="en-US" altLang="zh-CN" sz="1400" b="1" spc="150" dirty="0">
                  <a:solidFill>
                    <a:schemeClr val="accent3"/>
                  </a:solidFill>
                  <a:latin typeface="微软雅黑" panose="020B0503020204020204" pitchFamily="34" charset="-122"/>
                  <a:ea typeface="微软雅黑" panose="020B0503020204020204" pitchFamily="34" charset="-122"/>
                </a:rPr>
                <a:t>PART.9</a:t>
              </a:r>
              <a:endParaRPr kumimoji="1" lang="en-US" altLang="zh-CN" sz="1400" b="1" spc="150" dirty="0">
                <a:solidFill>
                  <a:schemeClr val="accent3"/>
                </a:solidFill>
                <a:uFillTx/>
                <a:latin typeface="微软雅黑" panose="020B0503020204020204" pitchFamily="34" charset="-122"/>
                <a:ea typeface="微软雅黑" panose="020B0503020204020204" pitchFamily="34" charset="-122"/>
              </a:endParaRPr>
            </a:p>
          </p:txBody>
        </p:sp>
        <p:sp>
          <p:nvSpPr>
            <p:cNvPr id="44" name="圆角矩形 43"/>
            <p:cNvSpPr/>
            <p:nvPr>
              <p:custDataLst>
                <p:tags r:id="rId10"/>
              </p:custDataLst>
            </p:nvPr>
          </p:nvSpPr>
          <p:spPr>
            <a:xfrm>
              <a:off x="2553" y="3713"/>
              <a:ext cx="3737" cy="2958"/>
            </a:xfrm>
            <a:prstGeom prst="roundRect">
              <a:avLst>
                <a:gd name="adj" fmla="val 8834"/>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ln w="28575">
                  <a:solidFill>
                    <a:sysClr val="windowText" lastClr="000000"/>
                  </a:solidFill>
                </a:ln>
                <a:latin typeface="微软雅黑" panose="020B0503020204020204" pitchFamily="34" charset="-122"/>
                <a:ea typeface="微软雅黑" panose="020B0503020204020204" pitchFamily="34" charset="-122"/>
              </a:endParaRPr>
            </a:p>
          </p:txBody>
        </p:sp>
        <p:sp>
          <p:nvSpPr>
            <p:cNvPr id="46" name="文本框 45"/>
            <p:cNvSpPr txBox="1"/>
            <p:nvPr>
              <p:custDataLst>
                <p:tags r:id="rId11"/>
              </p:custDataLst>
            </p:nvPr>
          </p:nvSpPr>
          <p:spPr>
            <a:xfrm>
              <a:off x="2820" y="4401"/>
              <a:ext cx="3205" cy="2269"/>
            </a:xfrm>
            <a:prstGeom prst="rect">
              <a:avLst/>
            </a:prstGeom>
            <a:noFill/>
          </p:spPr>
          <p:txBody>
            <a:bodyPr wrap="square" lIns="91440" tIns="45720" rIns="91440" bIns="45720" rtlCol="0" anchor="t" anchorCtr="0">
              <a:noAutofit/>
            </a:bodyPr>
            <a:lstStyle/>
            <a:p>
              <a:pPr marL="0" lvl="0" indent="0" algn="l">
                <a:lnSpc>
                  <a:spcPct val="130000"/>
                </a:lnSpc>
                <a:spcBef>
                  <a:spcPts val="0"/>
                </a:spcBef>
                <a:spcAft>
                  <a:spcPts val="0"/>
                </a:spcAft>
                <a:buSzPct val="100000"/>
              </a:pP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组织对受托运输的承运方运输条件和质量保障能力的</a:t>
              </a:r>
              <a:r>
                <a:rPr lang="zh-CN" altLang="en-US" sz="1600" b="1" spc="150">
                  <a:solidFill>
                    <a:srgbClr val="FF0000"/>
                  </a:solidFill>
                  <a:latin typeface="微软雅黑" panose="020B0503020204020204" pitchFamily="34" charset="-122"/>
                  <a:ea typeface="微软雅黑" panose="020B0503020204020204" pitchFamily="34" charset="-122"/>
                  <a:sym typeface="+mn-ea"/>
                </a:rPr>
                <a:t>审核</a:t>
              </a: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a:t>
              </a:r>
              <a:endPar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48" name="文本框 47"/>
            <p:cNvSpPr txBox="1"/>
            <p:nvPr>
              <p:custDataLst>
                <p:tags r:id="rId12"/>
              </p:custDataLst>
            </p:nvPr>
          </p:nvSpPr>
          <p:spPr>
            <a:xfrm>
              <a:off x="3583" y="3836"/>
              <a:ext cx="1679" cy="483"/>
            </a:xfrm>
            <a:prstGeom prst="rect">
              <a:avLst/>
            </a:prstGeom>
            <a:noFill/>
          </p:spPr>
          <p:txBody>
            <a:bodyPr vert="horz" wrap="square" lIns="91440" tIns="45720" rIns="91440" bIns="45720" rtlCol="0" anchor="t" anchorCtr="0">
              <a:noAutofit/>
            </a:bodyPr>
            <a:lstStyle/>
            <a:p>
              <a:pPr fontAlgn="auto">
                <a:lnSpc>
                  <a:spcPct val="130000"/>
                </a:lnSpc>
              </a:pPr>
              <a:r>
                <a:rPr kumimoji="1" lang="en-US" altLang="zh-CN" sz="1400" b="1" spc="150" dirty="0">
                  <a:solidFill>
                    <a:schemeClr val="accent4"/>
                  </a:solidFill>
                  <a:latin typeface="微软雅黑" panose="020B0503020204020204" pitchFamily="34" charset="-122"/>
                  <a:ea typeface="微软雅黑" panose="020B0503020204020204" pitchFamily="34" charset="-122"/>
                </a:rPr>
                <a:t>PART.10</a:t>
              </a:r>
              <a:endParaRPr kumimoji="1" lang="en-US" altLang="zh-CN" sz="1400" b="1" spc="150" dirty="0">
                <a:solidFill>
                  <a:schemeClr val="accent4"/>
                </a:solidFill>
                <a:uFillTx/>
                <a:latin typeface="微软雅黑" panose="020B0503020204020204" pitchFamily="34" charset="-122"/>
                <a:ea typeface="微软雅黑" panose="020B0503020204020204" pitchFamily="34" charset="-122"/>
              </a:endParaRPr>
            </a:p>
          </p:txBody>
        </p:sp>
        <p:sp>
          <p:nvSpPr>
            <p:cNvPr id="146" name="圆角矩形 145"/>
            <p:cNvSpPr/>
            <p:nvPr>
              <p:custDataLst>
                <p:tags r:id="rId13"/>
              </p:custDataLst>
            </p:nvPr>
          </p:nvSpPr>
          <p:spPr>
            <a:xfrm>
              <a:off x="6806" y="3713"/>
              <a:ext cx="3737" cy="2956"/>
            </a:xfrm>
            <a:prstGeom prst="roundRect">
              <a:avLst>
                <a:gd name="adj" fmla="val 8834"/>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ln w="28575">
                  <a:solidFill>
                    <a:sysClr val="windowText" lastClr="000000"/>
                  </a:solidFill>
                </a:ln>
                <a:latin typeface="微软雅黑" panose="020B0503020204020204" pitchFamily="34" charset="-122"/>
                <a:ea typeface="微软雅黑" panose="020B0503020204020204" pitchFamily="34" charset="-122"/>
              </a:endParaRPr>
            </a:p>
          </p:txBody>
        </p:sp>
        <p:sp>
          <p:nvSpPr>
            <p:cNvPr id="147" name="文本框 146"/>
            <p:cNvSpPr txBox="1"/>
            <p:nvPr>
              <p:custDataLst>
                <p:tags r:id="rId14"/>
              </p:custDataLst>
            </p:nvPr>
          </p:nvSpPr>
          <p:spPr>
            <a:xfrm>
              <a:off x="7073" y="4401"/>
              <a:ext cx="3205" cy="1530"/>
            </a:xfrm>
            <a:prstGeom prst="rect">
              <a:avLst/>
            </a:prstGeom>
            <a:noFill/>
          </p:spPr>
          <p:txBody>
            <a:bodyPr wrap="square" lIns="91440" tIns="45720" rIns="91440" bIns="45720" rtlCol="0" anchor="t" anchorCtr="0">
              <a:noAutofit/>
            </a:bodyPr>
            <a:lstStyle/>
            <a:p>
              <a:pPr marL="0" lvl="0" indent="0" algn="l">
                <a:lnSpc>
                  <a:spcPct val="130000"/>
                </a:lnSpc>
                <a:spcBef>
                  <a:spcPts val="0"/>
                </a:spcBef>
                <a:spcAft>
                  <a:spcPts val="0"/>
                </a:spcAft>
                <a:buSzPct val="100000"/>
              </a:pP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组织或协助开展质量管理</a:t>
              </a:r>
              <a:r>
                <a:rPr lang="zh-CN" altLang="en-US" sz="1600" b="1" spc="150">
                  <a:solidFill>
                    <a:srgbClr val="FF0000"/>
                  </a:solidFill>
                  <a:latin typeface="微软雅黑" panose="020B0503020204020204" pitchFamily="34" charset="-122"/>
                  <a:ea typeface="微软雅黑" panose="020B0503020204020204" pitchFamily="34" charset="-122"/>
                  <a:sym typeface="+mn-ea"/>
                </a:rPr>
                <a:t>培训</a:t>
              </a: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a:t>
              </a:r>
              <a:endPar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159" name="文本框 158"/>
            <p:cNvSpPr txBox="1"/>
            <p:nvPr>
              <p:custDataLst>
                <p:tags r:id="rId15"/>
              </p:custDataLst>
            </p:nvPr>
          </p:nvSpPr>
          <p:spPr>
            <a:xfrm>
              <a:off x="7835" y="3836"/>
              <a:ext cx="1679" cy="483"/>
            </a:xfrm>
            <a:prstGeom prst="rect">
              <a:avLst/>
            </a:prstGeom>
            <a:noFill/>
          </p:spPr>
          <p:txBody>
            <a:bodyPr vert="horz" wrap="square" lIns="91440" tIns="45720" rIns="91440" bIns="45720" rtlCol="0" anchor="t" anchorCtr="0">
              <a:noAutofit/>
            </a:bodyPr>
            <a:lstStyle/>
            <a:p>
              <a:pPr fontAlgn="auto">
                <a:lnSpc>
                  <a:spcPct val="130000"/>
                </a:lnSpc>
              </a:pPr>
              <a:r>
                <a:rPr kumimoji="1" lang="en-US" altLang="zh-CN" sz="1400" b="1" spc="150" dirty="0">
                  <a:solidFill>
                    <a:schemeClr val="accent5"/>
                  </a:solidFill>
                  <a:latin typeface="微软雅黑" panose="020B0503020204020204" pitchFamily="34" charset="-122"/>
                  <a:ea typeface="微软雅黑" panose="020B0503020204020204" pitchFamily="34" charset="-122"/>
                </a:rPr>
                <a:t>PART.11</a:t>
              </a:r>
              <a:endParaRPr kumimoji="1" lang="en-US" altLang="zh-CN" sz="1400" b="1" spc="150" dirty="0">
                <a:solidFill>
                  <a:schemeClr val="accent5"/>
                </a:solidFill>
                <a:uFillTx/>
                <a:latin typeface="微软雅黑" panose="020B0503020204020204" pitchFamily="34" charset="-122"/>
                <a:ea typeface="微软雅黑" panose="020B0503020204020204" pitchFamily="34" charset="-122"/>
              </a:endParaRPr>
            </a:p>
          </p:txBody>
        </p:sp>
        <p:sp>
          <p:nvSpPr>
            <p:cNvPr id="160" name="圆角矩形 159"/>
            <p:cNvSpPr/>
            <p:nvPr>
              <p:custDataLst>
                <p:tags r:id="rId16"/>
              </p:custDataLst>
            </p:nvPr>
          </p:nvSpPr>
          <p:spPr>
            <a:xfrm>
              <a:off x="11058" y="3713"/>
              <a:ext cx="3737" cy="2958"/>
            </a:xfrm>
            <a:prstGeom prst="roundRect">
              <a:avLst>
                <a:gd name="adj" fmla="val 8834"/>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ln w="28575">
                  <a:solidFill>
                    <a:sysClr val="windowText" lastClr="000000"/>
                  </a:solidFill>
                </a:ln>
                <a:latin typeface="微软雅黑" panose="020B0503020204020204" pitchFamily="34" charset="-122"/>
                <a:ea typeface="微软雅黑" panose="020B0503020204020204" pitchFamily="34" charset="-122"/>
              </a:endParaRPr>
            </a:p>
          </p:txBody>
        </p:sp>
        <p:sp>
          <p:nvSpPr>
            <p:cNvPr id="161" name="文本框 160"/>
            <p:cNvSpPr txBox="1"/>
            <p:nvPr>
              <p:custDataLst>
                <p:tags r:id="rId17"/>
              </p:custDataLst>
            </p:nvPr>
          </p:nvSpPr>
          <p:spPr>
            <a:xfrm>
              <a:off x="11325" y="4401"/>
              <a:ext cx="3205" cy="1948"/>
            </a:xfrm>
            <a:prstGeom prst="rect">
              <a:avLst/>
            </a:prstGeom>
            <a:noFill/>
          </p:spPr>
          <p:txBody>
            <a:bodyPr wrap="square" lIns="91440" tIns="45720" rIns="91440" bIns="45720" rtlCol="0" anchor="t" anchorCtr="0">
              <a:noAutofit/>
            </a:bodyPr>
            <a:lstStyle/>
            <a:p>
              <a:pPr marL="0" lvl="0" indent="0" algn="l">
                <a:lnSpc>
                  <a:spcPct val="130000"/>
                </a:lnSpc>
                <a:spcBef>
                  <a:spcPts val="0"/>
                </a:spcBef>
                <a:spcAft>
                  <a:spcPts val="0"/>
                </a:spcAft>
                <a:buSzPct val="100000"/>
              </a:pPr>
              <a:r>
                <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rPr>
                <a:t>其他应当由质量管理机构或者质量管理人员履行的职责。</a:t>
              </a:r>
              <a:endParaRPr lang="zh-CN" altLang="en-US" sz="1600" b="1" spc="15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181" name="文本框 180"/>
            <p:cNvSpPr txBox="1"/>
            <p:nvPr>
              <p:custDataLst>
                <p:tags r:id="rId18"/>
              </p:custDataLst>
            </p:nvPr>
          </p:nvSpPr>
          <p:spPr>
            <a:xfrm>
              <a:off x="12087" y="3836"/>
              <a:ext cx="1679" cy="483"/>
            </a:xfrm>
            <a:prstGeom prst="rect">
              <a:avLst/>
            </a:prstGeom>
            <a:noFill/>
          </p:spPr>
          <p:txBody>
            <a:bodyPr vert="horz" wrap="square" lIns="91440" tIns="45720" rIns="91440" bIns="45720" rtlCol="0" anchor="t" anchorCtr="0">
              <a:noAutofit/>
            </a:bodyPr>
            <a:lstStyle/>
            <a:p>
              <a:pPr fontAlgn="auto">
                <a:lnSpc>
                  <a:spcPct val="130000"/>
                </a:lnSpc>
              </a:pPr>
              <a:r>
                <a:rPr kumimoji="1" lang="en-US" altLang="zh-CN" sz="1400" b="1" spc="150" dirty="0">
                  <a:solidFill>
                    <a:schemeClr val="accent6"/>
                  </a:solidFill>
                  <a:latin typeface="微软雅黑" panose="020B0503020204020204" pitchFamily="34" charset="-122"/>
                  <a:ea typeface="微软雅黑" panose="020B0503020204020204" pitchFamily="34" charset="-122"/>
                </a:rPr>
                <a:t>PART.12</a:t>
              </a:r>
              <a:endParaRPr kumimoji="1" lang="en-US" altLang="zh-CN" sz="1400" b="1" spc="150" dirty="0">
                <a:solidFill>
                  <a:schemeClr val="accent6"/>
                </a:solidFill>
                <a:uFillTx/>
                <a:latin typeface="微软雅黑" panose="020B0503020204020204" pitchFamily="34" charset="-122"/>
                <a:ea typeface="微软雅黑" panose="020B0503020204020204" pitchFamily="34" charset="-122"/>
              </a:endParaRPr>
            </a:p>
          </p:txBody>
        </p:sp>
        <p:grpSp>
          <p:nvGrpSpPr>
            <p:cNvPr id="54" name="内容_公告_纸_报纸_文档_文章_小说"/>
            <p:cNvGrpSpPr>
              <a:grpSpLocks noChangeAspect="1"/>
            </p:cNvGrpSpPr>
            <p:nvPr>
              <p:custDataLst>
                <p:tags r:id="rId19"/>
              </p:custDataLst>
            </p:nvPr>
          </p:nvGrpSpPr>
          <p:grpSpPr>
            <a:xfrm rot="0">
              <a:off x="7072" y="3819"/>
              <a:ext cx="529" cy="440"/>
              <a:chOff x="6093023" y="15522773"/>
              <a:chExt cx="1527969" cy="1527969"/>
            </a:xfrm>
            <a:solidFill>
              <a:schemeClr val="accent5"/>
            </a:solidFill>
          </p:grpSpPr>
          <p:sp>
            <p:nvSpPr>
              <p:cNvPr id="56" name="PA-任意多边形: 形状 1880"/>
              <p:cNvSpPr/>
              <p:nvPr>
                <p:custDataLst>
                  <p:tags r:id="rId20"/>
                </p:custDataLst>
              </p:nvPr>
            </p:nvSpPr>
            <p:spPr>
              <a:xfrm>
                <a:off x="6093023" y="15522773"/>
                <a:ext cx="1527969" cy="1527969"/>
              </a:xfrm>
              <a:custGeom>
                <a:avLst/>
                <a:gdLst>
                  <a:gd name="connsiteX0" fmla="*/ 1463477 w 1527968"/>
                  <a:gd name="connsiteY0" fmla="*/ 1192967 h 1527968"/>
                  <a:gd name="connsiteX1" fmla="*/ 1124704 w 1527968"/>
                  <a:gd name="connsiteY1" fmla="*/ 1192967 h 1527968"/>
                  <a:gd name="connsiteX2" fmla="*/ 1124704 w 1527968"/>
                  <a:gd name="connsiteY2" fmla="*/ 941951 h 1527968"/>
                  <a:gd name="connsiteX3" fmla="*/ 1124736 w 1527968"/>
                  <a:gd name="connsiteY3" fmla="*/ 941634 h 1527968"/>
                  <a:gd name="connsiteX4" fmla="*/ 1124704 w 1527968"/>
                  <a:gd name="connsiteY4" fmla="*/ 941316 h 1527968"/>
                  <a:gd name="connsiteX5" fmla="*/ 1124704 w 1527968"/>
                  <a:gd name="connsiteY5" fmla="*/ 697508 h 1527968"/>
                  <a:gd name="connsiteX6" fmla="*/ 1124736 w 1527968"/>
                  <a:gd name="connsiteY6" fmla="*/ 697190 h 1527968"/>
                  <a:gd name="connsiteX7" fmla="*/ 1124704 w 1527968"/>
                  <a:gd name="connsiteY7" fmla="*/ 696873 h 1527968"/>
                  <a:gd name="connsiteX8" fmla="*/ 1124704 w 1527968"/>
                  <a:gd name="connsiteY8" fmla="*/ 450429 h 1527968"/>
                  <a:gd name="connsiteX9" fmla="*/ 1124736 w 1527968"/>
                  <a:gd name="connsiteY9" fmla="*/ 450112 h 1527968"/>
                  <a:gd name="connsiteX10" fmla="*/ 1124704 w 1527968"/>
                  <a:gd name="connsiteY10" fmla="*/ 449794 h 1527968"/>
                  <a:gd name="connsiteX11" fmla="*/ 1124704 w 1527968"/>
                  <a:gd name="connsiteY11" fmla="*/ 265549 h 1527968"/>
                  <a:gd name="connsiteX12" fmla="*/ 861814 w 1527968"/>
                  <a:gd name="connsiteY12" fmla="*/ 2977 h 1527968"/>
                  <a:gd name="connsiteX13" fmla="*/ 66477 w 1527968"/>
                  <a:gd name="connsiteY13" fmla="*/ 2977 h 1527968"/>
                  <a:gd name="connsiteX14" fmla="*/ 2977 w 1527968"/>
                  <a:gd name="connsiteY14" fmla="*/ 66477 h 1527968"/>
                  <a:gd name="connsiteX15" fmla="*/ 66477 w 1527968"/>
                  <a:gd name="connsiteY15" fmla="*/ 129977 h 1527968"/>
                  <a:gd name="connsiteX16" fmla="*/ 205859 w 1527968"/>
                  <a:gd name="connsiteY16" fmla="*/ 265549 h 1527968"/>
                  <a:gd name="connsiteX17" fmla="*/ 205859 w 1527968"/>
                  <a:gd name="connsiteY17" fmla="*/ 1256467 h 1527968"/>
                  <a:gd name="connsiteX18" fmla="*/ 468749 w 1527968"/>
                  <a:gd name="connsiteY18" fmla="*/ 1526977 h 1527968"/>
                  <a:gd name="connsiteX19" fmla="*/ 1264087 w 1527968"/>
                  <a:gd name="connsiteY19" fmla="*/ 1526977 h 1527968"/>
                  <a:gd name="connsiteX20" fmla="*/ 1275231 w 1527968"/>
                  <a:gd name="connsiteY20" fmla="*/ 1526977 h 1527968"/>
                  <a:gd name="connsiteX21" fmla="*/ 1288026 w 1527968"/>
                  <a:gd name="connsiteY21" fmla="*/ 1525675 h 1527968"/>
                  <a:gd name="connsiteX22" fmla="*/ 1526977 w 1527968"/>
                  <a:gd name="connsiteY22" fmla="*/ 1256467 h 1527968"/>
                  <a:gd name="connsiteX23" fmla="*/ 1463477 w 1527968"/>
                  <a:gd name="connsiteY23" fmla="*/ 1192967 h 1527968"/>
                  <a:gd name="connsiteX24" fmla="*/ 604639 w 1527968"/>
                  <a:gd name="connsiteY24" fmla="*/ 1256467 h 1527968"/>
                  <a:gd name="connsiteX25" fmla="*/ 468749 w 1527968"/>
                  <a:gd name="connsiteY25" fmla="*/ 1399977 h 1527968"/>
                  <a:gd name="connsiteX26" fmla="*/ 332859 w 1527968"/>
                  <a:gd name="connsiteY26" fmla="*/ 1256467 h 1527968"/>
                  <a:gd name="connsiteX27" fmla="*/ 332859 w 1527968"/>
                  <a:gd name="connsiteY27" fmla="*/ 265549 h 1527968"/>
                  <a:gd name="connsiteX28" fmla="*/ 294537 w 1527968"/>
                  <a:gd name="connsiteY28" fmla="*/ 129977 h 1527968"/>
                  <a:gd name="connsiteX29" fmla="*/ 861814 w 1527968"/>
                  <a:gd name="connsiteY29" fmla="*/ 129977 h 1527968"/>
                  <a:gd name="connsiteX30" fmla="*/ 997704 w 1527968"/>
                  <a:gd name="connsiteY30" fmla="*/ 265549 h 1527968"/>
                  <a:gd name="connsiteX31" fmla="*/ 997704 w 1527968"/>
                  <a:gd name="connsiteY31" fmla="*/ 386644 h 1527968"/>
                  <a:gd name="connsiteX32" fmla="*/ 526058 w 1527968"/>
                  <a:gd name="connsiteY32" fmla="*/ 386644 h 1527968"/>
                  <a:gd name="connsiteX33" fmla="*/ 462558 w 1527968"/>
                  <a:gd name="connsiteY33" fmla="*/ 450144 h 1527968"/>
                  <a:gd name="connsiteX34" fmla="*/ 526058 w 1527968"/>
                  <a:gd name="connsiteY34" fmla="*/ 513644 h 1527968"/>
                  <a:gd name="connsiteX35" fmla="*/ 997704 w 1527968"/>
                  <a:gd name="connsiteY35" fmla="*/ 513644 h 1527968"/>
                  <a:gd name="connsiteX36" fmla="*/ 997704 w 1527968"/>
                  <a:gd name="connsiteY36" fmla="*/ 633722 h 1527968"/>
                  <a:gd name="connsiteX37" fmla="*/ 811427 w 1527968"/>
                  <a:gd name="connsiteY37" fmla="*/ 633722 h 1527968"/>
                  <a:gd name="connsiteX38" fmla="*/ 747927 w 1527968"/>
                  <a:gd name="connsiteY38" fmla="*/ 697222 h 1527968"/>
                  <a:gd name="connsiteX39" fmla="*/ 811427 w 1527968"/>
                  <a:gd name="connsiteY39" fmla="*/ 760722 h 1527968"/>
                  <a:gd name="connsiteX40" fmla="*/ 997704 w 1527968"/>
                  <a:gd name="connsiteY40" fmla="*/ 760722 h 1527968"/>
                  <a:gd name="connsiteX41" fmla="*/ 997704 w 1527968"/>
                  <a:gd name="connsiteY41" fmla="*/ 878134 h 1527968"/>
                  <a:gd name="connsiteX42" fmla="*/ 671441 w 1527968"/>
                  <a:gd name="connsiteY42" fmla="*/ 878134 h 1527968"/>
                  <a:gd name="connsiteX43" fmla="*/ 607941 w 1527968"/>
                  <a:gd name="connsiteY43" fmla="*/ 941634 h 1527968"/>
                  <a:gd name="connsiteX44" fmla="*/ 671441 w 1527968"/>
                  <a:gd name="connsiteY44" fmla="*/ 1005134 h 1527968"/>
                  <a:gd name="connsiteX45" fmla="*/ 997704 w 1527968"/>
                  <a:gd name="connsiteY45" fmla="*/ 1005134 h 1527968"/>
                  <a:gd name="connsiteX46" fmla="*/ 997704 w 1527968"/>
                  <a:gd name="connsiteY46" fmla="*/ 1192967 h 1527968"/>
                  <a:gd name="connsiteX47" fmla="*/ 668139 w 1527968"/>
                  <a:gd name="connsiteY47" fmla="*/ 1192967 h 1527968"/>
                  <a:gd name="connsiteX48" fmla="*/ 604639 w 1527968"/>
                  <a:gd name="connsiteY48" fmla="*/ 1256467 h 1527968"/>
                  <a:gd name="connsiteX49" fmla="*/ 1264087 w 1527968"/>
                  <a:gd name="connsiteY49" fmla="*/ 1399977 h 1527968"/>
                  <a:gd name="connsiteX50" fmla="*/ 690237 w 1527968"/>
                  <a:gd name="connsiteY50" fmla="*/ 1399977 h 1527968"/>
                  <a:gd name="connsiteX51" fmla="*/ 690936 w 1527968"/>
                  <a:gd name="connsiteY51" fmla="*/ 1398643 h 1527968"/>
                  <a:gd name="connsiteX52" fmla="*/ 710049 w 1527968"/>
                  <a:gd name="connsiteY52" fmla="*/ 1361877 h 1527968"/>
                  <a:gd name="connsiteX53" fmla="*/ 710557 w 1527968"/>
                  <a:gd name="connsiteY53" fmla="*/ 1360543 h 1527968"/>
                  <a:gd name="connsiteX54" fmla="*/ 724019 w 1527968"/>
                  <a:gd name="connsiteY54" fmla="*/ 1319935 h 1527968"/>
                  <a:gd name="connsiteX55" fmla="*/ 1061204 w 1527968"/>
                  <a:gd name="connsiteY55" fmla="*/ 1319935 h 1527968"/>
                  <a:gd name="connsiteX56" fmla="*/ 1384895 w 1527968"/>
                  <a:gd name="connsiteY56" fmla="*/ 1319935 h 1527968"/>
                  <a:gd name="connsiteX57" fmla="*/ 1264087 w 1527968"/>
                  <a:gd name="connsiteY57" fmla="*/ 1399977 h 1527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527968" h="1527968">
                    <a:moveTo>
                      <a:pt x="1463477" y="1192967"/>
                    </a:moveTo>
                    <a:lnTo>
                      <a:pt x="1124704" y="1192967"/>
                    </a:lnTo>
                    <a:lnTo>
                      <a:pt x="1124704" y="941951"/>
                    </a:lnTo>
                    <a:cubicBezTo>
                      <a:pt x="1124704" y="941856"/>
                      <a:pt x="1124736" y="941761"/>
                      <a:pt x="1124736" y="941634"/>
                    </a:cubicBezTo>
                    <a:cubicBezTo>
                      <a:pt x="1124736" y="941507"/>
                      <a:pt x="1124704" y="941443"/>
                      <a:pt x="1124704" y="941316"/>
                    </a:cubicBezTo>
                    <a:lnTo>
                      <a:pt x="1124704" y="697508"/>
                    </a:lnTo>
                    <a:cubicBezTo>
                      <a:pt x="1124704" y="697413"/>
                      <a:pt x="1124736" y="697317"/>
                      <a:pt x="1124736" y="697190"/>
                    </a:cubicBezTo>
                    <a:cubicBezTo>
                      <a:pt x="1124736" y="697063"/>
                      <a:pt x="1124704" y="697000"/>
                      <a:pt x="1124704" y="696873"/>
                    </a:cubicBezTo>
                    <a:lnTo>
                      <a:pt x="1124704" y="450429"/>
                    </a:lnTo>
                    <a:cubicBezTo>
                      <a:pt x="1124704" y="450334"/>
                      <a:pt x="1124736" y="450239"/>
                      <a:pt x="1124736" y="450112"/>
                    </a:cubicBezTo>
                    <a:cubicBezTo>
                      <a:pt x="1124736" y="449985"/>
                      <a:pt x="1124704" y="449921"/>
                      <a:pt x="1124704" y="449794"/>
                    </a:cubicBezTo>
                    <a:lnTo>
                      <a:pt x="1124704" y="265549"/>
                    </a:lnTo>
                    <a:cubicBezTo>
                      <a:pt x="1124704" y="120769"/>
                      <a:pt x="1006753" y="2977"/>
                      <a:pt x="861814" y="2977"/>
                    </a:cubicBezTo>
                    <a:lnTo>
                      <a:pt x="66477" y="2977"/>
                    </a:lnTo>
                    <a:cubicBezTo>
                      <a:pt x="31425" y="2977"/>
                      <a:pt x="2977" y="31425"/>
                      <a:pt x="2977" y="66477"/>
                    </a:cubicBezTo>
                    <a:cubicBezTo>
                      <a:pt x="2977" y="101529"/>
                      <a:pt x="31425" y="129977"/>
                      <a:pt x="66477" y="129977"/>
                    </a:cubicBezTo>
                    <a:cubicBezTo>
                      <a:pt x="142042" y="129977"/>
                      <a:pt x="205859" y="192080"/>
                      <a:pt x="205859" y="265549"/>
                    </a:cubicBezTo>
                    <a:lnTo>
                      <a:pt x="205859" y="1256467"/>
                    </a:lnTo>
                    <a:cubicBezTo>
                      <a:pt x="205859" y="1403088"/>
                      <a:pt x="326255" y="1526977"/>
                      <a:pt x="468749" y="1526977"/>
                    </a:cubicBezTo>
                    <a:lnTo>
                      <a:pt x="1264087" y="1526977"/>
                    </a:lnTo>
                    <a:lnTo>
                      <a:pt x="1275231" y="1526977"/>
                    </a:lnTo>
                    <a:cubicBezTo>
                      <a:pt x="1279612" y="1526977"/>
                      <a:pt x="1283899" y="1526532"/>
                      <a:pt x="1288026" y="1525675"/>
                    </a:cubicBezTo>
                    <a:cubicBezTo>
                      <a:pt x="1419789" y="1512753"/>
                      <a:pt x="1526977" y="1394801"/>
                      <a:pt x="1526977" y="1256467"/>
                    </a:cubicBezTo>
                    <a:cubicBezTo>
                      <a:pt x="1526977" y="1221383"/>
                      <a:pt x="1498529" y="1192967"/>
                      <a:pt x="1463477" y="1192967"/>
                    </a:cubicBezTo>
                    <a:close/>
                    <a:moveTo>
                      <a:pt x="604639" y="1256467"/>
                    </a:moveTo>
                    <a:cubicBezTo>
                      <a:pt x="604639" y="1332921"/>
                      <a:pt x="541139" y="1399977"/>
                      <a:pt x="468749" y="1399977"/>
                    </a:cubicBezTo>
                    <a:cubicBezTo>
                      <a:pt x="396359" y="1399977"/>
                      <a:pt x="332859" y="1332921"/>
                      <a:pt x="332859" y="1256467"/>
                    </a:cubicBezTo>
                    <a:lnTo>
                      <a:pt x="332859" y="265549"/>
                    </a:lnTo>
                    <a:cubicBezTo>
                      <a:pt x="332859" y="215987"/>
                      <a:pt x="318857" y="169569"/>
                      <a:pt x="294537" y="129977"/>
                    </a:cubicBezTo>
                    <a:lnTo>
                      <a:pt x="861814" y="129977"/>
                    </a:lnTo>
                    <a:cubicBezTo>
                      <a:pt x="936744" y="129977"/>
                      <a:pt x="997704" y="190810"/>
                      <a:pt x="997704" y="265549"/>
                    </a:cubicBezTo>
                    <a:lnTo>
                      <a:pt x="997704" y="386644"/>
                    </a:lnTo>
                    <a:lnTo>
                      <a:pt x="526058" y="386644"/>
                    </a:lnTo>
                    <a:cubicBezTo>
                      <a:pt x="491006" y="386644"/>
                      <a:pt x="462558" y="415092"/>
                      <a:pt x="462558" y="450144"/>
                    </a:cubicBezTo>
                    <a:cubicBezTo>
                      <a:pt x="462558" y="485196"/>
                      <a:pt x="491006" y="513644"/>
                      <a:pt x="526058" y="513644"/>
                    </a:cubicBezTo>
                    <a:lnTo>
                      <a:pt x="997704" y="513644"/>
                    </a:lnTo>
                    <a:lnTo>
                      <a:pt x="997704" y="633722"/>
                    </a:lnTo>
                    <a:lnTo>
                      <a:pt x="811427" y="633722"/>
                    </a:lnTo>
                    <a:cubicBezTo>
                      <a:pt x="776375" y="633722"/>
                      <a:pt x="747927" y="662170"/>
                      <a:pt x="747927" y="697222"/>
                    </a:cubicBezTo>
                    <a:cubicBezTo>
                      <a:pt x="747927" y="732274"/>
                      <a:pt x="776375" y="760722"/>
                      <a:pt x="811427" y="760722"/>
                    </a:cubicBezTo>
                    <a:lnTo>
                      <a:pt x="997704" y="760722"/>
                    </a:lnTo>
                    <a:lnTo>
                      <a:pt x="997704" y="878134"/>
                    </a:lnTo>
                    <a:lnTo>
                      <a:pt x="671441" y="878134"/>
                    </a:lnTo>
                    <a:cubicBezTo>
                      <a:pt x="636389" y="878134"/>
                      <a:pt x="607941" y="906582"/>
                      <a:pt x="607941" y="941634"/>
                    </a:cubicBezTo>
                    <a:cubicBezTo>
                      <a:pt x="607941" y="976686"/>
                      <a:pt x="636389" y="1005134"/>
                      <a:pt x="671441" y="1005134"/>
                    </a:cubicBezTo>
                    <a:lnTo>
                      <a:pt x="997704" y="1005134"/>
                    </a:lnTo>
                    <a:lnTo>
                      <a:pt x="997704" y="1192967"/>
                    </a:lnTo>
                    <a:lnTo>
                      <a:pt x="668139" y="1192967"/>
                    </a:lnTo>
                    <a:cubicBezTo>
                      <a:pt x="633087" y="1192967"/>
                      <a:pt x="604639" y="1221415"/>
                      <a:pt x="604639" y="1256467"/>
                    </a:cubicBezTo>
                    <a:close/>
                    <a:moveTo>
                      <a:pt x="1264087" y="1399977"/>
                    </a:moveTo>
                    <a:lnTo>
                      <a:pt x="690237" y="1399977"/>
                    </a:lnTo>
                    <a:cubicBezTo>
                      <a:pt x="690491" y="1399564"/>
                      <a:pt x="690682" y="1399056"/>
                      <a:pt x="690936" y="1398643"/>
                    </a:cubicBezTo>
                    <a:cubicBezTo>
                      <a:pt x="698175" y="1386927"/>
                      <a:pt x="704620" y="1374672"/>
                      <a:pt x="710049" y="1361877"/>
                    </a:cubicBezTo>
                    <a:cubicBezTo>
                      <a:pt x="710240" y="1361432"/>
                      <a:pt x="710367" y="1360988"/>
                      <a:pt x="710557" y="1360543"/>
                    </a:cubicBezTo>
                    <a:cubicBezTo>
                      <a:pt x="716050" y="1347462"/>
                      <a:pt x="720590" y="1333905"/>
                      <a:pt x="724019" y="1319935"/>
                    </a:cubicBezTo>
                    <a:lnTo>
                      <a:pt x="1061204" y="1319935"/>
                    </a:lnTo>
                    <a:lnTo>
                      <a:pt x="1384895" y="1319935"/>
                    </a:lnTo>
                    <a:cubicBezTo>
                      <a:pt x="1361877" y="1366544"/>
                      <a:pt x="1315204" y="1399977"/>
                      <a:pt x="1264087" y="1399977"/>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b="1">
                  <a:latin typeface="微软雅黑" panose="020B0503020204020204" pitchFamily="34" charset="-122"/>
                  <a:ea typeface="微软雅黑" panose="020B0503020204020204" pitchFamily="34" charset="-122"/>
                </a:endParaRPr>
              </a:p>
            </p:txBody>
          </p:sp>
        </p:grpSp>
        <p:sp>
          <p:nvSpPr>
            <p:cNvPr id="58" name="内容_管理_书"/>
            <p:cNvSpPr>
              <a:spLocks noChangeAspect="1"/>
            </p:cNvSpPr>
            <p:nvPr>
              <p:custDataLst>
                <p:tags r:id="rId21"/>
              </p:custDataLst>
            </p:nvPr>
          </p:nvSpPr>
          <p:spPr bwMode="auto">
            <a:xfrm>
              <a:off x="2803" y="1177"/>
              <a:ext cx="529" cy="440"/>
            </a:xfrm>
            <a:custGeom>
              <a:avLst/>
              <a:gdLst>
                <a:gd name="T0" fmla="*/ 1457935 w 3279"/>
                <a:gd name="T1" fmla="*/ 1800397 h 3279"/>
                <a:gd name="T2" fmla="*/ 336911 w 3279"/>
                <a:gd name="T3" fmla="*/ 1800397 h 3279"/>
                <a:gd name="T4" fmla="*/ 0 w 3279"/>
                <a:gd name="T5" fmla="*/ 1458876 h 3279"/>
                <a:gd name="T6" fmla="*/ 0 w 3279"/>
                <a:gd name="T7" fmla="*/ 0 h 3279"/>
                <a:gd name="T8" fmla="*/ 1332828 w 3279"/>
                <a:gd name="T9" fmla="*/ 0 h 3279"/>
                <a:gd name="T10" fmla="*/ 1332828 w 3279"/>
                <a:gd name="T11" fmla="*/ 107618 h 3279"/>
                <a:gd name="T12" fmla="*/ 1584139 w 3279"/>
                <a:gd name="T13" fmla="*/ 107618 h 3279"/>
                <a:gd name="T14" fmla="*/ 1584139 w 3279"/>
                <a:gd name="T15" fmla="*/ 107618 h 3279"/>
                <a:gd name="T16" fmla="*/ 1584139 w 3279"/>
                <a:gd name="T17" fmla="*/ 215235 h 3279"/>
                <a:gd name="T18" fmla="*/ 1682359 w 3279"/>
                <a:gd name="T19" fmla="*/ 215235 h 3279"/>
                <a:gd name="T20" fmla="*/ 1799235 w 3279"/>
                <a:gd name="T21" fmla="*/ 215235 h 3279"/>
                <a:gd name="T22" fmla="*/ 1799235 w 3279"/>
                <a:gd name="T23" fmla="*/ 1458876 h 3279"/>
                <a:gd name="T24" fmla="*/ 1457935 w 3279"/>
                <a:gd name="T25" fmla="*/ 1800397 h 3279"/>
                <a:gd name="T26" fmla="*/ 1189064 w 3279"/>
                <a:gd name="T27" fmla="*/ 143307 h 3279"/>
                <a:gd name="T28" fmla="*/ 143763 w 3279"/>
                <a:gd name="T29" fmla="*/ 143307 h 3279"/>
                <a:gd name="T30" fmla="*/ 143763 w 3279"/>
                <a:gd name="T31" fmla="*/ 1495115 h 3279"/>
                <a:gd name="T32" fmla="*/ 264480 w 3279"/>
                <a:gd name="T33" fmla="*/ 1620851 h 3279"/>
                <a:gd name="T34" fmla="*/ 1189064 w 3279"/>
                <a:gd name="T35" fmla="*/ 1620851 h 3279"/>
                <a:gd name="T36" fmla="*/ 1189064 w 3279"/>
                <a:gd name="T37" fmla="*/ 143307 h 3279"/>
                <a:gd name="T38" fmla="*/ 1687297 w 3279"/>
                <a:gd name="T39" fmla="*/ 322303 h 3279"/>
                <a:gd name="T40" fmla="*/ 1584139 w 3279"/>
                <a:gd name="T41" fmla="*/ 322303 h 3279"/>
                <a:gd name="T42" fmla="*/ 1584139 w 3279"/>
                <a:gd name="T43" fmla="*/ 1402871 h 3279"/>
                <a:gd name="T44" fmla="*/ 1514452 w 3279"/>
                <a:gd name="T45" fmla="*/ 1458876 h 3279"/>
                <a:gd name="T46" fmla="*/ 1440376 w 3279"/>
                <a:gd name="T47" fmla="*/ 1402871 h 3279"/>
                <a:gd name="T48" fmla="*/ 1440376 w 3279"/>
                <a:gd name="T49" fmla="*/ 215235 h 3279"/>
                <a:gd name="T50" fmla="*/ 1332828 w 3279"/>
                <a:gd name="T51" fmla="*/ 215235 h 3279"/>
                <a:gd name="T52" fmla="*/ 1332828 w 3279"/>
                <a:gd name="T53" fmla="*/ 1456680 h 3279"/>
                <a:gd name="T54" fmla="*/ 1514452 w 3279"/>
                <a:gd name="T55" fmla="*/ 1625244 h 3279"/>
                <a:gd name="T56" fmla="*/ 1687297 w 3279"/>
                <a:gd name="T57" fmla="*/ 1456680 h 3279"/>
                <a:gd name="T58" fmla="*/ 1687297 w 3279"/>
                <a:gd name="T59" fmla="*/ 322303 h 3279"/>
                <a:gd name="T60" fmla="*/ 323193 w 3279"/>
                <a:gd name="T61" fmla="*/ 1333139 h 3279"/>
                <a:gd name="T62" fmla="*/ 686442 w 3279"/>
                <a:gd name="T63" fmla="*/ 1333139 h 3279"/>
                <a:gd name="T64" fmla="*/ 686442 w 3279"/>
                <a:gd name="T65" fmla="*/ 1440757 h 3279"/>
                <a:gd name="T66" fmla="*/ 323193 w 3279"/>
                <a:gd name="T67" fmla="*/ 1440757 h 3279"/>
                <a:gd name="T68" fmla="*/ 323193 w 3279"/>
                <a:gd name="T69" fmla="*/ 1333139 h 3279"/>
                <a:gd name="T70" fmla="*/ 323193 w 3279"/>
                <a:gd name="T71" fmla="*/ 1113512 h 3279"/>
                <a:gd name="T72" fmla="*/ 789600 w 3279"/>
                <a:gd name="T73" fmla="*/ 1113512 h 3279"/>
                <a:gd name="T74" fmla="*/ 789600 w 3279"/>
                <a:gd name="T75" fmla="*/ 1225522 h 3279"/>
                <a:gd name="T76" fmla="*/ 323193 w 3279"/>
                <a:gd name="T77" fmla="*/ 1225522 h 3279"/>
                <a:gd name="T78" fmla="*/ 323193 w 3279"/>
                <a:gd name="T79" fmla="*/ 1113512 h 3279"/>
                <a:gd name="T80" fmla="*/ 1009635 w 3279"/>
                <a:gd name="T81" fmla="*/ 1225522 h 3279"/>
                <a:gd name="T82" fmla="*/ 897697 w 3279"/>
                <a:gd name="T83" fmla="*/ 1225522 h 3279"/>
                <a:gd name="T84" fmla="*/ 897697 w 3279"/>
                <a:gd name="T85" fmla="*/ 1113512 h 3279"/>
                <a:gd name="T86" fmla="*/ 1009635 w 3279"/>
                <a:gd name="T87" fmla="*/ 1113512 h 3279"/>
                <a:gd name="T88" fmla="*/ 1009635 w 3279"/>
                <a:gd name="T89" fmla="*/ 1225522 h 3279"/>
                <a:gd name="T90" fmla="*/ 789600 w 3279"/>
                <a:gd name="T91" fmla="*/ 897728 h 3279"/>
                <a:gd name="T92" fmla="*/ 1009635 w 3279"/>
                <a:gd name="T93" fmla="*/ 897728 h 3279"/>
                <a:gd name="T94" fmla="*/ 1009635 w 3279"/>
                <a:gd name="T95" fmla="*/ 1010287 h 3279"/>
                <a:gd name="T96" fmla="*/ 789600 w 3279"/>
                <a:gd name="T97" fmla="*/ 1010287 h 3279"/>
                <a:gd name="T98" fmla="*/ 789600 w 3279"/>
                <a:gd name="T99" fmla="*/ 897728 h 3279"/>
                <a:gd name="T100" fmla="*/ 323193 w 3279"/>
                <a:gd name="T101" fmla="*/ 327794 h 3279"/>
                <a:gd name="T102" fmla="*/ 1009635 w 3279"/>
                <a:gd name="T103" fmla="*/ 327794 h 3279"/>
                <a:gd name="T104" fmla="*/ 1009635 w 3279"/>
                <a:gd name="T105" fmla="*/ 790110 h 3279"/>
                <a:gd name="T106" fmla="*/ 323193 w 3279"/>
                <a:gd name="T107" fmla="*/ 790110 h 3279"/>
                <a:gd name="T108" fmla="*/ 323193 w 3279"/>
                <a:gd name="T109" fmla="*/ 327794 h 3279"/>
                <a:gd name="T110" fmla="*/ 682052 w 3279"/>
                <a:gd name="T111" fmla="*/ 1010287 h 3279"/>
                <a:gd name="T112" fmla="*/ 323193 w 3279"/>
                <a:gd name="T113" fmla="*/ 1010287 h 3279"/>
                <a:gd name="T114" fmla="*/ 323193 w 3279"/>
                <a:gd name="T115" fmla="*/ 897728 h 3279"/>
                <a:gd name="T116" fmla="*/ 682052 w 3279"/>
                <a:gd name="T117" fmla="*/ 897728 h 3279"/>
                <a:gd name="T118" fmla="*/ 682052 w 3279"/>
                <a:gd name="T119" fmla="*/ 1010287 h 327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79" h="3279">
                  <a:moveTo>
                    <a:pt x="2657" y="3279"/>
                  </a:moveTo>
                  <a:cubicBezTo>
                    <a:pt x="614" y="3279"/>
                    <a:pt x="614" y="3279"/>
                    <a:pt x="614" y="3279"/>
                  </a:cubicBezTo>
                  <a:cubicBezTo>
                    <a:pt x="275" y="3279"/>
                    <a:pt x="0" y="2996"/>
                    <a:pt x="0" y="2657"/>
                  </a:cubicBezTo>
                  <a:cubicBezTo>
                    <a:pt x="0" y="0"/>
                    <a:pt x="0" y="0"/>
                    <a:pt x="0" y="0"/>
                  </a:cubicBezTo>
                  <a:cubicBezTo>
                    <a:pt x="2429" y="0"/>
                    <a:pt x="2429" y="0"/>
                    <a:pt x="2429" y="0"/>
                  </a:cubicBezTo>
                  <a:cubicBezTo>
                    <a:pt x="2429" y="196"/>
                    <a:pt x="2429" y="196"/>
                    <a:pt x="2429" y="196"/>
                  </a:cubicBezTo>
                  <a:cubicBezTo>
                    <a:pt x="2887" y="196"/>
                    <a:pt x="2887" y="196"/>
                    <a:pt x="2887" y="196"/>
                  </a:cubicBezTo>
                  <a:cubicBezTo>
                    <a:pt x="2887" y="196"/>
                    <a:pt x="2887" y="196"/>
                    <a:pt x="2887" y="196"/>
                  </a:cubicBezTo>
                  <a:cubicBezTo>
                    <a:pt x="2887" y="392"/>
                    <a:pt x="2887" y="392"/>
                    <a:pt x="2887" y="392"/>
                  </a:cubicBezTo>
                  <a:cubicBezTo>
                    <a:pt x="3066" y="392"/>
                    <a:pt x="3066" y="392"/>
                    <a:pt x="3066" y="392"/>
                  </a:cubicBezTo>
                  <a:cubicBezTo>
                    <a:pt x="3279" y="392"/>
                    <a:pt x="3279" y="392"/>
                    <a:pt x="3279" y="392"/>
                  </a:cubicBezTo>
                  <a:cubicBezTo>
                    <a:pt x="3279" y="2657"/>
                    <a:pt x="3279" y="2657"/>
                    <a:pt x="3279" y="2657"/>
                  </a:cubicBezTo>
                  <a:cubicBezTo>
                    <a:pt x="3279" y="2996"/>
                    <a:pt x="2996" y="3279"/>
                    <a:pt x="2657" y="3279"/>
                  </a:cubicBezTo>
                  <a:close/>
                  <a:moveTo>
                    <a:pt x="2167" y="261"/>
                  </a:moveTo>
                  <a:cubicBezTo>
                    <a:pt x="262" y="261"/>
                    <a:pt x="262" y="261"/>
                    <a:pt x="262" y="261"/>
                  </a:cubicBezTo>
                  <a:cubicBezTo>
                    <a:pt x="262" y="2723"/>
                    <a:pt x="262" y="2723"/>
                    <a:pt x="262" y="2723"/>
                  </a:cubicBezTo>
                  <a:cubicBezTo>
                    <a:pt x="262" y="2836"/>
                    <a:pt x="370" y="2952"/>
                    <a:pt x="482" y="2952"/>
                  </a:cubicBezTo>
                  <a:cubicBezTo>
                    <a:pt x="2167" y="2952"/>
                    <a:pt x="2167" y="2952"/>
                    <a:pt x="2167" y="2952"/>
                  </a:cubicBezTo>
                  <a:lnTo>
                    <a:pt x="2167" y="261"/>
                  </a:lnTo>
                  <a:close/>
                  <a:moveTo>
                    <a:pt x="3075" y="587"/>
                  </a:moveTo>
                  <a:cubicBezTo>
                    <a:pt x="2887" y="587"/>
                    <a:pt x="2887" y="587"/>
                    <a:pt x="2887" y="587"/>
                  </a:cubicBezTo>
                  <a:cubicBezTo>
                    <a:pt x="2887" y="2555"/>
                    <a:pt x="2887" y="2555"/>
                    <a:pt x="2887" y="2555"/>
                  </a:cubicBezTo>
                  <a:cubicBezTo>
                    <a:pt x="2887" y="2611"/>
                    <a:pt x="2816" y="2657"/>
                    <a:pt x="2760" y="2657"/>
                  </a:cubicBezTo>
                  <a:cubicBezTo>
                    <a:pt x="2703" y="2657"/>
                    <a:pt x="2625" y="2611"/>
                    <a:pt x="2625" y="2555"/>
                  </a:cubicBezTo>
                  <a:cubicBezTo>
                    <a:pt x="2625" y="392"/>
                    <a:pt x="2625" y="392"/>
                    <a:pt x="2625" y="392"/>
                  </a:cubicBezTo>
                  <a:cubicBezTo>
                    <a:pt x="2429" y="392"/>
                    <a:pt x="2429" y="392"/>
                    <a:pt x="2429" y="392"/>
                  </a:cubicBezTo>
                  <a:cubicBezTo>
                    <a:pt x="2429" y="2653"/>
                    <a:pt x="2429" y="2653"/>
                    <a:pt x="2429" y="2653"/>
                  </a:cubicBezTo>
                  <a:cubicBezTo>
                    <a:pt x="2429" y="2823"/>
                    <a:pt x="2590" y="2960"/>
                    <a:pt x="2760" y="2960"/>
                  </a:cubicBezTo>
                  <a:cubicBezTo>
                    <a:pt x="2929" y="2960"/>
                    <a:pt x="3075" y="2823"/>
                    <a:pt x="3075" y="2653"/>
                  </a:cubicBezTo>
                  <a:lnTo>
                    <a:pt x="3075" y="587"/>
                  </a:lnTo>
                  <a:close/>
                  <a:moveTo>
                    <a:pt x="589" y="2428"/>
                  </a:moveTo>
                  <a:cubicBezTo>
                    <a:pt x="1251" y="2428"/>
                    <a:pt x="1251" y="2428"/>
                    <a:pt x="1251" y="2428"/>
                  </a:cubicBezTo>
                  <a:cubicBezTo>
                    <a:pt x="1251" y="2624"/>
                    <a:pt x="1251" y="2624"/>
                    <a:pt x="1251" y="2624"/>
                  </a:cubicBezTo>
                  <a:cubicBezTo>
                    <a:pt x="589" y="2624"/>
                    <a:pt x="589" y="2624"/>
                    <a:pt x="589" y="2624"/>
                  </a:cubicBezTo>
                  <a:lnTo>
                    <a:pt x="589" y="2428"/>
                  </a:lnTo>
                  <a:close/>
                  <a:moveTo>
                    <a:pt x="589" y="2028"/>
                  </a:moveTo>
                  <a:cubicBezTo>
                    <a:pt x="1439" y="2028"/>
                    <a:pt x="1439" y="2028"/>
                    <a:pt x="1439" y="2028"/>
                  </a:cubicBezTo>
                  <a:cubicBezTo>
                    <a:pt x="1439" y="2232"/>
                    <a:pt x="1439" y="2232"/>
                    <a:pt x="1439" y="2232"/>
                  </a:cubicBezTo>
                  <a:cubicBezTo>
                    <a:pt x="589" y="2232"/>
                    <a:pt x="589" y="2232"/>
                    <a:pt x="589" y="2232"/>
                  </a:cubicBezTo>
                  <a:lnTo>
                    <a:pt x="589" y="2028"/>
                  </a:lnTo>
                  <a:close/>
                  <a:moveTo>
                    <a:pt x="1840" y="2232"/>
                  </a:moveTo>
                  <a:cubicBezTo>
                    <a:pt x="1636" y="2232"/>
                    <a:pt x="1636" y="2232"/>
                    <a:pt x="1636" y="2232"/>
                  </a:cubicBezTo>
                  <a:cubicBezTo>
                    <a:pt x="1636" y="2028"/>
                    <a:pt x="1636" y="2028"/>
                    <a:pt x="1636" y="2028"/>
                  </a:cubicBezTo>
                  <a:cubicBezTo>
                    <a:pt x="1840" y="2028"/>
                    <a:pt x="1840" y="2028"/>
                    <a:pt x="1840" y="2028"/>
                  </a:cubicBezTo>
                  <a:lnTo>
                    <a:pt x="1840" y="2232"/>
                  </a:lnTo>
                  <a:close/>
                  <a:moveTo>
                    <a:pt x="1439" y="1635"/>
                  </a:moveTo>
                  <a:cubicBezTo>
                    <a:pt x="1840" y="1635"/>
                    <a:pt x="1840" y="1635"/>
                    <a:pt x="1840" y="1635"/>
                  </a:cubicBezTo>
                  <a:cubicBezTo>
                    <a:pt x="1840" y="1840"/>
                    <a:pt x="1840" y="1840"/>
                    <a:pt x="1840" y="1840"/>
                  </a:cubicBezTo>
                  <a:cubicBezTo>
                    <a:pt x="1439" y="1840"/>
                    <a:pt x="1439" y="1840"/>
                    <a:pt x="1439" y="1840"/>
                  </a:cubicBezTo>
                  <a:lnTo>
                    <a:pt x="1439" y="1635"/>
                  </a:lnTo>
                  <a:close/>
                  <a:moveTo>
                    <a:pt x="589" y="597"/>
                  </a:moveTo>
                  <a:cubicBezTo>
                    <a:pt x="1840" y="597"/>
                    <a:pt x="1840" y="597"/>
                    <a:pt x="1840" y="597"/>
                  </a:cubicBezTo>
                  <a:cubicBezTo>
                    <a:pt x="1840" y="1439"/>
                    <a:pt x="1840" y="1439"/>
                    <a:pt x="1840" y="1439"/>
                  </a:cubicBezTo>
                  <a:cubicBezTo>
                    <a:pt x="589" y="1439"/>
                    <a:pt x="589" y="1439"/>
                    <a:pt x="589" y="1439"/>
                  </a:cubicBezTo>
                  <a:lnTo>
                    <a:pt x="589" y="597"/>
                  </a:lnTo>
                  <a:close/>
                  <a:moveTo>
                    <a:pt x="1243" y="1840"/>
                  </a:moveTo>
                  <a:cubicBezTo>
                    <a:pt x="589" y="1840"/>
                    <a:pt x="589" y="1840"/>
                    <a:pt x="589" y="1840"/>
                  </a:cubicBezTo>
                  <a:cubicBezTo>
                    <a:pt x="589" y="1635"/>
                    <a:pt x="589" y="1635"/>
                    <a:pt x="589" y="1635"/>
                  </a:cubicBezTo>
                  <a:cubicBezTo>
                    <a:pt x="1243" y="1635"/>
                    <a:pt x="1243" y="1635"/>
                    <a:pt x="1243" y="1635"/>
                  </a:cubicBezTo>
                  <a:lnTo>
                    <a:pt x="1243" y="1840"/>
                  </a:ln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59" name="内容_公告_纸_报纸_文档_文章_小说"/>
            <p:cNvGrpSpPr>
              <a:grpSpLocks noChangeAspect="1"/>
            </p:cNvGrpSpPr>
            <p:nvPr>
              <p:custDataLst>
                <p:tags r:id="rId22"/>
              </p:custDataLst>
            </p:nvPr>
          </p:nvGrpSpPr>
          <p:grpSpPr>
            <a:xfrm rot="0">
              <a:off x="11334" y="1171"/>
              <a:ext cx="529" cy="440"/>
              <a:chOff x="10665768" y="30954018"/>
              <a:chExt cx="1526977" cy="1526977"/>
            </a:xfrm>
            <a:solidFill>
              <a:schemeClr val="accent3"/>
            </a:solidFill>
          </p:grpSpPr>
          <p:sp>
            <p:nvSpPr>
              <p:cNvPr id="61" name="PA-任意多边形: 形状 1007"/>
              <p:cNvSpPr/>
              <p:nvPr>
                <p:custDataLst>
                  <p:tags r:id="rId23"/>
                </p:custDataLst>
              </p:nvPr>
            </p:nvSpPr>
            <p:spPr>
              <a:xfrm>
                <a:off x="11383119" y="31317158"/>
                <a:ext cx="92273" cy="92273"/>
              </a:xfrm>
              <a:custGeom>
                <a:avLst/>
                <a:gdLst>
                  <a:gd name="connsiteX0" fmla="*/ 91529 w 92273"/>
                  <a:gd name="connsiteY0" fmla="*/ 46881 h 92273"/>
                  <a:gd name="connsiteX1" fmla="*/ 46881 w 92273"/>
                  <a:gd name="connsiteY1" fmla="*/ 91529 h 92273"/>
                  <a:gd name="connsiteX2" fmla="*/ 2232 w 92273"/>
                  <a:gd name="connsiteY2" fmla="*/ 46881 h 92273"/>
                  <a:gd name="connsiteX3" fmla="*/ 46881 w 92273"/>
                  <a:gd name="connsiteY3" fmla="*/ 2232 h 92273"/>
                  <a:gd name="connsiteX4" fmla="*/ 91529 w 92273"/>
                  <a:gd name="connsiteY4" fmla="*/ 46881 h 92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273" h="92273">
                    <a:moveTo>
                      <a:pt x="91529" y="46881"/>
                    </a:moveTo>
                    <a:cubicBezTo>
                      <a:pt x="91529" y="71540"/>
                      <a:pt x="71540" y="91529"/>
                      <a:pt x="46881" y="91529"/>
                    </a:cubicBezTo>
                    <a:cubicBezTo>
                      <a:pt x="22222" y="91529"/>
                      <a:pt x="2232" y="71540"/>
                      <a:pt x="2232" y="46881"/>
                    </a:cubicBezTo>
                    <a:cubicBezTo>
                      <a:pt x="2232" y="22222"/>
                      <a:pt x="22222" y="2232"/>
                      <a:pt x="46881" y="2232"/>
                    </a:cubicBezTo>
                    <a:cubicBezTo>
                      <a:pt x="71540" y="2232"/>
                      <a:pt x="91529" y="22222"/>
                      <a:pt x="91529" y="46881"/>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b="1">
                  <a:latin typeface="微软雅黑" panose="020B0503020204020204" pitchFamily="34" charset="-122"/>
                  <a:ea typeface="微软雅黑" panose="020B0503020204020204" pitchFamily="34" charset="-122"/>
                </a:endParaRPr>
              </a:p>
            </p:txBody>
          </p:sp>
          <p:sp>
            <p:nvSpPr>
              <p:cNvPr id="63" name="PA-任意多边形: 形状 1008"/>
              <p:cNvSpPr/>
              <p:nvPr>
                <p:custDataLst>
                  <p:tags r:id="rId24"/>
                </p:custDataLst>
              </p:nvPr>
            </p:nvSpPr>
            <p:spPr>
              <a:xfrm>
                <a:off x="11743283" y="32031533"/>
                <a:ext cx="92273" cy="92273"/>
              </a:xfrm>
              <a:custGeom>
                <a:avLst/>
                <a:gdLst>
                  <a:gd name="connsiteX0" fmla="*/ 91529 w 92273"/>
                  <a:gd name="connsiteY0" fmla="*/ 46881 h 92273"/>
                  <a:gd name="connsiteX1" fmla="*/ 46881 w 92273"/>
                  <a:gd name="connsiteY1" fmla="*/ 91529 h 92273"/>
                  <a:gd name="connsiteX2" fmla="*/ 2232 w 92273"/>
                  <a:gd name="connsiteY2" fmla="*/ 46881 h 92273"/>
                  <a:gd name="connsiteX3" fmla="*/ 46881 w 92273"/>
                  <a:gd name="connsiteY3" fmla="*/ 2232 h 92273"/>
                  <a:gd name="connsiteX4" fmla="*/ 91529 w 92273"/>
                  <a:gd name="connsiteY4" fmla="*/ 46881 h 92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273" h="92273">
                    <a:moveTo>
                      <a:pt x="91529" y="46881"/>
                    </a:moveTo>
                    <a:cubicBezTo>
                      <a:pt x="91529" y="71540"/>
                      <a:pt x="71540" y="91529"/>
                      <a:pt x="46881" y="91529"/>
                    </a:cubicBezTo>
                    <a:cubicBezTo>
                      <a:pt x="22222" y="91529"/>
                      <a:pt x="2232" y="71540"/>
                      <a:pt x="2232" y="46881"/>
                    </a:cubicBezTo>
                    <a:cubicBezTo>
                      <a:pt x="2232" y="22222"/>
                      <a:pt x="22222" y="2232"/>
                      <a:pt x="46881" y="2232"/>
                    </a:cubicBezTo>
                    <a:cubicBezTo>
                      <a:pt x="71540" y="2232"/>
                      <a:pt x="91529" y="22222"/>
                      <a:pt x="91529" y="46881"/>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b="1">
                  <a:latin typeface="微软雅黑" panose="020B0503020204020204" pitchFamily="34" charset="-122"/>
                  <a:ea typeface="微软雅黑" panose="020B0503020204020204" pitchFamily="34" charset="-122"/>
                </a:endParaRPr>
              </a:p>
            </p:txBody>
          </p:sp>
          <p:sp>
            <p:nvSpPr>
              <p:cNvPr id="64" name="PA-任意多边形: 形状 1009"/>
              <p:cNvSpPr/>
              <p:nvPr>
                <p:custDataLst>
                  <p:tags r:id="rId25"/>
                </p:custDataLst>
              </p:nvPr>
            </p:nvSpPr>
            <p:spPr>
              <a:xfrm>
                <a:off x="10665768" y="30954018"/>
                <a:ext cx="1526977" cy="1526977"/>
              </a:xfrm>
              <a:custGeom>
                <a:avLst/>
                <a:gdLst>
                  <a:gd name="connsiteX0" fmla="*/ 1481584 w 1526976"/>
                  <a:gd name="connsiteY0" fmla="*/ 1258342 h 1526976"/>
                  <a:gd name="connsiteX1" fmla="*/ 1436936 w 1526976"/>
                  <a:gd name="connsiteY1" fmla="*/ 1258342 h 1526976"/>
                  <a:gd name="connsiteX2" fmla="*/ 1436936 w 1526976"/>
                  <a:gd name="connsiteY2" fmla="*/ 225475 h 1526976"/>
                  <a:gd name="connsiteX3" fmla="*/ 1392287 w 1526976"/>
                  <a:gd name="connsiteY3" fmla="*/ 180826 h 1526976"/>
                  <a:gd name="connsiteX4" fmla="*/ 1258342 w 1526976"/>
                  <a:gd name="connsiteY4" fmla="*/ 180826 h 1526976"/>
                  <a:gd name="connsiteX5" fmla="*/ 1258342 w 1526976"/>
                  <a:gd name="connsiteY5" fmla="*/ 46881 h 1526976"/>
                  <a:gd name="connsiteX6" fmla="*/ 1213693 w 1526976"/>
                  <a:gd name="connsiteY6" fmla="*/ 2232 h 1526976"/>
                  <a:gd name="connsiteX7" fmla="*/ 46881 w 1526976"/>
                  <a:gd name="connsiteY7" fmla="*/ 2232 h 1526976"/>
                  <a:gd name="connsiteX8" fmla="*/ 2232 w 1526976"/>
                  <a:gd name="connsiteY8" fmla="*/ 46881 h 1526976"/>
                  <a:gd name="connsiteX9" fmla="*/ 2232 w 1526976"/>
                  <a:gd name="connsiteY9" fmla="*/ 1302990 h 1526976"/>
                  <a:gd name="connsiteX10" fmla="*/ 46881 w 1526976"/>
                  <a:gd name="connsiteY10" fmla="*/ 1347639 h 1526976"/>
                  <a:gd name="connsiteX11" fmla="*/ 180826 w 1526976"/>
                  <a:gd name="connsiteY11" fmla="*/ 1347639 h 1526976"/>
                  <a:gd name="connsiteX12" fmla="*/ 359420 w 1526976"/>
                  <a:gd name="connsiteY12" fmla="*/ 1526232 h 1526976"/>
                  <a:gd name="connsiteX13" fmla="*/ 1347639 w 1526976"/>
                  <a:gd name="connsiteY13" fmla="*/ 1526232 h 1526976"/>
                  <a:gd name="connsiteX14" fmla="*/ 1526232 w 1526976"/>
                  <a:gd name="connsiteY14" fmla="*/ 1347639 h 1526976"/>
                  <a:gd name="connsiteX15" fmla="*/ 1526232 w 1526976"/>
                  <a:gd name="connsiteY15" fmla="*/ 1302990 h 1526976"/>
                  <a:gd name="connsiteX16" fmla="*/ 1481584 w 1526976"/>
                  <a:gd name="connsiteY16" fmla="*/ 1258342 h 1526976"/>
                  <a:gd name="connsiteX17" fmla="*/ 225475 w 1526976"/>
                  <a:gd name="connsiteY17" fmla="*/ 180826 h 1526976"/>
                  <a:gd name="connsiteX18" fmla="*/ 180826 w 1526976"/>
                  <a:gd name="connsiteY18" fmla="*/ 225475 h 1526976"/>
                  <a:gd name="connsiteX19" fmla="*/ 180826 w 1526976"/>
                  <a:gd name="connsiteY19" fmla="*/ 1258342 h 1526976"/>
                  <a:gd name="connsiteX20" fmla="*/ 91529 w 1526976"/>
                  <a:gd name="connsiteY20" fmla="*/ 1258342 h 1526976"/>
                  <a:gd name="connsiteX21" fmla="*/ 91529 w 1526976"/>
                  <a:gd name="connsiteY21" fmla="*/ 91529 h 1526976"/>
                  <a:gd name="connsiteX22" fmla="*/ 1169045 w 1526976"/>
                  <a:gd name="connsiteY22" fmla="*/ 91529 h 1526976"/>
                  <a:gd name="connsiteX23" fmla="*/ 1169045 w 1526976"/>
                  <a:gd name="connsiteY23" fmla="*/ 180826 h 1526976"/>
                  <a:gd name="connsiteX24" fmla="*/ 225475 w 1526976"/>
                  <a:gd name="connsiteY24" fmla="*/ 180826 h 1526976"/>
                  <a:gd name="connsiteX25" fmla="*/ 475985 w 1526976"/>
                  <a:gd name="connsiteY25" fmla="*/ 1261851 h 1526976"/>
                  <a:gd name="connsiteX26" fmla="*/ 448717 w 1526976"/>
                  <a:gd name="connsiteY26" fmla="*/ 1302990 h 1526976"/>
                  <a:gd name="connsiteX27" fmla="*/ 448717 w 1526976"/>
                  <a:gd name="connsiteY27" fmla="*/ 1347639 h 1526976"/>
                  <a:gd name="connsiteX28" fmla="*/ 359420 w 1526976"/>
                  <a:gd name="connsiteY28" fmla="*/ 1436936 h 1526976"/>
                  <a:gd name="connsiteX29" fmla="*/ 270123 w 1526976"/>
                  <a:gd name="connsiteY29" fmla="*/ 1347639 h 1526976"/>
                  <a:gd name="connsiteX30" fmla="*/ 270123 w 1526976"/>
                  <a:gd name="connsiteY30" fmla="*/ 270123 h 1526976"/>
                  <a:gd name="connsiteX31" fmla="*/ 1347639 w 1526976"/>
                  <a:gd name="connsiteY31" fmla="*/ 270123 h 1526976"/>
                  <a:gd name="connsiteX32" fmla="*/ 1347639 w 1526976"/>
                  <a:gd name="connsiteY32" fmla="*/ 1258342 h 1526976"/>
                  <a:gd name="connsiteX33" fmla="*/ 493365 w 1526976"/>
                  <a:gd name="connsiteY33" fmla="*/ 1258342 h 1526976"/>
                  <a:gd name="connsiteX34" fmla="*/ 475985 w 1526976"/>
                  <a:gd name="connsiteY34" fmla="*/ 1261851 h 1526976"/>
                  <a:gd name="connsiteX35" fmla="*/ 1347639 w 1526976"/>
                  <a:gd name="connsiteY35" fmla="*/ 1436936 h 1526976"/>
                  <a:gd name="connsiteX36" fmla="*/ 513987 w 1526976"/>
                  <a:gd name="connsiteY36" fmla="*/ 1436936 h 1526976"/>
                  <a:gd name="connsiteX37" fmla="*/ 538014 w 1526976"/>
                  <a:gd name="connsiteY37" fmla="*/ 1347341 h 1526976"/>
                  <a:gd name="connsiteX38" fmla="*/ 1436936 w 1526976"/>
                  <a:gd name="connsiteY38" fmla="*/ 1347341 h 1526976"/>
                  <a:gd name="connsiteX39" fmla="*/ 1347639 w 1526976"/>
                  <a:gd name="connsiteY39" fmla="*/ 1436936 h 1526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6976" h="1526976">
                    <a:moveTo>
                      <a:pt x="1481584" y="1258342"/>
                    </a:moveTo>
                    <a:lnTo>
                      <a:pt x="1436936" y="1258342"/>
                    </a:lnTo>
                    <a:lnTo>
                      <a:pt x="1436936" y="225475"/>
                    </a:lnTo>
                    <a:cubicBezTo>
                      <a:pt x="1436936" y="200817"/>
                      <a:pt x="1416945" y="180826"/>
                      <a:pt x="1392287" y="180826"/>
                    </a:cubicBezTo>
                    <a:lnTo>
                      <a:pt x="1258342" y="180826"/>
                    </a:lnTo>
                    <a:lnTo>
                      <a:pt x="1258342" y="46881"/>
                    </a:lnTo>
                    <a:cubicBezTo>
                      <a:pt x="1258342" y="22223"/>
                      <a:pt x="1238351" y="2232"/>
                      <a:pt x="1213693" y="2232"/>
                    </a:cubicBezTo>
                    <a:lnTo>
                      <a:pt x="46881" y="2232"/>
                    </a:lnTo>
                    <a:cubicBezTo>
                      <a:pt x="22223" y="2232"/>
                      <a:pt x="2232" y="22223"/>
                      <a:pt x="2232" y="46881"/>
                    </a:cubicBezTo>
                    <a:lnTo>
                      <a:pt x="2232" y="1302990"/>
                    </a:lnTo>
                    <a:cubicBezTo>
                      <a:pt x="2232" y="1327648"/>
                      <a:pt x="22223" y="1347639"/>
                      <a:pt x="46881" y="1347639"/>
                    </a:cubicBezTo>
                    <a:lnTo>
                      <a:pt x="180826" y="1347639"/>
                    </a:lnTo>
                    <a:cubicBezTo>
                      <a:pt x="180826" y="1446115"/>
                      <a:pt x="260943" y="1526232"/>
                      <a:pt x="359420" y="1526232"/>
                    </a:cubicBezTo>
                    <a:lnTo>
                      <a:pt x="1347639" y="1526232"/>
                    </a:lnTo>
                    <a:cubicBezTo>
                      <a:pt x="1446115" y="1526232"/>
                      <a:pt x="1526232" y="1446115"/>
                      <a:pt x="1526232" y="1347639"/>
                    </a:cubicBezTo>
                    <a:lnTo>
                      <a:pt x="1526232" y="1302990"/>
                    </a:lnTo>
                    <a:cubicBezTo>
                      <a:pt x="1526232" y="1278332"/>
                      <a:pt x="1506242" y="1258342"/>
                      <a:pt x="1481584" y="1258342"/>
                    </a:cubicBezTo>
                    <a:close/>
                    <a:moveTo>
                      <a:pt x="225475" y="180826"/>
                    </a:moveTo>
                    <a:cubicBezTo>
                      <a:pt x="200817" y="180826"/>
                      <a:pt x="180826" y="200817"/>
                      <a:pt x="180826" y="225475"/>
                    </a:cubicBezTo>
                    <a:cubicBezTo>
                      <a:pt x="180826" y="246718"/>
                      <a:pt x="180826" y="1236077"/>
                      <a:pt x="180826" y="1258342"/>
                    </a:cubicBezTo>
                    <a:lnTo>
                      <a:pt x="91529" y="1258342"/>
                    </a:lnTo>
                    <a:lnTo>
                      <a:pt x="91529" y="91529"/>
                    </a:lnTo>
                    <a:lnTo>
                      <a:pt x="1169045" y="91529"/>
                    </a:lnTo>
                    <a:lnTo>
                      <a:pt x="1169045" y="180826"/>
                    </a:lnTo>
                    <a:lnTo>
                      <a:pt x="225475" y="180826"/>
                    </a:lnTo>
                    <a:close/>
                    <a:moveTo>
                      <a:pt x="475985" y="1261851"/>
                    </a:moveTo>
                    <a:cubicBezTo>
                      <a:pt x="459962" y="1268629"/>
                      <a:pt x="448717" y="1284497"/>
                      <a:pt x="448717" y="1302990"/>
                    </a:cubicBezTo>
                    <a:lnTo>
                      <a:pt x="448717" y="1347639"/>
                    </a:lnTo>
                    <a:cubicBezTo>
                      <a:pt x="448717" y="1396877"/>
                      <a:pt x="408658" y="1436936"/>
                      <a:pt x="359420" y="1436936"/>
                    </a:cubicBezTo>
                    <a:cubicBezTo>
                      <a:pt x="310182" y="1436936"/>
                      <a:pt x="270123" y="1396877"/>
                      <a:pt x="270123" y="1347639"/>
                    </a:cubicBezTo>
                    <a:cubicBezTo>
                      <a:pt x="270123" y="1339144"/>
                      <a:pt x="270123" y="300133"/>
                      <a:pt x="270123" y="270123"/>
                    </a:cubicBezTo>
                    <a:lnTo>
                      <a:pt x="1347639" y="270123"/>
                    </a:lnTo>
                    <a:lnTo>
                      <a:pt x="1347639" y="1258342"/>
                    </a:lnTo>
                    <a:lnTo>
                      <a:pt x="493365" y="1258342"/>
                    </a:lnTo>
                    <a:cubicBezTo>
                      <a:pt x="487201" y="1258342"/>
                      <a:pt x="481328" y="1259592"/>
                      <a:pt x="475985" y="1261851"/>
                    </a:cubicBezTo>
                    <a:close/>
                    <a:moveTo>
                      <a:pt x="1347639" y="1436936"/>
                    </a:moveTo>
                    <a:lnTo>
                      <a:pt x="513987" y="1436936"/>
                    </a:lnTo>
                    <a:cubicBezTo>
                      <a:pt x="529236" y="1410644"/>
                      <a:pt x="538014" y="1379860"/>
                      <a:pt x="538014" y="1347341"/>
                    </a:cubicBezTo>
                    <a:lnTo>
                      <a:pt x="1436936" y="1347341"/>
                    </a:lnTo>
                    <a:cubicBezTo>
                      <a:pt x="1436936" y="1396579"/>
                      <a:pt x="1396877" y="1436936"/>
                      <a:pt x="1347639" y="1436936"/>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b="1">
                  <a:latin typeface="微软雅黑" panose="020B0503020204020204" pitchFamily="34" charset="-122"/>
                  <a:ea typeface="微软雅黑" panose="020B0503020204020204" pitchFamily="34" charset="-122"/>
                </a:endParaRPr>
              </a:p>
            </p:txBody>
          </p:sp>
          <p:sp>
            <p:nvSpPr>
              <p:cNvPr id="65" name="PA-任意多边形: 形状 1010"/>
              <p:cNvSpPr/>
              <p:nvPr>
                <p:custDataLst>
                  <p:tags r:id="rId26"/>
                </p:custDataLst>
              </p:nvPr>
            </p:nvSpPr>
            <p:spPr>
              <a:xfrm>
                <a:off x="11022955" y="31317158"/>
                <a:ext cx="273844" cy="92273"/>
              </a:xfrm>
              <a:custGeom>
                <a:avLst/>
                <a:gdLst>
                  <a:gd name="connsiteX0" fmla="*/ 228451 w 273843"/>
                  <a:gd name="connsiteY0" fmla="*/ 2232 h 92273"/>
                  <a:gd name="connsiteX1" fmla="*/ 46881 w 273843"/>
                  <a:gd name="connsiteY1" fmla="*/ 2232 h 92273"/>
                  <a:gd name="connsiteX2" fmla="*/ 2232 w 273843"/>
                  <a:gd name="connsiteY2" fmla="*/ 46881 h 92273"/>
                  <a:gd name="connsiteX3" fmla="*/ 46881 w 273843"/>
                  <a:gd name="connsiteY3" fmla="*/ 91529 h 92273"/>
                  <a:gd name="connsiteX4" fmla="*/ 228451 w 273843"/>
                  <a:gd name="connsiteY4" fmla="*/ 91529 h 92273"/>
                  <a:gd name="connsiteX5" fmla="*/ 273100 w 273843"/>
                  <a:gd name="connsiteY5" fmla="*/ 46881 h 92273"/>
                  <a:gd name="connsiteX6" fmla="*/ 228451 w 273843"/>
                  <a:gd name="connsiteY6" fmla="*/ 2232 h 9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3843" h="92273">
                    <a:moveTo>
                      <a:pt x="228451" y="2232"/>
                    </a:moveTo>
                    <a:lnTo>
                      <a:pt x="46881" y="2232"/>
                    </a:lnTo>
                    <a:cubicBezTo>
                      <a:pt x="22223" y="2232"/>
                      <a:pt x="2232" y="22223"/>
                      <a:pt x="2232" y="46881"/>
                    </a:cubicBezTo>
                    <a:cubicBezTo>
                      <a:pt x="2232" y="71539"/>
                      <a:pt x="22223" y="91529"/>
                      <a:pt x="46881" y="91529"/>
                    </a:cubicBezTo>
                    <a:lnTo>
                      <a:pt x="228451" y="91529"/>
                    </a:lnTo>
                    <a:cubicBezTo>
                      <a:pt x="253109" y="91529"/>
                      <a:pt x="273100" y="71539"/>
                      <a:pt x="273100" y="46881"/>
                    </a:cubicBezTo>
                    <a:cubicBezTo>
                      <a:pt x="273100" y="22223"/>
                      <a:pt x="253109" y="2232"/>
                      <a:pt x="228451"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b="1">
                  <a:latin typeface="微软雅黑" panose="020B0503020204020204" pitchFamily="34" charset="-122"/>
                  <a:ea typeface="微软雅黑" panose="020B0503020204020204" pitchFamily="34" charset="-122"/>
                </a:endParaRPr>
              </a:p>
            </p:txBody>
          </p:sp>
          <p:sp>
            <p:nvSpPr>
              <p:cNvPr id="66" name="PA-任意多边形: 形状 1011"/>
              <p:cNvSpPr/>
              <p:nvPr>
                <p:custDataLst>
                  <p:tags r:id="rId27"/>
                </p:custDataLst>
              </p:nvPr>
            </p:nvSpPr>
            <p:spPr>
              <a:xfrm>
                <a:off x="11022955" y="31495752"/>
                <a:ext cx="901898" cy="92273"/>
              </a:xfrm>
              <a:custGeom>
                <a:avLst/>
                <a:gdLst>
                  <a:gd name="connsiteX0" fmla="*/ 856506 w 901898"/>
                  <a:gd name="connsiteY0" fmla="*/ 2232 h 92273"/>
                  <a:gd name="connsiteX1" fmla="*/ 46881 w 901898"/>
                  <a:gd name="connsiteY1" fmla="*/ 2232 h 92273"/>
                  <a:gd name="connsiteX2" fmla="*/ 2232 w 901898"/>
                  <a:gd name="connsiteY2" fmla="*/ 46881 h 92273"/>
                  <a:gd name="connsiteX3" fmla="*/ 46881 w 901898"/>
                  <a:gd name="connsiteY3" fmla="*/ 91529 h 92273"/>
                  <a:gd name="connsiteX4" fmla="*/ 856506 w 901898"/>
                  <a:gd name="connsiteY4" fmla="*/ 91529 h 92273"/>
                  <a:gd name="connsiteX5" fmla="*/ 901154 w 901898"/>
                  <a:gd name="connsiteY5" fmla="*/ 46881 h 92273"/>
                  <a:gd name="connsiteX6" fmla="*/ 856506 w 901898"/>
                  <a:gd name="connsiteY6" fmla="*/ 2232 h 9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898" h="92273">
                    <a:moveTo>
                      <a:pt x="856506" y="2232"/>
                    </a:moveTo>
                    <a:lnTo>
                      <a:pt x="46881" y="2232"/>
                    </a:lnTo>
                    <a:cubicBezTo>
                      <a:pt x="22223" y="2232"/>
                      <a:pt x="2232" y="22223"/>
                      <a:pt x="2232" y="46881"/>
                    </a:cubicBezTo>
                    <a:cubicBezTo>
                      <a:pt x="2232" y="71539"/>
                      <a:pt x="22223" y="91529"/>
                      <a:pt x="46881" y="91529"/>
                    </a:cubicBezTo>
                    <a:lnTo>
                      <a:pt x="856506" y="91529"/>
                    </a:lnTo>
                    <a:cubicBezTo>
                      <a:pt x="881164" y="91529"/>
                      <a:pt x="901154" y="71539"/>
                      <a:pt x="901154" y="46881"/>
                    </a:cubicBezTo>
                    <a:cubicBezTo>
                      <a:pt x="901154" y="22223"/>
                      <a:pt x="881164" y="2232"/>
                      <a:pt x="856506"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b="1">
                  <a:latin typeface="微软雅黑" panose="020B0503020204020204" pitchFamily="34" charset="-122"/>
                  <a:ea typeface="微软雅黑" panose="020B0503020204020204" pitchFamily="34" charset="-122"/>
                </a:endParaRPr>
              </a:p>
            </p:txBody>
          </p:sp>
          <p:sp>
            <p:nvSpPr>
              <p:cNvPr id="68" name="PA-任意多边形: 形状 1012"/>
              <p:cNvSpPr/>
              <p:nvPr>
                <p:custDataLst>
                  <p:tags r:id="rId28"/>
                </p:custDataLst>
              </p:nvPr>
            </p:nvSpPr>
            <p:spPr>
              <a:xfrm>
                <a:off x="11022955" y="31674346"/>
                <a:ext cx="901898" cy="92273"/>
              </a:xfrm>
              <a:custGeom>
                <a:avLst/>
                <a:gdLst>
                  <a:gd name="connsiteX0" fmla="*/ 856506 w 901898"/>
                  <a:gd name="connsiteY0" fmla="*/ 2232 h 92273"/>
                  <a:gd name="connsiteX1" fmla="*/ 46881 w 901898"/>
                  <a:gd name="connsiteY1" fmla="*/ 2232 h 92273"/>
                  <a:gd name="connsiteX2" fmla="*/ 2232 w 901898"/>
                  <a:gd name="connsiteY2" fmla="*/ 46881 h 92273"/>
                  <a:gd name="connsiteX3" fmla="*/ 46881 w 901898"/>
                  <a:gd name="connsiteY3" fmla="*/ 91529 h 92273"/>
                  <a:gd name="connsiteX4" fmla="*/ 856506 w 901898"/>
                  <a:gd name="connsiteY4" fmla="*/ 91529 h 92273"/>
                  <a:gd name="connsiteX5" fmla="*/ 901154 w 901898"/>
                  <a:gd name="connsiteY5" fmla="*/ 46881 h 92273"/>
                  <a:gd name="connsiteX6" fmla="*/ 856506 w 901898"/>
                  <a:gd name="connsiteY6" fmla="*/ 2232 h 9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898" h="92273">
                    <a:moveTo>
                      <a:pt x="856506" y="2232"/>
                    </a:moveTo>
                    <a:lnTo>
                      <a:pt x="46881" y="2232"/>
                    </a:lnTo>
                    <a:cubicBezTo>
                      <a:pt x="22223" y="2232"/>
                      <a:pt x="2232" y="22223"/>
                      <a:pt x="2232" y="46881"/>
                    </a:cubicBezTo>
                    <a:cubicBezTo>
                      <a:pt x="2232" y="71539"/>
                      <a:pt x="22223" y="91529"/>
                      <a:pt x="46881" y="91529"/>
                    </a:cubicBezTo>
                    <a:lnTo>
                      <a:pt x="856506" y="91529"/>
                    </a:lnTo>
                    <a:cubicBezTo>
                      <a:pt x="881164" y="91529"/>
                      <a:pt x="901154" y="71539"/>
                      <a:pt x="901154" y="46881"/>
                    </a:cubicBezTo>
                    <a:cubicBezTo>
                      <a:pt x="901154" y="22223"/>
                      <a:pt x="881164" y="2232"/>
                      <a:pt x="856506"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b="1">
                  <a:latin typeface="微软雅黑" panose="020B0503020204020204" pitchFamily="34" charset="-122"/>
                  <a:ea typeface="微软雅黑" panose="020B0503020204020204" pitchFamily="34" charset="-122"/>
                </a:endParaRPr>
              </a:p>
            </p:txBody>
          </p:sp>
          <p:sp>
            <p:nvSpPr>
              <p:cNvPr id="69" name="PA-任意多边形: 形状 1013"/>
              <p:cNvSpPr/>
              <p:nvPr>
                <p:custDataLst>
                  <p:tags r:id="rId29"/>
                </p:custDataLst>
              </p:nvPr>
            </p:nvSpPr>
            <p:spPr>
              <a:xfrm>
                <a:off x="11022955" y="31852939"/>
                <a:ext cx="901898" cy="92273"/>
              </a:xfrm>
              <a:custGeom>
                <a:avLst/>
                <a:gdLst>
                  <a:gd name="connsiteX0" fmla="*/ 856506 w 901898"/>
                  <a:gd name="connsiteY0" fmla="*/ 2232 h 92273"/>
                  <a:gd name="connsiteX1" fmla="*/ 46881 w 901898"/>
                  <a:gd name="connsiteY1" fmla="*/ 2232 h 92273"/>
                  <a:gd name="connsiteX2" fmla="*/ 2232 w 901898"/>
                  <a:gd name="connsiteY2" fmla="*/ 46881 h 92273"/>
                  <a:gd name="connsiteX3" fmla="*/ 46881 w 901898"/>
                  <a:gd name="connsiteY3" fmla="*/ 91529 h 92273"/>
                  <a:gd name="connsiteX4" fmla="*/ 856506 w 901898"/>
                  <a:gd name="connsiteY4" fmla="*/ 91529 h 92273"/>
                  <a:gd name="connsiteX5" fmla="*/ 901154 w 901898"/>
                  <a:gd name="connsiteY5" fmla="*/ 46881 h 92273"/>
                  <a:gd name="connsiteX6" fmla="*/ 856506 w 901898"/>
                  <a:gd name="connsiteY6" fmla="*/ 2232 h 9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898" h="92273">
                    <a:moveTo>
                      <a:pt x="856506" y="2232"/>
                    </a:moveTo>
                    <a:lnTo>
                      <a:pt x="46881" y="2232"/>
                    </a:lnTo>
                    <a:cubicBezTo>
                      <a:pt x="22223" y="2232"/>
                      <a:pt x="2232" y="22223"/>
                      <a:pt x="2232" y="46881"/>
                    </a:cubicBezTo>
                    <a:cubicBezTo>
                      <a:pt x="2232" y="71539"/>
                      <a:pt x="22223" y="91529"/>
                      <a:pt x="46881" y="91529"/>
                    </a:cubicBezTo>
                    <a:lnTo>
                      <a:pt x="856506" y="91529"/>
                    </a:lnTo>
                    <a:cubicBezTo>
                      <a:pt x="881164" y="91529"/>
                      <a:pt x="901154" y="71539"/>
                      <a:pt x="901154" y="46881"/>
                    </a:cubicBezTo>
                    <a:cubicBezTo>
                      <a:pt x="901154" y="22223"/>
                      <a:pt x="881164" y="2232"/>
                      <a:pt x="856506"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b="1">
                  <a:latin typeface="微软雅黑" panose="020B0503020204020204" pitchFamily="34" charset="-122"/>
                  <a:ea typeface="微软雅黑" panose="020B0503020204020204" pitchFamily="34" charset="-122"/>
                </a:endParaRPr>
              </a:p>
            </p:txBody>
          </p:sp>
          <p:sp>
            <p:nvSpPr>
              <p:cNvPr id="70" name="PA-任意多边形: 形状 1014"/>
              <p:cNvSpPr/>
              <p:nvPr>
                <p:custDataLst>
                  <p:tags r:id="rId30"/>
                </p:custDataLst>
              </p:nvPr>
            </p:nvSpPr>
            <p:spPr>
              <a:xfrm>
                <a:off x="11022955" y="32031533"/>
                <a:ext cx="634008" cy="92273"/>
              </a:xfrm>
              <a:custGeom>
                <a:avLst/>
                <a:gdLst>
                  <a:gd name="connsiteX0" fmla="*/ 588615 w 634007"/>
                  <a:gd name="connsiteY0" fmla="*/ 2232 h 92273"/>
                  <a:gd name="connsiteX1" fmla="*/ 46881 w 634007"/>
                  <a:gd name="connsiteY1" fmla="*/ 2232 h 92273"/>
                  <a:gd name="connsiteX2" fmla="*/ 2232 w 634007"/>
                  <a:gd name="connsiteY2" fmla="*/ 46881 h 92273"/>
                  <a:gd name="connsiteX3" fmla="*/ 46881 w 634007"/>
                  <a:gd name="connsiteY3" fmla="*/ 91529 h 92273"/>
                  <a:gd name="connsiteX4" fmla="*/ 588615 w 634007"/>
                  <a:gd name="connsiteY4" fmla="*/ 91529 h 92273"/>
                  <a:gd name="connsiteX5" fmla="*/ 633264 w 634007"/>
                  <a:gd name="connsiteY5" fmla="*/ 46881 h 92273"/>
                  <a:gd name="connsiteX6" fmla="*/ 588615 w 634007"/>
                  <a:gd name="connsiteY6" fmla="*/ 2232 h 9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4007" h="92273">
                    <a:moveTo>
                      <a:pt x="588615" y="2232"/>
                    </a:moveTo>
                    <a:lnTo>
                      <a:pt x="46881" y="2232"/>
                    </a:lnTo>
                    <a:cubicBezTo>
                      <a:pt x="22223" y="2232"/>
                      <a:pt x="2232" y="22223"/>
                      <a:pt x="2232" y="46881"/>
                    </a:cubicBezTo>
                    <a:cubicBezTo>
                      <a:pt x="2232" y="71539"/>
                      <a:pt x="22223" y="91529"/>
                      <a:pt x="46881" y="91529"/>
                    </a:cubicBezTo>
                    <a:lnTo>
                      <a:pt x="588615" y="91529"/>
                    </a:lnTo>
                    <a:cubicBezTo>
                      <a:pt x="613273" y="91529"/>
                      <a:pt x="633264" y="71539"/>
                      <a:pt x="633264" y="46881"/>
                    </a:cubicBezTo>
                    <a:cubicBezTo>
                      <a:pt x="633264" y="22223"/>
                      <a:pt x="613273" y="2232"/>
                      <a:pt x="588615"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b="1">
                  <a:latin typeface="微软雅黑" panose="020B0503020204020204" pitchFamily="34" charset="-122"/>
                  <a:ea typeface="微软雅黑" panose="020B0503020204020204" pitchFamily="34" charset="-122"/>
                </a:endParaRPr>
              </a:p>
            </p:txBody>
          </p:sp>
        </p:grpSp>
        <p:grpSp>
          <p:nvGrpSpPr>
            <p:cNvPr id="71" name="内容_事物_文档_情书"/>
            <p:cNvGrpSpPr>
              <a:grpSpLocks noChangeAspect="1"/>
            </p:cNvGrpSpPr>
            <p:nvPr>
              <p:custDataLst>
                <p:tags r:id="rId31"/>
              </p:custDataLst>
            </p:nvPr>
          </p:nvGrpSpPr>
          <p:grpSpPr>
            <a:xfrm rot="0">
              <a:off x="2890" y="3853"/>
              <a:ext cx="400" cy="441"/>
              <a:chOff x="3219069" y="12070773"/>
              <a:chExt cx="1177636" cy="1558636"/>
            </a:xfrm>
            <a:solidFill>
              <a:schemeClr val="accent4"/>
            </a:solidFill>
          </p:grpSpPr>
          <p:sp>
            <p:nvSpPr>
              <p:cNvPr id="72" name="PA-任意多边形: 形状 903"/>
              <p:cNvSpPr/>
              <p:nvPr>
                <p:custDataLst>
                  <p:tags r:id="rId32"/>
                </p:custDataLst>
              </p:nvPr>
            </p:nvSpPr>
            <p:spPr>
              <a:xfrm>
                <a:off x="3583097" y="13049458"/>
                <a:ext cx="450273" cy="415636"/>
              </a:xfrm>
              <a:custGeom>
                <a:avLst/>
                <a:gdLst>
                  <a:gd name="connsiteX0" fmla="*/ 234592 w 450272"/>
                  <a:gd name="connsiteY0" fmla="*/ 61480 h 415636"/>
                  <a:gd name="connsiteX1" fmla="*/ 61826 w 450272"/>
                  <a:gd name="connsiteY1" fmla="*/ 61861 h 415636"/>
                  <a:gd name="connsiteX2" fmla="*/ 61826 w 450272"/>
                  <a:gd name="connsiteY2" fmla="*/ 234973 h 415636"/>
                  <a:gd name="connsiteX3" fmla="*/ 219352 w 450272"/>
                  <a:gd name="connsiteY3" fmla="*/ 391738 h 415636"/>
                  <a:gd name="connsiteX4" fmla="*/ 249797 w 450272"/>
                  <a:gd name="connsiteY4" fmla="*/ 391738 h 415636"/>
                  <a:gd name="connsiteX5" fmla="*/ 407289 w 450272"/>
                  <a:gd name="connsiteY5" fmla="*/ 234973 h 415636"/>
                  <a:gd name="connsiteX6" fmla="*/ 407289 w 450272"/>
                  <a:gd name="connsiteY6" fmla="*/ 61861 h 415636"/>
                  <a:gd name="connsiteX7" fmla="*/ 234592 w 450272"/>
                  <a:gd name="connsiteY7" fmla="*/ 61480 h 41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272" h="415636">
                    <a:moveTo>
                      <a:pt x="234592" y="61480"/>
                    </a:moveTo>
                    <a:cubicBezTo>
                      <a:pt x="186759" y="13993"/>
                      <a:pt x="109520" y="14167"/>
                      <a:pt x="61826" y="61861"/>
                    </a:cubicBezTo>
                    <a:cubicBezTo>
                      <a:pt x="14028" y="109659"/>
                      <a:pt x="14028" y="187106"/>
                      <a:pt x="61826" y="234973"/>
                    </a:cubicBezTo>
                    <a:cubicBezTo>
                      <a:pt x="64147" y="237294"/>
                      <a:pt x="177581" y="350139"/>
                      <a:pt x="219352" y="391738"/>
                    </a:cubicBezTo>
                    <a:cubicBezTo>
                      <a:pt x="227769" y="400120"/>
                      <a:pt x="241381" y="400120"/>
                      <a:pt x="249797" y="391738"/>
                    </a:cubicBezTo>
                    <a:cubicBezTo>
                      <a:pt x="291569" y="350139"/>
                      <a:pt x="405003" y="237294"/>
                      <a:pt x="407289" y="234973"/>
                    </a:cubicBezTo>
                    <a:cubicBezTo>
                      <a:pt x="455122" y="187106"/>
                      <a:pt x="455122" y="109659"/>
                      <a:pt x="407289" y="61861"/>
                    </a:cubicBezTo>
                    <a:cubicBezTo>
                      <a:pt x="359664" y="14167"/>
                      <a:pt x="282425" y="13993"/>
                      <a:pt x="234592" y="61480"/>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b="1">
                  <a:latin typeface="微软雅黑" panose="020B0503020204020204" pitchFamily="34" charset="-122"/>
                  <a:ea typeface="微软雅黑" panose="020B0503020204020204" pitchFamily="34" charset="-122"/>
                </a:endParaRPr>
              </a:p>
            </p:txBody>
          </p:sp>
          <p:sp>
            <p:nvSpPr>
              <p:cNvPr id="73" name="PA-任意多边形: 形状 904"/>
              <p:cNvSpPr/>
              <p:nvPr>
                <p:custDataLst>
                  <p:tags r:id="rId33"/>
                </p:custDataLst>
              </p:nvPr>
            </p:nvSpPr>
            <p:spPr>
              <a:xfrm>
                <a:off x="3219069" y="12070773"/>
                <a:ext cx="1177636" cy="1558636"/>
              </a:xfrm>
              <a:custGeom>
                <a:avLst/>
                <a:gdLst>
                  <a:gd name="connsiteX0" fmla="*/ 1171263 w 1177636"/>
                  <a:gd name="connsiteY0" fmla="*/ 379718 h 1558636"/>
                  <a:gd name="connsiteX1" fmla="*/ 817834 w 1177636"/>
                  <a:gd name="connsiteY1" fmla="*/ 25977 h 1558636"/>
                  <a:gd name="connsiteX2" fmla="*/ 175468 w 1177636"/>
                  <a:gd name="connsiteY2" fmla="*/ 26670 h 1558636"/>
                  <a:gd name="connsiteX3" fmla="*/ 25977 w 1177636"/>
                  <a:gd name="connsiteY3" fmla="*/ 176022 h 1558636"/>
                  <a:gd name="connsiteX4" fmla="*/ 25977 w 1177636"/>
                  <a:gd name="connsiteY4" fmla="*/ 1415692 h 1558636"/>
                  <a:gd name="connsiteX5" fmla="*/ 175468 w 1177636"/>
                  <a:gd name="connsiteY5" fmla="*/ 1565321 h 1558636"/>
                  <a:gd name="connsiteX6" fmla="*/ 1021219 w 1177636"/>
                  <a:gd name="connsiteY6" fmla="*/ 1565321 h 1558636"/>
                  <a:gd name="connsiteX7" fmla="*/ 1171056 w 1177636"/>
                  <a:gd name="connsiteY7" fmla="*/ 1415692 h 1558636"/>
                  <a:gd name="connsiteX8" fmla="*/ 1171263 w 1177636"/>
                  <a:gd name="connsiteY8" fmla="*/ 379718 h 1558636"/>
                  <a:gd name="connsiteX9" fmla="*/ 848418 w 1177636"/>
                  <a:gd name="connsiteY9" fmla="*/ 209377 h 1558636"/>
                  <a:gd name="connsiteX10" fmla="*/ 987864 w 1177636"/>
                  <a:gd name="connsiteY10" fmla="*/ 347403 h 1558636"/>
                  <a:gd name="connsiteX11" fmla="*/ 891609 w 1177636"/>
                  <a:gd name="connsiteY11" fmla="*/ 347403 h 1558636"/>
                  <a:gd name="connsiteX12" fmla="*/ 848418 w 1177636"/>
                  <a:gd name="connsiteY12" fmla="*/ 305666 h 1558636"/>
                  <a:gd name="connsiteX13" fmla="*/ 848418 w 1177636"/>
                  <a:gd name="connsiteY13" fmla="*/ 209377 h 1558636"/>
                  <a:gd name="connsiteX14" fmla="*/ 1062886 w 1177636"/>
                  <a:gd name="connsiteY14" fmla="*/ 1415692 h 1558636"/>
                  <a:gd name="connsiteX15" fmla="*/ 1021219 w 1177636"/>
                  <a:gd name="connsiteY15" fmla="*/ 1459091 h 1558636"/>
                  <a:gd name="connsiteX16" fmla="*/ 175468 w 1177636"/>
                  <a:gd name="connsiteY16" fmla="*/ 1459091 h 1558636"/>
                  <a:gd name="connsiteX17" fmla="*/ 132207 w 1177636"/>
                  <a:gd name="connsiteY17" fmla="*/ 1415692 h 1558636"/>
                  <a:gd name="connsiteX18" fmla="*/ 132207 w 1177636"/>
                  <a:gd name="connsiteY18" fmla="*/ 176022 h 1558636"/>
                  <a:gd name="connsiteX19" fmla="*/ 175468 w 1177636"/>
                  <a:gd name="connsiteY19" fmla="*/ 132934 h 1558636"/>
                  <a:gd name="connsiteX20" fmla="*/ 742153 w 1177636"/>
                  <a:gd name="connsiteY20" fmla="*/ 132934 h 1558636"/>
                  <a:gd name="connsiteX21" fmla="*/ 742153 w 1177636"/>
                  <a:gd name="connsiteY21" fmla="*/ 305666 h 1558636"/>
                  <a:gd name="connsiteX22" fmla="*/ 891540 w 1177636"/>
                  <a:gd name="connsiteY22" fmla="*/ 455607 h 1558636"/>
                  <a:gd name="connsiteX23" fmla="*/ 1062782 w 1177636"/>
                  <a:gd name="connsiteY23" fmla="*/ 455607 h 1558636"/>
                  <a:gd name="connsiteX24" fmla="*/ 1062782 w 1177636"/>
                  <a:gd name="connsiteY24" fmla="*/ 1415692 h 1558636"/>
                  <a:gd name="connsiteX25" fmla="*/ 1062886 w 1177636"/>
                  <a:gd name="connsiteY25" fmla="*/ 1415692 h 1558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77636" h="1558636">
                    <a:moveTo>
                      <a:pt x="1171263" y="379718"/>
                    </a:moveTo>
                    <a:lnTo>
                      <a:pt x="817834" y="25977"/>
                    </a:lnTo>
                    <a:lnTo>
                      <a:pt x="175468" y="26670"/>
                    </a:lnTo>
                    <a:cubicBezTo>
                      <a:pt x="92722" y="26670"/>
                      <a:pt x="25977" y="93276"/>
                      <a:pt x="25977" y="176022"/>
                    </a:cubicBezTo>
                    <a:lnTo>
                      <a:pt x="25977" y="1415692"/>
                    </a:lnTo>
                    <a:cubicBezTo>
                      <a:pt x="25977" y="1498438"/>
                      <a:pt x="92756" y="1565321"/>
                      <a:pt x="175468" y="1565321"/>
                    </a:cubicBezTo>
                    <a:lnTo>
                      <a:pt x="1021219" y="1565321"/>
                    </a:lnTo>
                    <a:cubicBezTo>
                      <a:pt x="1103965" y="1565321"/>
                      <a:pt x="1171056" y="1498369"/>
                      <a:pt x="1171056" y="1415692"/>
                    </a:cubicBezTo>
                    <a:lnTo>
                      <a:pt x="1171263" y="379718"/>
                    </a:lnTo>
                    <a:close/>
                    <a:moveTo>
                      <a:pt x="848418" y="209377"/>
                    </a:moveTo>
                    <a:lnTo>
                      <a:pt x="987864" y="347403"/>
                    </a:lnTo>
                    <a:lnTo>
                      <a:pt x="891609" y="347403"/>
                    </a:lnTo>
                    <a:cubicBezTo>
                      <a:pt x="868126" y="347403"/>
                      <a:pt x="848418" y="329184"/>
                      <a:pt x="848418" y="305666"/>
                    </a:cubicBezTo>
                    <a:lnTo>
                      <a:pt x="848418" y="209377"/>
                    </a:lnTo>
                    <a:close/>
                    <a:moveTo>
                      <a:pt x="1062886" y="1415692"/>
                    </a:moveTo>
                    <a:cubicBezTo>
                      <a:pt x="1062886" y="1439210"/>
                      <a:pt x="1044737" y="1459091"/>
                      <a:pt x="1021219" y="1459091"/>
                    </a:cubicBezTo>
                    <a:lnTo>
                      <a:pt x="175468" y="1459091"/>
                    </a:lnTo>
                    <a:cubicBezTo>
                      <a:pt x="151984" y="1459091"/>
                      <a:pt x="132207" y="1439210"/>
                      <a:pt x="132207" y="1415692"/>
                    </a:cubicBezTo>
                    <a:lnTo>
                      <a:pt x="132207" y="176022"/>
                    </a:lnTo>
                    <a:cubicBezTo>
                      <a:pt x="132207" y="152504"/>
                      <a:pt x="151984" y="132934"/>
                      <a:pt x="175468" y="132934"/>
                    </a:cubicBezTo>
                    <a:lnTo>
                      <a:pt x="742153" y="132934"/>
                    </a:lnTo>
                    <a:lnTo>
                      <a:pt x="742153" y="305666"/>
                    </a:lnTo>
                    <a:cubicBezTo>
                      <a:pt x="742153" y="388412"/>
                      <a:pt x="808863" y="455607"/>
                      <a:pt x="891540" y="455607"/>
                    </a:cubicBezTo>
                    <a:lnTo>
                      <a:pt x="1062782" y="455607"/>
                    </a:lnTo>
                    <a:lnTo>
                      <a:pt x="1062782" y="1415692"/>
                    </a:lnTo>
                    <a:lnTo>
                      <a:pt x="1062886" y="1415692"/>
                    </a:ln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b="1">
                  <a:latin typeface="微软雅黑" panose="020B0503020204020204" pitchFamily="34" charset="-122"/>
                  <a:ea typeface="微软雅黑" panose="020B0503020204020204" pitchFamily="34" charset="-122"/>
                </a:endParaRPr>
              </a:p>
            </p:txBody>
          </p:sp>
          <p:sp>
            <p:nvSpPr>
              <p:cNvPr id="74" name="PA-任意多边形: 形状 905"/>
              <p:cNvSpPr/>
              <p:nvPr>
                <p:custDataLst>
                  <p:tags r:id="rId34"/>
                </p:custDataLst>
              </p:nvPr>
            </p:nvSpPr>
            <p:spPr>
              <a:xfrm>
                <a:off x="3415630" y="12303598"/>
                <a:ext cx="415636" cy="138545"/>
              </a:xfrm>
              <a:custGeom>
                <a:avLst/>
                <a:gdLst>
                  <a:gd name="connsiteX0" fmla="*/ 79664 w 415636"/>
                  <a:gd name="connsiteY0" fmla="*/ 134216 h 138545"/>
                  <a:gd name="connsiteX1" fmla="*/ 366141 w 415636"/>
                  <a:gd name="connsiteY1" fmla="*/ 134216 h 138545"/>
                  <a:gd name="connsiteX2" fmla="*/ 419862 w 415636"/>
                  <a:gd name="connsiteY2" fmla="*/ 80114 h 138545"/>
                  <a:gd name="connsiteX3" fmla="*/ 366141 w 415636"/>
                  <a:gd name="connsiteY3" fmla="*/ 25977 h 138545"/>
                  <a:gd name="connsiteX4" fmla="*/ 79664 w 415636"/>
                  <a:gd name="connsiteY4" fmla="*/ 25977 h 138545"/>
                  <a:gd name="connsiteX5" fmla="*/ 25977 w 415636"/>
                  <a:gd name="connsiteY5" fmla="*/ 80114 h 138545"/>
                  <a:gd name="connsiteX6" fmla="*/ 79664 w 415636"/>
                  <a:gd name="connsiteY6" fmla="*/ 134216 h 138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5636" h="138545">
                    <a:moveTo>
                      <a:pt x="79664" y="134216"/>
                    </a:moveTo>
                    <a:lnTo>
                      <a:pt x="366141" y="134216"/>
                    </a:lnTo>
                    <a:cubicBezTo>
                      <a:pt x="395824" y="134216"/>
                      <a:pt x="419862" y="109763"/>
                      <a:pt x="419862" y="80114"/>
                    </a:cubicBezTo>
                    <a:cubicBezTo>
                      <a:pt x="419862" y="50465"/>
                      <a:pt x="395824" y="25977"/>
                      <a:pt x="366141" y="25977"/>
                    </a:cubicBezTo>
                    <a:lnTo>
                      <a:pt x="79664" y="25977"/>
                    </a:lnTo>
                    <a:cubicBezTo>
                      <a:pt x="50015" y="25977"/>
                      <a:pt x="25977" y="50431"/>
                      <a:pt x="25977" y="80114"/>
                    </a:cubicBezTo>
                    <a:cubicBezTo>
                      <a:pt x="25977" y="109763"/>
                      <a:pt x="49980" y="134216"/>
                      <a:pt x="79664" y="134216"/>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b="1">
                  <a:latin typeface="微软雅黑" panose="020B0503020204020204" pitchFamily="34" charset="-122"/>
                  <a:ea typeface="微软雅黑" panose="020B0503020204020204" pitchFamily="34" charset="-122"/>
                </a:endParaRPr>
              </a:p>
            </p:txBody>
          </p:sp>
          <p:sp>
            <p:nvSpPr>
              <p:cNvPr id="75" name="PA-任意多边形: 形状 906"/>
              <p:cNvSpPr/>
              <p:nvPr>
                <p:custDataLst>
                  <p:tags r:id="rId35"/>
                </p:custDataLst>
              </p:nvPr>
            </p:nvSpPr>
            <p:spPr>
              <a:xfrm>
                <a:off x="3415630" y="12484643"/>
                <a:ext cx="415636" cy="138545"/>
              </a:xfrm>
              <a:custGeom>
                <a:avLst/>
                <a:gdLst>
                  <a:gd name="connsiteX0" fmla="*/ 79664 w 415636"/>
                  <a:gd name="connsiteY0" fmla="*/ 134216 h 138545"/>
                  <a:gd name="connsiteX1" fmla="*/ 366141 w 415636"/>
                  <a:gd name="connsiteY1" fmla="*/ 134216 h 138545"/>
                  <a:gd name="connsiteX2" fmla="*/ 419862 w 415636"/>
                  <a:gd name="connsiteY2" fmla="*/ 80114 h 138545"/>
                  <a:gd name="connsiteX3" fmla="*/ 366141 w 415636"/>
                  <a:gd name="connsiteY3" fmla="*/ 25977 h 138545"/>
                  <a:gd name="connsiteX4" fmla="*/ 79664 w 415636"/>
                  <a:gd name="connsiteY4" fmla="*/ 25977 h 138545"/>
                  <a:gd name="connsiteX5" fmla="*/ 25977 w 415636"/>
                  <a:gd name="connsiteY5" fmla="*/ 80114 h 138545"/>
                  <a:gd name="connsiteX6" fmla="*/ 79664 w 415636"/>
                  <a:gd name="connsiteY6" fmla="*/ 134216 h 138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5636" h="138545">
                    <a:moveTo>
                      <a:pt x="79664" y="134216"/>
                    </a:moveTo>
                    <a:lnTo>
                      <a:pt x="366141" y="134216"/>
                    </a:lnTo>
                    <a:cubicBezTo>
                      <a:pt x="395824" y="134216"/>
                      <a:pt x="419862" y="109763"/>
                      <a:pt x="419862" y="80114"/>
                    </a:cubicBezTo>
                    <a:cubicBezTo>
                      <a:pt x="419862" y="50465"/>
                      <a:pt x="395824" y="25977"/>
                      <a:pt x="366141" y="25977"/>
                    </a:cubicBezTo>
                    <a:lnTo>
                      <a:pt x="79664" y="25977"/>
                    </a:lnTo>
                    <a:cubicBezTo>
                      <a:pt x="50015" y="25977"/>
                      <a:pt x="25977" y="50431"/>
                      <a:pt x="25977" y="80114"/>
                    </a:cubicBezTo>
                    <a:cubicBezTo>
                      <a:pt x="25977" y="109763"/>
                      <a:pt x="49980" y="134216"/>
                      <a:pt x="79664" y="134216"/>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b="1">
                  <a:latin typeface="微软雅黑" panose="020B0503020204020204" pitchFamily="34" charset="-122"/>
                  <a:ea typeface="微软雅黑" panose="020B0503020204020204" pitchFamily="34" charset="-122"/>
                </a:endParaRPr>
              </a:p>
            </p:txBody>
          </p:sp>
          <p:sp>
            <p:nvSpPr>
              <p:cNvPr id="76" name="PA-任意多边形: 形状 907"/>
              <p:cNvSpPr/>
              <p:nvPr>
                <p:custDataLst>
                  <p:tags r:id="rId36"/>
                </p:custDataLst>
              </p:nvPr>
            </p:nvSpPr>
            <p:spPr>
              <a:xfrm>
                <a:off x="3415630" y="12665687"/>
                <a:ext cx="796636" cy="138545"/>
              </a:xfrm>
              <a:custGeom>
                <a:avLst/>
                <a:gdLst>
                  <a:gd name="connsiteX0" fmla="*/ 25977 w 796636"/>
                  <a:gd name="connsiteY0" fmla="*/ 80079 h 138545"/>
                  <a:gd name="connsiteX1" fmla="*/ 79664 w 796636"/>
                  <a:gd name="connsiteY1" fmla="*/ 134216 h 138545"/>
                  <a:gd name="connsiteX2" fmla="*/ 726359 w 796636"/>
                  <a:gd name="connsiteY2" fmla="*/ 134216 h 138545"/>
                  <a:gd name="connsiteX3" fmla="*/ 780115 w 796636"/>
                  <a:gd name="connsiteY3" fmla="*/ 80079 h 138545"/>
                  <a:gd name="connsiteX4" fmla="*/ 726359 w 796636"/>
                  <a:gd name="connsiteY4" fmla="*/ 25977 h 138545"/>
                  <a:gd name="connsiteX5" fmla="*/ 79664 w 796636"/>
                  <a:gd name="connsiteY5" fmla="*/ 25977 h 138545"/>
                  <a:gd name="connsiteX6" fmla="*/ 25977 w 796636"/>
                  <a:gd name="connsiteY6" fmla="*/ 80079 h 138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6636" h="138545">
                    <a:moveTo>
                      <a:pt x="25977" y="80079"/>
                    </a:moveTo>
                    <a:cubicBezTo>
                      <a:pt x="25977" y="109728"/>
                      <a:pt x="50015" y="134216"/>
                      <a:pt x="79664" y="134216"/>
                    </a:cubicBezTo>
                    <a:lnTo>
                      <a:pt x="726359" y="134216"/>
                    </a:lnTo>
                    <a:cubicBezTo>
                      <a:pt x="756043" y="134216"/>
                      <a:pt x="780115" y="109763"/>
                      <a:pt x="780115" y="80079"/>
                    </a:cubicBezTo>
                    <a:cubicBezTo>
                      <a:pt x="780115" y="50465"/>
                      <a:pt x="756077" y="25977"/>
                      <a:pt x="726359" y="25977"/>
                    </a:cubicBezTo>
                    <a:lnTo>
                      <a:pt x="79664" y="25977"/>
                    </a:lnTo>
                    <a:cubicBezTo>
                      <a:pt x="49980" y="25977"/>
                      <a:pt x="25977" y="50431"/>
                      <a:pt x="25977" y="80079"/>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b="1">
                  <a:latin typeface="微软雅黑" panose="020B0503020204020204" pitchFamily="34" charset="-122"/>
                  <a:ea typeface="微软雅黑" panose="020B0503020204020204" pitchFamily="34" charset="-122"/>
                </a:endParaRPr>
              </a:p>
            </p:txBody>
          </p:sp>
          <p:sp>
            <p:nvSpPr>
              <p:cNvPr id="77" name="PA-任意多边形: 形状 908"/>
              <p:cNvSpPr/>
              <p:nvPr>
                <p:custDataLst>
                  <p:tags r:id="rId37"/>
                </p:custDataLst>
              </p:nvPr>
            </p:nvSpPr>
            <p:spPr>
              <a:xfrm>
                <a:off x="3415630" y="12846697"/>
                <a:ext cx="796636" cy="138545"/>
              </a:xfrm>
              <a:custGeom>
                <a:avLst/>
                <a:gdLst>
                  <a:gd name="connsiteX0" fmla="*/ 726359 w 796636"/>
                  <a:gd name="connsiteY0" fmla="*/ 25977 h 138545"/>
                  <a:gd name="connsiteX1" fmla="*/ 79664 w 796636"/>
                  <a:gd name="connsiteY1" fmla="*/ 25977 h 138545"/>
                  <a:gd name="connsiteX2" fmla="*/ 25977 w 796636"/>
                  <a:gd name="connsiteY2" fmla="*/ 80079 h 138545"/>
                  <a:gd name="connsiteX3" fmla="*/ 79664 w 796636"/>
                  <a:gd name="connsiteY3" fmla="*/ 134181 h 138545"/>
                  <a:gd name="connsiteX4" fmla="*/ 726359 w 796636"/>
                  <a:gd name="connsiteY4" fmla="*/ 134181 h 138545"/>
                  <a:gd name="connsiteX5" fmla="*/ 780115 w 796636"/>
                  <a:gd name="connsiteY5" fmla="*/ 80079 h 138545"/>
                  <a:gd name="connsiteX6" fmla="*/ 726359 w 796636"/>
                  <a:gd name="connsiteY6" fmla="*/ 25977 h 138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6636" h="138545">
                    <a:moveTo>
                      <a:pt x="726359" y="25977"/>
                    </a:moveTo>
                    <a:lnTo>
                      <a:pt x="79664" y="25977"/>
                    </a:lnTo>
                    <a:cubicBezTo>
                      <a:pt x="50015" y="25977"/>
                      <a:pt x="25977" y="50396"/>
                      <a:pt x="25977" y="80079"/>
                    </a:cubicBezTo>
                    <a:cubicBezTo>
                      <a:pt x="25977" y="109763"/>
                      <a:pt x="50015" y="134181"/>
                      <a:pt x="79664" y="134181"/>
                    </a:cubicBezTo>
                    <a:lnTo>
                      <a:pt x="726359" y="134181"/>
                    </a:lnTo>
                    <a:cubicBezTo>
                      <a:pt x="756043" y="134181"/>
                      <a:pt x="780115" y="109763"/>
                      <a:pt x="780115" y="80079"/>
                    </a:cubicBezTo>
                    <a:cubicBezTo>
                      <a:pt x="780115" y="50396"/>
                      <a:pt x="756043" y="25977"/>
                      <a:pt x="726359" y="25977"/>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b="1">
                  <a:latin typeface="微软雅黑" panose="020B0503020204020204" pitchFamily="34" charset="-122"/>
                  <a:ea typeface="微软雅黑" panose="020B0503020204020204" pitchFamily="34" charset="-122"/>
                </a:endParaRPr>
              </a:p>
            </p:txBody>
          </p:sp>
        </p:grpSp>
        <p:sp>
          <p:nvSpPr>
            <p:cNvPr id="78" name="内容_事物_文档"/>
            <p:cNvSpPr>
              <a:spLocks noChangeAspect="1"/>
            </p:cNvSpPr>
            <p:nvPr>
              <p:custDataLst>
                <p:tags r:id="rId38"/>
              </p:custDataLst>
            </p:nvPr>
          </p:nvSpPr>
          <p:spPr bwMode="auto">
            <a:xfrm>
              <a:off x="6989" y="1217"/>
              <a:ext cx="470" cy="440"/>
            </a:xfrm>
            <a:custGeom>
              <a:avLst/>
              <a:gdLst>
                <a:gd name="T0" fmla="*/ 248428 w 2033587"/>
                <a:gd name="T1" fmla="*/ 944529 h 2276475"/>
                <a:gd name="T2" fmla="*/ 1175716 w 2033587"/>
                <a:gd name="T3" fmla="*/ 709393 h 2276475"/>
                <a:gd name="T4" fmla="*/ 1178374 w 2033587"/>
                <a:gd name="T5" fmla="*/ 591162 h 2276475"/>
                <a:gd name="T6" fmla="*/ 1585424 w 2033587"/>
                <a:gd name="T7" fmla="*/ 232745 h 2276475"/>
                <a:gd name="T8" fmla="*/ 1623685 w 2033587"/>
                <a:gd name="T9" fmla="*/ 244701 h 2276475"/>
                <a:gd name="T10" fmla="*/ 1656631 w 2033587"/>
                <a:gd name="T11" fmla="*/ 266753 h 2276475"/>
                <a:gd name="T12" fmla="*/ 1682138 w 2033587"/>
                <a:gd name="T13" fmla="*/ 297308 h 2276475"/>
                <a:gd name="T14" fmla="*/ 1697549 w 2033587"/>
                <a:gd name="T15" fmla="*/ 334505 h 2276475"/>
                <a:gd name="T16" fmla="*/ 1701800 w 2033587"/>
                <a:gd name="T17" fmla="*/ 1767638 h 2276475"/>
                <a:gd name="T18" fmla="*/ 1695689 w 2033587"/>
                <a:gd name="T19" fmla="*/ 1808289 h 2276475"/>
                <a:gd name="T20" fmla="*/ 1678419 w 2033587"/>
                <a:gd name="T21" fmla="*/ 1844423 h 2276475"/>
                <a:gd name="T22" fmla="*/ 1651849 w 2033587"/>
                <a:gd name="T23" fmla="*/ 1873649 h 2276475"/>
                <a:gd name="T24" fmla="*/ 1617839 w 2033587"/>
                <a:gd name="T25" fmla="*/ 1894372 h 2276475"/>
                <a:gd name="T26" fmla="*/ 1578251 w 2033587"/>
                <a:gd name="T27" fmla="*/ 1904469 h 2276475"/>
                <a:gd name="T28" fmla="*/ 381012 w 2033587"/>
                <a:gd name="T29" fmla="*/ 1903672 h 2276475"/>
                <a:gd name="T30" fmla="*/ 342220 w 2033587"/>
                <a:gd name="T31" fmla="*/ 1891715 h 2276475"/>
                <a:gd name="T32" fmla="*/ 309539 w 2033587"/>
                <a:gd name="T33" fmla="*/ 1869397 h 2276475"/>
                <a:gd name="T34" fmla="*/ 284298 w 2033587"/>
                <a:gd name="T35" fmla="*/ 1838844 h 2276475"/>
                <a:gd name="T36" fmla="*/ 268621 w 2033587"/>
                <a:gd name="T37" fmla="*/ 1801912 h 2276475"/>
                <a:gd name="T38" fmla="*/ 382075 w 2033587"/>
                <a:gd name="T39" fmla="*/ 1767638 h 2276475"/>
                <a:gd name="T40" fmla="*/ 385528 w 2033587"/>
                <a:gd name="T41" fmla="*/ 1778531 h 2276475"/>
                <a:gd name="T42" fmla="*/ 398017 w 2033587"/>
                <a:gd name="T43" fmla="*/ 1786768 h 2276475"/>
                <a:gd name="T44" fmla="*/ 1570013 w 2033587"/>
                <a:gd name="T45" fmla="*/ 1786502 h 2276475"/>
                <a:gd name="T46" fmla="*/ 1581704 w 2033587"/>
                <a:gd name="T47" fmla="*/ 1776937 h 2276475"/>
                <a:gd name="T48" fmla="*/ 1583830 w 2033587"/>
                <a:gd name="T49" fmla="*/ 368513 h 2276475"/>
                <a:gd name="T50" fmla="*/ 1580376 w 2033587"/>
                <a:gd name="T51" fmla="*/ 357619 h 2276475"/>
                <a:gd name="T52" fmla="*/ 1568419 w 2033587"/>
                <a:gd name="T53" fmla="*/ 349383 h 2276475"/>
                <a:gd name="T54" fmla="*/ 492697 w 2033587"/>
                <a:gd name="T55" fmla="*/ 362402 h 2276475"/>
                <a:gd name="T56" fmla="*/ 484724 w 2033587"/>
                <a:gd name="T57" fmla="*/ 402787 h 2276475"/>
                <a:gd name="T58" fmla="*/ 465590 w 2033587"/>
                <a:gd name="T59" fmla="*/ 437592 h 2276475"/>
                <a:gd name="T60" fmla="*/ 437421 w 2033587"/>
                <a:gd name="T61" fmla="*/ 465490 h 2276475"/>
                <a:gd name="T62" fmla="*/ 402608 w 2033587"/>
                <a:gd name="T63" fmla="*/ 484619 h 2276475"/>
                <a:gd name="T64" fmla="*/ 362480 w 2033587"/>
                <a:gd name="T65" fmla="*/ 492856 h 2276475"/>
                <a:gd name="T66" fmla="*/ 118789 w 2033587"/>
                <a:gd name="T67" fmla="*/ 1542067 h 2276475"/>
                <a:gd name="T68" fmla="*/ 128090 w 2033587"/>
                <a:gd name="T69" fmla="*/ 1553757 h 2276475"/>
                <a:gd name="T70" fmla="*/ 1299773 w 2033587"/>
                <a:gd name="T71" fmla="*/ 1556149 h 2276475"/>
                <a:gd name="T72" fmla="*/ 1310934 w 2033587"/>
                <a:gd name="T73" fmla="*/ 1552695 h 2276475"/>
                <a:gd name="T74" fmla="*/ 1319438 w 2033587"/>
                <a:gd name="T75" fmla="*/ 1540208 h 2276475"/>
                <a:gd name="T76" fmla="*/ 1318907 w 2033587"/>
                <a:gd name="T77" fmla="*/ 131782 h 2276475"/>
                <a:gd name="T78" fmla="*/ 1309340 w 2033587"/>
                <a:gd name="T79" fmla="*/ 120357 h 2276475"/>
                <a:gd name="T80" fmla="*/ 492963 w 2033587"/>
                <a:gd name="T81" fmla="*/ 117967 h 2276475"/>
                <a:gd name="T82" fmla="*/ 1327676 w 2033587"/>
                <a:gd name="T83" fmla="*/ 2922 h 2276475"/>
                <a:gd name="T84" fmla="*/ 1365413 w 2033587"/>
                <a:gd name="T85" fmla="*/ 16738 h 2276475"/>
                <a:gd name="T86" fmla="*/ 1397303 w 2033587"/>
                <a:gd name="T87" fmla="*/ 40385 h 2276475"/>
                <a:gd name="T88" fmla="*/ 1420954 w 2033587"/>
                <a:gd name="T89" fmla="*/ 72268 h 2276475"/>
                <a:gd name="T90" fmla="*/ 1434773 w 2033587"/>
                <a:gd name="T91" fmla="*/ 109996 h 2276475"/>
                <a:gd name="T92" fmla="*/ 1437430 w 2033587"/>
                <a:gd name="T93" fmla="*/ 1543396 h 2276475"/>
                <a:gd name="T94" fmla="*/ 1429192 w 2033587"/>
                <a:gd name="T95" fmla="*/ 1583515 h 2276475"/>
                <a:gd name="T96" fmla="*/ 1410324 w 2033587"/>
                <a:gd name="T97" fmla="*/ 1618586 h 2276475"/>
                <a:gd name="T98" fmla="*/ 1382155 w 2033587"/>
                <a:gd name="T99" fmla="*/ 1646749 h 2276475"/>
                <a:gd name="T100" fmla="*/ 1347076 w 2033587"/>
                <a:gd name="T101" fmla="*/ 1665613 h 2276475"/>
                <a:gd name="T102" fmla="*/ 1307214 w 2033587"/>
                <a:gd name="T103" fmla="*/ 1673849 h 2276475"/>
                <a:gd name="T104" fmla="*/ 109754 w 2033587"/>
                <a:gd name="T105" fmla="*/ 1671192 h 2276475"/>
                <a:gd name="T106" fmla="*/ 72017 w 2033587"/>
                <a:gd name="T107" fmla="*/ 1657377 h 2276475"/>
                <a:gd name="T108" fmla="*/ 40394 w 2033587"/>
                <a:gd name="T109" fmla="*/ 1633731 h 2276475"/>
                <a:gd name="T110" fmla="*/ 16476 w 2033587"/>
                <a:gd name="T111" fmla="*/ 1601848 h 2276475"/>
                <a:gd name="T112" fmla="*/ 2657 w 2033587"/>
                <a:gd name="T113" fmla="*/ 1564120 h 2276475"/>
                <a:gd name="T114" fmla="*/ 409517 w 2033587"/>
                <a:gd name="T115" fmla="*/ 0 h 22764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33587" h="2276475">
                  <a:moveTo>
                    <a:pt x="312737" y="1411287"/>
                  </a:moveTo>
                  <a:lnTo>
                    <a:pt x="1422400" y="1411287"/>
                  </a:lnTo>
                  <a:lnTo>
                    <a:pt x="1422400" y="1552575"/>
                  </a:lnTo>
                  <a:lnTo>
                    <a:pt x="312737" y="1552575"/>
                  </a:lnTo>
                  <a:lnTo>
                    <a:pt x="312737" y="1411287"/>
                  </a:lnTo>
                  <a:close/>
                  <a:moveTo>
                    <a:pt x="296862" y="1128712"/>
                  </a:moveTo>
                  <a:lnTo>
                    <a:pt x="1404937" y="1128712"/>
                  </a:lnTo>
                  <a:lnTo>
                    <a:pt x="1404937" y="1270000"/>
                  </a:lnTo>
                  <a:lnTo>
                    <a:pt x="296862" y="1270000"/>
                  </a:lnTo>
                  <a:lnTo>
                    <a:pt x="296862" y="1128712"/>
                  </a:lnTo>
                  <a:close/>
                  <a:moveTo>
                    <a:pt x="296862" y="847725"/>
                  </a:moveTo>
                  <a:lnTo>
                    <a:pt x="1404937" y="847725"/>
                  </a:lnTo>
                  <a:lnTo>
                    <a:pt x="1404937" y="987425"/>
                  </a:lnTo>
                  <a:lnTo>
                    <a:pt x="296862" y="987425"/>
                  </a:lnTo>
                  <a:lnTo>
                    <a:pt x="296862" y="847725"/>
                  </a:lnTo>
                  <a:close/>
                  <a:moveTo>
                    <a:pt x="869950" y="565150"/>
                  </a:moveTo>
                  <a:lnTo>
                    <a:pt x="1408113" y="565150"/>
                  </a:lnTo>
                  <a:lnTo>
                    <a:pt x="1408113" y="706438"/>
                  </a:lnTo>
                  <a:lnTo>
                    <a:pt x="869950" y="706438"/>
                  </a:lnTo>
                  <a:lnTo>
                    <a:pt x="869950" y="565150"/>
                  </a:lnTo>
                  <a:close/>
                  <a:moveTo>
                    <a:pt x="1869440" y="276225"/>
                  </a:moveTo>
                  <a:lnTo>
                    <a:pt x="1877695" y="276543"/>
                  </a:lnTo>
                  <a:lnTo>
                    <a:pt x="1885950" y="276860"/>
                  </a:lnTo>
                  <a:lnTo>
                    <a:pt x="1894522" y="278130"/>
                  </a:lnTo>
                  <a:lnTo>
                    <a:pt x="1902460" y="279400"/>
                  </a:lnTo>
                  <a:lnTo>
                    <a:pt x="1910080" y="281305"/>
                  </a:lnTo>
                  <a:lnTo>
                    <a:pt x="1918017" y="283528"/>
                  </a:lnTo>
                  <a:lnTo>
                    <a:pt x="1925955" y="286068"/>
                  </a:lnTo>
                  <a:lnTo>
                    <a:pt x="1933257" y="288925"/>
                  </a:lnTo>
                  <a:lnTo>
                    <a:pt x="1940242" y="292418"/>
                  </a:lnTo>
                  <a:lnTo>
                    <a:pt x="1947545" y="296228"/>
                  </a:lnTo>
                  <a:lnTo>
                    <a:pt x="1954530" y="299720"/>
                  </a:lnTo>
                  <a:lnTo>
                    <a:pt x="1961197" y="304165"/>
                  </a:lnTo>
                  <a:lnTo>
                    <a:pt x="1967865" y="308928"/>
                  </a:lnTo>
                  <a:lnTo>
                    <a:pt x="1973897" y="313690"/>
                  </a:lnTo>
                  <a:lnTo>
                    <a:pt x="1979612" y="318770"/>
                  </a:lnTo>
                  <a:lnTo>
                    <a:pt x="1985645" y="324168"/>
                  </a:lnTo>
                  <a:lnTo>
                    <a:pt x="1991042" y="330200"/>
                  </a:lnTo>
                  <a:lnTo>
                    <a:pt x="1996122" y="335915"/>
                  </a:lnTo>
                  <a:lnTo>
                    <a:pt x="2000885" y="342265"/>
                  </a:lnTo>
                  <a:lnTo>
                    <a:pt x="2005647" y="348615"/>
                  </a:lnTo>
                  <a:lnTo>
                    <a:pt x="2010092" y="355283"/>
                  </a:lnTo>
                  <a:lnTo>
                    <a:pt x="2013585" y="362268"/>
                  </a:lnTo>
                  <a:lnTo>
                    <a:pt x="2017395" y="369570"/>
                  </a:lnTo>
                  <a:lnTo>
                    <a:pt x="2020570" y="376873"/>
                  </a:lnTo>
                  <a:lnTo>
                    <a:pt x="2023745" y="384175"/>
                  </a:lnTo>
                  <a:lnTo>
                    <a:pt x="2026285" y="391795"/>
                  </a:lnTo>
                  <a:lnTo>
                    <a:pt x="2028507" y="399733"/>
                  </a:lnTo>
                  <a:lnTo>
                    <a:pt x="2030412" y="407670"/>
                  </a:lnTo>
                  <a:lnTo>
                    <a:pt x="2032000" y="415608"/>
                  </a:lnTo>
                  <a:lnTo>
                    <a:pt x="2032952" y="423863"/>
                  </a:lnTo>
                  <a:lnTo>
                    <a:pt x="2033270" y="432118"/>
                  </a:lnTo>
                  <a:lnTo>
                    <a:pt x="2033587" y="440373"/>
                  </a:lnTo>
                  <a:lnTo>
                    <a:pt x="2033587" y="2112328"/>
                  </a:lnTo>
                  <a:lnTo>
                    <a:pt x="2033270" y="2120583"/>
                  </a:lnTo>
                  <a:lnTo>
                    <a:pt x="2032952" y="2128838"/>
                  </a:lnTo>
                  <a:lnTo>
                    <a:pt x="2032000" y="2137410"/>
                  </a:lnTo>
                  <a:lnTo>
                    <a:pt x="2030412" y="2145348"/>
                  </a:lnTo>
                  <a:lnTo>
                    <a:pt x="2028507" y="2153285"/>
                  </a:lnTo>
                  <a:lnTo>
                    <a:pt x="2026285" y="2160905"/>
                  </a:lnTo>
                  <a:lnTo>
                    <a:pt x="2023745" y="2168525"/>
                  </a:lnTo>
                  <a:lnTo>
                    <a:pt x="2020570" y="2175828"/>
                  </a:lnTo>
                  <a:lnTo>
                    <a:pt x="2017395" y="2183130"/>
                  </a:lnTo>
                  <a:lnTo>
                    <a:pt x="2013585" y="2190433"/>
                  </a:lnTo>
                  <a:lnTo>
                    <a:pt x="2010092" y="2197418"/>
                  </a:lnTo>
                  <a:lnTo>
                    <a:pt x="2005647" y="2204085"/>
                  </a:lnTo>
                  <a:lnTo>
                    <a:pt x="2000885" y="2210435"/>
                  </a:lnTo>
                  <a:lnTo>
                    <a:pt x="1996122" y="2216785"/>
                  </a:lnTo>
                  <a:lnTo>
                    <a:pt x="1991042" y="2222500"/>
                  </a:lnTo>
                  <a:lnTo>
                    <a:pt x="1985645" y="2228533"/>
                  </a:lnTo>
                  <a:lnTo>
                    <a:pt x="1979612" y="2233930"/>
                  </a:lnTo>
                  <a:lnTo>
                    <a:pt x="1973897" y="2239010"/>
                  </a:lnTo>
                  <a:lnTo>
                    <a:pt x="1967865" y="2243773"/>
                  </a:lnTo>
                  <a:lnTo>
                    <a:pt x="1961197" y="2248535"/>
                  </a:lnTo>
                  <a:lnTo>
                    <a:pt x="1954530" y="2252980"/>
                  </a:lnTo>
                  <a:lnTo>
                    <a:pt x="1947545" y="2256790"/>
                  </a:lnTo>
                  <a:lnTo>
                    <a:pt x="1940242" y="2260600"/>
                  </a:lnTo>
                  <a:lnTo>
                    <a:pt x="1933257" y="2263775"/>
                  </a:lnTo>
                  <a:lnTo>
                    <a:pt x="1925955" y="2266633"/>
                  </a:lnTo>
                  <a:lnTo>
                    <a:pt x="1918017" y="2269173"/>
                  </a:lnTo>
                  <a:lnTo>
                    <a:pt x="1910080" y="2271395"/>
                  </a:lnTo>
                  <a:lnTo>
                    <a:pt x="1902460" y="2273300"/>
                  </a:lnTo>
                  <a:lnTo>
                    <a:pt x="1894522" y="2274888"/>
                  </a:lnTo>
                  <a:lnTo>
                    <a:pt x="1885950" y="2275840"/>
                  </a:lnTo>
                  <a:lnTo>
                    <a:pt x="1877695" y="2276475"/>
                  </a:lnTo>
                  <a:lnTo>
                    <a:pt x="1869440" y="2276475"/>
                  </a:lnTo>
                  <a:lnTo>
                    <a:pt x="480377" y="2276475"/>
                  </a:lnTo>
                  <a:lnTo>
                    <a:pt x="471805" y="2276475"/>
                  </a:lnTo>
                  <a:lnTo>
                    <a:pt x="463550" y="2275840"/>
                  </a:lnTo>
                  <a:lnTo>
                    <a:pt x="455295" y="2274888"/>
                  </a:lnTo>
                  <a:lnTo>
                    <a:pt x="447040" y="2273300"/>
                  </a:lnTo>
                  <a:lnTo>
                    <a:pt x="439102" y="2271395"/>
                  </a:lnTo>
                  <a:lnTo>
                    <a:pt x="431482" y="2269173"/>
                  </a:lnTo>
                  <a:lnTo>
                    <a:pt x="423862" y="2266633"/>
                  </a:lnTo>
                  <a:lnTo>
                    <a:pt x="416242" y="2263775"/>
                  </a:lnTo>
                  <a:lnTo>
                    <a:pt x="408940" y="2260600"/>
                  </a:lnTo>
                  <a:lnTo>
                    <a:pt x="401955" y="2256790"/>
                  </a:lnTo>
                  <a:lnTo>
                    <a:pt x="394970" y="2252980"/>
                  </a:lnTo>
                  <a:lnTo>
                    <a:pt x="388620" y="2248535"/>
                  </a:lnTo>
                  <a:lnTo>
                    <a:pt x="381952" y="2243773"/>
                  </a:lnTo>
                  <a:lnTo>
                    <a:pt x="375602" y="2239010"/>
                  </a:lnTo>
                  <a:lnTo>
                    <a:pt x="369887" y="2233930"/>
                  </a:lnTo>
                  <a:lnTo>
                    <a:pt x="364172" y="2228533"/>
                  </a:lnTo>
                  <a:lnTo>
                    <a:pt x="358457" y="2222500"/>
                  </a:lnTo>
                  <a:lnTo>
                    <a:pt x="353377" y="2216785"/>
                  </a:lnTo>
                  <a:lnTo>
                    <a:pt x="348297" y="2210435"/>
                  </a:lnTo>
                  <a:lnTo>
                    <a:pt x="343852" y="2204085"/>
                  </a:lnTo>
                  <a:lnTo>
                    <a:pt x="339725" y="2197418"/>
                  </a:lnTo>
                  <a:lnTo>
                    <a:pt x="335597" y="2190433"/>
                  </a:lnTo>
                  <a:lnTo>
                    <a:pt x="332105" y="2183130"/>
                  </a:lnTo>
                  <a:lnTo>
                    <a:pt x="328612" y="2175828"/>
                  </a:lnTo>
                  <a:lnTo>
                    <a:pt x="325755" y="2168525"/>
                  </a:lnTo>
                  <a:lnTo>
                    <a:pt x="323215" y="2160905"/>
                  </a:lnTo>
                  <a:lnTo>
                    <a:pt x="320992" y="2153285"/>
                  </a:lnTo>
                  <a:lnTo>
                    <a:pt x="319087" y="2145348"/>
                  </a:lnTo>
                  <a:lnTo>
                    <a:pt x="317817" y="2137410"/>
                  </a:lnTo>
                  <a:lnTo>
                    <a:pt x="316547" y="2128838"/>
                  </a:lnTo>
                  <a:lnTo>
                    <a:pt x="315912" y="2120583"/>
                  </a:lnTo>
                  <a:lnTo>
                    <a:pt x="315912" y="2112328"/>
                  </a:lnTo>
                  <a:lnTo>
                    <a:pt x="456565" y="2112328"/>
                  </a:lnTo>
                  <a:lnTo>
                    <a:pt x="456882" y="2114868"/>
                  </a:lnTo>
                  <a:lnTo>
                    <a:pt x="457200" y="2116773"/>
                  </a:lnTo>
                  <a:lnTo>
                    <a:pt x="457835" y="2118995"/>
                  </a:lnTo>
                  <a:lnTo>
                    <a:pt x="458470" y="2121218"/>
                  </a:lnTo>
                  <a:lnTo>
                    <a:pt x="459422" y="2123440"/>
                  </a:lnTo>
                  <a:lnTo>
                    <a:pt x="460692" y="2125345"/>
                  </a:lnTo>
                  <a:lnTo>
                    <a:pt x="463550" y="2128838"/>
                  </a:lnTo>
                  <a:lnTo>
                    <a:pt x="467042" y="2132013"/>
                  </a:lnTo>
                  <a:lnTo>
                    <a:pt x="468947" y="2132965"/>
                  </a:lnTo>
                  <a:lnTo>
                    <a:pt x="471170" y="2133918"/>
                  </a:lnTo>
                  <a:lnTo>
                    <a:pt x="473392" y="2134870"/>
                  </a:lnTo>
                  <a:lnTo>
                    <a:pt x="475615" y="2135188"/>
                  </a:lnTo>
                  <a:lnTo>
                    <a:pt x="477837" y="2135505"/>
                  </a:lnTo>
                  <a:lnTo>
                    <a:pt x="480377" y="2135823"/>
                  </a:lnTo>
                  <a:lnTo>
                    <a:pt x="1869440" y="2135823"/>
                  </a:lnTo>
                  <a:lnTo>
                    <a:pt x="1871980" y="2135505"/>
                  </a:lnTo>
                  <a:lnTo>
                    <a:pt x="1874202" y="2135188"/>
                  </a:lnTo>
                  <a:lnTo>
                    <a:pt x="1876107" y="2134870"/>
                  </a:lnTo>
                  <a:lnTo>
                    <a:pt x="1878330" y="2133918"/>
                  </a:lnTo>
                  <a:lnTo>
                    <a:pt x="1880552" y="2132965"/>
                  </a:lnTo>
                  <a:lnTo>
                    <a:pt x="1882457" y="2132013"/>
                  </a:lnTo>
                  <a:lnTo>
                    <a:pt x="1885950" y="2128838"/>
                  </a:lnTo>
                  <a:lnTo>
                    <a:pt x="1888490" y="2125345"/>
                  </a:lnTo>
                  <a:lnTo>
                    <a:pt x="1890077" y="2123440"/>
                  </a:lnTo>
                  <a:lnTo>
                    <a:pt x="1890712" y="2121218"/>
                  </a:lnTo>
                  <a:lnTo>
                    <a:pt x="1891982" y="2118995"/>
                  </a:lnTo>
                  <a:lnTo>
                    <a:pt x="1892300" y="2116773"/>
                  </a:lnTo>
                  <a:lnTo>
                    <a:pt x="1892617" y="2114868"/>
                  </a:lnTo>
                  <a:lnTo>
                    <a:pt x="1892617" y="2112328"/>
                  </a:lnTo>
                  <a:lnTo>
                    <a:pt x="1892617" y="440373"/>
                  </a:lnTo>
                  <a:lnTo>
                    <a:pt x="1892617" y="438468"/>
                  </a:lnTo>
                  <a:lnTo>
                    <a:pt x="1892300" y="435928"/>
                  </a:lnTo>
                  <a:lnTo>
                    <a:pt x="1891982" y="433705"/>
                  </a:lnTo>
                  <a:lnTo>
                    <a:pt x="1890712" y="431483"/>
                  </a:lnTo>
                  <a:lnTo>
                    <a:pt x="1890077" y="429578"/>
                  </a:lnTo>
                  <a:lnTo>
                    <a:pt x="1888490" y="427355"/>
                  </a:lnTo>
                  <a:lnTo>
                    <a:pt x="1885950" y="424180"/>
                  </a:lnTo>
                  <a:lnTo>
                    <a:pt x="1882457" y="421323"/>
                  </a:lnTo>
                  <a:lnTo>
                    <a:pt x="1880552" y="420053"/>
                  </a:lnTo>
                  <a:lnTo>
                    <a:pt x="1878330" y="419100"/>
                  </a:lnTo>
                  <a:lnTo>
                    <a:pt x="1876107" y="418148"/>
                  </a:lnTo>
                  <a:lnTo>
                    <a:pt x="1874202" y="417513"/>
                  </a:lnTo>
                  <a:lnTo>
                    <a:pt x="1871980" y="417195"/>
                  </a:lnTo>
                  <a:lnTo>
                    <a:pt x="1869440" y="417195"/>
                  </a:lnTo>
                  <a:lnTo>
                    <a:pt x="1869440" y="276225"/>
                  </a:lnTo>
                  <a:close/>
                  <a:moveTo>
                    <a:pt x="589072" y="140970"/>
                  </a:moveTo>
                  <a:lnTo>
                    <a:pt x="589072" y="424815"/>
                  </a:lnTo>
                  <a:lnTo>
                    <a:pt x="588754" y="433070"/>
                  </a:lnTo>
                  <a:lnTo>
                    <a:pt x="588436" y="441643"/>
                  </a:lnTo>
                  <a:lnTo>
                    <a:pt x="587166" y="449580"/>
                  </a:lnTo>
                  <a:lnTo>
                    <a:pt x="585896" y="458153"/>
                  </a:lnTo>
                  <a:lnTo>
                    <a:pt x="583991" y="465773"/>
                  </a:lnTo>
                  <a:lnTo>
                    <a:pt x="581768" y="473710"/>
                  </a:lnTo>
                  <a:lnTo>
                    <a:pt x="579227" y="481330"/>
                  </a:lnTo>
                  <a:lnTo>
                    <a:pt x="576052" y="488633"/>
                  </a:lnTo>
                  <a:lnTo>
                    <a:pt x="572876" y="495935"/>
                  </a:lnTo>
                  <a:lnTo>
                    <a:pt x="569065" y="503238"/>
                  </a:lnTo>
                  <a:lnTo>
                    <a:pt x="565572" y="509905"/>
                  </a:lnTo>
                  <a:lnTo>
                    <a:pt x="561126" y="516573"/>
                  </a:lnTo>
                  <a:lnTo>
                    <a:pt x="556363" y="522923"/>
                  </a:lnTo>
                  <a:lnTo>
                    <a:pt x="551600" y="528955"/>
                  </a:lnTo>
                  <a:lnTo>
                    <a:pt x="546519" y="535305"/>
                  </a:lnTo>
                  <a:lnTo>
                    <a:pt x="541120" y="541020"/>
                  </a:lnTo>
                  <a:lnTo>
                    <a:pt x="535087" y="546100"/>
                  </a:lnTo>
                  <a:lnTo>
                    <a:pt x="529371" y="551815"/>
                  </a:lnTo>
                  <a:lnTo>
                    <a:pt x="522702" y="556260"/>
                  </a:lnTo>
                  <a:lnTo>
                    <a:pt x="516668" y="561023"/>
                  </a:lnTo>
                  <a:lnTo>
                    <a:pt x="509682" y="565150"/>
                  </a:lnTo>
                  <a:lnTo>
                    <a:pt x="503013" y="569278"/>
                  </a:lnTo>
                  <a:lnTo>
                    <a:pt x="495709" y="572770"/>
                  </a:lnTo>
                  <a:lnTo>
                    <a:pt x="488406" y="575945"/>
                  </a:lnTo>
                  <a:lnTo>
                    <a:pt x="481102" y="579120"/>
                  </a:lnTo>
                  <a:lnTo>
                    <a:pt x="473480" y="581978"/>
                  </a:lnTo>
                  <a:lnTo>
                    <a:pt x="465541" y="584200"/>
                  </a:lnTo>
                  <a:lnTo>
                    <a:pt x="457602" y="585788"/>
                  </a:lnTo>
                  <a:lnTo>
                    <a:pt x="449663" y="587375"/>
                  </a:lnTo>
                  <a:lnTo>
                    <a:pt x="441407" y="588328"/>
                  </a:lnTo>
                  <a:lnTo>
                    <a:pt x="433150" y="588963"/>
                  </a:lnTo>
                  <a:lnTo>
                    <a:pt x="424576" y="589280"/>
                  </a:lnTo>
                  <a:lnTo>
                    <a:pt x="140678" y="589280"/>
                  </a:lnTo>
                  <a:lnTo>
                    <a:pt x="140678" y="1836103"/>
                  </a:lnTo>
                  <a:lnTo>
                    <a:pt x="140678" y="1838643"/>
                  </a:lnTo>
                  <a:lnTo>
                    <a:pt x="140996" y="1840548"/>
                  </a:lnTo>
                  <a:lnTo>
                    <a:pt x="141948" y="1842770"/>
                  </a:lnTo>
                  <a:lnTo>
                    <a:pt x="142584" y="1844993"/>
                  </a:lnTo>
                  <a:lnTo>
                    <a:pt x="143536" y="1847215"/>
                  </a:lnTo>
                  <a:lnTo>
                    <a:pt x="144807" y="1849120"/>
                  </a:lnTo>
                  <a:lnTo>
                    <a:pt x="147665" y="1852613"/>
                  </a:lnTo>
                  <a:lnTo>
                    <a:pt x="151475" y="1855470"/>
                  </a:lnTo>
                  <a:lnTo>
                    <a:pt x="153063" y="1856740"/>
                  </a:lnTo>
                  <a:lnTo>
                    <a:pt x="155286" y="1857693"/>
                  </a:lnTo>
                  <a:lnTo>
                    <a:pt x="157191" y="1858645"/>
                  </a:lnTo>
                  <a:lnTo>
                    <a:pt x="159732" y="1858963"/>
                  </a:lnTo>
                  <a:lnTo>
                    <a:pt x="161955" y="1859280"/>
                  </a:lnTo>
                  <a:lnTo>
                    <a:pt x="164495" y="1859598"/>
                  </a:lnTo>
                  <a:lnTo>
                    <a:pt x="1553180" y="1859598"/>
                  </a:lnTo>
                  <a:lnTo>
                    <a:pt x="1556038" y="1859280"/>
                  </a:lnTo>
                  <a:lnTo>
                    <a:pt x="1557943" y="1858963"/>
                  </a:lnTo>
                  <a:lnTo>
                    <a:pt x="1560484" y="1858645"/>
                  </a:lnTo>
                  <a:lnTo>
                    <a:pt x="1562389" y="1857693"/>
                  </a:lnTo>
                  <a:lnTo>
                    <a:pt x="1564612" y="1856740"/>
                  </a:lnTo>
                  <a:lnTo>
                    <a:pt x="1566517" y="1855470"/>
                  </a:lnTo>
                  <a:lnTo>
                    <a:pt x="1570010" y="1852613"/>
                  </a:lnTo>
                  <a:lnTo>
                    <a:pt x="1572868" y="1849120"/>
                  </a:lnTo>
                  <a:lnTo>
                    <a:pt x="1574139" y="1847215"/>
                  </a:lnTo>
                  <a:lnTo>
                    <a:pt x="1575091" y="1844993"/>
                  </a:lnTo>
                  <a:lnTo>
                    <a:pt x="1576044" y="1842770"/>
                  </a:lnTo>
                  <a:lnTo>
                    <a:pt x="1576679" y="1840548"/>
                  </a:lnTo>
                  <a:lnTo>
                    <a:pt x="1576997" y="1838643"/>
                  </a:lnTo>
                  <a:lnTo>
                    <a:pt x="1576997" y="1836103"/>
                  </a:lnTo>
                  <a:lnTo>
                    <a:pt x="1576997" y="164782"/>
                  </a:lnTo>
                  <a:lnTo>
                    <a:pt x="1576997" y="161925"/>
                  </a:lnTo>
                  <a:lnTo>
                    <a:pt x="1576679" y="160020"/>
                  </a:lnTo>
                  <a:lnTo>
                    <a:pt x="1576044" y="157480"/>
                  </a:lnTo>
                  <a:lnTo>
                    <a:pt x="1575091" y="155257"/>
                  </a:lnTo>
                  <a:lnTo>
                    <a:pt x="1574139" y="153352"/>
                  </a:lnTo>
                  <a:lnTo>
                    <a:pt x="1572868" y="151447"/>
                  </a:lnTo>
                  <a:lnTo>
                    <a:pt x="1570010" y="147955"/>
                  </a:lnTo>
                  <a:lnTo>
                    <a:pt x="1566517" y="145097"/>
                  </a:lnTo>
                  <a:lnTo>
                    <a:pt x="1564612" y="143827"/>
                  </a:lnTo>
                  <a:lnTo>
                    <a:pt x="1562389" y="142875"/>
                  </a:lnTo>
                  <a:lnTo>
                    <a:pt x="1560484" y="141922"/>
                  </a:lnTo>
                  <a:lnTo>
                    <a:pt x="1557943" y="141287"/>
                  </a:lnTo>
                  <a:lnTo>
                    <a:pt x="1556038" y="140970"/>
                  </a:lnTo>
                  <a:lnTo>
                    <a:pt x="1553180" y="140970"/>
                  </a:lnTo>
                  <a:lnTo>
                    <a:pt x="589072" y="140970"/>
                  </a:lnTo>
                  <a:close/>
                  <a:moveTo>
                    <a:pt x="489358" y="0"/>
                  </a:moveTo>
                  <a:lnTo>
                    <a:pt x="1553180" y="0"/>
                  </a:lnTo>
                  <a:lnTo>
                    <a:pt x="1562071" y="317"/>
                  </a:lnTo>
                  <a:lnTo>
                    <a:pt x="1570010" y="952"/>
                  </a:lnTo>
                  <a:lnTo>
                    <a:pt x="1578584" y="2222"/>
                  </a:lnTo>
                  <a:lnTo>
                    <a:pt x="1586523" y="3492"/>
                  </a:lnTo>
                  <a:lnTo>
                    <a:pt x="1594462" y="5397"/>
                  </a:lnTo>
                  <a:lnTo>
                    <a:pt x="1602084" y="7620"/>
                  </a:lnTo>
                  <a:lnTo>
                    <a:pt x="1609705" y="10160"/>
                  </a:lnTo>
                  <a:lnTo>
                    <a:pt x="1617644" y="13017"/>
                  </a:lnTo>
                  <a:lnTo>
                    <a:pt x="1624630" y="16192"/>
                  </a:lnTo>
                  <a:lnTo>
                    <a:pt x="1631617" y="20002"/>
                  </a:lnTo>
                  <a:lnTo>
                    <a:pt x="1638603" y="23812"/>
                  </a:lnTo>
                  <a:lnTo>
                    <a:pt x="1645589" y="28257"/>
                  </a:lnTo>
                  <a:lnTo>
                    <a:pt x="1651623" y="32702"/>
                  </a:lnTo>
                  <a:lnTo>
                    <a:pt x="1657974" y="37782"/>
                  </a:lnTo>
                  <a:lnTo>
                    <a:pt x="1664008" y="42862"/>
                  </a:lnTo>
                  <a:lnTo>
                    <a:pt x="1669724" y="48260"/>
                  </a:lnTo>
                  <a:lnTo>
                    <a:pt x="1675122" y="53975"/>
                  </a:lnTo>
                  <a:lnTo>
                    <a:pt x="1680203" y="60007"/>
                  </a:lnTo>
                  <a:lnTo>
                    <a:pt x="1685284" y="66357"/>
                  </a:lnTo>
                  <a:lnTo>
                    <a:pt x="1689730" y="72390"/>
                  </a:lnTo>
                  <a:lnTo>
                    <a:pt x="1694176" y="79375"/>
                  </a:lnTo>
                  <a:lnTo>
                    <a:pt x="1697987" y="86360"/>
                  </a:lnTo>
                  <a:lnTo>
                    <a:pt x="1701797" y="93345"/>
                  </a:lnTo>
                  <a:lnTo>
                    <a:pt x="1704973" y="100647"/>
                  </a:lnTo>
                  <a:lnTo>
                    <a:pt x="1707831" y="108267"/>
                  </a:lnTo>
                  <a:lnTo>
                    <a:pt x="1710371" y="115570"/>
                  </a:lnTo>
                  <a:lnTo>
                    <a:pt x="1712594" y="123507"/>
                  </a:lnTo>
                  <a:lnTo>
                    <a:pt x="1714500" y="131445"/>
                  </a:lnTo>
                  <a:lnTo>
                    <a:pt x="1715770" y="139382"/>
                  </a:lnTo>
                  <a:lnTo>
                    <a:pt x="1717040" y="147637"/>
                  </a:lnTo>
                  <a:lnTo>
                    <a:pt x="1717675" y="155892"/>
                  </a:lnTo>
                  <a:lnTo>
                    <a:pt x="1717675" y="164782"/>
                  </a:lnTo>
                  <a:lnTo>
                    <a:pt x="1717675" y="1836103"/>
                  </a:lnTo>
                  <a:lnTo>
                    <a:pt x="1717675" y="1844358"/>
                  </a:lnTo>
                  <a:lnTo>
                    <a:pt x="1717040" y="1852613"/>
                  </a:lnTo>
                  <a:lnTo>
                    <a:pt x="1715770" y="1861185"/>
                  </a:lnTo>
                  <a:lnTo>
                    <a:pt x="1714500" y="1869123"/>
                  </a:lnTo>
                  <a:lnTo>
                    <a:pt x="1712594" y="1877060"/>
                  </a:lnTo>
                  <a:lnTo>
                    <a:pt x="1710371" y="1884680"/>
                  </a:lnTo>
                  <a:lnTo>
                    <a:pt x="1707831" y="1892300"/>
                  </a:lnTo>
                  <a:lnTo>
                    <a:pt x="1704973" y="1900238"/>
                  </a:lnTo>
                  <a:lnTo>
                    <a:pt x="1701797" y="1907223"/>
                  </a:lnTo>
                  <a:lnTo>
                    <a:pt x="1697987" y="1914208"/>
                  </a:lnTo>
                  <a:lnTo>
                    <a:pt x="1694176" y="1921193"/>
                  </a:lnTo>
                  <a:lnTo>
                    <a:pt x="1689730" y="1927860"/>
                  </a:lnTo>
                  <a:lnTo>
                    <a:pt x="1685284" y="1934210"/>
                  </a:lnTo>
                  <a:lnTo>
                    <a:pt x="1680203" y="1940560"/>
                  </a:lnTo>
                  <a:lnTo>
                    <a:pt x="1675122" y="1946275"/>
                  </a:lnTo>
                  <a:lnTo>
                    <a:pt x="1669724" y="1952308"/>
                  </a:lnTo>
                  <a:lnTo>
                    <a:pt x="1664008" y="1957705"/>
                  </a:lnTo>
                  <a:lnTo>
                    <a:pt x="1657974" y="1962785"/>
                  </a:lnTo>
                  <a:lnTo>
                    <a:pt x="1651623" y="1967865"/>
                  </a:lnTo>
                  <a:lnTo>
                    <a:pt x="1645589" y="1972310"/>
                  </a:lnTo>
                  <a:lnTo>
                    <a:pt x="1638603" y="1976755"/>
                  </a:lnTo>
                  <a:lnTo>
                    <a:pt x="1631617" y="1980565"/>
                  </a:lnTo>
                  <a:lnTo>
                    <a:pt x="1624630" y="1984375"/>
                  </a:lnTo>
                  <a:lnTo>
                    <a:pt x="1617644" y="1987550"/>
                  </a:lnTo>
                  <a:lnTo>
                    <a:pt x="1609705" y="1990408"/>
                  </a:lnTo>
                  <a:lnTo>
                    <a:pt x="1602084" y="1992948"/>
                  </a:lnTo>
                  <a:lnTo>
                    <a:pt x="1594462" y="1995170"/>
                  </a:lnTo>
                  <a:lnTo>
                    <a:pt x="1586523" y="1997075"/>
                  </a:lnTo>
                  <a:lnTo>
                    <a:pt x="1578584" y="1998345"/>
                  </a:lnTo>
                  <a:lnTo>
                    <a:pt x="1570010" y="1999615"/>
                  </a:lnTo>
                  <a:lnTo>
                    <a:pt x="1562071" y="2000250"/>
                  </a:lnTo>
                  <a:lnTo>
                    <a:pt x="1553180" y="2000250"/>
                  </a:lnTo>
                  <a:lnTo>
                    <a:pt x="164495" y="2000250"/>
                  </a:lnTo>
                  <a:lnTo>
                    <a:pt x="155604" y="2000250"/>
                  </a:lnTo>
                  <a:lnTo>
                    <a:pt x="147665" y="1999615"/>
                  </a:lnTo>
                  <a:lnTo>
                    <a:pt x="139408" y="1998345"/>
                  </a:lnTo>
                  <a:lnTo>
                    <a:pt x="131152" y="1997075"/>
                  </a:lnTo>
                  <a:lnTo>
                    <a:pt x="123213" y="1995170"/>
                  </a:lnTo>
                  <a:lnTo>
                    <a:pt x="115591" y="1992948"/>
                  </a:lnTo>
                  <a:lnTo>
                    <a:pt x="107970" y="1990408"/>
                  </a:lnTo>
                  <a:lnTo>
                    <a:pt x="100348" y="1987550"/>
                  </a:lnTo>
                  <a:lnTo>
                    <a:pt x="93044" y="1984375"/>
                  </a:lnTo>
                  <a:lnTo>
                    <a:pt x="86058" y="1980565"/>
                  </a:lnTo>
                  <a:lnTo>
                    <a:pt x="79072" y="1976755"/>
                  </a:lnTo>
                  <a:lnTo>
                    <a:pt x="72721" y="1972310"/>
                  </a:lnTo>
                  <a:lnTo>
                    <a:pt x="66052" y="1967865"/>
                  </a:lnTo>
                  <a:lnTo>
                    <a:pt x="59701" y="1962785"/>
                  </a:lnTo>
                  <a:lnTo>
                    <a:pt x="53667" y="1957705"/>
                  </a:lnTo>
                  <a:lnTo>
                    <a:pt x="48269" y="1952308"/>
                  </a:lnTo>
                  <a:lnTo>
                    <a:pt x="42553" y="1946275"/>
                  </a:lnTo>
                  <a:lnTo>
                    <a:pt x="37472" y="1940560"/>
                  </a:lnTo>
                  <a:lnTo>
                    <a:pt x="32391" y="1934210"/>
                  </a:lnTo>
                  <a:lnTo>
                    <a:pt x="27945" y="1927860"/>
                  </a:lnTo>
                  <a:lnTo>
                    <a:pt x="23817" y="1921193"/>
                  </a:lnTo>
                  <a:lnTo>
                    <a:pt x="19688" y="1914208"/>
                  </a:lnTo>
                  <a:lnTo>
                    <a:pt x="16195" y="1907223"/>
                  </a:lnTo>
                  <a:lnTo>
                    <a:pt x="12702" y="1900238"/>
                  </a:lnTo>
                  <a:lnTo>
                    <a:pt x="9844" y="1892300"/>
                  </a:lnTo>
                  <a:lnTo>
                    <a:pt x="7304" y="1884680"/>
                  </a:lnTo>
                  <a:lnTo>
                    <a:pt x="5081" y="1877060"/>
                  </a:lnTo>
                  <a:lnTo>
                    <a:pt x="3175" y="1869123"/>
                  </a:lnTo>
                  <a:lnTo>
                    <a:pt x="1905" y="1861185"/>
                  </a:lnTo>
                  <a:lnTo>
                    <a:pt x="635" y="1852613"/>
                  </a:lnTo>
                  <a:lnTo>
                    <a:pt x="0" y="1844358"/>
                  </a:lnTo>
                  <a:lnTo>
                    <a:pt x="0" y="1836103"/>
                  </a:lnTo>
                  <a:lnTo>
                    <a:pt x="0" y="489585"/>
                  </a:lnTo>
                  <a:lnTo>
                    <a:pt x="489358" y="0"/>
                  </a:lnTo>
                  <a:close/>
                </a:path>
              </a:pathLst>
            </a:custGeom>
            <a:solidFill>
              <a:schemeClr val="accent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en-US" sz="1400" b="1">
                <a:solidFill>
                  <a:srgbClr val="FFFFFF"/>
                </a:solidFill>
                <a:latin typeface="微软雅黑" panose="020B0503020204020204" pitchFamily="34" charset="-122"/>
                <a:ea typeface="微软雅黑" panose="020B0503020204020204" pitchFamily="34" charset="-122"/>
              </a:endParaRPr>
            </a:p>
          </p:txBody>
        </p:sp>
        <p:sp>
          <p:nvSpPr>
            <p:cNvPr id="79" name="内容_事物_文档"/>
            <p:cNvSpPr>
              <a:spLocks noChangeAspect="1"/>
            </p:cNvSpPr>
            <p:nvPr>
              <p:custDataLst>
                <p:tags r:id="rId39"/>
              </p:custDataLst>
            </p:nvPr>
          </p:nvSpPr>
          <p:spPr bwMode="auto">
            <a:xfrm>
              <a:off x="11371" y="3843"/>
              <a:ext cx="534" cy="428"/>
            </a:xfrm>
            <a:custGeom>
              <a:avLst/>
              <a:gdLst>
                <a:gd name="T0" fmla="*/ 288285 w 3897"/>
                <a:gd name="T1" fmla="*/ 0 h 3741"/>
                <a:gd name="T2" fmla="*/ 288285 w 3897"/>
                <a:gd name="T3" fmla="*/ 324343 h 3741"/>
                <a:gd name="T4" fmla="*/ 0 w 3897"/>
                <a:gd name="T5" fmla="*/ 324343 h 3741"/>
                <a:gd name="T6" fmla="*/ 0 w 3897"/>
                <a:gd name="T7" fmla="*/ 1368062 h 3741"/>
                <a:gd name="T8" fmla="*/ 360357 w 3897"/>
                <a:gd name="T9" fmla="*/ 1728443 h 3741"/>
                <a:gd name="T10" fmla="*/ 1440040 w 3897"/>
                <a:gd name="T11" fmla="*/ 1728443 h 3741"/>
                <a:gd name="T12" fmla="*/ 1800397 w 3897"/>
                <a:gd name="T13" fmla="*/ 1368062 h 3741"/>
                <a:gd name="T14" fmla="*/ 1800397 w 3897"/>
                <a:gd name="T15" fmla="*/ 0 h 3741"/>
                <a:gd name="T16" fmla="*/ 288285 w 3897"/>
                <a:gd name="T17" fmla="*/ 0 h 3741"/>
                <a:gd name="T18" fmla="*/ 288285 w 3897"/>
                <a:gd name="T19" fmla="*/ 1260410 h 3741"/>
                <a:gd name="T20" fmla="*/ 198196 w 3897"/>
                <a:gd name="T21" fmla="*/ 1497430 h 3741"/>
                <a:gd name="T22" fmla="*/ 108107 w 3897"/>
                <a:gd name="T23" fmla="*/ 1260410 h 3741"/>
                <a:gd name="T24" fmla="*/ 108107 w 3897"/>
                <a:gd name="T25" fmla="*/ 431995 h 3741"/>
                <a:gd name="T26" fmla="*/ 288285 w 3897"/>
                <a:gd name="T27" fmla="*/ 431995 h 3741"/>
                <a:gd name="T28" fmla="*/ 288285 w 3897"/>
                <a:gd name="T29" fmla="*/ 1260410 h 3741"/>
                <a:gd name="T30" fmla="*/ 1692290 w 3897"/>
                <a:gd name="T31" fmla="*/ 1260410 h 3741"/>
                <a:gd name="T32" fmla="*/ 1332395 w 3897"/>
                <a:gd name="T33" fmla="*/ 1620329 h 3741"/>
                <a:gd name="T34" fmla="*/ 468002 w 3897"/>
                <a:gd name="T35" fmla="*/ 1620329 h 3741"/>
                <a:gd name="T36" fmla="*/ 320625 w 3897"/>
                <a:gd name="T37" fmla="*/ 1588449 h 3741"/>
                <a:gd name="T38" fmla="*/ 396392 w 3897"/>
                <a:gd name="T39" fmla="*/ 1368062 h 3741"/>
                <a:gd name="T40" fmla="*/ 396392 w 3897"/>
                <a:gd name="T41" fmla="*/ 108114 h 3741"/>
                <a:gd name="T42" fmla="*/ 1692290 w 3897"/>
                <a:gd name="T43" fmla="*/ 108114 h 3741"/>
                <a:gd name="T44" fmla="*/ 1692290 w 3897"/>
                <a:gd name="T45" fmla="*/ 1260410 h 3741"/>
                <a:gd name="T46" fmla="*/ 900429 w 3897"/>
                <a:gd name="T47" fmla="*/ 1152295 h 3741"/>
                <a:gd name="T48" fmla="*/ 540073 w 3897"/>
                <a:gd name="T49" fmla="*/ 1152295 h 3741"/>
                <a:gd name="T50" fmla="*/ 540073 w 3897"/>
                <a:gd name="T51" fmla="*/ 1260410 h 3741"/>
                <a:gd name="T52" fmla="*/ 900429 w 3897"/>
                <a:gd name="T53" fmla="*/ 1260410 h 3741"/>
                <a:gd name="T54" fmla="*/ 900429 w 3897"/>
                <a:gd name="T55" fmla="*/ 1152295 h 3741"/>
                <a:gd name="T56" fmla="*/ 900429 w 3897"/>
                <a:gd name="T57" fmla="*/ 972105 h 3741"/>
                <a:gd name="T58" fmla="*/ 540073 w 3897"/>
                <a:gd name="T59" fmla="*/ 972105 h 3741"/>
                <a:gd name="T60" fmla="*/ 540073 w 3897"/>
                <a:gd name="T61" fmla="*/ 1080219 h 3741"/>
                <a:gd name="T62" fmla="*/ 900429 w 3897"/>
                <a:gd name="T63" fmla="*/ 1080219 h 3741"/>
                <a:gd name="T64" fmla="*/ 900429 w 3897"/>
                <a:gd name="T65" fmla="*/ 972105 h 3741"/>
                <a:gd name="T66" fmla="*/ 900429 w 3897"/>
                <a:gd name="T67" fmla="*/ 792376 h 3741"/>
                <a:gd name="T68" fmla="*/ 540073 w 3897"/>
                <a:gd name="T69" fmla="*/ 792376 h 3741"/>
                <a:gd name="T70" fmla="*/ 540073 w 3897"/>
                <a:gd name="T71" fmla="*/ 900029 h 3741"/>
                <a:gd name="T72" fmla="*/ 900429 w 3897"/>
                <a:gd name="T73" fmla="*/ 900029 h 3741"/>
                <a:gd name="T74" fmla="*/ 900429 w 3897"/>
                <a:gd name="T75" fmla="*/ 792376 h 3741"/>
                <a:gd name="T76" fmla="*/ 1512112 w 3897"/>
                <a:gd name="T77" fmla="*/ 324343 h 3741"/>
                <a:gd name="T78" fmla="*/ 540073 w 3897"/>
                <a:gd name="T79" fmla="*/ 324343 h 3741"/>
                <a:gd name="T80" fmla="*/ 540073 w 3897"/>
                <a:gd name="T81" fmla="*/ 468033 h 3741"/>
                <a:gd name="T82" fmla="*/ 1512112 w 3897"/>
                <a:gd name="T83" fmla="*/ 468033 h 3741"/>
                <a:gd name="T84" fmla="*/ 1512112 w 3897"/>
                <a:gd name="T85" fmla="*/ 324343 h 3741"/>
                <a:gd name="T86" fmla="*/ 900429 w 3897"/>
                <a:gd name="T87" fmla="*/ 612186 h 3741"/>
                <a:gd name="T88" fmla="*/ 540073 w 3897"/>
                <a:gd name="T89" fmla="*/ 612186 h 3741"/>
                <a:gd name="T90" fmla="*/ 540073 w 3897"/>
                <a:gd name="T91" fmla="*/ 720300 h 3741"/>
                <a:gd name="T92" fmla="*/ 900429 w 3897"/>
                <a:gd name="T93" fmla="*/ 720300 h 3741"/>
                <a:gd name="T94" fmla="*/ 900429 w 3897"/>
                <a:gd name="T95" fmla="*/ 612186 h 3741"/>
                <a:gd name="T96" fmla="*/ 1008074 w 3897"/>
                <a:gd name="T97" fmla="*/ 1260410 h 3741"/>
                <a:gd name="T98" fmla="*/ 1512112 w 3897"/>
                <a:gd name="T99" fmla="*/ 1260410 h 3741"/>
                <a:gd name="T100" fmla="*/ 1512112 w 3897"/>
                <a:gd name="T101" fmla="*/ 612186 h 3741"/>
                <a:gd name="T102" fmla="*/ 1008074 w 3897"/>
                <a:gd name="T103" fmla="*/ 612186 h 3741"/>
                <a:gd name="T104" fmla="*/ 1008074 w 3897"/>
                <a:gd name="T105" fmla="*/ 1260410 h 374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897" h="3741">
                  <a:moveTo>
                    <a:pt x="624" y="0"/>
                  </a:moveTo>
                  <a:cubicBezTo>
                    <a:pt x="624" y="702"/>
                    <a:pt x="624" y="702"/>
                    <a:pt x="624" y="702"/>
                  </a:cubicBezTo>
                  <a:cubicBezTo>
                    <a:pt x="0" y="702"/>
                    <a:pt x="0" y="702"/>
                    <a:pt x="0" y="702"/>
                  </a:cubicBezTo>
                  <a:cubicBezTo>
                    <a:pt x="0" y="2961"/>
                    <a:pt x="0" y="2961"/>
                    <a:pt x="0" y="2961"/>
                  </a:cubicBezTo>
                  <a:cubicBezTo>
                    <a:pt x="0" y="3392"/>
                    <a:pt x="349" y="3741"/>
                    <a:pt x="780" y="3741"/>
                  </a:cubicBezTo>
                  <a:cubicBezTo>
                    <a:pt x="3117" y="3741"/>
                    <a:pt x="3117" y="3741"/>
                    <a:pt x="3117" y="3741"/>
                  </a:cubicBezTo>
                  <a:cubicBezTo>
                    <a:pt x="3548" y="3741"/>
                    <a:pt x="3897" y="3392"/>
                    <a:pt x="3897" y="2961"/>
                  </a:cubicBezTo>
                  <a:cubicBezTo>
                    <a:pt x="3897" y="0"/>
                    <a:pt x="3897" y="0"/>
                    <a:pt x="3897" y="0"/>
                  </a:cubicBezTo>
                  <a:lnTo>
                    <a:pt x="624" y="0"/>
                  </a:lnTo>
                  <a:close/>
                  <a:moveTo>
                    <a:pt x="624" y="2728"/>
                  </a:moveTo>
                  <a:cubicBezTo>
                    <a:pt x="624" y="2925"/>
                    <a:pt x="550" y="3104"/>
                    <a:pt x="429" y="3241"/>
                  </a:cubicBezTo>
                  <a:cubicBezTo>
                    <a:pt x="308" y="3104"/>
                    <a:pt x="234" y="2925"/>
                    <a:pt x="234" y="2728"/>
                  </a:cubicBezTo>
                  <a:cubicBezTo>
                    <a:pt x="234" y="935"/>
                    <a:pt x="234" y="935"/>
                    <a:pt x="234" y="935"/>
                  </a:cubicBezTo>
                  <a:cubicBezTo>
                    <a:pt x="624" y="935"/>
                    <a:pt x="624" y="935"/>
                    <a:pt x="624" y="935"/>
                  </a:cubicBezTo>
                  <a:lnTo>
                    <a:pt x="624" y="2728"/>
                  </a:lnTo>
                  <a:close/>
                  <a:moveTo>
                    <a:pt x="3663" y="2728"/>
                  </a:moveTo>
                  <a:cubicBezTo>
                    <a:pt x="3663" y="3158"/>
                    <a:pt x="3314" y="3507"/>
                    <a:pt x="2884" y="3507"/>
                  </a:cubicBezTo>
                  <a:cubicBezTo>
                    <a:pt x="1013" y="3507"/>
                    <a:pt x="1013" y="3507"/>
                    <a:pt x="1013" y="3507"/>
                  </a:cubicBezTo>
                  <a:cubicBezTo>
                    <a:pt x="899" y="3507"/>
                    <a:pt x="791" y="3482"/>
                    <a:pt x="694" y="3438"/>
                  </a:cubicBezTo>
                  <a:cubicBezTo>
                    <a:pt x="796" y="3306"/>
                    <a:pt x="858" y="3141"/>
                    <a:pt x="858" y="2961"/>
                  </a:cubicBezTo>
                  <a:cubicBezTo>
                    <a:pt x="858" y="234"/>
                    <a:pt x="858" y="234"/>
                    <a:pt x="858" y="234"/>
                  </a:cubicBezTo>
                  <a:cubicBezTo>
                    <a:pt x="3663" y="234"/>
                    <a:pt x="3663" y="234"/>
                    <a:pt x="3663" y="234"/>
                  </a:cubicBezTo>
                  <a:lnTo>
                    <a:pt x="3663" y="2728"/>
                  </a:lnTo>
                  <a:close/>
                  <a:moveTo>
                    <a:pt x="1949" y="2494"/>
                  </a:moveTo>
                  <a:cubicBezTo>
                    <a:pt x="1169" y="2494"/>
                    <a:pt x="1169" y="2494"/>
                    <a:pt x="1169" y="2494"/>
                  </a:cubicBezTo>
                  <a:cubicBezTo>
                    <a:pt x="1169" y="2728"/>
                    <a:pt x="1169" y="2728"/>
                    <a:pt x="1169" y="2728"/>
                  </a:cubicBezTo>
                  <a:cubicBezTo>
                    <a:pt x="1949" y="2728"/>
                    <a:pt x="1949" y="2728"/>
                    <a:pt x="1949" y="2728"/>
                  </a:cubicBezTo>
                  <a:lnTo>
                    <a:pt x="1949" y="2494"/>
                  </a:lnTo>
                  <a:close/>
                  <a:moveTo>
                    <a:pt x="1949" y="2104"/>
                  </a:moveTo>
                  <a:cubicBezTo>
                    <a:pt x="1169" y="2104"/>
                    <a:pt x="1169" y="2104"/>
                    <a:pt x="1169" y="2104"/>
                  </a:cubicBezTo>
                  <a:cubicBezTo>
                    <a:pt x="1169" y="2338"/>
                    <a:pt x="1169" y="2338"/>
                    <a:pt x="1169" y="2338"/>
                  </a:cubicBezTo>
                  <a:cubicBezTo>
                    <a:pt x="1949" y="2338"/>
                    <a:pt x="1949" y="2338"/>
                    <a:pt x="1949" y="2338"/>
                  </a:cubicBezTo>
                  <a:lnTo>
                    <a:pt x="1949" y="2104"/>
                  </a:lnTo>
                  <a:close/>
                  <a:moveTo>
                    <a:pt x="1949" y="1715"/>
                  </a:moveTo>
                  <a:cubicBezTo>
                    <a:pt x="1169" y="1715"/>
                    <a:pt x="1169" y="1715"/>
                    <a:pt x="1169" y="1715"/>
                  </a:cubicBezTo>
                  <a:cubicBezTo>
                    <a:pt x="1169" y="1948"/>
                    <a:pt x="1169" y="1948"/>
                    <a:pt x="1169" y="1948"/>
                  </a:cubicBezTo>
                  <a:cubicBezTo>
                    <a:pt x="1949" y="1948"/>
                    <a:pt x="1949" y="1948"/>
                    <a:pt x="1949" y="1948"/>
                  </a:cubicBezTo>
                  <a:lnTo>
                    <a:pt x="1949" y="1715"/>
                  </a:lnTo>
                  <a:close/>
                  <a:moveTo>
                    <a:pt x="3273" y="702"/>
                  </a:moveTo>
                  <a:cubicBezTo>
                    <a:pt x="1169" y="702"/>
                    <a:pt x="1169" y="702"/>
                    <a:pt x="1169" y="702"/>
                  </a:cubicBezTo>
                  <a:cubicBezTo>
                    <a:pt x="1169" y="1013"/>
                    <a:pt x="1169" y="1013"/>
                    <a:pt x="1169" y="1013"/>
                  </a:cubicBezTo>
                  <a:cubicBezTo>
                    <a:pt x="3273" y="1013"/>
                    <a:pt x="3273" y="1013"/>
                    <a:pt x="3273" y="1013"/>
                  </a:cubicBezTo>
                  <a:lnTo>
                    <a:pt x="3273" y="702"/>
                  </a:lnTo>
                  <a:close/>
                  <a:moveTo>
                    <a:pt x="1949" y="1325"/>
                  </a:moveTo>
                  <a:cubicBezTo>
                    <a:pt x="1169" y="1325"/>
                    <a:pt x="1169" y="1325"/>
                    <a:pt x="1169" y="1325"/>
                  </a:cubicBezTo>
                  <a:cubicBezTo>
                    <a:pt x="1169" y="1559"/>
                    <a:pt x="1169" y="1559"/>
                    <a:pt x="1169" y="1559"/>
                  </a:cubicBezTo>
                  <a:cubicBezTo>
                    <a:pt x="1949" y="1559"/>
                    <a:pt x="1949" y="1559"/>
                    <a:pt x="1949" y="1559"/>
                  </a:cubicBezTo>
                  <a:lnTo>
                    <a:pt x="1949" y="1325"/>
                  </a:lnTo>
                  <a:close/>
                  <a:moveTo>
                    <a:pt x="2182" y="2728"/>
                  </a:moveTo>
                  <a:cubicBezTo>
                    <a:pt x="3273" y="2728"/>
                    <a:pt x="3273" y="2728"/>
                    <a:pt x="3273" y="2728"/>
                  </a:cubicBezTo>
                  <a:cubicBezTo>
                    <a:pt x="3273" y="1325"/>
                    <a:pt x="3273" y="1325"/>
                    <a:pt x="3273" y="1325"/>
                  </a:cubicBezTo>
                  <a:cubicBezTo>
                    <a:pt x="2182" y="1325"/>
                    <a:pt x="2182" y="1325"/>
                    <a:pt x="2182" y="1325"/>
                  </a:cubicBezTo>
                  <a:lnTo>
                    <a:pt x="2182" y="2728"/>
                  </a:lnTo>
                  <a:close/>
                </a:path>
              </a:pathLst>
            </a:custGeom>
            <a:solidFill>
              <a:schemeClr val="accent6"/>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400" b="1">
                <a:latin typeface="微软雅黑" panose="020B0503020204020204" pitchFamily="34" charset="-122"/>
                <a:ea typeface="微软雅黑" panose="020B0503020204020204" pitchFamily="34" charset="-122"/>
              </a:endParaRPr>
            </a:p>
          </p:txBody>
        </p:sp>
      </p:grpSp>
    </p:spTree>
    <p:custDataLst>
      <p:tags r:id="rId40"/>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 name="文本框 80"/>
          <p:cNvSpPr txBox="1"/>
          <p:nvPr/>
        </p:nvSpPr>
        <p:spPr>
          <a:xfrm>
            <a:off x="1123950" y="1417955"/>
            <a:ext cx="10742295" cy="3960495"/>
          </a:xfrm>
          <a:prstGeom prst="rect">
            <a:avLst/>
          </a:prstGeom>
          <a:noFill/>
        </p:spPr>
        <p:txBody>
          <a:bodyPr wrap="square" rtlCol="0" anchor="t">
            <a:noAutofit/>
          </a:bodyPr>
          <a:p>
            <a:pPr marL="285750" indent="-536575" fontAlgn="auto">
              <a:lnSpc>
                <a:spcPct val="200000"/>
              </a:lnSpc>
              <a:buClr>
                <a:srgbClr val="0070C0"/>
              </a:buClr>
              <a:buSzPct val="140000"/>
              <a:buFont typeface="Wingdings" panose="05000000000000000000" charset="0"/>
              <a:buChar char="v"/>
            </a:pPr>
            <a:r>
              <a:rPr lang="zh-CN" altLang="en-US" b="1">
                <a:latin typeface="微软雅黑" panose="020B0503020204020204" pitchFamily="34" charset="-122"/>
                <a:ea typeface="微软雅黑" panose="020B0503020204020204" pitchFamily="34" charset="-122"/>
                <a:cs typeface="微软雅黑" panose="020B0503020204020204" pitchFamily="34" charset="-122"/>
              </a:rPr>
              <a:t>根据实际工作情况对具体职责进行</a:t>
            </a:r>
            <a:r>
              <a:rPr lang="zh-CN" altLang="en-US"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梳理</a:t>
            </a:r>
            <a:r>
              <a:rPr lang="zh-CN" altLang="en-US" b="1">
                <a:latin typeface="微软雅黑" panose="020B0503020204020204" pitchFamily="34" charset="-122"/>
                <a:ea typeface="微软雅黑" panose="020B0503020204020204" pitchFamily="34" charset="-122"/>
                <a:cs typeface="微软雅黑" panose="020B0503020204020204" pitchFamily="34" charset="-122"/>
              </a:rPr>
              <a:t>，应包括但不限于本规范规定出的十二项内容。</a:t>
            </a:r>
            <a:endParaRPr lang="zh-CN" altLang="en-US" b="1">
              <a:latin typeface="微软雅黑" panose="020B0503020204020204" pitchFamily="34" charset="-122"/>
              <a:ea typeface="微软雅黑" panose="020B0503020204020204" pitchFamily="34" charset="-122"/>
              <a:cs typeface="微软雅黑" panose="020B0503020204020204" pitchFamily="34" charset="-122"/>
            </a:endParaRPr>
          </a:p>
          <a:p>
            <a:pPr marL="285750" indent="-536575" fontAlgn="auto">
              <a:lnSpc>
                <a:spcPct val="200000"/>
              </a:lnSpc>
              <a:buClr>
                <a:srgbClr val="0070C0"/>
              </a:buClr>
              <a:buSzPct val="140000"/>
              <a:buFont typeface="Wingdings" panose="05000000000000000000" charset="0"/>
              <a:buChar char="v"/>
            </a:pPr>
            <a:r>
              <a:rPr lang="zh-CN" altLang="en-US"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“负责”</a:t>
            </a:r>
            <a:r>
              <a:rPr lang="zh-CN" altLang="en-US" b="1">
                <a:latin typeface="微软雅黑" panose="020B0503020204020204" pitchFamily="34" charset="-122"/>
                <a:ea typeface="微软雅黑" panose="020B0503020204020204" pitchFamily="34" charset="-122"/>
                <a:cs typeface="微软雅黑" panose="020B0503020204020204" pitchFamily="34" charset="-122"/>
              </a:rPr>
              <a:t>的职责应当由质量管理部门独立完成；</a:t>
            </a:r>
            <a:endParaRPr lang="zh-CN" altLang="en-US" b="1">
              <a:latin typeface="微软雅黑" panose="020B0503020204020204" pitchFamily="34" charset="-122"/>
              <a:ea typeface="微软雅黑" panose="020B0503020204020204" pitchFamily="34" charset="-122"/>
              <a:cs typeface="微软雅黑" panose="020B0503020204020204" pitchFamily="34" charset="-122"/>
            </a:endParaRPr>
          </a:p>
          <a:p>
            <a:pPr indent="0" fontAlgn="auto">
              <a:lnSpc>
                <a:spcPct val="200000"/>
              </a:lnSpc>
              <a:buClr>
                <a:srgbClr val="0070C0"/>
              </a:buClr>
              <a:buSzPct val="140000"/>
              <a:buFont typeface="Wingdings" panose="05000000000000000000" charset="0"/>
              <a:buNone/>
            </a:pPr>
            <a:r>
              <a:rPr lang="en-US" altLang="zh-CN"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“组织”</a:t>
            </a:r>
            <a:r>
              <a:rPr lang="zh-CN" altLang="en-US" b="1">
                <a:latin typeface="微软雅黑" panose="020B0503020204020204" pitchFamily="34" charset="-122"/>
                <a:ea typeface="微软雅黑" panose="020B0503020204020204" pitchFamily="34" charset="-122"/>
                <a:cs typeface="微软雅黑" panose="020B0503020204020204" pitchFamily="34" charset="-122"/>
              </a:rPr>
              <a:t>的职责应当由质量管理部门牵头，组织相关部门共同实施。</a:t>
            </a:r>
            <a:endParaRPr lang="zh-CN" altLang="en-US" b="1">
              <a:latin typeface="微软雅黑" panose="020B0503020204020204" pitchFamily="34" charset="-122"/>
              <a:ea typeface="微软雅黑" panose="020B0503020204020204" pitchFamily="34" charset="-122"/>
              <a:cs typeface="微软雅黑" panose="020B0503020204020204" pitchFamily="34" charset="-122"/>
            </a:endParaRPr>
          </a:p>
          <a:p>
            <a:pPr marL="285750" indent="-536575" fontAlgn="auto">
              <a:lnSpc>
                <a:spcPct val="200000"/>
              </a:lnSpc>
              <a:buClr>
                <a:srgbClr val="0070C0"/>
              </a:buClr>
              <a:buSzPct val="140000"/>
              <a:buFont typeface="Wingdings" panose="05000000000000000000" charset="0"/>
              <a:buChar char="v"/>
            </a:pPr>
            <a:r>
              <a:rPr lang="zh-CN" b="1">
                <a:latin typeface="微软雅黑" panose="020B0503020204020204" pitchFamily="34" charset="-122"/>
                <a:ea typeface="微软雅黑" panose="020B0503020204020204" pitchFamily="34" charset="-122"/>
                <a:cs typeface="微软雅黑" panose="020B0503020204020204" pitchFamily="34" charset="-122"/>
                <a:sym typeface="+mn-ea"/>
              </a:rPr>
              <a:t>确认质量管理制度、规定、指导作业书等文件的内容</a:t>
            </a:r>
            <a:r>
              <a:rPr lang="zh-CN"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包括</a:t>
            </a:r>
            <a:r>
              <a:rPr lang="zh-CN" b="1">
                <a:latin typeface="微软雅黑" panose="020B0503020204020204" pitchFamily="34" charset="-122"/>
                <a:ea typeface="微软雅黑" panose="020B0503020204020204" pitchFamily="34" charset="-122"/>
                <a:cs typeface="微软雅黑" panose="020B0503020204020204" pitchFamily="34" charset="-122"/>
                <a:sym typeface="+mn-ea"/>
              </a:rPr>
              <a:t>相关职责内容。</a:t>
            </a:r>
            <a:endParaRPr lang="zh-CN" b="1">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285750" indent="-536575" fontAlgn="auto">
              <a:lnSpc>
                <a:spcPct val="200000"/>
              </a:lnSpc>
              <a:buClr>
                <a:srgbClr val="0070C0"/>
              </a:buClr>
              <a:buSzPct val="140000"/>
              <a:buFont typeface="Wingdings" panose="05000000000000000000" charset="0"/>
              <a:buChar char="v"/>
            </a:pPr>
            <a:r>
              <a:rPr lang="zh-CN" b="1">
                <a:latin typeface="微软雅黑" panose="020B0503020204020204" pitchFamily="34" charset="-122"/>
                <a:ea typeface="微软雅黑" panose="020B0503020204020204" pitchFamily="34" charset="-122"/>
                <a:cs typeface="微软雅黑" panose="020B0503020204020204" pitchFamily="34" charset="-122"/>
                <a:sym typeface="+mn-ea"/>
              </a:rPr>
              <a:t>质量管理人员对职责要</a:t>
            </a:r>
            <a:r>
              <a:rPr lang="zh-CN"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熟知</a:t>
            </a:r>
            <a:r>
              <a:rPr lang="zh-CN" b="1">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b="1">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285750" indent="-536575" fontAlgn="auto">
              <a:lnSpc>
                <a:spcPct val="200000"/>
              </a:lnSpc>
              <a:buClr>
                <a:srgbClr val="0070C0"/>
              </a:buClr>
              <a:buSzPct val="140000"/>
              <a:buFont typeface="Wingdings" panose="05000000000000000000" charset="0"/>
              <a:buChar char="v"/>
            </a:pPr>
            <a:r>
              <a:rPr lang="zh-CN" b="1">
                <a:latin typeface="微软雅黑" panose="020B0503020204020204" pitchFamily="34" charset="-122"/>
                <a:ea typeface="微软雅黑" panose="020B0503020204020204" pitchFamily="34" charset="-122"/>
                <a:cs typeface="微软雅黑" panose="020B0503020204020204" pitchFamily="34" charset="-122"/>
                <a:sym typeface="+mn-ea"/>
              </a:rPr>
              <a:t>质量管理人员</a:t>
            </a:r>
            <a:r>
              <a:rPr lang="zh-CN"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有效履行</a:t>
            </a:r>
            <a:r>
              <a:rPr lang="zh-CN" b="1">
                <a:latin typeface="微软雅黑" panose="020B0503020204020204" pitchFamily="34" charset="-122"/>
                <a:ea typeface="微软雅黑" panose="020B0503020204020204" pitchFamily="34" charset="-122"/>
                <a:cs typeface="微软雅黑" panose="020B0503020204020204" pitchFamily="34" charset="-122"/>
                <a:sym typeface="+mn-ea"/>
              </a:rPr>
              <a:t>职责，有行使职责的相关</a:t>
            </a:r>
            <a:r>
              <a:rPr lang="zh-CN"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记录</a:t>
            </a:r>
            <a:r>
              <a:rPr lang="zh-CN" b="1">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b="1">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燕尾形 6"/>
          <p:cNvSpPr/>
          <p:nvPr>
            <p:custDataLst>
              <p:tags r:id="rId1"/>
            </p:custDataLst>
          </p:nvPr>
        </p:nvSpPr>
        <p:spPr>
          <a:xfrm flipH="1">
            <a:off x="1231265" y="3209925"/>
            <a:ext cx="4393565" cy="673100"/>
          </a:xfrm>
          <a:prstGeom prst="chevron">
            <a:avLst/>
          </a:prstGeom>
          <a:noFill/>
          <a:ln w="28575">
            <a:gradFill>
              <a:gsLst>
                <a:gs pos="70000">
                  <a:srgbClr val="58B6E5">
                    <a:alpha val="20000"/>
                  </a:srgbClr>
                </a:gs>
                <a:gs pos="100000">
                  <a:srgbClr val="58B6E5"/>
                </a:gs>
              </a:gsLst>
              <a:lin ang="0" scaled="1"/>
            </a:gradFill>
          </a:ln>
        </p:spPr>
        <p:style>
          <a:lnRef idx="2">
            <a:srgbClr val="6096E6">
              <a:shade val="50000"/>
            </a:srgbClr>
          </a:lnRef>
          <a:fillRef idx="1">
            <a:srgbClr val="6096E6"/>
          </a:fillRef>
          <a:effectRef idx="0">
            <a:srgbClr val="6096E6"/>
          </a:effectRef>
          <a:fontRef idx="minor">
            <a:srgbClr val="FFFFFF"/>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sym typeface="微软雅黑" panose="020B0503020204020204" pitchFamily="34" charset="-122"/>
            </a:endParaRPr>
          </a:p>
        </p:txBody>
      </p:sp>
      <p:sp>
        <p:nvSpPr>
          <p:cNvPr id="20" name="燕尾形 19"/>
          <p:cNvSpPr/>
          <p:nvPr>
            <p:custDataLst>
              <p:tags r:id="rId2"/>
            </p:custDataLst>
          </p:nvPr>
        </p:nvSpPr>
        <p:spPr>
          <a:xfrm flipH="1">
            <a:off x="944245" y="3209925"/>
            <a:ext cx="4393565" cy="673100"/>
          </a:xfrm>
          <a:prstGeom prst="chevron">
            <a:avLst/>
          </a:prstGeom>
          <a:noFill/>
          <a:ln w="28575">
            <a:gradFill>
              <a:gsLst>
                <a:gs pos="90000">
                  <a:srgbClr val="58B6E5">
                    <a:alpha val="10000"/>
                  </a:srgbClr>
                </a:gs>
                <a:gs pos="100000">
                  <a:srgbClr val="58B6E5"/>
                </a:gs>
              </a:gsLst>
              <a:lin ang="0" scaled="1"/>
            </a:gradFill>
          </a:ln>
        </p:spPr>
        <p:style>
          <a:lnRef idx="2">
            <a:srgbClr val="6096E6">
              <a:shade val="50000"/>
            </a:srgbClr>
          </a:lnRef>
          <a:fillRef idx="1">
            <a:srgbClr val="6096E6"/>
          </a:fillRef>
          <a:effectRef idx="0">
            <a:srgbClr val="6096E6"/>
          </a:effectRef>
          <a:fontRef idx="minor">
            <a:srgbClr val="FFFFFF"/>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sym typeface="微软雅黑" panose="020B0503020204020204" pitchFamily="34" charset="-122"/>
            </a:endParaRPr>
          </a:p>
        </p:txBody>
      </p:sp>
      <p:sp>
        <p:nvSpPr>
          <p:cNvPr id="16" name="燕尾形 15"/>
          <p:cNvSpPr/>
          <p:nvPr>
            <p:custDataLst>
              <p:tags r:id="rId3"/>
            </p:custDataLst>
          </p:nvPr>
        </p:nvSpPr>
        <p:spPr>
          <a:xfrm>
            <a:off x="6576060" y="3209925"/>
            <a:ext cx="4393565" cy="673100"/>
          </a:xfrm>
          <a:prstGeom prst="chevron">
            <a:avLst/>
          </a:prstGeom>
          <a:noFill/>
          <a:ln w="28575">
            <a:gradFill>
              <a:gsLst>
                <a:gs pos="70000">
                  <a:srgbClr val="F18870">
                    <a:alpha val="20000"/>
                  </a:srgbClr>
                </a:gs>
                <a:gs pos="100000">
                  <a:srgbClr val="F18870"/>
                </a:gs>
              </a:gsLst>
              <a:lin ang="0" scaled="1"/>
            </a:grad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endParaRPr>
          </a:p>
        </p:txBody>
      </p:sp>
      <p:sp>
        <p:nvSpPr>
          <p:cNvPr id="18" name="燕尾形 17"/>
          <p:cNvSpPr/>
          <p:nvPr>
            <p:custDataLst>
              <p:tags r:id="rId4"/>
            </p:custDataLst>
          </p:nvPr>
        </p:nvSpPr>
        <p:spPr>
          <a:xfrm>
            <a:off x="6855460" y="3209925"/>
            <a:ext cx="4393565" cy="673100"/>
          </a:xfrm>
          <a:prstGeom prst="chevron">
            <a:avLst/>
          </a:prstGeom>
          <a:noFill/>
          <a:ln w="28575">
            <a:gradFill>
              <a:gsLst>
                <a:gs pos="90000">
                  <a:srgbClr val="F18870">
                    <a:alpha val="10000"/>
                  </a:srgbClr>
                </a:gs>
                <a:gs pos="100000">
                  <a:srgbClr val="F18870">
                    <a:alpha val="100000"/>
                  </a:srgbClr>
                </a:gs>
              </a:gsLst>
              <a:lin ang="0" scaled="1"/>
            </a:gradFill>
          </a:ln>
        </p:spPr>
        <p:style>
          <a:lnRef idx="2">
            <a:srgbClr val="6096E6">
              <a:shade val="50000"/>
            </a:srgbClr>
          </a:lnRef>
          <a:fillRef idx="1">
            <a:srgbClr val="6096E6"/>
          </a:fillRef>
          <a:effectRef idx="0">
            <a:srgbClr val="6096E6"/>
          </a:effectRef>
          <a:fontRef idx="minor">
            <a:srgbClr val="FFFFFF"/>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sym typeface="微软雅黑" panose="020B0503020204020204" pitchFamily="34" charset="-122"/>
            </a:endParaRPr>
          </a:p>
        </p:txBody>
      </p:sp>
      <p:sp>
        <p:nvSpPr>
          <p:cNvPr id="12" name="燕尾形 11"/>
          <p:cNvSpPr/>
          <p:nvPr>
            <p:custDataLst>
              <p:tags r:id="rId5"/>
            </p:custDataLst>
          </p:nvPr>
        </p:nvSpPr>
        <p:spPr>
          <a:xfrm>
            <a:off x="7015480" y="1570990"/>
            <a:ext cx="3610610" cy="674370"/>
          </a:xfrm>
          <a:prstGeom prst="chevron">
            <a:avLst/>
          </a:prstGeom>
          <a:noFill/>
          <a:ln w="28575">
            <a:gradFill>
              <a:gsLst>
                <a:gs pos="70000">
                  <a:srgbClr val="FFBA55">
                    <a:alpha val="20000"/>
                  </a:srgbClr>
                </a:gs>
                <a:gs pos="100000">
                  <a:srgbClr val="FFBA55"/>
                </a:gs>
              </a:gsLst>
              <a:lin ang="0" scaled="1"/>
            </a:gradFill>
          </a:ln>
        </p:spPr>
        <p:style>
          <a:lnRef idx="2">
            <a:srgbClr val="6096E6">
              <a:shade val="50000"/>
            </a:srgbClr>
          </a:lnRef>
          <a:fillRef idx="1">
            <a:srgbClr val="6096E6"/>
          </a:fillRef>
          <a:effectRef idx="0">
            <a:srgbClr val="6096E6"/>
          </a:effectRef>
          <a:fontRef idx="minor">
            <a:srgbClr val="FFFFFF"/>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sym typeface="微软雅黑" panose="020B0503020204020204" pitchFamily="34" charset="-122"/>
            </a:endParaRPr>
          </a:p>
        </p:txBody>
      </p:sp>
      <p:sp>
        <p:nvSpPr>
          <p:cNvPr id="25" name="椭圆 24"/>
          <p:cNvSpPr/>
          <p:nvPr>
            <p:custDataLst>
              <p:tags r:id="rId6"/>
            </p:custDataLst>
          </p:nvPr>
        </p:nvSpPr>
        <p:spPr>
          <a:xfrm>
            <a:off x="4693285" y="1913890"/>
            <a:ext cx="2950210" cy="2950210"/>
          </a:xfrm>
          <a:prstGeom prst="ellipse">
            <a:avLst/>
          </a:prstGeom>
          <a:solidFill>
            <a:srgbClr val="6096E6">
              <a:lumMod val="60000"/>
              <a:lumOff val="40000"/>
            </a:srgbClr>
          </a:solidFill>
          <a:ln>
            <a:noFill/>
          </a:ln>
        </p:spPr>
        <p:style>
          <a:lnRef idx="2">
            <a:srgbClr val="6096E6">
              <a:shade val="50000"/>
            </a:srgbClr>
          </a:lnRef>
          <a:fillRef idx="1">
            <a:srgbClr val="6096E6"/>
          </a:fillRef>
          <a:effectRef idx="0">
            <a:srgbClr val="6096E6"/>
          </a:effectRef>
          <a:fontRef idx="minor">
            <a:srgbClr val="FFFFFF"/>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9pPr>
          </a:lstStyle>
          <a:p>
            <a:pPr lvl="0" algn="ctr">
              <a:buClrTx/>
              <a:buSzTx/>
              <a:buFontTx/>
            </a:pP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sym typeface="微软雅黑" panose="020B0503020204020204" pitchFamily="34" charset="-122"/>
            </a:endParaRPr>
          </a:p>
        </p:txBody>
      </p:sp>
      <p:sp>
        <p:nvSpPr>
          <p:cNvPr id="28" name="椭圆 27"/>
          <p:cNvSpPr/>
          <p:nvPr>
            <p:custDataLst>
              <p:tags r:id="rId7"/>
            </p:custDataLst>
          </p:nvPr>
        </p:nvSpPr>
        <p:spPr>
          <a:xfrm>
            <a:off x="4854575" y="2075180"/>
            <a:ext cx="2627630" cy="2627630"/>
          </a:xfrm>
          <a:prstGeom prst="ellipse">
            <a:avLst/>
          </a:prstGeom>
          <a:gradFill>
            <a:gsLst>
              <a:gs pos="100000">
                <a:srgbClr val="6096E6"/>
              </a:gs>
              <a:gs pos="0">
                <a:srgbClr val="6096E6">
                  <a:alpha val="80000"/>
                </a:srgbClr>
              </a:gs>
            </a:gsLst>
            <a:lin ang="5400000" scaled="0"/>
          </a:gradFill>
          <a:ln w="19050">
            <a:gradFill>
              <a:gsLst>
                <a:gs pos="0">
                  <a:srgbClr val="6096E6">
                    <a:lumMod val="20000"/>
                    <a:lumOff val="80000"/>
                  </a:srgbClr>
                </a:gs>
                <a:gs pos="68000">
                  <a:srgbClr val="6096E6">
                    <a:alpha val="0"/>
                  </a:srgbClr>
                </a:gs>
                <a:gs pos="37000">
                  <a:srgbClr val="6096E6">
                    <a:alpha val="0"/>
                  </a:srgbClr>
                </a:gs>
                <a:gs pos="100000">
                  <a:srgbClr val="6096E6">
                    <a:lumMod val="20000"/>
                    <a:lumOff val="80000"/>
                  </a:srgbClr>
                </a:gs>
              </a:gsLst>
              <a:lin ang="0" scaled="1"/>
            </a:gradFill>
          </a:ln>
        </p:spPr>
        <p:style>
          <a:lnRef idx="2">
            <a:srgbClr val="6096E6">
              <a:shade val="50000"/>
            </a:srgbClr>
          </a:lnRef>
          <a:fillRef idx="1">
            <a:srgbClr val="6096E6"/>
          </a:fillRef>
          <a:effectRef idx="0">
            <a:srgbClr val="6096E6"/>
          </a:effectRef>
          <a:fontRef idx="minor">
            <a:srgbClr val="FFFFFF"/>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9pPr>
          </a:lstStyle>
          <a:p>
            <a:pPr lvl="0" algn="ctr">
              <a:buClrTx/>
              <a:buSzTx/>
              <a:buFontTx/>
            </a:pP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sym typeface="微软雅黑" panose="020B0503020204020204" pitchFamily="34" charset="-122"/>
            </a:endParaRPr>
          </a:p>
        </p:txBody>
      </p:sp>
      <p:sp>
        <p:nvSpPr>
          <p:cNvPr id="42" name="椭圆 41"/>
          <p:cNvSpPr/>
          <p:nvPr>
            <p:custDataLst>
              <p:tags r:id="rId8"/>
            </p:custDataLst>
          </p:nvPr>
        </p:nvSpPr>
        <p:spPr>
          <a:xfrm>
            <a:off x="5096510" y="2317115"/>
            <a:ext cx="2143760" cy="2143760"/>
          </a:xfrm>
          <a:prstGeom prst="ellipse">
            <a:avLst/>
          </a:prstGeom>
          <a:solidFill>
            <a:srgbClr val="FFFFFF"/>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11" name="燕尾形 10"/>
          <p:cNvSpPr/>
          <p:nvPr>
            <p:custDataLst>
              <p:tags r:id="rId9"/>
            </p:custDataLst>
          </p:nvPr>
        </p:nvSpPr>
        <p:spPr>
          <a:xfrm flipH="1">
            <a:off x="1669415" y="1570990"/>
            <a:ext cx="3612515" cy="674370"/>
          </a:xfrm>
          <a:prstGeom prst="chevron">
            <a:avLst/>
          </a:prstGeom>
          <a:noFill/>
          <a:ln w="28575">
            <a:gradFill>
              <a:gsLst>
                <a:gs pos="70000">
                  <a:srgbClr val="6096E6">
                    <a:alpha val="20000"/>
                  </a:srgbClr>
                </a:gs>
                <a:gs pos="100000">
                  <a:srgbClr val="6096E6"/>
                </a:gs>
              </a:gsLst>
              <a:lin ang="0" scaled="1"/>
            </a:gradFill>
          </a:ln>
        </p:spPr>
        <p:style>
          <a:lnRef idx="2">
            <a:srgbClr val="6096E6">
              <a:shade val="50000"/>
            </a:srgbClr>
          </a:lnRef>
          <a:fillRef idx="1">
            <a:srgbClr val="6096E6"/>
          </a:fillRef>
          <a:effectRef idx="0">
            <a:srgbClr val="6096E6"/>
          </a:effectRef>
          <a:fontRef idx="minor">
            <a:srgbClr val="FFFFFF"/>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sym typeface="微软雅黑" panose="020B0503020204020204" pitchFamily="34" charset="-122"/>
            </a:endParaRPr>
          </a:p>
        </p:txBody>
      </p:sp>
      <p:sp>
        <p:nvSpPr>
          <p:cNvPr id="53" name="文本框 52"/>
          <p:cNvSpPr txBox="1"/>
          <p:nvPr>
            <p:custDataLst>
              <p:tags r:id="rId10"/>
            </p:custDataLst>
          </p:nvPr>
        </p:nvSpPr>
        <p:spPr>
          <a:xfrm>
            <a:off x="1804670" y="1731645"/>
            <a:ext cx="1887220" cy="353060"/>
          </a:xfrm>
          <a:prstGeom prst="rect">
            <a:avLst/>
          </a:prstGeom>
          <a:noFill/>
        </p:spPr>
        <p:txBody>
          <a:bodyPr wrap="square" bIns="0" rtlCol="0"/>
          <a:p>
            <a:pPr algn="ctr"/>
            <a:r>
              <a:rPr lang="zh-CN" altLang="en-US" sz="2000" spc="300">
                <a:solidFill>
                  <a:srgbClr val="6096E6"/>
                </a:solidFill>
                <a:uFillTx/>
                <a:latin typeface="思源黑体 CN Bold" panose="020B0800000000000000" charset="-122"/>
                <a:ea typeface="思源黑体 CN Bold" panose="020B0800000000000000" charset="-122"/>
              </a:rPr>
              <a:t>人员、培训</a:t>
            </a:r>
            <a:endParaRPr lang="zh-CN" altLang="en-US" sz="2000" spc="300">
              <a:solidFill>
                <a:srgbClr val="6096E6"/>
              </a:solidFill>
              <a:uFillTx/>
              <a:latin typeface="思源黑体 CN Bold" panose="020B0800000000000000" charset="-122"/>
              <a:ea typeface="思源黑体 CN Bold" panose="020B0800000000000000" charset="-122"/>
            </a:endParaRPr>
          </a:p>
        </p:txBody>
      </p:sp>
      <p:sp>
        <p:nvSpPr>
          <p:cNvPr id="6" name="燕尾形 5"/>
          <p:cNvSpPr/>
          <p:nvPr>
            <p:custDataLst>
              <p:tags r:id="rId11"/>
            </p:custDataLst>
          </p:nvPr>
        </p:nvSpPr>
        <p:spPr>
          <a:xfrm flipH="1">
            <a:off x="4760595" y="5026660"/>
            <a:ext cx="3612515" cy="673100"/>
          </a:xfrm>
          <a:prstGeom prst="chevron">
            <a:avLst/>
          </a:prstGeom>
          <a:noFill/>
          <a:ln w="28575">
            <a:gradFill>
              <a:gsLst>
                <a:gs pos="70000">
                  <a:srgbClr val="56CA95">
                    <a:alpha val="20000"/>
                  </a:srgbClr>
                </a:gs>
                <a:gs pos="100000">
                  <a:srgbClr val="56CA95"/>
                </a:gs>
              </a:gsLst>
              <a:lin ang="0" scaled="1"/>
            </a:gradFill>
          </a:ln>
        </p:spPr>
        <p:style>
          <a:lnRef idx="2">
            <a:srgbClr val="6096E6">
              <a:shade val="50000"/>
            </a:srgbClr>
          </a:lnRef>
          <a:fillRef idx="1">
            <a:srgbClr val="6096E6"/>
          </a:fillRef>
          <a:effectRef idx="0">
            <a:srgbClr val="6096E6"/>
          </a:effectRef>
          <a:fontRef idx="minor">
            <a:srgbClr val="FFFFFF"/>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sym typeface="微软雅黑" panose="020B0503020204020204" pitchFamily="34" charset="-122"/>
            </a:endParaRPr>
          </a:p>
        </p:txBody>
      </p:sp>
      <p:sp>
        <p:nvSpPr>
          <p:cNvPr id="45" name="文本框 44"/>
          <p:cNvSpPr txBox="1"/>
          <p:nvPr>
            <p:custDataLst>
              <p:tags r:id="rId12"/>
            </p:custDataLst>
          </p:nvPr>
        </p:nvSpPr>
        <p:spPr>
          <a:xfrm>
            <a:off x="5341620" y="5186680"/>
            <a:ext cx="1887220" cy="353060"/>
          </a:xfrm>
          <a:prstGeom prst="rect">
            <a:avLst/>
          </a:prstGeom>
          <a:noFill/>
        </p:spPr>
        <p:txBody>
          <a:bodyPr wrap="square" bIns="0" rtlCol="0"/>
          <a:p>
            <a:pPr algn="ctr"/>
            <a:r>
              <a:rPr lang="zh-CN" altLang="en-US" sz="2000" spc="300">
                <a:solidFill>
                  <a:srgbClr val="56CA95"/>
                </a:solidFill>
                <a:uFillTx/>
                <a:latin typeface="思源黑体 CN Bold" panose="020B0800000000000000" charset="-122"/>
                <a:ea typeface="思源黑体 CN Bold" panose="020B0800000000000000" charset="-122"/>
              </a:rPr>
              <a:t>外部审核</a:t>
            </a:r>
            <a:endParaRPr lang="zh-CN" altLang="en-US" sz="2000" spc="300">
              <a:solidFill>
                <a:srgbClr val="56CA95"/>
              </a:solidFill>
              <a:uFillTx/>
              <a:latin typeface="思源黑体 CN Bold" panose="020B0800000000000000" charset="-122"/>
              <a:ea typeface="思源黑体 CN Bold" panose="020B0800000000000000" charset="-122"/>
            </a:endParaRPr>
          </a:p>
        </p:txBody>
      </p:sp>
      <p:sp>
        <p:nvSpPr>
          <p:cNvPr id="46" name="文本框 45"/>
          <p:cNvSpPr txBox="1"/>
          <p:nvPr>
            <p:custDataLst>
              <p:tags r:id="rId13"/>
            </p:custDataLst>
          </p:nvPr>
        </p:nvSpPr>
        <p:spPr>
          <a:xfrm>
            <a:off x="7625080" y="1731645"/>
            <a:ext cx="2474595" cy="353060"/>
          </a:xfrm>
          <a:prstGeom prst="rect">
            <a:avLst/>
          </a:prstGeom>
          <a:noFill/>
        </p:spPr>
        <p:txBody>
          <a:bodyPr wrap="square" bIns="0" rtlCol="0"/>
          <a:p>
            <a:pPr algn="r"/>
            <a:r>
              <a:rPr lang="zh-CN" altLang="en-US" sz="2000" spc="300">
                <a:solidFill>
                  <a:srgbClr val="FFBA55"/>
                </a:solidFill>
                <a:uFillTx/>
                <a:latin typeface="思源黑体 CN Bold" panose="020B0800000000000000" charset="-122"/>
                <a:ea typeface="思源黑体 CN Bold" panose="020B0800000000000000" charset="-122"/>
              </a:rPr>
              <a:t>质量体系文件</a:t>
            </a:r>
            <a:endParaRPr lang="zh-CN" altLang="en-US" sz="2000" spc="300">
              <a:solidFill>
                <a:srgbClr val="FFBA55"/>
              </a:solidFill>
              <a:uFillTx/>
              <a:latin typeface="思源黑体 CN Bold" panose="020B0800000000000000" charset="-122"/>
              <a:ea typeface="思源黑体 CN Bold" panose="020B0800000000000000" charset="-122"/>
            </a:endParaRPr>
          </a:p>
        </p:txBody>
      </p:sp>
      <p:pic>
        <p:nvPicPr>
          <p:cNvPr id="57" name="图片 56" descr="343439383331313b343532303031393bd2b5bca8b9dcc0ed"/>
          <p:cNvPicPr>
            <a:picLocks noChangeAspect="1"/>
          </p:cNvPicPr>
          <p:nvPr>
            <p:custDataLst>
              <p:tags r:id="rId14"/>
            </p:custDataLst>
          </p:nvPr>
        </p:nvPicPr>
        <p:blipFill>
          <a:blip r:embed="rId15">
            <a:extLst>
              <a:ext uri="{96DAC541-7B7A-43D3-8B79-37D633B846F1}">
                <asvg:svgBlip xmlns:asvg="http://schemas.microsoft.com/office/drawing/2016/SVG/main" r:embed="rId16"/>
              </a:ext>
            </a:extLst>
          </a:blip>
          <a:stretch>
            <a:fillRect/>
          </a:stretch>
        </p:blipFill>
        <p:spPr>
          <a:xfrm>
            <a:off x="5711190" y="2931795"/>
            <a:ext cx="914400" cy="914400"/>
          </a:xfrm>
          <a:prstGeom prst="rect">
            <a:avLst/>
          </a:prstGeom>
        </p:spPr>
      </p:pic>
      <p:sp>
        <p:nvSpPr>
          <p:cNvPr id="147" name="文本框 146"/>
          <p:cNvSpPr txBox="1"/>
          <p:nvPr>
            <p:custDataLst>
              <p:tags r:id="rId17"/>
            </p:custDataLst>
          </p:nvPr>
        </p:nvSpPr>
        <p:spPr>
          <a:xfrm>
            <a:off x="1393190" y="2284095"/>
            <a:ext cx="3300095" cy="885825"/>
          </a:xfrm>
          <a:prstGeom prst="rect">
            <a:avLst/>
          </a:prstGeom>
          <a:noFill/>
        </p:spPr>
        <p:txBody>
          <a:bodyPr wrap="square" rtlCol="0">
            <a:normAutofit fontScale="90000" lnSpcReduction="10000"/>
          </a:bodyPr>
          <a:p>
            <a:pPr algn="l" fontAlgn="auto">
              <a:lnSpc>
                <a:spcPct val="130000"/>
              </a:lnSpc>
              <a:spcAft>
                <a:spcPts val="1000"/>
              </a:spcAft>
            </a:pPr>
            <a:r>
              <a:rPr lang="zh-CN" altLang="en-US" sz="1600" b="1">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人员任命文件、组织构架；组织培训相关</a:t>
            </a:r>
            <a:r>
              <a:rPr lang="zh-CN" altLang="en-US" sz="16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档案（签到表）</a:t>
            </a:r>
            <a:r>
              <a:rPr lang="zh-CN" altLang="en-US" sz="1600" b="1">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、考核、课件、佐证照片。</a:t>
            </a:r>
            <a:endParaRPr lang="zh-CN" altLang="en-US" sz="1600" b="1" spc="150">
              <a:solidFill>
                <a:schemeClr val="tx1"/>
              </a:solidFill>
              <a:uFillTx/>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43" name="文本框 42"/>
          <p:cNvSpPr txBox="1"/>
          <p:nvPr>
            <p:custDataLst>
              <p:tags r:id="rId18"/>
            </p:custDataLst>
          </p:nvPr>
        </p:nvSpPr>
        <p:spPr>
          <a:xfrm>
            <a:off x="1412240" y="3369945"/>
            <a:ext cx="1887220" cy="353060"/>
          </a:xfrm>
          <a:prstGeom prst="rect">
            <a:avLst/>
          </a:prstGeom>
          <a:noFill/>
        </p:spPr>
        <p:txBody>
          <a:bodyPr wrap="square" bIns="0" rtlCol="0"/>
          <a:p>
            <a:pPr algn="ctr"/>
            <a:r>
              <a:rPr lang="zh-CN" altLang="en-US" sz="2000" spc="300">
                <a:solidFill>
                  <a:srgbClr val="58B6E5"/>
                </a:solidFill>
                <a:uFillTx/>
                <a:latin typeface="思源黑体 CN Bold" panose="020B0800000000000000" charset="-122"/>
                <a:ea typeface="思源黑体 CN Bold" panose="020B0800000000000000" charset="-122"/>
              </a:rPr>
              <a:t>经营全过程</a:t>
            </a:r>
            <a:endParaRPr lang="zh-CN" altLang="en-US" sz="2000" spc="300">
              <a:solidFill>
                <a:srgbClr val="58B6E5"/>
              </a:solidFill>
              <a:uFillTx/>
              <a:latin typeface="思源黑体 CN Bold" panose="020B0800000000000000" charset="-122"/>
              <a:ea typeface="思源黑体 CN Bold" panose="020B0800000000000000" charset="-122"/>
            </a:endParaRPr>
          </a:p>
        </p:txBody>
      </p:sp>
      <p:sp>
        <p:nvSpPr>
          <p:cNvPr id="68" name="文本框 67"/>
          <p:cNvSpPr txBox="1"/>
          <p:nvPr>
            <p:custDataLst>
              <p:tags r:id="rId19"/>
            </p:custDataLst>
          </p:nvPr>
        </p:nvSpPr>
        <p:spPr>
          <a:xfrm>
            <a:off x="415925" y="3923030"/>
            <a:ext cx="4438015" cy="2098675"/>
          </a:xfrm>
          <a:prstGeom prst="rect">
            <a:avLst/>
          </a:prstGeom>
          <a:noFill/>
        </p:spPr>
        <p:txBody>
          <a:bodyPr wrap="square" rtlCol="0">
            <a:noAutofit/>
          </a:bodyPr>
          <a:p>
            <a:pPr indent="0" algn="l" fontAlgn="auto">
              <a:lnSpc>
                <a:spcPct val="140000"/>
              </a:lnSpc>
              <a:spcAft>
                <a:spcPts val="0"/>
              </a:spcAft>
            </a:pPr>
            <a:r>
              <a:rPr lang="zh-CN" altLang="en-US" sz="1500" b="1" spc="150">
                <a:solidFill>
                  <a:schemeClr val="tx1"/>
                </a:solidFill>
                <a:latin typeface="宋体" panose="02010600030101010101" pitchFamily="2" charset="-122"/>
                <a:ea typeface="宋体" panose="02010600030101010101" pitchFamily="2" charset="-122"/>
                <a:sym typeface="+mn-ea"/>
              </a:rPr>
              <a:t>对医疗器械供货者或者购货者资质、</a:t>
            </a:r>
            <a:r>
              <a:rPr lang="zh-CN" altLang="en-US" sz="1500" b="1" spc="150">
                <a:latin typeface="宋体" panose="02010600030101010101" pitchFamily="2" charset="-122"/>
                <a:ea typeface="宋体" panose="02010600030101010101" pitchFamily="2" charset="-122"/>
                <a:sym typeface="+mn-ea"/>
              </a:rPr>
              <a:t>医疗器械产品资质</a:t>
            </a:r>
            <a:r>
              <a:rPr lang="zh-CN" altLang="en-US" sz="1500" b="1" spc="150">
                <a:solidFill>
                  <a:schemeClr val="tx1"/>
                </a:solidFill>
                <a:latin typeface="宋体" panose="02010600030101010101" pitchFamily="2" charset="-122"/>
                <a:ea typeface="宋体" panose="02010600030101010101" pitchFamily="2" charset="-122"/>
                <a:sym typeface="+mn-ea"/>
              </a:rPr>
              <a:t>的审核</a:t>
            </a:r>
            <a:r>
              <a:rPr lang="zh-CN" altLang="en-US" sz="1500" b="1" spc="150">
                <a:solidFill>
                  <a:srgbClr val="FF0000"/>
                </a:solidFill>
                <a:latin typeface="宋体" panose="02010600030101010101" pitchFamily="2" charset="-122"/>
                <a:ea typeface="宋体" panose="02010600030101010101" pitchFamily="2" charset="-122"/>
                <a:sym typeface="+mn-ea"/>
              </a:rPr>
              <a:t>记录</a:t>
            </a:r>
            <a:r>
              <a:rPr lang="zh-CN" altLang="en-US" sz="1500" b="1" spc="150">
                <a:solidFill>
                  <a:schemeClr val="tx1"/>
                </a:solidFill>
                <a:latin typeface="宋体" panose="02010600030101010101" pitchFamily="2" charset="-122"/>
                <a:ea typeface="宋体" panose="02010600030101010101" pitchFamily="2" charset="-122"/>
                <a:sym typeface="+mn-ea"/>
              </a:rPr>
              <a:t>；</a:t>
            </a:r>
            <a:endParaRPr lang="zh-CN" altLang="en-US" sz="1500" b="1" spc="150">
              <a:solidFill>
                <a:schemeClr val="tx1"/>
              </a:solidFill>
              <a:latin typeface="宋体" panose="02010600030101010101" pitchFamily="2" charset="-122"/>
              <a:ea typeface="宋体" panose="02010600030101010101" pitchFamily="2" charset="-122"/>
              <a:sym typeface="+mn-ea"/>
            </a:endParaRPr>
          </a:p>
          <a:p>
            <a:pPr indent="0" algn="l" fontAlgn="auto">
              <a:lnSpc>
                <a:spcPct val="140000"/>
              </a:lnSpc>
              <a:spcAft>
                <a:spcPts val="0"/>
              </a:spcAft>
            </a:pPr>
            <a:r>
              <a:rPr lang="zh-CN" altLang="en-US" sz="1500" b="1" spc="150">
                <a:solidFill>
                  <a:schemeClr val="tx1"/>
                </a:solidFill>
                <a:latin typeface="宋体" panose="02010600030101010101" pitchFamily="2" charset="-122"/>
                <a:ea typeface="宋体" panose="02010600030101010101" pitchFamily="2" charset="-122"/>
                <a:sym typeface="+mn-ea"/>
              </a:rPr>
              <a:t>不合格品确认、销毁的审核</a:t>
            </a:r>
            <a:r>
              <a:rPr lang="zh-CN" altLang="en-US" sz="1500" b="1" spc="150">
                <a:solidFill>
                  <a:srgbClr val="FF0000"/>
                </a:solidFill>
                <a:latin typeface="宋体" panose="02010600030101010101" pitchFamily="2" charset="-122"/>
                <a:ea typeface="宋体" panose="02010600030101010101" pitchFamily="2" charset="-122"/>
                <a:sym typeface="+mn-ea"/>
              </a:rPr>
              <a:t>记录</a:t>
            </a:r>
            <a:r>
              <a:rPr lang="zh-CN" altLang="en-US" sz="1500" b="1" spc="150">
                <a:solidFill>
                  <a:schemeClr val="tx1"/>
                </a:solidFill>
                <a:latin typeface="宋体" panose="02010600030101010101" pitchFamily="2" charset="-122"/>
                <a:ea typeface="宋体" panose="02010600030101010101" pitchFamily="2" charset="-122"/>
                <a:sym typeface="+mn-ea"/>
              </a:rPr>
              <a:t>；</a:t>
            </a:r>
            <a:endParaRPr lang="zh-CN" altLang="en-US" sz="1500" b="1" spc="150">
              <a:solidFill>
                <a:schemeClr val="tx1"/>
              </a:solidFill>
              <a:latin typeface="宋体" panose="02010600030101010101" pitchFamily="2" charset="-122"/>
              <a:ea typeface="宋体" panose="02010600030101010101" pitchFamily="2" charset="-122"/>
              <a:sym typeface="+mn-ea"/>
            </a:endParaRPr>
          </a:p>
          <a:p>
            <a:pPr indent="0" algn="l" fontAlgn="auto">
              <a:lnSpc>
                <a:spcPct val="140000"/>
              </a:lnSpc>
              <a:spcAft>
                <a:spcPts val="0"/>
              </a:spcAft>
            </a:pPr>
            <a:r>
              <a:rPr lang="zh-CN" altLang="en-US" sz="1500" b="1" spc="150">
                <a:solidFill>
                  <a:schemeClr val="tx1"/>
                </a:solidFill>
                <a:latin typeface="宋体" panose="02010600030101010101" pitchFamily="2" charset="-122"/>
                <a:ea typeface="宋体" panose="02010600030101010101" pitchFamily="2" charset="-122"/>
                <a:sym typeface="+mn-ea"/>
              </a:rPr>
              <a:t>医疗器械召回</a:t>
            </a:r>
            <a:r>
              <a:rPr lang="zh-CN" altLang="en-US" sz="1500" b="1" spc="150">
                <a:solidFill>
                  <a:srgbClr val="FF0000"/>
                </a:solidFill>
                <a:latin typeface="宋体" panose="02010600030101010101" pitchFamily="2" charset="-122"/>
                <a:ea typeface="宋体" panose="02010600030101010101" pitchFamily="2" charset="-122"/>
                <a:sym typeface="+mn-ea"/>
              </a:rPr>
              <a:t>记录</a:t>
            </a:r>
            <a:r>
              <a:rPr lang="zh-CN" altLang="en-US" sz="1500" b="1" spc="150">
                <a:solidFill>
                  <a:schemeClr val="tx1"/>
                </a:solidFill>
                <a:latin typeface="宋体" panose="02010600030101010101" pitchFamily="2" charset="-122"/>
                <a:ea typeface="宋体" panose="02010600030101010101" pitchFamily="2" charset="-122"/>
                <a:sym typeface="+mn-ea"/>
              </a:rPr>
              <a:t>；</a:t>
            </a:r>
            <a:endParaRPr lang="zh-CN" altLang="en-US" sz="1500" b="1" spc="150">
              <a:solidFill>
                <a:schemeClr val="tx1"/>
              </a:solidFill>
              <a:latin typeface="宋体" panose="02010600030101010101" pitchFamily="2" charset="-122"/>
              <a:ea typeface="宋体" panose="02010600030101010101" pitchFamily="2" charset="-122"/>
              <a:sym typeface="+mn-ea"/>
            </a:endParaRPr>
          </a:p>
          <a:p>
            <a:pPr indent="0" algn="l" fontAlgn="auto">
              <a:lnSpc>
                <a:spcPct val="140000"/>
              </a:lnSpc>
              <a:spcAft>
                <a:spcPts val="0"/>
              </a:spcAft>
            </a:pPr>
            <a:r>
              <a:rPr lang="zh-CN" altLang="en-US" sz="1500" b="1" spc="150">
                <a:solidFill>
                  <a:schemeClr val="tx1"/>
                </a:solidFill>
                <a:latin typeface="宋体" panose="02010600030101010101" pitchFamily="2" charset="-122"/>
                <a:ea typeface="宋体" panose="02010600030101010101" pitchFamily="2" charset="-122"/>
                <a:sym typeface="+mn-ea"/>
              </a:rPr>
              <a:t>设施设备验证校准的方案、报告的审核</a:t>
            </a:r>
            <a:r>
              <a:rPr lang="zh-CN" altLang="en-US" sz="1500" b="1" spc="150">
                <a:solidFill>
                  <a:srgbClr val="FF0000"/>
                </a:solidFill>
                <a:latin typeface="宋体" panose="02010600030101010101" pitchFamily="2" charset="-122"/>
                <a:ea typeface="宋体" panose="02010600030101010101" pitchFamily="2" charset="-122"/>
                <a:sym typeface="+mn-ea"/>
              </a:rPr>
              <a:t>记录</a:t>
            </a:r>
            <a:r>
              <a:rPr lang="zh-CN" altLang="en-US" sz="1500" b="1" spc="150">
                <a:solidFill>
                  <a:schemeClr val="tx1"/>
                </a:solidFill>
                <a:latin typeface="宋体" panose="02010600030101010101" pitchFamily="2" charset="-122"/>
                <a:ea typeface="宋体" panose="02010600030101010101" pitchFamily="2" charset="-122"/>
                <a:sym typeface="+mn-ea"/>
              </a:rPr>
              <a:t>；</a:t>
            </a:r>
            <a:endParaRPr lang="zh-CN" altLang="en-US" sz="1500" b="1" spc="150">
              <a:solidFill>
                <a:schemeClr val="tx1"/>
              </a:solidFill>
              <a:latin typeface="宋体" panose="02010600030101010101" pitchFamily="2" charset="-122"/>
              <a:ea typeface="宋体" panose="02010600030101010101" pitchFamily="2" charset="-122"/>
              <a:sym typeface="+mn-ea"/>
            </a:endParaRPr>
          </a:p>
          <a:p>
            <a:pPr indent="0" algn="l" fontAlgn="auto">
              <a:lnSpc>
                <a:spcPct val="140000"/>
              </a:lnSpc>
              <a:spcAft>
                <a:spcPts val="0"/>
              </a:spcAft>
            </a:pPr>
            <a:r>
              <a:rPr lang="zh-CN" altLang="en-US" sz="1500" b="1" spc="150">
                <a:solidFill>
                  <a:schemeClr val="tx1"/>
                </a:solidFill>
                <a:latin typeface="宋体" panose="02010600030101010101" pitchFamily="2" charset="-122"/>
                <a:ea typeface="宋体" panose="02010600030101010101" pitchFamily="2" charset="-122"/>
                <a:sym typeface="+mn-ea"/>
              </a:rPr>
              <a:t>医疗器械质量投诉和质量事故的调查、处理及报告确认</a:t>
            </a:r>
            <a:r>
              <a:rPr lang="zh-CN" altLang="en-US" sz="1500" b="1" spc="150">
                <a:solidFill>
                  <a:srgbClr val="FF0000"/>
                </a:solidFill>
                <a:latin typeface="宋体" panose="02010600030101010101" pitchFamily="2" charset="-122"/>
                <a:ea typeface="宋体" panose="02010600030101010101" pitchFamily="2" charset="-122"/>
                <a:sym typeface="+mn-ea"/>
              </a:rPr>
              <a:t>记录</a:t>
            </a:r>
            <a:r>
              <a:rPr lang="zh-CN" altLang="en-US" sz="1500" b="1" spc="150">
                <a:solidFill>
                  <a:schemeClr val="tx1"/>
                </a:solidFill>
                <a:latin typeface="宋体" panose="02010600030101010101" pitchFamily="2" charset="-122"/>
                <a:ea typeface="宋体" panose="02010600030101010101" pitchFamily="2" charset="-122"/>
                <a:sym typeface="+mn-ea"/>
              </a:rPr>
              <a:t>等。</a:t>
            </a:r>
            <a:endParaRPr lang="zh-CN" altLang="en-US" sz="1500" b="1" spc="150">
              <a:solidFill>
                <a:srgbClr val="0070C0"/>
              </a:solidFill>
              <a:latin typeface="宋体" panose="02010600030101010101" pitchFamily="2" charset="-122"/>
              <a:ea typeface="宋体" panose="02010600030101010101" pitchFamily="2" charset="-122"/>
              <a:sym typeface="+mn-ea"/>
            </a:endParaRPr>
          </a:p>
        </p:txBody>
      </p:sp>
      <p:sp>
        <p:nvSpPr>
          <p:cNvPr id="69" name="文本框 68"/>
          <p:cNvSpPr txBox="1"/>
          <p:nvPr>
            <p:custDataLst>
              <p:tags r:id="rId20"/>
            </p:custDataLst>
          </p:nvPr>
        </p:nvSpPr>
        <p:spPr>
          <a:xfrm>
            <a:off x="4984115" y="5701665"/>
            <a:ext cx="3885565" cy="885825"/>
          </a:xfrm>
          <a:prstGeom prst="rect">
            <a:avLst/>
          </a:prstGeom>
          <a:noFill/>
        </p:spPr>
        <p:txBody>
          <a:bodyPr wrap="square" rtlCol="0">
            <a:noAutofit/>
          </a:bodyPr>
          <a:p>
            <a:pPr algn="l" fontAlgn="auto">
              <a:lnSpc>
                <a:spcPct val="130000"/>
              </a:lnSpc>
              <a:spcAft>
                <a:spcPts val="1000"/>
              </a:spcAft>
            </a:pPr>
            <a:r>
              <a:rPr lang="zh-CN" altLang="en-US" sz="1600" b="1">
                <a:solidFill>
                  <a:schemeClr val="tx1"/>
                </a:solidFill>
                <a:latin typeface="宋体" panose="02010600030101010101" pitchFamily="2" charset="-122"/>
                <a:ea typeface="宋体" panose="02010600030101010101" pitchFamily="2" charset="-122"/>
                <a:sym typeface="+mn-ea"/>
              </a:rPr>
              <a:t>对受托方运输、贮存医疗器械的质量保障能力进行</a:t>
            </a:r>
            <a:r>
              <a:rPr lang="zh-CN" altLang="en-US" sz="1600" b="1">
                <a:solidFill>
                  <a:srgbClr val="FF0000"/>
                </a:solidFill>
                <a:latin typeface="宋体" panose="02010600030101010101" pitchFamily="2" charset="-122"/>
                <a:ea typeface="宋体" panose="02010600030101010101" pitchFamily="2" charset="-122"/>
                <a:sym typeface="+mn-ea"/>
              </a:rPr>
              <a:t>评估</a:t>
            </a:r>
            <a:r>
              <a:rPr lang="zh-CN" altLang="en-US" sz="1600" b="1">
                <a:solidFill>
                  <a:schemeClr val="tx1"/>
                </a:solidFill>
                <a:latin typeface="宋体" panose="02010600030101010101" pitchFamily="2" charset="-122"/>
                <a:ea typeface="宋体" panose="02010600030101010101" pitchFamily="2" charset="-122"/>
                <a:sym typeface="+mn-ea"/>
              </a:rPr>
              <a:t>；对供应商质量评审的</a:t>
            </a:r>
            <a:r>
              <a:rPr lang="zh-CN" altLang="en-US" sz="1600" b="1">
                <a:solidFill>
                  <a:srgbClr val="FF0000"/>
                </a:solidFill>
                <a:latin typeface="宋体" panose="02010600030101010101" pitchFamily="2" charset="-122"/>
                <a:ea typeface="宋体" panose="02010600030101010101" pitchFamily="2" charset="-122"/>
                <a:sym typeface="+mn-ea"/>
              </a:rPr>
              <a:t>记录</a:t>
            </a:r>
            <a:r>
              <a:rPr lang="zh-CN" altLang="en-US" sz="1600" b="1">
                <a:solidFill>
                  <a:schemeClr val="tx1"/>
                </a:solidFill>
                <a:latin typeface="宋体" panose="02010600030101010101" pitchFamily="2" charset="-122"/>
                <a:ea typeface="宋体" panose="02010600030101010101" pitchFamily="2" charset="-122"/>
                <a:sym typeface="+mn-ea"/>
              </a:rPr>
              <a:t>等。（</a:t>
            </a:r>
            <a:r>
              <a:rPr lang="zh-CN" altLang="en-US" sz="1600" b="1">
                <a:solidFill>
                  <a:schemeClr val="accent1"/>
                </a:solidFill>
                <a:latin typeface="宋体" panose="02010600030101010101" pitchFamily="2" charset="-122"/>
                <a:ea typeface="宋体" panose="02010600030101010101" pitchFamily="2" charset="-122"/>
                <a:sym typeface="+mn-ea"/>
              </a:rPr>
              <a:t>评估文件或评估表</a:t>
            </a:r>
            <a:r>
              <a:rPr lang="zh-CN" altLang="en-US" sz="1600" b="1">
                <a:solidFill>
                  <a:schemeClr val="tx1"/>
                </a:solidFill>
                <a:latin typeface="宋体" panose="02010600030101010101" pitchFamily="2" charset="-122"/>
                <a:ea typeface="宋体" panose="02010600030101010101" pitchFamily="2" charset="-122"/>
                <a:sym typeface="+mn-ea"/>
              </a:rPr>
              <a:t>）</a:t>
            </a:r>
            <a:endParaRPr lang="zh-CN" altLang="en-US" sz="1600" b="1">
              <a:solidFill>
                <a:schemeClr val="tx1"/>
              </a:solidFill>
              <a:latin typeface="宋体" panose="02010600030101010101" pitchFamily="2" charset="-122"/>
              <a:ea typeface="宋体" panose="02010600030101010101" pitchFamily="2" charset="-122"/>
              <a:sym typeface="+mn-ea"/>
            </a:endParaRPr>
          </a:p>
        </p:txBody>
      </p:sp>
      <p:sp>
        <p:nvSpPr>
          <p:cNvPr id="47" name="文本框 46"/>
          <p:cNvSpPr txBox="1"/>
          <p:nvPr>
            <p:custDataLst>
              <p:tags r:id="rId21"/>
            </p:custDataLst>
          </p:nvPr>
        </p:nvSpPr>
        <p:spPr>
          <a:xfrm>
            <a:off x="8869680" y="3369945"/>
            <a:ext cx="1887220" cy="353060"/>
          </a:xfrm>
          <a:prstGeom prst="rect">
            <a:avLst/>
          </a:prstGeom>
          <a:noFill/>
        </p:spPr>
        <p:txBody>
          <a:bodyPr wrap="square" bIns="0" rtlCol="0"/>
          <a:p>
            <a:pPr algn="r"/>
            <a:r>
              <a:rPr lang="zh-CN" altLang="en-US" sz="2000" spc="300">
                <a:solidFill>
                  <a:srgbClr val="F18870"/>
                </a:solidFill>
                <a:uFillTx/>
                <a:latin typeface="思源黑体 CN Bold" panose="020B0800000000000000" charset="-122"/>
                <a:ea typeface="思源黑体 CN Bold" panose="020B0800000000000000" charset="-122"/>
              </a:rPr>
              <a:t>自查</a:t>
            </a:r>
            <a:endParaRPr lang="zh-CN" altLang="en-US" sz="2000" spc="300">
              <a:solidFill>
                <a:srgbClr val="F18870"/>
              </a:solidFill>
              <a:uFillTx/>
              <a:latin typeface="思源黑体 CN Bold" panose="020B0800000000000000" charset="-122"/>
              <a:ea typeface="思源黑体 CN Bold" panose="020B0800000000000000" charset="-122"/>
            </a:endParaRPr>
          </a:p>
        </p:txBody>
      </p:sp>
      <p:sp>
        <p:nvSpPr>
          <p:cNvPr id="72" name="文本框 71"/>
          <p:cNvSpPr txBox="1"/>
          <p:nvPr>
            <p:custDataLst>
              <p:tags r:id="rId22"/>
            </p:custDataLst>
          </p:nvPr>
        </p:nvSpPr>
        <p:spPr>
          <a:xfrm>
            <a:off x="7643495" y="3923030"/>
            <a:ext cx="3300095" cy="885825"/>
          </a:xfrm>
          <a:prstGeom prst="rect">
            <a:avLst/>
          </a:prstGeom>
          <a:noFill/>
        </p:spPr>
        <p:txBody>
          <a:bodyPr wrap="square" rtlCol="0">
            <a:noAutofit/>
          </a:bodyPr>
          <a:p>
            <a:pPr algn="r" fontAlgn="auto">
              <a:lnSpc>
                <a:spcPct val="130000"/>
              </a:lnSpc>
              <a:spcAft>
                <a:spcPts val="1000"/>
              </a:spcAft>
            </a:pPr>
            <a:r>
              <a:rPr lang="zh-CN" altLang="en-US" sz="1600" b="1">
                <a:solidFill>
                  <a:schemeClr val="tx1"/>
                </a:solidFill>
                <a:latin typeface="宋体" panose="02010600030101010101" pitchFamily="2" charset="-122"/>
                <a:ea typeface="宋体" panose="02010600030101010101" pitchFamily="2" charset="-122"/>
                <a:sym typeface="+mn-ea"/>
              </a:rPr>
              <a:t>自查方案</a:t>
            </a:r>
            <a:r>
              <a:rPr lang="zh-CN" altLang="en-US" sz="1600" b="1">
                <a:solidFill>
                  <a:srgbClr val="FF0000"/>
                </a:solidFill>
                <a:latin typeface="宋体" panose="02010600030101010101" pitchFamily="2" charset="-122"/>
                <a:ea typeface="宋体" panose="02010600030101010101" pitchFamily="2" charset="-122"/>
                <a:sym typeface="+mn-ea"/>
              </a:rPr>
              <a:t>起草</a:t>
            </a:r>
            <a:r>
              <a:rPr lang="zh-CN" altLang="en-US" sz="1600" b="1">
                <a:solidFill>
                  <a:schemeClr val="tx1"/>
                </a:solidFill>
                <a:latin typeface="宋体" panose="02010600030101010101" pitchFamily="2" charset="-122"/>
                <a:ea typeface="宋体" panose="02010600030101010101" pitchFamily="2" charset="-122"/>
                <a:sym typeface="+mn-ea"/>
              </a:rPr>
              <a:t>、计划的审核</a:t>
            </a:r>
            <a:r>
              <a:rPr lang="zh-CN" altLang="en-US" sz="1600" b="1">
                <a:solidFill>
                  <a:srgbClr val="FF0000"/>
                </a:solidFill>
                <a:latin typeface="宋体" panose="02010600030101010101" pitchFamily="2" charset="-122"/>
                <a:ea typeface="宋体" panose="02010600030101010101" pitchFamily="2" charset="-122"/>
                <a:sym typeface="+mn-ea"/>
              </a:rPr>
              <a:t>记录，</a:t>
            </a:r>
            <a:r>
              <a:rPr lang="zh-CN" altLang="en-US" sz="1600" b="1">
                <a:solidFill>
                  <a:schemeClr val="tx1"/>
                </a:solidFill>
                <a:latin typeface="宋体" panose="02010600030101010101" pitchFamily="2" charset="-122"/>
                <a:ea typeface="宋体" panose="02010600030101010101" pitchFamily="2" charset="-122"/>
                <a:sym typeface="+mn-ea"/>
              </a:rPr>
              <a:t>参与自查过程的</a:t>
            </a:r>
            <a:r>
              <a:rPr lang="zh-CN" altLang="en-US" sz="1600" b="1">
                <a:solidFill>
                  <a:srgbClr val="FF0000"/>
                </a:solidFill>
                <a:latin typeface="宋体" panose="02010600030101010101" pitchFamily="2" charset="-122"/>
                <a:ea typeface="宋体" panose="02010600030101010101" pitchFamily="2" charset="-122"/>
                <a:sym typeface="+mn-ea"/>
              </a:rPr>
              <a:t>记录</a:t>
            </a:r>
            <a:r>
              <a:rPr lang="zh-CN" altLang="en-US" sz="1600" b="1">
                <a:solidFill>
                  <a:schemeClr val="tx1"/>
                </a:solidFill>
                <a:latin typeface="宋体" panose="02010600030101010101" pitchFamily="2" charset="-122"/>
                <a:ea typeface="宋体" panose="02010600030101010101" pitchFamily="2" charset="-122"/>
                <a:sym typeface="+mn-ea"/>
              </a:rPr>
              <a:t>，自查报告的</a:t>
            </a:r>
            <a:r>
              <a:rPr lang="zh-CN" altLang="en-US" sz="1600" b="1">
                <a:solidFill>
                  <a:srgbClr val="FF0000"/>
                </a:solidFill>
                <a:latin typeface="宋体" panose="02010600030101010101" pitchFamily="2" charset="-122"/>
                <a:ea typeface="宋体" panose="02010600030101010101" pitchFamily="2" charset="-122"/>
                <a:sym typeface="+mn-ea"/>
              </a:rPr>
              <a:t>审核</a:t>
            </a:r>
            <a:r>
              <a:rPr lang="zh-CN" altLang="en-US" sz="1600" b="1">
                <a:solidFill>
                  <a:schemeClr val="tx1"/>
                </a:solidFill>
                <a:latin typeface="宋体" panose="02010600030101010101" pitchFamily="2" charset="-122"/>
                <a:ea typeface="宋体" panose="02010600030101010101" pitchFamily="2" charset="-122"/>
                <a:sym typeface="+mn-ea"/>
              </a:rPr>
              <a:t>记录，整改跟踪确认</a:t>
            </a:r>
            <a:r>
              <a:rPr lang="zh-CN" altLang="en-US" sz="1600" b="1">
                <a:solidFill>
                  <a:srgbClr val="FF0000"/>
                </a:solidFill>
                <a:latin typeface="宋体" panose="02010600030101010101" pitchFamily="2" charset="-122"/>
                <a:ea typeface="宋体" panose="02010600030101010101" pitchFamily="2" charset="-122"/>
                <a:sym typeface="+mn-ea"/>
              </a:rPr>
              <a:t>记录</a:t>
            </a:r>
            <a:r>
              <a:rPr lang="zh-CN" altLang="en-US" sz="1600" b="1">
                <a:solidFill>
                  <a:schemeClr val="tx1"/>
                </a:solidFill>
                <a:latin typeface="宋体" panose="02010600030101010101" pitchFamily="2" charset="-122"/>
                <a:ea typeface="宋体" panose="02010600030101010101" pitchFamily="2" charset="-122"/>
                <a:sym typeface="+mn-ea"/>
              </a:rPr>
              <a:t>等</a:t>
            </a:r>
            <a:endParaRPr lang="zh-CN" altLang="en-US" sz="1600" b="1">
              <a:solidFill>
                <a:schemeClr val="tx1"/>
              </a:solidFill>
              <a:latin typeface="宋体" panose="02010600030101010101" pitchFamily="2" charset="-122"/>
              <a:ea typeface="宋体" panose="02010600030101010101" pitchFamily="2" charset="-122"/>
            </a:endParaRPr>
          </a:p>
          <a:p>
            <a:pPr algn="r" fontAlgn="auto">
              <a:lnSpc>
                <a:spcPct val="130000"/>
              </a:lnSpc>
              <a:spcAft>
                <a:spcPts val="1000"/>
              </a:spcAft>
            </a:pPr>
            <a:endParaRPr lang="zh-CN" altLang="en-US" sz="1600" b="1" spc="150">
              <a:solidFill>
                <a:schemeClr val="tx1"/>
              </a:solidFill>
              <a:uFillTx/>
              <a:latin typeface="宋体" panose="02010600030101010101" pitchFamily="2" charset="-122"/>
              <a:ea typeface="宋体" panose="02010600030101010101" pitchFamily="2" charset="-122"/>
              <a:sym typeface="微软雅黑" panose="020B0503020204020204" pitchFamily="34" charset="-122"/>
            </a:endParaRPr>
          </a:p>
        </p:txBody>
      </p:sp>
      <p:sp>
        <p:nvSpPr>
          <p:cNvPr id="73" name="文本框 72"/>
          <p:cNvSpPr txBox="1"/>
          <p:nvPr>
            <p:custDataLst>
              <p:tags r:id="rId23"/>
            </p:custDataLst>
          </p:nvPr>
        </p:nvSpPr>
        <p:spPr>
          <a:xfrm>
            <a:off x="7669530" y="2284095"/>
            <a:ext cx="3300095" cy="885825"/>
          </a:xfrm>
          <a:prstGeom prst="rect">
            <a:avLst/>
          </a:prstGeom>
          <a:noFill/>
        </p:spPr>
        <p:txBody>
          <a:bodyPr wrap="square" rtlCol="0">
            <a:normAutofit/>
          </a:bodyPr>
          <a:p>
            <a:pPr algn="r" fontAlgn="auto">
              <a:lnSpc>
                <a:spcPct val="130000"/>
              </a:lnSpc>
              <a:spcAft>
                <a:spcPts val="1000"/>
              </a:spcAft>
            </a:pPr>
            <a:r>
              <a:rPr lang="zh-CN" altLang="en-US" sz="1600" b="1">
                <a:solidFill>
                  <a:schemeClr val="tx1"/>
                </a:solidFill>
                <a:latin typeface="宋体" panose="02010600030101010101" pitchFamily="2" charset="-122"/>
                <a:ea typeface="宋体" panose="02010600030101010101" pitchFamily="2" charset="-122"/>
                <a:sym typeface="+mn-ea"/>
              </a:rPr>
              <a:t>文件</a:t>
            </a:r>
            <a:r>
              <a:rPr lang="zh-CN" altLang="en-US" sz="1600" b="1">
                <a:solidFill>
                  <a:srgbClr val="FF0000"/>
                </a:solidFill>
                <a:latin typeface="宋体" panose="02010600030101010101" pitchFamily="2" charset="-122"/>
                <a:ea typeface="宋体" panose="02010600030101010101" pitchFamily="2" charset="-122"/>
                <a:sym typeface="+mn-ea"/>
              </a:rPr>
              <a:t>起草制订、</a:t>
            </a:r>
            <a:r>
              <a:rPr lang="zh-CN" altLang="en-US" sz="1600" b="1">
                <a:solidFill>
                  <a:srgbClr val="FF0000"/>
                </a:solidFill>
                <a:latin typeface="宋体" panose="02010600030101010101" pitchFamily="2" charset="-122"/>
                <a:ea typeface="宋体" panose="02010600030101010101" pitchFamily="2" charset="-122"/>
                <a:sym typeface="+mn-ea"/>
              </a:rPr>
              <a:t>修订、签审、</a:t>
            </a:r>
            <a:r>
              <a:rPr lang="en-US" altLang="zh-CN" sz="1600" b="1">
                <a:solidFill>
                  <a:srgbClr val="FF0000"/>
                </a:solidFill>
                <a:latin typeface="宋体" panose="02010600030101010101" pitchFamily="2" charset="-122"/>
                <a:ea typeface="宋体" panose="02010600030101010101" pitchFamily="2" charset="-122"/>
                <a:sym typeface="+mn-ea"/>
              </a:rPr>
              <a:t>   </a:t>
            </a:r>
            <a:r>
              <a:rPr lang="zh-CN" altLang="en-US" sz="1600" b="1">
                <a:latin typeface="宋体" panose="02010600030101010101" pitchFamily="2" charset="-122"/>
                <a:ea typeface="宋体" panose="02010600030101010101" pitchFamily="2" charset="-122"/>
                <a:sym typeface="+mn-ea"/>
              </a:rPr>
              <a:t>质量管理制度执行情况</a:t>
            </a:r>
            <a:r>
              <a:rPr lang="zh-CN" altLang="en-US" sz="1600" b="1">
                <a:solidFill>
                  <a:srgbClr val="FF0000"/>
                </a:solidFill>
                <a:latin typeface="宋体" panose="02010600030101010101" pitchFamily="2" charset="-122"/>
                <a:ea typeface="宋体" panose="02010600030101010101" pitchFamily="2" charset="-122"/>
                <a:sym typeface="+mn-ea"/>
              </a:rPr>
              <a:t>考核记录</a:t>
            </a:r>
            <a:r>
              <a:rPr lang="zh-CN" altLang="en-US" sz="1600" b="1">
                <a:solidFill>
                  <a:schemeClr val="tx1"/>
                </a:solidFill>
                <a:latin typeface="宋体" panose="02010600030101010101" pitchFamily="2" charset="-122"/>
                <a:ea typeface="宋体" panose="02010600030101010101" pitchFamily="2" charset="-122"/>
                <a:sym typeface="+mn-ea"/>
              </a:rPr>
              <a:t>。</a:t>
            </a:r>
            <a:endParaRPr lang="zh-CN" altLang="en-US" sz="1600" b="1">
              <a:solidFill>
                <a:schemeClr val="tx1"/>
              </a:solidFill>
              <a:latin typeface="宋体" panose="02010600030101010101" pitchFamily="2" charset="-122"/>
              <a:ea typeface="宋体" panose="02010600030101010101" pitchFamily="2" charset="-122"/>
            </a:endParaRPr>
          </a:p>
          <a:p>
            <a:pPr algn="r" fontAlgn="auto">
              <a:lnSpc>
                <a:spcPct val="130000"/>
              </a:lnSpc>
              <a:spcAft>
                <a:spcPts val="1000"/>
              </a:spcAft>
            </a:pPr>
            <a:endParaRPr lang="zh-CN" altLang="en-US" sz="1600" b="1" spc="150">
              <a:solidFill>
                <a:schemeClr val="tx1"/>
              </a:solidFill>
              <a:uFillTx/>
              <a:latin typeface="宋体" panose="02010600030101010101" pitchFamily="2" charset="-122"/>
              <a:ea typeface="宋体" panose="02010600030101010101" pitchFamily="2" charset="-122"/>
              <a:sym typeface="微软雅黑" panose="020B0503020204020204" pitchFamily="34" charset="-122"/>
            </a:endParaRPr>
          </a:p>
        </p:txBody>
      </p:sp>
      <p:sp>
        <p:nvSpPr>
          <p:cNvPr id="10" name="文本框 9"/>
          <p:cNvSpPr txBox="1"/>
          <p:nvPr>
            <p:custDataLst>
              <p:tags r:id="rId24"/>
            </p:custDataLst>
          </p:nvPr>
        </p:nvSpPr>
        <p:spPr>
          <a:xfrm>
            <a:off x="4069080" y="1038225"/>
            <a:ext cx="5501005" cy="553085"/>
          </a:xfrm>
          <a:prstGeom prst="rect">
            <a:avLst/>
          </a:prstGeom>
          <a:noFill/>
        </p:spPr>
        <p:txBody>
          <a:bodyPr wrap="square" bIns="0" rtlCol="0">
            <a:noAutofit/>
          </a:bodyPr>
          <a:p>
            <a:pPr algn="ctr"/>
            <a:r>
              <a:rPr lang="zh-CN" altLang="en-US" sz="2000" b="1">
                <a:sym typeface="+mn-ea"/>
              </a:rPr>
              <a:t>如何判定质量人员是否</a:t>
            </a:r>
            <a:r>
              <a:rPr lang="zh-CN" altLang="en-US" sz="2000" b="1">
                <a:solidFill>
                  <a:srgbClr val="FF0000"/>
                </a:solidFill>
                <a:sym typeface="+mn-ea"/>
              </a:rPr>
              <a:t>有效履职？在职在岗？</a:t>
            </a:r>
            <a:endParaRPr lang="zh-CN" altLang="en-US" sz="2000" b="1" spc="300">
              <a:solidFill>
                <a:srgbClr val="FF0000"/>
              </a:solidFill>
              <a:uFillTx/>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3" name="菱形 2"/>
          <p:cNvSpPr/>
          <p:nvPr>
            <p:custDataLst>
              <p:tags r:id="rId25"/>
            </p:custDataLst>
          </p:nvPr>
        </p:nvSpPr>
        <p:spPr>
          <a:xfrm>
            <a:off x="4276090" y="740410"/>
            <a:ext cx="171450" cy="171450"/>
          </a:xfrm>
          <a:prstGeom prst="diamond">
            <a:avLst/>
          </a:prstGeom>
          <a:solidFill>
            <a:srgbClr val="6096E6">
              <a:alpha val="50000"/>
            </a:srgbClr>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24" name="菱形 23"/>
          <p:cNvSpPr/>
          <p:nvPr>
            <p:custDataLst>
              <p:tags r:id="rId26"/>
            </p:custDataLst>
          </p:nvPr>
        </p:nvSpPr>
        <p:spPr>
          <a:xfrm>
            <a:off x="4347210" y="711835"/>
            <a:ext cx="227965" cy="227965"/>
          </a:xfrm>
          <a:prstGeom prst="diamond">
            <a:avLst/>
          </a:prstGeom>
          <a:solidFill>
            <a:srgbClr val="6096E6">
              <a:alpha val="80000"/>
            </a:srgbClr>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31" name="矩形 30"/>
          <p:cNvSpPr/>
          <p:nvPr>
            <p:custDataLst>
              <p:tags r:id="rId27"/>
            </p:custDataLst>
          </p:nvPr>
        </p:nvSpPr>
        <p:spPr>
          <a:xfrm>
            <a:off x="2989580" y="829310"/>
            <a:ext cx="1080135" cy="14605"/>
          </a:xfrm>
          <a:prstGeom prst="rect">
            <a:avLst/>
          </a:prstGeom>
          <a:solidFill>
            <a:srgbClr val="FFFFFF">
              <a:lumMod val="75000"/>
            </a:srgbClr>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33" name="矩形 32"/>
          <p:cNvSpPr/>
          <p:nvPr>
            <p:custDataLst>
              <p:tags r:id="rId28"/>
            </p:custDataLst>
          </p:nvPr>
        </p:nvSpPr>
        <p:spPr>
          <a:xfrm>
            <a:off x="8122285" y="807720"/>
            <a:ext cx="1080135" cy="14605"/>
          </a:xfrm>
          <a:prstGeom prst="rect">
            <a:avLst/>
          </a:prstGeom>
          <a:solidFill>
            <a:srgbClr val="FFFFFF">
              <a:lumMod val="75000"/>
            </a:srgbClr>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29" name="菱形 28"/>
          <p:cNvSpPr/>
          <p:nvPr>
            <p:custDataLst>
              <p:tags r:id="rId29"/>
            </p:custDataLst>
          </p:nvPr>
        </p:nvSpPr>
        <p:spPr>
          <a:xfrm flipH="1">
            <a:off x="7744460" y="741045"/>
            <a:ext cx="171450" cy="171450"/>
          </a:xfrm>
          <a:prstGeom prst="diamond">
            <a:avLst/>
          </a:prstGeom>
          <a:solidFill>
            <a:srgbClr val="6096E6">
              <a:alpha val="50000"/>
            </a:srgbClr>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30" name="菱形 29"/>
          <p:cNvSpPr/>
          <p:nvPr>
            <p:custDataLst>
              <p:tags r:id="rId30"/>
            </p:custDataLst>
          </p:nvPr>
        </p:nvSpPr>
        <p:spPr>
          <a:xfrm flipH="1">
            <a:off x="7616825" y="712470"/>
            <a:ext cx="227965" cy="227965"/>
          </a:xfrm>
          <a:prstGeom prst="diamond">
            <a:avLst/>
          </a:prstGeom>
          <a:solidFill>
            <a:srgbClr val="6096E6">
              <a:alpha val="80000"/>
            </a:srgbClr>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Tree>
    <p:custDataLst>
      <p:tags r:id="rId31"/>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30000"/>
            <a:lum/>
          </a:blip>
          <a:srcRect/>
          <a:stretch>
            <a:fillRect t="-2000" b="-2000"/>
          </a:stretch>
        </a:blipFill>
        <a:effectLst/>
      </p:bgPr>
    </p:bg>
    <p:spTree>
      <p:nvGrpSpPr>
        <p:cNvPr id="1" name=""/>
        <p:cNvGrpSpPr/>
        <p:nvPr/>
      </p:nvGrpSpPr>
      <p:grpSpPr>
        <a:xfrm>
          <a:off x="0" y="0"/>
          <a:ext cx="0" cy="0"/>
          <a:chOff x="0" y="0"/>
          <a:chExt cx="0" cy="0"/>
        </a:xfrm>
      </p:grpSpPr>
      <p:sp>
        <p:nvSpPr>
          <p:cNvPr id="2" name="文本框 2"/>
          <p:cNvSpPr txBox="1">
            <a:spLocks noChangeArrowheads="1"/>
          </p:cNvSpPr>
          <p:nvPr/>
        </p:nvSpPr>
        <p:spPr bwMode="auto">
          <a:xfrm>
            <a:off x="3334385" y="2487295"/>
            <a:ext cx="6461125" cy="711835"/>
          </a:xfrm>
          <a:prstGeom prst="rect">
            <a:avLst/>
          </a:prstGeom>
          <a:noFill/>
          <a:ln>
            <a:noFill/>
          </a:ln>
        </p:spPr>
        <p:txBody>
          <a:bodyPr wrap="square" lIns="96780" tIns="48390" rIns="96780" bIns="48390">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740" fontAlgn="auto">
              <a:spcBef>
                <a:spcPts val="0"/>
              </a:spcBef>
              <a:spcAft>
                <a:spcPts val="0"/>
              </a:spcAft>
              <a:defRPr/>
            </a:pPr>
            <a:r>
              <a:rPr lang="zh-CN" altLang="en-US" sz="4000" b="1" spc="600" dirty="0">
                <a:solidFill>
                  <a:srgbClr val="1F2A4F"/>
                </a:solidFill>
                <a:latin typeface="微软雅黑" panose="020B0503020204020204" pitchFamily="34" charset="-122"/>
              </a:rPr>
              <a:t>质量管理体系文件优化</a:t>
            </a:r>
            <a:endParaRPr lang="en-US" altLang="zh-CN" sz="4000" b="1" spc="600" dirty="0">
              <a:solidFill>
                <a:srgbClr val="1F2A4F"/>
              </a:solidFill>
              <a:latin typeface="微软雅黑" panose="020B0503020204020204" pitchFamily="34" charset="-122"/>
            </a:endParaRPr>
          </a:p>
        </p:txBody>
      </p:sp>
      <p:sp>
        <p:nvSpPr>
          <p:cNvPr id="3" name="Subtitle 7"/>
          <p:cNvSpPr txBox="1"/>
          <p:nvPr/>
        </p:nvSpPr>
        <p:spPr>
          <a:xfrm>
            <a:off x="3467707" y="3486703"/>
            <a:ext cx="5256584" cy="459895"/>
          </a:xfrm>
          <a:prstGeom prst="rect">
            <a:avLst/>
          </a:prstGeom>
        </p:spPr>
        <p:txBody>
          <a:bodyPr/>
          <a:lstStyle>
            <a:lvl1pPr marL="361950" indent="-361950" algn="l" defTabSz="966470" rtl="0" fontAlgn="base">
              <a:spcBef>
                <a:spcPct val="20000"/>
              </a:spcBef>
              <a:spcAft>
                <a:spcPct val="0"/>
              </a:spcAft>
              <a:buFont typeface="Arial" panose="020B0604020202020204" pitchFamily="34" charset="0"/>
              <a:buChar char="•"/>
              <a:defRPr sz="3400" kern="1200">
                <a:solidFill>
                  <a:schemeClr val="tx1"/>
                </a:solidFill>
                <a:latin typeface="+mn-lt"/>
                <a:ea typeface="+mn-ea"/>
                <a:cs typeface="+mn-cs"/>
              </a:defRPr>
            </a:lvl1pPr>
            <a:lvl2pPr marL="786130" indent="-301625" algn="l" defTabSz="966470" rtl="0" fontAlgn="base">
              <a:spcBef>
                <a:spcPct val="20000"/>
              </a:spcBef>
              <a:spcAft>
                <a:spcPct val="0"/>
              </a:spcAft>
              <a:buFont typeface="Arial" panose="020B0604020202020204" pitchFamily="34" charset="0"/>
              <a:buChar char="–"/>
              <a:defRPr sz="3000" kern="1200">
                <a:solidFill>
                  <a:schemeClr val="tx1"/>
                </a:solidFill>
                <a:latin typeface="+mn-lt"/>
                <a:ea typeface="+mn-ea"/>
                <a:cs typeface="+mn-cs"/>
              </a:defRPr>
            </a:lvl2pPr>
            <a:lvl3pPr marL="1209675" indent="-241300" algn="l" defTabSz="966470" rtl="0" fontAlgn="base">
              <a:spcBef>
                <a:spcPct val="20000"/>
              </a:spcBef>
              <a:spcAft>
                <a:spcPct val="0"/>
              </a:spcAft>
              <a:buFont typeface="Arial" panose="020B0604020202020204" pitchFamily="34" charset="0"/>
              <a:buChar char="•"/>
              <a:defRPr sz="2500" kern="1200">
                <a:solidFill>
                  <a:schemeClr val="tx1"/>
                </a:solidFill>
                <a:latin typeface="+mn-lt"/>
                <a:ea typeface="+mn-ea"/>
                <a:cs typeface="+mn-cs"/>
              </a:defRPr>
            </a:lvl3pPr>
            <a:lvl4pPr marL="1692275" indent="-241300" algn="l" defTabSz="966470" rtl="0" fontAlgn="base">
              <a:spcBef>
                <a:spcPct val="20000"/>
              </a:spcBef>
              <a:spcAft>
                <a:spcPct val="0"/>
              </a:spcAft>
              <a:buFont typeface="Arial" panose="020B0604020202020204" pitchFamily="34" charset="0"/>
              <a:buChar char="–"/>
              <a:defRPr sz="2100" kern="1200">
                <a:solidFill>
                  <a:schemeClr val="tx1"/>
                </a:solidFill>
                <a:latin typeface="+mn-lt"/>
                <a:ea typeface="+mn-ea"/>
                <a:cs typeface="+mn-cs"/>
              </a:defRPr>
            </a:lvl4pPr>
            <a:lvl5pPr marL="2176780" indent="-241300" algn="l" defTabSz="966470" rtl="0" fontAlgn="base">
              <a:spcBef>
                <a:spcPct val="20000"/>
              </a:spcBef>
              <a:spcAft>
                <a:spcPct val="0"/>
              </a:spcAft>
              <a:buFont typeface="Arial" panose="020B0604020202020204" pitchFamily="34" charset="0"/>
              <a:buChar char="»"/>
              <a:defRPr sz="2100" kern="1200">
                <a:solidFill>
                  <a:schemeClr val="tx1"/>
                </a:solidFill>
                <a:latin typeface="+mn-lt"/>
                <a:ea typeface="+mn-ea"/>
                <a:cs typeface="+mn-cs"/>
              </a:defRPr>
            </a:lvl5pPr>
            <a:lvl6pPr marL="266128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4515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2902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1289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a:lstStyle>
          <a:p>
            <a:pPr marL="0" indent="0">
              <a:buNone/>
            </a:pPr>
            <a:r>
              <a:rPr lang="en-US" altLang="zh-CN" sz="2000" dirty="0">
                <a:solidFill>
                  <a:srgbClr val="00B050"/>
                </a:solidFill>
                <a:latin typeface="微软雅黑" panose="020B0503020204020204" pitchFamily="34" charset="-122"/>
                <a:ea typeface="微软雅黑" panose="020B0503020204020204" pitchFamily="34" charset="-122"/>
                <a:cs typeface="HelveticaNeueLT Pro 55 Roman" panose="020B0604020202020204" charset="0"/>
                <a:sym typeface="+mn-ea"/>
              </a:rPr>
              <a:t>·  </a:t>
            </a:r>
            <a:r>
              <a:rPr lang="en-US" sz="2000" dirty="0">
                <a:solidFill>
                  <a:srgbClr val="00B050"/>
                </a:solidFill>
                <a:latin typeface="微软雅黑" panose="020B0503020204020204" pitchFamily="34" charset="-122"/>
                <a:ea typeface="微软雅黑" panose="020B0503020204020204" pitchFamily="34" charset="-122"/>
                <a:cs typeface="HelveticaNeueLT Pro 55 Roman" panose="020B0604020202020204" charset="0"/>
                <a:sym typeface="+mn-ea"/>
              </a:rPr>
              <a:t>ALL FOR THE HEALTH OF THE PEOPLE  </a:t>
            </a:r>
            <a:r>
              <a:rPr lang="en-US" altLang="zh-CN" sz="2000" dirty="0">
                <a:solidFill>
                  <a:srgbClr val="00B050"/>
                </a:solidFill>
                <a:latin typeface="微软雅黑" panose="020B0503020204020204" pitchFamily="34" charset="-122"/>
                <a:ea typeface="微软雅黑" panose="020B0503020204020204" pitchFamily="34" charset="-122"/>
                <a:cs typeface="HelveticaNeueLT Pro 55 Roman" panose="020B0604020202020204" charset="0"/>
                <a:sym typeface="+mn-ea"/>
              </a:rPr>
              <a:t>·</a:t>
            </a:r>
            <a:endParaRPr lang="en-US" sz="2000" dirty="0">
              <a:solidFill>
                <a:srgbClr val="00B050"/>
              </a:solidFill>
              <a:latin typeface="微软雅黑" panose="020B0503020204020204" pitchFamily="34" charset="-122"/>
              <a:ea typeface="微软雅黑" panose="020B0503020204020204" pitchFamily="34" charset="-122"/>
            </a:endParaRPr>
          </a:p>
        </p:txBody>
      </p:sp>
      <p:sp>
        <p:nvSpPr>
          <p:cNvPr id="4" name="Title 3"/>
          <p:cNvSpPr txBox="1"/>
          <p:nvPr/>
        </p:nvSpPr>
        <p:spPr bwMode="auto">
          <a:xfrm>
            <a:off x="5487339" y="1077304"/>
            <a:ext cx="1217321" cy="1015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en-US" altLang="zh-CN" sz="6600" dirty="0">
                <a:solidFill>
                  <a:srgbClr val="00B050"/>
                </a:solidFill>
                <a:latin typeface="微软雅黑" panose="020B0503020204020204" pitchFamily="34" charset="-122"/>
              </a:rPr>
              <a:t>02</a:t>
            </a:r>
            <a:endParaRPr lang="en-US" altLang="zh-CN" sz="6600" dirty="0">
              <a:solidFill>
                <a:srgbClr val="00B050"/>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00" name="Rectangle 20"/>
          <p:cNvSpPr/>
          <p:nvPr/>
        </p:nvSpPr>
        <p:spPr>
          <a:xfrm>
            <a:off x="568960" y="2665095"/>
            <a:ext cx="2857500" cy="2087880"/>
          </a:xfrm>
          <a:prstGeom prst="rect">
            <a:avLst/>
          </a:prstGeom>
          <a:noFill/>
          <a:ln w="9525">
            <a:noFill/>
          </a:ln>
        </p:spPr>
        <p:txBody>
          <a:bodyPr/>
          <a:p>
            <a:pPr marL="342900" indent="-342900" eaLnBrk="0" hangingPunct="0">
              <a:lnSpc>
                <a:spcPct val="90000"/>
              </a:lnSpc>
              <a:spcBef>
                <a:spcPct val="20000"/>
              </a:spcBef>
              <a:buFont typeface="Arial" panose="020B0604020202020204" pitchFamily="34" charset="0"/>
              <a:buChar char="•"/>
            </a:pPr>
            <a:endParaRPr lang="zh-CN" altLang="en-US" sz="3200" b="1">
              <a:solidFill>
                <a:srgbClr val="0070C0"/>
              </a:solidFill>
              <a:latin typeface="微软雅黑" panose="020B0503020204020204" pitchFamily="34" charset="-122"/>
              <a:ea typeface="微软雅黑" panose="020B0503020204020204" pitchFamily="34" charset="-122"/>
            </a:endParaRPr>
          </a:p>
          <a:p>
            <a:pPr marL="342900" indent="-342900" eaLnBrk="0" hangingPunct="0">
              <a:lnSpc>
                <a:spcPct val="90000"/>
              </a:lnSpc>
              <a:spcBef>
                <a:spcPct val="20000"/>
              </a:spcBef>
              <a:buNone/>
            </a:pPr>
            <a:r>
              <a:rPr lang="zh-CN" altLang="en-US" sz="3200" b="1">
                <a:solidFill>
                  <a:srgbClr val="0070C0"/>
                </a:solidFill>
                <a:latin typeface="微软雅黑" panose="020B0503020204020204" pitchFamily="34" charset="-122"/>
                <a:ea typeface="微软雅黑" panose="020B0503020204020204" pitchFamily="34" charset="-122"/>
              </a:rPr>
              <a:t>质量管理体系</a:t>
            </a:r>
            <a:endParaRPr lang="zh-CN" altLang="en-US" sz="3200" b="1">
              <a:solidFill>
                <a:srgbClr val="0070C0"/>
              </a:solidFill>
              <a:latin typeface="微软雅黑" panose="020B0503020204020204" pitchFamily="34" charset="-122"/>
              <a:ea typeface="微软雅黑" panose="020B0503020204020204" pitchFamily="34" charset="-122"/>
            </a:endParaRPr>
          </a:p>
        </p:txBody>
      </p:sp>
      <p:sp>
        <p:nvSpPr>
          <p:cNvPr id="2101" name="AutoShape 21"/>
          <p:cNvSpPr/>
          <p:nvPr/>
        </p:nvSpPr>
        <p:spPr>
          <a:xfrm>
            <a:off x="5601335" y="1083310"/>
            <a:ext cx="431800" cy="2148840"/>
          </a:xfrm>
          <a:prstGeom prst="leftBrace">
            <a:avLst>
              <a:gd name="adj1" fmla="val 30575"/>
              <a:gd name="adj2" fmla="val 50000"/>
            </a:avLst>
          </a:prstGeom>
          <a:noFill/>
          <a:ln w="9525" cap="flat" cmpd="sng">
            <a:solidFill>
              <a:srgbClr val="0070C0"/>
            </a:solidFill>
            <a:prstDash val="solid"/>
            <a:headEnd type="none" w="med" len="med"/>
            <a:tailEnd type="none" w="med" len="med"/>
          </a:ln>
        </p:spPr>
        <p:txBody>
          <a:bodyPr wrap="none" anchor="ctr" anchorCtr="0"/>
          <a:p>
            <a:endParaRPr lang="zh-CN" altLang="en-US" sz="1600">
              <a:ea typeface="华文宋体" panose="02010600040101010101" charset="-122"/>
            </a:endParaRPr>
          </a:p>
        </p:txBody>
      </p:sp>
      <p:sp>
        <p:nvSpPr>
          <p:cNvPr id="2102" name="AutoShape 22"/>
          <p:cNvSpPr/>
          <p:nvPr/>
        </p:nvSpPr>
        <p:spPr>
          <a:xfrm>
            <a:off x="3108325" y="2478405"/>
            <a:ext cx="575945" cy="1979295"/>
          </a:xfrm>
          <a:prstGeom prst="leftBrace">
            <a:avLst>
              <a:gd name="adj1" fmla="val 55211"/>
              <a:gd name="adj2" fmla="val 49606"/>
            </a:avLst>
          </a:prstGeom>
          <a:noFill/>
          <a:ln w="9525" cap="flat" cmpd="sng">
            <a:solidFill>
              <a:srgbClr val="0070C0"/>
            </a:solidFill>
            <a:prstDash val="solid"/>
            <a:headEnd type="none" w="med" len="med"/>
            <a:tailEnd type="none" w="med" len="med"/>
          </a:ln>
        </p:spPr>
        <p:txBody>
          <a:bodyPr wrap="none" anchor="ctr" anchorCtr="0"/>
          <a:p>
            <a:endParaRPr lang="zh-CN" altLang="en-US" sz="1600">
              <a:ea typeface="华文宋体" panose="02010600040101010101" charset="-122"/>
            </a:endParaRPr>
          </a:p>
        </p:txBody>
      </p:sp>
      <p:sp>
        <p:nvSpPr>
          <p:cNvPr id="2103" name="Rectangle 23"/>
          <p:cNvSpPr/>
          <p:nvPr/>
        </p:nvSpPr>
        <p:spPr>
          <a:xfrm>
            <a:off x="3863975" y="1647825"/>
            <a:ext cx="2160270" cy="4122420"/>
          </a:xfrm>
          <a:prstGeom prst="rect">
            <a:avLst/>
          </a:prstGeom>
          <a:noFill/>
          <a:ln w="9525">
            <a:noFill/>
          </a:ln>
        </p:spPr>
        <p:txBody>
          <a:bodyPr>
            <a:noAutofit/>
          </a:bodyPr>
          <a:p>
            <a:pPr>
              <a:lnSpc>
                <a:spcPct val="120000"/>
              </a:lnSpc>
            </a:pPr>
            <a:endParaRPr lang="zh-CN" altLang="en-US" sz="2400" b="1">
              <a:solidFill>
                <a:srgbClr val="0070C0"/>
              </a:solidFill>
              <a:ea typeface="华文宋体" panose="02010600040101010101" charset="-122"/>
            </a:endParaRPr>
          </a:p>
          <a:p>
            <a:pPr>
              <a:lnSpc>
                <a:spcPct val="120000"/>
              </a:lnSpc>
            </a:pPr>
            <a:r>
              <a:rPr lang="zh-CN" altLang="en-US" sz="2400" b="1">
                <a:solidFill>
                  <a:srgbClr val="0070C0"/>
                </a:solidFill>
                <a:ea typeface="华文宋体" panose="02010600040101010101" charset="-122"/>
              </a:rPr>
              <a:t>关键要素</a:t>
            </a:r>
            <a:endParaRPr lang="zh-CN" altLang="en-US" sz="2400">
              <a:solidFill>
                <a:srgbClr val="0070C0"/>
              </a:solidFill>
              <a:ea typeface="华文宋体" panose="02010600040101010101" charset="-122"/>
            </a:endParaRPr>
          </a:p>
          <a:p>
            <a:pPr>
              <a:lnSpc>
                <a:spcPct val="120000"/>
              </a:lnSpc>
            </a:pPr>
            <a:endParaRPr lang="zh-CN" altLang="en-US" sz="2400" b="1">
              <a:solidFill>
                <a:srgbClr val="0070C0"/>
              </a:solidFill>
              <a:ea typeface="华文宋体" panose="02010600040101010101" charset="-122"/>
            </a:endParaRPr>
          </a:p>
          <a:p>
            <a:pPr>
              <a:lnSpc>
                <a:spcPct val="120000"/>
              </a:lnSpc>
            </a:pPr>
            <a:endParaRPr lang="zh-CN" altLang="en-US" sz="2400" b="1">
              <a:solidFill>
                <a:srgbClr val="0070C0"/>
              </a:solidFill>
              <a:ea typeface="华文宋体" panose="02010600040101010101" charset="-122"/>
            </a:endParaRPr>
          </a:p>
          <a:p>
            <a:pPr>
              <a:lnSpc>
                <a:spcPct val="120000"/>
              </a:lnSpc>
            </a:pPr>
            <a:endParaRPr lang="zh-CN" altLang="en-US" sz="2400" b="1">
              <a:solidFill>
                <a:srgbClr val="0070C0"/>
              </a:solidFill>
              <a:ea typeface="华文宋体" panose="02010600040101010101" charset="-122"/>
            </a:endParaRPr>
          </a:p>
          <a:p>
            <a:pPr>
              <a:lnSpc>
                <a:spcPct val="120000"/>
              </a:lnSpc>
            </a:pPr>
            <a:endParaRPr lang="zh-CN" altLang="en-US" sz="2400" b="1">
              <a:solidFill>
                <a:srgbClr val="0070C0"/>
              </a:solidFill>
              <a:ea typeface="华文宋体" panose="02010600040101010101" charset="-122"/>
            </a:endParaRPr>
          </a:p>
          <a:p>
            <a:pPr>
              <a:lnSpc>
                <a:spcPct val="120000"/>
              </a:lnSpc>
            </a:pPr>
            <a:endParaRPr lang="zh-CN" altLang="en-US" sz="2400" b="1">
              <a:solidFill>
                <a:srgbClr val="0070C0"/>
              </a:solidFill>
              <a:ea typeface="华文宋体" panose="02010600040101010101" charset="-122"/>
            </a:endParaRPr>
          </a:p>
          <a:p>
            <a:pPr>
              <a:lnSpc>
                <a:spcPct val="120000"/>
              </a:lnSpc>
            </a:pPr>
            <a:r>
              <a:rPr lang="zh-CN" altLang="en-US" sz="2400" b="1">
                <a:solidFill>
                  <a:srgbClr val="0070C0"/>
                </a:solidFill>
                <a:ea typeface="华文宋体" panose="02010600040101010101" charset="-122"/>
              </a:rPr>
              <a:t>质量管理活动</a:t>
            </a:r>
            <a:endParaRPr lang="zh-CN" altLang="en-US" sz="2400" b="1">
              <a:solidFill>
                <a:srgbClr val="0070C0"/>
              </a:solidFill>
              <a:ea typeface="华文宋体" panose="02010600040101010101" charset="-122"/>
            </a:endParaRPr>
          </a:p>
        </p:txBody>
      </p:sp>
      <p:sp>
        <p:nvSpPr>
          <p:cNvPr id="2104" name="Rectangle 23"/>
          <p:cNvSpPr/>
          <p:nvPr/>
        </p:nvSpPr>
        <p:spPr>
          <a:xfrm>
            <a:off x="5963920" y="1010920"/>
            <a:ext cx="2811145" cy="1990090"/>
          </a:xfrm>
          <a:prstGeom prst="rect">
            <a:avLst/>
          </a:prstGeom>
          <a:noFill/>
          <a:ln w="9525">
            <a:noFill/>
          </a:ln>
        </p:spPr>
        <p:txBody>
          <a:bodyPr>
            <a:noAutofit/>
          </a:bodyPr>
          <a:p>
            <a:pPr>
              <a:lnSpc>
                <a:spcPct val="150000"/>
              </a:lnSpc>
            </a:pPr>
            <a:r>
              <a:rPr lang="zh-CN" altLang="en-US" sz="2000" b="1">
                <a:solidFill>
                  <a:srgbClr val="0070C0"/>
                </a:solidFill>
                <a:ea typeface="华文宋体" panose="02010600040101010101" charset="-122"/>
              </a:rPr>
              <a:t>组织机构</a:t>
            </a:r>
            <a:endParaRPr lang="zh-CN" altLang="en-US" sz="2000" b="1">
              <a:solidFill>
                <a:srgbClr val="0070C0"/>
              </a:solidFill>
              <a:ea typeface="华文宋体" panose="02010600040101010101" charset="-122"/>
            </a:endParaRPr>
          </a:p>
          <a:p>
            <a:pPr>
              <a:lnSpc>
                <a:spcPct val="150000"/>
              </a:lnSpc>
            </a:pPr>
            <a:r>
              <a:rPr lang="zh-CN" altLang="en-US" sz="2000" b="1">
                <a:solidFill>
                  <a:srgbClr val="FF0000"/>
                </a:solidFill>
                <a:ea typeface="华文宋体" panose="02010600040101010101" charset="-122"/>
              </a:rPr>
              <a:t>人员</a:t>
            </a:r>
            <a:endParaRPr lang="zh-CN" altLang="en-US" sz="2000" b="1">
              <a:solidFill>
                <a:srgbClr val="FF0000"/>
              </a:solidFill>
              <a:ea typeface="华文宋体" panose="02010600040101010101" charset="-122"/>
            </a:endParaRPr>
          </a:p>
          <a:p>
            <a:pPr>
              <a:lnSpc>
                <a:spcPct val="150000"/>
              </a:lnSpc>
            </a:pPr>
            <a:r>
              <a:rPr lang="zh-CN" altLang="en-US" sz="2000" b="1">
                <a:solidFill>
                  <a:srgbClr val="0070C0"/>
                </a:solidFill>
                <a:ea typeface="华文宋体" panose="02010600040101010101" charset="-122"/>
              </a:rPr>
              <a:t>设施设备</a:t>
            </a:r>
            <a:endParaRPr lang="zh-CN" altLang="en-US" sz="2000" b="1">
              <a:solidFill>
                <a:srgbClr val="0070C0"/>
              </a:solidFill>
              <a:ea typeface="华文宋体" panose="02010600040101010101" charset="-122"/>
            </a:endParaRPr>
          </a:p>
          <a:p>
            <a:pPr>
              <a:lnSpc>
                <a:spcPct val="150000"/>
              </a:lnSpc>
            </a:pPr>
            <a:r>
              <a:rPr lang="zh-CN" altLang="en-US" sz="2000" b="1">
                <a:solidFill>
                  <a:srgbClr val="FF0000"/>
                </a:solidFill>
                <a:ea typeface="华文宋体" panose="02010600040101010101" charset="-122"/>
              </a:rPr>
              <a:t>质量管理体系文件</a:t>
            </a:r>
            <a:endParaRPr lang="zh-CN" altLang="en-US" sz="2000" b="1">
              <a:solidFill>
                <a:srgbClr val="0070C0"/>
              </a:solidFill>
              <a:ea typeface="华文宋体" panose="02010600040101010101" charset="-122"/>
            </a:endParaRPr>
          </a:p>
          <a:p>
            <a:pPr>
              <a:lnSpc>
                <a:spcPct val="150000"/>
              </a:lnSpc>
            </a:pPr>
            <a:r>
              <a:rPr lang="zh-CN" altLang="en-US" sz="2000" b="1">
                <a:solidFill>
                  <a:srgbClr val="0070C0"/>
                </a:solidFill>
                <a:ea typeface="华文宋体" panose="02010600040101010101" charset="-122"/>
              </a:rPr>
              <a:t>相应的计算机系统</a:t>
            </a:r>
            <a:endParaRPr lang="zh-CN" altLang="en-US" sz="2000" b="1">
              <a:solidFill>
                <a:srgbClr val="0070C0"/>
              </a:solidFill>
              <a:ea typeface="华文宋体" panose="02010600040101010101" charset="-122"/>
            </a:endParaRPr>
          </a:p>
        </p:txBody>
      </p:sp>
      <p:sp>
        <p:nvSpPr>
          <p:cNvPr id="2105" name="AutoShape 22"/>
          <p:cNvSpPr/>
          <p:nvPr/>
        </p:nvSpPr>
        <p:spPr>
          <a:xfrm>
            <a:off x="5745480" y="3983355"/>
            <a:ext cx="287655" cy="2112645"/>
          </a:xfrm>
          <a:prstGeom prst="leftBrace">
            <a:avLst>
              <a:gd name="adj1" fmla="val 45948"/>
              <a:gd name="adj2" fmla="val 50000"/>
            </a:avLst>
          </a:prstGeom>
          <a:noFill/>
          <a:ln w="9525" cap="flat" cmpd="sng">
            <a:solidFill>
              <a:srgbClr val="0070C0"/>
            </a:solidFill>
            <a:prstDash val="solid"/>
            <a:headEnd type="none" w="med" len="med"/>
            <a:tailEnd type="none" w="med" len="med"/>
          </a:ln>
        </p:spPr>
        <p:txBody>
          <a:bodyPr wrap="none" anchor="ctr" anchorCtr="0"/>
          <a:p>
            <a:endParaRPr lang="zh-CN" altLang="en-US" sz="1600">
              <a:ea typeface="华文宋体" panose="02010600040101010101" charset="-122"/>
            </a:endParaRPr>
          </a:p>
        </p:txBody>
      </p:sp>
      <p:sp>
        <p:nvSpPr>
          <p:cNvPr id="2106" name="Rectangle 23"/>
          <p:cNvSpPr/>
          <p:nvPr/>
        </p:nvSpPr>
        <p:spPr>
          <a:xfrm>
            <a:off x="5972493" y="3767455"/>
            <a:ext cx="2811462" cy="2553335"/>
          </a:xfrm>
          <a:prstGeom prst="rect">
            <a:avLst/>
          </a:prstGeom>
          <a:noFill/>
          <a:ln w="9525">
            <a:noFill/>
          </a:ln>
        </p:spPr>
        <p:txBody>
          <a:bodyPr>
            <a:spAutoFit/>
          </a:bodyPr>
          <a:p>
            <a:pPr>
              <a:lnSpc>
                <a:spcPct val="160000"/>
              </a:lnSpc>
            </a:pPr>
            <a:r>
              <a:rPr lang="zh-CN" altLang="en-US" sz="2000" b="1">
                <a:solidFill>
                  <a:srgbClr val="0070C0"/>
                </a:solidFill>
                <a:ea typeface="华文宋体" panose="02010600040101010101" charset="-122"/>
              </a:rPr>
              <a:t>质量策划</a:t>
            </a:r>
            <a:endParaRPr lang="zh-CN" altLang="en-US" sz="2000" b="1">
              <a:solidFill>
                <a:srgbClr val="0070C0"/>
              </a:solidFill>
              <a:ea typeface="华文宋体" panose="02010600040101010101" charset="-122"/>
            </a:endParaRPr>
          </a:p>
          <a:p>
            <a:pPr>
              <a:lnSpc>
                <a:spcPct val="160000"/>
              </a:lnSpc>
            </a:pPr>
            <a:r>
              <a:rPr lang="zh-CN" altLang="en-US" sz="2000" b="1">
                <a:solidFill>
                  <a:srgbClr val="0070C0"/>
                </a:solidFill>
                <a:ea typeface="华文宋体" panose="02010600040101010101" charset="-122"/>
              </a:rPr>
              <a:t>质量控制</a:t>
            </a:r>
            <a:endParaRPr lang="zh-CN" altLang="en-US" sz="2000" b="1">
              <a:solidFill>
                <a:srgbClr val="0070C0"/>
              </a:solidFill>
              <a:ea typeface="华文宋体" panose="02010600040101010101" charset="-122"/>
            </a:endParaRPr>
          </a:p>
          <a:p>
            <a:pPr>
              <a:lnSpc>
                <a:spcPct val="160000"/>
              </a:lnSpc>
            </a:pPr>
            <a:r>
              <a:rPr lang="zh-CN" altLang="en-US" sz="2000" b="1">
                <a:solidFill>
                  <a:srgbClr val="FF0000"/>
                </a:solidFill>
                <a:ea typeface="华文宋体" panose="02010600040101010101" charset="-122"/>
              </a:rPr>
              <a:t>质量保证</a:t>
            </a:r>
            <a:r>
              <a:rPr lang="en-US" altLang="zh-CN" sz="2000" b="1">
                <a:solidFill>
                  <a:srgbClr val="FF0000"/>
                </a:solidFill>
                <a:ea typeface="华文宋体" panose="02010600040101010101" charset="-122"/>
              </a:rPr>
              <a:t>(</a:t>
            </a:r>
            <a:r>
              <a:rPr lang="zh-CN" altLang="en-US" sz="2000" b="1">
                <a:solidFill>
                  <a:srgbClr val="FF0000"/>
                </a:solidFill>
                <a:ea typeface="华文宋体" panose="02010600040101010101" charset="-122"/>
              </a:rPr>
              <a:t>自查）</a:t>
            </a:r>
            <a:endParaRPr lang="zh-CN" altLang="en-US" sz="2000" b="1">
              <a:solidFill>
                <a:srgbClr val="FF0000"/>
              </a:solidFill>
              <a:ea typeface="华文宋体" panose="02010600040101010101" charset="-122"/>
            </a:endParaRPr>
          </a:p>
          <a:p>
            <a:pPr>
              <a:lnSpc>
                <a:spcPct val="160000"/>
              </a:lnSpc>
            </a:pPr>
            <a:r>
              <a:rPr lang="zh-CN" altLang="en-US" sz="2000" b="1">
                <a:solidFill>
                  <a:srgbClr val="FF0000"/>
                </a:solidFill>
                <a:ea typeface="华文宋体" panose="02010600040101010101" charset="-122"/>
              </a:rPr>
              <a:t>质量改进</a:t>
            </a:r>
            <a:endParaRPr lang="zh-CN" altLang="en-US" sz="2000" b="1">
              <a:solidFill>
                <a:srgbClr val="0070C0"/>
              </a:solidFill>
              <a:ea typeface="华文宋体" panose="02010600040101010101" charset="-122"/>
            </a:endParaRPr>
          </a:p>
          <a:p>
            <a:pPr>
              <a:lnSpc>
                <a:spcPct val="160000"/>
              </a:lnSpc>
            </a:pPr>
            <a:r>
              <a:rPr lang="zh-CN" altLang="en-US" sz="2000" b="1">
                <a:solidFill>
                  <a:srgbClr val="0070C0"/>
                </a:solidFill>
                <a:ea typeface="华文宋体" panose="02010600040101010101" charset="-122"/>
              </a:rPr>
              <a:t>质量风险管理</a:t>
            </a:r>
            <a:endParaRPr lang="zh-CN" altLang="en-US" sz="2000" b="1">
              <a:solidFill>
                <a:srgbClr val="0070C0"/>
              </a:solidFill>
              <a:ea typeface="华文宋体" panose="02010600040101010101" charset="-122"/>
            </a:endParaRPr>
          </a:p>
        </p:txBody>
      </p:sp>
      <p:sp>
        <p:nvSpPr>
          <p:cNvPr id="2747" name="圆角矩形 5"/>
          <p:cNvSpPr/>
          <p:nvPr>
            <p:custDataLst>
              <p:tags r:id="rId1"/>
            </p:custDataLst>
          </p:nvPr>
        </p:nvSpPr>
        <p:spPr>
          <a:xfrm>
            <a:off x="8315960" y="1391285"/>
            <a:ext cx="3874770" cy="523240"/>
          </a:xfrm>
          <a:prstGeom prst="roundRect">
            <a:avLst>
              <a:gd name="adj" fmla="val 16667"/>
            </a:avLst>
          </a:prstGeom>
          <a:ln>
            <a:headEnd type="none" w="med" len="med"/>
            <a:tailEnd type="none" w="med" len="med"/>
          </a:ln>
        </p:spPr>
        <p:style>
          <a:lnRef idx="2">
            <a:schemeClr val="lt1"/>
          </a:lnRef>
          <a:fillRef idx="1">
            <a:schemeClr val="accent5"/>
          </a:fillRef>
          <a:effectRef idx="1">
            <a:schemeClr val="accent5"/>
          </a:effectRef>
          <a:fontRef idx="minor">
            <a:schemeClr val="lt1"/>
          </a:fontRef>
        </p:style>
        <p:txBody>
          <a:bodyPr anchor="ctr" anchorCtr="0"/>
          <a:p>
            <a:pPr algn="ctr"/>
            <a:r>
              <a:rPr lang="zh-CN" altLang="en-US" sz="1600" b="1">
                <a:solidFill>
                  <a:srgbClr val="FFFFFF"/>
                </a:solidFill>
                <a:latin typeface="Franklin Gothic Book" panose="020B0503020102020204" pitchFamily="2" charset="0"/>
                <a:ea typeface="华文宋体" panose="02010600040101010101" charset="-122"/>
              </a:rPr>
              <a:t>岗位职责、权限及其协调的关系</a:t>
            </a:r>
            <a:endParaRPr lang="zh-CN" altLang="en-US" sz="1600" b="1">
              <a:solidFill>
                <a:srgbClr val="FFFFFF"/>
              </a:solidFill>
              <a:latin typeface="Franklin Gothic Book" panose="020B0503020102020204" pitchFamily="2" charset="0"/>
              <a:ea typeface="华文宋体" panose="02010600040101010101" charset="-122"/>
            </a:endParaRPr>
          </a:p>
        </p:txBody>
      </p:sp>
      <p:sp>
        <p:nvSpPr>
          <p:cNvPr id="2750" name="圆角矩形 9"/>
          <p:cNvSpPr/>
          <p:nvPr>
            <p:custDataLst>
              <p:tags r:id="rId2"/>
            </p:custDataLst>
          </p:nvPr>
        </p:nvSpPr>
        <p:spPr>
          <a:xfrm>
            <a:off x="8315960" y="2490470"/>
            <a:ext cx="3874770" cy="473075"/>
          </a:xfrm>
          <a:prstGeom prst="roundRect">
            <a:avLst>
              <a:gd name="adj" fmla="val 16667"/>
            </a:avLst>
          </a:prstGeom>
          <a:ln>
            <a:headEnd type="none" w="med" len="med"/>
            <a:tailEnd type="none" w="med" len="med"/>
          </a:ln>
        </p:spPr>
        <p:style>
          <a:lnRef idx="2">
            <a:schemeClr val="lt1"/>
          </a:lnRef>
          <a:fillRef idx="1">
            <a:schemeClr val="accent5"/>
          </a:fillRef>
          <a:effectRef idx="1">
            <a:schemeClr val="accent5"/>
          </a:effectRef>
          <a:fontRef idx="minor">
            <a:schemeClr val="lt1"/>
          </a:fontRef>
        </p:style>
        <p:txBody>
          <a:bodyPr anchor="ctr" anchorCtr="0"/>
          <a:p>
            <a:pPr algn="ctr"/>
            <a:r>
              <a:rPr lang="zh-CN" altLang="en-US" sz="1600" b="1">
                <a:solidFill>
                  <a:srgbClr val="FFFFFF"/>
                </a:solidFill>
                <a:latin typeface="Franklin Gothic Book" panose="020B0503020102020204" pitchFamily="2" charset="0"/>
                <a:ea typeface="华文宋体" panose="02010600040101010101" charset="-122"/>
              </a:rPr>
              <a:t>职责、制度、程序、记录</a:t>
            </a:r>
            <a:endParaRPr lang="zh-CN" altLang="en-US" sz="1600" b="1">
              <a:solidFill>
                <a:srgbClr val="FFFFFF"/>
              </a:solidFill>
              <a:latin typeface="Franklin Gothic Book" panose="020B0503020102020204" pitchFamily="2" charset="0"/>
              <a:ea typeface="华文宋体"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936625" y="501650"/>
            <a:ext cx="3230880" cy="460375"/>
          </a:xfrm>
          <a:prstGeom prst="rect">
            <a:avLst/>
          </a:prstGeom>
          <a:noFill/>
        </p:spPr>
        <p:txBody>
          <a:bodyPr wrap="none" rtlCol="0">
            <a:spAutoFit/>
          </a:bodyPr>
          <a:p>
            <a:r>
              <a:rPr lang="zh-CN" altLang="en-US" sz="2400" b="1">
                <a:solidFill>
                  <a:schemeClr val="tx1"/>
                </a:solidFill>
              </a:rPr>
              <a:t>质量体系的建立和健全</a:t>
            </a:r>
            <a:endParaRPr lang="zh-CN" altLang="en-US" sz="2400" b="1">
              <a:solidFill>
                <a:schemeClr val="tx1"/>
              </a:solidFill>
            </a:endParaRPr>
          </a:p>
        </p:txBody>
      </p:sp>
      <p:pic>
        <p:nvPicPr>
          <p:cNvPr id="7" name="ECB019B1-382A-4266-B25C-5B523AA43C14-1" descr="wpp"/>
          <p:cNvPicPr>
            <a:picLocks noChangeAspect="1"/>
          </p:cNvPicPr>
          <p:nvPr/>
        </p:nvPicPr>
        <p:blipFill>
          <a:blip r:embed="rId1"/>
          <a:stretch>
            <a:fillRect/>
          </a:stretch>
        </p:blipFill>
        <p:spPr>
          <a:xfrm>
            <a:off x="488315" y="238760"/>
            <a:ext cx="10447655" cy="6619240"/>
          </a:xfrm>
          <a:prstGeom prst="rect">
            <a:avLst/>
          </a:prstGeom>
        </p:spPr>
      </p:pic>
      <p:sp>
        <p:nvSpPr>
          <p:cNvPr id="2" name="文本框 1"/>
          <p:cNvSpPr txBox="1"/>
          <p:nvPr/>
        </p:nvSpPr>
        <p:spPr>
          <a:xfrm>
            <a:off x="488315" y="1173480"/>
            <a:ext cx="5440680" cy="368300"/>
          </a:xfrm>
          <a:prstGeom prst="rect">
            <a:avLst/>
          </a:prstGeom>
          <a:noFill/>
        </p:spPr>
        <p:txBody>
          <a:bodyPr wrap="none" rtlCol="0" anchor="t">
            <a:spAutoFit/>
          </a:bodyPr>
          <a:p>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《办法》第二十九条在企业经营质量管理方面的要求</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78155" y="603885"/>
            <a:ext cx="9873615" cy="368300"/>
          </a:xfrm>
          <a:prstGeom prst="rect">
            <a:avLst/>
          </a:prstGeom>
          <a:noFill/>
        </p:spPr>
        <p:txBody>
          <a:bodyPr wrap="square" rtlCol="0" anchor="t">
            <a:spAutoFit/>
          </a:bodyPr>
          <a:p>
            <a:r>
              <a:rPr lang="zh-CN" altLang="en-US" b="1">
                <a:latin typeface="微软雅黑" panose="020B0503020204020204" pitchFamily="34" charset="-122"/>
                <a:ea typeface="微软雅黑" panose="020B0503020204020204" pitchFamily="34" charset="-122"/>
                <a:cs typeface="微软雅黑" panose="020B0503020204020204" pitchFamily="34" charset="-122"/>
              </a:rPr>
              <a:t>※第八条     企业应当依据本规范建立覆盖医疗器械经营全过程的质量管理制度，包括以下内容：</a:t>
            </a:r>
            <a:endParaRPr lang="zh-CN" altLang="en-US" b="1">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932" name="组合 1931"/>
          <p:cNvGrpSpPr/>
          <p:nvPr/>
        </p:nvGrpSpPr>
        <p:grpSpPr>
          <a:xfrm>
            <a:off x="477520" y="1142816"/>
            <a:ext cx="5513149" cy="3589593"/>
            <a:chOff x="693" y="1780"/>
            <a:chExt cx="9330" cy="6074"/>
          </a:xfrm>
        </p:grpSpPr>
        <p:sp>
          <p:nvSpPr>
            <p:cNvPr id="1916" name="文本框 1915"/>
            <p:cNvSpPr txBox="1"/>
            <p:nvPr>
              <p:custDataLst>
                <p:tags r:id="rId1"/>
              </p:custDataLst>
            </p:nvPr>
          </p:nvSpPr>
          <p:spPr>
            <a:xfrm>
              <a:off x="902" y="2035"/>
              <a:ext cx="4268" cy="1591"/>
            </a:xfrm>
            <a:prstGeom prst="rect">
              <a:avLst/>
            </a:prstGeom>
            <a:noFill/>
          </p:spPr>
          <p:txBody>
            <a:bodyPr wrap="square" rtlCol="0" anchor="t" anchorCtr="0">
              <a:normAutofit/>
            </a:bodyPr>
            <a:p>
              <a:pPr marL="0" lvl="0" indent="0" algn="l">
                <a:lnSpc>
                  <a:spcPct val="130000"/>
                </a:lnSpc>
                <a:spcBef>
                  <a:spcPts val="0"/>
                </a:spcBef>
                <a:spcAft>
                  <a:spcPts val="0"/>
                </a:spcAft>
                <a:buSzPct val="100000"/>
              </a:pPr>
              <a:r>
                <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rPr>
                <a:t>（一）质量管理机构或者质量管理人员的职责；</a:t>
              </a:r>
              <a:endPar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917" name="圆角矩形 1916"/>
            <p:cNvSpPr/>
            <p:nvPr>
              <p:custDataLst>
                <p:tags r:id="rId2"/>
              </p:custDataLst>
            </p:nvPr>
          </p:nvSpPr>
          <p:spPr>
            <a:xfrm>
              <a:off x="693" y="1804"/>
              <a:ext cx="9330" cy="6022"/>
            </a:xfrm>
            <a:prstGeom prst="roundRect">
              <a:avLst>
                <a:gd name="adj" fmla="val 3466"/>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endParaRPr>
            </a:p>
          </p:txBody>
        </p:sp>
        <p:sp>
          <p:nvSpPr>
            <p:cNvPr id="1918" name="圆角矩形 1917"/>
            <p:cNvSpPr/>
            <p:nvPr>
              <p:custDataLst>
                <p:tags r:id="rId3"/>
              </p:custDataLst>
            </p:nvPr>
          </p:nvSpPr>
          <p:spPr>
            <a:xfrm>
              <a:off x="1004" y="1780"/>
              <a:ext cx="392" cy="5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endParaRPr>
            </a:p>
          </p:txBody>
        </p:sp>
        <p:cxnSp>
          <p:nvCxnSpPr>
            <p:cNvPr id="1919" name="直接连接符 1918"/>
            <p:cNvCxnSpPr/>
            <p:nvPr>
              <p:custDataLst>
                <p:tags r:id="rId4"/>
              </p:custDataLst>
            </p:nvPr>
          </p:nvCxnSpPr>
          <p:spPr>
            <a:xfrm>
              <a:off x="693" y="5820"/>
              <a:ext cx="933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20" name="直接连接符 1919"/>
            <p:cNvCxnSpPr/>
            <p:nvPr>
              <p:custDataLst>
                <p:tags r:id="rId5"/>
              </p:custDataLst>
            </p:nvPr>
          </p:nvCxnSpPr>
          <p:spPr>
            <a:xfrm>
              <a:off x="693" y="3814"/>
              <a:ext cx="933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21" name="直接连接符 1920"/>
            <p:cNvCxnSpPr>
              <a:stCxn id="1917" idx="0"/>
            </p:cNvCxnSpPr>
            <p:nvPr>
              <p:custDataLst>
                <p:tags r:id="rId6"/>
              </p:custDataLst>
            </p:nvPr>
          </p:nvCxnSpPr>
          <p:spPr>
            <a:xfrm>
              <a:off x="5358" y="1804"/>
              <a:ext cx="0" cy="60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22" name="文本框 1921"/>
            <p:cNvSpPr txBox="1"/>
            <p:nvPr>
              <p:custDataLst>
                <p:tags r:id="rId7"/>
              </p:custDataLst>
            </p:nvPr>
          </p:nvSpPr>
          <p:spPr>
            <a:xfrm>
              <a:off x="694" y="3854"/>
              <a:ext cx="4664" cy="1937"/>
            </a:xfrm>
            <a:prstGeom prst="rect">
              <a:avLst/>
            </a:prstGeom>
            <a:noFill/>
          </p:spPr>
          <p:txBody>
            <a:bodyPr wrap="square" lIns="0" tIns="0" rIns="0" bIns="0" rtlCol="0" anchor="t" anchorCtr="0"/>
            <a:p>
              <a:pPr marL="0" lvl="0" indent="0" algn="l">
                <a:lnSpc>
                  <a:spcPct val="130000"/>
                </a:lnSpc>
                <a:spcBef>
                  <a:spcPts val="0"/>
                </a:spcBef>
                <a:spcAft>
                  <a:spcPts val="0"/>
                </a:spcAft>
                <a:buSzPct val="100000"/>
              </a:pPr>
              <a:r>
                <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rPr>
                <a:t>（三）采购、收货、验收的规定（包括采购记录、验收记录、随货同行单规定）；</a:t>
              </a:r>
              <a:endPar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923" name="文本框 1922"/>
            <p:cNvSpPr txBox="1"/>
            <p:nvPr>
              <p:custDataLst>
                <p:tags r:id="rId8"/>
              </p:custDataLst>
            </p:nvPr>
          </p:nvSpPr>
          <p:spPr>
            <a:xfrm>
              <a:off x="694" y="5806"/>
              <a:ext cx="4663" cy="2048"/>
            </a:xfrm>
            <a:prstGeom prst="rect">
              <a:avLst/>
            </a:prstGeom>
            <a:noFill/>
          </p:spPr>
          <p:txBody>
            <a:bodyPr wrap="square" lIns="0" tIns="0" rIns="0" bIns="0" rtlCol="0" anchor="t" anchorCtr="0">
              <a:normAutofit/>
            </a:bodyPr>
            <a:p>
              <a:pPr marL="0" lvl="0" indent="0" algn="l">
                <a:lnSpc>
                  <a:spcPct val="130000"/>
                </a:lnSpc>
                <a:spcBef>
                  <a:spcPts val="0"/>
                </a:spcBef>
                <a:spcAft>
                  <a:spcPts val="0"/>
                </a:spcAft>
                <a:buSzPct val="100000"/>
              </a:pPr>
              <a:r>
                <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rPr>
                <a:t>（五）库房贮存、出入库管理的规定（包括温度记录、入库记录、出库记录规定）；</a:t>
              </a:r>
              <a:endPar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924" name="文本框 1923"/>
            <p:cNvSpPr txBox="1"/>
            <p:nvPr>
              <p:custDataLst>
                <p:tags r:id="rId9"/>
              </p:custDataLst>
            </p:nvPr>
          </p:nvSpPr>
          <p:spPr>
            <a:xfrm>
              <a:off x="5535" y="2035"/>
              <a:ext cx="4268" cy="1591"/>
            </a:xfrm>
            <a:prstGeom prst="rect">
              <a:avLst/>
            </a:prstGeom>
            <a:noFill/>
          </p:spPr>
          <p:txBody>
            <a:bodyPr wrap="square" rtlCol="0" anchor="t" anchorCtr="0">
              <a:normAutofit/>
            </a:bodyPr>
            <a:p>
              <a:pPr marL="0" lvl="0" indent="0" algn="l">
                <a:lnSpc>
                  <a:spcPct val="130000"/>
                </a:lnSpc>
                <a:spcBef>
                  <a:spcPts val="0"/>
                </a:spcBef>
                <a:spcAft>
                  <a:spcPts val="0"/>
                </a:spcAft>
                <a:buSzPct val="100000"/>
              </a:pPr>
              <a:r>
                <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rPr>
                <a:t>（二）质量管理的规定；</a:t>
              </a:r>
              <a:endPar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925" name="文本框 1924"/>
            <p:cNvSpPr txBox="1"/>
            <p:nvPr>
              <p:custDataLst>
                <p:tags r:id="rId10"/>
              </p:custDataLst>
            </p:nvPr>
          </p:nvSpPr>
          <p:spPr>
            <a:xfrm>
              <a:off x="5535" y="4036"/>
              <a:ext cx="4268" cy="1591"/>
            </a:xfrm>
            <a:prstGeom prst="rect">
              <a:avLst/>
            </a:prstGeom>
            <a:noFill/>
          </p:spPr>
          <p:txBody>
            <a:bodyPr wrap="square" rtlCol="0" anchor="t" anchorCtr="0">
              <a:normAutofit/>
            </a:bodyPr>
            <a:p>
              <a:pPr marL="0" lvl="0" indent="0" algn="l">
                <a:lnSpc>
                  <a:spcPct val="130000"/>
                </a:lnSpc>
                <a:spcBef>
                  <a:spcPts val="0"/>
                </a:spcBef>
                <a:spcAft>
                  <a:spcPts val="0"/>
                </a:spcAft>
                <a:buSzPct val="100000"/>
              </a:pPr>
              <a:r>
                <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rPr>
                <a:t>（四）供货者资格审核的规定；</a:t>
              </a:r>
              <a:endPar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926" name="文本框 1925"/>
            <p:cNvSpPr txBox="1"/>
            <p:nvPr>
              <p:custDataLst>
                <p:tags r:id="rId11"/>
              </p:custDataLst>
            </p:nvPr>
          </p:nvSpPr>
          <p:spPr>
            <a:xfrm>
              <a:off x="5535" y="6037"/>
              <a:ext cx="4268" cy="1591"/>
            </a:xfrm>
            <a:prstGeom prst="rect">
              <a:avLst/>
            </a:prstGeom>
            <a:noFill/>
          </p:spPr>
          <p:txBody>
            <a:bodyPr wrap="square" rtlCol="0" anchor="t" anchorCtr="0">
              <a:normAutofit lnSpcReduction="20000"/>
            </a:bodyPr>
            <a:p>
              <a:pPr marL="0" lvl="0" indent="0" algn="l">
                <a:lnSpc>
                  <a:spcPct val="130000"/>
                </a:lnSpc>
                <a:spcBef>
                  <a:spcPts val="0"/>
                </a:spcBef>
                <a:spcAft>
                  <a:spcPts val="0"/>
                </a:spcAft>
                <a:buSzPct val="100000"/>
              </a:pPr>
              <a:r>
                <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rPr>
                <a:t>（六）销售和售后服务的规定（包括销售记录规定）；</a:t>
              </a:r>
              <a:endPar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927" name="圆角矩形 1926"/>
            <p:cNvSpPr/>
            <p:nvPr>
              <p:custDataLst>
                <p:tags r:id="rId12"/>
              </p:custDataLst>
            </p:nvPr>
          </p:nvSpPr>
          <p:spPr>
            <a:xfrm>
              <a:off x="1004" y="3788"/>
              <a:ext cx="392" cy="5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endParaRPr>
            </a:p>
          </p:txBody>
        </p:sp>
        <p:sp>
          <p:nvSpPr>
            <p:cNvPr id="1928" name="圆角矩形 1927"/>
            <p:cNvSpPr/>
            <p:nvPr>
              <p:custDataLst>
                <p:tags r:id="rId13"/>
              </p:custDataLst>
            </p:nvPr>
          </p:nvSpPr>
          <p:spPr>
            <a:xfrm>
              <a:off x="1004" y="5791"/>
              <a:ext cx="392" cy="55"/>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endParaRPr>
            </a:p>
          </p:txBody>
        </p:sp>
        <p:sp>
          <p:nvSpPr>
            <p:cNvPr id="1929" name="圆角矩形 1928"/>
            <p:cNvSpPr/>
            <p:nvPr>
              <p:custDataLst>
                <p:tags r:id="rId14"/>
              </p:custDataLst>
            </p:nvPr>
          </p:nvSpPr>
          <p:spPr>
            <a:xfrm>
              <a:off x="5618" y="1780"/>
              <a:ext cx="392" cy="5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endParaRPr>
            </a:p>
          </p:txBody>
        </p:sp>
        <p:sp>
          <p:nvSpPr>
            <p:cNvPr id="1930" name="圆角矩形 1929"/>
            <p:cNvSpPr/>
            <p:nvPr>
              <p:custDataLst>
                <p:tags r:id="rId15"/>
              </p:custDataLst>
            </p:nvPr>
          </p:nvSpPr>
          <p:spPr>
            <a:xfrm>
              <a:off x="5618" y="3788"/>
              <a:ext cx="392" cy="55"/>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endParaRPr>
            </a:p>
          </p:txBody>
        </p:sp>
        <p:sp>
          <p:nvSpPr>
            <p:cNvPr id="1931" name="圆角矩形 1930"/>
            <p:cNvSpPr/>
            <p:nvPr>
              <p:custDataLst>
                <p:tags r:id="rId16"/>
              </p:custDataLst>
            </p:nvPr>
          </p:nvSpPr>
          <p:spPr>
            <a:xfrm>
              <a:off x="5618" y="5791"/>
              <a:ext cx="392" cy="55"/>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endParaRPr>
            </a:p>
          </p:txBody>
        </p:sp>
      </p:grpSp>
      <p:grpSp>
        <p:nvGrpSpPr>
          <p:cNvPr id="1933" name="组合 1932"/>
          <p:cNvGrpSpPr/>
          <p:nvPr/>
        </p:nvGrpSpPr>
        <p:grpSpPr>
          <a:xfrm>
            <a:off x="6102985" y="1147445"/>
            <a:ext cx="5524500" cy="3585167"/>
            <a:chOff x="693" y="1780"/>
            <a:chExt cx="9330" cy="6055"/>
          </a:xfrm>
        </p:grpSpPr>
        <p:sp>
          <p:nvSpPr>
            <p:cNvPr id="1934" name="文本框 1933"/>
            <p:cNvSpPr txBox="1"/>
            <p:nvPr>
              <p:custDataLst>
                <p:tags r:id="rId17"/>
              </p:custDataLst>
            </p:nvPr>
          </p:nvSpPr>
          <p:spPr>
            <a:xfrm>
              <a:off x="902" y="2035"/>
              <a:ext cx="4268" cy="1591"/>
            </a:xfrm>
            <a:prstGeom prst="rect">
              <a:avLst/>
            </a:prstGeom>
            <a:noFill/>
          </p:spPr>
          <p:txBody>
            <a:bodyPr wrap="square" rtlCol="0" anchor="t" anchorCtr="0">
              <a:normAutofit/>
            </a:bodyPr>
            <a:p>
              <a:pPr marL="0" lvl="0" indent="0" algn="l">
                <a:lnSpc>
                  <a:spcPct val="130000"/>
                </a:lnSpc>
                <a:spcBef>
                  <a:spcPts val="0"/>
                </a:spcBef>
                <a:spcAft>
                  <a:spcPts val="0"/>
                </a:spcAft>
                <a:buSzPct val="100000"/>
              </a:pPr>
              <a:r>
                <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rPr>
                <a:t>（七）不合格医疗器械管理的规定；</a:t>
              </a:r>
              <a:endPar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935" name="圆角矩形 1934"/>
            <p:cNvSpPr/>
            <p:nvPr>
              <p:custDataLst>
                <p:tags r:id="rId18"/>
              </p:custDataLst>
            </p:nvPr>
          </p:nvSpPr>
          <p:spPr>
            <a:xfrm>
              <a:off x="693" y="1804"/>
              <a:ext cx="9330" cy="6022"/>
            </a:xfrm>
            <a:prstGeom prst="roundRect">
              <a:avLst>
                <a:gd name="adj" fmla="val 3466"/>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endParaRPr>
            </a:p>
          </p:txBody>
        </p:sp>
        <p:sp>
          <p:nvSpPr>
            <p:cNvPr id="1936" name="圆角矩形 1935"/>
            <p:cNvSpPr/>
            <p:nvPr>
              <p:custDataLst>
                <p:tags r:id="rId19"/>
              </p:custDataLst>
            </p:nvPr>
          </p:nvSpPr>
          <p:spPr>
            <a:xfrm>
              <a:off x="1004" y="1780"/>
              <a:ext cx="392" cy="5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endParaRPr>
            </a:p>
          </p:txBody>
        </p:sp>
        <p:cxnSp>
          <p:nvCxnSpPr>
            <p:cNvPr id="1937" name="直接连接符 1936"/>
            <p:cNvCxnSpPr/>
            <p:nvPr>
              <p:custDataLst>
                <p:tags r:id="rId20"/>
              </p:custDataLst>
            </p:nvPr>
          </p:nvCxnSpPr>
          <p:spPr>
            <a:xfrm>
              <a:off x="693" y="5820"/>
              <a:ext cx="933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38" name="直接连接符 1937"/>
            <p:cNvCxnSpPr/>
            <p:nvPr>
              <p:custDataLst>
                <p:tags r:id="rId21"/>
              </p:custDataLst>
            </p:nvPr>
          </p:nvCxnSpPr>
          <p:spPr>
            <a:xfrm>
              <a:off x="693" y="3814"/>
              <a:ext cx="933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39" name="直接连接符 1938"/>
            <p:cNvCxnSpPr>
              <a:stCxn id="1935" idx="0"/>
            </p:cNvCxnSpPr>
            <p:nvPr>
              <p:custDataLst>
                <p:tags r:id="rId22"/>
              </p:custDataLst>
            </p:nvPr>
          </p:nvCxnSpPr>
          <p:spPr>
            <a:xfrm>
              <a:off x="5358" y="1804"/>
              <a:ext cx="0" cy="60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40" name="文本框 1939"/>
            <p:cNvSpPr txBox="1"/>
            <p:nvPr>
              <p:custDataLst>
                <p:tags r:id="rId23"/>
              </p:custDataLst>
            </p:nvPr>
          </p:nvSpPr>
          <p:spPr>
            <a:xfrm>
              <a:off x="693" y="3841"/>
              <a:ext cx="4666" cy="1936"/>
            </a:xfrm>
            <a:prstGeom prst="rect">
              <a:avLst/>
            </a:prstGeom>
            <a:noFill/>
          </p:spPr>
          <p:txBody>
            <a:bodyPr wrap="square" rtlCol="0" anchor="t" anchorCtr="0">
              <a:normAutofit/>
            </a:bodyPr>
            <a:p>
              <a:pPr marL="0" lvl="0" indent="0" algn="l">
                <a:lnSpc>
                  <a:spcPct val="130000"/>
                </a:lnSpc>
                <a:spcBef>
                  <a:spcPts val="0"/>
                </a:spcBef>
                <a:spcAft>
                  <a:spcPts val="0"/>
                </a:spcAft>
                <a:buSzPct val="100000"/>
              </a:pPr>
              <a:r>
                <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rPr>
                <a:t>（九）医疗器械不良事件监测和报告规定（包括停止经营和通知记录规定）；</a:t>
              </a:r>
              <a:endPar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941" name="文本框 1940"/>
            <p:cNvSpPr txBox="1"/>
            <p:nvPr>
              <p:custDataLst>
                <p:tags r:id="rId24"/>
              </p:custDataLst>
            </p:nvPr>
          </p:nvSpPr>
          <p:spPr>
            <a:xfrm>
              <a:off x="902" y="5846"/>
              <a:ext cx="4457" cy="1960"/>
            </a:xfrm>
            <a:prstGeom prst="rect">
              <a:avLst/>
            </a:prstGeom>
            <a:noFill/>
          </p:spPr>
          <p:txBody>
            <a:bodyPr wrap="square" lIns="0" tIns="0" rIns="0" bIns="0" rtlCol="0" anchor="t" anchorCtr="0"/>
            <a:p>
              <a:pPr marL="0" lvl="0" indent="0" algn="l">
                <a:lnSpc>
                  <a:spcPct val="120000"/>
                </a:lnSpc>
                <a:spcBef>
                  <a:spcPts val="0"/>
                </a:spcBef>
                <a:spcAft>
                  <a:spcPts val="0"/>
                </a:spcAft>
                <a:buSzPct val="100000"/>
              </a:pPr>
              <a:r>
                <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rPr>
                <a:t>（十一）设施设备维护及验证和校准的规定（包括基础设施及相关设备记录和档案规定）；</a:t>
              </a:r>
              <a:endPar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942" name="文本框 1941"/>
            <p:cNvSpPr txBox="1"/>
            <p:nvPr>
              <p:custDataLst>
                <p:tags r:id="rId25"/>
              </p:custDataLst>
            </p:nvPr>
          </p:nvSpPr>
          <p:spPr>
            <a:xfrm>
              <a:off x="5535" y="2035"/>
              <a:ext cx="4268" cy="1591"/>
            </a:xfrm>
            <a:prstGeom prst="rect">
              <a:avLst/>
            </a:prstGeom>
            <a:noFill/>
          </p:spPr>
          <p:txBody>
            <a:bodyPr wrap="square" rtlCol="0" anchor="t" anchorCtr="0">
              <a:normAutofit/>
            </a:bodyPr>
            <a:p>
              <a:pPr marL="0" lvl="0" indent="0" algn="l">
                <a:lnSpc>
                  <a:spcPct val="130000"/>
                </a:lnSpc>
                <a:spcBef>
                  <a:spcPts val="0"/>
                </a:spcBef>
                <a:spcAft>
                  <a:spcPts val="0"/>
                </a:spcAft>
                <a:buSzPct val="100000"/>
              </a:pPr>
              <a:r>
                <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rPr>
                <a:t>（八）医疗器械退、换货的规定；</a:t>
              </a:r>
              <a:endPar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943" name="文本框 1942"/>
            <p:cNvSpPr txBox="1"/>
            <p:nvPr>
              <p:custDataLst>
                <p:tags r:id="rId26"/>
              </p:custDataLst>
            </p:nvPr>
          </p:nvSpPr>
          <p:spPr>
            <a:xfrm>
              <a:off x="5535" y="4036"/>
              <a:ext cx="4268" cy="1591"/>
            </a:xfrm>
            <a:prstGeom prst="rect">
              <a:avLst/>
            </a:prstGeom>
            <a:noFill/>
          </p:spPr>
          <p:txBody>
            <a:bodyPr wrap="square" rtlCol="0" anchor="t" anchorCtr="0">
              <a:normAutofit lnSpcReduction="20000"/>
            </a:bodyPr>
            <a:p>
              <a:pPr marL="0" lvl="0" indent="0" algn="l">
                <a:lnSpc>
                  <a:spcPct val="130000"/>
                </a:lnSpc>
                <a:spcBef>
                  <a:spcPts val="0"/>
                </a:spcBef>
                <a:spcAft>
                  <a:spcPts val="0"/>
                </a:spcAft>
                <a:buSzPct val="100000"/>
              </a:pPr>
              <a:r>
                <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rPr>
                <a:t>（十）医疗器械召回规定（包括医疗器械召回记录规定）；</a:t>
              </a:r>
              <a:endPar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944" name="文本框 1943"/>
            <p:cNvSpPr txBox="1"/>
            <p:nvPr>
              <p:custDataLst>
                <p:tags r:id="rId27"/>
              </p:custDataLst>
            </p:nvPr>
          </p:nvSpPr>
          <p:spPr>
            <a:xfrm>
              <a:off x="5535" y="6037"/>
              <a:ext cx="4268" cy="1591"/>
            </a:xfrm>
            <a:prstGeom prst="rect">
              <a:avLst/>
            </a:prstGeom>
            <a:noFill/>
          </p:spPr>
          <p:txBody>
            <a:bodyPr wrap="square" rtlCol="0" anchor="t" anchorCtr="0">
              <a:normAutofit lnSpcReduction="20000"/>
            </a:bodyPr>
            <a:p>
              <a:pPr marL="0" lvl="0" indent="0" algn="l">
                <a:lnSpc>
                  <a:spcPct val="130000"/>
                </a:lnSpc>
                <a:spcBef>
                  <a:spcPts val="0"/>
                </a:spcBef>
                <a:spcAft>
                  <a:spcPts val="0"/>
                </a:spcAft>
                <a:buSzPct val="100000"/>
              </a:pPr>
              <a:r>
                <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rPr>
                <a:t>（十二）卫生和人员健康状况的规定（包括员工健康档案规定）；</a:t>
              </a:r>
              <a:endPar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945" name="圆角矩形 1944"/>
            <p:cNvSpPr/>
            <p:nvPr>
              <p:custDataLst>
                <p:tags r:id="rId28"/>
              </p:custDataLst>
            </p:nvPr>
          </p:nvSpPr>
          <p:spPr>
            <a:xfrm>
              <a:off x="1004" y="3788"/>
              <a:ext cx="392" cy="5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endParaRPr>
            </a:p>
          </p:txBody>
        </p:sp>
        <p:sp>
          <p:nvSpPr>
            <p:cNvPr id="1946" name="圆角矩形 1945"/>
            <p:cNvSpPr/>
            <p:nvPr>
              <p:custDataLst>
                <p:tags r:id="rId29"/>
              </p:custDataLst>
            </p:nvPr>
          </p:nvSpPr>
          <p:spPr>
            <a:xfrm>
              <a:off x="1004" y="5791"/>
              <a:ext cx="392" cy="55"/>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endParaRPr>
            </a:p>
          </p:txBody>
        </p:sp>
        <p:sp>
          <p:nvSpPr>
            <p:cNvPr id="1947" name="圆角矩形 1946"/>
            <p:cNvSpPr/>
            <p:nvPr>
              <p:custDataLst>
                <p:tags r:id="rId30"/>
              </p:custDataLst>
            </p:nvPr>
          </p:nvSpPr>
          <p:spPr>
            <a:xfrm>
              <a:off x="5618" y="1780"/>
              <a:ext cx="392" cy="5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endParaRPr>
            </a:p>
          </p:txBody>
        </p:sp>
        <p:sp>
          <p:nvSpPr>
            <p:cNvPr id="1948" name="圆角矩形 1947"/>
            <p:cNvSpPr/>
            <p:nvPr>
              <p:custDataLst>
                <p:tags r:id="rId31"/>
              </p:custDataLst>
            </p:nvPr>
          </p:nvSpPr>
          <p:spPr>
            <a:xfrm>
              <a:off x="5618" y="3788"/>
              <a:ext cx="392" cy="55"/>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endParaRPr>
            </a:p>
          </p:txBody>
        </p:sp>
        <p:sp>
          <p:nvSpPr>
            <p:cNvPr id="1949" name="圆角矩形 1948"/>
            <p:cNvSpPr/>
            <p:nvPr>
              <p:custDataLst>
                <p:tags r:id="rId32"/>
              </p:custDataLst>
            </p:nvPr>
          </p:nvSpPr>
          <p:spPr>
            <a:xfrm>
              <a:off x="5618" y="5791"/>
              <a:ext cx="392" cy="55"/>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endParaRPr>
            </a:p>
          </p:txBody>
        </p:sp>
      </p:grpSp>
      <p:grpSp>
        <p:nvGrpSpPr>
          <p:cNvPr id="1950" name="组合 1949"/>
          <p:cNvGrpSpPr/>
          <p:nvPr/>
        </p:nvGrpSpPr>
        <p:grpSpPr>
          <a:xfrm>
            <a:off x="493395" y="4903470"/>
            <a:ext cx="11133683" cy="1262980"/>
            <a:chOff x="1009" y="4010"/>
            <a:chExt cx="12737" cy="1999"/>
          </a:xfrm>
        </p:grpSpPr>
        <p:sp>
          <p:nvSpPr>
            <p:cNvPr id="1951" name="文本框 1950"/>
            <p:cNvSpPr txBox="1"/>
            <p:nvPr>
              <p:custDataLst>
                <p:tags r:id="rId33"/>
              </p:custDataLst>
            </p:nvPr>
          </p:nvSpPr>
          <p:spPr>
            <a:xfrm>
              <a:off x="1024" y="4285"/>
              <a:ext cx="3284" cy="1712"/>
            </a:xfrm>
            <a:prstGeom prst="rect">
              <a:avLst/>
            </a:prstGeom>
            <a:noFill/>
          </p:spPr>
          <p:txBody>
            <a:bodyPr wrap="square" rtlCol="0" anchor="t" anchorCtr="0">
              <a:normAutofit/>
            </a:bodyPr>
            <a:p>
              <a:pPr marL="0" indent="0" algn="l">
                <a:lnSpc>
                  <a:spcPct val="130000"/>
                </a:lnSpc>
                <a:spcBef>
                  <a:spcPts val="0"/>
                </a:spcBef>
                <a:spcAft>
                  <a:spcPts val="0"/>
                </a:spcAft>
                <a:buSzPct val="100000"/>
              </a:pPr>
              <a:r>
                <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rPr>
                <a:t>（十三）质量管理培训及考核的规定（包括培训记录）；</a:t>
              </a:r>
              <a:endPar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952" name="圆角矩形 1951"/>
            <p:cNvSpPr/>
            <p:nvPr>
              <p:custDataLst>
                <p:tags r:id="rId34"/>
              </p:custDataLst>
            </p:nvPr>
          </p:nvSpPr>
          <p:spPr>
            <a:xfrm>
              <a:off x="1009" y="4036"/>
              <a:ext cx="12737" cy="1962"/>
            </a:xfrm>
            <a:prstGeom prst="roundRect">
              <a:avLst>
                <a:gd name="adj" fmla="val 3466"/>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endParaRPr>
            </a:p>
          </p:txBody>
        </p:sp>
        <p:sp>
          <p:nvSpPr>
            <p:cNvPr id="1953" name="圆角矩形 1952"/>
            <p:cNvSpPr/>
            <p:nvPr>
              <p:custDataLst>
                <p:tags r:id="rId35"/>
              </p:custDataLst>
            </p:nvPr>
          </p:nvSpPr>
          <p:spPr>
            <a:xfrm>
              <a:off x="2694" y="4010"/>
              <a:ext cx="422" cy="5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endParaRPr>
            </a:p>
          </p:txBody>
        </p:sp>
        <p:cxnSp>
          <p:nvCxnSpPr>
            <p:cNvPr id="1954" name="直接连接符 1953"/>
            <p:cNvCxnSpPr/>
            <p:nvPr>
              <p:custDataLst>
                <p:tags r:id="rId36"/>
              </p:custDataLst>
            </p:nvPr>
          </p:nvCxnSpPr>
          <p:spPr>
            <a:xfrm flipH="1">
              <a:off x="4401" y="4065"/>
              <a:ext cx="18" cy="19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55" name="文本框 1954"/>
            <p:cNvSpPr txBox="1"/>
            <p:nvPr>
              <p:custDataLst>
                <p:tags r:id="rId37"/>
              </p:custDataLst>
            </p:nvPr>
          </p:nvSpPr>
          <p:spPr>
            <a:xfrm>
              <a:off x="4465" y="4095"/>
              <a:ext cx="4829" cy="1713"/>
            </a:xfrm>
            <a:prstGeom prst="rect">
              <a:avLst/>
            </a:prstGeom>
            <a:noFill/>
          </p:spPr>
          <p:txBody>
            <a:bodyPr wrap="square" rtlCol="0" anchor="t" anchorCtr="0">
              <a:noAutofit/>
            </a:bodyPr>
            <a:p>
              <a:pPr marL="0" indent="0" algn="l">
                <a:lnSpc>
                  <a:spcPct val="130000"/>
                </a:lnSpc>
                <a:spcBef>
                  <a:spcPts val="0"/>
                </a:spcBef>
                <a:spcAft>
                  <a:spcPts val="0"/>
                </a:spcAft>
                <a:buSzPct val="100000"/>
              </a:pPr>
              <a:r>
                <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rPr>
                <a:t>（十四）医疗器械质量投诉、事故调查和处理报告的规定（包括质量投诉、事故调查和处理报告相应的记录及档案等）；</a:t>
              </a:r>
              <a:endParaRPr lang="zh-CN" altLang="en-US" sz="1600" spc="15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956" name="圆角矩形 1955"/>
            <p:cNvSpPr/>
            <p:nvPr>
              <p:custDataLst>
                <p:tags r:id="rId38"/>
              </p:custDataLst>
            </p:nvPr>
          </p:nvSpPr>
          <p:spPr>
            <a:xfrm>
              <a:off x="7657" y="4010"/>
              <a:ext cx="422" cy="5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endParaRPr>
            </a:p>
          </p:txBody>
        </p:sp>
      </p:grpSp>
      <p:sp>
        <p:nvSpPr>
          <p:cNvPr id="3" name="文本框 2"/>
          <p:cNvSpPr txBox="1"/>
          <p:nvPr/>
        </p:nvSpPr>
        <p:spPr>
          <a:xfrm>
            <a:off x="130810" y="22225"/>
            <a:ext cx="6096000" cy="398780"/>
          </a:xfrm>
          <a:prstGeom prst="rect">
            <a:avLst/>
          </a:prstGeom>
          <a:noFill/>
        </p:spPr>
        <p:txBody>
          <a:bodyPr wrap="square" rtlCol="0" anchor="t">
            <a:spAutoFit/>
          </a:bodyPr>
          <a:p>
            <a:r>
              <a:rPr lang="zh-CN" altLang="en-US" sz="2000" b="1">
                <a:solidFill>
                  <a:srgbClr val="FF0000"/>
                </a:solidFill>
                <a:ea typeface="华文宋体" panose="02010600040101010101" charset="-122"/>
                <a:sym typeface="+mn-ea"/>
              </a:rPr>
              <a:t>质量管理体系文件</a:t>
            </a:r>
            <a:endParaRPr lang="zh-CN" altLang="en-US" sz="2000" b="1">
              <a:solidFill>
                <a:srgbClr val="FF0000"/>
              </a:solidFill>
              <a:ea typeface="华文宋体" panose="02010600040101010101" charset="-122"/>
              <a:sym typeface="+mn-ea"/>
            </a:endParaRPr>
          </a:p>
        </p:txBody>
      </p:sp>
      <p:cxnSp>
        <p:nvCxnSpPr>
          <p:cNvPr id="4" name="直接连接符 3"/>
          <p:cNvCxnSpPr/>
          <p:nvPr>
            <p:custDataLst>
              <p:tags r:id="rId39"/>
            </p:custDataLst>
          </p:nvPr>
        </p:nvCxnSpPr>
        <p:spPr>
          <a:xfrm flipH="1">
            <a:off x="7743368" y="4938219"/>
            <a:ext cx="15734" cy="12282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custDataLst>
              <p:tags r:id="rId40"/>
            </p:custDataLst>
          </p:nvPr>
        </p:nvSpPr>
        <p:spPr>
          <a:xfrm>
            <a:off x="7960995" y="4916805"/>
            <a:ext cx="3435350" cy="1081405"/>
          </a:xfrm>
          <a:prstGeom prst="rect">
            <a:avLst/>
          </a:prstGeom>
          <a:noFill/>
        </p:spPr>
        <p:txBody>
          <a:bodyPr wrap="square" rtlCol="0" anchor="t" anchorCtr="0">
            <a:noAutofit/>
          </a:bodyPr>
          <a:p>
            <a:pPr marL="0" indent="0" algn="l">
              <a:lnSpc>
                <a:spcPct val="100000"/>
              </a:lnSpc>
              <a:spcBef>
                <a:spcPts val="0"/>
              </a:spcBef>
              <a:spcAft>
                <a:spcPts val="0"/>
              </a:spcAft>
              <a:buSzPct val="100000"/>
            </a:pPr>
            <a:r>
              <a:rPr lang="zh-CN" altLang="en-US" sz="1500" b="1" spc="150">
                <a:solidFill>
                  <a:srgbClr val="FF0000"/>
                </a:solidFill>
                <a:latin typeface="微软雅黑" panose="020B0503020204020204" pitchFamily="34" charset="-122"/>
                <a:ea typeface="微软雅黑" panose="020B0503020204020204" pitchFamily="34" charset="-122"/>
                <a:sym typeface="+mn-ea"/>
              </a:rPr>
              <a:t>《办法》第三十条</a:t>
            </a:r>
            <a:r>
              <a:rPr lang="en-US" altLang="zh-CN" sz="1500" b="1" spc="150">
                <a:solidFill>
                  <a:srgbClr val="FF0000"/>
                </a:solidFill>
                <a:latin typeface="微软雅黑" panose="020B0503020204020204" pitchFamily="34" charset="-122"/>
                <a:ea typeface="微软雅黑" panose="020B0503020204020204" pitchFamily="34" charset="-122"/>
                <a:sym typeface="+mn-ea"/>
              </a:rPr>
              <a:t>   </a:t>
            </a:r>
            <a:r>
              <a:rPr lang="zh-CN" altLang="en-US" sz="1500" b="1" spc="150">
                <a:solidFill>
                  <a:srgbClr val="FF0000"/>
                </a:solidFill>
                <a:latin typeface="微软雅黑" panose="020B0503020204020204" pitchFamily="34" charset="-122"/>
                <a:ea typeface="微软雅黑" panose="020B0503020204020204" pitchFamily="34" charset="-122"/>
                <a:sym typeface="+mn-ea"/>
              </a:rPr>
              <a:t>医疗器械经营企业应当建立并实施产品追溯制度，保证产品可追溯。</a:t>
            </a:r>
            <a:endParaRPr lang="zh-CN" altLang="en-US" sz="1500" b="1" spc="150">
              <a:solidFill>
                <a:srgbClr val="FF0000"/>
              </a:solidFill>
              <a:latin typeface="微软雅黑" panose="020B0503020204020204" pitchFamily="34" charset="-122"/>
              <a:ea typeface="微软雅黑" panose="020B0503020204020204" pitchFamily="34" charset="-122"/>
              <a:sym typeface="+mn-ea"/>
            </a:endParaRPr>
          </a:p>
          <a:p>
            <a:pPr marL="0" indent="0" algn="l">
              <a:lnSpc>
                <a:spcPct val="100000"/>
              </a:lnSpc>
              <a:spcBef>
                <a:spcPts val="0"/>
              </a:spcBef>
              <a:spcAft>
                <a:spcPts val="0"/>
              </a:spcAft>
              <a:buSzPct val="100000"/>
            </a:pPr>
            <a:r>
              <a:rPr lang="zh-CN" altLang="en-US" sz="1500" b="1" spc="150">
                <a:solidFill>
                  <a:srgbClr val="FF0000"/>
                </a:solidFill>
                <a:latin typeface="微软雅黑" panose="020B0503020204020204" pitchFamily="34" charset="-122"/>
                <a:ea typeface="微软雅黑" panose="020B0503020204020204" pitchFamily="34" charset="-122"/>
                <a:sym typeface="+mn-ea"/>
              </a:rPr>
              <a:t>第四十四条　医疗器械经营企业应当建立质量管理自查制度。</a:t>
            </a:r>
            <a:endParaRPr lang="zh-CN" altLang="en-US" sz="1500" b="1" spc="150">
              <a:solidFill>
                <a:srgbClr val="FF0000"/>
              </a:solidFill>
              <a:latin typeface="微软雅黑" panose="020B0503020204020204" pitchFamily="34" charset="-122"/>
              <a:ea typeface="微软雅黑" panose="020B0503020204020204" pitchFamily="34" charset="-122"/>
              <a:sym typeface="+mn-ea"/>
            </a:endParaRPr>
          </a:p>
        </p:txBody>
      </p:sp>
    </p:spTree>
    <p:custDataLst>
      <p:tags r:id="rId41"/>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圆角矩形 3"/>
          <p:cNvSpPr/>
          <p:nvPr/>
        </p:nvSpPr>
        <p:spPr>
          <a:xfrm>
            <a:off x="2115820" y="1713865"/>
            <a:ext cx="7019290" cy="5114925"/>
          </a:xfrm>
          <a:prstGeom prst="roundRect">
            <a:avLst/>
          </a:prstGeom>
          <a:solidFill>
            <a:schemeClr val="accent5">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0" name="文本框 99"/>
          <p:cNvSpPr txBox="1"/>
          <p:nvPr/>
        </p:nvSpPr>
        <p:spPr>
          <a:xfrm>
            <a:off x="1541145" y="1478280"/>
            <a:ext cx="7219950" cy="5354320"/>
          </a:xfrm>
          <a:prstGeom prst="rect">
            <a:avLst/>
          </a:prstGeom>
          <a:noFill/>
          <a:ln w="9525">
            <a:noFill/>
          </a:ln>
        </p:spPr>
        <p:txBody>
          <a:bodyPr wrap="square">
            <a:spAutoFit/>
          </a:bodyPr>
          <a:p>
            <a:pPr marL="360045" indent="720090" fontAlgn="auto"/>
            <a:endParaRPr lang="zh-CN" b="0">
              <a:solidFill>
                <a:srgbClr val="000000"/>
              </a:solidFill>
              <a:cs typeface="仿宋_GB2312" charset="0"/>
            </a:endParaRPr>
          </a:p>
          <a:p>
            <a:pPr marL="360045" indent="720090" fontAlgn="auto"/>
            <a:r>
              <a:rPr lang="zh-CN" b="0">
                <a:solidFill>
                  <a:srgbClr val="FF0000"/>
                </a:solidFill>
                <a:cs typeface="仿宋_GB2312" charset="0"/>
              </a:rPr>
              <a:t>（一）质量文件审核批准管理制度；</a:t>
            </a:r>
            <a:endParaRPr lang="zh-CN" b="0">
              <a:solidFill>
                <a:srgbClr val="FF0000"/>
              </a:solidFill>
              <a:cs typeface="仿宋_GB2312" charset="0"/>
            </a:endParaRPr>
          </a:p>
          <a:p>
            <a:pPr marL="360045" indent="720090" fontAlgn="auto"/>
            <a:r>
              <a:rPr lang="zh-CN" b="0">
                <a:solidFill>
                  <a:srgbClr val="000000"/>
                </a:solidFill>
                <a:cs typeface="仿宋_GB2312" charset="0"/>
              </a:rPr>
              <a:t>（</a:t>
            </a:r>
            <a:r>
              <a:rPr lang="zh-CN" b="0">
                <a:solidFill>
                  <a:srgbClr val="FF0000"/>
                </a:solidFill>
                <a:cs typeface="仿宋_GB2312" charset="0"/>
              </a:rPr>
              <a:t>二）委托方企业资质审核与产品资质核准管理制度；</a:t>
            </a:r>
            <a:endParaRPr lang="zh-CN" b="0">
              <a:solidFill>
                <a:srgbClr val="FF0000"/>
              </a:solidFill>
              <a:cs typeface="仿宋_GB2312" charset="0"/>
            </a:endParaRPr>
          </a:p>
          <a:p>
            <a:pPr marL="360045" indent="720090" fontAlgn="auto"/>
            <a:r>
              <a:rPr lang="zh-CN" b="0">
                <a:solidFill>
                  <a:srgbClr val="000000"/>
                </a:solidFill>
                <a:cs typeface="仿宋_GB2312" charset="0"/>
              </a:rPr>
              <a:t>（三）医疗器械收货、验收管理制度；</a:t>
            </a:r>
            <a:endParaRPr lang="zh-CN" b="0">
              <a:solidFill>
                <a:srgbClr val="000000"/>
              </a:solidFill>
              <a:cs typeface="仿宋_GB2312" charset="0"/>
            </a:endParaRPr>
          </a:p>
          <a:p>
            <a:pPr marL="360045" indent="720090" fontAlgn="auto"/>
            <a:r>
              <a:rPr lang="en-US" altLang="zh-CN" b="0">
                <a:solidFill>
                  <a:srgbClr val="000000"/>
                </a:solidFill>
                <a:cs typeface="仿宋_GB2312" charset="0"/>
              </a:rPr>
              <a:t>           </a:t>
            </a:r>
            <a:r>
              <a:rPr lang="zh-CN" b="0">
                <a:solidFill>
                  <a:srgbClr val="000000"/>
                </a:solidFill>
                <a:cs typeface="仿宋_GB2312" charset="0"/>
              </a:rPr>
              <a:t>（四）医疗器械出入库管理制度；</a:t>
            </a:r>
            <a:endParaRPr lang="zh-CN" b="0">
              <a:solidFill>
                <a:srgbClr val="000000"/>
              </a:solidFill>
              <a:cs typeface="仿宋_GB2312" charset="0"/>
            </a:endParaRPr>
          </a:p>
          <a:p>
            <a:pPr marL="360045" indent="720090" fontAlgn="auto"/>
            <a:r>
              <a:rPr lang="en-US" altLang="zh-CN" b="0">
                <a:solidFill>
                  <a:srgbClr val="000000"/>
                </a:solidFill>
                <a:cs typeface="仿宋_GB2312" charset="0"/>
              </a:rPr>
              <a:t>           </a:t>
            </a:r>
            <a:r>
              <a:rPr lang="zh-CN" b="0">
                <a:solidFill>
                  <a:srgbClr val="000000"/>
                </a:solidFill>
                <a:cs typeface="仿宋_GB2312" charset="0"/>
              </a:rPr>
              <a:t>（五）医疗器械贮存管理制度； </a:t>
            </a:r>
            <a:endParaRPr lang="zh-CN" b="0">
              <a:solidFill>
                <a:srgbClr val="000000"/>
              </a:solidFill>
              <a:cs typeface="仿宋_GB2312" charset="0"/>
            </a:endParaRPr>
          </a:p>
          <a:p>
            <a:pPr marL="360045" indent="720090" fontAlgn="auto"/>
            <a:r>
              <a:rPr lang="en-US" altLang="zh-CN" b="0">
                <a:solidFill>
                  <a:srgbClr val="000000"/>
                </a:solidFill>
                <a:cs typeface="仿宋_GB2312" charset="0"/>
              </a:rPr>
              <a:t>           </a:t>
            </a:r>
            <a:r>
              <a:rPr lang="zh-CN" b="0">
                <a:solidFill>
                  <a:srgbClr val="000000"/>
                </a:solidFill>
                <a:cs typeface="仿宋_GB2312" charset="0"/>
              </a:rPr>
              <a:t>（六）医疗器械运输管理制度；</a:t>
            </a:r>
            <a:endParaRPr lang="zh-CN" b="0">
              <a:solidFill>
                <a:srgbClr val="000000"/>
              </a:solidFill>
              <a:cs typeface="仿宋_GB2312" charset="0"/>
            </a:endParaRPr>
          </a:p>
          <a:p>
            <a:pPr marL="360045" indent="720090" fontAlgn="auto"/>
            <a:r>
              <a:rPr lang="en-US" altLang="zh-CN" b="0">
                <a:solidFill>
                  <a:srgbClr val="000000"/>
                </a:solidFill>
                <a:cs typeface="仿宋_GB2312" charset="0"/>
              </a:rPr>
              <a:t>           </a:t>
            </a:r>
            <a:r>
              <a:rPr lang="zh-CN" b="0">
                <a:solidFill>
                  <a:srgbClr val="000000"/>
                </a:solidFill>
                <a:cs typeface="仿宋_GB2312" charset="0"/>
              </a:rPr>
              <a:t>（七）医疗器械退货管理制度；</a:t>
            </a:r>
            <a:endParaRPr lang="zh-CN" b="0">
              <a:solidFill>
                <a:srgbClr val="000000"/>
              </a:solidFill>
              <a:cs typeface="仿宋_GB2312" charset="0"/>
            </a:endParaRPr>
          </a:p>
          <a:p>
            <a:pPr marL="360045" indent="720090" fontAlgn="auto"/>
            <a:r>
              <a:rPr lang="en-US" altLang="zh-CN" b="0">
                <a:solidFill>
                  <a:srgbClr val="000000"/>
                </a:solidFill>
                <a:cs typeface="仿宋_GB2312" charset="0"/>
              </a:rPr>
              <a:t>           </a:t>
            </a:r>
            <a:r>
              <a:rPr lang="zh-CN" b="0">
                <a:solidFill>
                  <a:srgbClr val="000000"/>
                </a:solidFill>
                <a:cs typeface="仿宋_GB2312" charset="0"/>
              </a:rPr>
              <a:t>（八）医疗器械不合格品管理制度；</a:t>
            </a:r>
            <a:endParaRPr lang="zh-CN" b="0">
              <a:solidFill>
                <a:srgbClr val="000000"/>
              </a:solidFill>
              <a:cs typeface="仿宋_GB2312" charset="0"/>
            </a:endParaRPr>
          </a:p>
          <a:p>
            <a:pPr marL="360045" indent="720090" fontAlgn="auto"/>
            <a:r>
              <a:rPr lang="zh-CN" b="0">
                <a:solidFill>
                  <a:srgbClr val="FF0000"/>
                </a:solidFill>
                <a:cs typeface="仿宋_GB2312" charset="0"/>
              </a:rPr>
              <a:t>（九）医疗器械质量记录管理制度；</a:t>
            </a:r>
            <a:endParaRPr lang="zh-CN" b="0">
              <a:solidFill>
                <a:srgbClr val="000000"/>
              </a:solidFill>
              <a:cs typeface="仿宋_GB2312" charset="0"/>
            </a:endParaRPr>
          </a:p>
          <a:p>
            <a:pPr marL="360045" indent="720090" fontAlgn="auto"/>
            <a:r>
              <a:rPr lang="zh-CN" b="0">
                <a:solidFill>
                  <a:srgbClr val="FF0000"/>
                </a:solidFill>
                <a:cs typeface="仿宋_GB2312" charset="0"/>
              </a:rPr>
              <a:t>（十）冷链医疗器械管理制度及应急管理制度（若涉及）</a:t>
            </a:r>
            <a:r>
              <a:rPr lang="zh-CN" b="0">
                <a:solidFill>
                  <a:srgbClr val="000000"/>
                </a:solidFill>
                <a:cs typeface="仿宋_GB2312" charset="0"/>
              </a:rPr>
              <a:t>；</a:t>
            </a:r>
            <a:endParaRPr lang="zh-CN" b="0">
              <a:solidFill>
                <a:srgbClr val="000000"/>
              </a:solidFill>
              <a:cs typeface="仿宋_GB2312" charset="0"/>
            </a:endParaRPr>
          </a:p>
          <a:p>
            <a:pPr marL="360045" indent="720090" fontAlgn="auto"/>
            <a:r>
              <a:rPr lang="en-US" altLang="zh-CN" b="0">
                <a:solidFill>
                  <a:srgbClr val="000000"/>
                </a:solidFill>
                <a:cs typeface="仿宋_GB2312" charset="0"/>
              </a:rPr>
              <a:t>          </a:t>
            </a:r>
            <a:r>
              <a:rPr lang="zh-CN" b="0">
                <a:solidFill>
                  <a:srgbClr val="000000"/>
                </a:solidFill>
                <a:cs typeface="仿宋_GB2312" charset="0"/>
              </a:rPr>
              <a:t>（十一）医疗器械追溯管理制度；</a:t>
            </a:r>
            <a:endParaRPr lang="zh-CN" b="0">
              <a:solidFill>
                <a:srgbClr val="000000"/>
              </a:solidFill>
              <a:cs typeface="仿宋_GB2312" charset="0"/>
            </a:endParaRPr>
          </a:p>
          <a:p>
            <a:pPr marL="360045" indent="720090" fontAlgn="auto"/>
            <a:r>
              <a:rPr lang="en-US" altLang="zh-CN" b="0">
                <a:solidFill>
                  <a:srgbClr val="000000"/>
                </a:solidFill>
                <a:cs typeface="仿宋_GB2312" charset="0"/>
              </a:rPr>
              <a:t>          </a:t>
            </a:r>
            <a:r>
              <a:rPr lang="zh-CN" b="0">
                <a:solidFill>
                  <a:srgbClr val="000000"/>
                </a:solidFill>
                <a:cs typeface="仿宋_GB2312" charset="0"/>
              </a:rPr>
              <a:t>（十二）医疗器械产品召回管理制度；</a:t>
            </a:r>
            <a:endParaRPr lang="zh-CN" b="0">
              <a:solidFill>
                <a:srgbClr val="000000"/>
              </a:solidFill>
              <a:cs typeface="仿宋_GB2312" charset="0"/>
            </a:endParaRPr>
          </a:p>
          <a:p>
            <a:pPr marL="360045" indent="720090" fontAlgn="auto"/>
            <a:r>
              <a:rPr lang="zh-CN" b="0">
                <a:solidFill>
                  <a:srgbClr val="FF0000"/>
                </a:solidFill>
                <a:cs typeface="仿宋_GB2312" charset="0"/>
              </a:rPr>
              <a:t>（十三）数据安全管理制度；</a:t>
            </a:r>
            <a:endParaRPr lang="zh-CN" b="0">
              <a:solidFill>
                <a:srgbClr val="FF0000"/>
              </a:solidFill>
              <a:cs typeface="仿宋_GB2312" charset="0"/>
            </a:endParaRPr>
          </a:p>
          <a:p>
            <a:pPr marL="360045" indent="720090" fontAlgn="auto"/>
            <a:r>
              <a:rPr lang="en-US" altLang="zh-CN" b="0">
                <a:solidFill>
                  <a:srgbClr val="FF0000"/>
                </a:solidFill>
                <a:cs typeface="仿宋_GB2312" charset="0"/>
              </a:rPr>
              <a:t>          </a:t>
            </a:r>
            <a:r>
              <a:rPr lang="zh-CN" b="0">
                <a:solidFill>
                  <a:srgbClr val="FF0000"/>
                </a:solidFill>
                <a:cs typeface="仿宋_GB2312" charset="0"/>
              </a:rPr>
              <a:t>（十四）计算机信息系统管理制度；</a:t>
            </a:r>
            <a:endParaRPr lang="zh-CN" b="0">
              <a:solidFill>
                <a:srgbClr val="FF0000"/>
              </a:solidFill>
              <a:cs typeface="仿宋_GB2312" charset="0"/>
            </a:endParaRPr>
          </a:p>
          <a:p>
            <a:pPr marL="360045" indent="720090" fontAlgn="auto"/>
            <a:r>
              <a:rPr lang="zh-CN" b="0">
                <a:solidFill>
                  <a:srgbClr val="000000"/>
                </a:solidFill>
                <a:cs typeface="仿宋_GB2312" charset="0"/>
              </a:rPr>
              <a:t>（十五）设施设备维护及验证校准管理制度；</a:t>
            </a:r>
            <a:endParaRPr lang="zh-CN" b="0">
              <a:solidFill>
                <a:srgbClr val="000000"/>
              </a:solidFill>
              <a:cs typeface="仿宋_GB2312" charset="0"/>
            </a:endParaRPr>
          </a:p>
          <a:p>
            <a:pPr marL="360045" indent="720090" fontAlgn="auto"/>
            <a:r>
              <a:rPr lang="en-US" altLang="zh-CN" b="0">
                <a:solidFill>
                  <a:srgbClr val="000000"/>
                </a:solidFill>
                <a:cs typeface="仿宋_GB2312" charset="0"/>
              </a:rPr>
              <a:t>          </a:t>
            </a:r>
            <a:r>
              <a:rPr lang="zh-CN" b="0">
                <a:solidFill>
                  <a:srgbClr val="000000"/>
                </a:solidFill>
                <a:cs typeface="仿宋_GB2312" charset="0"/>
              </a:rPr>
              <a:t>（十六）环境卫生和人员健康状况管理制度；</a:t>
            </a:r>
            <a:r>
              <a:rPr lang="en-US" b="0">
                <a:solidFill>
                  <a:srgbClr val="000000"/>
                </a:solidFill>
                <a:latin typeface="Times New Roman" panose="02020603050405020304" charset="0"/>
                <a:cs typeface="仿宋_GB2312" charset="0"/>
              </a:rPr>
              <a:t>	</a:t>
            </a:r>
            <a:endParaRPr lang="zh-CN" b="0">
              <a:solidFill>
                <a:srgbClr val="000000"/>
              </a:solidFill>
              <a:cs typeface="仿宋_GB2312" charset="0"/>
            </a:endParaRPr>
          </a:p>
          <a:p>
            <a:pPr marL="360045" indent="720090" fontAlgn="auto"/>
            <a:r>
              <a:rPr lang="en-US" altLang="zh-CN" b="0">
                <a:solidFill>
                  <a:srgbClr val="000000"/>
                </a:solidFill>
                <a:cs typeface="仿宋_GB2312" charset="0"/>
              </a:rPr>
              <a:t>          </a:t>
            </a:r>
            <a:r>
              <a:rPr lang="zh-CN" b="0">
                <a:solidFill>
                  <a:srgbClr val="000000"/>
                </a:solidFill>
                <a:cs typeface="仿宋_GB2312" charset="0"/>
              </a:rPr>
              <a:t>（十七）企业机构设置与岗位质量管理职责；</a:t>
            </a:r>
            <a:endParaRPr lang="zh-CN" b="0">
              <a:solidFill>
                <a:srgbClr val="000000"/>
              </a:solidFill>
              <a:cs typeface="仿宋_GB2312" charset="0"/>
            </a:endParaRPr>
          </a:p>
          <a:p>
            <a:pPr marL="360045" indent="720090" fontAlgn="auto"/>
            <a:r>
              <a:rPr lang="zh-CN" b="0">
                <a:solidFill>
                  <a:srgbClr val="FF0000"/>
                </a:solidFill>
                <a:cs typeface="仿宋_GB2312" charset="0"/>
              </a:rPr>
              <a:t>（十八）与委托方的质量协议及相关文件。</a:t>
            </a:r>
            <a:endParaRPr lang="zh-CN" altLang="en-US" b="0">
              <a:solidFill>
                <a:srgbClr val="FF0000"/>
              </a:solidFill>
              <a:cs typeface="仿宋_GB2312" charset="0"/>
            </a:endParaRPr>
          </a:p>
        </p:txBody>
      </p:sp>
      <p:sp>
        <p:nvSpPr>
          <p:cNvPr id="2" name="文本框 1"/>
          <p:cNvSpPr txBox="1"/>
          <p:nvPr/>
        </p:nvSpPr>
        <p:spPr>
          <a:xfrm>
            <a:off x="313690" y="555625"/>
            <a:ext cx="7345680" cy="460375"/>
          </a:xfrm>
          <a:prstGeom prst="rect">
            <a:avLst/>
          </a:prstGeom>
          <a:noFill/>
          <a:ln w="9525">
            <a:noFill/>
          </a:ln>
        </p:spPr>
        <p:txBody>
          <a:bodyPr wrap="square">
            <a:spAutoFit/>
          </a:bodyPr>
          <a:p>
            <a:pPr indent="0" algn="ctr"/>
            <a:r>
              <a:rPr lang="zh-CN" sz="2400" b="1">
                <a:solidFill>
                  <a:srgbClr val="0070C0"/>
                </a:solidFill>
                <a:latin typeface="微软雅黑" panose="020B0503020204020204" pitchFamily="34" charset="-122"/>
                <a:ea typeface="微软雅黑" panose="020B0503020204020204" pitchFamily="34" charset="-122"/>
              </a:rPr>
              <a:t>《专门提供医疗器械运输贮存服务的企业质量管理》</a:t>
            </a:r>
            <a:endParaRPr lang="zh-CN" altLang="en-US" sz="2400" b="1">
              <a:solidFill>
                <a:srgbClr val="0070C0"/>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61035" y="1016000"/>
            <a:ext cx="10631170" cy="645160"/>
          </a:xfrm>
          <a:prstGeom prst="rect">
            <a:avLst/>
          </a:prstGeom>
          <a:noFill/>
        </p:spPr>
        <p:txBody>
          <a:bodyPr wrap="square" rtlCol="0" anchor="t">
            <a:spAutoFit/>
          </a:bodyPr>
          <a:p>
            <a:r>
              <a:rPr lang="zh-CN">
                <a:solidFill>
                  <a:srgbClr val="000000"/>
                </a:solidFill>
                <a:cs typeface="仿宋_GB2312" charset="0"/>
                <a:sym typeface="+mn-ea"/>
              </a:rPr>
              <a:t>第六条</a:t>
            </a:r>
            <a:r>
              <a:rPr lang="en-US" altLang="zh-CN">
                <a:solidFill>
                  <a:srgbClr val="000000"/>
                </a:solidFill>
                <a:cs typeface="仿宋_GB2312" charset="0"/>
                <a:sym typeface="+mn-ea"/>
              </a:rPr>
              <a:t>      </a:t>
            </a:r>
            <a:r>
              <a:rPr lang="zh-CN">
                <a:solidFill>
                  <a:srgbClr val="000000"/>
                </a:solidFill>
                <a:cs typeface="仿宋_GB2312" charset="0"/>
                <a:sym typeface="+mn-ea"/>
              </a:rPr>
              <a:t>专门提供医疗器械运输、贮存服务的企业质量管理体系应当覆盖运输、贮存服务全过程</a:t>
            </a:r>
            <a:r>
              <a:rPr lang="zh-CN">
                <a:solidFill>
                  <a:srgbClr val="000000"/>
                </a:solidFill>
                <a:latin typeface="Times New Roman" panose="02020603050405020304" charset="0"/>
                <a:ea typeface="宋体" panose="02010600030101010101" pitchFamily="2" charset="-122"/>
                <a:sym typeface="+mn-ea"/>
              </a:rPr>
              <a:t>。</a:t>
            </a:r>
            <a:r>
              <a:rPr lang="zh-CN">
                <a:solidFill>
                  <a:srgbClr val="000000"/>
                </a:solidFill>
                <a:cs typeface="仿宋_GB2312" charset="0"/>
                <a:sym typeface="+mn-ea"/>
              </a:rPr>
              <a:t>质量管理制度与文件应当至少包括：</a:t>
            </a:r>
            <a:endParaRPr lang="zh-CN" altLang="en-US">
              <a:solidFill>
                <a:srgbClr val="000000"/>
              </a:solidFill>
              <a:cs typeface="仿宋_GB2312" charset="0"/>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圆角矩形 7"/>
          <p:cNvSpPr/>
          <p:nvPr/>
        </p:nvSpPr>
        <p:spPr>
          <a:xfrm>
            <a:off x="1837055" y="4914900"/>
            <a:ext cx="9481820" cy="1762125"/>
          </a:xfrm>
          <a:prstGeom prst="roundRect">
            <a:avLst/>
          </a:prstGeom>
          <a:solidFill>
            <a:schemeClr val="accent2">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圆角矩形 6"/>
          <p:cNvSpPr/>
          <p:nvPr/>
        </p:nvSpPr>
        <p:spPr>
          <a:xfrm>
            <a:off x="1846580" y="3683635"/>
            <a:ext cx="9377680" cy="1051560"/>
          </a:xfrm>
          <a:prstGeom prst="roundRect">
            <a:avLst/>
          </a:prstGeom>
          <a:solidFill>
            <a:schemeClr val="accent6">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圆角矩形 5"/>
          <p:cNvSpPr/>
          <p:nvPr/>
        </p:nvSpPr>
        <p:spPr>
          <a:xfrm>
            <a:off x="1865630" y="1116965"/>
            <a:ext cx="9264015" cy="2396490"/>
          </a:xfrm>
          <a:prstGeom prst="roundRect">
            <a:avLst/>
          </a:prstGeom>
          <a:solidFill>
            <a:schemeClr val="accent4">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0" name="文本框 99"/>
          <p:cNvSpPr txBox="1"/>
          <p:nvPr/>
        </p:nvSpPr>
        <p:spPr>
          <a:xfrm>
            <a:off x="1945640" y="285115"/>
            <a:ext cx="9095105" cy="6287770"/>
          </a:xfrm>
          <a:prstGeom prst="rect">
            <a:avLst/>
          </a:prstGeom>
          <a:noFill/>
          <a:ln w="9525">
            <a:noFill/>
          </a:ln>
        </p:spPr>
        <p:txBody>
          <a:bodyPr wrap="square">
            <a:spAutoFit/>
          </a:bodyPr>
          <a:p>
            <a:pPr indent="0" algn="l">
              <a:lnSpc>
                <a:spcPct val="140000"/>
              </a:lnSpc>
            </a:pPr>
            <a:endParaRPr lang="zh-CN" b="0">
              <a:solidFill>
                <a:srgbClr val="000000"/>
              </a:solidFill>
              <a:cs typeface="方正黑体简体" charset="0"/>
            </a:endParaRPr>
          </a:p>
          <a:p>
            <a:pPr indent="0" algn="l">
              <a:lnSpc>
                <a:spcPct val="140000"/>
              </a:lnSpc>
            </a:pPr>
            <a:endParaRPr lang="zh-CN" b="0">
              <a:solidFill>
                <a:srgbClr val="000000"/>
              </a:solidFill>
              <a:cs typeface="方正黑体简体" charset="0"/>
            </a:endParaRPr>
          </a:p>
          <a:p>
            <a:pPr indent="0" algn="l">
              <a:lnSpc>
                <a:spcPct val="140000"/>
              </a:lnSpc>
            </a:pPr>
            <a:r>
              <a:rPr lang="en-US" b="0">
                <a:solidFill>
                  <a:srgbClr val="FF0000"/>
                </a:solidFill>
                <a:latin typeface="Times New Roman" panose="02020603050405020304" charset="0"/>
                <a:ea typeface="黑体" panose="02010609060101010101" charset="-122"/>
              </a:rPr>
              <a:t> </a:t>
            </a:r>
            <a:r>
              <a:rPr lang="zh-CN" altLang="en-US" b="0">
                <a:solidFill>
                  <a:srgbClr val="FF0000"/>
                </a:solidFill>
                <a:latin typeface="Times New Roman" panose="02020603050405020304" charset="0"/>
                <a:ea typeface="黑体" panose="02010609060101010101" charset="-122"/>
              </a:rPr>
              <a:t>。。。</a:t>
            </a:r>
            <a:r>
              <a:rPr lang="zh-CN" b="1">
                <a:solidFill>
                  <a:srgbClr val="FF0000"/>
                </a:solidFill>
                <a:cs typeface="仿宋_GB2312" charset="0"/>
              </a:rPr>
              <a:t>委托方应当依法承担质量管理责任。委托方是医疗器械经营的质量责任主体。</a:t>
            </a:r>
            <a:r>
              <a:rPr lang="zh-CN" b="0">
                <a:solidFill>
                  <a:srgbClr val="000000"/>
                </a:solidFill>
                <a:cs typeface="仿宋_GB2312" charset="0"/>
              </a:rPr>
              <a:t>委托方应当负责其经营医疗器械的供货者、购货者与医疗器械产品资质审核、采购、销售、售后服务及医疗器械召回、不良事件监测等工作，</a:t>
            </a:r>
            <a:r>
              <a:rPr lang="zh-CN" b="1">
                <a:solidFill>
                  <a:srgbClr val="FF0000"/>
                </a:solidFill>
                <a:cs typeface="仿宋_GB2312" charset="0"/>
              </a:rPr>
              <a:t>并对委托的专门提供医疗器械运输、贮存服务的企业进行必要的质量监督。</a:t>
            </a:r>
            <a:r>
              <a:rPr lang="zh-CN" b="0">
                <a:solidFill>
                  <a:srgbClr val="000000"/>
                </a:solidFill>
                <a:cs typeface="仿宋_GB2312" charset="0"/>
              </a:rPr>
              <a:t>。。。在操作过程中发现委托方产品相关质量疑问时，</a:t>
            </a:r>
            <a:r>
              <a:rPr lang="zh-CN" b="1">
                <a:solidFill>
                  <a:srgbClr val="FF0000"/>
                </a:solidFill>
                <a:cs typeface="仿宋_GB2312" charset="0"/>
              </a:rPr>
              <a:t>由委托方质量负责人进行质量裁决并承担相应的质量管理责任。</a:t>
            </a:r>
            <a:endParaRPr lang="zh-CN" b="1">
              <a:solidFill>
                <a:srgbClr val="FF0000"/>
              </a:solidFill>
              <a:cs typeface="方正黑体简体" charset="0"/>
            </a:endParaRPr>
          </a:p>
          <a:p>
            <a:pPr indent="0" algn="l">
              <a:lnSpc>
                <a:spcPct val="140000"/>
              </a:lnSpc>
            </a:pPr>
            <a:endParaRPr lang="en-US" b="0">
              <a:solidFill>
                <a:srgbClr val="000000"/>
              </a:solidFill>
              <a:latin typeface="Times New Roman" panose="02020603050405020304" charset="0"/>
              <a:ea typeface="黑体" panose="02010609060101010101" charset="-122"/>
            </a:endParaRPr>
          </a:p>
          <a:p>
            <a:pPr indent="0" algn="l">
              <a:lnSpc>
                <a:spcPct val="140000"/>
              </a:lnSpc>
            </a:pPr>
            <a:r>
              <a:rPr lang="zh-CN" b="0">
                <a:solidFill>
                  <a:srgbClr val="000000"/>
                </a:solidFill>
                <a:cs typeface="仿宋_GB2312" charset="0"/>
              </a:rPr>
              <a:t>专门提供医疗器械运输、贮存服务的企业应当与委托方</a:t>
            </a:r>
            <a:r>
              <a:rPr lang="zh-CN" b="1">
                <a:solidFill>
                  <a:srgbClr val="FF0000"/>
                </a:solidFill>
                <a:cs typeface="仿宋_GB2312" charset="0"/>
              </a:rPr>
              <a:t>签订书面协议，明确运输、贮存的服务范围与质量管理要求，约定双方质量责任和义务。</a:t>
            </a:r>
            <a:endParaRPr lang="zh-CN" b="1">
              <a:solidFill>
                <a:srgbClr val="FF0000"/>
              </a:solidFill>
              <a:cs typeface="方正黑体简体" charset="0"/>
            </a:endParaRPr>
          </a:p>
          <a:p>
            <a:pPr indent="0" algn="l">
              <a:lnSpc>
                <a:spcPct val="140000"/>
              </a:lnSpc>
            </a:pPr>
            <a:endParaRPr lang="en-US" b="0">
              <a:solidFill>
                <a:srgbClr val="000000"/>
              </a:solidFill>
              <a:latin typeface="Times New Roman" panose="02020603050405020304" charset="0"/>
              <a:ea typeface="黑体" panose="02010609060101010101" charset="-122"/>
            </a:endParaRPr>
          </a:p>
          <a:p>
            <a:pPr indent="0" algn="l">
              <a:lnSpc>
                <a:spcPct val="140000"/>
              </a:lnSpc>
            </a:pPr>
            <a:r>
              <a:rPr lang="en-US" b="0">
                <a:solidFill>
                  <a:srgbClr val="000000"/>
                </a:solidFill>
                <a:latin typeface="Times New Roman" panose="02020603050405020304" charset="0"/>
                <a:ea typeface="黑体" panose="02010609060101010101" charset="-122"/>
              </a:rPr>
              <a:t> </a:t>
            </a:r>
            <a:r>
              <a:rPr lang="zh-CN" b="0">
                <a:solidFill>
                  <a:srgbClr val="000000"/>
                </a:solidFill>
                <a:cs typeface="仿宋_GB2312" charset="0"/>
              </a:rPr>
              <a:t>医疗器械经营企业委托专门提供医疗器械运输、贮存服务的企业贮存时，</a:t>
            </a:r>
            <a:r>
              <a:rPr lang="zh-CN" b="1">
                <a:solidFill>
                  <a:srgbClr val="FF0000"/>
                </a:solidFill>
                <a:cs typeface="仿宋_GB2312" charset="0"/>
              </a:rPr>
              <a:t>应当按规定办理库房地址变更</a:t>
            </a:r>
            <a:r>
              <a:rPr lang="zh-CN" b="0">
                <a:solidFill>
                  <a:srgbClr val="000000"/>
                </a:solidFill>
                <a:cs typeface="仿宋_GB2312" charset="0"/>
              </a:rPr>
              <a:t>。不需要经营许可或者备案的企业除外。专门提供医疗器械运输、贮存服务的企业应当在委托协议到期前向委托方提示到期信息。当贮存</a:t>
            </a:r>
            <a:r>
              <a:rPr lang="zh-CN" b="1">
                <a:solidFill>
                  <a:srgbClr val="FF0000"/>
                </a:solidFill>
                <a:cs typeface="仿宋_GB2312" charset="0"/>
              </a:rPr>
              <a:t>委托协议终止时，委托方应当及时按规定办理库房地址变更</a:t>
            </a:r>
            <a:r>
              <a:rPr lang="zh-CN" b="0">
                <a:solidFill>
                  <a:srgbClr val="000000"/>
                </a:solidFill>
                <a:cs typeface="仿宋_GB2312" charset="0"/>
              </a:rPr>
              <a:t>。</a:t>
            </a:r>
            <a:endParaRPr lang="zh-CN" altLang="en-US" b="0">
              <a:solidFill>
                <a:srgbClr val="000000"/>
              </a:solidFill>
              <a:cs typeface="仿宋_GB2312" charset="0"/>
            </a:endParaRPr>
          </a:p>
        </p:txBody>
      </p:sp>
      <p:sp>
        <p:nvSpPr>
          <p:cNvPr id="2" name="文本框 1"/>
          <p:cNvSpPr txBox="1"/>
          <p:nvPr/>
        </p:nvSpPr>
        <p:spPr>
          <a:xfrm>
            <a:off x="187325" y="1280795"/>
            <a:ext cx="1436370" cy="450850"/>
          </a:xfrm>
          <a:prstGeom prst="rect">
            <a:avLst/>
          </a:prstGeom>
          <a:solidFill>
            <a:schemeClr val="accent4">
              <a:lumMod val="20000"/>
              <a:lumOff val="80000"/>
            </a:schemeClr>
          </a:solidFill>
        </p:spPr>
        <p:txBody>
          <a:bodyPr wrap="square" rtlCol="0" anchor="t">
            <a:spAutoFit/>
            <a:scene3d>
              <a:camera prst="orthographicFront"/>
              <a:lightRig rig="threePt" dir="t"/>
            </a:scene3d>
          </a:bodyPr>
          <a:p>
            <a:pPr algn="l" fontAlgn="auto">
              <a:lnSpc>
                <a:spcPct val="130000"/>
              </a:lnSpc>
              <a:spcAft>
                <a:spcPts val="1000"/>
              </a:spcAft>
            </a:pPr>
            <a:r>
              <a:rPr lang="zh-CN">
                <a:solidFill>
                  <a:srgbClr val="000000"/>
                </a:solidFill>
                <a:cs typeface="方正黑体简体" charset="0"/>
                <a:sym typeface="+mn-ea"/>
              </a:rPr>
              <a:t>第四十条</a:t>
            </a:r>
            <a:endParaRPr lang="zh-CN" altLang="en-US" sz="1300" b="1">
              <a:solidFill>
                <a:srgbClr val="000000"/>
              </a:solidFill>
              <a:latin typeface="微软雅黑" panose="020B0503020204020204" pitchFamily="34" charset="-122"/>
              <a:ea typeface="微软雅黑" panose="020B0503020204020204" pitchFamily="34" charset="-122"/>
              <a:cs typeface="方正黑体简体" charset="0"/>
              <a:sym typeface="+mn-ea"/>
            </a:endParaRPr>
          </a:p>
        </p:txBody>
      </p:sp>
      <p:sp>
        <p:nvSpPr>
          <p:cNvPr id="3" name="文本框 2"/>
          <p:cNvSpPr txBox="1"/>
          <p:nvPr/>
        </p:nvSpPr>
        <p:spPr>
          <a:xfrm>
            <a:off x="187325" y="570230"/>
            <a:ext cx="2695575" cy="450850"/>
          </a:xfrm>
          <a:prstGeom prst="rect">
            <a:avLst/>
          </a:prstGeom>
          <a:solidFill>
            <a:schemeClr val="accent5">
              <a:lumMod val="20000"/>
              <a:lumOff val="80000"/>
            </a:schemeClr>
          </a:solidFill>
          <a:ln>
            <a:solidFill>
              <a:schemeClr val="accent5">
                <a:lumMod val="20000"/>
                <a:lumOff val="80000"/>
              </a:schemeClr>
            </a:solidFill>
          </a:ln>
        </p:spPr>
        <p:txBody>
          <a:bodyPr wrap="square" rtlCol="0" anchor="t">
            <a:spAutoFit/>
            <a:scene3d>
              <a:camera prst="orthographicFront"/>
              <a:lightRig rig="threePt" dir="t"/>
            </a:scene3d>
          </a:bodyPr>
          <a:p>
            <a:pPr algn="l" fontAlgn="auto">
              <a:lnSpc>
                <a:spcPct val="130000"/>
              </a:lnSpc>
              <a:spcAft>
                <a:spcPts val="1000"/>
              </a:spcAft>
            </a:pPr>
            <a:r>
              <a:rPr lang="zh-CN">
                <a:solidFill>
                  <a:srgbClr val="000000"/>
                </a:solidFill>
                <a:ea typeface="方正小标宋_GBK" panose="02000000000000000000" charset="-122"/>
                <a:sym typeface="+mn-ea"/>
              </a:rPr>
              <a:t>附录第六章</a:t>
            </a:r>
            <a:r>
              <a:rPr lang="en-US">
                <a:solidFill>
                  <a:srgbClr val="000000"/>
                </a:solidFill>
                <a:latin typeface="Times New Roman" panose="02020603050405020304" charset="0"/>
                <a:ea typeface="方正小标宋_GBK" panose="02000000000000000000" charset="-122"/>
                <a:sym typeface="+mn-ea"/>
              </a:rPr>
              <a:t>  </a:t>
            </a:r>
            <a:r>
              <a:rPr lang="zh-CN">
                <a:solidFill>
                  <a:srgbClr val="000000"/>
                </a:solidFill>
                <a:ea typeface="方正小标宋_GBK" panose="02000000000000000000" charset="-122"/>
                <a:sym typeface="+mn-ea"/>
              </a:rPr>
              <a:t>质量责任</a:t>
            </a:r>
            <a:endParaRPr lang="zh-CN" altLang="en-US" sz="1300" b="1">
              <a:solidFill>
                <a:srgbClr val="000000"/>
              </a:solidFill>
              <a:latin typeface="微软雅黑" panose="020B0503020204020204" pitchFamily="34" charset="-122"/>
              <a:ea typeface="方正小标宋_GBK" panose="02000000000000000000" charset="-122"/>
              <a:cs typeface="仿宋_GB2312" charset="0"/>
              <a:sym typeface="+mn-ea"/>
            </a:endParaRPr>
          </a:p>
        </p:txBody>
      </p:sp>
      <p:sp>
        <p:nvSpPr>
          <p:cNvPr id="4" name="文本框 3"/>
          <p:cNvSpPr txBox="1"/>
          <p:nvPr/>
        </p:nvSpPr>
        <p:spPr>
          <a:xfrm>
            <a:off x="187325" y="3828415"/>
            <a:ext cx="1436370" cy="450850"/>
          </a:xfrm>
          <a:prstGeom prst="rect">
            <a:avLst/>
          </a:prstGeom>
          <a:solidFill>
            <a:schemeClr val="accent6">
              <a:lumMod val="20000"/>
              <a:lumOff val="80000"/>
            </a:schemeClr>
          </a:solidFill>
        </p:spPr>
        <p:txBody>
          <a:bodyPr wrap="square" rtlCol="0" anchor="t">
            <a:spAutoFit/>
            <a:scene3d>
              <a:camera prst="orthographicFront"/>
              <a:lightRig rig="threePt" dir="t"/>
            </a:scene3d>
          </a:bodyPr>
          <a:p>
            <a:pPr algn="l" fontAlgn="auto">
              <a:lnSpc>
                <a:spcPct val="130000"/>
              </a:lnSpc>
              <a:spcAft>
                <a:spcPts val="1000"/>
              </a:spcAft>
            </a:pPr>
            <a:r>
              <a:rPr lang="zh-CN">
                <a:solidFill>
                  <a:srgbClr val="000000"/>
                </a:solidFill>
                <a:cs typeface="方正黑体简体" charset="0"/>
                <a:sym typeface="+mn-ea"/>
              </a:rPr>
              <a:t>第四十一条</a:t>
            </a:r>
            <a:r>
              <a:rPr lang="en-US">
                <a:solidFill>
                  <a:srgbClr val="000000"/>
                </a:solidFill>
                <a:latin typeface="Times New Roman" panose="02020603050405020304" charset="0"/>
                <a:ea typeface="黑体" panose="02010609060101010101" charset="-122"/>
                <a:sym typeface="+mn-ea"/>
              </a:rPr>
              <a:t>  </a:t>
            </a:r>
            <a:endParaRPr lang="en-US" altLang="en-US" sz="1300" b="1">
              <a:solidFill>
                <a:srgbClr val="000000"/>
              </a:solidFill>
              <a:latin typeface="Times New Roman" panose="02020603050405020304" charset="0"/>
              <a:ea typeface="黑体" panose="02010609060101010101" charset="-122"/>
              <a:cs typeface="仿宋_GB2312" charset="0"/>
              <a:sym typeface="+mn-ea"/>
            </a:endParaRPr>
          </a:p>
        </p:txBody>
      </p:sp>
      <p:sp>
        <p:nvSpPr>
          <p:cNvPr id="5" name="文本框 4"/>
          <p:cNvSpPr txBox="1"/>
          <p:nvPr/>
        </p:nvSpPr>
        <p:spPr>
          <a:xfrm>
            <a:off x="187325" y="5078730"/>
            <a:ext cx="1436370" cy="450850"/>
          </a:xfrm>
          <a:prstGeom prst="rect">
            <a:avLst/>
          </a:prstGeom>
          <a:solidFill>
            <a:schemeClr val="accent2">
              <a:lumMod val="20000"/>
              <a:lumOff val="80000"/>
            </a:schemeClr>
          </a:solidFill>
        </p:spPr>
        <p:txBody>
          <a:bodyPr wrap="square" rtlCol="0" anchor="t">
            <a:spAutoFit/>
            <a:scene3d>
              <a:camera prst="orthographicFront"/>
              <a:lightRig rig="threePt" dir="t"/>
            </a:scene3d>
          </a:bodyPr>
          <a:p>
            <a:pPr algn="l" fontAlgn="auto">
              <a:lnSpc>
                <a:spcPct val="130000"/>
              </a:lnSpc>
              <a:spcAft>
                <a:spcPts val="1000"/>
              </a:spcAft>
            </a:pPr>
            <a:r>
              <a:rPr lang="zh-CN">
                <a:solidFill>
                  <a:srgbClr val="000000"/>
                </a:solidFill>
                <a:cs typeface="方正黑体简体" charset="0"/>
                <a:sym typeface="+mn-ea"/>
              </a:rPr>
              <a:t>第四十二条</a:t>
            </a:r>
            <a:r>
              <a:rPr lang="en-US">
                <a:solidFill>
                  <a:srgbClr val="000000"/>
                </a:solidFill>
                <a:latin typeface="Times New Roman" panose="02020603050405020304" charset="0"/>
                <a:ea typeface="黑体" panose="02010609060101010101" charset="-122"/>
                <a:sym typeface="+mn-ea"/>
              </a:rPr>
              <a:t> </a:t>
            </a:r>
            <a:endParaRPr lang="en-US" altLang="en-US" sz="1300" b="1">
              <a:solidFill>
                <a:srgbClr val="000000"/>
              </a:solidFill>
              <a:latin typeface="Times New Roman" panose="02020603050405020304" charset="0"/>
              <a:ea typeface="黑体" panose="02010609060101010101" charset="-122"/>
              <a:cs typeface="仿宋_GB2312" charset="0"/>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015490" y="702945"/>
            <a:ext cx="7706360" cy="521970"/>
          </a:xfrm>
          <a:prstGeom prst="rect">
            <a:avLst/>
          </a:prstGeom>
        </p:spPr>
        <p:style>
          <a:lnRef idx="0">
            <a:srgbClr val="FFFFFF"/>
          </a:lnRef>
          <a:fillRef idx="2">
            <a:schemeClr val="accent4"/>
          </a:fillRef>
          <a:effectRef idx="1">
            <a:schemeClr val="accent4"/>
          </a:effectRef>
          <a:fontRef idx="minor">
            <a:schemeClr val="lt1"/>
          </a:fontRef>
        </p:style>
        <p:txBody>
          <a:bodyPr wrap="square">
            <a:spAutoFit/>
          </a:bodyPr>
          <a:p>
            <a:pPr indent="0" algn="ctr"/>
            <a:r>
              <a:rPr lang="zh-CN" altLang="en-US" sz="2800" b="1">
                <a:solidFill>
                  <a:schemeClr val="tx1">
                    <a:lumMod val="65000"/>
                    <a:lumOff val="35000"/>
                  </a:schemeClr>
                </a:solidFill>
                <a:latin typeface="微软雅黑" panose="020B0503020204020204" pitchFamily="34" charset="-122"/>
                <a:ea typeface="微软雅黑" panose="020B0503020204020204" pitchFamily="34" charset="-122"/>
              </a:rPr>
              <a:t>委托贮存、</a:t>
            </a:r>
            <a:r>
              <a:rPr lang="zh-CN" altLang="en-US" sz="2800" b="1">
                <a:solidFill>
                  <a:schemeClr val="tx1">
                    <a:lumMod val="65000"/>
                    <a:lumOff val="35000"/>
                  </a:schemeClr>
                </a:solidFill>
                <a:latin typeface="微软雅黑" panose="020B0503020204020204" pitchFamily="34" charset="-122"/>
                <a:ea typeface="微软雅黑" panose="020B0503020204020204" pitchFamily="34" charset="-122"/>
                <a:sym typeface="+mn-ea"/>
              </a:rPr>
              <a:t>运输</a:t>
            </a:r>
            <a:r>
              <a:rPr lang="zh-CN" altLang="en-US" sz="2800" b="1">
                <a:solidFill>
                  <a:schemeClr val="tx1">
                    <a:lumMod val="65000"/>
                    <a:lumOff val="35000"/>
                  </a:schemeClr>
                </a:solidFill>
                <a:latin typeface="微软雅黑" panose="020B0503020204020204" pitchFamily="34" charset="-122"/>
                <a:ea typeface="微软雅黑" panose="020B0503020204020204" pitchFamily="34" charset="-122"/>
              </a:rPr>
              <a:t>服务的</a:t>
            </a:r>
            <a:r>
              <a:rPr lang="zh-CN" altLang="en-US" sz="2800" b="1">
                <a:solidFill>
                  <a:schemeClr val="tx1">
                    <a:lumMod val="65000"/>
                    <a:lumOff val="35000"/>
                  </a:schemeClr>
                </a:solidFill>
                <a:latin typeface="微软雅黑" panose="020B0503020204020204" pitchFamily="34" charset="-122"/>
                <a:ea typeface="微软雅黑" panose="020B0503020204020204" pitchFamily="34" charset="-122"/>
                <a:sym typeface="+mn-ea"/>
              </a:rPr>
              <a:t>医疗器械经营企业</a:t>
            </a:r>
            <a:endParaRPr lang="zh-CN" altLang="en-US" sz="2800" b="1">
              <a:solidFill>
                <a:schemeClr val="tx1">
                  <a:lumMod val="65000"/>
                  <a:lumOff val="35000"/>
                </a:schemeClr>
              </a:solidFill>
              <a:latin typeface="微软雅黑" panose="020B0503020204020204" pitchFamily="34" charset="-122"/>
              <a:ea typeface="微软雅黑" panose="020B0503020204020204" pitchFamily="34" charset="-122"/>
              <a:sym typeface="+mn-ea"/>
            </a:endParaRPr>
          </a:p>
        </p:txBody>
      </p:sp>
      <p:sp>
        <p:nvSpPr>
          <p:cNvPr id="64" name="任意多边形 63"/>
          <p:cNvSpPr/>
          <p:nvPr>
            <p:custDataLst>
              <p:tags r:id="rId1"/>
            </p:custDataLst>
          </p:nvPr>
        </p:nvSpPr>
        <p:spPr>
          <a:xfrm>
            <a:off x="299085" y="3053166"/>
            <a:ext cx="2019639" cy="1247784"/>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129" h="2551">
                <a:moveTo>
                  <a:pt x="0" y="0"/>
                </a:moveTo>
                <a:lnTo>
                  <a:pt x="2854" y="0"/>
                </a:lnTo>
                <a:lnTo>
                  <a:pt x="2888" y="0"/>
                </a:lnTo>
                <a:lnTo>
                  <a:pt x="2888" y="0"/>
                </a:lnTo>
                <a:lnTo>
                  <a:pt x="2919" y="2"/>
                </a:lnTo>
                <a:cubicBezTo>
                  <a:pt x="3593" y="36"/>
                  <a:pt x="4129" y="593"/>
                  <a:pt x="4129" y="1276"/>
                </a:cubicBezTo>
                <a:cubicBezTo>
                  <a:pt x="4129" y="1958"/>
                  <a:pt x="3593" y="2515"/>
                  <a:pt x="2919" y="2549"/>
                </a:cubicBezTo>
                <a:lnTo>
                  <a:pt x="2888" y="2551"/>
                </a:lnTo>
                <a:lnTo>
                  <a:pt x="2888" y="2551"/>
                </a:lnTo>
                <a:lnTo>
                  <a:pt x="2854" y="2551"/>
                </a:lnTo>
                <a:lnTo>
                  <a:pt x="0" y="2551"/>
                </a:lnTo>
                <a:lnTo>
                  <a:pt x="0" y="0"/>
                </a:lnTo>
                <a:close/>
              </a:path>
            </a:pathLst>
          </a:custGeom>
          <a:solidFill>
            <a:srgbClr val="8F7FF0"/>
          </a:solidFill>
          <a:ln>
            <a:noFill/>
          </a:ln>
          <a:effectLst/>
        </p:spPr>
        <p:style>
          <a:lnRef idx="2">
            <a:srgbClr val="6963ED">
              <a:shade val="50000"/>
            </a:srgbClr>
          </a:lnRef>
          <a:fillRef idx="1">
            <a:srgbClr val="6963ED"/>
          </a:fillRef>
          <a:effectRef idx="0">
            <a:srgbClr val="6963ED"/>
          </a:effectRef>
          <a:fontRef idx="minor">
            <a:srgbClr val="FFFFFF"/>
          </a:fontRef>
        </p:style>
        <p:txBody>
          <a:bodyPr wrap="square" rtlCol="0" anchor="ctr">
            <a:noAutofit/>
          </a:bodyP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8" name="椭圆 7"/>
          <p:cNvSpPr/>
          <p:nvPr>
            <p:custDataLst>
              <p:tags r:id="rId2"/>
            </p:custDataLst>
          </p:nvPr>
        </p:nvSpPr>
        <p:spPr>
          <a:xfrm>
            <a:off x="1312084" y="3237081"/>
            <a:ext cx="880443" cy="880443"/>
          </a:xfrm>
          <a:prstGeom prst="ellipse">
            <a:avLst/>
          </a:prstGeom>
          <a:solidFill>
            <a:srgbClr val="FFFFFF"/>
          </a:solidFill>
          <a:ln>
            <a:noFill/>
          </a:ln>
          <a:effectLst>
            <a:outerShdw blurRad="63500" sx="102000" sy="102000" algn="ctr" rotWithShape="0">
              <a:srgbClr val="FFFFFF">
                <a:lumMod val="85000"/>
                <a:alpha val="40000"/>
              </a:srgbClr>
            </a:outerShdw>
          </a:effectLst>
        </p:spPr>
        <p:style>
          <a:lnRef idx="2">
            <a:srgbClr val="6963ED">
              <a:shade val="50000"/>
            </a:srgbClr>
          </a:lnRef>
          <a:fillRef idx="1">
            <a:srgbClr val="6963ED"/>
          </a:fillRef>
          <a:effectRef idx="0">
            <a:srgbClr val="6963ED"/>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80" name="任意多边形 79"/>
          <p:cNvSpPr/>
          <p:nvPr>
            <p:custDataLst>
              <p:tags r:id="rId3"/>
            </p:custDataLst>
          </p:nvPr>
        </p:nvSpPr>
        <p:spPr>
          <a:xfrm>
            <a:off x="299085" y="3016481"/>
            <a:ext cx="2094477" cy="132164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129" h="2551">
                <a:moveTo>
                  <a:pt x="0" y="0"/>
                </a:moveTo>
                <a:lnTo>
                  <a:pt x="2854" y="0"/>
                </a:lnTo>
                <a:lnTo>
                  <a:pt x="2888" y="0"/>
                </a:lnTo>
                <a:lnTo>
                  <a:pt x="2888" y="0"/>
                </a:lnTo>
                <a:lnTo>
                  <a:pt x="2919" y="2"/>
                </a:lnTo>
                <a:cubicBezTo>
                  <a:pt x="3593" y="36"/>
                  <a:pt x="4129" y="593"/>
                  <a:pt x="4129" y="1276"/>
                </a:cubicBezTo>
                <a:cubicBezTo>
                  <a:pt x="4129" y="1958"/>
                  <a:pt x="3593" y="2515"/>
                  <a:pt x="2919" y="2549"/>
                </a:cubicBezTo>
                <a:lnTo>
                  <a:pt x="2888" y="2551"/>
                </a:lnTo>
                <a:lnTo>
                  <a:pt x="2888" y="2551"/>
                </a:lnTo>
                <a:lnTo>
                  <a:pt x="2854" y="2551"/>
                </a:lnTo>
                <a:lnTo>
                  <a:pt x="0" y="2551"/>
                </a:lnTo>
                <a:lnTo>
                  <a:pt x="0" y="0"/>
                </a:lnTo>
                <a:close/>
              </a:path>
            </a:pathLst>
          </a:custGeom>
          <a:noFill/>
          <a:ln w="25400">
            <a:solidFill>
              <a:srgbClr val="8F7FF0"/>
            </a:solidFill>
            <a:prstDash val="lgDash"/>
          </a:ln>
          <a:effectLst>
            <a:outerShdw blurRad="63500" sx="102000" sy="102000" algn="ctr" rotWithShape="0">
              <a:srgbClr val="FFFFFF">
                <a:lumMod val="65000"/>
                <a:alpha val="40000"/>
              </a:srgbClr>
            </a:outerShdw>
          </a:effectLst>
          <a:extLst>
            <a:ext uri="{909E8E84-426E-40DD-AFC4-6F175D3DCCD1}">
              <a14:hiddenFill xmlns:a14="http://schemas.microsoft.com/office/drawing/2010/main">
                <a:solidFill>
                  <a:srgbClr val="6963ED"/>
                </a:solidFill>
              </a14:hiddenFill>
            </a:ext>
          </a:extLst>
        </p:spPr>
        <p:style>
          <a:lnRef idx="2">
            <a:srgbClr val="6963ED">
              <a:shade val="50000"/>
            </a:srgbClr>
          </a:lnRef>
          <a:fillRef idx="1">
            <a:srgbClr val="6963ED"/>
          </a:fillRef>
          <a:effectRef idx="0">
            <a:srgbClr val="6963ED"/>
          </a:effectRef>
          <a:fontRef idx="minor">
            <a:srgbClr val="FFFFFF"/>
          </a:fontRef>
        </p:style>
        <p:txBody>
          <a:bodyPr wrap="square" rtlCol="0" anchor="ctr">
            <a:noAutofit/>
          </a:bodyPr>
          <a:p>
            <a:pPr algn="ctr"/>
            <a:endParaRPr lang="zh-CN" altLang="en-US">
              <a:solidFill>
                <a:srgbClr val="FFFFFF"/>
              </a:solidFill>
              <a:latin typeface="Arial" panose="020B0604020202020204" pitchFamily="34" charset="0"/>
              <a:ea typeface="微软雅黑" panose="020B0503020204020204" pitchFamily="34" charset="-122"/>
            </a:endParaRPr>
          </a:p>
        </p:txBody>
      </p:sp>
      <p:pic>
        <p:nvPicPr>
          <p:cNvPr id="90" name="图片 89" descr="31393935333132383b31393939333930313bbcbccaf5b1a8b1ed"/>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455401" y="3379908"/>
            <a:ext cx="594299" cy="594299"/>
          </a:xfrm>
          <a:prstGeom prst="rect">
            <a:avLst/>
          </a:prstGeom>
        </p:spPr>
      </p:pic>
      <p:pic>
        <p:nvPicPr>
          <p:cNvPr id="4" name="图片 3" descr="图片1"/>
          <p:cNvPicPr>
            <a:picLocks noChangeAspect="1"/>
          </p:cNvPicPr>
          <p:nvPr>
            <p:custDataLst>
              <p:tags r:id="rId7"/>
            </p:custDataLst>
          </p:nvPr>
        </p:nvPicPr>
        <p:blipFill>
          <a:blip r:embed="rId8"/>
          <a:stretch>
            <a:fillRect/>
          </a:stretch>
        </p:blipFill>
        <p:spPr>
          <a:xfrm>
            <a:off x="1459803" y="1566195"/>
            <a:ext cx="1865073" cy="3942430"/>
          </a:xfrm>
          <a:prstGeom prst="rect">
            <a:avLst/>
          </a:prstGeom>
        </p:spPr>
      </p:pic>
      <p:cxnSp>
        <p:nvCxnSpPr>
          <p:cNvPr id="82" name="肘形连接符 81"/>
          <p:cNvCxnSpPr/>
          <p:nvPr>
            <p:custDataLst>
              <p:tags r:id="rId9"/>
            </p:custDataLst>
          </p:nvPr>
        </p:nvCxnSpPr>
        <p:spPr>
          <a:xfrm>
            <a:off x="5197774" y="3556975"/>
            <a:ext cx="4038301" cy="169730"/>
          </a:xfrm>
          <a:prstGeom prst="bentConnector3">
            <a:avLst>
              <a:gd name="adj1" fmla="val 8224"/>
            </a:avLst>
          </a:prstGeom>
          <a:ln w="25400">
            <a:solidFill>
              <a:srgbClr val="6963ED"/>
            </a:solidFill>
            <a:prstDash val="dash"/>
            <a:tailEnd type="oval"/>
          </a:ln>
        </p:spPr>
        <p:style>
          <a:lnRef idx="1">
            <a:srgbClr val="6963ED"/>
          </a:lnRef>
          <a:fillRef idx="0">
            <a:srgbClr val="6963ED"/>
          </a:fillRef>
          <a:effectRef idx="0">
            <a:srgbClr val="6963ED"/>
          </a:effectRef>
          <a:fontRef idx="minor">
            <a:srgbClr val="000000"/>
          </a:fontRef>
        </p:style>
      </p:cxnSp>
      <p:cxnSp>
        <p:nvCxnSpPr>
          <p:cNvPr id="81" name="肘形连接符 80"/>
          <p:cNvCxnSpPr/>
          <p:nvPr>
            <p:custDataLst>
              <p:tags r:id="rId10"/>
            </p:custDataLst>
          </p:nvPr>
        </p:nvCxnSpPr>
        <p:spPr>
          <a:xfrm>
            <a:off x="5139078" y="2290604"/>
            <a:ext cx="4068627" cy="146741"/>
          </a:xfrm>
          <a:prstGeom prst="bentConnector3">
            <a:avLst>
              <a:gd name="adj1" fmla="val 8130"/>
            </a:avLst>
          </a:prstGeom>
          <a:ln w="25400">
            <a:solidFill>
              <a:srgbClr val="FDE014"/>
            </a:solidFill>
            <a:prstDash val="dash"/>
            <a:tailEnd type="oval"/>
          </a:ln>
        </p:spPr>
        <p:style>
          <a:lnRef idx="1">
            <a:srgbClr val="6963ED"/>
          </a:lnRef>
          <a:fillRef idx="0">
            <a:srgbClr val="6963ED"/>
          </a:fillRef>
          <a:effectRef idx="0">
            <a:srgbClr val="6963ED"/>
          </a:effectRef>
          <a:fontRef idx="minor">
            <a:srgbClr val="000000"/>
          </a:fontRef>
        </p:style>
      </p:cxnSp>
      <p:cxnSp>
        <p:nvCxnSpPr>
          <p:cNvPr id="86" name="肘形连接符 85"/>
          <p:cNvCxnSpPr/>
          <p:nvPr>
            <p:custDataLst>
              <p:tags r:id="rId11"/>
            </p:custDataLst>
          </p:nvPr>
        </p:nvCxnSpPr>
        <p:spPr>
          <a:xfrm>
            <a:off x="5140546" y="4867858"/>
            <a:ext cx="4068627" cy="146741"/>
          </a:xfrm>
          <a:prstGeom prst="bentConnector3">
            <a:avLst>
              <a:gd name="adj1" fmla="val 8130"/>
            </a:avLst>
          </a:prstGeom>
          <a:ln w="25400">
            <a:solidFill>
              <a:srgbClr val="8DD809"/>
            </a:solidFill>
            <a:prstDash val="dash"/>
            <a:tailEnd type="oval"/>
          </a:ln>
        </p:spPr>
        <p:style>
          <a:lnRef idx="1">
            <a:srgbClr val="6963ED"/>
          </a:lnRef>
          <a:fillRef idx="0">
            <a:srgbClr val="6963ED"/>
          </a:fillRef>
          <a:effectRef idx="0">
            <a:srgbClr val="6963ED"/>
          </a:effectRef>
          <a:fontRef idx="minor">
            <a:srgbClr val="000000"/>
          </a:fontRef>
        </p:style>
      </p:cxnSp>
      <p:sp>
        <p:nvSpPr>
          <p:cNvPr id="75" name="圆角矩形 74"/>
          <p:cNvSpPr/>
          <p:nvPr>
            <p:custDataLst>
              <p:tags r:id="rId12"/>
            </p:custDataLst>
          </p:nvPr>
        </p:nvSpPr>
        <p:spPr>
          <a:xfrm>
            <a:off x="3688303" y="3355941"/>
            <a:ext cx="1568168" cy="403537"/>
          </a:xfrm>
          <a:prstGeom prst="roundRect">
            <a:avLst>
              <a:gd name="adj" fmla="val 50000"/>
            </a:avLst>
          </a:prstGeom>
          <a:solidFill>
            <a:srgbClr val="6963ED"/>
          </a:solidFill>
          <a:ln>
            <a:noFill/>
          </a:ln>
          <a:effectLst>
            <a:outerShdw blurRad="50800" dist="38100" dir="18900000" algn="bl" rotWithShape="0">
              <a:srgbClr val="FFFFFF">
                <a:lumMod val="75000"/>
                <a:alpha val="40000"/>
              </a:srgbClr>
            </a:outerShdw>
          </a:effectLst>
        </p:spPr>
        <p:style>
          <a:lnRef idx="2">
            <a:srgbClr val="6963ED">
              <a:shade val="50000"/>
            </a:srgbClr>
          </a:lnRef>
          <a:fillRef idx="1">
            <a:srgbClr val="6963ED"/>
          </a:fillRef>
          <a:effectRef idx="0">
            <a:srgbClr val="6963ED"/>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79" name="圆角矩形 78"/>
          <p:cNvSpPr/>
          <p:nvPr>
            <p:custDataLst>
              <p:tags r:id="rId13"/>
            </p:custDataLst>
          </p:nvPr>
        </p:nvSpPr>
        <p:spPr>
          <a:xfrm>
            <a:off x="3547432" y="4641388"/>
            <a:ext cx="1568168" cy="403537"/>
          </a:xfrm>
          <a:prstGeom prst="roundRect">
            <a:avLst>
              <a:gd name="adj" fmla="val 50000"/>
            </a:avLst>
          </a:prstGeom>
          <a:solidFill>
            <a:srgbClr val="8DD809"/>
          </a:solidFill>
          <a:ln>
            <a:noFill/>
          </a:ln>
          <a:effectLst>
            <a:outerShdw blurRad="50800" dist="38100" dir="18900000" algn="bl" rotWithShape="0">
              <a:srgbClr val="FFFFFF">
                <a:lumMod val="75000"/>
                <a:alpha val="40000"/>
              </a:srgbClr>
            </a:outerShdw>
          </a:effectLst>
        </p:spPr>
        <p:style>
          <a:lnRef idx="2">
            <a:srgbClr val="6963ED">
              <a:shade val="50000"/>
            </a:srgbClr>
          </a:lnRef>
          <a:fillRef idx="1">
            <a:srgbClr val="6963ED"/>
          </a:fillRef>
          <a:effectRef idx="0">
            <a:srgbClr val="6963ED"/>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74" name="圆角矩形 73"/>
          <p:cNvSpPr/>
          <p:nvPr>
            <p:custDataLst>
              <p:tags r:id="rId14"/>
            </p:custDataLst>
          </p:nvPr>
        </p:nvSpPr>
        <p:spPr>
          <a:xfrm>
            <a:off x="3547432" y="2069515"/>
            <a:ext cx="1568168" cy="403537"/>
          </a:xfrm>
          <a:prstGeom prst="roundRect">
            <a:avLst>
              <a:gd name="adj" fmla="val 50000"/>
            </a:avLst>
          </a:prstGeom>
          <a:solidFill>
            <a:srgbClr val="FDE014"/>
          </a:solidFill>
          <a:ln>
            <a:noFill/>
          </a:ln>
          <a:effectLst>
            <a:outerShdw blurRad="50800" dist="38100" dir="18900000" algn="bl" rotWithShape="0">
              <a:srgbClr val="FFFFFF">
                <a:lumMod val="75000"/>
                <a:alpha val="40000"/>
              </a:srgbClr>
            </a:outerShdw>
          </a:effectLst>
        </p:spPr>
        <p:style>
          <a:lnRef idx="2">
            <a:srgbClr val="6963ED">
              <a:shade val="50000"/>
            </a:srgbClr>
          </a:lnRef>
          <a:fillRef idx="1">
            <a:srgbClr val="6963ED"/>
          </a:fillRef>
          <a:effectRef idx="0">
            <a:srgbClr val="6963ED"/>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5" name="椭圆 4"/>
          <p:cNvSpPr/>
          <p:nvPr>
            <p:custDataLst>
              <p:tags r:id="rId15"/>
            </p:custDataLst>
          </p:nvPr>
        </p:nvSpPr>
        <p:spPr>
          <a:xfrm>
            <a:off x="2979546" y="3263494"/>
            <a:ext cx="554679" cy="554679"/>
          </a:xfrm>
          <a:prstGeom prst="ellipse">
            <a:avLst/>
          </a:prstGeom>
          <a:solidFill>
            <a:srgbClr val="6963ED">
              <a:lumMod val="40000"/>
              <a:lumOff val="60000"/>
            </a:srgbClr>
          </a:solidFill>
          <a:ln>
            <a:noFill/>
          </a:ln>
          <a:effectLst>
            <a:outerShdw blurRad="63500" sx="102000" sy="102000" algn="ctr" rotWithShape="0">
              <a:srgbClr val="FFFFFF">
                <a:lumMod val="75000"/>
                <a:alpha val="40000"/>
              </a:srgbClr>
            </a:outerShdw>
          </a:effectLst>
        </p:spPr>
        <p:style>
          <a:lnRef idx="2">
            <a:srgbClr val="6963ED">
              <a:shade val="50000"/>
            </a:srgbClr>
          </a:lnRef>
          <a:fillRef idx="1">
            <a:srgbClr val="6963ED"/>
          </a:fillRef>
          <a:effectRef idx="0">
            <a:srgbClr val="6963ED"/>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10" name="椭圆 9"/>
          <p:cNvSpPr/>
          <p:nvPr>
            <p:custDataLst>
              <p:tags r:id="rId16"/>
            </p:custDataLst>
          </p:nvPr>
        </p:nvSpPr>
        <p:spPr>
          <a:xfrm>
            <a:off x="2659652" y="4549431"/>
            <a:ext cx="554679" cy="554679"/>
          </a:xfrm>
          <a:prstGeom prst="ellipse">
            <a:avLst/>
          </a:prstGeom>
          <a:solidFill>
            <a:srgbClr val="8DD809">
              <a:lumMod val="40000"/>
              <a:lumOff val="60000"/>
            </a:srgbClr>
          </a:solidFill>
          <a:ln>
            <a:noFill/>
          </a:ln>
          <a:effectLst>
            <a:outerShdw blurRad="63500" sx="102000" sy="102000" algn="ctr" rotWithShape="0">
              <a:srgbClr val="FFFFFF">
                <a:lumMod val="75000"/>
                <a:alpha val="40000"/>
              </a:srgbClr>
            </a:outerShdw>
          </a:effectLst>
        </p:spPr>
        <p:style>
          <a:lnRef idx="2">
            <a:srgbClr val="6963ED">
              <a:shade val="50000"/>
            </a:srgbClr>
          </a:lnRef>
          <a:fillRef idx="1">
            <a:srgbClr val="6963ED"/>
          </a:fillRef>
          <a:effectRef idx="0">
            <a:srgbClr val="6963ED"/>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6" name="椭圆 5"/>
          <p:cNvSpPr/>
          <p:nvPr>
            <p:custDataLst>
              <p:tags r:id="rId17"/>
            </p:custDataLst>
          </p:nvPr>
        </p:nvSpPr>
        <p:spPr>
          <a:xfrm>
            <a:off x="2659652" y="1977558"/>
            <a:ext cx="554679" cy="554679"/>
          </a:xfrm>
          <a:prstGeom prst="ellipse">
            <a:avLst/>
          </a:prstGeom>
          <a:solidFill>
            <a:srgbClr val="FDE014">
              <a:lumMod val="20000"/>
              <a:lumOff val="80000"/>
            </a:srgbClr>
          </a:solidFill>
          <a:ln>
            <a:noFill/>
          </a:ln>
          <a:effectLst>
            <a:outerShdw blurRad="63500" sx="102000" sy="102000" algn="ctr" rotWithShape="0">
              <a:srgbClr val="FFFFFF">
                <a:lumMod val="75000"/>
                <a:alpha val="40000"/>
              </a:srgbClr>
            </a:outerShdw>
          </a:effectLst>
        </p:spPr>
        <p:style>
          <a:lnRef idx="2">
            <a:srgbClr val="6963ED">
              <a:shade val="50000"/>
            </a:srgbClr>
          </a:lnRef>
          <a:fillRef idx="1">
            <a:srgbClr val="6963ED"/>
          </a:fillRef>
          <a:effectRef idx="0">
            <a:srgbClr val="6963ED"/>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pic>
        <p:nvPicPr>
          <p:cNvPr id="69" name="图片 68" descr="31393935333132383b31393939333838353bb4b4d2e2"/>
          <p:cNvPicPr>
            <a:picLocks noChangeAspect="1"/>
          </p:cNvPicPr>
          <p:nvPr>
            <p:custDataLst>
              <p:tags r:id="rId18"/>
            </p:custDataLst>
          </p:nvPr>
        </p:nvPicPr>
        <p:blipFill>
          <a:blip r:embed="rId19">
            <a:extLst>
              <a:ext uri="{96DAC541-7B7A-43D3-8B79-37D633B846F1}">
                <asvg:svgBlip xmlns:asvg="http://schemas.microsoft.com/office/drawing/2016/SVG/main" r:embed="rId20"/>
              </a:ext>
            </a:extLst>
          </a:blip>
          <a:stretch>
            <a:fillRect/>
          </a:stretch>
        </p:blipFill>
        <p:spPr>
          <a:xfrm>
            <a:off x="2825958" y="2143864"/>
            <a:ext cx="222067" cy="222067"/>
          </a:xfrm>
          <a:prstGeom prst="rect">
            <a:avLst/>
          </a:prstGeom>
        </p:spPr>
      </p:pic>
      <p:pic>
        <p:nvPicPr>
          <p:cNvPr id="72" name="图片 71" descr="31393935333132383b31393939333930323bc8d5b3ccbcc6bbae"/>
          <p:cNvPicPr>
            <a:picLocks noChangeAspect="1"/>
          </p:cNvPicPr>
          <p:nvPr>
            <p:custDataLst>
              <p:tags r:id="rId21"/>
            </p:custDataLst>
          </p:nvPr>
        </p:nvPicPr>
        <p:blipFill>
          <a:blip r:embed="rId22">
            <a:extLst>
              <a:ext uri="{96DAC541-7B7A-43D3-8B79-37D633B846F1}">
                <asvg:svgBlip xmlns:asvg="http://schemas.microsoft.com/office/drawing/2016/SVG/main" r:embed="rId23"/>
              </a:ext>
            </a:extLst>
          </a:blip>
          <a:stretch>
            <a:fillRect/>
          </a:stretch>
        </p:blipFill>
        <p:spPr>
          <a:xfrm>
            <a:off x="3145852" y="3429800"/>
            <a:ext cx="222067" cy="222067"/>
          </a:xfrm>
          <a:prstGeom prst="rect">
            <a:avLst/>
          </a:prstGeom>
        </p:spPr>
      </p:pic>
      <p:pic>
        <p:nvPicPr>
          <p:cNvPr id="73" name="图片 72" descr="31393935333132383b31393939333930343bccd8cae2c8d5d7d3"/>
          <p:cNvPicPr>
            <a:picLocks noChangeAspect="1"/>
          </p:cNvPicPr>
          <p:nvPr>
            <p:custDataLst>
              <p:tags r:id="rId24"/>
            </p:custDataLst>
          </p:nvPr>
        </p:nvPicPr>
        <p:blipFill>
          <a:blip r:embed="rId25">
            <a:extLst>
              <a:ext uri="{96DAC541-7B7A-43D3-8B79-37D633B846F1}">
                <asvg:svgBlip xmlns:asvg="http://schemas.microsoft.com/office/drawing/2016/SVG/main" r:embed="rId26"/>
              </a:ext>
            </a:extLst>
          </a:blip>
          <a:stretch>
            <a:fillRect/>
          </a:stretch>
        </p:blipFill>
        <p:spPr>
          <a:xfrm>
            <a:off x="2825958" y="4715737"/>
            <a:ext cx="222067" cy="222067"/>
          </a:xfrm>
          <a:prstGeom prst="rect">
            <a:avLst/>
          </a:prstGeom>
        </p:spPr>
      </p:pic>
      <p:sp>
        <p:nvSpPr>
          <p:cNvPr id="13" name="文本框 12"/>
          <p:cNvSpPr txBox="1"/>
          <p:nvPr>
            <p:custDataLst>
              <p:tags r:id="rId27"/>
            </p:custDataLst>
          </p:nvPr>
        </p:nvSpPr>
        <p:spPr>
          <a:xfrm>
            <a:off x="3572378" y="2119355"/>
            <a:ext cx="1523656" cy="329188"/>
          </a:xfrm>
          <a:prstGeom prst="rect">
            <a:avLst/>
          </a:prstGeom>
          <a:noFill/>
        </p:spPr>
        <p:txBody>
          <a:bodyPr wrap="square" bIns="0" rtlCol="0">
            <a:normAutofit fontScale="90000"/>
            <a:scene3d>
              <a:camera prst="orthographicFront"/>
              <a:lightRig rig="threePt" dir="t"/>
            </a:scene3d>
          </a:bodyPr>
          <a:p>
            <a:pPr algn="ctr"/>
            <a:r>
              <a:rPr lang="zh-CN" altLang="en-US" sz="2000" b="1" spc="300">
                <a:solidFill>
                  <a:srgbClr val="FFFFFF"/>
                </a:solidFill>
                <a:effectLst/>
                <a:uFillTx/>
                <a:latin typeface="思源黑体 CN Bold" panose="020B0800000000000000" charset="-122"/>
                <a:ea typeface="思源黑体 CN Bold" panose="020B0800000000000000" charset="-122"/>
              </a:rPr>
              <a:t>管理制度</a:t>
            </a:r>
            <a:r>
              <a:rPr lang="en-US" altLang="zh-CN" sz="2000" b="1" spc="300">
                <a:solidFill>
                  <a:srgbClr val="FFFFFF"/>
                </a:solidFill>
                <a:effectLst/>
                <a:uFillTx/>
                <a:latin typeface="思源黑体 CN Bold" panose="020B0800000000000000" charset="-122"/>
                <a:ea typeface="思源黑体 CN Bold" panose="020B0800000000000000" charset="-122"/>
              </a:rPr>
              <a:t> </a:t>
            </a:r>
            <a:endParaRPr lang="en-US" altLang="zh-CN" sz="2000" b="1" spc="300">
              <a:solidFill>
                <a:srgbClr val="FFFFFF"/>
              </a:solidFill>
              <a:effectLst/>
              <a:uFillTx/>
              <a:latin typeface="思源黑体 CN Bold" panose="020B0800000000000000" charset="-122"/>
              <a:ea typeface="思源黑体 CN Bold" panose="020B0800000000000000" charset="-122"/>
            </a:endParaRPr>
          </a:p>
        </p:txBody>
      </p:sp>
      <p:sp>
        <p:nvSpPr>
          <p:cNvPr id="14" name="文本框 13"/>
          <p:cNvSpPr txBox="1"/>
          <p:nvPr>
            <p:custDataLst>
              <p:tags r:id="rId28"/>
            </p:custDataLst>
          </p:nvPr>
        </p:nvSpPr>
        <p:spPr>
          <a:xfrm>
            <a:off x="5448935" y="1907540"/>
            <a:ext cx="4674235" cy="382905"/>
          </a:xfrm>
          <a:prstGeom prst="rect">
            <a:avLst/>
          </a:prstGeom>
          <a:noFill/>
        </p:spPr>
        <p:txBody>
          <a:bodyPr wrap="square" rtlCol="0">
            <a:normAutofit fontScale="25000"/>
            <a:scene3d>
              <a:camera prst="orthographicFront"/>
              <a:lightRig rig="threePt" dir="t"/>
            </a:scene3d>
          </a:bodyPr>
          <a:p>
            <a:pPr algn="l" fontAlgn="auto">
              <a:lnSpc>
                <a:spcPct val="130000"/>
              </a:lnSpc>
              <a:spcAft>
                <a:spcPts val="1000"/>
              </a:spcAft>
            </a:pPr>
            <a:r>
              <a:rPr lang="en-US" altLang="zh-CN" sz="6400">
                <a:solidFill>
                  <a:srgbClr val="FDE014"/>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6400" b="1">
                <a:solidFill>
                  <a:srgbClr val="FDE014"/>
                </a:solidFill>
                <a:latin typeface="微软雅黑" panose="020B0503020204020204" pitchFamily="34" charset="-122"/>
                <a:ea typeface="微软雅黑" panose="020B0503020204020204" pitchFamily="34" charset="-122"/>
                <a:cs typeface="微软雅黑" panose="020B0503020204020204" pitchFamily="34" charset="-122"/>
                <a:sym typeface="+mn-ea"/>
              </a:rPr>
              <a:t>应建立委托存贮、运输服务的</a:t>
            </a:r>
            <a:r>
              <a:rPr lang="zh-CN" altLang="en-US" sz="6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管理制度</a:t>
            </a:r>
            <a:r>
              <a:rPr lang="zh-CN" altLang="en-US" sz="6400" b="1">
                <a:solidFill>
                  <a:srgbClr val="FDE014"/>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6400" b="1">
              <a:solidFill>
                <a:srgbClr val="FDE014"/>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l" fontAlgn="auto">
              <a:lnSpc>
                <a:spcPct val="130000"/>
              </a:lnSpc>
              <a:spcAft>
                <a:spcPts val="1000"/>
              </a:spcAft>
            </a:pPr>
            <a:endParaRPr lang="zh-CN" altLang="en-US" sz="6400" b="1" spc="150">
              <a:solidFill>
                <a:srgbClr val="FDE014"/>
              </a:solidFill>
              <a:effectLst/>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5" name="文本框 14"/>
          <p:cNvSpPr txBox="1"/>
          <p:nvPr>
            <p:custDataLst>
              <p:tags r:id="rId29"/>
            </p:custDataLst>
          </p:nvPr>
        </p:nvSpPr>
        <p:spPr>
          <a:xfrm>
            <a:off x="3710559" y="3409746"/>
            <a:ext cx="1523656" cy="329188"/>
          </a:xfrm>
          <a:prstGeom prst="rect">
            <a:avLst/>
          </a:prstGeom>
          <a:noFill/>
        </p:spPr>
        <p:txBody>
          <a:bodyPr wrap="square" bIns="0" rtlCol="0">
            <a:normAutofit fontScale="90000"/>
            <a:scene3d>
              <a:camera prst="orthographicFront"/>
              <a:lightRig rig="threePt" dir="t"/>
            </a:scene3d>
          </a:bodyPr>
          <a:p>
            <a:pPr algn="ctr"/>
            <a:r>
              <a:rPr lang="zh-CN" altLang="en-US" sz="2000" b="1" spc="300">
                <a:solidFill>
                  <a:srgbClr val="FFFFFF"/>
                </a:solidFill>
                <a:effectLst/>
                <a:uFillTx/>
                <a:latin typeface="思源黑体 CN Bold" panose="020B0800000000000000" charset="-122"/>
                <a:ea typeface="思源黑体 CN Bold" panose="020B0800000000000000" charset="-122"/>
              </a:rPr>
              <a:t>书面协议</a:t>
            </a:r>
            <a:r>
              <a:rPr lang="en-US" altLang="zh-CN" sz="2000" b="1" spc="300">
                <a:solidFill>
                  <a:srgbClr val="FFFFFF"/>
                </a:solidFill>
                <a:effectLst/>
                <a:uFillTx/>
                <a:latin typeface="思源黑体 CN Bold" panose="020B0800000000000000" charset="-122"/>
                <a:ea typeface="思源黑体 CN Bold" panose="020B0800000000000000" charset="-122"/>
              </a:rPr>
              <a:t>              </a:t>
            </a:r>
            <a:endParaRPr lang="en-US" altLang="zh-CN" sz="2000" b="1" spc="300">
              <a:solidFill>
                <a:srgbClr val="FFFFFF"/>
              </a:solidFill>
              <a:effectLst/>
              <a:uFillTx/>
              <a:latin typeface="思源黑体 CN Bold" panose="020B0800000000000000" charset="-122"/>
              <a:ea typeface="思源黑体 CN Bold" panose="020B0800000000000000" charset="-122"/>
            </a:endParaRPr>
          </a:p>
        </p:txBody>
      </p:sp>
      <p:sp>
        <p:nvSpPr>
          <p:cNvPr id="19" name="文本框 18"/>
          <p:cNvSpPr txBox="1"/>
          <p:nvPr>
            <p:custDataLst>
              <p:tags r:id="rId30"/>
            </p:custDataLst>
          </p:nvPr>
        </p:nvSpPr>
        <p:spPr>
          <a:xfrm>
            <a:off x="3569688" y="4686878"/>
            <a:ext cx="1523656" cy="329188"/>
          </a:xfrm>
          <a:prstGeom prst="rect">
            <a:avLst/>
          </a:prstGeom>
          <a:noFill/>
        </p:spPr>
        <p:txBody>
          <a:bodyPr wrap="square" bIns="0" rtlCol="0">
            <a:normAutofit fontScale="90000"/>
            <a:scene3d>
              <a:camera prst="orthographicFront"/>
              <a:lightRig rig="threePt" dir="t"/>
            </a:scene3d>
          </a:bodyPr>
          <a:p>
            <a:pPr algn="ctr"/>
            <a:r>
              <a:rPr lang="zh-CN" altLang="en-US" sz="2000" b="1" spc="300">
                <a:solidFill>
                  <a:srgbClr val="FFFFFF"/>
                </a:solidFill>
                <a:effectLst/>
                <a:uFillTx/>
                <a:latin typeface="思源黑体 CN Bold" panose="020B0800000000000000" charset="-122"/>
                <a:ea typeface="思源黑体 CN Bold" panose="020B0800000000000000" charset="-122"/>
              </a:rPr>
              <a:t>质量评审</a:t>
            </a:r>
            <a:endParaRPr lang="zh-CN" altLang="en-US" sz="2000" b="1" spc="300">
              <a:solidFill>
                <a:srgbClr val="FFFFFF"/>
              </a:solidFill>
              <a:effectLst/>
              <a:uFillTx/>
              <a:latin typeface="思源黑体 CN Bold" panose="020B0800000000000000" charset="-122"/>
              <a:ea typeface="思源黑体 CN Bold" panose="020B0800000000000000" charset="-122"/>
            </a:endParaRPr>
          </a:p>
        </p:txBody>
      </p:sp>
      <p:sp>
        <p:nvSpPr>
          <p:cNvPr id="20" name="文本框 19"/>
          <p:cNvSpPr txBox="1"/>
          <p:nvPr>
            <p:custDataLst>
              <p:tags r:id="rId31"/>
            </p:custDataLst>
          </p:nvPr>
        </p:nvSpPr>
        <p:spPr>
          <a:xfrm>
            <a:off x="5452110" y="2892425"/>
            <a:ext cx="5506720" cy="687705"/>
          </a:xfrm>
          <a:prstGeom prst="rect">
            <a:avLst/>
          </a:prstGeom>
          <a:noFill/>
        </p:spPr>
        <p:txBody>
          <a:bodyPr wrap="square" rtlCol="0">
            <a:noAutofit/>
            <a:scene3d>
              <a:camera prst="orthographicFront"/>
              <a:lightRig rig="threePt" dir="t"/>
            </a:scene3d>
          </a:bodyPr>
          <a:p>
            <a:pPr algn="l" fontAlgn="auto">
              <a:lnSpc>
                <a:spcPct val="130000"/>
              </a:lnSpc>
              <a:spcAft>
                <a:spcPts val="1000"/>
              </a:spcAft>
            </a:pPr>
            <a:r>
              <a:rPr lang="zh-CN" altLang="en-US" sz="1600" b="1">
                <a:solidFill>
                  <a:srgbClr val="6963ED"/>
                </a:solidFill>
                <a:latin typeface="微软雅黑" panose="020B0503020204020204" pitchFamily="34" charset="-122"/>
                <a:ea typeface="微软雅黑" panose="020B0503020204020204" pitchFamily="34" charset="-122"/>
                <a:sym typeface="+mn-ea"/>
              </a:rPr>
              <a:t>应和受托方签订</a:t>
            </a:r>
            <a:r>
              <a:rPr lang="zh-CN" altLang="en-US" sz="1600" b="1">
                <a:solidFill>
                  <a:srgbClr val="FF0000"/>
                </a:solidFill>
                <a:latin typeface="微软雅黑" panose="020B0503020204020204" pitchFamily="34" charset="-122"/>
                <a:ea typeface="微软雅黑" panose="020B0503020204020204" pitchFamily="34" charset="-122"/>
                <a:sym typeface="+mn-ea"/>
              </a:rPr>
              <a:t>书面协议</a:t>
            </a:r>
            <a:r>
              <a:rPr lang="zh-CN" altLang="en-US" sz="1600" b="1">
                <a:solidFill>
                  <a:srgbClr val="6963ED"/>
                </a:solidFill>
                <a:latin typeface="微软雅黑" panose="020B0503020204020204" pitchFamily="34" charset="-122"/>
                <a:ea typeface="微软雅黑" panose="020B0503020204020204" pitchFamily="34" charset="-122"/>
                <a:sym typeface="+mn-ea"/>
              </a:rPr>
              <a:t>。</a:t>
            </a:r>
            <a:r>
              <a:rPr lang="zh-CN" sz="1600" b="1">
                <a:solidFill>
                  <a:srgbClr val="6963ED"/>
                </a:solidFill>
                <a:latin typeface="微软雅黑" panose="020B0503020204020204" pitchFamily="34" charset="-122"/>
                <a:ea typeface="微软雅黑" panose="020B0503020204020204" pitchFamily="34" charset="-122"/>
                <a:cs typeface="仿宋_GB2312" charset="0"/>
                <a:sym typeface="+mn-ea"/>
              </a:rPr>
              <a:t>明确运输、贮存的服务范围与质量管理要求，约定双方质量责任和义务。</a:t>
            </a:r>
            <a:endParaRPr lang="zh-CN" altLang="en-US" sz="1600" b="1" spc="150">
              <a:solidFill>
                <a:srgbClr val="6963ED"/>
              </a:solidFill>
              <a:effectLst/>
              <a:uFillTx/>
              <a:latin typeface="微软雅黑" panose="020B0503020204020204" pitchFamily="34" charset="-122"/>
              <a:ea typeface="微软雅黑" panose="020B0503020204020204" pitchFamily="34" charset="-122"/>
              <a:cs typeface="仿宋_GB2312" charset="0"/>
              <a:sym typeface="+mn-ea"/>
            </a:endParaRPr>
          </a:p>
        </p:txBody>
      </p:sp>
      <p:sp>
        <p:nvSpPr>
          <p:cNvPr id="24" name="文本框 23"/>
          <p:cNvSpPr txBox="1"/>
          <p:nvPr>
            <p:custDataLst>
              <p:tags r:id="rId32"/>
            </p:custDataLst>
          </p:nvPr>
        </p:nvSpPr>
        <p:spPr>
          <a:xfrm>
            <a:off x="5615305" y="4445635"/>
            <a:ext cx="5442585" cy="568960"/>
          </a:xfrm>
          <a:prstGeom prst="rect">
            <a:avLst/>
          </a:prstGeom>
          <a:noFill/>
        </p:spPr>
        <p:txBody>
          <a:bodyPr wrap="square" rtlCol="0">
            <a:noAutofit/>
            <a:scene3d>
              <a:camera prst="orthographicFront"/>
              <a:lightRig rig="threePt" dir="t"/>
            </a:scene3d>
          </a:bodyPr>
          <a:p>
            <a:pPr algn="l" fontAlgn="auto">
              <a:lnSpc>
                <a:spcPct val="130000"/>
              </a:lnSpc>
              <a:spcAft>
                <a:spcPts val="1000"/>
              </a:spcAft>
            </a:pPr>
            <a:r>
              <a:rPr lang="zh-CN" sz="1600" b="1">
                <a:solidFill>
                  <a:srgbClr val="8DD809"/>
                </a:solidFill>
                <a:latin typeface="微软雅黑" panose="020B0503020204020204" pitchFamily="34" charset="-122"/>
                <a:ea typeface="微软雅黑" panose="020B0503020204020204" pitchFamily="34" charset="-122"/>
                <a:cs typeface="仿宋_GB2312" charset="0"/>
                <a:sym typeface="+mn-ea"/>
              </a:rPr>
              <a:t>应对对受托企业定期进行</a:t>
            </a:r>
            <a:r>
              <a:rPr lang="zh-CN" sz="1600" b="1">
                <a:solidFill>
                  <a:srgbClr val="FF0000"/>
                </a:solidFill>
                <a:latin typeface="微软雅黑" panose="020B0503020204020204" pitchFamily="34" charset="-122"/>
                <a:ea typeface="微软雅黑" panose="020B0503020204020204" pitchFamily="34" charset="-122"/>
                <a:cs typeface="仿宋_GB2312" charset="0"/>
                <a:sym typeface="+mn-ea"/>
              </a:rPr>
              <a:t>质量评审</a:t>
            </a:r>
            <a:r>
              <a:rPr lang="zh-CN" sz="1600" b="1">
                <a:solidFill>
                  <a:srgbClr val="8DD809"/>
                </a:solidFill>
                <a:latin typeface="微软雅黑" panose="020B0503020204020204" pitchFamily="34" charset="-122"/>
                <a:ea typeface="微软雅黑" panose="020B0503020204020204" pitchFamily="34" charset="-122"/>
                <a:cs typeface="仿宋_GB2312" charset="0"/>
                <a:sym typeface="+mn-ea"/>
              </a:rPr>
              <a:t>，确保有效的质量监督。</a:t>
            </a:r>
            <a:endParaRPr lang="zh-CN" altLang="en-US" sz="1600" b="1" spc="150">
              <a:solidFill>
                <a:srgbClr val="8DD809"/>
              </a:solidFill>
              <a:effectLst/>
              <a:uFillTx/>
              <a:latin typeface="微软雅黑" panose="020B0503020204020204" pitchFamily="34" charset="-122"/>
              <a:ea typeface="微软雅黑" panose="020B0503020204020204" pitchFamily="34" charset="-122"/>
              <a:cs typeface="仿宋_GB2312" charset="0"/>
              <a:sym typeface="+mn-ea"/>
            </a:endParaRPr>
          </a:p>
        </p:txBody>
      </p:sp>
      <p:sp>
        <p:nvSpPr>
          <p:cNvPr id="26" name="文本框 25"/>
          <p:cNvSpPr txBox="1"/>
          <p:nvPr/>
        </p:nvSpPr>
        <p:spPr>
          <a:xfrm>
            <a:off x="12048490" y="1221105"/>
            <a:ext cx="4064000" cy="914400"/>
          </a:xfrm>
          <a:prstGeom prst="rect">
            <a:avLst/>
          </a:prstGeom>
          <a:noFill/>
        </p:spPr>
        <p:txBody>
          <a:bodyPr wrap="square" rtlCol="0">
            <a:noAutofit/>
            <a:scene3d>
              <a:camera prst="orthographicFront"/>
              <a:lightRig rig="threePt" dir="t"/>
            </a:scene3d>
          </a:bodyPr>
          <a:p>
            <a:pPr algn="l" fontAlgn="auto">
              <a:lnSpc>
                <a:spcPct val="130000"/>
              </a:lnSpc>
              <a:spcAft>
                <a:spcPts val="1000"/>
              </a:spcAft>
            </a:pPr>
            <a:endParaRPr lang="zh-CN" altLang="en-US" sz="1300" b="1">
              <a:solidFill>
                <a:srgbClr val="FF0000"/>
              </a:solidFill>
              <a:latin typeface="微软雅黑" panose="020B0503020204020204" pitchFamily="34" charset="-122"/>
              <a:ea typeface="微软雅黑" panose="020B0503020204020204" pitchFamily="34" charset="-122"/>
              <a:cs typeface="仿宋_GB2312" charset="0"/>
              <a:sym typeface="+mn-ea"/>
            </a:endParaRPr>
          </a:p>
        </p:txBody>
      </p:sp>
      <p:pic>
        <p:nvPicPr>
          <p:cNvPr id="3" name="图片 2"/>
          <p:cNvPicPr>
            <a:picLocks noChangeAspect="1"/>
          </p:cNvPicPr>
          <p:nvPr/>
        </p:nvPicPr>
        <p:blipFill>
          <a:blip r:embed="rId33"/>
          <a:stretch>
            <a:fillRect/>
          </a:stretch>
        </p:blipFill>
        <p:spPr>
          <a:xfrm>
            <a:off x="5234305" y="2221230"/>
            <a:ext cx="6635750" cy="4140200"/>
          </a:xfrm>
          <a:prstGeom prst="roundRect">
            <a:avLst/>
          </a:prstGeom>
          <a:ln>
            <a:solidFill>
              <a:schemeClr val="accent2"/>
            </a:solidFill>
          </a:ln>
        </p:spPr>
      </p:pic>
    </p:spTree>
    <p:custDataLst>
      <p:tags r:id="rId34"/>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4954848" y="3032411"/>
            <a:ext cx="2105075" cy="784225"/>
          </a:xfrm>
          <a:prstGeom prst="rect">
            <a:avLst/>
          </a:prstGeom>
          <a:noFill/>
          <a:ln w="9525">
            <a:noFill/>
          </a:ln>
        </p:spPr>
        <p:txBody>
          <a:bodyPr wrap="square" bIns="0">
            <a:spAutoFit/>
            <a:scene3d>
              <a:camera prst="orthographicFront"/>
              <a:lightRig rig="threePt" dir="t"/>
            </a:scene3d>
          </a:bodyPr>
          <a:p>
            <a:pPr indent="0" algn="ctr"/>
            <a:r>
              <a:rPr lang="zh-CN" altLang="en-US" sz="2400" b="1" spc="30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rPr>
              <a:t>质量管理</a:t>
            </a:r>
            <a:endParaRPr lang="zh-CN" altLang="en-US" sz="2400" b="1" spc="30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endParaRPr>
          </a:p>
          <a:p>
            <a:pPr indent="0" algn="ctr"/>
            <a:r>
              <a:rPr lang="zh-CN" altLang="en-US" sz="2400" b="1" spc="30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rPr>
              <a:t>体系文件</a:t>
            </a:r>
            <a:endParaRPr lang="zh-CN" altLang="en-US" sz="2400" b="1" spc="30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endParaRPr>
          </a:p>
        </p:txBody>
      </p:sp>
      <p:sp>
        <p:nvSpPr>
          <p:cNvPr id="21" name="文本框 20"/>
          <p:cNvSpPr txBox="1"/>
          <p:nvPr>
            <p:custDataLst>
              <p:tags r:id="rId2"/>
            </p:custDataLst>
          </p:nvPr>
        </p:nvSpPr>
        <p:spPr>
          <a:xfrm>
            <a:off x="2925445" y="4189730"/>
            <a:ext cx="993140" cy="408940"/>
          </a:xfrm>
          <a:prstGeom prst="rect">
            <a:avLst/>
          </a:prstGeom>
          <a:noFill/>
        </p:spPr>
        <p:txBody>
          <a:bodyPr wrap="square" bIns="0" rtlCol="0">
            <a:noAutofit/>
          </a:bodyPr>
          <a:p>
            <a:pPr algn="l"/>
            <a:r>
              <a:rPr lang="zh-CN" altLang="en-US" sz="2400" spc="300">
                <a:solidFill>
                  <a:srgbClr val="56CA95"/>
                </a:solidFill>
                <a:latin typeface="微软雅黑" panose="020B0503020204020204" pitchFamily="34" charset="-122"/>
                <a:ea typeface="微软雅黑" panose="020B0503020204020204" pitchFamily="34" charset="-122"/>
              </a:rPr>
              <a:t>档案</a:t>
            </a:r>
            <a:endParaRPr lang="zh-CN" altLang="en-US" sz="2400" spc="300">
              <a:solidFill>
                <a:srgbClr val="56CA95"/>
              </a:solidFill>
              <a:latin typeface="微软雅黑" panose="020B0503020204020204" pitchFamily="34" charset="-122"/>
              <a:ea typeface="微软雅黑" panose="020B0503020204020204" pitchFamily="34" charset="-122"/>
            </a:endParaRPr>
          </a:p>
        </p:txBody>
      </p:sp>
      <p:sp>
        <p:nvSpPr>
          <p:cNvPr id="29" name="文本框 28"/>
          <p:cNvSpPr txBox="1"/>
          <p:nvPr>
            <p:custDataLst>
              <p:tags r:id="rId3"/>
            </p:custDataLst>
          </p:nvPr>
        </p:nvSpPr>
        <p:spPr>
          <a:xfrm>
            <a:off x="8035925" y="3982085"/>
            <a:ext cx="2070100" cy="408940"/>
          </a:xfrm>
          <a:prstGeom prst="rect">
            <a:avLst/>
          </a:prstGeom>
          <a:noFill/>
        </p:spPr>
        <p:txBody>
          <a:bodyPr wrap="square" bIns="0" rtlCol="0">
            <a:noAutofit/>
          </a:bodyPr>
          <a:p>
            <a:pPr algn="l"/>
            <a:r>
              <a:rPr lang="zh-CN" altLang="en-US" sz="2400" spc="300">
                <a:solidFill>
                  <a:srgbClr val="F18870"/>
                </a:solidFill>
                <a:latin typeface="微软雅黑" panose="020B0503020204020204" pitchFamily="34" charset="-122"/>
                <a:ea typeface="微软雅黑" panose="020B0503020204020204" pitchFamily="34" charset="-122"/>
              </a:rPr>
              <a:t>记录、凭证</a:t>
            </a:r>
            <a:endParaRPr lang="zh-CN" altLang="en-US" sz="2400" spc="300">
              <a:solidFill>
                <a:srgbClr val="F18870"/>
              </a:solidFill>
              <a:latin typeface="微软雅黑" panose="020B0503020204020204" pitchFamily="34" charset="-122"/>
              <a:ea typeface="微软雅黑" panose="020B0503020204020204" pitchFamily="34" charset="-122"/>
            </a:endParaRPr>
          </a:p>
        </p:txBody>
      </p:sp>
      <p:sp>
        <p:nvSpPr>
          <p:cNvPr id="5" name="文本框 4"/>
          <p:cNvSpPr txBox="1"/>
          <p:nvPr>
            <p:custDataLst>
              <p:tags r:id="rId4"/>
            </p:custDataLst>
          </p:nvPr>
        </p:nvSpPr>
        <p:spPr>
          <a:xfrm>
            <a:off x="4655820" y="942975"/>
            <a:ext cx="2497455" cy="408940"/>
          </a:xfrm>
          <a:prstGeom prst="rect">
            <a:avLst/>
          </a:prstGeom>
          <a:noFill/>
        </p:spPr>
        <p:txBody>
          <a:bodyPr wrap="square" bIns="0" rtlCol="0">
            <a:noAutofit/>
          </a:bodyPr>
          <a:p>
            <a:pPr algn="r"/>
            <a:r>
              <a:rPr lang="zh-CN" altLang="en-US" sz="2300" spc="300">
                <a:solidFill>
                  <a:srgbClr val="6096E6"/>
                </a:solidFill>
                <a:latin typeface="微软雅黑" panose="020B0503020204020204" pitchFamily="34" charset="-122"/>
                <a:ea typeface="微软雅黑" panose="020B0503020204020204" pitchFamily="34" charset="-122"/>
              </a:rPr>
              <a:t>质量管理制度</a:t>
            </a:r>
            <a:endParaRPr lang="zh-CN" altLang="en-US" sz="2300" spc="300">
              <a:solidFill>
                <a:srgbClr val="6096E6"/>
              </a:solidFill>
              <a:latin typeface="微软雅黑" panose="020B0503020204020204" pitchFamily="34" charset="-122"/>
              <a:ea typeface="微软雅黑" panose="020B0503020204020204" pitchFamily="34" charset="-122"/>
            </a:endParaRPr>
          </a:p>
        </p:txBody>
      </p:sp>
      <p:sp>
        <p:nvSpPr>
          <p:cNvPr id="35" name="文本框 34"/>
          <p:cNvSpPr txBox="1"/>
          <p:nvPr>
            <p:custDataLst>
              <p:tags r:id="rId5"/>
            </p:custDataLst>
          </p:nvPr>
        </p:nvSpPr>
        <p:spPr>
          <a:xfrm>
            <a:off x="5314315" y="5499100"/>
            <a:ext cx="1181100" cy="408940"/>
          </a:xfrm>
          <a:prstGeom prst="rect">
            <a:avLst/>
          </a:prstGeom>
          <a:noFill/>
        </p:spPr>
        <p:txBody>
          <a:bodyPr wrap="square" bIns="0" rtlCol="0">
            <a:noAutofit/>
          </a:bodyPr>
          <a:p>
            <a:pPr algn="r"/>
            <a:r>
              <a:rPr lang="zh-CN" altLang="en-US" sz="2400" spc="300">
                <a:solidFill>
                  <a:srgbClr val="FFBA55"/>
                </a:solidFill>
                <a:latin typeface="微软雅黑" panose="020B0503020204020204" pitchFamily="34" charset="-122"/>
                <a:ea typeface="微软雅黑" panose="020B0503020204020204" pitchFamily="34" charset="-122"/>
              </a:rPr>
              <a:t>报告</a:t>
            </a:r>
            <a:endParaRPr lang="zh-CN" altLang="en-US" sz="2400" spc="300">
              <a:solidFill>
                <a:srgbClr val="FFBA55"/>
              </a:solidFill>
              <a:latin typeface="微软雅黑" panose="020B0503020204020204" pitchFamily="34" charset="-122"/>
              <a:ea typeface="微软雅黑" panose="020B0503020204020204" pitchFamily="34" charset="-122"/>
            </a:endParaRPr>
          </a:p>
        </p:txBody>
      </p:sp>
      <p:sp>
        <p:nvSpPr>
          <p:cNvPr id="38" name="任意多边形 37"/>
          <p:cNvSpPr/>
          <p:nvPr>
            <p:custDataLst>
              <p:tags r:id="rId6"/>
            </p:custDataLst>
          </p:nvPr>
        </p:nvSpPr>
        <p:spPr>
          <a:xfrm>
            <a:off x="4352188" y="1845352"/>
            <a:ext cx="3264788" cy="319833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179" h="6179">
                <a:moveTo>
                  <a:pt x="0" y="3088"/>
                </a:moveTo>
                <a:cubicBezTo>
                  <a:pt x="-53" y="1355"/>
                  <a:pt x="1534" y="-42"/>
                  <a:pt x="3088" y="0"/>
                </a:cubicBezTo>
                <a:cubicBezTo>
                  <a:pt x="4821" y="-53"/>
                  <a:pt x="6218" y="1534"/>
                  <a:pt x="6176" y="3088"/>
                </a:cubicBezTo>
                <a:cubicBezTo>
                  <a:pt x="6229" y="4821"/>
                  <a:pt x="4642" y="6218"/>
                  <a:pt x="3088" y="6176"/>
                </a:cubicBezTo>
                <a:cubicBezTo>
                  <a:pt x="1355" y="6229"/>
                  <a:pt x="-42" y="4642"/>
                  <a:pt x="0" y="3088"/>
                </a:cubicBezTo>
                <a:close/>
                <a:moveTo>
                  <a:pt x="296" y="3088"/>
                </a:moveTo>
                <a:cubicBezTo>
                  <a:pt x="248" y="1521"/>
                  <a:pt x="1683" y="258"/>
                  <a:pt x="3088" y="296"/>
                </a:cubicBezTo>
                <a:cubicBezTo>
                  <a:pt x="4655" y="248"/>
                  <a:pt x="5918" y="1683"/>
                  <a:pt x="5880" y="3088"/>
                </a:cubicBezTo>
                <a:cubicBezTo>
                  <a:pt x="5928" y="4655"/>
                  <a:pt x="4493" y="5918"/>
                  <a:pt x="3088" y="5880"/>
                </a:cubicBezTo>
                <a:cubicBezTo>
                  <a:pt x="1521" y="5928"/>
                  <a:pt x="258" y="4493"/>
                  <a:pt x="296" y="3088"/>
                </a:cubicBezTo>
                <a:close/>
              </a:path>
            </a:pathLst>
          </a:custGeom>
          <a:solidFill>
            <a:srgbClr val="FFFFFF">
              <a:lumMod val="95000"/>
            </a:srgbClr>
          </a:solidFill>
          <a:ln>
            <a:noFill/>
          </a:ln>
        </p:spPr>
        <p:style>
          <a:lnRef idx="2">
            <a:srgbClr val="6096E6">
              <a:shade val="50000"/>
            </a:srgbClr>
          </a:lnRef>
          <a:fillRef idx="1">
            <a:srgbClr val="6096E6"/>
          </a:fillRef>
          <a:effectRef idx="0">
            <a:srgbClr val="6096E6"/>
          </a:effectRef>
          <a:fontRef idx="minor">
            <a:srgbClr val="FFFFFF"/>
          </a:fontRef>
        </p:style>
        <p:txBody>
          <a:bodyPr wrap="square" rtlCol="0" anchor="ctr">
            <a:noAutofit/>
          </a:bodyP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39" name="椭圆 38"/>
          <p:cNvSpPr/>
          <p:nvPr>
            <p:custDataLst>
              <p:tags r:id="rId7"/>
            </p:custDataLst>
          </p:nvPr>
        </p:nvSpPr>
        <p:spPr>
          <a:xfrm>
            <a:off x="4111125" y="3781682"/>
            <a:ext cx="833951" cy="817011"/>
          </a:xfrm>
          <a:prstGeom prst="ellipse">
            <a:avLst/>
          </a:prstGeom>
          <a:solidFill>
            <a:srgbClr val="56CA95"/>
          </a:solidFill>
          <a:ln w="25400">
            <a:solidFill>
              <a:srgbClr val="FFFFFF"/>
            </a:solid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40" name="椭圆 39"/>
          <p:cNvSpPr/>
          <p:nvPr>
            <p:custDataLst>
              <p:tags r:id="rId8"/>
            </p:custDataLst>
          </p:nvPr>
        </p:nvSpPr>
        <p:spPr>
          <a:xfrm>
            <a:off x="6970013" y="3781682"/>
            <a:ext cx="833951" cy="817011"/>
          </a:xfrm>
          <a:prstGeom prst="ellipse">
            <a:avLst/>
          </a:prstGeom>
          <a:solidFill>
            <a:srgbClr val="F18870"/>
          </a:solidFill>
          <a:ln w="25400">
            <a:solidFill>
              <a:srgbClr val="FFFFFF"/>
            </a:solid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41" name="椭圆 40"/>
          <p:cNvSpPr/>
          <p:nvPr>
            <p:custDataLst>
              <p:tags r:id="rId9"/>
            </p:custDataLst>
          </p:nvPr>
        </p:nvSpPr>
        <p:spPr>
          <a:xfrm>
            <a:off x="6970013" y="2258419"/>
            <a:ext cx="833951" cy="817011"/>
          </a:xfrm>
          <a:prstGeom prst="ellipse">
            <a:avLst/>
          </a:prstGeom>
          <a:solidFill>
            <a:srgbClr val="EC5F74"/>
          </a:solidFill>
          <a:ln w="25400">
            <a:solidFill>
              <a:srgbClr val="FFFFFF"/>
            </a:solid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6" name="椭圆 5"/>
          <p:cNvSpPr/>
          <p:nvPr>
            <p:custDataLst>
              <p:tags r:id="rId10"/>
            </p:custDataLst>
          </p:nvPr>
        </p:nvSpPr>
        <p:spPr>
          <a:xfrm>
            <a:off x="5597251" y="1426422"/>
            <a:ext cx="833951" cy="817011"/>
          </a:xfrm>
          <a:prstGeom prst="ellipse">
            <a:avLst/>
          </a:prstGeom>
          <a:solidFill>
            <a:srgbClr val="6096E6"/>
          </a:solidFill>
          <a:ln w="25400">
            <a:solidFill>
              <a:srgbClr val="FFFFFF"/>
            </a:solid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56" name="椭圆 55"/>
          <p:cNvSpPr/>
          <p:nvPr>
            <p:custDataLst>
              <p:tags r:id="rId11"/>
            </p:custDataLst>
          </p:nvPr>
        </p:nvSpPr>
        <p:spPr>
          <a:xfrm>
            <a:off x="4202338" y="2258419"/>
            <a:ext cx="833951" cy="817011"/>
          </a:xfrm>
          <a:prstGeom prst="ellipse">
            <a:avLst/>
          </a:prstGeom>
          <a:solidFill>
            <a:srgbClr val="58B6E5"/>
          </a:solidFill>
          <a:ln w="25400">
            <a:solidFill>
              <a:srgbClr val="FFFFFF"/>
            </a:solid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57" name="椭圆 56"/>
          <p:cNvSpPr/>
          <p:nvPr>
            <p:custDataLst>
              <p:tags r:id="rId12"/>
            </p:custDataLst>
          </p:nvPr>
        </p:nvSpPr>
        <p:spPr>
          <a:xfrm>
            <a:off x="5597251" y="4461222"/>
            <a:ext cx="833951" cy="817011"/>
          </a:xfrm>
          <a:prstGeom prst="ellipse">
            <a:avLst/>
          </a:prstGeom>
          <a:solidFill>
            <a:srgbClr val="FFBA55"/>
          </a:solidFill>
          <a:ln w="25400">
            <a:solidFill>
              <a:srgbClr val="FFFFFF"/>
            </a:solid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cxnSp>
        <p:nvCxnSpPr>
          <p:cNvPr id="59" name="直接箭头连接符 58"/>
          <p:cNvCxnSpPr/>
          <p:nvPr>
            <p:custDataLst>
              <p:tags r:id="rId13"/>
            </p:custDataLst>
          </p:nvPr>
        </p:nvCxnSpPr>
        <p:spPr>
          <a:xfrm>
            <a:off x="5227185" y="3078036"/>
            <a:ext cx="1506324" cy="0"/>
          </a:xfrm>
          <a:prstGeom prst="straightConnector1">
            <a:avLst/>
          </a:prstGeom>
          <a:ln w="12700">
            <a:solidFill>
              <a:srgbClr val="6096E6">
                <a:lumMod val="60000"/>
                <a:lumOff val="40000"/>
              </a:srgbClr>
            </a:solidFill>
            <a:tailEnd type="diamond"/>
          </a:ln>
        </p:spPr>
        <p:style>
          <a:lnRef idx="1">
            <a:srgbClr val="6096E6"/>
          </a:lnRef>
          <a:fillRef idx="0">
            <a:srgbClr val="6096E6"/>
          </a:fillRef>
          <a:effectRef idx="0">
            <a:srgbClr val="6096E6"/>
          </a:effectRef>
          <a:fontRef idx="minor">
            <a:srgbClr val="000000"/>
          </a:fontRef>
        </p:style>
      </p:cxnSp>
      <p:cxnSp>
        <p:nvCxnSpPr>
          <p:cNvPr id="60" name="直接箭头连接符 59"/>
          <p:cNvCxnSpPr/>
          <p:nvPr>
            <p:custDataLst>
              <p:tags r:id="rId14"/>
            </p:custDataLst>
          </p:nvPr>
        </p:nvCxnSpPr>
        <p:spPr>
          <a:xfrm flipH="1">
            <a:off x="5231746" y="3811001"/>
            <a:ext cx="1506324" cy="0"/>
          </a:xfrm>
          <a:prstGeom prst="straightConnector1">
            <a:avLst/>
          </a:prstGeom>
          <a:ln w="12700">
            <a:solidFill>
              <a:srgbClr val="6096E6">
                <a:lumMod val="60000"/>
                <a:lumOff val="40000"/>
              </a:srgbClr>
            </a:solidFill>
            <a:tailEnd type="diamond"/>
          </a:ln>
        </p:spPr>
        <p:style>
          <a:lnRef idx="1">
            <a:srgbClr val="6096E6"/>
          </a:lnRef>
          <a:fillRef idx="0">
            <a:srgbClr val="6096E6"/>
          </a:fillRef>
          <a:effectRef idx="0">
            <a:srgbClr val="6096E6"/>
          </a:effectRef>
          <a:fontRef idx="minor">
            <a:srgbClr val="000000"/>
          </a:fontRef>
        </p:style>
      </p:cxnSp>
      <p:sp>
        <p:nvSpPr>
          <p:cNvPr id="62" name="文本框 61"/>
          <p:cNvSpPr txBox="1"/>
          <p:nvPr>
            <p:custDataLst>
              <p:tags r:id="rId15"/>
            </p:custDataLst>
          </p:nvPr>
        </p:nvSpPr>
        <p:spPr>
          <a:xfrm>
            <a:off x="2371090" y="2491740"/>
            <a:ext cx="1664970" cy="408940"/>
          </a:xfrm>
          <a:prstGeom prst="rect">
            <a:avLst/>
          </a:prstGeom>
          <a:noFill/>
        </p:spPr>
        <p:txBody>
          <a:bodyPr wrap="square" bIns="0" rtlCol="0">
            <a:noAutofit/>
          </a:bodyPr>
          <a:p>
            <a:pPr algn="l"/>
            <a:r>
              <a:rPr lang="zh-CN" altLang="en-US" sz="2400" spc="300">
                <a:solidFill>
                  <a:srgbClr val="58B6E5"/>
                </a:solidFill>
                <a:latin typeface="微软雅黑" panose="020B0503020204020204" pitchFamily="34" charset="-122"/>
                <a:ea typeface="微软雅黑" panose="020B0503020204020204" pitchFamily="34" charset="-122"/>
              </a:rPr>
              <a:t>岗位职责</a:t>
            </a:r>
            <a:endParaRPr lang="zh-CN" altLang="en-US" sz="2400" spc="300">
              <a:solidFill>
                <a:srgbClr val="58B6E5"/>
              </a:solidFill>
              <a:latin typeface="微软雅黑" panose="020B0503020204020204" pitchFamily="34" charset="-122"/>
              <a:ea typeface="微软雅黑" panose="020B0503020204020204" pitchFamily="34" charset="-122"/>
            </a:endParaRPr>
          </a:p>
        </p:txBody>
      </p:sp>
      <p:sp>
        <p:nvSpPr>
          <p:cNvPr id="65" name="文本框 64"/>
          <p:cNvSpPr txBox="1"/>
          <p:nvPr>
            <p:custDataLst>
              <p:tags r:id="rId16"/>
            </p:custDataLst>
          </p:nvPr>
        </p:nvSpPr>
        <p:spPr>
          <a:xfrm>
            <a:off x="8050806" y="2359020"/>
            <a:ext cx="1737615" cy="409157"/>
          </a:xfrm>
          <a:prstGeom prst="rect">
            <a:avLst/>
          </a:prstGeom>
          <a:noFill/>
        </p:spPr>
        <p:txBody>
          <a:bodyPr wrap="square" bIns="0" rtlCol="0">
            <a:noAutofit/>
          </a:bodyPr>
          <a:p>
            <a:pPr algn="r"/>
            <a:r>
              <a:rPr lang="zh-CN" altLang="en-US" sz="2400" spc="300">
                <a:solidFill>
                  <a:srgbClr val="EC5F74"/>
                </a:solidFill>
                <a:latin typeface="微软雅黑" panose="020B0503020204020204" pitchFamily="34" charset="-122"/>
                <a:ea typeface="微软雅黑" panose="020B0503020204020204" pitchFamily="34" charset="-122"/>
              </a:rPr>
              <a:t>操作规程</a:t>
            </a:r>
            <a:endParaRPr lang="zh-CN" altLang="en-US" sz="2400" spc="300">
              <a:solidFill>
                <a:srgbClr val="EC5F74"/>
              </a:solidFill>
              <a:latin typeface="微软雅黑" panose="020B0503020204020204" pitchFamily="34" charset="-122"/>
              <a:ea typeface="微软雅黑" panose="020B0503020204020204" pitchFamily="34" charset="-122"/>
            </a:endParaRPr>
          </a:p>
        </p:txBody>
      </p:sp>
      <p:pic>
        <p:nvPicPr>
          <p:cNvPr id="13" name="图片 12" descr="343435383038363b343532323338393bbacfd7f7bbfad6c6"/>
          <p:cNvPicPr>
            <a:picLocks noChangeAspect="1"/>
          </p:cNvPicPr>
          <p:nvPr>
            <p:custDataLst>
              <p:tags r:id="rId17"/>
            </p:custDataLst>
          </p:nvPr>
        </p:nvPicPr>
        <p:blipFill>
          <a:blip r:embed="rId18">
            <a:extLst>
              <a:ext uri="{96DAC541-7B7A-43D3-8B79-37D633B846F1}">
                <asvg:svgBlip xmlns:asvg="http://schemas.microsoft.com/office/drawing/2016/SVG/main" r:embed="rId19"/>
              </a:ext>
            </a:extLst>
          </a:blip>
          <a:stretch>
            <a:fillRect/>
          </a:stretch>
        </p:blipFill>
        <p:spPr>
          <a:xfrm>
            <a:off x="4419295" y="2466907"/>
            <a:ext cx="400036" cy="400036"/>
          </a:xfrm>
          <a:prstGeom prst="rect">
            <a:avLst/>
          </a:prstGeom>
        </p:spPr>
      </p:pic>
      <p:pic>
        <p:nvPicPr>
          <p:cNvPr id="14" name="图片 13" descr="343439383331313b343532303032343bb7a2b2bcb9dcc0ed"/>
          <p:cNvPicPr>
            <a:picLocks noChangeAspect="1"/>
          </p:cNvPicPr>
          <p:nvPr>
            <p:custDataLst>
              <p:tags r:id="rId20"/>
            </p:custDataLst>
          </p:nvPr>
        </p:nvPicPr>
        <p:blipFill>
          <a:blip r:embed="rId21">
            <a:extLst>
              <a:ext uri="{96DAC541-7B7A-43D3-8B79-37D633B846F1}">
                <asvg:svgBlip xmlns:asvg="http://schemas.microsoft.com/office/drawing/2016/SVG/main" r:embed="rId22"/>
              </a:ext>
            </a:extLst>
          </a:blip>
          <a:stretch>
            <a:fillRect/>
          </a:stretch>
        </p:blipFill>
        <p:spPr>
          <a:xfrm>
            <a:off x="7175894" y="3955639"/>
            <a:ext cx="422188" cy="422188"/>
          </a:xfrm>
          <a:prstGeom prst="rect">
            <a:avLst/>
          </a:prstGeom>
        </p:spPr>
      </p:pic>
      <p:pic>
        <p:nvPicPr>
          <p:cNvPr id="69" name="图片 68" descr="343439383331313b343532303032383bbfcdbba7b9dcc0ed"/>
          <p:cNvPicPr>
            <a:picLocks noChangeAspect="1"/>
          </p:cNvPicPr>
          <p:nvPr>
            <p:custDataLst>
              <p:tags r:id="rId23"/>
            </p:custDataLst>
          </p:nvPr>
        </p:nvPicPr>
        <p:blipFill>
          <a:blip r:embed="rId24">
            <a:extLst>
              <a:ext uri="{96DAC541-7B7A-43D3-8B79-37D633B846F1}">
                <asvg:svgBlip xmlns:asvg="http://schemas.microsoft.com/office/drawing/2016/SVG/main" r:embed="rId25"/>
              </a:ext>
            </a:extLst>
          </a:blip>
          <a:stretch>
            <a:fillRect/>
          </a:stretch>
        </p:blipFill>
        <p:spPr>
          <a:xfrm>
            <a:off x="4335900" y="3982352"/>
            <a:ext cx="400036" cy="400036"/>
          </a:xfrm>
          <a:prstGeom prst="rect">
            <a:avLst/>
          </a:prstGeom>
        </p:spPr>
      </p:pic>
      <p:pic>
        <p:nvPicPr>
          <p:cNvPr id="15" name="图片 14" descr="343435383036303b343532343135353bb9dcc0edbfd8d6c6"/>
          <p:cNvPicPr>
            <a:picLocks noChangeAspect="1"/>
          </p:cNvPicPr>
          <p:nvPr>
            <p:custDataLst>
              <p:tags r:id="rId26"/>
            </p:custDataLst>
          </p:nvPr>
        </p:nvPicPr>
        <p:blipFill>
          <a:blip r:embed="rId27">
            <a:extLst>
              <a:ext uri="{96DAC541-7B7A-43D3-8B79-37D633B846F1}">
                <asvg:svgBlip xmlns:asvg="http://schemas.microsoft.com/office/drawing/2016/SVG/main" r:embed="rId28"/>
              </a:ext>
            </a:extLst>
          </a:blip>
          <a:stretch>
            <a:fillRect/>
          </a:stretch>
        </p:blipFill>
        <p:spPr>
          <a:xfrm>
            <a:off x="5822679" y="4678180"/>
            <a:ext cx="383096" cy="383096"/>
          </a:xfrm>
          <a:prstGeom prst="rect">
            <a:avLst/>
          </a:prstGeom>
        </p:spPr>
      </p:pic>
      <p:pic>
        <p:nvPicPr>
          <p:cNvPr id="16" name="图片 15" descr="343439383331313b343532303033323bd3a6d3c3b9dcc0ed"/>
          <p:cNvPicPr>
            <a:picLocks noChangeAspect="1"/>
          </p:cNvPicPr>
          <p:nvPr>
            <p:custDataLst>
              <p:tags r:id="rId29"/>
            </p:custDataLst>
          </p:nvPr>
        </p:nvPicPr>
        <p:blipFill>
          <a:blip r:embed="rId30">
            <a:extLst>
              <a:ext uri="{96DAC541-7B7A-43D3-8B79-37D633B846F1}">
                <asvg:svgBlip xmlns:asvg="http://schemas.microsoft.com/office/drawing/2016/SVG/main" r:embed="rId31"/>
              </a:ext>
            </a:extLst>
          </a:blip>
          <a:stretch>
            <a:fillRect/>
          </a:stretch>
        </p:blipFill>
        <p:spPr>
          <a:xfrm>
            <a:off x="5863725" y="1653153"/>
            <a:ext cx="332277" cy="332277"/>
          </a:xfrm>
          <a:prstGeom prst="rect">
            <a:avLst/>
          </a:prstGeom>
        </p:spPr>
      </p:pic>
      <p:pic>
        <p:nvPicPr>
          <p:cNvPr id="17" name="图片 16" descr="343439383331313b343532303033393bb8a8d6fabef6b2df"/>
          <p:cNvPicPr>
            <a:picLocks noChangeAspect="1"/>
          </p:cNvPicPr>
          <p:nvPr>
            <p:custDataLst>
              <p:tags r:id="rId32"/>
            </p:custDataLst>
          </p:nvPr>
        </p:nvPicPr>
        <p:blipFill>
          <a:blip r:embed="rId33">
            <a:extLst>
              <a:ext uri="{96DAC541-7B7A-43D3-8B79-37D633B846F1}">
                <asvg:svgBlip xmlns:asvg="http://schemas.microsoft.com/office/drawing/2016/SVG/main" r:embed="rId34"/>
              </a:ext>
            </a:extLst>
          </a:blip>
          <a:stretch>
            <a:fillRect/>
          </a:stretch>
        </p:blipFill>
        <p:spPr>
          <a:xfrm>
            <a:off x="7153091" y="2433027"/>
            <a:ext cx="467794" cy="467794"/>
          </a:xfrm>
          <a:prstGeom prst="rect">
            <a:avLst/>
          </a:prstGeom>
        </p:spPr>
      </p:pic>
    </p:spTree>
    <p:custDataLst>
      <p:tags r:id="rId35"/>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96" name="TextBox 6"/>
          <p:cNvSpPr/>
          <p:nvPr/>
        </p:nvSpPr>
        <p:spPr>
          <a:xfrm>
            <a:off x="2356485" y="3827780"/>
            <a:ext cx="9164320" cy="1337945"/>
          </a:xfrm>
          <a:prstGeom prst="rect">
            <a:avLst/>
          </a:prstGeom>
          <a:solidFill>
            <a:schemeClr val="accent4">
              <a:lumMod val="20000"/>
              <a:lumOff val="80000"/>
            </a:schemeClr>
          </a:solidFill>
          <a:ln w="9525">
            <a:noFill/>
          </a:ln>
        </p:spPr>
        <p:txBody>
          <a:bodyPr wrap="square">
            <a:spAutoFit/>
          </a:bodyPr>
          <a:p>
            <a:pPr marL="342900" indent="-342900">
              <a:lnSpc>
                <a:spcPct val="150000"/>
              </a:lnSpc>
              <a:buFont typeface="+mj-ea"/>
              <a:buAutoNum type="circleNumDbPlain"/>
            </a:pPr>
            <a:r>
              <a:rPr lang="zh-CN" altLang="en-US">
                <a:latin typeface="微软雅黑" panose="020B0503020204020204" pitchFamily="34" charset="-122"/>
                <a:ea typeface="微软雅黑" panose="020B0503020204020204" pitchFamily="34" charset="-122"/>
                <a:cs typeface="微软雅黑" panose="020B0503020204020204" pitchFamily="34" charset="-122"/>
              </a:rPr>
              <a:t>是根据</a:t>
            </a:r>
            <a:r>
              <a:rPr lang="en-US" altLang="zh-CN">
                <a:latin typeface="微软雅黑" panose="020B0503020204020204" pitchFamily="34" charset="-122"/>
                <a:ea typeface="微软雅黑" panose="020B0503020204020204" pitchFamily="34" charset="-122"/>
                <a:cs typeface="微软雅黑" panose="020B0503020204020204" pitchFamily="34" charset="-122"/>
              </a:rPr>
              <a:t>GSP</a:t>
            </a:r>
            <a:r>
              <a:rPr lang="zh-CN" altLang="en-US">
                <a:latin typeface="微软雅黑" panose="020B0503020204020204" pitchFamily="34" charset="-122"/>
                <a:ea typeface="微软雅黑" panose="020B0503020204020204" pitchFamily="34" charset="-122"/>
                <a:cs typeface="微软雅黑" panose="020B0503020204020204" pitchFamily="34" charset="-122"/>
              </a:rPr>
              <a:t>的要求和企业质量管理工作的需要，</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nSpc>
                <a:spcPct val="150000"/>
              </a:lnSpc>
              <a:buFont typeface="+mj-ea"/>
              <a:buAutoNum type="circleNumDbPlain"/>
            </a:pPr>
            <a:r>
              <a:rPr lang="zh-CN" altLang="en-US">
                <a:latin typeface="微软雅黑" panose="020B0503020204020204" pitchFamily="34" charset="-122"/>
                <a:ea typeface="微软雅黑" panose="020B0503020204020204" pitchFamily="34" charset="-122"/>
                <a:cs typeface="微软雅黑" panose="020B0503020204020204" pitchFamily="34" charset="-122"/>
              </a:rPr>
              <a:t>对质量管理的各相关部门和岗位的</a:t>
            </a:r>
            <a:r>
              <a:rPr lang="zh-CN" altLang="en-US"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工作内容、工作目标、工作结果</a:t>
            </a:r>
            <a:r>
              <a:rPr lang="zh-CN" altLang="en-US">
                <a:latin typeface="微软雅黑" panose="020B0503020204020204" pitchFamily="34" charset="-122"/>
                <a:ea typeface="微软雅黑" panose="020B0503020204020204" pitchFamily="34" charset="-122"/>
                <a:cs typeface="微软雅黑" panose="020B0503020204020204" pitchFamily="34" charset="-122"/>
              </a:rPr>
              <a:t>等提出的明确要求，</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nSpc>
                <a:spcPct val="150000"/>
              </a:lnSpc>
              <a:buFont typeface="+mj-ea"/>
              <a:buAutoNum type="circleNumDbPlain"/>
            </a:pPr>
            <a:r>
              <a:rPr lang="zh-CN" altLang="en-US">
                <a:latin typeface="微软雅黑" panose="020B0503020204020204" pitchFamily="34" charset="-122"/>
                <a:ea typeface="微软雅黑" panose="020B0503020204020204" pitchFamily="34" charset="-122"/>
                <a:cs typeface="微软雅黑" panose="020B0503020204020204" pitchFamily="34" charset="-122"/>
              </a:rPr>
              <a:t>对于相关的质量管理工作明确规定了由</a:t>
            </a:r>
            <a:r>
              <a:rPr lang="zh-CN" altLang="en-US"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谁来做</a:t>
            </a:r>
            <a:r>
              <a:rPr lang="zh-CN" altLang="en-US">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文本框 1"/>
          <p:cNvSpPr txBox="1"/>
          <p:nvPr/>
        </p:nvSpPr>
        <p:spPr>
          <a:xfrm>
            <a:off x="281940" y="1028700"/>
            <a:ext cx="1762125" cy="398780"/>
          </a:xfrm>
          <a:prstGeom prst="rect">
            <a:avLst/>
          </a:prstGeom>
        </p:spPr>
        <p:style>
          <a:lnRef idx="0">
            <a:srgbClr val="FFFFFF"/>
          </a:lnRef>
          <a:fillRef idx="1">
            <a:schemeClr val="accent1"/>
          </a:fillRef>
          <a:effectRef idx="1">
            <a:schemeClr val="accent1"/>
          </a:effectRef>
          <a:fontRef idx="minor">
            <a:schemeClr val="lt1"/>
          </a:fontRef>
        </p:style>
        <p:txBody>
          <a:bodyPr wrap="square" rtlCol="0" anchor="t">
            <a:spAutoFit/>
          </a:bodyPr>
          <a:p>
            <a:r>
              <a:rPr lang="zh-CN" altLang="en-US"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质量管理制度</a:t>
            </a:r>
            <a:r>
              <a:rPr lang="en-US" alt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en-US" alt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 name="文本框 2"/>
          <p:cNvSpPr txBox="1"/>
          <p:nvPr/>
        </p:nvSpPr>
        <p:spPr>
          <a:xfrm>
            <a:off x="338455" y="2706370"/>
            <a:ext cx="1521460" cy="398780"/>
          </a:xfrm>
          <a:prstGeom prst="rect">
            <a:avLst/>
          </a:prstGeom>
        </p:spPr>
        <p:style>
          <a:lnRef idx="0">
            <a:srgbClr val="FFFFFF"/>
          </a:lnRef>
          <a:fillRef idx="1">
            <a:schemeClr val="accent1"/>
          </a:fillRef>
          <a:effectRef idx="1">
            <a:schemeClr val="accent1"/>
          </a:effectRef>
          <a:fontRef idx="minor">
            <a:schemeClr val="lt1"/>
          </a:fontRef>
        </p:style>
        <p:txBody>
          <a:bodyPr wrap="square" rtlCol="0" anchor="t">
            <a:spAutoFit/>
          </a:bodyPr>
          <a:p>
            <a:pPr algn="ctr"/>
            <a:r>
              <a:rPr lang="zh-CN" altLang="en-US" sz="2000" b="1">
                <a:solidFill>
                  <a:schemeClr val="bg1"/>
                </a:solidFill>
                <a:latin typeface="微软雅黑" panose="020B0503020204020204" pitchFamily="34" charset="-122"/>
                <a:ea typeface="微软雅黑" panose="020B0503020204020204" pitchFamily="34" charset="-122"/>
                <a:sym typeface="+mn-ea"/>
              </a:rPr>
              <a:t>操作规程</a:t>
            </a:r>
            <a:endParaRPr lang="zh-CN" altLang="en-US" sz="2000" b="1">
              <a:solidFill>
                <a:schemeClr val="bg1"/>
              </a:solidFill>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2356485" y="544195"/>
            <a:ext cx="9164955" cy="1337945"/>
          </a:xfrm>
          <a:prstGeom prst="rect">
            <a:avLst/>
          </a:prstGeom>
          <a:solidFill>
            <a:schemeClr val="accent4">
              <a:lumMod val="20000"/>
              <a:lumOff val="80000"/>
            </a:schemeClr>
          </a:solidFill>
        </p:spPr>
        <p:txBody>
          <a:bodyPr wrap="square" rtlCol="0" anchor="t">
            <a:spAutoFit/>
          </a:bodyPr>
          <a:p>
            <a:pPr marL="342900" indent="-342900">
              <a:lnSpc>
                <a:spcPct val="150000"/>
              </a:lnSpc>
              <a:buFont typeface="+mj-ea"/>
              <a:buAutoNum type="circleNumDbPlain"/>
            </a:pP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具有权威性和约束力；</a:t>
            </a:r>
            <a:endParaRPr lang="en-US" altLang="zh-CN">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342900" indent="-342900">
              <a:lnSpc>
                <a:spcPct val="150000"/>
              </a:lnSpc>
              <a:buFont typeface="+mj-ea"/>
              <a:buAutoNum type="circleNumDbPlain"/>
            </a:pP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是对企业各部门和各业务环节如何实施质量管理作出的明确的规定</a:t>
            </a:r>
            <a:r>
              <a:rPr lang="zh-CN" altLang="en-US"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（做什么）</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nSpc>
                <a:spcPct val="150000"/>
              </a:lnSpc>
              <a:buFont typeface="+mj-ea"/>
              <a:buAutoNum type="circleNumDbPlain"/>
            </a:pP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是</a:t>
            </a:r>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GSP</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规范的首要支持性文件。</a:t>
            </a:r>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5" name="文本框 4"/>
          <p:cNvSpPr txBox="1"/>
          <p:nvPr/>
        </p:nvSpPr>
        <p:spPr>
          <a:xfrm>
            <a:off x="339090" y="4324985"/>
            <a:ext cx="1521460" cy="398780"/>
          </a:xfrm>
          <a:prstGeom prst="rect">
            <a:avLst/>
          </a:prstGeom>
        </p:spPr>
        <p:style>
          <a:lnRef idx="0">
            <a:srgbClr val="FFFFFF"/>
          </a:lnRef>
          <a:fillRef idx="1">
            <a:schemeClr val="accent1"/>
          </a:fillRef>
          <a:effectRef idx="1">
            <a:schemeClr val="accent1"/>
          </a:effectRef>
          <a:fontRef idx="minor">
            <a:schemeClr val="lt1"/>
          </a:fontRef>
        </p:style>
        <p:txBody>
          <a:bodyPr wrap="square" rtlCol="0" anchor="t">
            <a:spAutoFit/>
          </a:bodyPr>
          <a:p>
            <a:pPr algn="ctr"/>
            <a:r>
              <a:rPr lang="zh-CN" altLang="en-US" sz="2000" b="1">
                <a:solidFill>
                  <a:schemeClr val="bg1"/>
                </a:solidFill>
                <a:latin typeface="微软雅黑" panose="020B0503020204020204" pitchFamily="34" charset="-122"/>
                <a:ea typeface="微软雅黑" panose="020B0503020204020204" pitchFamily="34" charset="-122"/>
                <a:sym typeface="+mn-ea"/>
              </a:rPr>
              <a:t>质量职责</a:t>
            </a:r>
            <a:endParaRPr lang="zh-CN" altLang="en-US" sz="2000" b="1">
              <a:solidFill>
                <a:schemeClr val="bg1"/>
              </a:solidFill>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2356485" y="1946910"/>
            <a:ext cx="9164320" cy="1753235"/>
          </a:xfrm>
          <a:prstGeom prst="rect">
            <a:avLst/>
          </a:prstGeom>
          <a:solidFill>
            <a:schemeClr val="accent4">
              <a:lumMod val="20000"/>
              <a:lumOff val="80000"/>
            </a:schemeClr>
          </a:solidFill>
        </p:spPr>
        <p:txBody>
          <a:bodyPr wrap="square" rtlCol="0" anchor="t">
            <a:spAutoFit/>
          </a:bodyPr>
          <a:p>
            <a:pPr marL="342900" indent="-342900">
              <a:lnSpc>
                <a:spcPct val="150000"/>
              </a:lnSpc>
              <a:buFont typeface="+mj-ea"/>
              <a:buAutoNum type="circleNumDbPlain"/>
            </a:pP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是为进行某项质量活动或过程所规定的方法</a:t>
            </a:r>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en-US" altLang="zh-CN">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nSpc>
                <a:spcPct val="150000"/>
              </a:lnSpc>
              <a:buFont typeface="+mj-ea"/>
              <a:buAutoNum type="circleNumDbPlain"/>
            </a:pP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是对各项质量活动采取方法的具体描述，</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nSpc>
                <a:spcPct val="150000"/>
              </a:lnSpc>
              <a:buFont typeface="+mj-ea"/>
              <a:buAutoNum type="circleNumDbPlain"/>
            </a:pP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通常包括活动的目的和范围，明确规定</a:t>
            </a:r>
            <a:r>
              <a:rPr lang="zh-CN" altLang="en-US"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何时、何地</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以及</a:t>
            </a:r>
            <a:r>
              <a:rPr lang="zh-CN" altLang="en-US"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如何做</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，应采用什么设施设备，应用哪些质量管理文件，如何对活动进行控制和记录等。</a:t>
            </a:r>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7" name="文本框 6"/>
          <p:cNvSpPr txBox="1"/>
          <p:nvPr/>
        </p:nvSpPr>
        <p:spPr>
          <a:xfrm>
            <a:off x="339090" y="5622290"/>
            <a:ext cx="1520825" cy="398780"/>
          </a:xfrm>
          <a:prstGeom prst="rect">
            <a:avLst/>
          </a:prstGeom>
        </p:spPr>
        <p:style>
          <a:lnRef idx="0">
            <a:srgbClr val="FFFFFF"/>
          </a:lnRef>
          <a:fillRef idx="1">
            <a:schemeClr val="accent1"/>
          </a:fillRef>
          <a:effectRef idx="1">
            <a:schemeClr val="accent1"/>
          </a:effectRef>
          <a:fontRef idx="minor">
            <a:schemeClr val="lt1"/>
          </a:fontRef>
        </p:style>
        <p:txBody>
          <a:bodyPr wrap="square" rtlCol="0" anchor="t">
            <a:spAutoFit/>
          </a:bodyPr>
          <a:p>
            <a:pPr algn="ctr"/>
            <a:r>
              <a:rPr lang="zh-CN" altLang="en-US" sz="2000" b="1">
                <a:solidFill>
                  <a:schemeClr val="bg1"/>
                </a:solidFill>
                <a:latin typeface="微软雅黑" panose="020B0503020204020204" pitchFamily="34" charset="-122"/>
                <a:ea typeface="微软雅黑" panose="020B0503020204020204" pitchFamily="34" charset="-122"/>
                <a:sym typeface="+mn-ea"/>
              </a:rPr>
              <a:t>质量记录</a:t>
            </a:r>
            <a:endParaRPr lang="zh-CN" altLang="en-US" sz="2000" b="1">
              <a:solidFill>
                <a:schemeClr val="bg1"/>
              </a:solidFill>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2356485" y="5293360"/>
            <a:ext cx="9164320" cy="922020"/>
          </a:xfrm>
          <a:prstGeom prst="rect">
            <a:avLst/>
          </a:prstGeom>
          <a:solidFill>
            <a:schemeClr val="accent4">
              <a:lumMod val="20000"/>
              <a:lumOff val="80000"/>
            </a:schemeClr>
          </a:solidFill>
        </p:spPr>
        <p:txBody>
          <a:bodyPr wrap="square" rtlCol="0" anchor="t">
            <a:spAutoFit/>
          </a:bodyPr>
          <a:p>
            <a:pPr marL="342900" indent="-342900">
              <a:lnSpc>
                <a:spcPct val="150000"/>
              </a:lnSpc>
              <a:buFont typeface="+mj-ea"/>
              <a:buAutoNum type="circleNumDbPlain"/>
            </a:pPr>
            <a:r>
              <a:rPr lang="zh-CN" altLang="en-US">
                <a:latin typeface="微软雅黑" panose="020B0503020204020204" pitchFamily="34" charset="-122"/>
                <a:ea typeface="微软雅黑" panose="020B0503020204020204" pitchFamily="34" charset="-122"/>
                <a:sym typeface="+mn-ea"/>
              </a:rPr>
              <a:t>记录是工作过程的真实记载，反映工作的质和量</a:t>
            </a:r>
            <a:endParaRPr lang="zh-CN" altLang="en-US">
              <a:latin typeface="微软雅黑" panose="020B0503020204020204" pitchFamily="34" charset="-122"/>
              <a:ea typeface="微软雅黑" panose="020B0503020204020204" pitchFamily="34" charset="-122"/>
              <a:sym typeface="+mn-ea"/>
            </a:endParaRPr>
          </a:p>
          <a:p>
            <a:pPr marL="342900" indent="-342900">
              <a:lnSpc>
                <a:spcPct val="150000"/>
              </a:lnSpc>
              <a:buFont typeface="+mj-ea"/>
              <a:buAutoNum type="circleNumDbPlain"/>
            </a:pPr>
            <a:r>
              <a:rPr lang="zh-CN" altLang="en-US">
                <a:latin typeface="微软雅黑" panose="020B0503020204020204" pitchFamily="34" charset="-122"/>
                <a:ea typeface="微软雅黑" panose="020B0503020204020204" pitchFamily="34" charset="-122"/>
                <a:sym typeface="+mn-ea"/>
              </a:rPr>
              <a:t>是</a:t>
            </a:r>
            <a:r>
              <a:rPr lang="zh-CN" altLang="en-US" b="1">
                <a:solidFill>
                  <a:srgbClr val="FF0000"/>
                </a:solidFill>
                <a:latin typeface="微软雅黑" panose="020B0503020204020204" pitchFamily="34" charset="-122"/>
                <a:ea typeface="微软雅黑" panose="020B0503020204020204" pitchFamily="34" charset="-122"/>
                <a:sym typeface="+mn-ea"/>
              </a:rPr>
              <a:t>证据性文件</a:t>
            </a:r>
            <a:r>
              <a:rPr lang="zh-CN" altLang="en-US">
                <a:latin typeface="微软雅黑" panose="020B0503020204020204" pitchFamily="34" charset="-122"/>
                <a:ea typeface="微软雅黑" panose="020B0503020204020204" pitchFamily="34" charset="-122"/>
                <a:sym typeface="+mn-ea"/>
              </a:rPr>
              <a:t>，为工作的有效性提供客观证据，在需要追溯质量相关信息时提供证据。</a:t>
            </a:r>
            <a:endParaRPr lang="zh-CN" altLang="en-US">
              <a:latin typeface="微软雅黑" panose="020B0503020204020204" pitchFamily="34" charset="-122"/>
              <a:ea typeface="微软雅黑" panose="020B0503020204020204" pitchFamily="34" charset="-122"/>
              <a:sym typeface="+mn-ea"/>
            </a:endParaRPr>
          </a:p>
        </p:txBody>
      </p:sp>
      <p:sp>
        <p:nvSpPr>
          <p:cNvPr id="10" name="左大括号 9"/>
          <p:cNvSpPr/>
          <p:nvPr/>
        </p:nvSpPr>
        <p:spPr>
          <a:xfrm>
            <a:off x="2032635" y="718820"/>
            <a:ext cx="383540" cy="1080135"/>
          </a:xfrm>
          <a:prstGeom prst="leftBrace">
            <a:avLst>
              <a:gd name="adj1" fmla="val 8333"/>
              <a:gd name="adj2" fmla="val 52616"/>
            </a:avLst>
          </a:prstGeom>
          <a:ln w="31750" cap="rnd">
            <a:solidFill>
              <a:schemeClr val="accent2"/>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a:p>
        </p:txBody>
      </p:sp>
      <p:sp>
        <p:nvSpPr>
          <p:cNvPr id="11" name="左大括号 10"/>
          <p:cNvSpPr/>
          <p:nvPr>
            <p:custDataLst>
              <p:tags r:id="rId1"/>
            </p:custDataLst>
          </p:nvPr>
        </p:nvSpPr>
        <p:spPr>
          <a:xfrm>
            <a:off x="2026285" y="2152650"/>
            <a:ext cx="383540" cy="1431925"/>
          </a:xfrm>
          <a:prstGeom prst="leftBrace">
            <a:avLst>
              <a:gd name="adj1" fmla="val 8333"/>
              <a:gd name="adj2" fmla="val 52616"/>
            </a:avLst>
          </a:prstGeom>
          <a:ln w="31750" cap="rnd">
            <a:solidFill>
              <a:schemeClr val="accent2"/>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a:p>
        </p:txBody>
      </p:sp>
      <p:sp>
        <p:nvSpPr>
          <p:cNvPr id="12" name="左大括号 11"/>
          <p:cNvSpPr/>
          <p:nvPr>
            <p:custDataLst>
              <p:tags r:id="rId2"/>
            </p:custDataLst>
          </p:nvPr>
        </p:nvSpPr>
        <p:spPr>
          <a:xfrm>
            <a:off x="2032635" y="3873500"/>
            <a:ext cx="383540" cy="1246505"/>
          </a:xfrm>
          <a:prstGeom prst="leftBrace">
            <a:avLst>
              <a:gd name="adj1" fmla="val 8333"/>
              <a:gd name="adj2" fmla="val 52616"/>
            </a:avLst>
          </a:prstGeom>
          <a:ln w="31750" cap="rnd">
            <a:solidFill>
              <a:schemeClr val="accent2"/>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a:p>
        </p:txBody>
      </p:sp>
      <p:sp>
        <p:nvSpPr>
          <p:cNvPr id="13" name="左大括号 12"/>
          <p:cNvSpPr/>
          <p:nvPr>
            <p:custDataLst>
              <p:tags r:id="rId3"/>
            </p:custDataLst>
          </p:nvPr>
        </p:nvSpPr>
        <p:spPr>
          <a:xfrm>
            <a:off x="2026285" y="5408930"/>
            <a:ext cx="383540" cy="811530"/>
          </a:xfrm>
          <a:prstGeom prst="leftBrace">
            <a:avLst>
              <a:gd name="adj1" fmla="val 8333"/>
              <a:gd name="adj2" fmla="val 52616"/>
            </a:avLst>
          </a:prstGeom>
          <a:ln w="31750" cap="rnd">
            <a:solidFill>
              <a:schemeClr val="accent2"/>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5" name="圆角矩形 84"/>
          <p:cNvSpPr/>
          <p:nvPr>
            <p:custDataLst>
              <p:tags r:id="rId1"/>
            </p:custDataLst>
          </p:nvPr>
        </p:nvSpPr>
        <p:spPr>
          <a:xfrm>
            <a:off x="753110" y="1567815"/>
            <a:ext cx="4794250" cy="1222375"/>
          </a:xfrm>
          <a:prstGeom prst="roundRect">
            <a:avLst>
              <a:gd name="adj" fmla="val 7587"/>
            </a:avLst>
          </a:prstGeom>
          <a:solidFill>
            <a:srgbClr val="FFFFFF"/>
          </a:solidFill>
          <a:ln w="15875">
            <a:gradFill>
              <a:gsLst>
                <a:gs pos="0">
                  <a:srgbClr val="6096E6">
                    <a:alpha val="5000"/>
                  </a:srgbClr>
                </a:gs>
                <a:gs pos="100000">
                  <a:srgbClr val="6096E6">
                    <a:alpha val="20000"/>
                  </a:srgbClr>
                </a:gs>
              </a:gsLst>
              <a:lin ang="5400000" scaled="1"/>
            </a:grad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endParaRPr>
          </a:p>
        </p:txBody>
      </p:sp>
      <p:sp>
        <p:nvSpPr>
          <p:cNvPr id="86" name="任意多边形 85"/>
          <p:cNvSpPr/>
          <p:nvPr>
            <p:custDataLst>
              <p:tags r:id="rId2"/>
            </p:custDataLst>
          </p:nvPr>
        </p:nvSpPr>
        <p:spPr>
          <a:xfrm>
            <a:off x="944880" y="1168400"/>
            <a:ext cx="3636645" cy="627380"/>
          </a:xfrm>
          <a:custGeom>
            <a:avLst/>
            <a:gdLst>
              <a:gd name="adj" fmla="val 4777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5727" h="988">
                <a:moveTo>
                  <a:pt x="0" y="25"/>
                </a:moveTo>
                <a:lnTo>
                  <a:pt x="12" y="0"/>
                </a:lnTo>
                <a:lnTo>
                  <a:pt x="5727" y="0"/>
                </a:lnTo>
                <a:lnTo>
                  <a:pt x="5255" y="988"/>
                </a:lnTo>
                <a:lnTo>
                  <a:pt x="0" y="988"/>
                </a:lnTo>
                <a:lnTo>
                  <a:pt x="0" y="25"/>
                </a:lnTo>
                <a:close/>
              </a:path>
            </a:pathLst>
          </a:custGeom>
          <a:solidFill>
            <a:srgbClr val="6096E6">
              <a:alpha val="50000"/>
            </a:srgbClr>
          </a:solidFill>
          <a:ln>
            <a:noFill/>
          </a:ln>
        </p:spPr>
        <p:style>
          <a:lnRef idx="2">
            <a:srgbClr val="6096E6">
              <a:shade val="50000"/>
            </a:srgbClr>
          </a:lnRef>
          <a:fillRef idx="1">
            <a:srgbClr val="6096E6"/>
          </a:fillRef>
          <a:effectRef idx="0">
            <a:srgbClr val="6096E6"/>
          </a:effectRef>
          <a:fontRef idx="minor">
            <a:srgbClr val="FFFFFF"/>
          </a:fontRef>
        </p:style>
        <p:txBody>
          <a:bodyPr wrap="square" rtlCol="0" anchor="ctr">
            <a:noAutofit/>
          </a:bodyPr>
          <a:p>
            <a:pPr algn="ct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endParaRPr>
          </a:p>
        </p:txBody>
      </p:sp>
      <p:sp>
        <p:nvSpPr>
          <p:cNvPr id="87" name="任意多边形 86"/>
          <p:cNvSpPr/>
          <p:nvPr>
            <p:custDataLst>
              <p:tags r:id="rId3"/>
            </p:custDataLst>
          </p:nvPr>
        </p:nvSpPr>
        <p:spPr>
          <a:xfrm>
            <a:off x="702945" y="1168400"/>
            <a:ext cx="3636645" cy="627380"/>
          </a:xfrm>
          <a:custGeom>
            <a:avLst/>
            <a:gdLst>
              <a:gd name="adj" fmla="val 4777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5727" h="988">
                <a:moveTo>
                  <a:pt x="0" y="25"/>
                </a:moveTo>
                <a:lnTo>
                  <a:pt x="12" y="0"/>
                </a:lnTo>
                <a:lnTo>
                  <a:pt x="5727" y="0"/>
                </a:lnTo>
                <a:lnTo>
                  <a:pt x="5255" y="988"/>
                </a:lnTo>
                <a:lnTo>
                  <a:pt x="0" y="988"/>
                </a:lnTo>
                <a:lnTo>
                  <a:pt x="0" y="25"/>
                </a:lnTo>
                <a:close/>
              </a:path>
            </a:pathLst>
          </a:custGeom>
          <a:solidFill>
            <a:srgbClr val="6096E6"/>
          </a:solidFill>
          <a:ln>
            <a:noFill/>
          </a:ln>
        </p:spPr>
        <p:style>
          <a:lnRef idx="2">
            <a:srgbClr val="6096E6">
              <a:shade val="50000"/>
            </a:srgbClr>
          </a:lnRef>
          <a:fillRef idx="1">
            <a:srgbClr val="6096E6"/>
          </a:fillRef>
          <a:effectRef idx="0">
            <a:srgbClr val="6096E6"/>
          </a:effectRef>
          <a:fontRef idx="minor">
            <a:srgbClr val="FFFFFF"/>
          </a:fontRef>
        </p:style>
        <p:txBody>
          <a:bodyPr wrap="square" rtlCol="0" anchor="ctr">
            <a:noAutofit/>
          </a:bodyPr>
          <a:p>
            <a:pPr algn="ct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endParaRPr>
          </a:p>
        </p:txBody>
      </p:sp>
      <p:sp>
        <p:nvSpPr>
          <p:cNvPr id="107" name="圆角矩形 106"/>
          <p:cNvSpPr/>
          <p:nvPr>
            <p:custDataLst>
              <p:tags r:id="rId4"/>
            </p:custDataLst>
          </p:nvPr>
        </p:nvSpPr>
        <p:spPr>
          <a:xfrm>
            <a:off x="753110" y="3361055"/>
            <a:ext cx="4794250" cy="1222375"/>
          </a:xfrm>
          <a:prstGeom prst="roundRect">
            <a:avLst>
              <a:gd name="adj" fmla="val 7587"/>
            </a:avLst>
          </a:prstGeom>
          <a:solidFill>
            <a:srgbClr val="FFFFFF"/>
          </a:solidFill>
          <a:ln w="15875">
            <a:gradFill>
              <a:gsLst>
                <a:gs pos="0">
                  <a:srgbClr val="6096E6">
                    <a:alpha val="5000"/>
                  </a:srgbClr>
                </a:gs>
                <a:gs pos="100000">
                  <a:srgbClr val="58B6E5">
                    <a:alpha val="20000"/>
                  </a:srgbClr>
                </a:gs>
              </a:gsLst>
              <a:lin ang="5400000" scaled="1"/>
            </a:grad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endParaRPr>
          </a:p>
        </p:txBody>
      </p:sp>
      <p:sp>
        <p:nvSpPr>
          <p:cNvPr id="108" name="任意多边形 107"/>
          <p:cNvSpPr/>
          <p:nvPr>
            <p:custDataLst>
              <p:tags r:id="rId5"/>
            </p:custDataLst>
          </p:nvPr>
        </p:nvSpPr>
        <p:spPr>
          <a:xfrm>
            <a:off x="944880" y="2961640"/>
            <a:ext cx="3636645" cy="627380"/>
          </a:xfrm>
          <a:custGeom>
            <a:avLst/>
            <a:gdLst>
              <a:gd name="adj" fmla="val 4777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5727" h="988">
                <a:moveTo>
                  <a:pt x="0" y="25"/>
                </a:moveTo>
                <a:lnTo>
                  <a:pt x="12" y="0"/>
                </a:lnTo>
                <a:lnTo>
                  <a:pt x="5727" y="0"/>
                </a:lnTo>
                <a:lnTo>
                  <a:pt x="5255" y="988"/>
                </a:lnTo>
                <a:lnTo>
                  <a:pt x="0" y="988"/>
                </a:lnTo>
                <a:lnTo>
                  <a:pt x="0" y="25"/>
                </a:lnTo>
                <a:close/>
              </a:path>
            </a:pathLst>
          </a:custGeom>
          <a:solidFill>
            <a:srgbClr val="58B6E5">
              <a:alpha val="50000"/>
            </a:srgbClr>
          </a:solidFill>
          <a:ln>
            <a:noFill/>
          </a:ln>
        </p:spPr>
        <p:style>
          <a:lnRef idx="2">
            <a:srgbClr val="6096E6">
              <a:shade val="50000"/>
            </a:srgbClr>
          </a:lnRef>
          <a:fillRef idx="1">
            <a:srgbClr val="6096E6"/>
          </a:fillRef>
          <a:effectRef idx="0">
            <a:srgbClr val="6096E6"/>
          </a:effectRef>
          <a:fontRef idx="minor">
            <a:srgbClr val="FFFFFF"/>
          </a:fontRef>
        </p:style>
        <p:txBody>
          <a:bodyPr wrap="square" rtlCol="0" anchor="ctr">
            <a:noAutofit/>
          </a:bodyPr>
          <a:p>
            <a:pPr algn="ct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endParaRPr>
          </a:p>
        </p:txBody>
      </p:sp>
      <p:sp>
        <p:nvSpPr>
          <p:cNvPr id="109" name="任意多边形 108"/>
          <p:cNvSpPr/>
          <p:nvPr>
            <p:custDataLst>
              <p:tags r:id="rId6"/>
            </p:custDataLst>
          </p:nvPr>
        </p:nvSpPr>
        <p:spPr>
          <a:xfrm>
            <a:off x="702945" y="2961640"/>
            <a:ext cx="3636645" cy="627380"/>
          </a:xfrm>
          <a:custGeom>
            <a:avLst/>
            <a:gdLst>
              <a:gd name="adj" fmla="val 4777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5727" h="988">
                <a:moveTo>
                  <a:pt x="0" y="25"/>
                </a:moveTo>
                <a:lnTo>
                  <a:pt x="12" y="0"/>
                </a:lnTo>
                <a:lnTo>
                  <a:pt x="5727" y="0"/>
                </a:lnTo>
                <a:lnTo>
                  <a:pt x="5255" y="988"/>
                </a:lnTo>
                <a:lnTo>
                  <a:pt x="0" y="988"/>
                </a:lnTo>
                <a:lnTo>
                  <a:pt x="0" y="25"/>
                </a:lnTo>
                <a:close/>
              </a:path>
            </a:pathLst>
          </a:custGeom>
          <a:solidFill>
            <a:srgbClr val="58B6E5"/>
          </a:solidFill>
          <a:ln>
            <a:noFill/>
          </a:ln>
        </p:spPr>
        <p:style>
          <a:lnRef idx="2">
            <a:srgbClr val="6096E6">
              <a:shade val="50000"/>
            </a:srgbClr>
          </a:lnRef>
          <a:fillRef idx="1">
            <a:srgbClr val="6096E6"/>
          </a:fillRef>
          <a:effectRef idx="0">
            <a:srgbClr val="6096E6"/>
          </a:effectRef>
          <a:fontRef idx="minor">
            <a:srgbClr val="FFFFFF"/>
          </a:fontRef>
        </p:style>
        <p:txBody>
          <a:bodyPr wrap="square" rtlCol="0" anchor="ctr">
            <a:noAutofit/>
          </a:bodyPr>
          <a:p>
            <a:pPr algn="ct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endParaRPr>
          </a:p>
        </p:txBody>
      </p:sp>
      <p:sp>
        <p:nvSpPr>
          <p:cNvPr id="112" name="圆角矩形 111"/>
          <p:cNvSpPr/>
          <p:nvPr>
            <p:custDataLst>
              <p:tags r:id="rId7"/>
            </p:custDataLst>
          </p:nvPr>
        </p:nvSpPr>
        <p:spPr>
          <a:xfrm>
            <a:off x="753110" y="5154295"/>
            <a:ext cx="4794250" cy="1222375"/>
          </a:xfrm>
          <a:prstGeom prst="roundRect">
            <a:avLst>
              <a:gd name="adj" fmla="val 7587"/>
            </a:avLst>
          </a:prstGeom>
          <a:solidFill>
            <a:srgbClr val="FFFFFF"/>
          </a:solidFill>
          <a:ln w="15875">
            <a:gradFill>
              <a:gsLst>
                <a:gs pos="0">
                  <a:srgbClr val="6096E6">
                    <a:alpha val="5000"/>
                  </a:srgbClr>
                </a:gs>
                <a:gs pos="100000">
                  <a:srgbClr val="56CA95">
                    <a:alpha val="20000"/>
                  </a:srgbClr>
                </a:gs>
              </a:gsLst>
              <a:lin ang="5400000" scaled="1"/>
            </a:grad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endParaRPr>
          </a:p>
        </p:txBody>
      </p:sp>
      <p:sp>
        <p:nvSpPr>
          <p:cNvPr id="113" name="任意多边形 112"/>
          <p:cNvSpPr/>
          <p:nvPr>
            <p:custDataLst>
              <p:tags r:id="rId8"/>
            </p:custDataLst>
          </p:nvPr>
        </p:nvSpPr>
        <p:spPr>
          <a:xfrm>
            <a:off x="944880" y="4754880"/>
            <a:ext cx="3636645" cy="627380"/>
          </a:xfrm>
          <a:custGeom>
            <a:avLst/>
            <a:gdLst>
              <a:gd name="adj" fmla="val 4777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5727" h="988">
                <a:moveTo>
                  <a:pt x="0" y="25"/>
                </a:moveTo>
                <a:lnTo>
                  <a:pt x="12" y="0"/>
                </a:lnTo>
                <a:lnTo>
                  <a:pt x="5727" y="0"/>
                </a:lnTo>
                <a:lnTo>
                  <a:pt x="5255" y="988"/>
                </a:lnTo>
                <a:lnTo>
                  <a:pt x="0" y="988"/>
                </a:lnTo>
                <a:lnTo>
                  <a:pt x="0" y="25"/>
                </a:lnTo>
                <a:close/>
              </a:path>
            </a:pathLst>
          </a:custGeom>
          <a:solidFill>
            <a:srgbClr val="56CA95">
              <a:alpha val="50000"/>
            </a:srgbClr>
          </a:solidFill>
          <a:ln>
            <a:noFill/>
          </a:ln>
        </p:spPr>
        <p:style>
          <a:lnRef idx="2">
            <a:srgbClr val="6096E6">
              <a:shade val="50000"/>
            </a:srgbClr>
          </a:lnRef>
          <a:fillRef idx="1">
            <a:srgbClr val="6096E6"/>
          </a:fillRef>
          <a:effectRef idx="0">
            <a:srgbClr val="6096E6"/>
          </a:effectRef>
          <a:fontRef idx="minor">
            <a:srgbClr val="FFFFFF"/>
          </a:fontRef>
        </p:style>
        <p:txBody>
          <a:bodyPr wrap="square" rtlCol="0" anchor="ctr">
            <a:noAutofit/>
          </a:bodyPr>
          <a:p>
            <a:pPr algn="ct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endParaRPr>
          </a:p>
        </p:txBody>
      </p:sp>
      <p:sp>
        <p:nvSpPr>
          <p:cNvPr id="114" name="任意多边形 113"/>
          <p:cNvSpPr/>
          <p:nvPr>
            <p:custDataLst>
              <p:tags r:id="rId9"/>
            </p:custDataLst>
          </p:nvPr>
        </p:nvSpPr>
        <p:spPr>
          <a:xfrm>
            <a:off x="702945" y="4754880"/>
            <a:ext cx="3636645" cy="627380"/>
          </a:xfrm>
          <a:custGeom>
            <a:avLst/>
            <a:gdLst>
              <a:gd name="adj" fmla="val 4777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5727" h="988">
                <a:moveTo>
                  <a:pt x="0" y="25"/>
                </a:moveTo>
                <a:lnTo>
                  <a:pt x="12" y="0"/>
                </a:lnTo>
                <a:lnTo>
                  <a:pt x="5727" y="0"/>
                </a:lnTo>
                <a:lnTo>
                  <a:pt x="5255" y="988"/>
                </a:lnTo>
                <a:lnTo>
                  <a:pt x="0" y="988"/>
                </a:lnTo>
                <a:lnTo>
                  <a:pt x="0" y="25"/>
                </a:lnTo>
                <a:close/>
              </a:path>
            </a:pathLst>
          </a:custGeom>
          <a:solidFill>
            <a:srgbClr val="56CA95"/>
          </a:solidFill>
          <a:ln>
            <a:noFill/>
          </a:ln>
        </p:spPr>
        <p:style>
          <a:lnRef idx="2">
            <a:srgbClr val="6096E6">
              <a:shade val="50000"/>
            </a:srgbClr>
          </a:lnRef>
          <a:fillRef idx="1">
            <a:srgbClr val="6096E6"/>
          </a:fillRef>
          <a:effectRef idx="0">
            <a:srgbClr val="6096E6"/>
          </a:effectRef>
          <a:fontRef idx="minor">
            <a:srgbClr val="FFFFFF"/>
          </a:fontRef>
        </p:style>
        <p:txBody>
          <a:bodyPr wrap="square" rtlCol="0" anchor="ctr">
            <a:noAutofit/>
          </a:bodyPr>
          <a:p>
            <a:pPr algn="ct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endParaRPr>
          </a:p>
        </p:txBody>
      </p:sp>
      <p:sp>
        <p:nvSpPr>
          <p:cNvPr id="132" name="文本框 131"/>
          <p:cNvSpPr txBox="1"/>
          <p:nvPr>
            <p:custDataLst>
              <p:tags r:id="rId10"/>
            </p:custDataLst>
          </p:nvPr>
        </p:nvSpPr>
        <p:spPr>
          <a:xfrm>
            <a:off x="838835" y="1320800"/>
            <a:ext cx="508000" cy="322580"/>
          </a:xfrm>
          <a:prstGeom prst="rect">
            <a:avLst/>
          </a:prstGeom>
          <a:noFill/>
        </p:spPr>
        <p:txBody>
          <a:bodyPr wrap="square" bIns="0" rtlCol="0">
            <a:normAutofit fontScale="80000"/>
          </a:bodyPr>
          <a:p>
            <a:r>
              <a:rPr lang="en-US" altLang="zh-CN" sz="2000" spc="300">
                <a:solidFill>
                  <a:srgbClr val="FFFFFF"/>
                </a:solidFill>
                <a:uFillTx/>
                <a:latin typeface="思源黑体 CN Bold" panose="020B0800000000000000" charset="-122"/>
                <a:ea typeface="思源黑体 CN Bold" panose="020B0800000000000000" charset="-122"/>
              </a:rPr>
              <a:t>01</a:t>
            </a:r>
            <a:endParaRPr lang="en-US" altLang="zh-CN" sz="2000" spc="300">
              <a:solidFill>
                <a:srgbClr val="FFFFFF"/>
              </a:solidFill>
              <a:uFillTx/>
              <a:latin typeface="思源黑体 CN Bold" panose="020B0800000000000000" charset="-122"/>
              <a:ea typeface="思源黑体 CN Bold" panose="020B0800000000000000" charset="-122"/>
            </a:endParaRPr>
          </a:p>
        </p:txBody>
      </p:sp>
      <p:sp>
        <p:nvSpPr>
          <p:cNvPr id="133" name="文本框 132"/>
          <p:cNvSpPr txBox="1"/>
          <p:nvPr>
            <p:custDataLst>
              <p:tags r:id="rId11"/>
            </p:custDataLst>
          </p:nvPr>
        </p:nvSpPr>
        <p:spPr>
          <a:xfrm>
            <a:off x="838835" y="3114040"/>
            <a:ext cx="508000" cy="322580"/>
          </a:xfrm>
          <a:prstGeom prst="rect">
            <a:avLst/>
          </a:prstGeom>
          <a:noFill/>
        </p:spPr>
        <p:txBody>
          <a:bodyPr wrap="square" bIns="0" rtlCol="0">
            <a:normAutofit fontScale="80000"/>
          </a:bodyPr>
          <a:p>
            <a:r>
              <a:rPr lang="en-US" altLang="zh-CN" sz="2000" spc="300">
                <a:solidFill>
                  <a:srgbClr val="FFFFFF"/>
                </a:solidFill>
                <a:uFillTx/>
                <a:latin typeface="思源黑体 CN Bold" panose="020B0800000000000000" charset="-122"/>
                <a:ea typeface="思源黑体 CN Bold" panose="020B0800000000000000" charset="-122"/>
              </a:rPr>
              <a:t>02</a:t>
            </a:r>
            <a:endParaRPr lang="en-US" altLang="zh-CN" sz="2000" spc="300">
              <a:solidFill>
                <a:srgbClr val="FFFFFF"/>
              </a:solidFill>
              <a:uFillTx/>
              <a:latin typeface="思源黑体 CN Bold" panose="020B0800000000000000" charset="-122"/>
              <a:ea typeface="思源黑体 CN Bold" panose="020B0800000000000000" charset="-122"/>
            </a:endParaRPr>
          </a:p>
        </p:txBody>
      </p:sp>
      <p:sp>
        <p:nvSpPr>
          <p:cNvPr id="134" name="文本框 133"/>
          <p:cNvSpPr txBox="1"/>
          <p:nvPr>
            <p:custDataLst>
              <p:tags r:id="rId12"/>
            </p:custDataLst>
          </p:nvPr>
        </p:nvSpPr>
        <p:spPr>
          <a:xfrm>
            <a:off x="838835" y="4907280"/>
            <a:ext cx="508000" cy="322580"/>
          </a:xfrm>
          <a:prstGeom prst="rect">
            <a:avLst/>
          </a:prstGeom>
          <a:noFill/>
        </p:spPr>
        <p:txBody>
          <a:bodyPr wrap="square" bIns="0" rtlCol="0">
            <a:normAutofit fontScale="80000"/>
          </a:bodyPr>
          <a:p>
            <a:r>
              <a:rPr lang="en-US" altLang="zh-CN" sz="2000" spc="300">
                <a:solidFill>
                  <a:srgbClr val="FFFFFF"/>
                </a:solidFill>
                <a:uFillTx/>
                <a:latin typeface="思源黑体 CN Bold" panose="020B0800000000000000" charset="-122"/>
                <a:ea typeface="思源黑体 CN Bold" panose="020B0800000000000000" charset="-122"/>
              </a:rPr>
              <a:t>03</a:t>
            </a:r>
            <a:endParaRPr lang="en-US" altLang="zh-CN" sz="2000" spc="300">
              <a:solidFill>
                <a:srgbClr val="FFFFFF"/>
              </a:solidFill>
              <a:uFillTx/>
              <a:latin typeface="思源黑体 CN Bold" panose="020B0800000000000000" charset="-122"/>
              <a:ea typeface="思源黑体 CN Bold" panose="020B0800000000000000" charset="-122"/>
            </a:endParaRPr>
          </a:p>
        </p:txBody>
      </p:sp>
      <p:sp>
        <p:nvSpPr>
          <p:cNvPr id="138" name="文本框 137"/>
          <p:cNvSpPr txBox="1"/>
          <p:nvPr>
            <p:custDataLst>
              <p:tags r:id="rId13"/>
            </p:custDataLst>
          </p:nvPr>
        </p:nvSpPr>
        <p:spPr>
          <a:xfrm>
            <a:off x="1242695" y="1290320"/>
            <a:ext cx="1887220" cy="353060"/>
          </a:xfrm>
          <a:prstGeom prst="rect">
            <a:avLst/>
          </a:prstGeom>
          <a:noFill/>
        </p:spPr>
        <p:txBody>
          <a:bodyPr wrap="square" bIns="0" rtlCol="0">
            <a:normAutofit/>
          </a:bodyPr>
          <a:p>
            <a:pPr algn="ctr"/>
            <a:r>
              <a:rPr lang="zh-CN" altLang="en-US" sz="2000" b="1">
                <a:solidFill>
                  <a:schemeClr val="bg1"/>
                </a:solidFill>
                <a:latin typeface="Franklin Gothic Book" panose="020B0503020102020204" pitchFamily="2" charset="0"/>
                <a:ea typeface="华文宋体" panose="02010600040101010101" charset="-122"/>
                <a:sym typeface="+mn-ea"/>
              </a:rPr>
              <a:t>规范性</a:t>
            </a:r>
            <a:endParaRPr lang="zh-CN" altLang="en-US" sz="2000" b="1" spc="300">
              <a:solidFill>
                <a:schemeClr val="bg1"/>
              </a:solidFill>
              <a:uFillTx/>
              <a:latin typeface="Franklin Gothic Book" panose="020B0503020102020204" pitchFamily="2" charset="0"/>
              <a:ea typeface="华文宋体" panose="02010600040101010101" charset="-122"/>
              <a:sym typeface="+mn-ea"/>
            </a:endParaRPr>
          </a:p>
        </p:txBody>
      </p:sp>
      <p:sp>
        <p:nvSpPr>
          <p:cNvPr id="147" name="文本框 146"/>
          <p:cNvSpPr txBox="1"/>
          <p:nvPr>
            <p:custDataLst>
              <p:tags r:id="rId14"/>
            </p:custDataLst>
          </p:nvPr>
        </p:nvSpPr>
        <p:spPr>
          <a:xfrm>
            <a:off x="944880" y="1771015"/>
            <a:ext cx="4469765" cy="885825"/>
          </a:xfrm>
          <a:prstGeom prst="rect">
            <a:avLst/>
          </a:prstGeom>
          <a:noFill/>
        </p:spPr>
        <p:txBody>
          <a:bodyPr wrap="square" rtlCol="0">
            <a:noAutofit/>
          </a:bodyPr>
          <a:p>
            <a:pPr marL="171450" lvl="1" indent="-171450" algn="l" fontAlgn="auto">
              <a:lnSpc>
                <a:spcPct val="120000"/>
              </a:lnSpc>
              <a:buClrTx/>
              <a:buSzTx/>
              <a:buFont typeface="Arial" panose="020B0604020202020204" pitchFamily="34" charset="0"/>
              <a:buChar char="•"/>
            </a:pPr>
            <a:r>
              <a:rPr lang="zh-CN" altLang="en-US" sz="1400" b="1">
                <a:latin typeface="宋体" panose="02010600030101010101" pitchFamily="2" charset="-122"/>
                <a:ea typeface="华文宋体" panose="02010600040101010101" charset="-122"/>
                <a:sym typeface="+mn-ea"/>
              </a:rPr>
              <a:t>由质量负责人审核，企业负责人批准、发布、实施；</a:t>
            </a:r>
            <a:endParaRPr lang="zh-CN" altLang="en-US" sz="1400" b="1">
              <a:latin typeface="宋体" panose="02010600030101010101" pitchFamily="2" charset="-122"/>
              <a:ea typeface="华文宋体" panose="02010600040101010101" charset="-122"/>
            </a:endParaRPr>
          </a:p>
          <a:p>
            <a:pPr marL="171450" lvl="1" indent="-171450" algn="l" fontAlgn="auto">
              <a:lnSpc>
                <a:spcPct val="120000"/>
              </a:lnSpc>
              <a:buClrTx/>
              <a:buSzTx/>
              <a:buFont typeface="Arial" panose="020B0604020202020204" pitchFamily="34" charset="0"/>
              <a:buChar char="•"/>
            </a:pPr>
            <a:r>
              <a:rPr lang="zh-CN" altLang="en-US" sz="1400" b="1">
                <a:latin typeface="宋体" panose="02010600030101010101" pitchFamily="2" charset="-122"/>
                <a:ea typeface="华文宋体" panose="02010600040101010101" charset="-122"/>
                <a:sym typeface="+mn-ea"/>
              </a:rPr>
              <a:t>文件一旦批准实施，就必须按要求执行；</a:t>
            </a:r>
            <a:endParaRPr lang="zh-CN" altLang="en-US" sz="1400" b="1">
              <a:latin typeface="宋体" panose="02010600030101010101" pitchFamily="2" charset="-122"/>
              <a:ea typeface="华文宋体" panose="02010600040101010101" charset="-122"/>
            </a:endParaRPr>
          </a:p>
          <a:p>
            <a:pPr marL="171450" lvl="1" indent="-171450" algn="l" fontAlgn="auto">
              <a:lnSpc>
                <a:spcPct val="120000"/>
              </a:lnSpc>
              <a:buClrTx/>
              <a:buSzTx/>
              <a:buFont typeface="Arial" panose="020B0604020202020204" pitchFamily="34" charset="0"/>
              <a:buChar char="•"/>
            </a:pPr>
            <a:r>
              <a:rPr lang="zh-CN" altLang="en-US" sz="1400" b="1">
                <a:latin typeface="宋体" panose="02010600030101010101" pitchFamily="2" charset="-122"/>
                <a:ea typeface="华文宋体" panose="02010600040101010101" charset="-122"/>
                <a:sym typeface="+mn-ea"/>
              </a:rPr>
              <a:t>按规定的程序进行文件修改；</a:t>
            </a:r>
            <a:endParaRPr lang="zh-CN" altLang="en-US" sz="1400" b="1">
              <a:latin typeface="宋体" panose="02010600030101010101" pitchFamily="2" charset="-122"/>
              <a:ea typeface="华文宋体" panose="02010600040101010101" charset="-122"/>
            </a:endParaRPr>
          </a:p>
          <a:p>
            <a:pPr marL="171450" lvl="1" indent="-171450" algn="l" fontAlgn="auto">
              <a:lnSpc>
                <a:spcPct val="120000"/>
              </a:lnSpc>
              <a:buClrTx/>
              <a:buSzTx/>
              <a:buFont typeface="Arial" panose="020B0604020202020204" pitchFamily="34" charset="0"/>
              <a:buChar char="•"/>
            </a:pPr>
            <a:r>
              <a:rPr lang="zh-CN" altLang="en-US" sz="1400" b="1">
                <a:latin typeface="宋体" panose="02010600030101010101" pitchFamily="2" charset="-122"/>
                <a:ea typeface="华文宋体" panose="02010600040101010101" charset="-122"/>
                <a:sym typeface="+mn-ea"/>
              </a:rPr>
              <a:t>作为各类核查的依据。</a:t>
            </a:r>
            <a:endParaRPr lang="zh-CN" altLang="en-US" sz="1400" b="1">
              <a:latin typeface="宋体" panose="02010600030101010101" pitchFamily="2" charset="-122"/>
              <a:ea typeface="华文宋体" panose="02010600040101010101" charset="-122"/>
              <a:sym typeface="+mn-ea"/>
            </a:endParaRPr>
          </a:p>
        </p:txBody>
      </p:sp>
      <p:sp>
        <p:nvSpPr>
          <p:cNvPr id="139" name="文本框 138"/>
          <p:cNvSpPr txBox="1"/>
          <p:nvPr>
            <p:custDataLst>
              <p:tags r:id="rId15"/>
            </p:custDataLst>
          </p:nvPr>
        </p:nvSpPr>
        <p:spPr>
          <a:xfrm>
            <a:off x="1242695" y="3098800"/>
            <a:ext cx="1887220" cy="353060"/>
          </a:xfrm>
          <a:prstGeom prst="rect">
            <a:avLst/>
          </a:prstGeom>
          <a:noFill/>
        </p:spPr>
        <p:txBody>
          <a:bodyPr wrap="square" bIns="0" rtlCol="0">
            <a:normAutofit/>
          </a:bodyPr>
          <a:p>
            <a:pPr algn="ctr"/>
            <a:r>
              <a:rPr lang="zh-CN" altLang="en-US" sz="2000" b="1">
                <a:solidFill>
                  <a:schemeClr val="bg1"/>
                </a:solidFill>
                <a:latin typeface="宋体" panose="02010600030101010101" pitchFamily="2" charset="-122"/>
                <a:ea typeface="华文宋体" panose="02010600040101010101" charset="-122"/>
                <a:sym typeface="+mn-ea"/>
              </a:rPr>
              <a:t>系统性</a:t>
            </a:r>
            <a:endParaRPr lang="en-US" altLang="en-US" sz="2000" b="1">
              <a:solidFill>
                <a:schemeClr val="bg1"/>
              </a:solidFill>
              <a:latin typeface="宋体" panose="02010600030101010101" pitchFamily="2" charset="-122"/>
              <a:ea typeface="华文宋体" panose="02010600040101010101" charset="-122"/>
            </a:endParaRPr>
          </a:p>
          <a:p>
            <a:pPr algn="ctr"/>
            <a:endParaRPr lang="en-US" altLang="en-US" sz="2000" b="1" spc="300">
              <a:solidFill>
                <a:schemeClr val="bg1"/>
              </a:solidFill>
              <a:uFillTx/>
              <a:latin typeface="宋体" panose="02010600030101010101" pitchFamily="2" charset="-122"/>
              <a:ea typeface="华文宋体" panose="02010600040101010101" charset="-122"/>
            </a:endParaRPr>
          </a:p>
        </p:txBody>
      </p:sp>
      <p:sp>
        <p:nvSpPr>
          <p:cNvPr id="140" name="文本框 139"/>
          <p:cNvSpPr txBox="1"/>
          <p:nvPr>
            <p:custDataLst>
              <p:tags r:id="rId16"/>
            </p:custDataLst>
          </p:nvPr>
        </p:nvSpPr>
        <p:spPr>
          <a:xfrm>
            <a:off x="944880" y="3652520"/>
            <a:ext cx="5534025" cy="885825"/>
          </a:xfrm>
          <a:prstGeom prst="rect">
            <a:avLst/>
          </a:prstGeom>
          <a:noFill/>
        </p:spPr>
        <p:txBody>
          <a:bodyPr wrap="square" rtlCol="0">
            <a:noAutofit/>
          </a:bodyPr>
          <a:p>
            <a:pPr marL="171450" lvl="1" indent="-171450" fontAlgn="auto">
              <a:lnSpc>
                <a:spcPct val="120000"/>
              </a:lnSpc>
              <a:buFont typeface="Arial" panose="020B0604020202020204" pitchFamily="34" charset="0"/>
              <a:buChar char="•"/>
            </a:pPr>
            <a:r>
              <a:rPr lang="zh-CN" altLang="en-US" sz="1400" b="1">
                <a:solidFill>
                  <a:schemeClr val="tx1"/>
                </a:solidFill>
                <a:latin typeface="宋体" panose="02010600030101010101" pitchFamily="2" charset="-122"/>
                <a:ea typeface="华文宋体" panose="02010600040101010101" charset="-122"/>
                <a:sym typeface="+mn-ea"/>
              </a:rPr>
              <a:t>公司应按</a:t>
            </a:r>
            <a:r>
              <a:rPr lang="en-US" altLang="zh-CN" sz="1400" b="1">
                <a:solidFill>
                  <a:schemeClr val="tx1"/>
                </a:solidFill>
                <a:latin typeface="宋体" panose="02010600030101010101" pitchFamily="2" charset="-122"/>
                <a:ea typeface="华文宋体" panose="02010600040101010101" charset="-122"/>
                <a:sym typeface="+mn-ea"/>
              </a:rPr>
              <a:t>GSP</a:t>
            </a:r>
            <a:r>
              <a:rPr lang="zh-CN" altLang="en-US" sz="1400" b="1">
                <a:solidFill>
                  <a:schemeClr val="tx1"/>
                </a:solidFill>
                <a:latin typeface="宋体" panose="02010600030101010101" pitchFamily="2" charset="-122"/>
                <a:ea typeface="华文宋体" panose="02010600040101010101" charset="-122"/>
                <a:sym typeface="+mn-ea"/>
              </a:rPr>
              <a:t>要求，有系统、有条理地制定文件；</a:t>
            </a:r>
            <a:endParaRPr lang="zh-CN" altLang="en-US" sz="1400" b="1">
              <a:solidFill>
                <a:schemeClr val="tx1"/>
              </a:solidFill>
              <a:latin typeface="宋体" panose="02010600030101010101" pitchFamily="2" charset="-122"/>
              <a:ea typeface="华文宋体" panose="02010600040101010101" charset="-122"/>
            </a:endParaRPr>
          </a:p>
          <a:p>
            <a:pPr marL="171450" lvl="1" indent="-171450" fontAlgn="auto">
              <a:lnSpc>
                <a:spcPct val="120000"/>
              </a:lnSpc>
              <a:buFont typeface="Arial" panose="020B0604020202020204" pitchFamily="34" charset="0"/>
              <a:buChar char="•"/>
            </a:pPr>
            <a:r>
              <a:rPr lang="en-US" altLang="en-US" sz="1400" b="1">
                <a:solidFill>
                  <a:schemeClr val="tx1"/>
                </a:solidFill>
                <a:latin typeface="微软雅黑" panose="020B0503020204020204" pitchFamily="34" charset="-122"/>
                <a:ea typeface="华文宋体" panose="02010600040101010101" charset="-122"/>
                <a:sym typeface="+mn-ea"/>
              </a:rPr>
              <a:t> </a:t>
            </a:r>
            <a:r>
              <a:rPr lang="zh-CN" altLang="en-US" sz="1400" b="1">
                <a:solidFill>
                  <a:schemeClr val="tx1"/>
                </a:solidFill>
                <a:latin typeface="微软雅黑" panose="020B0503020204020204" pitchFamily="34" charset="-122"/>
                <a:ea typeface="华文宋体" panose="02010600040101010101" charset="-122"/>
                <a:sym typeface="+mn-ea"/>
              </a:rPr>
              <a:t>文件的起草、修订、审核、批准、分发、收回、销毁等应当按照文件管理操作规程进行，并保存相关记录；</a:t>
            </a:r>
            <a:endParaRPr lang="zh-CN" altLang="en-US" sz="1400" b="1">
              <a:solidFill>
                <a:schemeClr val="tx1"/>
              </a:solidFill>
              <a:latin typeface="宋体" panose="02010600030101010101" pitchFamily="2" charset="-122"/>
              <a:ea typeface="华文宋体" panose="02010600040101010101" charset="-122"/>
            </a:endParaRPr>
          </a:p>
          <a:p>
            <a:pPr marL="171450" lvl="1" indent="-171450" fontAlgn="auto">
              <a:lnSpc>
                <a:spcPct val="120000"/>
              </a:lnSpc>
              <a:buFont typeface="Arial" panose="020B0604020202020204" pitchFamily="34" charset="0"/>
              <a:buChar char="•"/>
            </a:pPr>
            <a:r>
              <a:rPr lang="zh-CN" altLang="en-US" sz="1400" b="1">
                <a:solidFill>
                  <a:schemeClr val="tx1"/>
                </a:solidFill>
                <a:latin typeface="宋体" panose="02010600030101010101" pitchFamily="2" charset="-122"/>
                <a:ea typeface="华文宋体" panose="02010600040101010101" charset="-122"/>
                <a:sym typeface="+mn-ea"/>
              </a:rPr>
              <a:t>各层次文件应分布合理、相互印证。</a:t>
            </a:r>
            <a:endParaRPr lang="zh-CN" altLang="en-US" sz="1400" b="1" spc="150">
              <a:solidFill>
                <a:schemeClr val="tx1"/>
              </a:solidFill>
              <a:uFillTx/>
              <a:latin typeface="宋体" panose="02010600030101010101" pitchFamily="2" charset="-122"/>
              <a:ea typeface="华文宋体" panose="02010600040101010101" charset="-122"/>
              <a:sym typeface="+mn-ea"/>
            </a:endParaRPr>
          </a:p>
        </p:txBody>
      </p:sp>
      <p:sp>
        <p:nvSpPr>
          <p:cNvPr id="141" name="文本框 140"/>
          <p:cNvSpPr txBox="1"/>
          <p:nvPr>
            <p:custDataLst>
              <p:tags r:id="rId17"/>
            </p:custDataLst>
          </p:nvPr>
        </p:nvSpPr>
        <p:spPr>
          <a:xfrm>
            <a:off x="1346835" y="4892040"/>
            <a:ext cx="1887220" cy="353060"/>
          </a:xfrm>
          <a:prstGeom prst="rect">
            <a:avLst/>
          </a:prstGeom>
          <a:noFill/>
        </p:spPr>
        <p:txBody>
          <a:bodyPr wrap="square" bIns="0" rtlCol="0">
            <a:normAutofit/>
          </a:bodyPr>
          <a:p>
            <a:pPr algn="ctr"/>
            <a:r>
              <a:rPr lang="zh-CN" altLang="en-US" sz="2000" b="1">
                <a:solidFill>
                  <a:schemeClr val="bg1"/>
                </a:solidFill>
                <a:latin typeface="宋体" panose="02010600030101010101" pitchFamily="2" charset="-122"/>
                <a:ea typeface="华文宋体" panose="02010600040101010101" charset="-122"/>
                <a:sym typeface="+mn-ea"/>
              </a:rPr>
              <a:t>协调性</a:t>
            </a:r>
            <a:endParaRPr lang="zh-CN" altLang="en-US" sz="2000" b="1">
              <a:solidFill>
                <a:schemeClr val="bg1"/>
              </a:solidFill>
              <a:latin typeface="宋体" panose="02010600030101010101" pitchFamily="2" charset="-122"/>
              <a:ea typeface="华文宋体" panose="02010600040101010101" charset="-122"/>
            </a:endParaRPr>
          </a:p>
          <a:p>
            <a:pPr algn="ctr"/>
            <a:endParaRPr lang="zh-CN" altLang="en-US" sz="2000" b="1" spc="300">
              <a:solidFill>
                <a:schemeClr val="bg1"/>
              </a:solidFill>
              <a:uFillTx/>
              <a:latin typeface="宋体" panose="02010600030101010101" pitchFamily="2" charset="-122"/>
              <a:ea typeface="华文宋体" panose="02010600040101010101" charset="-122"/>
            </a:endParaRPr>
          </a:p>
        </p:txBody>
      </p:sp>
      <p:sp>
        <p:nvSpPr>
          <p:cNvPr id="142" name="文本框 141"/>
          <p:cNvSpPr txBox="1"/>
          <p:nvPr>
            <p:custDataLst>
              <p:tags r:id="rId18"/>
            </p:custDataLst>
          </p:nvPr>
        </p:nvSpPr>
        <p:spPr>
          <a:xfrm>
            <a:off x="838835" y="5436235"/>
            <a:ext cx="6160135" cy="885825"/>
          </a:xfrm>
          <a:prstGeom prst="rect">
            <a:avLst/>
          </a:prstGeom>
          <a:noFill/>
        </p:spPr>
        <p:txBody>
          <a:bodyPr wrap="square" rtlCol="0">
            <a:noAutofit/>
          </a:bodyPr>
          <a:p>
            <a:pPr marL="171450" indent="-171450" algn="l" fontAlgn="auto">
              <a:lnSpc>
                <a:spcPct val="120000"/>
              </a:lnSpc>
              <a:spcAft>
                <a:spcPts val="0"/>
              </a:spcAft>
              <a:buFont typeface="Arial" panose="020B0604020202020204" pitchFamily="34" charset="0"/>
              <a:buChar char="•"/>
            </a:pPr>
            <a:r>
              <a:rPr lang="zh-CN" altLang="en-US" sz="1300" b="1">
                <a:solidFill>
                  <a:srgbClr val="000000"/>
                </a:solidFill>
                <a:latin typeface="宋体" panose="02010600030101010101" pitchFamily="2" charset="-122"/>
                <a:ea typeface="华文宋体" panose="02010600040101010101" charset="-122"/>
                <a:sym typeface="+mn-ea"/>
              </a:rPr>
              <a:t>文件的所有规定应与公司的其它管理规定相协调；</a:t>
            </a:r>
            <a:endParaRPr lang="zh-CN" altLang="en-US" sz="1300" b="1">
              <a:solidFill>
                <a:srgbClr val="000000"/>
              </a:solidFill>
              <a:latin typeface="宋体" panose="02010600030101010101" pitchFamily="2" charset="-122"/>
              <a:ea typeface="华文宋体" panose="02010600040101010101" charset="-122"/>
              <a:sym typeface="+mn-ea"/>
            </a:endParaRPr>
          </a:p>
          <a:p>
            <a:pPr marL="171450" indent="-171450" algn="l" fontAlgn="auto">
              <a:lnSpc>
                <a:spcPct val="120000"/>
              </a:lnSpc>
              <a:spcAft>
                <a:spcPts val="0"/>
              </a:spcAft>
              <a:buFont typeface="Arial" panose="020B0604020202020204" pitchFamily="34" charset="0"/>
              <a:buChar char="•"/>
            </a:pPr>
            <a:r>
              <a:rPr lang="zh-CN" altLang="en-US" sz="1300" b="1">
                <a:solidFill>
                  <a:srgbClr val="000000"/>
                </a:solidFill>
                <a:latin typeface="宋体" panose="02010600030101010101" pitchFamily="2" charset="-122"/>
                <a:ea typeface="华文宋体" panose="02010600040101010101" charset="-122"/>
                <a:sym typeface="+mn-ea"/>
              </a:rPr>
              <a:t>文件之间应相互协调；</a:t>
            </a:r>
            <a:endParaRPr lang="zh-CN" altLang="en-US" sz="1300" b="1">
              <a:solidFill>
                <a:srgbClr val="000000"/>
              </a:solidFill>
              <a:latin typeface="宋体" panose="02010600030101010101" pitchFamily="2" charset="-122"/>
              <a:ea typeface="华文宋体" panose="02010600040101010101" charset="-122"/>
              <a:sym typeface="+mn-ea"/>
            </a:endParaRPr>
          </a:p>
          <a:p>
            <a:pPr marL="171450" indent="-171450" algn="l" fontAlgn="auto">
              <a:lnSpc>
                <a:spcPct val="120000"/>
              </a:lnSpc>
              <a:spcAft>
                <a:spcPts val="0"/>
              </a:spcAft>
              <a:buFont typeface="Arial" panose="020B0604020202020204" pitchFamily="34" charset="0"/>
              <a:buChar char="•"/>
            </a:pPr>
            <a:r>
              <a:rPr lang="zh-CN" altLang="en-US" sz="1300" b="1">
                <a:solidFill>
                  <a:srgbClr val="000000"/>
                </a:solidFill>
                <a:latin typeface="宋体" panose="02010600030101010101" pitchFamily="2" charset="-122"/>
                <a:ea typeface="华文宋体" panose="02010600040101010101" charset="-122"/>
                <a:sym typeface="+mn-ea"/>
              </a:rPr>
              <a:t>文件应与相关的法律法规相互协调；</a:t>
            </a:r>
            <a:endParaRPr lang="zh-CN" altLang="en-US" sz="1000" b="1" spc="150">
              <a:solidFill>
                <a:srgbClr val="000000"/>
              </a:solidFill>
              <a:uFillTx/>
              <a:latin typeface="宋体" panose="02010600030101010101" pitchFamily="2" charset="-122"/>
              <a:ea typeface="华文宋体" panose="02010600040101010101" charset="-122"/>
              <a:sym typeface="+mn-ea"/>
            </a:endParaRPr>
          </a:p>
        </p:txBody>
      </p:sp>
      <p:sp>
        <p:nvSpPr>
          <p:cNvPr id="177" name="平行四边形 176"/>
          <p:cNvSpPr/>
          <p:nvPr>
            <p:custDataLst>
              <p:tags r:id="rId19"/>
            </p:custDataLst>
          </p:nvPr>
        </p:nvSpPr>
        <p:spPr>
          <a:xfrm>
            <a:off x="4340225" y="6252845"/>
            <a:ext cx="1449070" cy="238125"/>
          </a:xfrm>
          <a:prstGeom prst="parallelogram">
            <a:avLst/>
          </a:prstGeom>
          <a:gradFill>
            <a:gsLst>
              <a:gs pos="0">
                <a:srgbClr val="56CA95"/>
              </a:gs>
              <a:gs pos="100000">
                <a:srgbClr val="FFFFFF"/>
              </a:gs>
            </a:gsLst>
            <a:lin ang="10800000" scaled="0"/>
          </a:gra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178" name="平行四边形 177"/>
          <p:cNvSpPr/>
          <p:nvPr>
            <p:custDataLst>
              <p:tags r:id="rId20"/>
            </p:custDataLst>
          </p:nvPr>
        </p:nvSpPr>
        <p:spPr>
          <a:xfrm>
            <a:off x="4340225" y="4456430"/>
            <a:ext cx="1449070" cy="238125"/>
          </a:xfrm>
          <a:prstGeom prst="parallelogram">
            <a:avLst/>
          </a:prstGeom>
          <a:gradFill>
            <a:gsLst>
              <a:gs pos="0">
                <a:srgbClr val="58B6E5"/>
              </a:gs>
              <a:gs pos="100000">
                <a:srgbClr val="FFFFFF"/>
              </a:gs>
            </a:gsLst>
            <a:lin ang="10800000" scaled="0"/>
          </a:gra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179" name="平行四边形 178"/>
          <p:cNvSpPr/>
          <p:nvPr>
            <p:custDataLst>
              <p:tags r:id="rId21"/>
            </p:custDataLst>
          </p:nvPr>
        </p:nvSpPr>
        <p:spPr>
          <a:xfrm>
            <a:off x="4340225" y="2660015"/>
            <a:ext cx="1449070" cy="238125"/>
          </a:xfrm>
          <a:prstGeom prst="parallelogram">
            <a:avLst/>
          </a:prstGeom>
          <a:gradFill>
            <a:gsLst>
              <a:gs pos="0">
                <a:srgbClr val="6096E6"/>
              </a:gs>
              <a:gs pos="100000">
                <a:srgbClr val="FFFFFF"/>
              </a:gs>
            </a:gsLst>
            <a:lin ang="10800000" scaled="0"/>
          </a:gra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117" name="圆角矩形 116"/>
          <p:cNvSpPr/>
          <p:nvPr>
            <p:custDataLst>
              <p:tags r:id="rId22"/>
            </p:custDataLst>
          </p:nvPr>
        </p:nvSpPr>
        <p:spPr>
          <a:xfrm>
            <a:off x="6529070" y="2462530"/>
            <a:ext cx="4794250" cy="1222375"/>
          </a:xfrm>
          <a:prstGeom prst="roundRect">
            <a:avLst>
              <a:gd name="adj" fmla="val 7587"/>
            </a:avLst>
          </a:prstGeom>
          <a:solidFill>
            <a:srgbClr val="FFFFFF"/>
          </a:solidFill>
          <a:ln w="15875">
            <a:gradFill>
              <a:gsLst>
                <a:gs pos="0">
                  <a:srgbClr val="6096E6">
                    <a:alpha val="5000"/>
                  </a:srgbClr>
                </a:gs>
                <a:gs pos="100000">
                  <a:srgbClr val="FFBA55">
                    <a:alpha val="20000"/>
                  </a:srgbClr>
                </a:gs>
              </a:gsLst>
              <a:lin ang="5400000" scaled="1"/>
            </a:grad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endParaRPr>
          </a:p>
        </p:txBody>
      </p:sp>
      <p:sp>
        <p:nvSpPr>
          <p:cNvPr id="118" name="任意多边形 117"/>
          <p:cNvSpPr/>
          <p:nvPr>
            <p:custDataLst>
              <p:tags r:id="rId23"/>
            </p:custDataLst>
          </p:nvPr>
        </p:nvSpPr>
        <p:spPr>
          <a:xfrm>
            <a:off x="6720840" y="2063115"/>
            <a:ext cx="3636645" cy="627380"/>
          </a:xfrm>
          <a:custGeom>
            <a:avLst/>
            <a:gdLst>
              <a:gd name="adj" fmla="val 4777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5727" h="988">
                <a:moveTo>
                  <a:pt x="0" y="25"/>
                </a:moveTo>
                <a:lnTo>
                  <a:pt x="12" y="0"/>
                </a:lnTo>
                <a:lnTo>
                  <a:pt x="5727" y="0"/>
                </a:lnTo>
                <a:lnTo>
                  <a:pt x="5255" y="988"/>
                </a:lnTo>
                <a:lnTo>
                  <a:pt x="0" y="988"/>
                </a:lnTo>
                <a:lnTo>
                  <a:pt x="0" y="25"/>
                </a:lnTo>
                <a:close/>
              </a:path>
            </a:pathLst>
          </a:custGeom>
          <a:solidFill>
            <a:srgbClr val="FFBA55">
              <a:alpha val="50000"/>
            </a:srgbClr>
          </a:solidFill>
          <a:ln>
            <a:noFill/>
          </a:ln>
        </p:spPr>
        <p:style>
          <a:lnRef idx="2">
            <a:srgbClr val="6096E6">
              <a:shade val="50000"/>
            </a:srgbClr>
          </a:lnRef>
          <a:fillRef idx="1">
            <a:srgbClr val="6096E6"/>
          </a:fillRef>
          <a:effectRef idx="0">
            <a:srgbClr val="6096E6"/>
          </a:effectRef>
          <a:fontRef idx="minor">
            <a:srgbClr val="FFFFFF"/>
          </a:fontRef>
        </p:style>
        <p:txBody>
          <a:bodyPr wrap="square" rtlCol="0" anchor="ctr">
            <a:noAutofit/>
          </a:bodyPr>
          <a:p>
            <a:pPr algn="ct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endParaRPr>
          </a:p>
        </p:txBody>
      </p:sp>
      <p:sp>
        <p:nvSpPr>
          <p:cNvPr id="119" name="任意多边形 118"/>
          <p:cNvSpPr/>
          <p:nvPr>
            <p:custDataLst>
              <p:tags r:id="rId24"/>
            </p:custDataLst>
          </p:nvPr>
        </p:nvSpPr>
        <p:spPr>
          <a:xfrm>
            <a:off x="6478905" y="2063115"/>
            <a:ext cx="3636645" cy="627380"/>
          </a:xfrm>
          <a:custGeom>
            <a:avLst/>
            <a:gdLst>
              <a:gd name="adj" fmla="val 4777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5727" h="988">
                <a:moveTo>
                  <a:pt x="0" y="25"/>
                </a:moveTo>
                <a:lnTo>
                  <a:pt x="12" y="0"/>
                </a:lnTo>
                <a:lnTo>
                  <a:pt x="5727" y="0"/>
                </a:lnTo>
                <a:lnTo>
                  <a:pt x="5255" y="988"/>
                </a:lnTo>
                <a:lnTo>
                  <a:pt x="0" y="988"/>
                </a:lnTo>
                <a:lnTo>
                  <a:pt x="0" y="25"/>
                </a:lnTo>
                <a:close/>
              </a:path>
            </a:pathLst>
          </a:custGeom>
          <a:solidFill>
            <a:srgbClr val="FFBA55"/>
          </a:solidFill>
          <a:ln>
            <a:noFill/>
          </a:ln>
        </p:spPr>
        <p:style>
          <a:lnRef idx="2">
            <a:srgbClr val="6096E6">
              <a:shade val="50000"/>
            </a:srgbClr>
          </a:lnRef>
          <a:fillRef idx="1">
            <a:srgbClr val="6096E6"/>
          </a:fillRef>
          <a:effectRef idx="0">
            <a:srgbClr val="6096E6"/>
          </a:effectRef>
          <a:fontRef idx="minor">
            <a:srgbClr val="FFFFFF"/>
          </a:fontRef>
        </p:style>
        <p:txBody>
          <a:bodyPr wrap="square" rtlCol="0" anchor="ctr">
            <a:noAutofit/>
          </a:bodyPr>
          <a:p>
            <a:pPr algn="ct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endParaRPr>
          </a:p>
        </p:txBody>
      </p:sp>
      <p:sp>
        <p:nvSpPr>
          <p:cNvPr id="122" name="圆角矩形 121"/>
          <p:cNvSpPr/>
          <p:nvPr>
            <p:custDataLst>
              <p:tags r:id="rId25"/>
            </p:custDataLst>
          </p:nvPr>
        </p:nvSpPr>
        <p:spPr>
          <a:xfrm>
            <a:off x="6529070" y="4255770"/>
            <a:ext cx="4794250" cy="1222375"/>
          </a:xfrm>
          <a:prstGeom prst="roundRect">
            <a:avLst>
              <a:gd name="adj" fmla="val 7587"/>
            </a:avLst>
          </a:prstGeom>
          <a:solidFill>
            <a:srgbClr val="FFFFFF"/>
          </a:solidFill>
          <a:ln w="15875">
            <a:gradFill>
              <a:gsLst>
                <a:gs pos="0">
                  <a:srgbClr val="6096E6">
                    <a:alpha val="5000"/>
                  </a:srgbClr>
                </a:gs>
                <a:gs pos="100000">
                  <a:srgbClr val="F18870">
                    <a:alpha val="20000"/>
                  </a:srgbClr>
                </a:gs>
              </a:gsLst>
              <a:lin ang="5400000" scaled="1"/>
            </a:grad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endParaRPr>
          </a:p>
        </p:txBody>
      </p:sp>
      <p:sp>
        <p:nvSpPr>
          <p:cNvPr id="123" name="任意多边形 122"/>
          <p:cNvSpPr/>
          <p:nvPr>
            <p:custDataLst>
              <p:tags r:id="rId26"/>
            </p:custDataLst>
          </p:nvPr>
        </p:nvSpPr>
        <p:spPr>
          <a:xfrm>
            <a:off x="6720840" y="3856355"/>
            <a:ext cx="3636645" cy="627380"/>
          </a:xfrm>
          <a:custGeom>
            <a:avLst/>
            <a:gdLst>
              <a:gd name="adj" fmla="val 4777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5727" h="988">
                <a:moveTo>
                  <a:pt x="0" y="25"/>
                </a:moveTo>
                <a:lnTo>
                  <a:pt x="12" y="0"/>
                </a:lnTo>
                <a:lnTo>
                  <a:pt x="5727" y="0"/>
                </a:lnTo>
                <a:lnTo>
                  <a:pt x="5255" y="988"/>
                </a:lnTo>
                <a:lnTo>
                  <a:pt x="0" y="988"/>
                </a:lnTo>
                <a:lnTo>
                  <a:pt x="0" y="25"/>
                </a:lnTo>
                <a:close/>
              </a:path>
            </a:pathLst>
          </a:custGeom>
          <a:solidFill>
            <a:srgbClr val="F18870">
              <a:alpha val="50000"/>
            </a:srgbClr>
          </a:solidFill>
          <a:ln>
            <a:noFill/>
          </a:ln>
        </p:spPr>
        <p:style>
          <a:lnRef idx="2">
            <a:srgbClr val="6096E6">
              <a:shade val="50000"/>
            </a:srgbClr>
          </a:lnRef>
          <a:fillRef idx="1">
            <a:srgbClr val="6096E6"/>
          </a:fillRef>
          <a:effectRef idx="0">
            <a:srgbClr val="6096E6"/>
          </a:effectRef>
          <a:fontRef idx="minor">
            <a:srgbClr val="FFFFFF"/>
          </a:fontRef>
        </p:style>
        <p:txBody>
          <a:bodyPr wrap="square" rtlCol="0" anchor="ctr">
            <a:noAutofit/>
          </a:bodyPr>
          <a:p>
            <a:pPr algn="ct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endParaRPr>
          </a:p>
        </p:txBody>
      </p:sp>
      <p:sp>
        <p:nvSpPr>
          <p:cNvPr id="124" name="任意多边形 123"/>
          <p:cNvSpPr/>
          <p:nvPr>
            <p:custDataLst>
              <p:tags r:id="rId27"/>
            </p:custDataLst>
          </p:nvPr>
        </p:nvSpPr>
        <p:spPr>
          <a:xfrm>
            <a:off x="6478905" y="3856355"/>
            <a:ext cx="3636645" cy="627380"/>
          </a:xfrm>
          <a:custGeom>
            <a:avLst/>
            <a:gdLst>
              <a:gd name="adj" fmla="val 4777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5727" h="988">
                <a:moveTo>
                  <a:pt x="0" y="25"/>
                </a:moveTo>
                <a:lnTo>
                  <a:pt x="12" y="0"/>
                </a:lnTo>
                <a:lnTo>
                  <a:pt x="5727" y="0"/>
                </a:lnTo>
                <a:lnTo>
                  <a:pt x="5255" y="988"/>
                </a:lnTo>
                <a:lnTo>
                  <a:pt x="0" y="988"/>
                </a:lnTo>
                <a:lnTo>
                  <a:pt x="0" y="25"/>
                </a:lnTo>
                <a:close/>
              </a:path>
            </a:pathLst>
          </a:custGeom>
          <a:solidFill>
            <a:srgbClr val="F18870"/>
          </a:solidFill>
          <a:ln>
            <a:noFill/>
          </a:ln>
        </p:spPr>
        <p:style>
          <a:lnRef idx="2">
            <a:srgbClr val="6096E6">
              <a:shade val="50000"/>
            </a:srgbClr>
          </a:lnRef>
          <a:fillRef idx="1">
            <a:srgbClr val="6096E6"/>
          </a:fillRef>
          <a:effectRef idx="0">
            <a:srgbClr val="6096E6"/>
          </a:effectRef>
          <a:fontRef idx="minor">
            <a:srgbClr val="FFFFFF"/>
          </a:fontRef>
        </p:style>
        <p:txBody>
          <a:bodyPr wrap="square" rtlCol="0" anchor="ctr">
            <a:noAutofit/>
          </a:bodyPr>
          <a:p>
            <a:pPr algn="ctr"/>
            <a:endParaRPr lang="zh-CN" altLang="en-US">
              <a:solidFill>
                <a:srgbClr val="FFFFFF"/>
              </a:solidFill>
              <a:latin typeface="Arial" panose="020B0604020202020204" pitchFamily="34" charset="0"/>
              <a:ea typeface="微软雅黑" panose="020B0503020204020204" pitchFamily="34" charset="-122"/>
              <a:cs typeface="MiSans" panose="00000500000000000000" charset="-122"/>
            </a:endParaRPr>
          </a:p>
        </p:txBody>
      </p:sp>
      <p:sp>
        <p:nvSpPr>
          <p:cNvPr id="135" name="文本框 134"/>
          <p:cNvSpPr txBox="1"/>
          <p:nvPr>
            <p:custDataLst>
              <p:tags r:id="rId28"/>
            </p:custDataLst>
          </p:nvPr>
        </p:nvSpPr>
        <p:spPr>
          <a:xfrm>
            <a:off x="6720840" y="2215515"/>
            <a:ext cx="508000" cy="322580"/>
          </a:xfrm>
          <a:prstGeom prst="rect">
            <a:avLst/>
          </a:prstGeom>
          <a:noFill/>
        </p:spPr>
        <p:txBody>
          <a:bodyPr wrap="square" bIns="0" rtlCol="0">
            <a:normAutofit fontScale="80000"/>
          </a:bodyPr>
          <a:p>
            <a:r>
              <a:rPr lang="en-US" altLang="zh-CN" sz="2000" spc="300">
                <a:solidFill>
                  <a:srgbClr val="FFFFFF"/>
                </a:solidFill>
                <a:uFillTx/>
                <a:latin typeface="思源黑体 CN Bold" panose="020B0800000000000000" charset="-122"/>
                <a:ea typeface="思源黑体 CN Bold" panose="020B0800000000000000" charset="-122"/>
              </a:rPr>
              <a:t>04</a:t>
            </a:r>
            <a:endParaRPr lang="en-US" altLang="zh-CN" sz="2000" spc="300">
              <a:solidFill>
                <a:srgbClr val="FFFFFF"/>
              </a:solidFill>
              <a:uFillTx/>
              <a:latin typeface="思源黑体 CN Bold" panose="020B0800000000000000" charset="-122"/>
              <a:ea typeface="思源黑体 CN Bold" panose="020B0800000000000000" charset="-122"/>
            </a:endParaRPr>
          </a:p>
        </p:txBody>
      </p:sp>
      <p:sp>
        <p:nvSpPr>
          <p:cNvPr id="136" name="文本框 135"/>
          <p:cNvSpPr txBox="1"/>
          <p:nvPr>
            <p:custDataLst>
              <p:tags r:id="rId29"/>
            </p:custDataLst>
          </p:nvPr>
        </p:nvSpPr>
        <p:spPr>
          <a:xfrm>
            <a:off x="6720840" y="4008755"/>
            <a:ext cx="508000" cy="322580"/>
          </a:xfrm>
          <a:prstGeom prst="rect">
            <a:avLst/>
          </a:prstGeom>
          <a:noFill/>
        </p:spPr>
        <p:txBody>
          <a:bodyPr wrap="square" bIns="0" rtlCol="0">
            <a:normAutofit fontScale="80000"/>
          </a:bodyPr>
          <a:p>
            <a:r>
              <a:rPr lang="en-US" altLang="zh-CN" sz="2000" spc="300">
                <a:solidFill>
                  <a:srgbClr val="FFFFFF"/>
                </a:solidFill>
                <a:uFillTx/>
                <a:latin typeface="思源黑体 CN Bold" panose="020B0800000000000000" charset="-122"/>
                <a:ea typeface="思源黑体 CN Bold" panose="020B0800000000000000" charset="-122"/>
              </a:rPr>
              <a:t>05</a:t>
            </a:r>
            <a:endParaRPr lang="en-US" altLang="zh-CN" sz="2000" spc="300">
              <a:solidFill>
                <a:srgbClr val="FFFFFF"/>
              </a:solidFill>
              <a:uFillTx/>
              <a:latin typeface="思源黑体 CN Bold" panose="020B0800000000000000" charset="-122"/>
              <a:ea typeface="思源黑体 CN Bold" panose="020B0800000000000000" charset="-122"/>
            </a:endParaRPr>
          </a:p>
        </p:txBody>
      </p:sp>
      <p:sp>
        <p:nvSpPr>
          <p:cNvPr id="143" name="文本框 142"/>
          <p:cNvSpPr txBox="1"/>
          <p:nvPr>
            <p:custDataLst>
              <p:tags r:id="rId30"/>
            </p:custDataLst>
          </p:nvPr>
        </p:nvSpPr>
        <p:spPr>
          <a:xfrm>
            <a:off x="6871970" y="4483735"/>
            <a:ext cx="4108450" cy="1543050"/>
          </a:xfrm>
          <a:prstGeom prst="rect">
            <a:avLst/>
          </a:prstGeom>
          <a:noFill/>
        </p:spPr>
        <p:txBody>
          <a:bodyPr wrap="square" rtlCol="0">
            <a:normAutofit/>
          </a:bodyPr>
          <a:p>
            <a:pPr marL="0" lvl="1" indent="-228600" algn="l" eaLnBrk="0" fontAlgn="auto" hangingPunct="0">
              <a:lnSpc>
                <a:spcPct val="100000"/>
              </a:lnSpc>
              <a:spcBef>
                <a:spcPts val="0"/>
              </a:spcBef>
              <a:buClr>
                <a:schemeClr val="accent1"/>
              </a:buClr>
              <a:buSzTx/>
              <a:buFont typeface="Arial" panose="020B0604020202020204" pitchFamily="34" charset="0"/>
              <a:buChar char="•"/>
            </a:pPr>
            <a:r>
              <a:rPr lang="zh-CN" altLang="en-US" sz="1400" b="1">
                <a:solidFill>
                  <a:srgbClr val="000000"/>
                </a:solidFill>
                <a:latin typeface="宋体" panose="02010600030101010101" pitchFamily="2" charset="-122"/>
                <a:ea typeface="华文宋体" panose="02010600040101010101" charset="-122"/>
                <a:sym typeface="+mn-ea"/>
              </a:rPr>
              <a:t>遵循实际的原则编写各类文件；</a:t>
            </a:r>
            <a:endParaRPr lang="zh-CN" altLang="en-US" sz="1400" b="1">
              <a:solidFill>
                <a:srgbClr val="000000"/>
              </a:solidFill>
              <a:latin typeface="宋体" panose="02010600030101010101" pitchFamily="2" charset="-122"/>
              <a:ea typeface="华文宋体" panose="02010600040101010101" charset="-122"/>
            </a:endParaRPr>
          </a:p>
          <a:p>
            <a:pPr marL="0" lvl="1" indent="-228600" algn="l" eaLnBrk="0" fontAlgn="auto" hangingPunct="0">
              <a:lnSpc>
                <a:spcPct val="100000"/>
              </a:lnSpc>
              <a:spcBef>
                <a:spcPts val="0"/>
              </a:spcBef>
              <a:buClr>
                <a:schemeClr val="accent1"/>
              </a:buClr>
              <a:buSzTx/>
              <a:buFont typeface="Arial" panose="020B0604020202020204" pitchFamily="34" charset="0"/>
              <a:buChar char="•"/>
            </a:pPr>
            <a:r>
              <a:rPr lang="zh-CN" altLang="en-US" sz="1400" b="1">
                <a:solidFill>
                  <a:srgbClr val="000000"/>
                </a:solidFill>
                <a:latin typeface="宋体" panose="02010600030101010101" pitchFamily="2" charset="-122"/>
                <a:ea typeface="华文宋体" panose="02010600040101010101" charset="-122"/>
                <a:sym typeface="+mn-ea"/>
              </a:rPr>
              <a:t>编写文件应依据法规的要求；</a:t>
            </a:r>
            <a:endParaRPr lang="zh-CN" altLang="en-US" sz="1400" b="1">
              <a:solidFill>
                <a:srgbClr val="000000"/>
              </a:solidFill>
              <a:latin typeface="宋体" panose="02010600030101010101" pitchFamily="2" charset="-122"/>
              <a:ea typeface="华文宋体" panose="02010600040101010101" charset="-122"/>
              <a:sym typeface="+mn-ea"/>
            </a:endParaRPr>
          </a:p>
          <a:p>
            <a:pPr marL="0" lvl="1" indent="-228600" algn="l" eaLnBrk="0" fontAlgn="auto" hangingPunct="0">
              <a:lnSpc>
                <a:spcPct val="100000"/>
              </a:lnSpc>
              <a:spcBef>
                <a:spcPts val="0"/>
              </a:spcBef>
              <a:buClr>
                <a:schemeClr val="accent1"/>
              </a:buClr>
              <a:buSzTx/>
              <a:buFont typeface="Arial" panose="020B0604020202020204" pitchFamily="34" charset="0"/>
              <a:buChar char="•"/>
            </a:pPr>
            <a:r>
              <a:rPr lang="zh-CN" altLang="en-US" sz="1400" b="1">
                <a:solidFill>
                  <a:srgbClr val="000000"/>
                </a:solidFill>
                <a:latin typeface="宋体" panose="02010600030101010101" pitchFamily="2" charset="-122"/>
                <a:ea typeface="华文宋体" panose="02010600040101010101" charset="-122"/>
                <a:sym typeface="微软雅黑" panose="020B0503020204020204" pitchFamily="34" charset="-122"/>
              </a:rPr>
              <a:t>文件体系应全面，不能缺失；</a:t>
            </a:r>
            <a:endParaRPr lang="zh-CN" altLang="en-US" sz="1400" b="1">
              <a:solidFill>
                <a:srgbClr val="000000"/>
              </a:solidFill>
              <a:latin typeface="宋体" panose="02010600030101010101" pitchFamily="2" charset="-122"/>
              <a:ea typeface="华文宋体" panose="02010600040101010101" charset="-122"/>
              <a:sym typeface="微软雅黑" panose="020B0503020204020204" pitchFamily="34" charset="-122"/>
            </a:endParaRPr>
          </a:p>
          <a:p>
            <a:pPr marL="0" lvl="1" indent="-228600" algn="l" eaLnBrk="0" fontAlgn="auto" hangingPunct="0">
              <a:lnSpc>
                <a:spcPct val="100000"/>
              </a:lnSpc>
              <a:spcBef>
                <a:spcPts val="0"/>
              </a:spcBef>
              <a:buClr>
                <a:schemeClr val="accent1"/>
              </a:buClr>
              <a:buSzTx/>
              <a:buFont typeface="Arial" panose="020B0604020202020204" pitchFamily="34" charset="0"/>
              <a:buChar char="•"/>
            </a:pPr>
            <a:r>
              <a:rPr lang="zh-CN" altLang="en-US" sz="1400" b="1">
                <a:solidFill>
                  <a:srgbClr val="000000"/>
                </a:solidFill>
                <a:latin typeface="宋体" panose="02010600030101010101" pitchFamily="2" charset="-122"/>
                <a:ea typeface="华文宋体" panose="02010600040101010101" charset="-122"/>
                <a:sym typeface="微软雅黑" panose="020B0503020204020204" pitchFamily="34" charset="-122"/>
              </a:rPr>
              <a:t>具有可操作性，避免制度与规程脱节。</a:t>
            </a:r>
            <a:endParaRPr lang="zh-CN" altLang="en-US" sz="1400" b="1">
              <a:solidFill>
                <a:srgbClr val="000000"/>
              </a:solidFill>
              <a:latin typeface="宋体" panose="02010600030101010101" pitchFamily="2" charset="-122"/>
              <a:ea typeface="华文宋体" panose="02010600040101010101" charset="-122"/>
              <a:sym typeface="微软雅黑" panose="020B0503020204020204" pitchFamily="34" charset="-122"/>
            </a:endParaRPr>
          </a:p>
        </p:txBody>
      </p:sp>
      <p:sp>
        <p:nvSpPr>
          <p:cNvPr id="145" name="文本框 144"/>
          <p:cNvSpPr txBox="1"/>
          <p:nvPr>
            <p:custDataLst>
              <p:tags r:id="rId31"/>
            </p:custDataLst>
          </p:nvPr>
        </p:nvSpPr>
        <p:spPr>
          <a:xfrm>
            <a:off x="6998970" y="2763520"/>
            <a:ext cx="4489450" cy="885825"/>
          </a:xfrm>
          <a:prstGeom prst="rect">
            <a:avLst/>
          </a:prstGeom>
          <a:noFill/>
        </p:spPr>
        <p:txBody>
          <a:bodyPr wrap="square" rtlCol="0">
            <a:noAutofit/>
          </a:bodyPr>
          <a:p>
            <a:pPr marL="0" lvl="1" indent="-228600" eaLnBrk="0" fontAlgn="auto" hangingPunct="0">
              <a:spcBef>
                <a:spcPts val="0"/>
              </a:spcBef>
              <a:buClr>
                <a:schemeClr val="accent1"/>
              </a:buClr>
              <a:buFont typeface="Arial" panose="020B0604020202020204" pitchFamily="34" charset="0"/>
              <a:buChar char="•"/>
            </a:pPr>
            <a:r>
              <a:rPr lang="zh-CN" altLang="en-US" sz="1400" b="1">
                <a:solidFill>
                  <a:srgbClr val="000000"/>
                </a:solidFill>
                <a:latin typeface="宋体" panose="02010600030101010101" pitchFamily="2" charset="-122"/>
                <a:ea typeface="华文宋体" panose="02010600040101010101" charset="-122"/>
                <a:sym typeface="+mn-ea"/>
              </a:rPr>
              <a:t>质量管理体系文件应是唯一的；</a:t>
            </a:r>
            <a:endParaRPr lang="zh-CN" altLang="en-US" sz="1400" b="1">
              <a:solidFill>
                <a:srgbClr val="000000"/>
              </a:solidFill>
              <a:latin typeface="宋体" panose="02010600030101010101" pitchFamily="2" charset="-122"/>
              <a:ea typeface="华文宋体" panose="02010600040101010101" charset="-122"/>
            </a:endParaRPr>
          </a:p>
          <a:p>
            <a:pPr marL="0" lvl="1" indent="-228600" eaLnBrk="0" fontAlgn="auto" hangingPunct="0">
              <a:spcBef>
                <a:spcPts val="0"/>
              </a:spcBef>
              <a:buClr>
                <a:schemeClr val="accent1"/>
              </a:buClr>
              <a:buFont typeface="Arial" panose="020B0604020202020204" pitchFamily="34" charset="0"/>
              <a:buChar char="•"/>
            </a:pPr>
            <a:r>
              <a:rPr lang="zh-CN" altLang="en-US" sz="1400" b="1">
                <a:solidFill>
                  <a:srgbClr val="000000"/>
                </a:solidFill>
                <a:latin typeface="宋体" panose="02010600030101010101" pitchFamily="2" charset="-122"/>
                <a:ea typeface="华文宋体" panose="02010600040101010101" charset="-122"/>
                <a:sym typeface="+mn-ea"/>
              </a:rPr>
              <a:t>一项活动只能规定唯一的程序；</a:t>
            </a:r>
            <a:endParaRPr lang="zh-CN" altLang="en-US" sz="1400" b="1">
              <a:solidFill>
                <a:srgbClr val="000000"/>
              </a:solidFill>
              <a:latin typeface="宋体" panose="02010600030101010101" pitchFamily="2" charset="-122"/>
              <a:ea typeface="华文宋体" panose="02010600040101010101" charset="-122"/>
            </a:endParaRPr>
          </a:p>
          <a:p>
            <a:pPr marL="0" lvl="1" indent="-228600" eaLnBrk="0" fontAlgn="auto" hangingPunct="0">
              <a:spcBef>
                <a:spcPts val="0"/>
              </a:spcBef>
              <a:buClr>
                <a:schemeClr val="accent1"/>
              </a:buClr>
              <a:buFont typeface="Arial" panose="020B0604020202020204" pitchFamily="34" charset="0"/>
              <a:buChar char="•"/>
            </a:pPr>
            <a:r>
              <a:rPr lang="zh-CN" altLang="en-US" sz="1400" b="1">
                <a:solidFill>
                  <a:srgbClr val="000000"/>
                </a:solidFill>
                <a:latin typeface="宋体" panose="02010600030101010101" pitchFamily="2" charset="-122"/>
                <a:ea typeface="华文宋体" panose="02010600040101010101" charset="-122"/>
                <a:sym typeface="+mn-ea"/>
              </a:rPr>
              <a:t>一项规定只能有唯一的理解；</a:t>
            </a:r>
            <a:endParaRPr lang="zh-CN" altLang="en-US" sz="1400" b="1">
              <a:solidFill>
                <a:srgbClr val="000000"/>
              </a:solidFill>
              <a:latin typeface="宋体" panose="02010600030101010101" pitchFamily="2" charset="-122"/>
              <a:ea typeface="华文宋体" panose="02010600040101010101" charset="-122"/>
            </a:endParaRPr>
          </a:p>
          <a:p>
            <a:pPr marL="0" lvl="1" indent="-228600" eaLnBrk="0" fontAlgn="auto" hangingPunct="0">
              <a:spcBef>
                <a:spcPts val="0"/>
              </a:spcBef>
              <a:buClr>
                <a:schemeClr val="accent1"/>
              </a:buClr>
              <a:buFont typeface="Arial" panose="020B0604020202020204" pitchFamily="34" charset="0"/>
              <a:buChar char="•"/>
            </a:pPr>
            <a:r>
              <a:rPr lang="zh-CN" altLang="en-US" sz="1400" b="1">
                <a:solidFill>
                  <a:srgbClr val="000000"/>
                </a:solidFill>
                <a:latin typeface="宋体" panose="02010600030101010101" pitchFamily="2" charset="-122"/>
                <a:ea typeface="华文宋体" panose="02010600040101010101" charset="-122"/>
                <a:sym typeface="+mn-ea"/>
              </a:rPr>
              <a:t>任何地方不能使用文件的无效版本。</a:t>
            </a:r>
            <a:endParaRPr lang="zh-CN" altLang="en-US" sz="1400" b="1" spc="150">
              <a:solidFill>
                <a:srgbClr val="000000"/>
              </a:solidFill>
              <a:uFillTx/>
              <a:latin typeface="宋体" panose="02010600030101010101" pitchFamily="2" charset="-122"/>
              <a:ea typeface="华文宋体" panose="02010600040101010101" charset="-122"/>
              <a:sym typeface="+mn-ea"/>
            </a:endParaRPr>
          </a:p>
        </p:txBody>
      </p:sp>
      <p:sp>
        <p:nvSpPr>
          <p:cNvPr id="146" name="文本框 145"/>
          <p:cNvSpPr txBox="1"/>
          <p:nvPr>
            <p:custDataLst>
              <p:tags r:id="rId32"/>
            </p:custDataLst>
          </p:nvPr>
        </p:nvSpPr>
        <p:spPr>
          <a:xfrm>
            <a:off x="7249795" y="2200275"/>
            <a:ext cx="2245360" cy="353060"/>
          </a:xfrm>
          <a:prstGeom prst="rect">
            <a:avLst/>
          </a:prstGeom>
          <a:noFill/>
        </p:spPr>
        <p:txBody>
          <a:bodyPr wrap="square" bIns="0" rtlCol="0">
            <a:normAutofit/>
          </a:bodyPr>
          <a:p>
            <a:pPr algn="ctr"/>
            <a:r>
              <a:rPr lang="zh-CN" altLang="en-US" sz="2000" b="1">
                <a:solidFill>
                  <a:schemeClr val="bg1"/>
                </a:solidFill>
                <a:latin typeface="宋体" panose="02010600030101010101" pitchFamily="2" charset="-122"/>
                <a:ea typeface="华文宋体" panose="02010600040101010101" charset="-122"/>
                <a:sym typeface="+mn-ea"/>
              </a:rPr>
              <a:t>唯一性（有效性）</a:t>
            </a:r>
            <a:endParaRPr lang="zh-CN" altLang="en-US" sz="2000" b="1" spc="300">
              <a:solidFill>
                <a:schemeClr val="bg1"/>
              </a:solidFill>
              <a:uFillTx/>
              <a:latin typeface="宋体" panose="02010600030101010101" pitchFamily="2" charset="-122"/>
              <a:ea typeface="华文宋体" panose="02010600040101010101" charset="-122"/>
              <a:sym typeface="+mn-ea"/>
            </a:endParaRPr>
          </a:p>
        </p:txBody>
      </p:sp>
      <p:sp>
        <p:nvSpPr>
          <p:cNvPr id="148" name="文本框 147"/>
          <p:cNvSpPr txBox="1"/>
          <p:nvPr>
            <p:custDataLst>
              <p:tags r:id="rId33"/>
            </p:custDataLst>
          </p:nvPr>
        </p:nvSpPr>
        <p:spPr>
          <a:xfrm>
            <a:off x="7249795" y="3993515"/>
            <a:ext cx="1887220" cy="353060"/>
          </a:xfrm>
          <a:prstGeom prst="rect">
            <a:avLst/>
          </a:prstGeom>
          <a:noFill/>
        </p:spPr>
        <p:txBody>
          <a:bodyPr wrap="square" bIns="0" rtlCol="0">
            <a:normAutofit/>
          </a:bodyPr>
          <a:p>
            <a:pPr algn="ctr"/>
            <a:r>
              <a:rPr lang="zh-CN" altLang="en-US" sz="2000" b="1">
                <a:solidFill>
                  <a:schemeClr val="bg1"/>
                </a:solidFill>
                <a:latin typeface="宋体" panose="02010600030101010101" pitchFamily="2" charset="-122"/>
                <a:ea typeface="华文宋体" panose="02010600040101010101" charset="-122"/>
                <a:sym typeface="+mn-ea"/>
              </a:rPr>
              <a:t>适用性</a:t>
            </a:r>
            <a:endParaRPr lang="zh-CN" altLang="en-US" sz="2000" b="1" spc="300">
              <a:solidFill>
                <a:schemeClr val="bg1"/>
              </a:solidFill>
              <a:uFillTx/>
              <a:latin typeface="宋体" panose="02010600030101010101" pitchFamily="2" charset="-122"/>
              <a:ea typeface="华文宋体" panose="02010600040101010101" charset="-122"/>
              <a:sym typeface="+mn-ea"/>
            </a:endParaRPr>
          </a:p>
        </p:txBody>
      </p:sp>
      <p:sp>
        <p:nvSpPr>
          <p:cNvPr id="181" name="平行四边形 180"/>
          <p:cNvSpPr/>
          <p:nvPr>
            <p:custDataLst>
              <p:tags r:id="rId34"/>
            </p:custDataLst>
          </p:nvPr>
        </p:nvSpPr>
        <p:spPr>
          <a:xfrm>
            <a:off x="10039985" y="5357495"/>
            <a:ext cx="1449070" cy="238125"/>
          </a:xfrm>
          <a:prstGeom prst="parallelogram">
            <a:avLst/>
          </a:prstGeom>
          <a:gradFill>
            <a:gsLst>
              <a:gs pos="0">
                <a:srgbClr val="F18870"/>
              </a:gs>
              <a:gs pos="100000">
                <a:srgbClr val="FFFFFF"/>
              </a:gs>
            </a:gsLst>
            <a:lin ang="10800000" scaled="0"/>
          </a:gra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182" name="平行四边形 181"/>
          <p:cNvSpPr/>
          <p:nvPr>
            <p:custDataLst>
              <p:tags r:id="rId35"/>
            </p:custDataLst>
          </p:nvPr>
        </p:nvSpPr>
        <p:spPr>
          <a:xfrm>
            <a:off x="10039985" y="3561080"/>
            <a:ext cx="1449070" cy="238125"/>
          </a:xfrm>
          <a:prstGeom prst="parallelogram">
            <a:avLst/>
          </a:prstGeom>
          <a:gradFill>
            <a:gsLst>
              <a:gs pos="0">
                <a:srgbClr val="FFBA55"/>
              </a:gs>
              <a:gs pos="100000">
                <a:srgbClr val="FFFFFF"/>
              </a:gs>
            </a:gsLst>
            <a:lin ang="10800000" scaled="0"/>
          </a:gra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10" name="文本框 9"/>
          <p:cNvSpPr txBox="1"/>
          <p:nvPr>
            <p:custDataLst>
              <p:tags r:id="rId36"/>
            </p:custDataLst>
          </p:nvPr>
        </p:nvSpPr>
        <p:spPr>
          <a:xfrm>
            <a:off x="4478020" y="382905"/>
            <a:ext cx="3235960" cy="553085"/>
          </a:xfrm>
          <a:prstGeom prst="rect">
            <a:avLst/>
          </a:prstGeom>
          <a:noFill/>
        </p:spPr>
        <p:txBody>
          <a:bodyPr wrap="square" bIns="0" rtlCol="0">
            <a:normAutofit lnSpcReduction="20000"/>
          </a:bodyPr>
          <a:p>
            <a:pPr algn="ctr"/>
            <a:r>
              <a:rPr lang="zh-CN" altLang="en-US" sz="3000" spc="300">
                <a:solidFill>
                  <a:srgbClr val="FF0000"/>
                </a:solidFill>
                <a:uFillTx/>
                <a:latin typeface="思源黑体 CN Bold" panose="020B0800000000000000" charset="-122"/>
                <a:ea typeface="思源黑体 CN Bold" panose="020B0800000000000000" charset="-122"/>
              </a:rPr>
              <a:t>质量体系文件</a:t>
            </a:r>
            <a:endParaRPr lang="zh-CN" altLang="en-US" sz="3000" spc="300">
              <a:solidFill>
                <a:srgbClr val="FF0000"/>
              </a:solidFill>
              <a:uFillTx/>
              <a:latin typeface="思源黑体 CN Bold" panose="020B0800000000000000" charset="-122"/>
              <a:ea typeface="思源黑体 CN Bold" panose="020B0800000000000000" charset="-122"/>
            </a:endParaRPr>
          </a:p>
        </p:txBody>
      </p:sp>
      <p:sp>
        <p:nvSpPr>
          <p:cNvPr id="2" name="菱形 1"/>
          <p:cNvSpPr/>
          <p:nvPr>
            <p:custDataLst>
              <p:tags r:id="rId37"/>
            </p:custDataLst>
          </p:nvPr>
        </p:nvSpPr>
        <p:spPr>
          <a:xfrm>
            <a:off x="4276090" y="574040"/>
            <a:ext cx="171450" cy="171450"/>
          </a:xfrm>
          <a:prstGeom prst="diamond">
            <a:avLst/>
          </a:prstGeom>
          <a:solidFill>
            <a:srgbClr val="6096E6">
              <a:alpha val="50000"/>
            </a:srgbClr>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24" name="菱形 23"/>
          <p:cNvSpPr/>
          <p:nvPr>
            <p:custDataLst>
              <p:tags r:id="rId38"/>
            </p:custDataLst>
          </p:nvPr>
        </p:nvSpPr>
        <p:spPr>
          <a:xfrm>
            <a:off x="4347210" y="545465"/>
            <a:ext cx="227965" cy="227965"/>
          </a:xfrm>
          <a:prstGeom prst="diamond">
            <a:avLst/>
          </a:prstGeom>
          <a:solidFill>
            <a:srgbClr val="6096E6">
              <a:alpha val="80000"/>
            </a:srgbClr>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29" name="菱形 28"/>
          <p:cNvSpPr/>
          <p:nvPr>
            <p:custDataLst>
              <p:tags r:id="rId39"/>
            </p:custDataLst>
          </p:nvPr>
        </p:nvSpPr>
        <p:spPr>
          <a:xfrm flipH="1">
            <a:off x="7744460" y="574675"/>
            <a:ext cx="171450" cy="171450"/>
          </a:xfrm>
          <a:prstGeom prst="diamond">
            <a:avLst/>
          </a:prstGeom>
          <a:solidFill>
            <a:srgbClr val="6096E6">
              <a:alpha val="50000"/>
            </a:srgbClr>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30" name="菱形 29"/>
          <p:cNvSpPr/>
          <p:nvPr>
            <p:custDataLst>
              <p:tags r:id="rId40"/>
            </p:custDataLst>
          </p:nvPr>
        </p:nvSpPr>
        <p:spPr>
          <a:xfrm flipH="1">
            <a:off x="7616825" y="546100"/>
            <a:ext cx="227965" cy="227965"/>
          </a:xfrm>
          <a:prstGeom prst="diamond">
            <a:avLst/>
          </a:prstGeom>
          <a:solidFill>
            <a:srgbClr val="6096E6">
              <a:alpha val="80000"/>
            </a:srgbClr>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31" name="矩形 30"/>
          <p:cNvSpPr/>
          <p:nvPr>
            <p:custDataLst>
              <p:tags r:id="rId41"/>
            </p:custDataLst>
          </p:nvPr>
        </p:nvSpPr>
        <p:spPr>
          <a:xfrm>
            <a:off x="2989580" y="662940"/>
            <a:ext cx="1080135" cy="14605"/>
          </a:xfrm>
          <a:prstGeom prst="rect">
            <a:avLst/>
          </a:prstGeom>
          <a:solidFill>
            <a:srgbClr val="FFFFFF">
              <a:lumMod val="75000"/>
            </a:srgbClr>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33" name="矩形 32"/>
          <p:cNvSpPr/>
          <p:nvPr>
            <p:custDataLst>
              <p:tags r:id="rId42"/>
            </p:custDataLst>
          </p:nvPr>
        </p:nvSpPr>
        <p:spPr>
          <a:xfrm>
            <a:off x="8122285" y="641350"/>
            <a:ext cx="1080135" cy="14605"/>
          </a:xfrm>
          <a:prstGeom prst="rect">
            <a:avLst/>
          </a:prstGeom>
          <a:solidFill>
            <a:srgbClr val="FFFFFF">
              <a:lumMod val="75000"/>
            </a:srgbClr>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solidFill>
                <a:srgbClr val="FFFFFF"/>
              </a:solidFill>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矩形 9"/>
          <p:cNvSpPr/>
          <p:nvPr userDrawn="1">
            <p:custDataLst>
              <p:tags r:id="rId1"/>
            </p:custDataLst>
          </p:nvPr>
        </p:nvSpPr>
        <p:spPr>
          <a:xfrm>
            <a:off x="0" y="1066800"/>
            <a:ext cx="12192000" cy="4724400"/>
          </a:xfrm>
          <a:prstGeom prst="rect">
            <a:avLst/>
          </a:prstGeom>
          <a:solidFill>
            <a:srgbClr val="689BE7">
              <a:alpha val="4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en-US" altLang="zh-CN">
              <a:solidFill>
                <a:schemeClr val="lt1"/>
              </a:solidFill>
              <a:latin typeface="微软雅黑" panose="020B0503020204020204" pitchFamily="34" charset="-122"/>
              <a:ea typeface="微软雅黑" panose="020B0503020204020204" pitchFamily="34" charset="-122"/>
              <a:sym typeface="+mn-ea"/>
            </a:endParaRPr>
          </a:p>
        </p:txBody>
      </p:sp>
      <p:sp>
        <p:nvSpPr>
          <p:cNvPr id="28" name="圆角矩形 27"/>
          <p:cNvSpPr/>
          <p:nvPr>
            <p:custDataLst>
              <p:tags r:id="rId2"/>
            </p:custDataLst>
          </p:nvPr>
        </p:nvSpPr>
        <p:spPr>
          <a:xfrm>
            <a:off x="2473357" y="1262363"/>
            <a:ext cx="2005848" cy="1802564"/>
          </a:xfrm>
          <a:prstGeom prst="roundRect">
            <a:avLst>
              <a:gd name="adj" fmla="val 7734"/>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endParaRPr lang="en-US" altLang="zh-CN"/>
          </a:p>
        </p:txBody>
      </p:sp>
      <p:sp>
        <p:nvSpPr>
          <p:cNvPr id="29" name="圆角矩形 28"/>
          <p:cNvSpPr/>
          <p:nvPr>
            <p:custDataLst>
              <p:tags r:id="rId3"/>
            </p:custDataLst>
          </p:nvPr>
        </p:nvSpPr>
        <p:spPr>
          <a:xfrm>
            <a:off x="4980524" y="1262363"/>
            <a:ext cx="2005848" cy="1802564"/>
          </a:xfrm>
          <a:prstGeom prst="roundRect">
            <a:avLst>
              <a:gd name="adj" fmla="val 7734"/>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l">
              <a:buClrTx/>
              <a:buSzTx/>
              <a:buFontTx/>
            </a:pPr>
            <a:endParaRPr lang="en-US" altLang="zh-CN">
              <a:sym typeface="+mn-ea"/>
            </a:endParaRPr>
          </a:p>
        </p:txBody>
      </p:sp>
      <p:sp>
        <p:nvSpPr>
          <p:cNvPr id="32" name="圆角矩形 31"/>
          <p:cNvSpPr/>
          <p:nvPr>
            <p:custDataLst>
              <p:tags r:id="rId4"/>
            </p:custDataLst>
          </p:nvPr>
        </p:nvSpPr>
        <p:spPr>
          <a:xfrm>
            <a:off x="7487690" y="1262363"/>
            <a:ext cx="2005848" cy="1802564"/>
          </a:xfrm>
          <a:prstGeom prst="roundRect">
            <a:avLst>
              <a:gd name="adj" fmla="val 7734"/>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l">
              <a:buClrTx/>
              <a:buSzTx/>
              <a:buFontTx/>
            </a:pPr>
            <a:endParaRPr lang="en-US" altLang="zh-CN">
              <a:sym typeface="+mn-ea"/>
            </a:endParaRPr>
          </a:p>
        </p:txBody>
      </p:sp>
      <p:sp>
        <p:nvSpPr>
          <p:cNvPr id="35" name="圆角矩形 34"/>
          <p:cNvSpPr/>
          <p:nvPr>
            <p:custDataLst>
              <p:tags r:id="rId5"/>
            </p:custDataLst>
          </p:nvPr>
        </p:nvSpPr>
        <p:spPr>
          <a:xfrm>
            <a:off x="2571554" y="1332995"/>
            <a:ext cx="2005848" cy="1802564"/>
          </a:xfrm>
          <a:prstGeom prst="roundRect">
            <a:avLst>
              <a:gd name="adj" fmla="val 7734"/>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endParaRPr lang="en-US" altLang="zh-CN" dirty="0"/>
          </a:p>
        </p:txBody>
      </p:sp>
      <p:sp>
        <p:nvSpPr>
          <p:cNvPr id="36" name="圆角矩形 35"/>
          <p:cNvSpPr/>
          <p:nvPr>
            <p:custDataLst>
              <p:tags r:id="rId6"/>
            </p:custDataLst>
          </p:nvPr>
        </p:nvSpPr>
        <p:spPr>
          <a:xfrm>
            <a:off x="2699037" y="1440380"/>
            <a:ext cx="2005848" cy="1802564"/>
          </a:xfrm>
          <a:prstGeom prst="roundRect">
            <a:avLst>
              <a:gd name="adj" fmla="val 7734"/>
            </a:avLst>
          </a:prstGeom>
          <a:gradFill>
            <a:gsLst>
              <a:gs pos="0">
                <a:schemeClr val="accent1"/>
              </a:gs>
              <a:gs pos="100000">
                <a:schemeClr val="accent1">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endParaRPr lang="zh-CN" altLang="en-US"/>
          </a:p>
        </p:txBody>
      </p:sp>
      <p:sp>
        <p:nvSpPr>
          <p:cNvPr id="45" name="文本框 44"/>
          <p:cNvSpPr txBox="1"/>
          <p:nvPr>
            <p:custDataLst>
              <p:tags r:id="rId7"/>
            </p:custDataLst>
          </p:nvPr>
        </p:nvSpPr>
        <p:spPr>
          <a:xfrm>
            <a:off x="2774263" y="1558100"/>
            <a:ext cx="1856543" cy="1577459"/>
          </a:xfrm>
          <a:prstGeom prst="rect">
            <a:avLst/>
          </a:prstGeom>
          <a:noFill/>
        </p:spPr>
        <p:txBody>
          <a:bodyPr wrap="square" rtlCol="0" anchor="ctr" anchorCtr="0">
            <a:normAutofit/>
          </a:bodyPr>
          <a:p>
            <a:pPr marL="0" lvl="0" indent="0" algn="l" fontAlgn="auto">
              <a:lnSpc>
                <a:spcPct val="120000"/>
              </a:lnSpc>
              <a:spcBef>
                <a:spcPts val="0"/>
              </a:spcBef>
              <a:spcAft>
                <a:spcPts val="800"/>
              </a:spcAft>
              <a:buSzPct val="100000"/>
            </a:pPr>
            <a:r>
              <a:rPr lang="zh-CN" altLang="en-US" sz="2700" spc="220">
                <a:solidFill>
                  <a:schemeClr val="lt1"/>
                </a:solidFill>
                <a:uFillTx/>
                <a:latin typeface="Arial" panose="020B0604020202020204" pitchFamily="34" charset="0"/>
                <a:ea typeface="微软雅黑" panose="020B0503020204020204" pitchFamily="34" charset="-122"/>
              </a:rPr>
              <a:t>谁的工作谁来写</a:t>
            </a:r>
            <a:endParaRPr lang="zh-CN" altLang="en-US" sz="2700" spc="220">
              <a:solidFill>
                <a:schemeClr val="lt1"/>
              </a:solidFill>
              <a:uFillTx/>
              <a:latin typeface="Arial" panose="020B0604020202020204" pitchFamily="34" charset="0"/>
              <a:ea typeface="微软雅黑" panose="020B0503020204020204" pitchFamily="34" charset="-122"/>
            </a:endParaRPr>
          </a:p>
        </p:txBody>
      </p:sp>
      <p:sp>
        <p:nvSpPr>
          <p:cNvPr id="37" name="圆角矩形 36"/>
          <p:cNvSpPr/>
          <p:nvPr>
            <p:custDataLst>
              <p:tags r:id="rId8"/>
            </p:custDataLst>
          </p:nvPr>
        </p:nvSpPr>
        <p:spPr>
          <a:xfrm>
            <a:off x="5078720" y="1332995"/>
            <a:ext cx="2005848" cy="1802564"/>
          </a:xfrm>
          <a:prstGeom prst="roundRect">
            <a:avLst>
              <a:gd name="adj" fmla="val 7734"/>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l">
              <a:buClrTx/>
              <a:buSzTx/>
              <a:buFontTx/>
            </a:pPr>
            <a:endParaRPr lang="en-US" altLang="zh-CN" dirty="0">
              <a:sym typeface="+mn-ea"/>
            </a:endParaRPr>
          </a:p>
        </p:txBody>
      </p:sp>
      <p:sp>
        <p:nvSpPr>
          <p:cNvPr id="38" name="圆角矩形 37"/>
          <p:cNvSpPr/>
          <p:nvPr>
            <p:custDataLst>
              <p:tags r:id="rId9"/>
            </p:custDataLst>
          </p:nvPr>
        </p:nvSpPr>
        <p:spPr>
          <a:xfrm>
            <a:off x="5206203" y="1440380"/>
            <a:ext cx="2005848" cy="1802564"/>
          </a:xfrm>
          <a:prstGeom prst="roundRect">
            <a:avLst>
              <a:gd name="adj" fmla="val 7734"/>
            </a:avLst>
          </a:prstGeom>
          <a:gradFill>
            <a:gsLst>
              <a:gs pos="0">
                <a:schemeClr val="accent2"/>
              </a:gs>
              <a:gs pos="100000">
                <a:schemeClr val="accent2">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l">
              <a:buClrTx/>
              <a:buSzTx/>
              <a:buFontTx/>
            </a:pPr>
            <a:endParaRPr lang="zh-CN" altLang="en-US">
              <a:sym typeface="+mn-ea"/>
            </a:endParaRPr>
          </a:p>
        </p:txBody>
      </p:sp>
      <p:sp>
        <p:nvSpPr>
          <p:cNvPr id="39" name="文本框 38"/>
          <p:cNvSpPr txBox="1"/>
          <p:nvPr>
            <p:custDataLst>
              <p:tags r:id="rId10"/>
            </p:custDataLst>
          </p:nvPr>
        </p:nvSpPr>
        <p:spPr>
          <a:xfrm>
            <a:off x="5281429" y="1558100"/>
            <a:ext cx="1856543" cy="1577459"/>
          </a:xfrm>
          <a:prstGeom prst="rect">
            <a:avLst/>
          </a:prstGeom>
          <a:noFill/>
        </p:spPr>
        <p:txBody>
          <a:bodyPr wrap="square" rtlCol="0" anchor="ctr" anchorCtr="0">
            <a:normAutofit/>
          </a:bodyPr>
          <a:p>
            <a:pPr marL="0" lvl="0" indent="0" algn="l" fontAlgn="auto">
              <a:lnSpc>
                <a:spcPct val="120000"/>
              </a:lnSpc>
              <a:spcBef>
                <a:spcPts val="0"/>
              </a:spcBef>
              <a:spcAft>
                <a:spcPts val="800"/>
              </a:spcAft>
              <a:buSzPct val="100000"/>
            </a:pPr>
            <a:r>
              <a:rPr lang="zh-CN" altLang="en-US" sz="2700" spc="220">
                <a:solidFill>
                  <a:schemeClr val="lt1"/>
                </a:solidFill>
                <a:uFillTx/>
                <a:latin typeface="Arial" panose="020B0604020202020204" pitchFamily="34" charset="0"/>
                <a:ea typeface="微软雅黑" panose="020B0503020204020204" pitchFamily="34" charset="-122"/>
              </a:rPr>
              <a:t>发布前经过批准</a:t>
            </a:r>
            <a:endParaRPr lang="zh-CN" altLang="en-US" sz="2700" spc="220">
              <a:solidFill>
                <a:schemeClr val="lt1"/>
              </a:solidFill>
              <a:uFillTx/>
              <a:latin typeface="Arial" panose="020B0604020202020204" pitchFamily="34" charset="0"/>
              <a:ea typeface="微软雅黑" panose="020B0503020204020204" pitchFamily="34" charset="-122"/>
            </a:endParaRPr>
          </a:p>
        </p:txBody>
      </p:sp>
      <p:sp>
        <p:nvSpPr>
          <p:cNvPr id="40" name="圆角矩形 39"/>
          <p:cNvSpPr/>
          <p:nvPr>
            <p:custDataLst>
              <p:tags r:id="rId11"/>
            </p:custDataLst>
          </p:nvPr>
        </p:nvSpPr>
        <p:spPr>
          <a:xfrm>
            <a:off x="7585886" y="1332995"/>
            <a:ext cx="2005848" cy="1802564"/>
          </a:xfrm>
          <a:prstGeom prst="roundRect">
            <a:avLst>
              <a:gd name="adj" fmla="val 7734"/>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l">
              <a:buClrTx/>
              <a:buSzTx/>
              <a:buFontTx/>
            </a:pPr>
            <a:endParaRPr lang="en-US" altLang="zh-CN" dirty="0">
              <a:sym typeface="+mn-ea"/>
            </a:endParaRPr>
          </a:p>
        </p:txBody>
      </p:sp>
      <p:sp>
        <p:nvSpPr>
          <p:cNvPr id="42" name="圆角矩形 41"/>
          <p:cNvSpPr/>
          <p:nvPr>
            <p:custDataLst>
              <p:tags r:id="rId12"/>
            </p:custDataLst>
          </p:nvPr>
        </p:nvSpPr>
        <p:spPr>
          <a:xfrm>
            <a:off x="7713369" y="1440380"/>
            <a:ext cx="2005848" cy="1802564"/>
          </a:xfrm>
          <a:prstGeom prst="roundRect">
            <a:avLst>
              <a:gd name="adj" fmla="val 7734"/>
            </a:avLst>
          </a:prstGeom>
          <a:gradFill>
            <a:gsLst>
              <a:gs pos="0">
                <a:schemeClr val="accent1"/>
              </a:gs>
              <a:gs pos="100000">
                <a:schemeClr val="accent1">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l">
              <a:buClrTx/>
              <a:buSzTx/>
              <a:buFontTx/>
            </a:pPr>
            <a:endParaRPr lang="zh-CN" altLang="en-US">
              <a:sym typeface="+mn-ea"/>
            </a:endParaRPr>
          </a:p>
        </p:txBody>
      </p:sp>
      <p:sp>
        <p:nvSpPr>
          <p:cNvPr id="43" name="文本框 42"/>
          <p:cNvSpPr txBox="1"/>
          <p:nvPr>
            <p:custDataLst>
              <p:tags r:id="rId13"/>
            </p:custDataLst>
          </p:nvPr>
        </p:nvSpPr>
        <p:spPr>
          <a:xfrm>
            <a:off x="7788596" y="1558100"/>
            <a:ext cx="1856543" cy="1577459"/>
          </a:xfrm>
          <a:prstGeom prst="rect">
            <a:avLst/>
          </a:prstGeom>
          <a:noFill/>
        </p:spPr>
        <p:txBody>
          <a:bodyPr wrap="square" rtlCol="0" anchor="ctr" anchorCtr="0">
            <a:normAutofit/>
          </a:bodyPr>
          <a:p>
            <a:pPr marL="0" lvl="0" indent="0" algn="l" fontAlgn="auto">
              <a:lnSpc>
                <a:spcPct val="120000"/>
              </a:lnSpc>
              <a:spcBef>
                <a:spcPts val="0"/>
              </a:spcBef>
              <a:spcAft>
                <a:spcPts val="800"/>
              </a:spcAft>
              <a:buSzPct val="100000"/>
            </a:pPr>
            <a:r>
              <a:rPr lang="zh-CN" altLang="en-US" sz="2700" spc="240">
                <a:solidFill>
                  <a:schemeClr val="lt1"/>
                </a:solidFill>
                <a:uFillTx/>
                <a:latin typeface="Arial" panose="020B0604020202020204" pitchFamily="34" charset="0"/>
                <a:ea typeface="微软雅黑" panose="020B0503020204020204" pitchFamily="34" charset="-122"/>
              </a:rPr>
              <a:t>谁需要发给谁</a:t>
            </a:r>
            <a:endParaRPr lang="zh-CN" altLang="en-US" sz="2700" spc="240">
              <a:solidFill>
                <a:schemeClr val="lt1"/>
              </a:solidFill>
              <a:uFillTx/>
              <a:latin typeface="Arial" panose="020B0604020202020204" pitchFamily="34" charset="0"/>
              <a:ea typeface="微软雅黑" panose="020B0503020204020204" pitchFamily="34" charset="-122"/>
            </a:endParaRPr>
          </a:p>
        </p:txBody>
      </p:sp>
      <p:sp>
        <p:nvSpPr>
          <p:cNvPr id="33" name="圆角矩形 32"/>
          <p:cNvSpPr/>
          <p:nvPr>
            <p:custDataLst>
              <p:tags r:id="rId14"/>
            </p:custDataLst>
          </p:nvPr>
        </p:nvSpPr>
        <p:spPr>
          <a:xfrm>
            <a:off x="1219201" y="3615057"/>
            <a:ext cx="2005848" cy="1802564"/>
          </a:xfrm>
          <a:prstGeom prst="roundRect">
            <a:avLst>
              <a:gd name="adj" fmla="val 7734"/>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l">
              <a:buClrTx/>
              <a:buSzTx/>
              <a:buFontTx/>
            </a:pPr>
            <a:endParaRPr lang="en-US" altLang="zh-CN">
              <a:sym typeface="+mn-ea"/>
            </a:endParaRPr>
          </a:p>
        </p:txBody>
      </p:sp>
      <p:sp>
        <p:nvSpPr>
          <p:cNvPr id="34" name="圆角矩形 33"/>
          <p:cNvSpPr/>
          <p:nvPr>
            <p:custDataLst>
              <p:tags r:id="rId15"/>
            </p:custDataLst>
          </p:nvPr>
        </p:nvSpPr>
        <p:spPr>
          <a:xfrm>
            <a:off x="3727515" y="3615631"/>
            <a:ext cx="2005848" cy="1802564"/>
          </a:xfrm>
          <a:prstGeom prst="roundRect">
            <a:avLst>
              <a:gd name="adj" fmla="val 7734"/>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en-US" altLang="zh-CN">
              <a:sym typeface="+mn-ea"/>
            </a:endParaRPr>
          </a:p>
        </p:txBody>
      </p:sp>
      <p:sp>
        <p:nvSpPr>
          <p:cNvPr id="52" name="圆角矩形 51"/>
          <p:cNvSpPr/>
          <p:nvPr>
            <p:custDataLst>
              <p:tags r:id="rId16"/>
            </p:custDataLst>
          </p:nvPr>
        </p:nvSpPr>
        <p:spPr>
          <a:xfrm>
            <a:off x="6234681" y="3615631"/>
            <a:ext cx="2005848" cy="1802564"/>
          </a:xfrm>
          <a:prstGeom prst="roundRect">
            <a:avLst>
              <a:gd name="adj" fmla="val 7734"/>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endParaRPr lang="en-US" altLang="zh-CN">
              <a:sym typeface="+mn-ea"/>
            </a:endParaRPr>
          </a:p>
        </p:txBody>
      </p:sp>
      <p:sp>
        <p:nvSpPr>
          <p:cNvPr id="58" name="圆角矩形 57"/>
          <p:cNvSpPr/>
          <p:nvPr>
            <p:custDataLst>
              <p:tags r:id="rId17"/>
            </p:custDataLst>
          </p:nvPr>
        </p:nvSpPr>
        <p:spPr>
          <a:xfrm>
            <a:off x="8741847" y="3615631"/>
            <a:ext cx="2005848" cy="1802564"/>
          </a:xfrm>
          <a:prstGeom prst="roundRect">
            <a:avLst>
              <a:gd name="adj" fmla="val 7734"/>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en-US" altLang="zh-CN">
              <a:sym typeface="+mn-ea"/>
            </a:endParaRPr>
          </a:p>
        </p:txBody>
      </p:sp>
      <p:sp>
        <p:nvSpPr>
          <p:cNvPr id="44" name="圆角矩形 43"/>
          <p:cNvSpPr/>
          <p:nvPr>
            <p:custDataLst>
              <p:tags r:id="rId18"/>
            </p:custDataLst>
          </p:nvPr>
        </p:nvSpPr>
        <p:spPr>
          <a:xfrm>
            <a:off x="1317397" y="3685690"/>
            <a:ext cx="2005848" cy="1802564"/>
          </a:xfrm>
          <a:prstGeom prst="roundRect">
            <a:avLst>
              <a:gd name="adj" fmla="val 7734"/>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l">
              <a:buClrTx/>
              <a:buSzTx/>
              <a:buFontTx/>
            </a:pPr>
            <a:endParaRPr lang="en-US" altLang="zh-CN" dirty="0">
              <a:sym typeface="+mn-ea"/>
            </a:endParaRPr>
          </a:p>
        </p:txBody>
      </p:sp>
      <p:sp>
        <p:nvSpPr>
          <p:cNvPr id="47" name="圆角矩形 46"/>
          <p:cNvSpPr/>
          <p:nvPr>
            <p:custDataLst>
              <p:tags r:id="rId19"/>
            </p:custDataLst>
          </p:nvPr>
        </p:nvSpPr>
        <p:spPr>
          <a:xfrm>
            <a:off x="1444880" y="3793074"/>
            <a:ext cx="2005848" cy="1802564"/>
          </a:xfrm>
          <a:prstGeom prst="roundRect">
            <a:avLst>
              <a:gd name="adj" fmla="val 7734"/>
            </a:avLst>
          </a:prstGeom>
          <a:gradFill>
            <a:gsLst>
              <a:gs pos="0">
                <a:schemeClr val="accent2"/>
              </a:gs>
              <a:gs pos="100000">
                <a:schemeClr val="accent2">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l">
              <a:buClrTx/>
              <a:buSzTx/>
              <a:buFontTx/>
            </a:pPr>
            <a:endParaRPr lang="zh-CN" altLang="en-US">
              <a:sym typeface="+mn-ea"/>
            </a:endParaRPr>
          </a:p>
        </p:txBody>
      </p:sp>
      <p:sp>
        <p:nvSpPr>
          <p:cNvPr id="48" name="文本框 47"/>
          <p:cNvSpPr txBox="1"/>
          <p:nvPr>
            <p:custDataLst>
              <p:tags r:id="rId20"/>
            </p:custDataLst>
          </p:nvPr>
        </p:nvSpPr>
        <p:spPr>
          <a:xfrm>
            <a:off x="1520107" y="3910795"/>
            <a:ext cx="1856543" cy="1577459"/>
          </a:xfrm>
          <a:prstGeom prst="rect">
            <a:avLst/>
          </a:prstGeom>
          <a:noFill/>
        </p:spPr>
        <p:txBody>
          <a:bodyPr wrap="square" rtlCol="0" anchor="ctr" anchorCtr="0">
            <a:normAutofit/>
          </a:bodyPr>
          <a:p>
            <a:pPr marL="0" lvl="0" indent="0" algn="l" fontAlgn="auto">
              <a:lnSpc>
                <a:spcPct val="120000"/>
              </a:lnSpc>
              <a:spcBef>
                <a:spcPts val="0"/>
              </a:spcBef>
              <a:spcAft>
                <a:spcPts val="800"/>
              </a:spcAft>
              <a:buSzPct val="100000"/>
            </a:pPr>
            <a:r>
              <a:rPr lang="zh-CN" altLang="en-US" sz="2700" spc="220">
                <a:solidFill>
                  <a:schemeClr val="lt1"/>
                </a:solidFill>
                <a:uFillTx/>
                <a:latin typeface="Arial" panose="020B0604020202020204" pitchFamily="34" charset="0"/>
                <a:ea typeface="微软雅黑" panose="020B0503020204020204" pitchFamily="34" charset="-122"/>
              </a:rPr>
              <a:t>保证版本的有效性</a:t>
            </a:r>
            <a:endParaRPr lang="zh-CN" altLang="en-US" sz="2700" spc="220">
              <a:solidFill>
                <a:schemeClr val="lt1"/>
              </a:solidFill>
              <a:uFillTx/>
              <a:latin typeface="Arial" panose="020B0604020202020204" pitchFamily="34" charset="0"/>
              <a:ea typeface="微软雅黑" panose="020B0503020204020204" pitchFamily="34" charset="-122"/>
            </a:endParaRPr>
          </a:p>
        </p:txBody>
      </p:sp>
      <p:sp>
        <p:nvSpPr>
          <p:cNvPr id="49" name="圆角矩形 48"/>
          <p:cNvSpPr/>
          <p:nvPr>
            <p:custDataLst>
              <p:tags r:id="rId21"/>
            </p:custDataLst>
          </p:nvPr>
        </p:nvSpPr>
        <p:spPr>
          <a:xfrm>
            <a:off x="3825711" y="3686263"/>
            <a:ext cx="2005848" cy="1802564"/>
          </a:xfrm>
          <a:prstGeom prst="roundRect">
            <a:avLst>
              <a:gd name="adj" fmla="val 7734"/>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en-US" altLang="zh-CN" dirty="0">
              <a:sym typeface="+mn-ea"/>
            </a:endParaRPr>
          </a:p>
        </p:txBody>
      </p:sp>
      <p:sp>
        <p:nvSpPr>
          <p:cNvPr id="50" name="圆角矩形 49"/>
          <p:cNvSpPr/>
          <p:nvPr>
            <p:custDataLst>
              <p:tags r:id="rId22"/>
            </p:custDataLst>
          </p:nvPr>
        </p:nvSpPr>
        <p:spPr>
          <a:xfrm>
            <a:off x="3953194" y="3793647"/>
            <a:ext cx="2005848" cy="1802564"/>
          </a:xfrm>
          <a:prstGeom prst="roundRect">
            <a:avLst>
              <a:gd name="adj" fmla="val 7734"/>
            </a:avLst>
          </a:prstGeom>
          <a:gradFill>
            <a:gsLst>
              <a:gs pos="0">
                <a:schemeClr val="accent1"/>
              </a:gs>
              <a:gs pos="100000">
                <a:schemeClr val="accent1">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a:sym typeface="+mn-ea"/>
            </a:endParaRPr>
          </a:p>
        </p:txBody>
      </p:sp>
      <p:sp>
        <p:nvSpPr>
          <p:cNvPr id="51" name="文本框 50"/>
          <p:cNvSpPr txBox="1"/>
          <p:nvPr>
            <p:custDataLst>
              <p:tags r:id="rId23"/>
            </p:custDataLst>
          </p:nvPr>
        </p:nvSpPr>
        <p:spPr>
          <a:xfrm>
            <a:off x="4028421" y="3911368"/>
            <a:ext cx="1856543" cy="1577459"/>
          </a:xfrm>
          <a:prstGeom prst="rect">
            <a:avLst/>
          </a:prstGeom>
          <a:noFill/>
        </p:spPr>
        <p:txBody>
          <a:bodyPr wrap="square" rtlCol="0" anchor="ctr" anchorCtr="0">
            <a:normAutofit/>
          </a:bodyPr>
          <a:p>
            <a:pPr marL="0" lvl="0" indent="0" algn="l" fontAlgn="auto">
              <a:lnSpc>
                <a:spcPct val="120000"/>
              </a:lnSpc>
              <a:spcBef>
                <a:spcPts val="0"/>
              </a:spcBef>
              <a:spcAft>
                <a:spcPts val="800"/>
              </a:spcAft>
              <a:buSzPct val="100000"/>
            </a:pPr>
            <a:r>
              <a:rPr lang="zh-CN" altLang="en-US" sz="2700" spc="220">
                <a:solidFill>
                  <a:schemeClr val="lt1"/>
                </a:solidFill>
                <a:uFillTx/>
                <a:latin typeface="Arial" panose="020B0604020202020204" pitchFamily="34" charset="0"/>
                <a:ea typeface="微软雅黑" panose="020B0503020204020204" pitchFamily="34" charset="-122"/>
              </a:rPr>
              <a:t>持续评审与修订</a:t>
            </a:r>
            <a:endParaRPr lang="zh-CN" altLang="en-US" sz="2700" spc="220">
              <a:solidFill>
                <a:schemeClr val="lt1"/>
              </a:solidFill>
              <a:uFillTx/>
              <a:latin typeface="Arial" panose="020B0604020202020204" pitchFamily="34" charset="0"/>
              <a:ea typeface="微软雅黑" panose="020B0503020204020204" pitchFamily="34" charset="-122"/>
            </a:endParaRPr>
          </a:p>
        </p:txBody>
      </p:sp>
      <p:sp>
        <p:nvSpPr>
          <p:cNvPr id="53" name="圆角矩形 52"/>
          <p:cNvSpPr/>
          <p:nvPr>
            <p:custDataLst>
              <p:tags r:id="rId24"/>
            </p:custDataLst>
          </p:nvPr>
        </p:nvSpPr>
        <p:spPr>
          <a:xfrm>
            <a:off x="6332877" y="3686263"/>
            <a:ext cx="2005848" cy="1802564"/>
          </a:xfrm>
          <a:prstGeom prst="roundRect">
            <a:avLst>
              <a:gd name="adj" fmla="val 7734"/>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endParaRPr lang="en-US" altLang="zh-CN" dirty="0">
              <a:sym typeface="+mn-ea"/>
            </a:endParaRPr>
          </a:p>
        </p:txBody>
      </p:sp>
      <p:sp>
        <p:nvSpPr>
          <p:cNvPr id="54" name="圆角矩形 53"/>
          <p:cNvSpPr/>
          <p:nvPr>
            <p:custDataLst>
              <p:tags r:id="rId25"/>
            </p:custDataLst>
          </p:nvPr>
        </p:nvSpPr>
        <p:spPr>
          <a:xfrm>
            <a:off x="6460360" y="3793647"/>
            <a:ext cx="2005848" cy="1802564"/>
          </a:xfrm>
          <a:prstGeom prst="roundRect">
            <a:avLst>
              <a:gd name="adj" fmla="val 7734"/>
            </a:avLst>
          </a:prstGeom>
          <a:gradFill>
            <a:gsLst>
              <a:gs pos="0">
                <a:schemeClr val="accent2"/>
              </a:gs>
              <a:gs pos="100000">
                <a:schemeClr val="accent2">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endParaRPr lang="zh-CN" altLang="en-US">
              <a:sym typeface="+mn-ea"/>
            </a:endParaRPr>
          </a:p>
        </p:txBody>
      </p:sp>
      <p:sp>
        <p:nvSpPr>
          <p:cNvPr id="55" name="文本框 54"/>
          <p:cNvSpPr txBox="1"/>
          <p:nvPr>
            <p:custDataLst>
              <p:tags r:id="rId26"/>
            </p:custDataLst>
          </p:nvPr>
        </p:nvSpPr>
        <p:spPr>
          <a:xfrm>
            <a:off x="6535587" y="3911368"/>
            <a:ext cx="1856543" cy="1577459"/>
          </a:xfrm>
          <a:prstGeom prst="rect">
            <a:avLst/>
          </a:prstGeom>
          <a:noFill/>
        </p:spPr>
        <p:txBody>
          <a:bodyPr wrap="square" rtlCol="0" anchor="ctr" anchorCtr="0">
            <a:normAutofit/>
          </a:bodyPr>
          <a:p>
            <a:pPr marL="0" lvl="0" indent="0" algn="l" fontAlgn="auto">
              <a:lnSpc>
                <a:spcPct val="120000"/>
              </a:lnSpc>
              <a:spcBef>
                <a:spcPts val="0"/>
              </a:spcBef>
              <a:spcAft>
                <a:spcPts val="800"/>
              </a:spcAft>
              <a:buSzPct val="100000"/>
            </a:pPr>
            <a:r>
              <a:rPr lang="zh-CN" altLang="en-US" sz="2700" spc="190">
                <a:solidFill>
                  <a:schemeClr val="lt1"/>
                </a:solidFill>
                <a:uFillTx/>
                <a:latin typeface="Arial" panose="020B0604020202020204" pitchFamily="34" charset="0"/>
                <a:ea typeface="微软雅黑" panose="020B0503020204020204" pitchFamily="34" charset="-122"/>
              </a:rPr>
              <a:t>有统一归口管理部门</a:t>
            </a:r>
            <a:endParaRPr lang="zh-CN" altLang="en-US" sz="2700" spc="190">
              <a:solidFill>
                <a:schemeClr val="lt1"/>
              </a:solidFill>
              <a:uFillTx/>
              <a:latin typeface="Arial" panose="020B0604020202020204" pitchFamily="34" charset="0"/>
              <a:ea typeface="微软雅黑" panose="020B0503020204020204" pitchFamily="34" charset="-122"/>
            </a:endParaRPr>
          </a:p>
        </p:txBody>
      </p:sp>
      <p:sp>
        <p:nvSpPr>
          <p:cNvPr id="56" name="圆角矩形 55"/>
          <p:cNvSpPr/>
          <p:nvPr>
            <p:custDataLst>
              <p:tags r:id="rId27"/>
            </p:custDataLst>
          </p:nvPr>
        </p:nvSpPr>
        <p:spPr>
          <a:xfrm>
            <a:off x="8840043" y="3686263"/>
            <a:ext cx="2005848" cy="1802564"/>
          </a:xfrm>
          <a:prstGeom prst="roundRect">
            <a:avLst>
              <a:gd name="adj" fmla="val 7734"/>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en-US" altLang="zh-CN" dirty="0">
              <a:sym typeface="+mn-ea"/>
            </a:endParaRPr>
          </a:p>
        </p:txBody>
      </p:sp>
      <p:sp>
        <p:nvSpPr>
          <p:cNvPr id="57" name="圆角矩形 56"/>
          <p:cNvSpPr/>
          <p:nvPr>
            <p:custDataLst>
              <p:tags r:id="rId28"/>
            </p:custDataLst>
          </p:nvPr>
        </p:nvSpPr>
        <p:spPr>
          <a:xfrm>
            <a:off x="8967526" y="3793647"/>
            <a:ext cx="2005848" cy="1802564"/>
          </a:xfrm>
          <a:prstGeom prst="roundRect">
            <a:avLst>
              <a:gd name="adj" fmla="val 7734"/>
            </a:avLst>
          </a:prstGeom>
          <a:gradFill>
            <a:gsLst>
              <a:gs pos="0">
                <a:schemeClr val="accent1"/>
              </a:gs>
              <a:gs pos="100000">
                <a:schemeClr val="accent1">
                  <a:lumMod val="75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a:sym typeface="+mn-ea"/>
            </a:endParaRPr>
          </a:p>
        </p:txBody>
      </p:sp>
      <p:sp>
        <p:nvSpPr>
          <p:cNvPr id="59" name="文本框 58"/>
          <p:cNvSpPr txBox="1"/>
          <p:nvPr>
            <p:custDataLst>
              <p:tags r:id="rId29"/>
            </p:custDataLst>
          </p:nvPr>
        </p:nvSpPr>
        <p:spPr>
          <a:xfrm>
            <a:off x="9042753" y="3911368"/>
            <a:ext cx="1856543" cy="1577459"/>
          </a:xfrm>
          <a:prstGeom prst="rect">
            <a:avLst/>
          </a:prstGeom>
          <a:noFill/>
        </p:spPr>
        <p:txBody>
          <a:bodyPr wrap="square" rtlCol="0" anchor="ctr" anchorCtr="0">
            <a:normAutofit/>
          </a:bodyPr>
          <a:p>
            <a:pPr marL="0" lvl="0" indent="0" algn="l" fontAlgn="auto">
              <a:lnSpc>
                <a:spcPct val="120000"/>
              </a:lnSpc>
              <a:spcBef>
                <a:spcPts val="0"/>
              </a:spcBef>
              <a:spcAft>
                <a:spcPts val="800"/>
              </a:spcAft>
              <a:buSzPct val="100000"/>
            </a:pPr>
            <a:r>
              <a:rPr lang="zh-CN" altLang="en-US" sz="2700" spc="220">
                <a:solidFill>
                  <a:schemeClr val="lt1"/>
                </a:solidFill>
                <a:uFillTx/>
                <a:latin typeface="Arial" panose="020B0604020202020204" pitchFamily="34" charset="0"/>
                <a:ea typeface="微软雅黑" panose="020B0503020204020204" pitchFamily="34" charset="-122"/>
              </a:rPr>
              <a:t>记录更改可追溯</a:t>
            </a:r>
            <a:endParaRPr lang="zh-CN" altLang="en-US" sz="2700" spc="220">
              <a:solidFill>
                <a:schemeClr val="lt1"/>
              </a:solidFill>
              <a:uFillTx/>
              <a:latin typeface="Arial" panose="020B0604020202020204" pitchFamily="34" charset="0"/>
              <a:ea typeface="微软雅黑" panose="020B0503020204020204" pitchFamily="34" charset="-122"/>
            </a:endParaRPr>
          </a:p>
        </p:txBody>
      </p:sp>
      <p:sp>
        <p:nvSpPr>
          <p:cNvPr id="2" name="文本框 1"/>
          <p:cNvSpPr txBox="1"/>
          <p:nvPr/>
        </p:nvSpPr>
        <p:spPr>
          <a:xfrm>
            <a:off x="364490" y="440055"/>
            <a:ext cx="6096000" cy="521970"/>
          </a:xfrm>
          <a:prstGeom prst="rect">
            <a:avLst/>
          </a:prstGeom>
          <a:noFill/>
        </p:spPr>
        <p:txBody>
          <a:bodyPr wrap="square" rtlCol="0" anchor="t">
            <a:spAutoFit/>
          </a:bodyPr>
          <a:p>
            <a:pPr eaLnBrk="1" hangingPunct="1"/>
            <a:r>
              <a:rPr lang="zh-CN" altLang="en-US" sz="2800" b="1">
                <a:solidFill>
                  <a:srgbClr val="FF0000"/>
                </a:solidFill>
                <a:latin typeface="楷体_GB2312" pitchFamily="49" charset="-122"/>
                <a:ea typeface="华文宋体" panose="02010600040101010101" charset="-122"/>
                <a:sym typeface="+mn-ea"/>
              </a:rPr>
              <a:t>质量体系文件注意事项</a:t>
            </a:r>
            <a:endParaRPr lang="zh-CN" altLang="en-US" sz="2800" b="1">
              <a:solidFill>
                <a:srgbClr val="FF0000"/>
              </a:solidFill>
              <a:latin typeface="楷体_GB2312" pitchFamily="49" charset="-122"/>
              <a:ea typeface="华文宋体" panose="02010600040101010101" charset="-122"/>
              <a:sym typeface="+mn-ea"/>
            </a:endParaRPr>
          </a:p>
        </p:txBody>
      </p:sp>
    </p:spTree>
    <p:custDataLst>
      <p:tags r:id="rId30"/>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572135" y="715010"/>
            <a:ext cx="4244975" cy="5616575"/>
          </a:xfrm>
          <a:prstGeom prst="rect">
            <a:avLst/>
          </a:prstGeom>
        </p:spPr>
      </p:pic>
      <p:pic>
        <p:nvPicPr>
          <p:cNvPr id="3" name="图片 2"/>
          <p:cNvPicPr>
            <a:picLocks noChangeAspect="1"/>
          </p:cNvPicPr>
          <p:nvPr/>
        </p:nvPicPr>
        <p:blipFill>
          <a:blip r:embed="rId2"/>
          <a:stretch>
            <a:fillRect/>
          </a:stretch>
        </p:blipFill>
        <p:spPr>
          <a:xfrm>
            <a:off x="5829935" y="715010"/>
            <a:ext cx="4581525" cy="550227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666750" y="906780"/>
            <a:ext cx="6254750" cy="4229100"/>
          </a:xfrm>
          <a:prstGeom prst="rect">
            <a:avLst/>
          </a:prstGeom>
        </p:spPr>
      </p:pic>
      <p:pic>
        <p:nvPicPr>
          <p:cNvPr id="3" name="图片 2"/>
          <p:cNvPicPr>
            <a:picLocks noChangeAspect="1"/>
          </p:cNvPicPr>
          <p:nvPr/>
        </p:nvPicPr>
        <p:blipFill>
          <a:blip r:embed="rId2"/>
          <a:stretch>
            <a:fillRect/>
          </a:stretch>
        </p:blipFill>
        <p:spPr>
          <a:xfrm>
            <a:off x="7192010" y="906780"/>
            <a:ext cx="4324350" cy="520065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圆角矩形 3"/>
          <p:cNvSpPr/>
          <p:nvPr/>
        </p:nvSpPr>
        <p:spPr>
          <a:xfrm>
            <a:off x="1061085" y="1704975"/>
            <a:ext cx="10835005" cy="4355465"/>
          </a:xfrm>
          <a:prstGeom prst="roundRect">
            <a:avLst/>
          </a:prstGeom>
          <a:solidFill>
            <a:schemeClr val="accent2">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descr="7b0a202020202262756c6c6574223a20227b5c2263617465676f727949645c223a31303030362c5c2274656d706c61746549645c223a32303233313437387d220a7d0a"/>
          <p:cNvSpPr txBox="1"/>
          <p:nvPr/>
        </p:nvSpPr>
        <p:spPr>
          <a:xfrm>
            <a:off x="1550670" y="1929130"/>
            <a:ext cx="9657080" cy="3357245"/>
          </a:xfrm>
          <a:prstGeom prst="rect">
            <a:avLst/>
          </a:prstGeom>
          <a:noFill/>
        </p:spPr>
        <p:txBody>
          <a:bodyPr wrap="square" rtlCol="0" anchor="t">
            <a:noAutofit/>
          </a:bodyPr>
          <a:p>
            <a:pPr indent="-457200" fontAlgn="auto">
              <a:lnSpc>
                <a:spcPct val="190000"/>
              </a:lnSpc>
              <a:buSzPct val="250000"/>
              <a:buBlip>
                <a:blip r:embed="rId1"/>
              </a:buBlip>
            </a:pPr>
            <a:r>
              <a:rPr lang="zh-CN" altLang="en-US" sz="2000" b="1">
                <a:solidFill>
                  <a:srgbClr val="FF0000"/>
                </a:solidFill>
              </a:rPr>
              <a:t>质量管理文件不全，</a:t>
            </a:r>
            <a:r>
              <a:rPr lang="zh-CN" altLang="en-US" sz="2000"/>
              <a:t>如：缺少某些经营环节的质量管理制度、岗位职责、操作规程文件；或者有文件但是相关内容不全；</a:t>
            </a:r>
            <a:endParaRPr lang="zh-CN" altLang="en-US" sz="2000"/>
          </a:p>
          <a:p>
            <a:pPr indent="-457200" fontAlgn="auto">
              <a:lnSpc>
                <a:spcPct val="150000"/>
              </a:lnSpc>
              <a:buSzPct val="250000"/>
              <a:buBlip>
                <a:blip r:embed="rId1"/>
              </a:buBlip>
            </a:pPr>
            <a:endParaRPr lang="zh-CN" altLang="en-US" sz="2000"/>
          </a:p>
          <a:p>
            <a:pPr indent="-457200" fontAlgn="auto">
              <a:lnSpc>
                <a:spcPct val="150000"/>
              </a:lnSpc>
              <a:buSzPct val="250000"/>
              <a:buBlip>
                <a:blip r:embed="rId1"/>
              </a:buBlip>
            </a:pPr>
            <a:r>
              <a:rPr lang="zh-CN" altLang="en-US" sz="2000" b="1">
                <a:solidFill>
                  <a:srgbClr val="FF0000"/>
                </a:solidFill>
              </a:rPr>
              <a:t>质量管理文件问题多种多样，</a:t>
            </a:r>
            <a:r>
              <a:rPr lang="zh-CN" altLang="en-US" sz="2000"/>
              <a:t>如：法规条款已经修改，但是文件没有及时修订；</a:t>
            </a:r>
            <a:endParaRPr lang="zh-CN" altLang="en-US" sz="2000"/>
          </a:p>
          <a:p>
            <a:pPr indent="-457200" fontAlgn="auto">
              <a:lnSpc>
                <a:spcPct val="150000"/>
              </a:lnSpc>
              <a:buSzPct val="250000"/>
              <a:buBlip>
                <a:blip r:embed="rId1"/>
              </a:buBlip>
            </a:pPr>
            <a:endParaRPr lang="zh-CN" altLang="en-US" sz="2000"/>
          </a:p>
          <a:p>
            <a:pPr indent="-457200" fontAlgn="auto">
              <a:lnSpc>
                <a:spcPct val="180000"/>
              </a:lnSpc>
              <a:buSzPct val="250000"/>
              <a:buBlip>
                <a:blip r:embed="rId1"/>
              </a:buBlip>
            </a:pPr>
            <a:r>
              <a:rPr lang="zh-CN" altLang="en-US" sz="2000" b="1">
                <a:solidFill>
                  <a:srgbClr val="FF0000"/>
                </a:solidFill>
              </a:rPr>
              <a:t>质量管理文件与经营实际不符，</a:t>
            </a:r>
            <a:r>
              <a:rPr lang="zh-CN" altLang="en-US" sz="2000"/>
              <a:t>如：单位没有体外诊断试剂的经营范围，但是文件中出现了相关文件。</a:t>
            </a:r>
            <a:endParaRPr lang="zh-CN" altLang="en-US" sz="2000"/>
          </a:p>
        </p:txBody>
      </p:sp>
      <p:sp>
        <p:nvSpPr>
          <p:cNvPr id="3" name="文本框 2"/>
          <p:cNvSpPr txBox="1"/>
          <p:nvPr/>
        </p:nvSpPr>
        <p:spPr>
          <a:xfrm>
            <a:off x="715010" y="894715"/>
            <a:ext cx="7075170" cy="460375"/>
          </a:xfrm>
          <a:prstGeom prst="rect">
            <a:avLst/>
          </a:prstGeom>
          <a:solidFill>
            <a:schemeClr val="accent5">
              <a:lumMod val="20000"/>
              <a:lumOff val="80000"/>
            </a:schemeClr>
          </a:solidFill>
        </p:spPr>
        <p:txBody>
          <a:bodyPr wrap="square" rtlCol="0" anchor="t">
            <a:spAutoFit/>
          </a:bodyPr>
          <a:p>
            <a:r>
              <a:rPr lang="zh-CN" altLang="en-US" sz="2400"/>
              <a:t>医疗器械经营企业的质量管理文件问题集中在：</a:t>
            </a: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圆角矩形 2"/>
          <p:cNvSpPr/>
          <p:nvPr/>
        </p:nvSpPr>
        <p:spPr>
          <a:xfrm>
            <a:off x="937260" y="1524000"/>
            <a:ext cx="10751185" cy="5077460"/>
          </a:xfrm>
          <a:prstGeom prst="roundRect">
            <a:avLst/>
          </a:prstGeom>
          <a:solidFill>
            <a:schemeClr val="accent2">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文本框 3" descr="7b0a202020202262756c6c6574223a20227b5c2263617465676f727949645c223a31303030362c5c2274656d706c61746549645c223a32303233313235387d220a7d0a"/>
          <p:cNvSpPr txBox="1"/>
          <p:nvPr>
            <p:custDataLst>
              <p:tags r:id="rId1"/>
            </p:custDataLst>
          </p:nvPr>
        </p:nvSpPr>
        <p:spPr>
          <a:xfrm>
            <a:off x="1257300" y="1609090"/>
            <a:ext cx="9925685" cy="4739005"/>
          </a:xfrm>
          <a:prstGeom prst="rect">
            <a:avLst/>
          </a:prstGeom>
          <a:noFill/>
        </p:spPr>
        <p:txBody>
          <a:bodyPr wrap="square" rtlCol="0" anchor="t">
            <a:spAutoFit/>
          </a:bodyPr>
          <a:p>
            <a:pPr indent="-572135" fontAlgn="auto">
              <a:lnSpc>
                <a:spcPct val="140000"/>
              </a:lnSpc>
              <a:buSzPct val="250000"/>
              <a:buFont typeface="Arial" panose="020B0604020202020204" pitchFamily="34" charset="0"/>
              <a:buBlip>
                <a:blip r:embed="rId2"/>
              </a:buBlip>
            </a:pPr>
            <a:r>
              <a:rPr lang="zh-CN" altLang="en-US"/>
              <a:t>企业存在</a:t>
            </a:r>
            <a:r>
              <a:rPr lang="zh-CN" altLang="en-US" b="1">
                <a:solidFill>
                  <a:srgbClr val="FF0000"/>
                </a:solidFill>
              </a:rPr>
              <a:t>严重质量安全事故隐患或已经发生质量安全事故</a:t>
            </a:r>
            <a:r>
              <a:rPr lang="zh-CN" altLang="en-US"/>
              <a:t>，或者在</a:t>
            </a:r>
            <a:r>
              <a:rPr lang="zh-CN" altLang="en-US">
                <a:sym typeface="+mn-ea"/>
              </a:rPr>
              <a:t>企业经营过程以及自查中</a:t>
            </a:r>
            <a:r>
              <a:rPr lang="zh-CN" altLang="en-US" b="1">
                <a:solidFill>
                  <a:srgbClr val="FF0000"/>
                </a:solidFill>
                <a:sym typeface="+mn-ea"/>
              </a:rPr>
              <a:t>发现问题</a:t>
            </a:r>
            <a:r>
              <a:rPr lang="zh-CN" altLang="en-US">
                <a:sym typeface="+mn-ea"/>
              </a:rPr>
              <a:t>，</a:t>
            </a:r>
            <a:r>
              <a:rPr lang="zh-CN" altLang="en-US"/>
              <a:t>提示企业质量管理体系文件有缺失的，应进行修订。</a:t>
            </a:r>
            <a:endParaRPr lang="zh-CN" altLang="en-US"/>
          </a:p>
          <a:p>
            <a:pPr indent="-572135" fontAlgn="auto">
              <a:lnSpc>
                <a:spcPct val="140000"/>
              </a:lnSpc>
              <a:buSzPct val="250000"/>
              <a:buFont typeface="Arial" panose="020B0604020202020204" pitchFamily="34" charset="0"/>
              <a:buBlip>
                <a:blip r:embed="rId2"/>
              </a:buBlip>
            </a:pPr>
            <a:endParaRPr lang="zh-CN" altLang="en-US"/>
          </a:p>
          <a:p>
            <a:pPr indent="-572135" fontAlgn="auto">
              <a:lnSpc>
                <a:spcPct val="140000"/>
              </a:lnSpc>
              <a:buSzPct val="250000"/>
              <a:buFont typeface="Arial" panose="020B0604020202020204" pitchFamily="34" charset="0"/>
              <a:buBlip>
                <a:blip r:embed="rId2"/>
              </a:buBlip>
            </a:pPr>
            <a:r>
              <a:rPr lang="zh-CN" altLang="en-US" b="1">
                <a:solidFill>
                  <a:srgbClr val="FF0000"/>
                </a:solidFill>
              </a:rPr>
              <a:t>国家公布相关的法律法规</a:t>
            </a:r>
            <a:r>
              <a:rPr lang="zh-CN" altLang="en-US"/>
              <a:t>，应核对本企业质量管理体系文件是否与其相符，若有不符的地方应及时修订。</a:t>
            </a:r>
            <a:endParaRPr lang="zh-CN" altLang="en-US"/>
          </a:p>
          <a:p>
            <a:pPr indent="-572135" fontAlgn="auto">
              <a:lnSpc>
                <a:spcPct val="140000"/>
              </a:lnSpc>
              <a:buSzPct val="250000"/>
              <a:buFont typeface="Arial" panose="020B0604020202020204" pitchFamily="34" charset="0"/>
              <a:buBlip>
                <a:blip r:embed="rId2"/>
              </a:buBlip>
            </a:pPr>
            <a:endParaRPr lang="zh-CN" altLang="en-US"/>
          </a:p>
          <a:p>
            <a:pPr indent="-572135" fontAlgn="auto">
              <a:lnSpc>
                <a:spcPct val="140000"/>
              </a:lnSpc>
              <a:buSzPct val="250000"/>
              <a:buFont typeface="Arial" panose="020B0604020202020204" pitchFamily="34" charset="0"/>
              <a:buBlip>
                <a:blip r:embed="rId2"/>
              </a:buBlip>
            </a:pPr>
            <a:r>
              <a:rPr lang="zh-CN" altLang="en-US" b="1">
                <a:solidFill>
                  <a:srgbClr val="FF0000"/>
                </a:solidFill>
              </a:rPr>
              <a:t>定期审核体系文件的内容（自查）</a:t>
            </a:r>
            <a:r>
              <a:rPr lang="zh-CN" altLang="en-US"/>
              <a:t>，审核内容如：是否覆盖企业经营全过程，是否符合现行法规要求，是否与其他文件冲突，是否与实际操作不一致，按照体系文件的要求对本企业的质量管理体系文件进行修订。</a:t>
            </a:r>
            <a:endParaRPr lang="zh-CN" altLang="en-US"/>
          </a:p>
          <a:p>
            <a:pPr indent="0" fontAlgn="auto">
              <a:lnSpc>
                <a:spcPct val="140000"/>
              </a:lnSpc>
              <a:buSzPct val="250000"/>
              <a:buFont typeface="Arial" panose="020B0604020202020204" pitchFamily="34" charset="0"/>
              <a:buNone/>
            </a:pPr>
            <a:endParaRPr lang="zh-CN" altLang="en-US"/>
          </a:p>
          <a:p>
            <a:pPr indent="-572135" fontAlgn="auto">
              <a:lnSpc>
                <a:spcPct val="140000"/>
              </a:lnSpc>
              <a:buSzPct val="250000"/>
              <a:buFont typeface="Arial" panose="020B0604020202020204" pitchFamily="34" charset="0"/>
              <a:buBlip>
                <a:blip r:embed="rId2"/>
              </a:buBlip>
            </a:pPr>
            <a:r>
              <a:rPr lang="zh-CN" altLang="en-US" b="1">
                <a:solidFill>
                  <a:srgbClr val="FF0000"/>
                </a:solidFill>
              </a:rPr>
              <a:t>公司经营规模，经营方式，经营范围等许可事项发生变更的</a:t>
            </a:r>
            <a:r>
              <a:rPr lang="zh-CN" altLang="en-US"/>
              <a:t>，</a:t>
            </a:r>
            <a:r>
              <a:rPr lang="zh-CN" altLang="en-US">
                <a:sym typeface="+mn-ea"/>
              </a:rPr>
              <a:t>按照体系文件的要求对本企业的质量管理体系文件进行修订。</a:t>
            </a:r>
            <a:endParaRPr lang="zh-CN" altLang="en-US"/>
          </a:p>
        </p:txBody>
      </p:sp>
      <p:sp>
        <p:nvSpPr>
          <p:cNvPr id="2" name="文本框 1"/>
          <p:cNvSpPr txBox="1"/>
          <p:nvPr/>
        </p:nvSpPr>
        <p:spPr>
          <a:xfrm>
            <a:off x="501650" y="697230"/>
            <a:ext cx="6900545" cy="460375"/>
          </a:xfrm>
          <a:prstGeom prst="rect">
            <a:avLst/>
          </a:prstGeom>
          <a:solidFill>
            <a:schemeClr val="accent5">
              <a:lumMod val="20000"/>
              <a:lumOff val="80000"/>
            </a:schemeClr>
          </a:solidFill>
        </p:spPr>
        <p:txBody>
          <a:bodyPr wrap="square" rtlCol="0" anchor="t">
            <a:spAutoFit/>
          </a:bodyPr>
          <a:p>
            <a:r>
              <a:rPr lang="en-US" altLang="zh-CN" sz="2400" b="1"/>
              <a:t>   </a:t>
            </a:r>
            <a:r>
              <a:rPr lang="zh-CN" altLang="en-US" sz="2400" b="1"/>
              <a:t>企业什么时候对质量管理体系文件进行修订？</a:t>
            </a:r>
            <a:endParaRPr lang="zh-CN" altLang="en-US" sz="2400" b="1"/>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30275" y="442595"/>
            <a:ext cx="8221345" cy="553085"/>
          </a:xfrm>
          <a:prstGeom prst="rect">
            <a:avLst/>
          </a:prstGeom>
          <a:noFill/>
        </p:spPr>
        <p:txBody>
          <a:bodyPr wrap="square" rtlCol="0" anchor="t">
            <a:spAutoFit/>
          </a:bodyPr>
          <a:p>
            <a:r>
              <a:rPr lang="zh-CN" sz="3000" spc="300">
                <a:solidFill>
                  <a:srgbClr val="FF0000"/>
                </a:solidFill>
                <a:latin typeface="思源黑体 CN Bold" panose="020B0800000000000000" charset="-122"/>
                <a:ea typeface="思源黑体 CN Bold" panose="020B0800000000000000" charset="-122"/>
                <a:sym typeface="+mn-ea"/>
              </a:rPr>
              <a:t>举例</a:t>
            </a:r>
            <a:endParaRPr lang="zh-CN" sz="3000" spc="300">
              <a:solidFill>
                <a:srgbClr val="FF0000"/>
              </a:solidFill>
              <a:latin typeface="思源黑体 CN Bold" panose="020B0800000000000000" charset="-122"/>
              <a:ea typeface="思源黑体 CN Bold" panose="020B0800000000000000" charset="-122"/>
              <a:sym typeface="+mn-ea"/>
            </a:endParaRPr>
          </a:p>
        </p:txBody>
      </p:sp>
      <p:graphicFrame>
        <p:nvGraphicFramePr>
          <p:cNvPr id="3" name="表格 2"/>
          <p:cNvGraphicFramePr/>
          <p:nvPr>
            <p:custDataLst>
              <p:tags r:id="rId1"/>
            </p:custDataLst>
          </p:nvPr>
        </p:nvGraphicFramePr>
        <p:xfrm>
          <a:off x="1085850" y="1626235"/>
          <a:ext cx="9770110" cy="4578350"/>
        </p:xfrm>
        <a:graphic>
          <a:graphicData uri="http://schemas.openxmlformats.org/drawingml/2006/table">
            <a:tbl>
              <a:tblPr firstRow="1" lastRow="1">
                <a:tableStyleId>{0EDE92E7-8D68-40CC-9BB4-FEAE9A1AA901}</a:tableStyleId>
              </a:tblPr>
              <a:tblGrid>
                <a:gridCol w="4024630"/>
                <a:gridCol w="4058920"/>
                <a:gridCol w="1686560"/>
              </a:tblGrid>
              <a:tr h="807085">
                <a:tc>
                  <a:txBody>
                    <a:bodyPr/>
                    <a:p>
                      <a:pPr indent="0" algn="ctr">
                        <a:buNone/>
                      </a:pPr>
                      <a:endParaRPr lang="en-US" sz="1600" b="1">
                        <a:solidFill>
                          <a:schemeClr val="bg1"/>
                        </a:solidFill>
                      </a:endParaRPr>
                    </a:p>
                    <a:p>
                      <a:pPr indent="0" algn="ctr">
                        <a:buNone/>
                      </a:pPr>
                      <a:r>
                        <a:rPr lang="en-US" sz="1600" b="1">
                          <a:solidFill>
                            <a:schemeClr val="bg1"/>
                          </a:solidFill>
                        </a:rPr>
                        <a:t>医疗器械经营监督管理办法</a:t>
                      </a:r>
                      <a:endParaRPr lang="en-US" sz="1600" b="1">
                        <a:solidFill>
                          <a:schemeClr val="bg1"/>
                        </a:solidFill>
                      </a:endParaRPr>
                    </a:p>
                    <a:p>
                      <a:pPr indent="0" algn="ctr">
                        <a:buNone/>
                      </a:pPr>
                      <a:r>
                        <a:rPr lang="en-US" sz="1600" b="1">
                          <a:solidFill>
                            <a:schemeClr val="bg1"/>
                          </a:solidFill>
                        </a:rPr>
                        <a:t>（2017年修订）</a:t>
                      </a:r>
                      <a:endParaRPr lang="en-US" altLang="en-US" sz="1600" b="1">
                        <a:solidFill>
                          <a:schemeClr val="bg1"/>
                        </a:solidFill>
                      </a:endParaRPr>
                    </a:p>
                  </a:txBody>
                  <a:tcPr marL="44450" marR="44450" marT="0" marB="0" vert="horz" anchor="t" anchorCtr="0"/>
                </a:tc>
                <a:tc>
                  <a:txBody>
                    <a:bodyPr/>
                    <a:p>
                      <a:pPr indent="0" algn="ctr">
                        <a:buNone/>
                      </a:pPr>
                      <a:endParaRPr lang="en-US" sz="1600" b="1">
                        <a:solidFill>
                          <a:schemeClr val="bg1"/>
                        </a:solidFill>
                      </a:endParaRPr>
                    </a:p>
                    <a:p>
                      <a:pPr indent="0" algn="ctr">
                        <a:buNone/>
                      </a:pPr>
                      <a:r>
                        <a:rPr lang="en-US" sz="1600" b="1">
                          <a:solidFill>
                            <a:schemeClr val="bg1"/>
                          </a:solidFill>
                        </a:rPr>
                        <a:t>医疗器械经营监督管理办法</a:t>
                      </a:r>
                      <a:endParaRPr lang="en-US" sz="1600" b="1">
                        <a:solidFill>
                          <a:schemeClr val="bg1"/>
                        </a:solidFill>
                      </a:endParaRPr>
                    </a:p>
                    <a:p>
                      <a:pPr indent="0" algn="ctr">
                        <a:buNone/>
                      </a:pPr>
                      <a:r>
                        <a:rPr lang="en-US" sz="1600" b="1">
                          <a:solidFill>
                            <a:schemeClr val="bg1"/>
                          </a:solidFill>
                        </a:rPr>
                        <a:t>（2022年修订）</a:t>
                      </a:r>
                      <a:endParaRPr lang="en-US" altLang="en-US" sz="1600" b="1">
                        <a:solidFill>
                          <a:schemeClr val="bg1"/>
                        </a:solidFill>
                      </a:endParaRPr>
                    </a:p>
                  </a:txBody>
                  <a:tcPr marL="44450" marR="44450" marT="0" marB="0" vert="horz" anchor="t" anchorCtr="0"/>
                </a:tc>
                <a:tc>
                  <a:txBody>
                    <a:bodyPr/>
                    <a:p>
                      <a:pPr indent="0" algn="ctr">
                        <a:buNone/>
                      </a:pPr>
                      <a:r>
                        <a:rPr lang="en-US" sz="1600" b="1">
                          <a:solidFill>
                            <a:schemeClr val="bg1"/>
                          </a:solidFill>
                        </a:rPr>
                        <a:t> </a:t>
                      </a:r>
                      <a:endParaRPr lang="en-US" altLang="en-US" sz="1600" b="1">
                        <a:solidFill>
                          <a:schemeClr val="bg1"/>
                        </a:solidFill>
                      </a:endParaRPr>
                    </a:p>
                  </a:txBody>
                  <a:tcPr marL="44450" marR="44450" marT="0" marB="0" vert="horz" anchor="t" anchorCtr="0"/>
                </a:tc>
              </a:tr>
              <a:tr h="451485">
                <a:tc>
                  <a:txBody>
                    <a:bodyPr/>
                    <a:p>
                      <a:pPr indent="0" algn="ctr">
                        <a:buNone/>
                      </a:pPr>
                      <a:r>
                        <a:rPr lang="en-US" sz="1600"/>
                        <a:t>第三章 经营质量管理</a:t>
                      </a:r>
                      <a:endParaRPr lang="en-US" altLang="en-US" sz="1600"/>
                    </a:p>
                  </a:txBody>
                  <a:tcPr marL="44450" marR="44450" marT="0" marB="0" vert="horz" anchor="t" anchorCtr="0"/>
                </a:tc>
                <a:tc>
                  <a:txBody>
                    <a:bodyPr/>
                    <a:p>
                      <a:pPr indent="0" algn="ctr">
                        <a:buNone/>
                      </a:pPr>
                      <a:r>
                        <a:rPr lang="en-US" sz="1600"/>
                        <a:t>第三章　经营质量管理</a:t>
                      </a:r>
                      <a:endParaRPr lang="en-US" altLang="en-US" sz="1600"/>
                    </a:p>
                  </a:txBody>
                  <a:tcPr marL="44450" marR="44450" marT="0" marB="0" vert="horz" anchor="t" anchorCtr="0"/>
                </a:tc>
                <a:tc>
                  <a:txBody>
                    <a:bodyPr/>
                    <a:p>
                      <a:pPr indent="0" algn="ctr">
                        <a:buNone/>
                      </a:pPr>
                      <a:r>
                        <a:rPr lang="en-US" sz="1600"/>
                        <a:t> </a:t>
                      </a:r>
                      <a:endParaRPr lang="en-US" altLang="en-US" sz="1600"/>
                    </a:p>
                  </a:txBody>
                  <a:tcPr marL="44450" marR="44450" marT="0" marB="0" vert="horz" anchor="t" anchorCtr="0"/>
                </a:tc>
              </a:tr>
              <a:tr h="1739265">
                <a:tc>
                  <a:txBody>
                    <a:bodyPr/>
                    <a:p>
                      <a:pPr indent="0" algn="ctr">
                        <a:buNone/>
                      </a:pPr>
                      <a:r>
                        <a:rPr lang="en-US" sz="1600"/>
                        <a:t>第三十条 医疗器械经营企业应当按照医疗器械经营质量管理规范要求，建立覆盖质量管理全过程的经营管理制度，并做好相关记录，保证经营条件和经营行为持续符合要求。</a:t>
                      </a:r>
                      <a:endParaRPr lang="en-US" altLang="en-US" sz="1600"/>
                    </a:p>
                  </a:txBody>
                  <a:tcPr marL="44450" marR="44450" marT="0" marB="0" vert="horz" anchor="t" anchorCtr="0"/>
                </a:tc>
                <a:tc>
                  <a:txBody>
                    <a:bodyPr/>
                    <a:p>
                      <a:pPr indent="0" algn="ctr" fontAlgn="auto">
                        <a:buNone/>
                      </a:pPr>
                      <a:r>
                        <a:rPr lang="en-US" sz="1600"/>
                        <a:t>第二十九条　从事医疗器械经营，应当按照法律法规和医疗器械经营质量管理规范的要求，</a:t>
                      </a:r>
                      <a:r>
                        <a:rPr lang="en-US" sz="1600">
                          <a:solidFill>
                            <a:srgbClr val="FF0000"/>
                          </a:solidFill>
                        </a:rPr>
                        <a:t>建立覆盖采购、验收、贮存、销售、运输、售后服务等全过程的质量管理制度和质量控制措施</a:t>
                      </a:r>
                      <a:r>
                        <a:rPr lang="en-US" sz="1600"/>
                        <a:t>，并做好相关记录，保证经营条件和经营活动持续符合要求。</a:t>
                      </a:r>
                      <a:endParaRPr lang="en-US" altLang="en-US" sz="1600"/>
                    </a:p>
                  </a:txBody>
                  <a:tcPr marL="44450" marR="44450" marT="0" marB="0" vert="horz" anchor="t" anchorCtr="0"/>
                </a:tc>
                <a:tc>
                  <a:txBody>
                    <a:bodyPr/>
                    <a:p>
                      <a:pPr indent="0" algn="ctr">
                        <a:buNone/>
                      </a:pPr>
                      <a:r>
                        <a:rPr lang="en-US" sz="1600">
                          <a:solidFill>
                            <a:srgbClr val="7030A0"/>
                          </a:solidFill>
                        </a:rPr>
                        <a:t>明确经营质量管理规范的要求。</a:t>
                      </a:r>
                      <a:endParaRPr lang="en-US" altLang="en-US" sz="1600">
                        <a:solidFill>
                          <a:srgbClr val="7030A0"/>
                        </a:solidFill>
                      </a:endParaRPr>
                    </a:p>
                  </a:txBody>
                  <a:tcPr marL="44450" marR="44450" marT="0" marB="0" vert="horz" anchor="t" anchorCtr="0"/>
                </a:tc>
              </a:tr>
              <a:tr h="1580515">
                <a:tc>
                  <a:txBody>
                    <a:bodyPr/>
                    <a:p>
                      <a:pPr indent="0" algn="ctr">
                        <a:buNone/>
                      </a:pPr>
                      <a:r>
                        <a:rPr lang="en-US" sz="1600"/>
                        <a:t> </a:t>
                      </a:r>
                      <a:endParaRPr lang="en-US" altLang="en-US" sz="1600"/>
                    </a:p>
                  </a:txBody>
                  <a:tcPr marL="44450" marR="44450" marT="0" marB="0" vert="horz" anchor="t" anchorCtr="0"/>
                </a:tc>
                <a:tc>
                  <a:txBody>
                    <a:bodyPr/>
                    <a:p>
                      <a:pPr indent="0" algn="ctr">
                        <a:buNone/>
                      </a:pPr>
                      <a:r>
                        <a:rPr lang="en-US" sz="1600">
                          <a:solidFill>
                            <a:srgbClr val="FF0000"/>
                          </a:solidFill>
                        </a:rPr>
                        <a:t>第三十条　医疗器械经营企业应当建立并实施产品追溯制度，保证产品可追溯。 　　医疗器械经营企业应当按照国家有关规定执行医疗器械唯一标识制度。</a:t>
                      </a:r>
                      <a:endParaRPr lang="en-US" altLang="en-US" sz="1600">
                        <a:solidFill>
                          <a:srgbClr val="FF0000"/>
                        </a:solidFill>
                      </a:endParaRPr>
                    </a:p>
                  </a:txBody>
                  <a:tcPr marL="44450" marR="44450" marT="0" marB="0" vert="horz" anchor="t" anchorCtr="0"/>
                </a:tc>
                <a:tc>
                  <a:txBody>
                    <a:bodyPr/>
                    <a:p>
                      <a:pPr indent="0" algn="ctr">
                        <a:buNone/>
                      </a:pPr>
                      <a:r>
                        <a:rPr lang="en-US" sz="1600">
                          <a:solidFill>
                            <a:srgbClr val="7030A0"/>
                          </a:solidFill>
                        </a:rPr>
                        <a:t>明确追溯要求</a:t>
                      </a:r>
                      <a:endParaRPr lang="en-US" altLang="en-US" sz="1600">
                        <a:solidFill>
                          <a:srgbClr val="7030A0"/>
                        </a:solidFill>
                      </a:endParaRPr>
                    </a:p>
                  </a:txBody>
                  <a:tcPr marL="44450" marR="44450" marT="0" marB="0" vert="horz" anchor="t" anchorCtr="0"/>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custDataLst>
              <p:tags r:id="rId1"/>
            </p:custDataLst>
          </p:nvPr>
        </p:nvGraphicFramePr>
        <p:xfrm>
          <a:off x="1323340" y="887730"/>
          <a:ext cx="9912350" cy="5055870"/>
        </p:xfrm>
        <a:graphic>
          <a:graphicData uri="http://schemas.openxmlformats.org/drawingml/2006/table">
            <a:tbl>
              <a:tblPr firstRow="1" lastRow="1">
                <a:tableStyleId>{0EDE92E7-8D68-40CC-9BB4-FEAE9A1AA901}</a:tableStyleId>
              </a:tblPr>
              <a:tblGrid>
                <a:gridCol w="3228340"/>
                <a:gridCol w="4542155"/>
                <a:gridCol w="2141855"/>
              </a:tblGrid>
              <a:tr h="843280">
                <a:tc>
                  <a:txBody>
                    <a:bodyPr/>
                    <a:p>
                      <a:pPr indent="0" algn="ctr">
                        <a:buNone/>
                      </a:pPr>
                      <a:endParaRPr lang="en-US" sz="1600" b="1">
                        <a:solidFill>
                          <a:schemeClr val="bg1"/>
                        </a:solidFill>
                      </a:endParaRPr>
                    </a:p>
                    <a:p>
                      <a:pPr indent="0" algn="ctr">
                        <a:buNone/>
                      </a:pPr>
                      <a:r>
                        <a:rPr lang="en-US" sz="1600" b="1">
                          <a:solidFill>
                            <a:schemeClr val="bg1"/>
                          </a:solidFill>
                        </a:rPr>
                        <a:t>医疗器械经营监督管理办法（2017年修订）</a:t>
                      </a:r>
                      <a:endParaRPr lang="en-US" altLang="en-US" sz="1600" b="1">
                        <a:solidFill>
                          <a:schemeClr val="bg1"/>
                        </a:solidFill>
                      </a:endParaRPr>
                    </a:p>
                  </a:txBody>
                  <a:tcPr marL="44450" marR="44450" marT="0" marB="0" vert="horz" anchor="t" anchorCtr="0"/>
                </a:tc>
                <a:tc>
                  <a:txBody>
                    <a:bodyPr/>
                    <a:p>
                      <a:pPr indent="0" algn="ctr">
                        <a:buNone/>
                      </a:pPr>
                      <a:endParaRPr lang="en-US" sz="1600" b="1">
                        <a:solidFill>
                          <a:schemeClr val="bg1"/>
                        </a:solidFill>
                      </a:endParaRPr>
                    </a:p>
                    <a:p>
                      <a:pPr indent="0" algn="ctr">
                        <a:buNone/>
                      </a:pPr>
                      <a:r>
                        <a:rPr lang="en-US" sz="1600" b="1">
                          <a:solidFill>
                            <a:schemeClr val="bg1"/>
                          </a:solidFill>
                        </a:rPr>
                        <a:t>医疗器械经营监督管理办法</a:t>
                      </a:r>
                      <a:endParaRPr lang="en-US" sz="1600" b="1">
                        <a:solidFill>
                          <a:schemeClr val="bg1"/>
                        </a:solidFill>
                      </a:endParaRPr>
                    </a:p>
                    <a:p>
                      <a:pPr indent="0" algn="ctr">
                        <a:buNone/>
                      </a:pPr>
                      <a:r>
                        <a:rPr lang="en-US" sz="1600" b="1">
                          <a:solidFill>
                            <a:schemeClr val="bg1"/>
                          </a:solidFill>
                        </a:rPr>
                        <a:t>（2022年修订）</a:t>
                      </a:r>
                      <a:endParaRPr lang="en-US" altLang="en-US" sz="1600" b="1">
                        <a:solidFill>
                          <a:schemeClr val="bg1"/>
                        </a:solidFill>
                      </a:endParaRPr>
                    </a:p>
                  </a:txBody>
                  <a:tcPr marL="44450" marR="44450" marT="0" marB="0" vert="horz" anchor="t" anchorCtr="0"/>
                </a:tc>
                <a:tc>
                  <a:txBody>
                    <a:bodyPr/>
                    <a:p>
                      <a:pPr indent="0" algn="ctr">
                        <a:buNone/>
                      </a:pPr>
                      <a:r>
                        <a:rPr lang="en-US" sz="1600" b="1">
                          <a:solidFill>
                            <a:schemeClr val="bg1"/>
                          </a:solidFill>
                        </a:rPr>
                        <a:t> </a:t>
                      </a:r>
                      <a:endParaRPr lang="en-US" altLang="en-US" sz="1600" b="1">
                        <a:solidFill>
                          <a:schemeClr val="bg1"/>
                        </a:solidFill>
                      </a:endParaRPr>
                    </a:p>
                  </a:txBody>
                  <a:tcPr marL="44450" marR="44450" marT="0" marB="0" vert="horz" anchor="t" anchorCtr="0"/>
                </a:tc>
              </a:tr>
              <a:tr h="640080">
                <a:tc>
                  <a:txBody>
                    <a:bodyPr/>
                    <a:p>
                      <a:pPr indent="0">
                        <a:buNone/>
                      </a:pPr>
                      <a:r>
                        <a:rPr lang="en-US" sz="1600">
                          <a:solidFill>
                            <a:srgbClr val="0B71D9"/>
                          </a:solidFill>
                        </a:rPr>
                        <a:t>第三十三条 医疗器械经营企业应当从具有资质的生产企业或者经营企业购进医疗器械。</a:t>
                      </a:r>
                      <a:endParaRPr lang="en-US" altLang="en-US" sz="1600">
                        <a:solidFill>
                          <a:srgbClr val="0B71D9"/>
                        </a:solidFill>
                      </a:endParaRPr>
                    </a:p>
                  </a:txBody>
                  <a:tcPr marL="44450" marR="44450" marT="0" marB="0" vert="horz" anchor="t" anchorCtr="0"/>
                </a:tc>
                <a:tc>
                  <a:txBody>
                    <a:bodyPr/>
                    <a:p>
                      <a:pPr indent="0">
                        <a:buNone/>
                      </a:pPr>
                      <a:r>
                        <a:rPr lang="en-US" sz="1600">
                          <a:solidFill>
                            <a:srgbClr val="FF0000"/>
                          </a:solidFill>
                        </a:rPr>
                        <a:t>第三十一条　医疗器械经营企业应当从具有合法资质的医疗器械注册人、备案人、经营企业购进医疗器械。</a:t>
                      </a:r>
                      <a:endParaRPr lang="en-US" altLang="en-US" sz="1600">
                        <a:solidFill>
                          <a:srgbClr val="FF0000"/>
                        </a:solidFill>
                      </a:endParaRPr>
                    </a:p>
                  </a:txBody>
                  <a:tcPr marL="44450" marR="44450" marT="0" marB="0" vert="horz" anchor="t" anchorCtr="0"/>
                </a:tc>
                <a:tc>
                  <a:txBody>
                    <a:bodyPr/>
                    <a:p>
                      <a:pPr indent="0">
                        <a:buNone/>
                      </a:pPr>
                      <a:r>
                        <a:rPr lang="en-US" sz="1600">
                          <a:solidFill>
                            <a:srgbClr val="7030A0"/>
                          </a:solidFill>
                        </a:rPr>
                        <a:t>明确需要从具有合法资质的主体购进。</a:t>
                      </a:r>
                      <a:endParaRPr lang="en-US" altLang="en-US" sz="1600">
                        <a:solidFill>
                          <a:srgbClr val="7030A0"/>
                        </a:solidFill>
                      </a:endParaRPr>
                    </a:p>
                  </a:txBody>
                  <a:tcPr marL="44450" marR="44450" marT="0" marB="0" vert="horz" anchor="t" anchorCtr="0"/>
                </a:tc>
              </a:tr>
              <a:tr h="3572510">
                <a:tc>
                  <a:txBody>
                    <a:bodyPr/>
                    <a:p>
                      <a:pPr indent="0">
                        <a:buNone/>
                      </a:pPr>
                      <a:r>
                        <a:rPr lang="en-US" sz="1600"/>
                        <a:t>第三十二条医疗器械经营企业应当建立并执行进货查验记录制度。从事第二类、第三类医疗器械批发业务以及第三类医疗器械零售业务的经营企业应当建立销售记录制度。进货查验记录和销售记录信息应当真实、准确、完整。　　</a:t>
                      </a:r>
                      <a:endParaRPr lang="en-US" sz="1600"/>
                    </a:p>
                    <a:p>
                      <a:pPr indent="0">
                        <a:buNone/>
                      </a:pPr>
                      <a:r>
                        <a:rPr lang="en-US" sz="1600"/>
                        <a:t>从事医疗器械批发业务的企业，其购进、贮存、销售等记录应当符合可追溯要求。　　</a:t>
                      </a:r>
                      <a:endParaRPr lang="en-US" sz="1600"/>
                    </a:p>
                    <a:p>
                      <a:pPr indent="0">
                        <a:buNone/>
                      </a:pPr>
                      <a:r>
                        <a:rPr lang="en-US" sz="1600"/>
                        <a:t>进货查验记录和销售记录应当保存至医疗器械有效期后2年；无有效期的，不得少于5年。植入类医疗器械进货查验记录和销售记录应当永久保存。</a:t>
                      </a:r>
                      <a:r>
                        <a:rPr lang="en-US" sz="1600" strike="sngStrike">
                          <a:solidFill>
                            <a:srgbClr val="0B71D9"/>
                          </a:solidFill>
                        </a:rPr>
                        <a:t>鼓励其他医疗器械经营企业建立销售记录制度。</a:t>
                      </a:r>
                      <a:endParaRPr lang="en-US" sz="1600" strike="sngStrike">
                        <a:solidFill>
                          <a:srgbClr val="0B71D9"/>
                        </a:solidFill>
                      </a:endParaRPr>
                    </a:p>
                  </a:txBody>
                  <a:tcPr marL="44450" marR="44450" marT="0" marB="0" vert="horz" anchor="t" anchorCtr="0"/>
                </a:tc>
                <a:tc>
                  <a:txBody>
                    <a:bodyPr/>
                    <a:p>
                      <a:pPr indent="0">
                        <a:buNone/>
                      </a:pPr>
                      <a:r>
                        <a:rPr lang="en-US" sz="1600">
                          <a:solidFill>
                            <a:srgbClr val="FF0000"/>
                          </a:solidFill>
                        </a:rPr>
                        <a:t>第三十二条　医疗器械经营企业应当建立进货查验记录制度，购进医疗器械时应当查验供货企业的资质，以及医疗器械注册证和备案信息、合格证明文件。进货查验记录应当真实、准确、完整和可追溯。进货查验记录包括： 　　</a:t>
                      </a:r>
                      <a:endParaRPr lang="en-US" sz="1600">
                        <a:solidFill>
                          <a:srgbClr val="FF0000"/>
                        </a:solidFill>
                      </a:endParaRPr>
                    </a:p>
                    <a:p>
                      <a:pPr indent="0">
                        <a:buNone/>
                      </a:pPr>
                      <a:r>
                        <a:rPr lang="en-US" sz="1600">
                          <a:solidFill>
                            <a:srgbClr val="FF0000"/>
                          </a:solidFill>
                        </a:rPr>
                        <a:t>（一）医疗器械的名称、型号、规格、数量； 　　（二）医疗器械注册证编号或者备案编号； 　　（三）医疗器械注册人、备案人和受托生产企业名称、生产许可证号或者备案编号； 　　</a:t>
                      </a:r>
                      <a:endParaRPr lang="en-US" sz="1600">
                        <a:solidFill>
                          <a:srgbClr val="FF0000"/>
                        </a:solidFill>
                      </a:endParaRPr>
                    </a:p>
                    <a:p>
                      <a:pPr indent="0">
                        <a:buNone/>
                      </a:pPr>
                      <a:r>
                        <a:rPr lang="en-US" sz="1600">
                          <a:solidFill>
                            <a:srgbClr val="FF0000"/>
                          </a:solidFill>
                        </a:rPr>
                        <a:t>（四）医疗器械的生产批号或者序列号、使用期限或者失效日期、购货日期等； 　　</a:t>
                      </a:r>
                      <a:endParaRPr lang="en-US" sz="1600">
                        <a:solidFill>
                          <a:srgbClr val="FF0000"/>
                        </a:solidFill>
                      </a:endParaRPr>
                    </a:p>
                    <a:p>
                      <a:pPr indent="0">
                        <a:buNone/>
                      </a:pPr>
                      <a:r>
                        <a:rPr lang="en-US" sz="1600">
                          <a:solidFill>
                            <a:srgbClr val="FF0000"/>
                          </a:solidFill>
                        </a:rPr>
                        <a:t>（五）供货者的名称、地址以及联系方式。 　　进货查验记录应当保存至医疗器械有效期满后2年；没有有效期的，不得少于5年。植入类医疗器械进货查验记录应当永久保存。</a:t>
                      </a:r>
                      <a:endParaRPr lang="en-US" altLang="en-US" sz="1600">
                        <a:solidFill>
                          <a:srgbClr val="FF0000"/>
                        </a:solidFill>
                      </a:endParaRPr>
                    </a:p>
                  </a:txBody>
                  <a:tcPr marL="44450" marR="44450" marT="0" marB="0" vert="horz" anchor="t" anchorCtr="0"/>
                </a:tc>
                <a:tc>
                  <a:txBody>
                    <a:bodyPr/>
                    <a:p>
                      <a:pPr indent="0">
                        <a:buNone/>
                      </a:pPr>
                      <a:r>
                        <a:rPr lang="en-US" sz="1600">
                          <a:solidFill>
                            <a:srgbClr val="7030A0"/>
                          </a:solidFill>
                        </a:rPr>
                        <a:t>细化进货查验制度，明确记录要求，覆盖所有经营的医疗器械。</a:t>
                      </a:r>
                      <a:endParaRPr lang="en-US" altLang="en-US" sz="1600">
                        <a:solidFill>
                          <a:srgbClr val="7030A0"/>
                        </a:solidFill>
                      </a:endParaRPr>
                    </a:p>
                  </a:txBody>
                  <a:tcPr marL="44450" marR="44450" marT="0" marB="0" vert="horz" anchor="t" anchorCtr="0"/>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custDataLst>
              <p:tags r:id="rId1"/>
            </p:custDataLst>
          </p:nvPr>
        </p:nvGraphicFramePr>
        <p:xfrm>
          <a:off x="1323340" y="887730"/>
          <a:ext cx="9912350" cy="5507990"/>
        </p:xfrm>
        <a:graphic>
          <a:graphicData uri="http://schemas.openxmlformats.org/drawingml/2006/table">
            <a:tbl>
              <a:tblPr firstRow="1" lastRow="1">
                <a:tableStyleId>{0EDE92E7-8D68-40CC-9BB4-FEAE9A1AA901}</a:tableStyleId>
              </a:tblPr>
              <a:tblGrid>
                <a:gridCol w="3228340"/>
                <a:gridCol w="4542155"/>
                <a:gridCol w="2141855"/>
              </a:tblGrid>
              <a:tr h="991870">
                <a:tc>
                  <a:txBody>
                    <a:bodyPr/>
                    <a:p>
                      <a:pPr indent="0" algn="ctr">
                        <a:buNone/>
                      </a:pPr>
                      <a:endParaRPr lang="en-US" sz="1800" b="1">
                        <a:solidFill>
                          <a:schemeClr val="bg1"/>
                        </a:solidFill>
                      </a:endParaRPr>
                    </a:p>
                    <a:p>
                      <a:pPr indent="0" algn="ctr">
                        <a:buNone/>
                      </a:pPr>
                      <a:r>
                        <a:rPr lang="en-US" sz="1800" b="1">
                          <a:solidFill>
                            <a:schemeClr val="bg1"/>
                          </a:solidFill>
                        </a:rPr>
                        <a:t>医疗器械经营监督管理办法（2017年修订）</a:t>
                      </a:r>
                      <a:endParaRPr lang="en-US" altLang="en-US" sz="1800" b="1">
                        <a:solidFill>
                          <a:schemeClr val="bg1"/>
                        </a:solidFill>
                      </a:endParaRPr>
                    </a:p>
                  </a:txBody>
                  <a:tcPr marL="44450" marR="44450" marT="0" marB="0" vert="horz" anchor="t" anchorCtr="0"/>
                </a:tc>
                <a:tc>
                  <a:txBody>
                    <a:bodyPr/>
                    <a:p>
                      <a:pPr indent="0" algn="ctr">
                        <a:buNone/>
                      </a:pPr>
                      <a:endParaRPr lang="en-US" sz="1800" b="1">
                        <a:solidFill>
                          <a:schemeClr val="bg1"/>
                        </a:solidFill>
                      </a:endParaRPr>
                    </a:p>
                    <a:p>
                      <a:pPr indent="0" algn="ctr">
                        <a:buNone/>
                      </a:pPr>
                      <a:r>
                        <a:rPr lang="en-US" sz="1800" b="1">
                          <a:solidFill>
                            <a:schemeClr val="bg1"/>
                          </a:solidFill>
                        </a:rPr>
                        <a:t>医疗器械经营监督管理办法</a:t>
                      </a:r>
                      <a:endParaRPr lang="en-US" sz="1800" b="1">
                        <a:solidFill>
                          <a:schemeClr val="bg1"/>
                        </a:solidFill>
                      </a:endParaRPr>
                    </a:p>
                    <a:p>
                      <a:pPr indent="0" algn="ctr">
                        <a:buNone/>
                      </a:pPr>
                      <a:r>
                        <a:rPr lang="en-US" sz="1800" b="1">
                          <a:solidFill>
                            <a:schemeClr val="bg1"/>
                          </a:solidFill>
                        </a:rPr>
                        <a:t>（2022年修订）</a:t>
                      </a:r>
                      <a:endParaRPr lang="en-US" altLang="en-US" sz="1800" b="1">
                        <a:solidFill>
                          <a:schemeClr val="bg1"/>
                        </a:solidFill>
                      </a:endParaRPr>
                    </a:p>
                  </a:txBody>
                  <a:tcPr marL="44450" marR="44450" marT="0" marB="0" vert="horz" anchor="t" anchorCtr="0"/>
                </a:tc>
                <a:tc>
                  <a:txBody>
                    <a:bodyPr/>
                    <a:p>
                      <a:pPr indent="0" algn="ctr">
                        <a:buNone/>
                      </a:pPr>
                      <a:r>
                        <a:rPr lang="en-US" sz="1600">
                          <a:solidFill>
                            <a:schemeClr val="bg1"/>
                          </a:solidFill>
                        </a:rPr>
                        <a:t> </a:t>
                      </a:r>
                      <a:endParaRPr lang="en-US" altLang="en-US" sz="1600">
                        <a:solidFill>
                          <a:schemeClr val="bg1"/>
                        </a:solidFill>
                      </a:endParaRPr>
                    </a:p>
                  </a:txBody>
                  <a:tcPr marL="44450" marR="44450" marT="0" marB="0" vert="horz" anchor="t" anchorCtr="0"/>
                </a:tc>
              </a:tr>
              <a:tr h="2028190">
                <a:tc>
                  <a:txBody>
                    <a:bodyPr/>
                    <a:p>
                      <a:pPr indent="0">
                        <a:buNone/>
                      </a:pPr>
                      <a:r>
                        <a:rPr lang="en-US" sz="1600" b="0">
                          <a:latin typeface="微软雅黑" panose="020B0503020204020204" pitchFamily="34" charset="-122"/>
                          <a:ea typeface="微软雅黑" panose="020B0503020204020204" pitchFamily="34" charset="-122"/>
                          <a:cs typeface="微软雅黑" panose="020B0503020204020204" pitchFamily="34" charset="-122"/>
                        </a:rPr>
                        <a:t>第四十条</a:t>
                      </a:r>
                      <a:r>
                        <a:rPr lang="en-US" sz="1600" b="0">
                          <a:latin typeface="微软雅黑" panose="020B0503020204020204" pitchFamily="34" charset="-122"/>
                          <a:ea typeface="微软雅黑" panose="020B0503020204020204" pitchFamily="34" charset="-122"/>
                          <a:cs typeface="微软雅黑" panose="020B0503020204020204" pitchFamily="34" charset="-122"/>
                        </a:rPr>
                        <a:t> 第三类医疗器械经营企业应当建立质量管理自查制度，并按照医疗器械经营质量管理规范要求进行全项目自查，于</a:t>
                      </a:r>
                      <a:r>
                        <a:rPr lang="en-US" sz="1600" b="0">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每年年底前</a:t>
                      </a:r>
                      <a:r>
                        <a:rPr lang="en-US" sz="1600" b="0">
                          <a:latin typeface="微软雅黑" panose="020B0503020204020204" pitchFamily="34" charset="-122"/>
                          <a:ea typeface="微软雅黑" panose="020B0503020204020204" pitchFamily="34" charset="-122"/>
                          <a:cs typeface="微软雅黑" panose="020B0503020204020204" pitchFamily="34" charset="-122"/>
                        </a:rPr>
                        <a:t>向所在地</a:t>
                      </a:r>
                      <a:r>
                        <a:rPr lang="en-US" sz="1600" b="0">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设区的市级</a:t>
                      </a:r>
                      <a:r>
                        <a:rPr lang="en-US" sz="1600" b="0" strike="sngStrike">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食品</a:t>
                      </a:r>
                      <a:r>
                        <a:rPr lang="en-US" sz="1600" b="0">
                          <a:latin typeface="微软雅黑" panose="020B0503020204020204" pitchFamily="34" charset="-122"/>
                          <a:ea typeface="微软雅黑" panose="020B0503020204020204" pitchFamily="34" charset="-122"/>
                          <a:cs typeface="微软雅黑" panose="020B0503020204020204" pitchFamily="34" charset="-122"/>
                        </a:rPr>
                        <a:t>药品监督管理部门提交年度自查报告。</a:t>
                      </a:r>
                      <a:endParaRPr lang="en-US" altLang="en-US" sz="1600" b="0">
                        <a:latin typeface="微软雅黑" panose="020B0503020204020204" pitchFamily="34" charset="-122"/>
                        <a:ea typeface="微软雅黑" panose="020B0503020204020204" pitchFamily="34" charset="-122"/>
                        <a:cs typeface="微软雅黑" panose="020B0503020204020204" pitchFamily="34" charset="-122"/>
                      </a:endParaRPr>
                    </a:p>
                  </a:txBody>
                  <a:tcPr marL="44450" marR="44450" marT="0" marB="0" vert="horz" anchor="t" anchorCtr="0"/>
                </a:tc>
                <a:tc>
                  <a:txBody>
                    <a:bodyPr/>
                    <a:p>
                      <a:pPr indent="0">
                        <a:buNone/>
                      </a:pPr>
                      <a:r>
                        <a:rPr lang="en-US" sz="1600" b="0">
                          <a:latin typeface="微软雅黑" panose="020B0503020204020204" pitchFamily="34" charset="-122"/>
                          <a:ea typeface="微软雅黑" panose="020B0503020204020204" pitchFamily="34" charset="-122"/>
                          <a:cs typeface="微软雅黑" panose="020B0503020204020204" pitchFamily="34" charset="-122"/>
                        </a:rPr>
                        <a:t>第四十四条　医疗器械经营企业应当建立质量管理自查制度，按照医疗器械经营质量管理规范要求进行自查，每年</a:t>
                      </a:r>
                      <a:r>
                        <a:rPr lang="en-US" sz="1600" b="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3月</a:t>
                      </a:r>
                      <a:r>
                        <a:rPr lang="en-US" sz="1600" b="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31日</a:t>
                      </a:r>
                      <a:r>
                        <a:rPr lang="en-US" sz="1600" b="0">
                          <a:latin typeface="微软雅黑" panose="020B0503020204020204" pitchFamily="34" charset="-122"/>
                          <a:ea typeface="微软雅黑" panose="020B0503020204020204" pitchFamily="34" charset="-122"/>
                          <a:cs typeface="微软雅黑" panose="020B0503020204020204" pitchFamily="34" charset="-122"/>
                        </a:rPr>
                        <a:t>前向所在地</a:t>
                      </a:r>
                      <a:r>
                        <a:rPr lang="en-US" sz="1600" b="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市县级</a:t>
                      </a:r>
                      <a:r>
                        <a:rPr lang="en-US" sz="1600" b="0">
                          <a:latin typeface="微软雅黑" panose="020B0503020204020204" pitchFamily="34" charset="-122"/>
                          <a:ea typeface="微软雅黑" panose="020B0503020204020204" pitchFamily="34" charset="-122"/>
                          <a:cs typeface="微软雅黑" panose="020B0503020204020204" pitchFamily="34" charset="-122"/>
                        </a:rPr>
                        <a:t>负责药品监督管理的部门提交上一年度的自查报告。</a:t>
                      </a:r>
                      <a:endParaRPr lang="en-US" altLang="en-US" sz="1600" b="0">
                        <a:latin typeface="微软雅黑" panose="020B0503020204020204" pitchFamily="34" charset="-122"/>
                        <a:ea typeface="微软雅黑" panose="020B0503020204020204" pitchFamily="34" charset="-122"/>
                        <a:cs typeface="微软雅黑" panose="020B0503020204020204" pitchFamily="34" charset="-122"/>
                      </a:endParaRPr>
                    </a:p>
                  </a:txBody>
                  <a:tcPr marL="44450" marR="44450" marT="0" marB="0" vert="horz" anchor="t" anchorCtr="0"/>
                </a:tc>
                <a:tc>
                  <a:txBody>
                    <a:bodyPr/>
                    <a:p>
                      <a:pPr indent="0">
                        <a:buNone/>
                      </a:pPr>
                      <a:r>
                        <a:rPr lang="en-US" sz="1600" b="1">
                          <a:solidFill>
                            <a:srgbClr val="D84FA9"/>
                          </a:solidFill>
                          <a:latin typeface="微软雅黑" panose="020B0503020204020204" pitchFamily="34" charset="-122"/>
                          <a:ea typeface="微软雅黑" panose="020B0503020204020204" pitchFamily="34" charset="-122"/>
                          <a:cs typeface="微软雅黑" panose="020B0503020204020204" pitchFamily="34" charset="-122"/>
                        </a:rPr>
                        <a:t>自查报告提交时间改为</a:t>
                      </a:r>
                      <a:r>
                        <a:rPr lang="en-US" sz="1600" b="1">
                          <a:solidFill>
                            <a:srgbClr val="D84FA9"/>
                          </a:solidFill>
                          <a:latin typeface="微软雅黑" panose="020B0503020204020204" pitchFamily="34" charset="-122"/>
                          <a:ea typeface="微软雅黑" panose="020B0503020204020204" pitchFamily="34" charset="-122"/>
                          <a:cs typeface="微软雅黑" panose="020B0503020204020204" pitchFamily="34" charset="-122"/>
                        </a:rPr>
                        <a:t>3月</a:t>
                      </a:r>
                      <a:r>
                        <a:rPr lang="en-US" sz="1600" b="1">
                          <a:solidFill>
                            <a:srgbClr val="D84FA9"/>
                          </a:solidFill>
                          <a:latin typeface="微软雅黑" panose="020B0503020204020204" pitchFamily="34" charset="-122"/>
                          <a:ea typeface="微软雅黑" panose="020B0503020204020204" pitchFamily="34" charset="-122"/>
                          <a:cs typeface="微软雅黑" panose="020B0503020204020204" pitchFamily="34" charset="-122"/>
                        </a:rPr>
                        <a:t>31日，更便于经营企业操作。</a:t>
                      </a:r>
                      <a:endParaRPr lang="en-US" altLang="en-US" sz="1600" b="1">
                        <a:solidFill>
                          <a:srgbClr val="D84FA9"/>
                        </a:solidFill>
                        <a:latin typeface="微软雅黑" panose="020B0503020204020204" pitchFamily="34" charset="-122"/>
                        <a:ea typeface="微软雅黑" panose="020B0503020204020204" pitchFamily="34" charset="-122"/>
                        <a:cs typeface="微软雅黑" panose="020B0503020204020204" pitchFamily="34" charset="-122"/>
                      </a:endParaRPr>
                    </a:p>
                  </a:txBody>
                  <a:tcPr marL="44450" marR="44450" marT="0" marB="0" vert="horz" anchor="t" anchorCtr="0"/>
                </a:tc>
              </a:tr>
              <a:tr h="2487930">
                <a:tc>
                  <a:txBody>
                    <a:bodyPr/>
                    <a:p>
                      <a:pPr indent="0">
                        <a:buNone/>
                      </a:pPr>
                      <a:r>
                        <a:rPr lang="en-US" sz="1600" b="0">
                          <a:latin typeface="微软雅黑" panose="020B0503020204020204" pitchFamily="34" charset="-122"/>
                          <a:ea typeface="微软雅黑" panose="020B0503020204020204" pitchFamily="34" charset="-122"/>
                          <a:cs typeface="微软雅黑" panose="020B0503020204020204" pitchFamily="34" charset="-122"/>
                        </a:rPr>
                        <a:t>第四十二条</a:t>
                      </a:r>
                      <a:r>
                        <a:rPr lang="en-US" sz="1600" b="0">
                          <a:latin typeface="微软雅黑" panose="020B0503020204020204" pitchFamily="34" charset="-122"/>
                          <a:ea typeface="微软雅黑" panose="020B0503020204020204" pitchFamily="34" charset="-122"/>
                          <a:cs typeface="微软雅黑" panose="020B0503020204020204" pitchFamily="34" charset="-122"/>
                        </a:rPr>
                        <a:t> 医疗器械经营企业不得经营未经注册或者备案、无合格证明文件以及过期、失效、淘汰的医疗器械。</a:t>
                      </a:r>
                      <a:endParaRPr lang="en-US" altLang="en-US" sz="1600" b="0">
                        <a:latin typeface="微软雅黑" panose="020B0503020204020204" pitchFamily="34" charset="-122"/>
                        <a:ea typeface="微软雅黑" panose="020B0503020204020204" pitchFamily="34" charset="-122"/>
                        <a:cs typeface="微软雅黑" panose="020B0503020204020204" pitchFamily="34" charset="-122"/>
                      </a:endParaRPr>
                    </a:p>
                  </a:txBody>
                  <a:tcPr marL="44450" marR="44450" marT="0" marB="0" vert="horz" anchor="t" anchorCtr="0"/>
                </a:tc>
                <a:tc>
                  <a:txBody>
                    <a:bodyPr/>
                    <a:p>
                      <a:pPr indent="0">
                        <a:buNone/>
                      </a:pPr>
                      <a:r>
                        <a:rPr lang="en-US" sz="1600" b="0">
                          <a:latin typeface="微软雅黑" panose="020B0503020204020204" pitchFamily="34" charset="-122"/>
                          <a:ea typeface="微软雅黑" panose="020B0503020204020204" pitchFamily="34" charset="-122"/>
                          <a:cs typeface="微软雅黑" panose="020B0503020204020204" pitchFamily="34" charset="-122"/>
                        </a:rPr>
                        <a:t>第四十五条　从事医疗器械经营活动的，不得经营未依法注册或者备案，无合格证明文件以及过期、失效、淘汰的医疗器械。</a:t>
                      </a:r>
                      <a:r>
                        <a:rPr lang="en-US" sz="1600" b="0">
                          <a:latin typeface="微软雅黑" panose="020B0503020204020204" pitchFamily="34" charset="-122"/>
                          <a:ea typeface="微软雅黑" panose="020B0503020204020204" pitchFamily="34" charset="-122"/>
                          <a:cs typeface="微软雅黑" panose="020B0503020204020204" pitchFamily="34" charset="-122"/>
                        </a:rPr>
                        <a:t> 　　</a:t>
                      </a:r>
                      <a:r>
                        <a:rPr lang="en-US" sz="1600" b="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禁止进口、销售过期、失效、淘汰等已使用过的医疗器械。</a:t>
                      </a:r>
                      <a:endParaRPr lang="en-US" altLang="en-US" sz="1600" b="0">
                        <a:latin typeface="微软雅黑" panose="020B0503020204020204" pitchFamily="34" charset="-122"/>
                        <a:ea typeface="微软雅黑" panose="020B0503020204020204" pitchFamily="34" charset="-122"/>
                        <a:cs typeface="微软雅黑" panose="020B0503020204020204" pitchFamily="34" charset="-122"/>
                      </a:endParaRPr>
                    </a:p>
                  </a:txBody>
                  <a:tcPr marL="44450" marR="44450" marT="0" marB="0" vert="horz" anchor="t" anchorCtr="0"/>
                </a:tc>
                <a:tc>
                  <a:txBody>
                    <a:bodyPr/>
                    <a:p>
                      <a:pPr indent="0">
                        <a:buNone/>
                      </a:pPr>
                      <a:r>
                        <a:rPr lang="en-US" sz="1600" b="1">
                          <a:solidFill>
                            <a:srgbClr val="D84FA9"/>
                          </a:solidFill>
                          <a:latin typeface="微软雅黑" panose="020B0503020204020204" pitchFamily="34" charset="-122"/>
                          <a:ea typeface="微软雅黑" panose="020B0503020204020204" pitchFamily="34" charset="-122"/>
                          <a:cs typeface="宋体" panose="02010600030101010101" pitchFamily="2" charset="-122"/>
                        </a:rPr>
                        <a:t>明确禁止进口、销售过期、失效、淘汰等已使用过的医疗器械。</a:t>
                      </a:r>
                      <a:endParaRPr lang="en-US" altLang="en-US" sz="1600" b="1">
                        <a:solidFill>
                          <a:srgbClr val="D84FA9"/>
                        </a:solidFill>
                        <a:latin typeface="微软雅黑" panose="020B0503020204020204" pitchFamily="34" charset="-122"/>
                        <a:ea typeface="微软雅黑" panose="020B0503020204020204" pitchFamily="34" charset="-122"/>
                        <a:cs typeface="宋体" panose="02010600030101010101" pitchFamily="2" charset="-122"/>
                      </a:endParaRPr>
                    </a:p>
                  </a:txBody>
                  <a:tcPr marL="44450" marR="44450" marT="0" marB="0" vert="horz" anchor="t" anchorCtr="0"/>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584960" y="1343025"/>
            <a:ext cx="9729470" cy="4965065"/>
          </a:xfrm>
          <a:prstGeom prst="rect">
            <a:avLst/>
          </a:prstGeom>
          <a:noFill/>
        </p:spPr>
        <p:txBody>
          <a:bodyPr wrap="square" rtlCol="0" anchor="t">
            <a:spAutoFit/>
          </a:bodyPr>
          <a:p>
            <a:pPr>
              <a:lnSpc>
                <a:spcPct val="160000"/>
              </a:lnSpc>
            </a:pPr>
            <a:r>
              <a:rPr lang="zh-CN" altLang="en-US"/>
              <a:t>1. 《医疗器械监督管理条例》（国务院令第 739 号），2021年6月1日起施行</a:t>
            </a:r>
            <a:endParaRPr lang="zh-CN" altLang="en-US"/>
          </a:p>
          <a:p>
            <a:pPr>
              <a:lnSpc>
                <a:spcPct val="160000"/>
              </a:lnSpc>
            </a:pPr>
            <a:r>
              <a:rPr lang="en-US" altLang="zh-CN"/>
              <a:t>2.</a:t>
            </a:r>
            <a:r>
              <a:rPr lang="zh-CN" altLang="en-US"/>
              <a:t>《</a:t>
            </a:r>
            <a:r>
              <a:rPr lang="en-US" altLang="zh-CN"/>
              <a:t>医疗器械经营监督管理办法</a:t>
            </a:r>
            <a:r>
              <a:rPr lang="zh-CN" altLang="en-US"/>
              <a:t>》</a:t>
            </a:r>
            <a:r>
              <a:rPr lang="en-US" altLang="zh-CN"/>
              <a:t>（国家市场监督管理总局令第54号）</a:t>
            </a:r>
            <a:r>
              <a:rPr lang="zh-CN" altLang="en-US"/>
              <a:t>，</a:t>
            </a:r>
            <a:r>
              <a:rPr lang="en-US" altLang="zh-CN"/>
              <a:t>2022年5月1日起施行</a:t>
            </a:r>
            <a:endParaRPr lang="en-US" altLang="zh-CN"/>
          </a:p>
          <a:p>
            <a:pPr>
              <a:lnSpc>
                <a:spcPct val="160000"/>
              </a:lnSpc>
            </a:pPr>
            <a:r>
              <a:rPr lang="en-US" altLang="zh-CN"/>
              <a:t>3. </a:t>
            </a:r>
            <a:r>
              <a:rPr lang="zh-CN" altLang="en-US"/>
              <a:t>《</a:t>
            </a:r>
            <a:r>
              <a:rPr lang="en-US" altLang="zh-CN"/>
              <a:t>医疗器械不良事件监测和再评价管理办法</a:t>
            </a:r>
            <a:r>
              <a:rPr lang="zh-CN" altLang="en-US"/>
              <a:t>》</a:t>
            </a:r>
            <a:r>
              <a:rPr lang="en-US" altLang="zh-CN"/>
              <a:t>（国家市场监督管理总局令第1号）</a:t>
            </a:r>
            <a:r>
              <a:rPr lang="zh-CN" altLang="en-US"/>
              <a:t>，</a:t>
            </a:r>
            <a:r>
              <a:rPr lang="en-US" altLang="zh-CN"/>
              <a:t> 自2019年1月1日起施行</a:t>
            </a:r>
            <a:r>
              <a:rPr lang="zh-CN" altLang="en-US"/>
              <a:t>。</a:t>
            </a:r>
            <a:endParaRPr lang="zh-CN" altLang="en-US"/>
          </a:p>
          <a:p>
            <a:pPr>
              <a:lnSpc>
                <a:spcPct val="160000"/>
              </a:lnSpc>
            </a:pPr>
            <a:r>
              <a:rPr lang="en-US" altLang="zh-CN"/>
              <a:t>4.</a:t>
            </a:r>
            <a:r>
              <a:rPr lang="zh-CN" altLang="en-US"/>
              <a:t>《</a:t>
            </a:r>
            <a:r>
              <a:rPr lang="en-US" altLang="zh-CN"/>
              <a:t>医疗器械召回管理办法</a:t>
            </a:r>
            <a:r>
              <a:rPr lang="zh-CN" altLang="en-US"/>
              <a:t>》</a:t>
            </a:r>
            <a:r>
              <a:rPr lang="en-US" altLang="zh-CN"/>
              <a:t>（CFDA局令第29号）2017年5月1日起施行</a:t>
            </a:r>
            <a:r>
              <a:rPr lang="zh-CN" altLang="en-US"/>
              <a:t>。</a:t>
            </a:r>
            <a:endParaRPr lang="zh-CN" altLang="en-US"/>
          </a:p>
          <a:p>
            <a:pPr>
              <a:lnSpc>
                <a:spcPct val="160000"/>
              </a:lnSpc>
            </a:pPr>
            <a:r>
              <a:rPr lang="en-US" altLang="zh-CN"/>
              <a:t>5.</a:t>
            </a:r>
            <a:r>
              <a:rPr lang="zh-CN" altLang="en-US"/>
              <a:t>《关于医疗器械经营企业跨行政区域设置库房办理事项的通告》（2018年第108号），2019年1月1日起施行</a:t>
            </a:r>
            <a:endParaRPr lang="zh-CN" altLang="en-US"/>
          </a:p>
          <a:p>
            <a:pPr>
              <a:lnSpc>
                <a:spcPct val="160000"/>
              </a:lnSpc>
            </a:pPr>
            <a:r>
              <a:rPr lang="en-US" altLang="zh-CN"/>
              <a:t>6.</a:t>
            </a:r>
            <a:r>
              <a:rPr lang="zh-CN" altLang="en-US"/>
              <a:t>关于发布《医疗器械经营质量管理规范附录：专门提供医疗器械运输贮存服务的企业质量管理》的公告（2022年第94号）</a:t>
            </a:r>
            <a:endParaRPr lang="zh-CN" altLang="en-US"/>
          </a:p>
          <a:p>
            <a:pPr>
              <a:lnSpc>
                <a:spcPct val="160000"/>
              </a:lnSpc>
            </a:pPr>
            <a:r>
              <a:rPr lang="en-US" altLang="zh-CN"/>
              <a:t>7.国家药监局关于全面实施医疗器械电子注册证的公告（2022年第91号）</a:t>
            </a:r>
            <a:endParaRPr lang="en-US" altLang="zh-CN"/>
          </a:p>
          <a:p>
            <a:pPr>
              <a:lnSpc>
                <a:spcPct val="160000"/>
              </a:lnSpc>
            </a:pPr>
            <a:r>
              <a:rPr lang="en-US" altLang="zh-CN"/>
              <a:t> </a:t>
            </a:r>
            <a:endParaRPr lang="en-US" altLang="zh-CN"/>
          </a:p>
        </p:txBody>
      </p:sp>
      <p:sp>
        <p:nvSpPr>
          <p:cNvPr id="3" name="文本框 2"/>
          <p:cNvSpPr txBox="1"/>
          <p:nvPr/>
        </p:nvSpPr>
        <p:spPr>
          <a:xfrm>
            <a:off x="672465" y="650875"/>
            <a:ext cx="6355715" cy="521970"/>
          </a:xfrm>
          <a:prstGeom prst="rect">
            <a:avLst/>
          </a:prstGeom>
          <a:noFill/>
        </p:spPr>
        <p:txBody>
          <a:bodyPr wrap="square" rtlCol="0">
            <a:spAutoFit/>
          </a:bodyPr>
          <a:p>
            <a:r>
              <a:rPr lang="en-US" altLang="zh-CN" sz="2800" b="1">
                <a:solidFill>
                  <a:srgbClr val="0070C0"/>
                </a:solidFill>
              </a:rPr>
              <a:t>GSP</a:t>
            </a:r>
            <a:r>
              <a:rPr lang="zh-CN" altLang="en-US" sz="2800" b="1">
                <a:solidFill>
                  <a:srgbClr val="0070C0"/>
                </a:solidFill>
              </a:rPr>
              <a:t>实施后出台的相关法规文件</a:t>
            </a:r>
            <a:endParaRPr lang="zh-CN" altLang="en-US" sz="2800" b="1">
              <a:solidFill>
                <a:srgbClr val="0070C0"/>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584960" y="1172845"/>
            <a:ext cx="9729470" cy="4797425"/>
          </a:xfrm>
          <a:prstGeom prst="rect">
            <a:avLst/>
          </a:prstGeom>
          <a:noFill/>
        </p:spPr>
        <p:txBody>
          <a:bodyPr wrap="square" rtlCol="0" anchor="t">
            <a:spAutoFit/>
          </a:bodyPr>
          <a:p>
            <a:pPr>
              <a:lnSpc>
                <a:spcPct val="170000"/>
              </a:lnSpc>
            </a:pPr>
            <a:r>
              <a:rPr lang="en-US" altLang="zh-CN"/>
              <a:t>8. 国家药监局关于第一类医疗器械备案有关事项的公告(2022年第62号)</a:t>
            </a:r>
            <a:endParaRPr lang="en-US" altLang="zh-CN"/>
          </a:p>
          <a:p>
            <a:pPr>
              <a:lnSpc>
                <a:spcPct val="170000"/>
              </a:lnSpc>
            </a:pPr>
            <a:r>
              <a:rPr lang="en-US" altLang="zh-CN"/>
              <a:t>9.《企业落实医疗器械质量安全主体责任监督管理规定》的公告（2022年第124号）</a:t>
            </a:r>
            <a:endParaRPr lang="en-US" altLang="zh-CN"/>
          </a:p>
          <a:p>
            <a:pPr>
              <a:lnSpc>
                <a:spcPct val="170000"/>
              </a:lnSpc>
            </a:pPr>
            <a:r>
              <a:rPr lang="en-US" altLang="zh-CN"/>
              <a:t>10.《免于经营备案的第二类医疗器械产品目录》的公告（NMPA公告2021年第86号）</a:t>
            </a:r>
            <a:endParaRPr lang="en-US" altLang="zh-CN"/>
          </a:p>
          <a:p>
            <a:pPr>
              <a:lnSpc>
                <a:spcPct val="170000"/>
              </a:lnSpc>
            </a:pPr>
            <a:r>
              <a:rPr lang="en-US" altLang="zh-CN"/>
              <a:t>11.关于医疗器械经营备案有关事宜的公告（CFDA公告2017年第129号）</a:t>
            </a:r>
            <a:endParaRPr lang="en-US" altLang="zh-CN"/>
          </a:p>
          <a:p>
            <a:pPr>
              <a:lnSpc>
                <a:spcPct val="170000"/>
              </a:lnSpc>
            </a:pPr>
            <a:r>
              <a:rPr lang="en-US" altLang="zh-CN"/>
              <a:t>12. 关于发布定制式医疗器械监督管理规定（试行）的公告（NMPA公告2019年第53号）</a:t>
            </a:r>
            <a:endParaRPr lang="en-US" altLang="zh-CN"/>
          </a:p>
          <a:p>
            <a:pPr>
              <a:lnSpc>
                <a:spcPct val="170000"/>
              </a:lnSpc>
            </a:pPr>
            <a:r>
              <a:rPr lang="en-US" altLang="zh-CN"/>
              <a:t>13.关于发布医疗器械冷链（运输、贮存）管理指南的公告（CFDA公告2016年第154号）</a:t>
            </a:r>
            <a:endParaRPr lang="en-US" altLang="zh-CN"/>
          </a:p>
          <a:p>
            <a:pPr>
              <a:lnSpc>
                <a:spcPct val="170000"/>
              </a:lnSpc>
            </a:pPr>
            <a:r>
              <a:rPr lang="en-US" altLang="zh-CN"/>
              <a:t>14. 国家药监局综合司关于加强医疗器械生产经营分级监管工作的指导意见（药监综械管〔2022〕78号）</a:t>
            </a:r>
            <a:endParaRPr lang="en-US" altLang="zh-CN"/>
          </a:p>
          <a:p>
            <a:pPr>
              <a:lnSpc>
                <a:spcPct val="170000"/>
              </a:lnSpc>
            </a:pPr>
            <a:r>
              <a:rPr lang="en-US" altLang="zh-CN"/>
              <a:t>15. 国家药监局综合司关于全面加强医疗器械质量安全风险会商工作的通知（药监综械管〔2022〕57号）</a:t>
            </a:r>
            <a:endParaRPr lang="en-US" altLang="zh-CN"/>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30000"/>
            <a:lum/>
          </a:blip>
          <a:srcRect/>
          <a:stretch>
            <a:fillRect t="-9000" b="-9000"/>
          </a:stretch>
        </a:blipFill>
        <a:effectLst/>
      </p:bgPr>
    </p:bg>
    <p:spTree>
      <p:nvGrpSpPr>
        <p:cNvPr id="1" name=""/>
        <p:cNvGrpSpPr/>
        <p:nvPr/>
      </p:nvGrpSpPr>
      <p:grpSpPr>
        <a:xfrm>
          <a:off x="0" y="0"/>
          <a:ext cx="0" cy="0"/>
          <a:chOff x="0" y="0"/>
          <a:chExt cx="0" cy="0"/>
        </a:xfrm>
      </p:grpSpPr>
      <p:pic>
        <p:nvPicPr>
          <p:cNvPr id="6" name="图片 5" descr="德荣医疗品牌VI-应用-27"/>
          <p:cNvPicPr>
            <a:picLocks noChangeAspect="1"/>
          </p:cNvPicPr>
          <p:nvPr/>
        </p:nvPicPr>
        <p:blipFill>
          <a:blip r:embed="rId2"/>
          <a:stretch>
            <a:fillRect/>
          </a:stretch>
        </p:blipFill>
        <p:spPr>
          <a:xfrm>
            <a:off x="4876428" y="672683"/>
            <a:ext cx="2439143" cy="460181"/>
          </a:xfrm>
          <a:prstGeom prst="rect">
            <a:avLst/>
          </a:prstGeom>
        </p:spPr>
      </p:pic>
      <p:pic>
        <p:nvPicPr>
          <p:cNvPr id="7" name="图片 6" descr="德荣医疗品牌VI-应用（部分）2-06"/>
          <p:cNvPicPr>
            <a:picLocks noChangeAspect="1"/>
          </p:cNvPicPr>
          <p:nvPr/>
        </p:nvPicPr>
        <p:blipFill>
          <a:blip r:embed="rId3"/>
          <a:stretch>
            <a:fillRect/>
          </a:stretch>
        </p:blipFill>
        <p:spPr>
          <a:xfrm>
            <a:off x="8547341" y="3053593"/>
            <a:ext cx="4425405" cy="4425405"/>
          </a:xfrm>
          <a:prstGeom prst="rect">
            <a:avLst/>
          </a:prstGeom>
        </p:spPr>
      </p:pic>
      <p:sp>
        <p:nvSpPr>
          <p:cNvPr id="9" name="文本框 8"/>
          <p:cNvSpPr txBox="1">
            <a:spLocks noChangeArrowheads="1"/>
          </p:cNvSpPr>
          <p:nvPr/>
        </p:nvSpPr>
        <p:spPr bwMode="auto">
          <a:xfrm>
            <a:off x="4197359" y="2589994"/>
            <a:ext cx="3990295" cy="1021055"/>
          </a:xfrm>
          <a:prstGeom prst="rect">
            <a:avLst/>
          </a:prstGeom>
          <a:noFill/>
          <a:ln>
            <a:noFill/>
          </a:ln>
        </p:spPr>
        <p:txBody>
          <a:bodyPr wrap="square" lIns="96780" tIns="48390" rIns="96780" bIns="48390">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en-US" altLang="zh-CN" sz="6000" b="1" spc="600" dirty="0">
                <a:solidFill>
                  <a:srgbClr val="1F2A4F"/>
                </a:solidFill>
                <a:latin typeface="微软雅黑" panose="020B0503020204020204" pitchFamily="34" charset="-122"/>
              </a:rPr>
              <a:t>THANKS</a:t>
            </a:r>
            <a:endParaRPr lang="en-US" altLang="zh-CN" sz="6000" b="1" spc="600" dirty="0">
              <a:solidFill>
                <a:srgbClr val="1F2A4F"/>
              </a:solidFill>
              <a:latin typeface="微软雅黑" panose="020B0503020204020204" pitchFamily="34" charset="-122"/>
            </a:endParaRPr>
          </a:p>
        </p:txBody>
      </p:sp>
      <p:sp>
        <p:nvSpPr>
          <p:cNvPr id="10" name="矩形 9"/>
          <p:cNvSpPr>
            <a:spLocks noChangeArrowheads="1"/>
          </p:cNvSpPr>
          <p:nvPr/>
        </p:nvSpPr>
        <p:spPr bwMode="auto">
          <a:xfrm>
            <a:off x="3760262" y="3561050"/>
            <a:ext cx="4836741" cy="467057"/>
          </a:xfrm>
          <a:prstGeom prst="rect">
            <a:avLst/>
          </a:prstGeom>
          <a:noFill/>
          <a:ln>
            <a:noFill/>
          </a:ln>
        </p:spPr>
        <p:txBody>
          <a:bodyPr wrap="square" lIns="96780" tIns="48390" rIns="96780" bIns="48390">
            <a:spAutoFit/>
          </a:bodyPr>
          <a:lstStyle/>
          <a:p>
            <a:pPr algn="ctr"/>
            <a:r>
              <a:rPr lang="zh-CN" altLang="en-US" sz="2400" dirty="0">
                <a:solidFill>
                  <a:srgbClr val="1F2A4F"/>
                </a:solidFill>
                <a:latin typeface="微软雅黑" panose="020B0503020204020204" pitchFamily="34" charset="-122"/>
                <a:ea typeface="微软雅黑" panose="020B0503020204020204" pitchFamily="34" charset="-122"/>
              </a:rPr>
              <a:t>谢谢观看</a:t>
            </a:r>
            <a:endParaRPr lang="zh-CN" altLang="en-US" sz="2400" dirty="0">
              <a:solidFill>
                <a:srgbClr val="1F2A4F"/>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4"/>
          <a:stretch>
            <a:fillRect/>
          </a:stretch>
        </p:blipFill>
        <p:spPr>
          <a:xfrm>
            <a:off x="5759795" y="5419288"/>
            <a:ext cx="1037901" cy="1039594"/>
          </a:xfrm>
          <a:prstGeom prst="rect">
            <a:avLst/>
          </a:prstGeom>
        </p:spPr>
      </p:pic>
      <p:sp>
        <p:nvSpPr>
          <p:cNvPr id="14" name="矩形 13"/>
          <p:cNvSpPr>
            <a:spLocks noChangeArrowheads="1"/>
          </p:cNvSpPr>
          <p:nvPr/>
        </p:nvSpPr>
        <p:spPr bwMode="auto">
          <a:xfrm>
            <a:off x="560474" y="6201669"/>
            <a:ext cx="4836741" cy="343946"/>
          </a:xfrm>
          <a:prstGeom prst="rect">
            <a:avLst/>
          </a:prstGeom>
          <a:noFill/>
          <a:ln>
            <a:noFill/>
          </a:ln>
        </p:spPr>
        <p:txBody>
          <a:bodyPr wrap="square" lIns="96780" tIns="48390" rIns="96780" bIns="48390">
            <a:spAutoFit/>
          </a:bodyPr>
          <a:lstStyle/>
          <a:p>
            <a:r>
              <a:rPr lang="en-US" altLang="zh-CN" sz="1600" dirty="0">
                <a:solidFill>
                  <a:srgbClr val="1F2A4F"/>
                </a:solidFill>
                <a:latin typeface="微软雅黑" panose="020B0503020204020204" pitchFamily="34" charset="-122"/>
                <a:ea typeface="微软雅黑" panose="020B0503020204020204" pitchFamily="34" charset="-122"/>
              </a:rPr>
              <a:t>0731-84516768 84516608    www.derom.com</a:t>
            </a:r>
            <a:endParaRPr lang="zh-CN" altLang="en-US" sz="1600" dirty="0">
              <a:solidFill>
                <a:srgbClr val="1F2A4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tags/tag1.xml><?xml version="1.0" encoding="utf-8"?>
<p:tagLst xmlns:p="http://schemas.openxmlformats.org/presentationml/2006/main">
  <p:tag name="MH" val="20170116234333"/>
  <p:tag name="MH_LIBRARY" val="CONTENTS"/>
  <p:tag name="MH_TYPE" val="NUMBER"/>
  <p:tag name="ID" val="547142"/>
  <p:tag name="MH_ORDER" val="1"/>
</p:tagLst>
</file>

<file path=ppt/tags/tag2.xml><?xml version="1.0" encoding="utf-8"?>
<p:tagLst xmlns:p="http://schemas.openxmlformats.org/presentationml/2006/main">
  <p:tag name="MH" val="20170116234333"/>
  <p:tag name="MH_LIBRARY" val="CONTENTS"/>
  <p:tag name="MH_TYPE" val="ENTRY"/>
  <p:tag name="ID" val="547142"/>
  <p:tag name="MH_ORDER" val="1"/>
</p:tagLst>
</file>

<file path=ppt/tags/tag3.xml><?xml version="1.0" encoding="utf-8"?>
<p:tagLst xmlns:p="http://schemas.openxmlformats.org/presentationml/2006/main">
  <p:tag name="MH" val="20170116234333"/>
  <p:tag name="MH_LIBRARY" val="CONTENTS"/>
  <p:tag name="MH_TYPE" val="NUMBER"/>
  <p:tag name="ID" val="547142"/>
  <p:tag name="MH_ORDER" val="1"/>
</p:tagLst>
</file>

<file path=ppt/tags/tag4.xml><?xml version="1.0" encoding="utf-8"?>
<p:tagLst xmlns:p="http://schemas.openxmlformats.org/presentationml/2006/main">
  <p:tag name="MH" val="20170116234333"/>
  <p:tag name="MH_LIBRARY" val="CONTENTS"/>
  <p:tag name="MH_TYPE" val="ENTRY"/>
  <p:tag name="ID" val="547142"/>
  <p:tag name="MH_ORDER"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05587_5*l_h_i*1_1_1"/>
  <p:tag name="KSO_WM_TEMPLATE_CATEGORY" val="diagram"/>
  <p:tag name="KSO_WM_TEMPLATE_INDEX" val="20205587"/>
  <p:tag name="KSO_WM_UNIT_LAYERLEVEL" val="1_1_1"/>
  <p:tag name="KSO_WM_TAG_VERSION" val="1.0"/>
  <p:tag name="KSO_WM_BEAUTIFY_FLAG" val="#wm#"/>
  <p:tag name="KSO_WM_UNIT_LINE_FORE_SCHEMECOLOR_INDEX" val="5"/>
  <p:tag name="KSO_WM_UNIT_LINE_FILL_TYPE" val="2"/>
  <p:tag name="KSO_WM_UNIT_TEXT_FILL_FORE_SCHEMECOLOR_INDEX" val="2"/>
  <p:tag name="KSO_WM_UNIT_TEXT_FILL_TYPE" val="1"/>
  <p:tag name="KSO_WM_UNIT_USESOURCEFORMAT_APPLY" val="0"/>
</p:tagLst>
</file>

<file path=ppt/tags/tag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05587_5*l_h_f*1_1_1"/>
  <p:tag name="KSO_WM_TEMPLATE_CATEGORY" val="diagram"/>
  <p:tag name="KSO_WM_TEMPLATE_INDEX" val="20205587"/>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 name="KSO_WM_UNIT_TEXT_FILL_FORE_SCHEMECOLOR_INDEX" val="13"/>
  <p:tag name="KSO_WM_UNIT_TEXT_FILL_TYPE" val="1"/>
  <p:tag name="KSO_WM_UNIT_USESOURCEFORMAT_APPLY" val="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05587_5*l_h_i*1_1_2"/>
  <p:tag name="KSO_WM_TEMPLATE_CATEGORY" val="diagram"/>
  <p:tag name="KSO_WM_TEMPLATE_INDEX" val="20205587"/>
  <p:tag name="KSO_WM_UNIT_LAYERLEVEL" val="1_1_1"/>
  <p:tag name="KSO_WM_TAG_VERSION" val="1.0"/>
  <p:tag name="KSO_WM_BEAUTIFY_FLAG" val="#wm#"/>
  <p:tag name="KSO_WM_UNIT_TEXT_FILL_FORE_SCHEMECOLOR_INDEX" val="5"/>
  <p:tag name="KSO_WM_UNIT_TEXT_FILL_TYPE" val="1"/>
  <p:tag name="KSO_WM_UNIT_USESOURCEFORMAT_APPLY" val="0"/>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05587_5*l_h_i*1_2_1"/>
  <p:tag name="KSO_WM_TEMPLATE_CATEGORY" val="diagram"/>
  <p:tag name="KSO_WM_TEMPLATE_INDEX" val="20205587"/>
  <p:tag name="KSO_WM_UNIT_LAYERLEVEL" val="1_1_1"/>
  <p:tag name="KSO_WM_TAG_VERSION" val="1.0"/>
  <p:tag name="KSO_WM_BEAUTIFY_FLAG" val="#wm#"/>
  <p:tag name="KSO_WM_UNIT_LINE_FORE_SCHEMECOLOR_INDEX" val="6"/>
  <p:tag name="KSO_WM_UNIT_LINE_FILL_TYPE" val="2"/>
  <p:tag name="KSO_WM_UNIT_TEXT_FILL_FORE_SCHEMECOLOR_INDEX" val="2"/>
  <p:tag name="KSO_WM_UNIT_TEXT_FILL_TYPE" val="1"/>
  <p:tag name="KSO_WM_UNIT_USESOURCEFORMAT_APPLY" val="0"/>
</p:tagLst>
</file>

<file path=ppt/tags/tag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05587_5*l_h_f*1_2_1"/>
  <p:tag name="KSO_WM_TEMPLATE_CATEGORY" val="diagram"/>
  <p:tag name="KSO_WM_TEMPLATE_INDEX" val="20205587"/>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 name="KSO_WM_UNIT_TEXT_FILL_FORE_SCHEMECOLOR_INDEX" val="13"/>
  <p:tag name="KSO_WM_UNIT_TEXT_FILL_TYPE" val="1"/>
  <p:tag name="KSO_WM_UNIT_USESOURCEFORMAT_APPLY" val="0"/>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05587_5*l_h_i*1_2_2"/>
  <p:tag name="KSO_WM_TEMPLATE_CATEGORY" val="diagram"/>
  <p:tag name="KSO_WM_TEMPLATE_INDEX" val="20205587"/>
  <p:tag name="KSO_WM_UNIT_LAYERLEVEL" val="1_1_1"/>
  <p:tag name="KSO_WM_TAG_VERSION" val="1.0"/>
  <p:tag name="KSO_WM_BEAUTIFY_FLAG" val="#wm#"/>
  <p:tag name="KSO_WM_UNIT_TEXT_FILL_FORE_SCHEMECOLOR_INDEX" val="6"/>
  <p:tag name="KSO_WM_UNIT_TEXT_FILL_TYPE" val="1"/>
  <p:tag name="KSO_WM_UNIT_USESOURCEFORMAT_APPLY" val="0"/>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05587_5*l_h_i*1_3_1"/>
  <p:tag name="KSO_WM_TEMPLATE_CATEGORY" val="diagram"/>
  <p:tag name="KSO_WM_TEMPLATE_INDEX" val="20205587"/>
  <p:tag name="KSO_WM_UNIT_LAYERLEVEL" val="1_1_1"/>
  <p:tag name="KSO_WM_TAG_VERSION" val="1.0"/>
  <p:tag name="KSO_WM_BEAUTIFY_FLAG" val="#wm#"/>
  <p:tag name="KSO_WM_UNIT_LINE_FORE_SCHEMECOLOR_INDEX" val="7"/>
  <p:tag name="KSO_WM_UNIT_LINE_FILL_TYPE" val="2"/>
  <p:tag name="KSO_WM_UNIT_TEXT_FILL_FORE_SCHEMECOLOR_INDEX" val="2"/>
  <p:tag name="KSO_WM_UNIT_TEXT_FILL_TYPE" val="1"/>
  <p:tag name="KSO_WM_UNIT_USESOURCEFORMAT_APPLY" val="0"/>
</p:tagLst>
</file>

<file path=ppt/tags/tag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05587_5*l_h_f*1_3_1"/>
  <p:tag name="KSO_WM_TEMPLATE_CATEGORY" val="diagram"/>
  <p:tag name="KSO_WM_TEMPLATE_INDEX" val="20205587"/>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 name="KSO_WM_UNIT_TEXT_FILL_FORE_SCHEMECOLOR_INDEX" val="13"/>
  <p:tag name="KSO_WM_UNIT_TEXT_FILL_TYPE" val="1"/>
  <p:tag name="KSO_WM_UNIT_USESOURCEFORMAT_APPLY" val="0"/>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05587_5*l_h_i*1_3_4"/>
  <p:tag name="KSO_WM_TEMPLATE_CATEGORY" val="diagram"/>
  <p:tag name="KSO_WM_TEMPLATE_INDEX" val="20205587"/>
  <p:tag name="KSO_WM_UNIT_LAYERLEVEL" val="1_1_1"/>
  <p:tag name="KSO_WM_TAG_VERSION" val="1.0"/>
  <p:tag name="KSO_WM_BEAUTIFY_FLAG" val="#wm#"/>
  <p:tag name="KSO_WM_UNIT_TEXT_FILL_FORE_SCHEMECOLOR_INDEX" val="7"/>
  <p:tag name="KSO_WM_UNIT_TEXT_FILL_TYPE" val="1"/>
  <p:tag name="KSO_WM_UNIT_USESOURCEFORMAT_APPLY" val="0"/>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05587_5*l_h_i*1_4_1"/>
  <p:tag name="KSO_WM_TEMPLATE_CATEGORY" val="diagram"/>
  <p:tag name="KSO_WM_TEMPLATE_INDEX" val="20205587"/>
  <p:tag name="KSO_WM_UNIT_LAYERLEVEL" val="1_1_1"/>
  <p:tag name="KSO_WM_TAG_VERSION" val="1.0"/>
  <p:tag name="KSO_WM_BEAUTIFY_FLAG" val="#wm#"/>
  <p:tag name="KSO_WM_UNIT_LINE_FORE_SCHEMECOLOR_INDEX" val="8"/>
  <p:tag name="KSO_WM_UNIT_LINE_FILL_TYPE" val="2"/>
  <p:tag name="KSO_WM_UNIT_TEXT_FILL_FORE_SCHEMECOLOR_INDEX" val="2"/>
  <p:tag name="KSO_WM_UNIT_TEXT_FILL_TYPE" val="1"/>
  <p:tag name="KSO_WM_UNIT_USESOURCEFORMAT_APPLY" val="0"/>
</p:tagLst>
</file>

<file path=ppt/tags/tag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05587_5*l_h_f*1_4_1"/>
  <p:tag name="KSO_WM_TEMPLATE_CATEGORY" val="diagram"/>
  <p:tag name="KSO_WM_TEMPLATE_INDEX" val="20205587"/>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 name="KSO_WM_UNIT_TEXT_FILL_FORE_SCHEMECOLOR_INDEX" val="13"/>
  <p:tag name="KSO_WM_UNIT_TEXT_FILL_TYPE" val="1"/>
  <p:tag name="KSO_WM_UNIT_USESOURCEFORMAT_APPLY" val="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05587_5*l_h_i*1_4_2"/>
  <p:tag name="KSO_WM_TEMPLATE_CATEGORY" val="diagram"/>
  <p:tag name="KSO_WM_TEMPLATE_INDEX" val="20205587"/>
  <p:tag name="KSO_WM_UNIT_LAYERLEVEL" val="1_1_1"/>
  <p:tag name="KSO_WM_TAG_VERSION" val="1.0"/>
  <p:tag name="KSO_WM_BEAUTIFY_FLAG" val="#wm#"/>
  <p:tag name="KSO_WM_UNIT_TEXT_FILL_FORE_SCHEMECOLOR_INDEX" val="8"/>
  <p:tag name="KSO_WM_UNIT_TEXT_FILL_TYPE" val="1"/>
  <p:tag name="KSO_WM_UNIT_USESOURCEFORMAT_APPLY" val="0"/>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05587_5*l_h_i*1_5_1"/>
  <p:tag name="KSO_WM_TEMPLATE_CATEGORY" val="diagram"/>
  <p:tag name="KSO_WM_TEMPLATE_INDEX" val="20205587"/>
  <p:tag name="KSO_WM_UNIT_LAYERLEVEL" val="1_1_1"/>
  <p:tag name="KSO_WM_TAG_VERSION" val="1.0"/>
  <p:tag name="KSO_WM_BEAUTIFY_FLAG" val="#wm#"/>
  <p:tag name="KSO_WM_UNIT_LINE_FORE_SCHEMECOLOR_INDEX" val="9"/>
  <p:tag name="KSO_WM_UNIT_LINE_FILL_TYPE" val="2"/>
  <p:tag name="KSO_WM_UNIT_TEXT_FILL_FORE_SCHEMECOLOR_INDEX" val="2"/>
  <p:tag name="KSO_WM_UNIT_TEXT_FILL_TYPE" val="1"/>
  <p:tag name="KSO_WM_UNIT_USESOURCEFORMAT_APPLY" val="0"/>
</p:tagLst>
</file>

<file path=ppt/tags/tag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05587_5*l_h_f*1_5_1"/>
  <p:tag name="KSO_WM_TEMPLATE_CATEGORY" val="diagram"/>
  <p:tag name="KSO_WM_TEMPLATE_INDEX" val="20205587"/>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 name="KSO_WM_UNIT_TEXT_FILL_FORE_SCHEMECOLOR_INDEX" val="13"/>
  <p:tag name="KSO_WM_UNIT_TEXT_FILL_TYPE" val="1"/>
  <p:tag name="KSO_WM_UNIT_USESOURCEFORMAT_APPLY" val="0"/>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05587_5*l_h_i*1_5_2"/>
  <p:tag name="KSO_WM_TEMPLATE_CATEGORY" val="diagram"/>
  <p:tag name="KSO_WM_TEMPLATE_INDEX" val="20205587"/>
  <p:tag name="KSO_WM_UNIT_LAYERLEVEL" val="1_1_1"/>
  <p:tag name="KSO_WM_TAG_VERSION" val="1.0"/>
  <p:tag name="KSO_WM_BEAUTIFY_FLAG" val="#wm#"/>
  <p:tag name="KSO_WM_UNIT_TEXT_FILL_FORE_SCHEMECOLOR_INDEX" val="9"/>
  <p:tag name="KSO_WM_UNIT_TEXT_FILL_TYPE" val="1"/>
  <p:tag name="KSO_WM_UNIT_USESOURCEFORMAT_APPLY" val="0"/>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05587_5*l_h_i*1_6_1"/>
  <p:tag name="KSO_WM_TEMPLATE_CATEGORY" val="diagram"/>
  <p:tag name="KSO_WM_TEMPLATE_INDEX" val="20205587"/>
  <p:tag name="KSO_WM_UNIT_LAYERLEVEL" val="1_1_1"/>
  <p:tag name="KSO_WM_TAG_VERSION" val="1.0"/>
  <p:tag name="KSO_WM_BEAUTIFY_FLAG" val="#wm#"/>
  <p:tag name="KSO_WM_UNIT_LINE_FORE_SCHEMECOLOR_INDEX" val="10"/>
  <p:tag name="KSO_WM_UNIT_LINE_FILL_TYPE" val="2"/>
  <p:tag name="KSO_WM_UNIT_TEXT_FILL_FORE_SCHEMECOLOR_INDEX" val="2"/>
  <p:tag name="KSO_WM_UNIT_TEXT_FILL_TYPE" val="1"/>
  <p:tag name="KSO_WM_UNIT_USESOURCEFORMAT_APPLY" val="0"/>
</p:tagLst>
</file>

<file path=ppt/tags/tag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05587_5*l_h_f*1_6_1"/>
  <p:tag name="KSO_WM_TEMPLATE_CATEGORY" val="diagram"/>
  <p:tag name="KSO_WM_TEMPLATE_INDEX" val="20205587"/>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 name="KSO_WM_UNIT_TEXT_FILL_FORE_SCHEMECOLOR_INDEX" val="13"/>
  <p:tag name="KSO_WM_UNIT_TEXT_FILL_TYPE" val="1"/>
  <p:tag name="KSO_WM_UNIT_USESOURCEFORMAT_APPLY" val="0"/>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05587_5*l_h_i*1_6_2"/>
  <p:tag name="KSO_WM_TEMPLATE_CATEGORY" val="diagram"/>
  <p:tag name="KSO_WM_TEMPLATE_INDEX" val="20205587"/>
  <p:tag name="KSO_WM_UNIT_LAYERLEVEL" val="1_1_1"/>
  <p:tag name="KSO_WM_TAG_VERSION" val="1.0"/>
  <p:tag name="KSO_WM_BEAUTIFY_FLAG" val="#wm#"/>
  <p:tag name="KSO_WM_UNIT_TEXT_FILL_FORE_SCHEMECOLOR_INDEX" val="10"/>
  <p:tag name="KSO_WM_UNIT_TEXT_FILL_TYPE" val="1"/>
  <p:tag name="KSO_WM_UNIT_USESOURCEFORMAT_APPLY" val="0"/>
</p:tagLst>
</file>

<file path=ppt/tags/tag23.xml><?xml version="1.0" encoding="utf-8"?>
<p:tagLst xmlns:p="http://schemas.openxmlformats.org/presentationml/2006/main">
  <p:tag name="PA" val="v5.2.7"/>
  <p:tag name="PAMAINTYPE" val="4"/>
  <p:tag name="PATYPE" val="159"/>
  <p:tag name="PASUBTYPE" val="162"/>
  <p:tag name="RESOURCELIBID_SHAPE" val="541663"/>
  <p:tag name="RESOURCELIB_SHAPETYPE" val="4"/>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diagram20205587_5*i*1"/>
  <p:tag name="KSO_WM_TEMPLATE_CATEGORY" val="diagram"/>
  <p:tag name="KSO_WM_TEMPLATE_INDEX" val="20205587"/>
  <p:tag name="KSO_WM_UNIT_LAYERLEVEL" val="1"/>
  <p:tag name="KSO_WM_TAG_VERSION" val="1.0"/>
  <p:tag name="KSO_WM_BEAUTIFY_FLAG" val="#wm#"/>
  <p:tag name="KSO_WM_UNIT_FILL_FORE_SCHEMECOLOR_INDEX" val="9"/>
  <p:tag name="KSO_WM_UNIT_FILL_TYPE" val="1"/>
</p:tagLst>
</file>

<file path=ppt/tags/tag24.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05587_5*l_h_i*1_5_3"/>
  <p:tag name="KSO_WM_TEMPLATE_CATEGORY" val="diagram"/>
  <p:tag name="KSO_WM_TEMPLATE_INDEX" val="20205587"/>
  <p:tag name="KSO_WM_UNIT_LAYERLEVEL" val="1_1_1"/>
  <p:tag name="KSO_WM_TAG_VERSION" val="1.0"/>
  <p:tag name="KSO_WM_BEAUTIFY_FLAG" val="#wm#"/>
  <p:tag name="KSO_WM_UNIT_FILL_FORE_SCHEMECOLOR_INDEX" val="9"/>
  <p:tag name="KSO_WM_UNIT_FILL_TYPE" val="1"/>
  <p:tag name="KSO_WM_UNIT_TEXT_FILL_FORE_SCHEMECOLOR_INDEX" val="13"/>
  <p:tag name="KSO_WM_UNIT_TEXT_FILL_TYPE" val="1"/>
  <p:tag name="KSO_WM_UNIT_USESOURCEFORMAT_APPLY" val="0"/>
</p:tagLst>
</file>

<file path=ppt/tags/tag25.xml><?xml version="1.0" encoding="utf-8"?>
<p:tagLst xmlns:p="http://schemas.openxmlformats.org/presentationml/2006/main">
  <p:tag name="PA" val="v5.2.7"/>
  <p:tag name="PAMAINTYPE" val="4"/>
  <p:tag name="PATYPE" val="163"/>
  <p:tag name="PASUBTYPE" val="164"/>
  <p:tag name="RESOURCELIBID_SHAPE" val="4196"/>
  <p:tag name="RESOURCELIB_SHAPETYPE" val="4"/>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05587_5*l_h_i*1_1_3"/>
  <p:tag name="KSO_WM_TEMPLATE_CATEGORY" val="diagram"/>
  <p:tag name="KSO_WM_TEMPLATE_INDEX" val="20205587"/>
  <p:tag name="KSO_WM_UNIT_LAYERLEVEL" val="1_1_1"/>
  <p:tag name="KSO_WM_TAG_VERSION" val="1.0"/>
  <p:tag name="KSO_WM_BEAUTIFY_FLAG" val="#wm#"/>
  <p:tag name="KSO_WM_UNIT_FILL_FORE_SCHEMECOLOR_INDEX" val="5"/>
  <p:tag name="KSO_WM_UNIT_FILL_TYPE" val="1"/>
  <p:tag name="KSO_WM_UNIT_USESOURCEFORMAT_APPLY" val="0"/>
</p:tagLst>
</file>

<file path=ppt/tags/tag26.xml><?xml version="1.0" encoding="utf-8"?>
<p:tagLst xmlns:p="http://schemas.openxmlformats.org/presentationml/2006/main">
  <p:tag name="PA" val="v5.2.7"/>
  <p:tag name="PAMAINTYPE" val="4"/>
  <p:tag name="PATYPE" val="159"/>
  <p:tag name="PASUBTYPE" val="162"/>
  <p:tag name="RESOURCELIBID_SHAPE" val="538557"/>
  <p:tag name="RESOURCELIB_SHAPETYPE" val="4"/>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diagram20205587_5*i*2"/>
  <p:tag name="KSO_WM_TEMPLATE_CATEGORY" val="diagram"/>
  <p:tag name="KSO_WM_TEMPLATE_INDEX" val="20205587"/>
  <p:tag name="KSO_WM_UNIT_LAYERLEVEL" val="1"/>
  <p:tag name="KSO_WM_TAG_VERSION" val="1.0"/>
  <p:tag name="KSO_WM_BEAUTIFY_FLAG" val="#wm#"/>
  <p:tag name="KSO_WM_UNIT_FILL_FORE_SCHEMECOLOR_INDEX" val="7"/>
  <p:tag name="KSO_WM_UNIT_FILL_TYPE" val="1"/>
</p:tagLst>
</file>

<file path=ppt/tags/tag27.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5"/>
  <p:tag name="KSO_WM_UNIT_ID" val="diagram20205587_5*l_h_i*1_3_5"/>
  <p:tag name="KSO_WM_TEMPLATE_CATEGORY" val="diagram"/>
  <p:tag name="KSO_WM_TEMPLATE_INDEX" val="202055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 name="KSO_WM_UNIT_USESOURCEFORMAT_APPLY" val="0"/>
</p:tagLst>
</file>

<file path=ppt/tags/tag28.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6"/>
  <p:tag name="KSO_WM_UNIT_ID" val="diagram20205587_5*l_h_i*1_3_6"/>
  <p:tag name="KSO_WM_TEMPLATE_CATEGORY" val="diagram"/>
  <p:tag name="KSO_WM_TEMPLATE_INDEX" val="202055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 name="KSO_WM_UNIT_USESOURCEFORMAT_APPLY" val="0"/>
</p:tagLst>
</file>

<file path=ppt/tags/tag29.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7"/>
  <p:tag name="KSO_WM_UNIT_ID" val="diagram20205587_5*l_h_i*1_3_7"/>
  <p:tag name="KSO_WM_TEMPLATE_CATEGORY" val="diagram"/>
  <p:tag name="KSO_WM_TEMPLATE_INDEX" val="202055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 name="KSO_WM_UNIT_USESOURCEFORMAT_APPLY" val="0"/>
</p:tagLst>
</file>

<file path=ppt/tags/tag30.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8"/>
  <p:tag name="KSO_WM_UNIT_ID" val="diagram20205587_5*l_h_i*1_3_8"/>
  <p:tag name="KSO_WM_TEMPLATE_CATEGORY" val="diagram"/>
  <p:tag name="KSO_WM_TEMPLATE_INDEX" val="202055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 name="KSO_WM_UNIT_USESOURCEFORMAT_APPLY" val="0"/>
</p:tagLst>
</file>

<file path=ppt/tags/tag31.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9"/>
  <p:tag name="KSO_WM_UNIT_ID" val="diagram20205587_5*l_h_i*1_3_9"/>
  <p:tag name="KSO_WM_TEMPLATE_CATEGORY" val="diagram"/>
  <p:tag name="KSO_WM_TEMPLATE_INDEX" val="202055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 name="KSO_WM_UNIT_USESOURCEFORMAT_APPLY" val="0"/>
</p:tagLst>
</file>

<file path=ppt/tags/tag32.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10"/>
  <p:tag name="KSO_WM_UNIT_ID" val="diagram20205587_5*l_h_i*1_3_10"/>
  <p:tag name="KSO_WM_TEMPLATE_CATEGORY" val="diagram"/>
  <p:tag name="KSO_WM_TEMPLATE_INDEX" val="202055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 name="KSO_WM_UNIT_USESOURCEFORMAT_APPLY" val="0"/>
</p:tagLst>
</file>

<file path=ppt/tags/tag33.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05587_5*l_h_i*1_3_2"/>
  <p:tag name="KSO_WM_TEMPLATE_CATEGORY" val="diagram"/>
  <p:tag name="KSO_WM_TEMPLATE_INDEX" val="202055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 name="KSO_WM_UNIT_USESOURCEFORMAT_APPLY" val="0"/>
</p:tagLst>
</file>

<file path=ppt/tags/tag34.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05587_5*l_h_i*1_3_3"/>
  <p:tag name="KSO_WM_TEMPLATE_CATEGORY" val="diagram"/>
  <p:tag name="KSO_WM_TEMPLATE_INDEX" val="202055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 name="KSO_WM_UNIT_USESOURCEFORMAT_APPLY" val="0"/>
</p:tagLst>
</file>

<file path=ppt/tags/tag35.xml><?xml version="1.0" encoding="utf-8"?>
<p:tagLst xmlns:p="http://schemas.openxmlformats.org/presentationml/2006/main">
  <p:tag name="PA" val="v5.2.7"/>
  <p:tag name="PAMAINTYPE" val="4"/>
  <p:tag name="PATYPE" val="140"/>
  <p:tag name="PASUBTYPE" val="145"/>
  <p:tag name="RESOURCELIBID_SHAPE" val="386551"/>
  <p:tag name="RESOURCELIB_SHAPETYPE" val="4"/>
  <p:tag name="KSO_WM_UNIT_HIGHLIGHT" val="0"/>
  <p:tag name="KSO_WM_UNIT_COMPATIBLE" val="0"/>
  <p:tag name="KSO_WM_UNIT_DIAGRAM_ISNUMVISUAL" val="0"/>
  <p:tag name="KSO_WM_UNIT_DIAGRAM_ISREFERUNIT" val="0"/>
  <p:tag name="KSO_WM_DIAGRAM_GROUP_CODE" val="l1-1"/>
  <p:tag name="KSO_WM_UNIT_TYPE" val="i"/>
  <p:tag name="KSO_WM_UNIT_INDEX" val="3"/>
  <p:tag name="KSO_WM_UNIT_ID" val="diagram20205587_5*i*3"/>
  <p:tag name="KSO_WM_TEMPLATE_CATEGORY" val="diagram"/>
  <p:tag name="KSO_WM_TEMPLATE_INDEX" val="20205587"/>
  <p:tag name="KSO_WM_UNIT_LAYERLEVEL" val="1"/>
  <p:tag name="KSO_WM_TAG_VERSION" val="1.0"/>
  <p:tag name="KSO_WM_BEAUTIFY_FLAG" val="#wm#"/>
  <p:tag name="KSO_WM_UNIT_FILL_FORE_SCHEMECOLOR_INDEX" val="8"/>
  <p:tag name="KSO_WM_UNIT_FILL_TYPE" val="1"/>
</p:tagLst>
</file>

<file path=ppt/tags/tag36.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05587_5*l_h_i*1_4_3"/>
  <p:tag name="KSO_WM_TEMPLATE_CATEGORY" val="diagram"/>
  <p:tag name="KSO_WM_TEMPLATE_INDEX" val="20205587"/>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 name="KSO_WM_UNIT_USESOURCEFORMAT_APPLY" val="0"/>
</p:tagLst>
</file>

<file path=ppt/tags/tag37.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05587_5*l_h_i*1_4_4"/>
  <p:tag name="KSO_WM_TEMPLATE_CATEGORY" val="diagram"/>
  <p:tag name="KSO_WM_TEMPLATE_INDEX" val="20205587"/>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 name="KSO_WM_UNIT_USESOURCEFORMAT_APPLY" val="0"/>
</p:tagLst>
</file>

<file path=ppt/tags/tag38.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4_5"/>
  <p:tag name="KSO_WM_UNIT_ID" val="diagram20205587_5*l_h_i*1_4_5"/>
  <p:tag name="KSO_WM_TEMPLATE_CATEGORY" val="diagram"/>
  <p:tag name="KSO_WM_TEMPLATE_INDEX" val="20205587"/>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 name="KSO_WM_UNIT_USESOURCEFORMAT_APPLY" val="0"/>
</p:tagLst>
</file>

<file path=ppt/tags/tag39.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4_6"/>
  <p:tag name="KSO_WM_UNIT_ID" val="diagram20205587_5*l_h_i*1_4_6"/>
  <p:tag name="KSO_WM_TEMPLATE_CATEGORY" val="diagram"/>
  <p:tag name="KSO_WM_TEMPLATE_INDEX" val="20205587"/>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 name="KSO_WM_UNIT_USESOURCEFORMAT_APPLY" val="0"/>
</p:tagLst>
</file>

<file path=ppt/tags/tag40.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4_7"/>
  <p:tag name="KSO_WM_UNIT_ID" val="diagram20205587_5*l_h_i*1_4_7"/>
  <p:tag name="KSO_WM_TEMPLATE_CATEGORY" val="diagram"/>
  <p:tag name="KSO_WM_TEMPLATE_INDEX" val="20205587"/>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 name="KSO_WM_UNIT_USESOURCEFORMAT_APPLY" val="0"/>
</p:tagLst>
</file>

<file path=ppt/tags/tag41.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4_8"/>
  <p:tag name="KSO_WM_UNIT_ID" val="diagram20205587_5*l_h_i*1_4_8"/>
  <p:tag name="KSO_WM_TEMPLATE_CATEGORY" val="diagram"/>
  <p:tag name="KSO_WM_TEMPLATE_INDEX" val="20205587"/>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 name="KSO_WM_UNIT_USESOURCEFORMAT_APPLY" val="0"/>
</p:tagLst>
</file>

<file path=ppt/tags/tag42.xml><?xml version="1.0" encoding="utf-8"?>
<p:tagLst xmlns:p="http://schemas.openxmlformats.org/presentationml/2006/main">
  <p:tag name="PA" val="v5.2.7"/>
  <p:tag name="PAMAINTYPE" val="4"/>
  <p:tag name="PATYPE" val="150"/>
  <p:tag name="PASUBTYPE" val="152"/>
  <p:tag name="RESOURCELIBID_SHAPE" val="1836"/>
  <p:tag name="RESOURCELIB_SHAPETYPE" val="4"/>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05587_5*l_h_i*1_2_3"/>
  <p:tag name="KSO_WM_TEMPLATE_CATEGORY" val="diagram"/>
  <p:tag name="KSO_WM_TEMPLATE_INDEX" val="20205587"/>
  <p:tag name="KSO_WM_UNIT_LAYERLEVEL" val="1_1_1"/>
  <p:tag name="KSO_WM_TAG_VERSION" val="1.0"/>
  <p:tag name="KSO_WM_BEAUTIFY_FLAG" val="#wm#"/>
  <p:tag name="KSO_WM_UNIT_FILL_FORE_SCHEMECOLOR_INDEX" val="6"/>
  <p:tag name="KSO_WM_UNIT_FILL_TYPE" val="1"/>
  <p:tag name="KSO_WM_UNIT_USESOURCEFORMAT_APPLY" val="0"/>
</p:tagLst>
</file>

<file path=ppt/tags/tag43.xml><?xml version="1.0" encoding="utf-8"?>
<p:tagLst xmlns:p="http://schemas.openxmlformats.org/presentationml/2006/main">
  <p:tag name="PA" val="v5.2.7"/>
  <p:tag name="PAMAINTYPE" val="4"/>
  <p:tag name="PATYPE" val="150"/>
  <p:tag name="PASUBTYPE" val="151"/>
  <p:tag name="RESOURCELIBID_SHAPE" val="4337"/>
  <p:tag name="RESOURCELIB_SHAPETYPE" val="4"/>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05587_5*l_h_i*1_6_3"/>
  <p:tag name="KSO_WM_TEMPLATE_CATEGORY" val="diagram"/>
  <p:tag name="KSO_WM_TEMPLATE_INDEX" val="20205587"/>
  <p:tag name="KSO_WM_UNIT_LAYERLEVEL" val="1_1_1"/>
  <p:tag name="KSO_WM_TAG_VERSION" val="1.0"/>
  <p:tag name="KSO_WM_BEAUTIFY_FLAG" val="#wm#"/>
  <p:tag name="KSO_WM_UNIT_FILL_FORE_SCHEMECOLOR_INDEX" val="10"/>
  <p:tag name="KSO_WM_UNIT_FILL_TYPE" val="1"/>
  <p:tag name="KSO_WM_UNIT_TEXT_FILL_FORE_SCHEMECOLOR_INDEX" val="13"/>
  <p:tag name="KSO_WM_UNIT_TEXT_FILL_TYPE" val="1"/>
  <p:tag name="KSO_WM_UNIT_USESOURCEFORMAT_APPLY" val="0"/>
</p:tagLst>
</file>

<file path=ppt/tags/tag44.xml><?xml version="1.0" encoding="utf-8"?>
<p:tagLst xmlns:p="http://schemas.openxmlformats.org/presentationml/2006/main">
  <p:tag name="KSO_WM_BEAUTIFY_FLAG" val="#wm#"/>
  <p:tag name="KSO_WM_TEMPLATE_CATEGORY" val="custom"/>
  <p:tag name="KSO_WM_TEMPLATE_INDEX" val="20205176"/>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05587_5*l_h_i*1_1_1"/>
  <p:tag name="KSO_WM_TEMPLATE_CATEGORY" val="diagram"/>
  <p:tag name="KSO_WM_TEMPLATE_INDEX" val="20205587"/>
  <p:tag name="KSO_WM_UNIT_LAYERLEVEL" val="1_1_1"/>
  <p:tag name="KSO_WM_TAG_VERSION" val="1.0"/>
  <p:tag name="KSO_WM_BEAUTIFY_FLAG" val="#wm#"/>
  <p:tag name="KSO_WM_UNIT_LINE_FORE_SCHEMECOLOR_INDEX" val="5"/>
  <p:tag name="KSO_WM_UNIT_LINE_FILL_TYPE" val="2"/>
  <p:tag name="KSO_WM_UNIT_TEXT_FILL_FORE_SCHEMECOLOR_INDEX" val="2"/>
  <p:tag name="KSO_WM_UNIT_TEXT_FILL_TYPE" val="1"/>
  <p:tag name="KSO_WM_UNIT_USESOURCEFORMAT_APPLY" val="0"/>
</p:tagLst>
</file>

<file path=ppt/tags/tag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05587_5*l_h_f*1_1_1"/>
  <p:tag name="KSO_WM_TEMPLATE_CATEGORY" val="diagram"/>
  <p:tag name="KSO_WM_TEMPLATE_INDEX" val="20205587"/>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 name="KSO_WM_UNIT_TEXT_FILL_FORE_SCHEMECOLOR_INDEX" val="13"/>
  <p:tag name="KSO_WM_UNIT_TEXT_FILL_TYPE" val="1"/>
  <p:tag name="KSO_WM_UNIT_USESOURCEFORMAT_APPLY" val="0"/>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05587_5*l_h_i*1_1_2"/>
  <p:tag name="KSO_WM_TEMPLATE_CATEGORY" val="diagram"/>
  <p:tag name="KSO_WM_TEMPLATE_INDEX" val="20205587"/>
  <p:tag name="KSO_WM_UNIT_LAYERLEVEL" val="1_1_1"/>
  <p:tag name="KSO_WM_TAG_VERSION" val="1.0"/>
  <p:tag name="KSO_WM_BEAUTIFY_FLAG" val="#wm#"/>
  <p:tag name="KSO_WM_UNIT_TEXT_FILL_FORE_SCHEMECOLOR_INDEX" val="5"/>
  <p:tag name="KSO_WM_UNIT_TEXT_FILL_TYPE" val="1"/>
  <p:tag name="KSO_WM_UNIT_USESOURCEFORMAT_APPLY" val="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05587_5*l_h_i*1_2_1"/>
  <p:tag name="KSO_WM_TEMPLATE_CATEGORY" val="diagram"/>
  <p:tag name="KSO_WM_TEMPLATE_INDEX" val="20205587"/>
  <p:tag name="KSO_WM_UNIT_LAYERLEVEL" val="1_1_1"/>
  <p:tag name="KSO_WM_TAG_VERSION" val="1.0"/>
  <p:tag name="KSO_WM_BEAUTIFY_FLAG" val="#wm#"/>
  <p:tag name="KSO_WM_UNIT_LINE_FORE_SCHEMECOLOR_INDEX" val="6"/>
  <p:tag name="KSO_WM_UNIT_LINE_FILL_TYPE" val="2"/>
  <p:tag name="KSO_WM_UNIT_TEXT_FILL_FORE_SCHEMECOLOR_INDEX" val="2"/>
  <p:tag name="KSO_WM_UNIT_TEXT_FILL_TYPE" val="1"/>
  <p:tag name="KSO_WM_UNIT_USESOURCEFORMAT_APPLY" val="0"/>
</p:tagLst>
</file>

<file path=ppt/tags/tag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05587_5*l_h_f*1_2_1"/>
  <p:tag name="KSO_WM_TEMPLATE_CATEGORY" val="diagram"/>
  <p:tag name="KSO_WM_TEMPLATE_INDEX" val="20205587"/>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 name="KSO_WM_UNIT_TEXT_FILL_FORE_SCHEMECOLOR_INDEX" val="13"/>
  <p:tag name="KSO_WM_UNIT_TEXT_FILL_TYPE" val="1"/>
  <p:tag name="KSO_WM_UNIT_USESOURCEFORMAT_APPLY" val="0"/>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05587_5*l_h_i*1_2_2"/>
  <p:tag name="KSO_WM_TEMPLATE_CATEGORY" val="diagram"/>
  <p:tag name="KSO_WM_TEMPLATE_INDEX" val="20205587"/>
  <p:tag name="KSO_WM_UNIT_LAYERLEVEL" val="1_1_1"/>
  <p:tag name="KSO_WM_TAG_VERSION" val="1.0"/>
  <p:tag name="KSO_WM_BEAUTIFY_FLAG" val="#wm#"/>
  <p:tag name="KSO_WM_UNIT_TEXT_FILL_FORE_SCHEMECOLOR_INDEX" val="6"/>
  <p:tag name="KSO_WM_UNIT_TEXT_FILL_TYPE" val="1"/>
  <p:tag name="KSO_WM_UNIT_USESOURCEFORMAT_APPLY" val="0"/>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05587_5*l_h_i*1_3_1"/>
  <p:tag name="KSO_WM_TEMPLATE_CATEGORY" val="diagram"/>
  <p:tag name="KSO_WM_TEMPLATE_INDEX" val="20205587"/>
  <p:tag name="KSO_WM_UNIT_LAYERLEVEL" val="1_1_1"/>
  <p:tag name="KSO_WM_TAG_VERSION" val="1.0"/>
  <p:tag name="KSO_WM_BEAUTIFY_FLAG" val="#wm#"/>
  <p:tag name="KSO_WM_UNIT_LINE_FORE_SCHEMECOLOR_INDEX" val="7"/>
  <p:tag name="KSO_WM_UNIT_LINE_FILL_TYPE" val="2"/>
  <p:tag name="KSO_WM_UNIT_TEXT_FILL_FORE_SCHEMECOLOR_INDEX" val="2"/>
  <p:tag name="KSO_WM_UNIT_TEXT_FILL_TYPE" val="1"/>
  <p:tag name="KSO_WM_UNIT_USESOURCEFORMAT_APPLY" val="0"/>
</p:tagLst>
</file>

<file path=ppt/tags/tag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05587_5*l_h_f*1_3_1"/>
  <p:tag name="KSO_WM_TEMPLATE_CATEGORY" val="diagram"/>
  <p:tag name="KSO_WM_TEMPLATE_INDEX" val="20205587"/>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 name="KSO_WM_UNIT_TEXT_FILL_FORE_SCHEMECOLOR_INDEX" val="13"/>
  <p:tag name="KSO_WM_UNIT_TEXT_FILL_TYPE" val="1"/>
  <p:tag name="KSO_WM_UNIT_USESOURCEFORMAT_APPLY" val="0"/>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05587_5*l_h_i*1_3_4"/>
  <p:tag name="KSO_WM_TEMPLATE_CATEGORY" val="diagram"/>
  <p:tag name="KSO_WM_TEMPLATE_INDEX" val="20205587"/>
  <p:tag name="KSO_WM_UNIT_LAYERLEVEL" val="1_1_1"/>
  <p:tag name="KSO_WM_TAG_VERSION" val="1.0"/>
  <p:tag name="KSO_WM_BEAUTIFY_FLAG" val="#wm#"/>
  <p:tag name="KSO_WM_UNIT_TEXT_FILL_FORE_SCHEMECOLOR_INDEX" val="7"/>
  <p:tag name="KSO_WM_UNIT_TEXT_FILL_TYPE" val="1"/>
  <p:tag name="KSO_WM_UNIT_USESOURCEFORMAT_APPLY" val="0"/>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05587_5*l_h_i*1_4_1"/>
  <p:tag name="KSO_WM_TEMPLATE_CATEGORY" val="diagram"/>
  <p:tag name="KSO_WM_TEMPLATE_INDEX" val="20205587"/>
  <p:tag name="KSO_WM_UNIT_LAYERLEVEL" val="1_1_1"/>
  <p:tag name="KSO_WM_TAG_VERSION" val="1.0"/>
  <p:tag name="KSO_WM_BEAUTIFY_FLAG" val="#wm#"/>
  <p:tag name="KSO_WM_UNIT_LINE_FORE_SCHEMECOLOR_INDEX" val="8"/>
  <p:tag name="KSO_WM_UNIT_LINE_FILL_TYPE" val="2"/>
  <p:tag name="KSO_WM_UNIT_TEXT_FILL_FORE_SCHEMECOLOR_INDEX" val="2"/>
  <p:tag name="KSO_WM_UNIT_TEXT_FILL_TYPE" val="1"/>
  <p:tag name="KSO_WM_UNIT_USESOURCEFORMAT_APPLY" val="0"/>
</p:tagLst>
</file>

<file path=ppt/tags/tag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05587_5*l_h_f*1_4_1"/>
  <p:tag name="KSO_WM_TEMPLATE_CATEGORY" val="diagram"/>
  <p:tag name="KSO_WM_TEMPLATE_INDEX" val="20205587"/>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 name="KSO_WM_UNIT_TEXT_FILL_FORE_SCHEMECOLOR_INDEX" val="13"/>
  <p:tag name="KSO_WM_UNIT_TEXT_FILL_TYPE" val="1"/>
  <p:tag name="KSO_WM_UNIT_USESOURCEFORMAT_APPLY" val="0"/>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05587_5*l_h_i*1_4_2"/>
  <p:tag name="KSO_WM_TEMPLATE_CATEGORY" val="diagram"/>
  <p:tag name="KSO_WM_TEMPLATE_INDEX" val="20205587"/>
  <p:tag name="KSO_WM_UNIT_LAYERLEVEL" val="1_1_1"/>
  <p:tag name="KSO_WM_TAG_VERSION" val="1.0"/>
  <p:tag name="KSO_WM_BEAUTIFY_FLAG" val="#wm#"/>
  <p:tag name="KSO_WM_UNIT_TEXT_FILL_FORE_SCHEMECOLOR_INDEX" val="8"/>
  <p:tag name="KSO_WM_UNIT_TEXT_FILL_TYPE" val="1"/>
  <p:tag name="KSO_WM_UNIT_USESOURCEFORMAT_APPLY" val="0"/>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05587_5*l_h_i*1_5_1"/>
  <p:tag name="KSO_WM_TEMPLATE_CATEGORY" val="diagram"/>
  <p:tag name="KSO_WM_TEMPLATE_INDEX" val="20205587"/>
  <p:tag name="KSO_WM_UNIT_LAYERLEVEL" val="1_1_1"/>
  <p:tag name="KSO_WM_TAG_VERSION" val="1.0"/>
  <p:tag name="KSO_WM_BEAUTIFY_FLAG" val="#wm#"/>
  <p:tag name="KSO_WM_UNIT_LINE_FORE_SCHEMECOLOR_INDEX" val="9"/>
  <p:tag name="KSO_WM_UNIT_LINE_FILL_TYPE" val="2"/>
  <p:tag name="KSO_WM_UNIT_TEXT_FILL_FORE_SCHEMECOLOR_INDEX" val="2"/>
  <p:tag name="KSO_WM_UNIT_TEXT_FILL_TYPE" val="1"/>
  <p:tag name="KSO_WM_UNIT_USESOURCEFORMAT_APPLY" val="0"/>
</p:tagLst>
</file>

<file path=ppt/tags/tag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05587_5*l_h_f*1_5_1"/>
  <p:tag name="KSO_WM_TEMPLATE_CATEGORY" val="diagram"/>
  <p:tag name="KSO_WM_TEMPLATE_INDEX" val="20205587"/>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 name="KSO_WM_UNIT_TEXT_FILL_FORE_SCHEMECOLOR_INDEX" val="13"/>
  <p:tag name="KSO_WM_UNIT_TEXT_FILL_TYPE" val="1"/>
  <p:tag name="KSO_WM_UNIT_USESOURCEFORMAT_APPLY" val="0"/>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05587_5*l_h_i*1_5_2"/>
  <p:tag name="KSO_WM_TEMPLATE_CATEGORY" val="diagram"/>
  <p:tag name="KSO_WM_TEMPLATE_INDEX" val="20205587"/>
  <p:tag name="KSO_WM_UNIT_LAYERLEVEL" val="1_1_1"/>
  <p:tag name="KSO_WM_TAG_VERSION" val="1.0"/>
  <p:tag name="KSO_WM_BEAUTIFY_FLAG" val="#wm#"/>
  <p:tag name="KSO_WM_UNIT_TEXT_FILL_FORE_SCHEMECOLOR_INDEX" val="9"/>
  <p:tag name="KSO_WM_UNIT_TEXT_FILL_TYPE" val="1"/>
  <p:tag name="KSO_WM_UNIT_USESOURCEFORMAT_APPLY" val="0"/>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05587_5*l_h_i*1_6_1"/>
  <p:tag name="KSO_WM_TEMPLATE_CATEGORY" val="diagram"/>
  <p:tag name="KSO_WM_TEMPLATE_INDEX" val="20205587"/>
  <p:tag name="KSO_WM_UNIT_LAYERLEVEL" val="1_1_1"/>
  <p:tag name="KSO_WM_TAG_VERSION" val="1.0"/>
  <p:tag name="KSO_WM_BEAUTIFY_FLAG" val="#wm#"/>
  <p:tag name="KSO_WM_UNIT_LINE_FORE_SCHEMECOLOR_INDEX" val="10"/>
  <p:tag name="KSO_WM_UNIT_LINE_FILL_TYPE" val="2"/>
  <p:tag name="KSO_WM_UNIT_TEXT_FILL_FORE_SCHEMECOLOR_INDEX" val="2"/>
  <p:tag name="KSO_WM_UNIT_TEXT_FILL_TYPE" val="1"/>
  <p:tag name="KSO_WM_UNIT_USESOURCEFORMAT_APPLY" val="0"/>
</p:tagLst>
</file>

<file path=ppt/tags/tag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05587_5*l_h_f*1_6_1"/>
  <p:tag name="KSO_WM_TEMPLATE_CATEGORY" val="diagram"/>
  <p:tag name="KSO_WM_TEMPLATE_INDEX" val="20205587"/>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 name="KSO_WM_UNIT_TEXT_FILL_FORE_SCHEMECOLOR_INDEX" val="13"/>
  <p:tag name="KSO_WM_UNIT_TEXT_FILL_TYPE" val="1"/>
  <p:tag name="KSO_WM_UNIT_USESOURCEFORMAT_APPLY" val="0"/>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05587_5*l_h_i*1_6_2"/>
  <p:tag name="KSO_WM_TEMPLATE_CATEGORY" val="diagram"/>
  <p:tag name="KSO_WM_TEMPLATE_INDEX" val="20205587"/>
  <p:tag name="KSO_WM_UNIT_LAYERLEVEL" val="1_1_1"/>
  <p:tag name="KSO_WM_TAG_VERSION" val="1.0"/>
  <p:tag name="KSO_WM_BEAUTIFY_FLAG" val="#wm#"/>
  <p:tag name="KSO_WM_UNIT_TEXT_FILL_FORE_SCHEMECOLOR_INDEX" val="10"/>
  <p:tag name="KSO_WM_UNIT_TEXT_FILL_TYPE" val="1"/>
  <p:tag name="KSO_WM_UNIT_USESOURCEFORMAT_APPLY" val="0"/>
</p:tagLst>
</file>

<file path=ppt/tags/tag63.xml><?xml version="1.0" encoding="utf-8"?>
<p:tagLst xmlns:p="http://schemas.openxmlformats.org/presentationml/2006/main">
  <p:tag name="PA" val="v5.2.7"/>
  <p:tag name="PAMAINTYPE" val="4"/>
  <p:tag name="PATYPE" val="159"/>
  <p:tag name="PASUBTYPE" val="162"/>
  <p:tag name="RESOURCELIBID_SHAPE" val="541663"/>
  <p:tag name="RESOURCELIB_SHAPETYPE" val="4"/>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diagram20205587_5*i*1"/>
  <p:tag name="KSO_WM_TEMPLATE_CATEGORY" val="diagram"/>
  <p:tag name="KSO_WM_TEMPLATE_INDEX" val="20205587"/>
  <p:tag name="KSO_WM_UNIT_LAYERLEVEL" val="1"/>
  <p:tag name="KSO_WM_TAG_VERSION" val="1.0"/>
  <p:tag name="KSO_WM_BEAUTIFY_FLAG" val="#wm#"/>
  <p:tag name="KSO_WM_UNIT_FILL_FORE_SCHEMECOLOR_INDEX" val="9"/>
  <p:tag name="KSO_WM_UNIT_FILL_TYPE" val="1"/>
</p:tagLst>
</file>

<file path=ppt/tags/tag64.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05587_5*l_h_i*1_5_3"/>
  <p:tag name="KSO_WM_TEMPLATE_CATEGORY" val="diagram"/>
  <p:tag name="KSO_WM_TEMPLATE_INDEX" val="20205587"/>
  <p:tag name="KSO_WM_UNIT_LAYERLEVEL" val="1_1_1"/>
  <p:tag name="KSO_WM_TAG_VERSION" val="1.0"/>
  <p:tag name="KSO_WM_BEAUTIFY_FLAG" val="#wm#"/>
  <p:tag name="KSO_WM_UNIT_FILL_FORE_SCHEMECOLOR_INDEX" val="9"/>
  <p:tag name="KSO_WM_UNIT_FILL_TYPE" val="1"/>
  <p:tag name="KSO_WM_UNIT_TEXT_FILL_FORE_SCHEMECOLOR_INDEX" val="13"/>
  <p:tag name="KSO_WM_UNIT_TEXT_FILL_TYPE" val="1"/>
  <p:tag name="KSO_WM_UNIT_USESOURCEFORMAT_APPLY" val="0"/>
</p:tagLst>
</file>

<file path=ppt/tags/tag65.xml><?xml version="1.0" encoding="utf-8"?>
<p:tagLst xmlns:p="http://schemas.openxmlformats.org/presentationml/2006/main">
  <p:tag name="PA" val="v5.2.7"/>
  <p:tag name="PAMAINTYPE" val="4"/>
  <p:tag name="PATYPE" val="163"/>
  <p:tag name="PASUBTYPE" val="164"/>
  <p:tag name="RESOURCELIBID_SHAPE" val="4196"/>
  <p:tag name="RESOURCELIB_SHAPETYPE" val="4"/>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05587_5*l_h_i*1_1_3"/>
  <p:tag name="KSO_WM_TEMPLATE_CATEGORY" val="diagram"/>
  <p:tag name="KSO_WM_TEMPLATE_INDEX" val="20205587"/>
  <p:tag name="KSO_WM_UNIT_LAYERLEVEL" val="1_1_1"/>
  <p:tag name="KSO_WM_TAG_VERSION" val="1.0"/>
  <p:tag name="KSO_WM_BEAUTIFY_FLAG" val="#wm#"/>
  <p:tag name="KSO_WM_UNIT_FILL_FORE_SCHEMECOLOR_INDEX" val="5"/>
  <p:tag name="KSO_WM_UNIT_FILL_TYPE" val="1"/>
  <p:tag name="KSO_WM_UNIT_USESOURCEFORMAT_APPLY" val="0"/>
</p:tagLst>
</file>

<file path=ppt/tags/tag66.xml><?xml version="1.0" encoding="utf-8"?>
<p:tagLst xmlns:p="http://schemas.openxmlformats.org/presentationml/2006/main">
  <p:tag name="PA" val="v5.2.7"/>
  <p:tag name="PAMAINTYPE" val="4"/>
  <p:tag name="PATYPE" val="159"/>
  <p:tag name="PASUBTYPE" val="162"/>
  <p:tag name="RESOURCELIBID_SHAPE" val="538557"/>
  <p:tag name="RESOURCELIB_SHAPETYPE" val="4"/>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diagram20205587_5*i*2"/>
  <p:tag name="KSO_WM_TEMPLATE_CATEGORY" val="diagram"/>
  <p:tag name="KSO_WM_TEMPLATE_INDEX" val="20205587"/>
  <p:tag name="KSO_WM_UNIT_LAYERLEVEL" val="1"/>
  <p:tag name="KSO_WM_TAG_VERSION" val="1.0"/>
  <p:tag name="KSO_WM_BEAUTIFY_FLAG" val="#wm#"/>
  <p:tag name="KSO_WM_UNIT_FILL_FORE_SCHEMECOLOR_INDEX" val="7"/>
  <p:tag name="KSO_WM_UNIT_FILL_TYPE" val="1"/>
</p:tagLst>
</file>

<file path=ppt/tags/tag67.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5"/>
  <p:tag name="KSO_WM_UNIT_ID" val="diagram20205587_5*l_h_i*1_3_5"/>
  <p:tag name="KSO_WM_TEMPLATE_CATEGORY" val="diagram"/>
  <p:tag name="KSO_WM_TEMPLATE_INDEX" val="202055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 name="KSO_WM_UNIT_USESOURCEFORMAT_APPLY" val="0"/>
</p:tagLst>
</file>

<file path=ppt/tags/tag68.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6"/>
  <p:tag name="KSO_WM_UNIT_ID" val="diagram20205587_5*l_h_i*1_3_6"/>
  <p:tag name="KSO_WM_TEMPLATE_CATEGORY" val="diagram"/>
  <p:tag name="KSO_WM_TEMPLATE_INDEX" val="202055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 name="KSO_WM_UNIT_USESOURCEFORMAT_APPLY" val="0"/>
</p:tagLst>
</file>

<file path=ppt/tags/tag69.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7"/>
  <p:tag name="KSO_WM_UNIT_ID" val="diagram20205587_5*l_h_i*1_3_7"/>
  <p:tag name="KSO_WM_TEMPLATE_CATEGORY" val="diagram"/>
  <p:tag name="KSO_WM_TEMPLATE_INDEX" val="202055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 name="KSO_WM_UNIT_USESOURCEFORMAT_APPLY" val="0"/>
</p:tagLst>
</file>

<file path=ppt/tags/tag70.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8"/>
  <p:tag name="KSO_WM_UNIT_ID" val="diagram20205587_5*l_h_i*1_3_8"/>
  <p:tag name="KSO_WM_TEMPLATE_CATEGORY" val="diagram"/>
  <p:tag name="KSO_WM_TEMPLATE_INDEX" val="202055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 name="KSO_WM_UNIT_USESOURCEFORMAT_APPLY" val="0"/>
</p:tagLst>
</file>

<file path=ppt/tags/tag71.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9"/>
  <p:tag name="KSO_WM_UNIT_ID" val="diagram20205587_5*l_h_i*1_3_9"/>
  <p:tag name="KSO_WM_TEMPLATE_CATEGORY" val="diagram"/>
  <p:tag name="KSO_WM_TEMPLATE_INDEX" val="202055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 name="KSO_WM_UNIT_USESOURCEFORMAT_APPLY" val="0"/>
</p:tagLst>
</file>

<file path=ppt/tags/tag72.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10"/>
  <p:tag name="KSO_WM_UNIT_ID" val="diagram20205587_5*l_h_i*1_3_10"/>
  <p:tag name="KSO_WM_TEMPLATE_CATEGORY" val="diagram"/>
  <p:tag name="KSO_WM_TEMPLATE_INDEX" val="202055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 name="KSO_WM_UNIT_USESOURCEFORMAT_APPLY" val="0"/>
</p:tagLst>
</file>

<file path=ppt/tags/tag73.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05587_5*l_h_i*1_3_2"/>
  <p:tag name="KSO_WM_TEMPLATE_CATEGORY" val="diagram"/>
  <p:tag name="KSO_WM_TEMPLATE_INDEX" val="202055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 name="KSO_WM_UNIT_USESOURCEFORMAT_APPLY" val="0"/>
</p:tagLst>
</file>

<file path=ppt/tags/tag74.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05587_5*l_h_i*1_3_3"/>
  <p:tag name="KSO_WM_TEMPLATE_CATEGORY" val="diagram"/>
  <p:tag name="KSO_WM_TEMPLATE_INDEX" val="202055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 name="KSO_WM_UNIT_USESOURCEFORMAT_APPLY" val="0"/>
</p:tagLst>
</file>

<file path=ppt/tags/tag75.xml><?xml version="1.0" encoding="utf-8"?>
<p:tagLst xmlns:p="http://schemas.openxmlformats.org/presentationml/2006/main">
  <p:tag name="PA" val="v5.2.7"/>
  <p:tag name="PAMAINTYPE" val="4"/>
  <p:tag name="PATYPE" val="140"/>
  <p:tag name="PASUBTYPE" val="145"/>
  <p:tag name="RESOURCELIBID_SHAPE" val="386551"/>
  <p:tag name="RESOURCELIB_SHAPETYPE" val="4"/>
  <p:tag name="KSO_WM_UNIT_HIGHLIGHT" val="0"/>
  <p:tag name="KSO_WM_UNIT_COMPATIBLE" val="0"/>
  <p:tag name="KSO_WM_UNIT_DIAGRAM_ISNUMVISUAL" val="0"/>
  <p:tag name="KSO_WM_UNIT_DIAGRAM_ISREFERUNIT" val="0"/>
  <p:tag name="KSO_WM_DIAGRAM_GROUP_CODE" val="l1-1"/>
  <p:tag name="KSO_WM_UNIT_TYPE" val="i"/>
  <p:tag name="KSO_WM_UNIT_INDEX" val="3"/>
  <p:tag name="KSO_WM_UNIT_ID" val="diagram20205587_5*i*3"/>
  <p:tag name="KSO_WM_TEMPLATE_CATEGORY" val="diagram"/>
  <p:tag name="KSO_WM_TEMPLATE_INDEX" val="20205587"/>
  <p:tag name="KSO_WM_UNIT_LAYERLEVEL" val="1"/>
  <p:tag name="KSO_WM_TAG_VERSION" val="1.0"/>
  <p:tag name="KSO_WM_BEAUTIFY_FLAG" val="#wm#"/>
  <p:tag name="KSO_WM_UNIT_FILL_FORE_SCHEMECOLOR_INDEX" val="8"/>
  <p:tag name="KSO_WM_UNIT_FILL_TYPE" val="1"/>
</p:tagLst>
</file>

<file path=ppt/tags/tag76.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05587_5*l_h_i*1_4_3"/>
  <p:tag name="KSO_WM_TEMPLATE_CATEGORY" val="diagram"/>
  <p:tag name="KSO_WM_TEMPLATE_INDEX" val="20205587"/>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 name="KSO_WM_UNIT_USESOURCEFORMAT_APPLY" val="0"/>
</p:tagLst>
</file>

<file path=ppt/tags/tag77.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05587_5*l_h_i*1_4_4"/>
  <p:tag name="KSO_WM_TEMPLATE_CATEGORY" val="diagram"/>
  <p:tag name="KSO_WM_TEMPLATE_INDEX" val="20205587"/>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 name="KSO_WM_UNIT_USESOURCEFORMAT_APPLY" val="0"/>
</p:tagLst>
</file>

<file path=ppt/tags/tag78.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4_5"/>
  <p:tag name="KSO_WM_UNIT_ID" val="diagram20205587_5*l_h_i*1_4_5"/>
  <p:tag name="KSO_WM_TEMPLATE_CATEGORY" val="diagram"/>
  <p:tag name="KSO_WM_TEMPLATE_INDEX" val="20205587"/>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 name="KSO_WM_UNIT_USESOURCEFORMAT_APPLY" val="0"/>
</p:tagLst>
</file>

<file path=ppt/tags/tag79.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4_6"/>
  <p:tag name="KSO_WM_UNIT_ID" val="diagram20205587_5*l_h_i*1_4_6"/>
  <p:tag name="KSO_WM_TEMPLATE_CATEGORY" val="diagram"/>
  <p:tag name="KSO_WM_TEMPLATE_INDEX" val="20205587"/>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 name="KSO_WM_UNIT_USESOURCEFORMAT_APPLY" val="0"/>
</p:tagLst>
</file>

<file path=ppt/tags/tag80.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4_7"/>
  <p:tag name="KSO_WM_UNIT_ID" val="diagram20205587_5*l_h_i*1_4_7"/>
  <p:tag name="KSO_WM_TEMPLATE_CATEGORY" val="diagram"/>
  <p:tag name="KSO_WM_TEMPLATE_INDEX" val="20205587"/>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 name="KSO_WM_UNIT_USESOURCEFORMAT_APPLY" val="0"/>
</p:tagLst>
</file>

<file path=ppt/tags/tag81.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4_8"/>
  <p:tag name="KSO_WM_UNIT_ID" val="diagram20205587_5*l_h_i*1_4_8"/>
  <p:tag name="KSO_WM_TEMPLATE_CATEGORY" val="diagram"/>
  <p:tag name="KSO_WM_TEMPLATE_INDEX" val="20205587"/>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 name="KSO_WM_UNIT_USESOURCEFORMAT_APPLY" val="0"/>
</p:tagLst>
</file>

<file path=ppt/tags/tag82.xml><?xml version="1.0" encoding="utf-8"?>
<p:tagLst xmlns:p="http://schemas.openxmlformats.org/presentationml/2006/main">
  <p:tag name="PA" val="v5.2.7"/>
  <p:tag name="PAMAINTYPE" val="4"/>
  <p:tag name="PATYPE" val="150"/>
  <p:tag name="PASUBTYPE" val="152"/>
  <p:tag name="RESOURCELIBID_SHAPE" val="1836"/>
  <p:tag name="RESOURCELIB_SHAPETYPE" val="4"/>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05587_5*l_h_i*1_2_3"/>
  <p:tag name="KSO_WM_TEMPLATE_CATEGORY" val="diagram"/>
  <p:tag name="KSO_WM_TEMPLATE_INDEX" val="20205587"/>
  <p:tag name="KSO_WM_UNIT_LAYERLEVEL" val="1_1_1"/>
  <p:tag name="KSO_WM_TAG_VERSION" val="1.0"/>
  <p:tag name="KSO_WM_BEAUTIFY_FLAG" val="#wm#"/>
  <p:tag name="KSO_WM_UNIT_FILL_FORE_SCHEMECOLOR_INDEX" val="6"/>
  <p:tag name="KSO_WM_UNIT_FILL_TYPE" val="1"/>
  <p:tag name="KSO_WM_UNIT_USESOURCEFORMAT_APPLY" val="0"/>
</p:tagLst>
</file>

<file path=ppt/tags/tag83.xml><?xml version="1.0" encoding="utf-8"?>
<p:tagLst xmlns:p="http://schemas.openxmlformats.org/presentationml/2006/main">
  <p:tag name="PA" val="v5.2.7"/>
  <p:tag name="PAMAINTYPE" val="4"/>
  <p:tag name="PATYPE" val="150"/>
  <p:tag name="PASUBTYPE" val="151"/>
  <p:tag name="RESOURCELIBID_SHAPE" val="4337"/>
  <p:tag name="RESOURCELIB_SHAPETYPE" val="4"/>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05587_5*l_h_i*1_6_3"/>
  <p:tag name="KSO_WM_TEMPLATE_CATEGORY" val="diagram"/>
  <p:tag name="KSO_WM_TEMPLATE_INDEX" val="20205587"/>
  <p:tag name="KSO_WM_UNIT_LAYERLEVEL" val="1_1_1"/>
  <p:tag name="KSO_WM_TAG_VERSION" val="1.0"/>
  <p:tag name="KSO_WM_BEAUTIFY_FLAG" val="#wm#"/>
  <p:tag name="KSO_WM_UNIT_FILL_FORE_SCHEMECOLOR_INDEX" val="10"/>
  <p:tag name="KSO_WM_UNIT_FILL_TYPE" val="1"/>
  <p:tag name="KSO_WM_UNIT_TEXT_FILL_FORE_SCHEMECOLOR_INDEX" val="13"/>
  <p:tag name="KSO_WM_UNIT_TEXT_FILL_TYPE" val="1"/>
  <p:tag name="KSO_WM_UNIT_USESOURCEFORMAT_APPLY" val="0"/>
</p:tagLst>
</file>

<file path=ppt/tags/tag84.xml><?xml version="1.0" encoding="utf-8"?>
<p:tagLst xmlns:p="http://schemas.openxmlformats.org/presentationml/2006/main">
  <p:tag name="KSO_WM_BEAUTIFY_FLAG" val="#wm#"/>
  <p:tag name="KSO_WM_TEMPLATE_CATEGORY" val="custom"/>
  <p:tag name="KSO_WM_TEMPLATE_INDEX" val="20205176"/>
</p:tagLst>
</file>

<file path=ppt/tags/tag85.xml><?xml version="1.0" encoding="utf-8"?>
<p:tagLst xmlns:p="http://schemas.openxmlformats.org/presentationml/2006/main">
  <p:tag name="KSO_WM_BEAUTIFY_FLAG" val="#wm#"/>
  <p:tag name="KSO_WM_TEMPLATE_CATEGORY" val="custom"/>
  <p:tag name="KSO_WM_TEMPLATE_INDEX" val="20205176"/>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28073_5*l_h_i*1_2_1"/>
  <p:tag name="KSO_WM_TEMPLATE_CATEGORY" val="diagram"/>
  <p:tag name="KSO_WM_TEMPLATE_INDEX" val="20228073"/>
  <p:tag name="KSO_WM_UNIT_LAYERLEVEL" val="1_1_1"/>
  <p:tag name="KSO_WM_TAG_VERSION" val="1.0"/>
  <p:tag name="KSO_WM_BEAUTIFY_FLAG" val="#wm#"/>
  <p:tag name="KSO_WM_UNIT_LINE_FORE_SCHEMECOLOR_INDEX" val="6"/>
  <p:tag name="KSO_WM_UNIT_LINE_FILL_TYPE" val="2"/>
  <p:tag name="KSO_WM_UNIT_TEXT_FILL_FORE_SCHEMECOLOR_INDEX" val="2"/>
  <p:tag name="KSO_WM_UNIT_TEXT_FILL_TYPE" val="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28073_5*l_h_i*1_2_2"/>
  <p:tag name="KSO_WM_TEMPLATE_CATEGORY" val="diagram"/>
  <p:tag name="KSO_WM_TEMPLATE_INDEX" val="20228073"/>
  <p:tag name="KSO_WM_UNIT_LAYERLEVEL" val="1_1_1"/>
  <p:tag name="KSO_WM_TAG_VERSION" val="1.0"/>
  <p:tag name="KSO_WM_BEAUTIFY_FLAG" val="#wm#"/>
  <p:tag name="KSO_WM_UNIT_LINE_FORE_SCHEMECOLOR_INDEX" val="6"/>
  <p:tag name="KSO_WM_UNIT_LINE_FILL_TYPE" val="2"/>
  <p:tag name="KSO_WM_UNIT_TEXT_FILL_FORE_SCHEMECOLOR_INDEX" val="2"/>
  <p:tag name="KSO_WM_UNIT_TEXT_FILL_TYPE" val="1"/>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28073_5*l_h_i*1_5_1"/>
  <p:tag name="KSO_WM_TEMPLATE_CATEGORY" val="diagram"/>
  <p:tag name="KSO_WM_TEMPLATE_INDEX" val="20228073"/>
  <p:tag name="KSO_WM_UNIT_LAYERLEVEL" val="1_1_1"/>
  <p:tag name="KSO_WM_TAG_VERSION" val="1.0"/>
  <p:tag name="KSO_WM_BEAUTIFY_FLAG" val="#wm#"/>
  <p:tag name="KSO_WM_UNIT_LINE_FORE_SCHEMECOLOR_INDEX" val="9"/>
  <p:tag name="KSO_WM_UNIT_LINE_FILL_TYPE" val="2"/>
  <p:tag name="KSO_WM_UNIT_TEXT_FILL_FORE_SCHEMECOLOR_INDEX" val="2"/>
  <p:tag name="KSO_WM_UNIT_TEXT_FILL_TYPE"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28073_5*l_h_i*1_5_2"/>
  <p:tag name="KSO_WM_TEMPLATE_CATEGORY" val="diagram"/>
  <p:tag name="KSO_WM_TEMPLATE_INDEX" val="20228073"/>
  <p:tag name="KSO_WM_UNIT_LAYERLEVEL" val="1_1_1"/>
  <p:tag name="KSO_WM_TAG_VERSION" val="1.0"/>
  <p:tag name="KSO_WM_BEAUTIFY_FLAG" val="#wm#"/>
  <p:tag name="KSO_WM_UNIT_LINE_FORE_SCHEMECOLOR_INDEX" val="9"/>
  <p:tag name="KSO_WM_UNIT_LINE_FILL_TYPE" val="2"/>
  <p:tag name="KSO_WM_UNIT_TEXT_FILL_FORE_SCHEMECOLOR_INDEX" val="2"/>
  <p:tag name="KSO_WM_UNIT_TEXT_FILL_TYPE"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28073_5*l_h_i*1_4_1"/>
  <p:tag name="KSO_WM_TEMPLATE_CATEGORY" val="diagram"/>
  <p:tag name="KSO_WM_TEMPLATE_INDEX" val="20228073"/>
  <p:tag name="KSO_WM_UNIT_LAYERLEVEL" val="1_1_1"/>
  <p:tag name="KSO_WM_TAG_VERSION" val="1.0"/>
  <p:tag name="KSO_WM_BEAUTIFY_FLAG" val="#wm#"/>
  <p:tag name="KSO_WM_UNIT_LINE_FORE_SCHEMECOLOR_INDEX" val="8"/>
  <p:tag name="KSO_WM_UNIT_LINE_FILL_TYPE" val="2"/>
  <p:tag name="KSO_WM_UNIT_TEXT_FILL_FORE_SCHEMECOLOR_INDEX" val="2"/>
  <p:tag name="KSO_WM_UNIT_TEXT_FILL_TYPE"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28073_5*l_i*1_1"/>
  <p:tag name="KSO_WM_TEMPLATE_CATEGORY" val="diagram"/>
  <p:tag name="KSO_WM_TEMPLATE_INDEX" val="20228073"/>
  <p:tag name="KSO_WM_UNIT_LAYERLEVEL" val="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28073_5*l_i*1_2"/>
  <p:tag name="KSO_WM_TEMPLATE_CATEGORY" val="diagram"/>
  <p:tag name="KSO_WM_TEMPLATE_INDEX" val="20228073"/>
  <p:tag name="KSO_WM_UNIT_LAYERLEVEL" val="1_1"/>
  <p:tag name="KSO_WM_TAG_VERSION" val="1.0"/>
  <p:tag name="KSO_WM_BEAUTIFY_FLAG" val="#wm#"/>
  <p:tag name="KSO_WM_UNIT_FILL_FORE_SCHEMECOLOR_INDEX" val="5"/>
  <p:tag name="KSO_WM_UNIT_FILL_TYPE" val="1"/>
  <p:tag name="KSO_WM_UNIT_LINE_FORE_SCHEMECOLOR_INDEX" val="5"/>
  <p:tag name="KSO_WM_UNIT_LINE_FILL_TYPE" val="2"/>
  <p:tag name="KSO_WM_UNIT_TEXT_FILL_FORE_SCHEMECOLOR_INDEX" val="2"/>
  <p:tag name="KSO_WM_UNIT_TEXT_FILL_TYPE" val="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3"/>
  <p:tag name="KSO_WM_UNIT_ID" val="diagram20228073_5*l_i*1_3"/>
  <p:tag name="KSO_WM_TEMPLATE_CATEGORY" val="diagram"/>
  <p:tag name="KSO_WM_TEMPLATE_INDEX" val="20228073"/>
  <p:tag name="KSO_WM_UNIT_LAYERLEVEL" val="1_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28073_5*l_h_i*1_1_1"/>
  <p:tag name="KSO_WM_TEMPLATE_CATEGORY" val="diagram"/>
  <p:tag name="KSO_WM_TEMPLATE_INDEX" val="20228073"/>
  <p:tag name="KSO_WM_UNIT_LAYERLEVEL" val="1_1_1"/>
  <p:tag name="KSO_WM_TAG_VERSION" val="1.0"/>
  <p:tag name="KSO_WM_BEAUTIFY_FLAG" val="#wm#"/>
  <p:tag name="KSO_WM_UNIT_LINE_FORE_SCHEMECOLOR_INDEX" val="5"/>
  <p:tag name="KSO_WM_UNIT_LINE_FILL_TYPE" val="2"/>
  <p:tag name="KSO_WM_UNIT_TEXT_FILL_FORE_SCHEMECOLOR_INDEX" val="2"/>
  <p:tag name="KSO_WM_UNIT_TEXT_FILL_TYPE" val="1"/>
</p:tagLst>
</file>

<file path=ppt/tags/tag9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28073_5*l_h_a*1_1_1"/>
  <p:tag name="KSO_WM_TEMPLATE_CATEGORY" val="diagram"/>
  <p:tag name="KSO_WM_TEMPLATE_INDEX" val="20228073"/>
  <p:tag name="KSO_WM_UNIT_LAYERLEVEL" val="1_1_1"/>
  <p:tag name="KSO_WM_TAG_VERSION" val="1.0"/>
  <p:tag name="KSO_WM_BEAUTIFY_FLAG" val="#wm#"/>
  <p:tag name="KSO_WM_UNIT_TEXT_FILL_FORE_SCHEMECOLOR_INDEX" val="5"/>
  <p:tag name="KSO_WM_UNIT_TEXT_FILL_TYPE" val="1"/>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28073_5*l_h_i*1_3_1"/>
  <p:tag name="KSO_WM_TEMPLATE_CATEGORY" val="diagram"/>
  <p:tag name="KSO_WM_TEMPLATE_INDEX" val="20228073"/>
  <p:tag name="KSO_WM_UNIT_LAYERLEVEL" val="1_1_1"/>
  <p:tag name="KSO_WM_TAG_VERSION" val="1.0"/>
  <p:tag name="KSO_WM_BEAUTIFY_FLAG" val="#wm#"/>
  <p:tag name="KSO_WM_UNIT_LINE_FORE_SCHEMECOLOR_INDEX" val="7"/>
  <p:tag name="KSO_WM_UNIT_LINE_FILL_TYPE" val="2"/>
  <p:tag name="KSO_WM_UNIT_TEXT_FILL_FORE_SCHEMECOLOR_INDEX" val="2"/>
  <p:tag name="KSO_WM_UNIT_TEXT_FILL_TYPE" val="1"/>
</p:tagLst>
</file>

<file path=ppt/tags/tag9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28073_5*l_h_a*1_3_1"/>
  <p:tag name="KSO_WM_TEMPLATE_CATEGORY" val="diagram"/>
  <p:tag name="KSO_WM_TEMPLATE_INDEX" val="20228073"/>
  <p:tag name="KSO_WM_UNIT_LAYERLEVEL" val="1_1_1"/>
  <p:tag name="KSO_WM_TAG_VERSION" val="1.0"/>
  <p:tag name="KSO_WM_BEAUTIFY_FLAG" val="#wm#"/>
  <p:tag name="KSO_WM_UNIT_TEXT_FILL_FORE_SCHEMECOLOR_INDEX" val="7"/>
  <p:tag name="KSO_WM_UNIT_TEXT_FILL_TYPE" val="1"/>
</p:tagLst>
</file>

<file path=ppt/tags/tag9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28073_5*l_h_a*1_4_1"/>
  <p:tag name="KSO_WM_TEMPLATE_CATEGORY" val="diagram"/>
  <p:tag name="KSO_WM_TEMPLATE_INDEX" val="20228073"/>
  <p:tag name="KSO_WM_UNIT_LAYERLEVEL" val="1_1_1"/>
  <p:tag name="KSO_WM_TAG_VERSION" val="1.0"/>
  <p:tag name="KSO_WM_BEAUTIFY_FLAG" val="#wm#"/>
  <p:tag name="KSO_WM_UNIT_TEXT_FILL_FORE_SCHEMECOLOR_INDEX" val="8"/>
  <p:tag name="KSO_WM_UNIT_TEXT_FILL_TYPE" val="1"/>
</p:tagLst>
</file>

<file path=ppt/tags/tag99.xml><?xml version="1.0" encoding="utf-8"?>
<p:tagLst xmlns:p="http://schemas.openxmlformats.org/presentationml/2006/main">
  <p:tag name="KSO_WM_UNIT_VALUE" val="254*254"/>
  <p:tag name="KSO_WM_UNIT_HIGHLIGHT" val="0"/>
  <p:tag name="KSO_WM_UNIT_COMPATIBLE" val="0"/>
  <p:tag name="KSO_WM_UNIT_DIAGRAM_ISNUMVISUAL" val="0"/>
  <p:tag name="KSO_WM_UNIT_DIAGRAM_ISREFERUNIT" val="0"/>
  <p:tag name="KSO_WM_DIAGRAM_GROUP_CODE" val="l1-1"/>
  <p:tag name="KSO_WM_UNIT_TYPE" val="l_x"/>
  <p:tag name="KSO_WM_UNIT_INDEX" val="1_1"/>
  <p:tag name="KSO_WM_UNIT_ID" val="diagram20228073_5*l_x*1_1"/>
  <p:tag name="KSO_WM_TEMPLATE_CATEGORY" val="diagram"/>
  <p:tag name="KSO_WM_TEMPLATE_INDEX" val="20228073"/>
  <p:tag name="KSO_WM_UNIT_LAYERLEVEL" val="1_1"/>
  <p:tag name="KSO_WM_TAG_VERSION" val="1.0"/>
  <p:tag name="KSO_WM_BEAUTIFY_FLAG" val="#wm#"/>
</p:tagLst>
</file>

<file path=ppt/tags/tag100.xml><?xml version="1.0" encoding="utf-8"?>
<p:tagLst xmlns:p="http://schemas.openxmlformats.org/presentationml/2006/main">
  <p:tag name="KSO_WM_UNIT_SUBTYPE" val="a"/>
  <p:tag name="KSO_WM_UNIT_PRESET_TEXT" val="单击此处输入你的正文，文字是您思想的提炼，为了最终演示发布的良好效果，请尽量言简意赅的阐述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28073_5*l_h_f*1_1_1"/>
  <p:tag name="KSO_WM_TEMPLATE_CATEGORY" val="diagram"/>
  <p:tag name="KSO_WM_TEMPLATE_INDEX" val="20228073"/>
  <p:tag name="KSO_WM_UNIT_LAYERLEVEL" val="1_1_1"/>
  <p:tag name="KSO_WM_TAG_VERSION" val="1.0"/>
  <p:tag name="KSO_WM_BEAUTIFY_FLAG" val="#wm#"/>
  <p:tag name="KSO_WM_UNIT_TEXT_FILL_FORE_SCHEMECOLOR_INDEX" val="13"/>
  <p:tag name="KSO_WM_UNIT_TEXT_FILL_TYPE" val="1"/>
</p:tagLst>
</file>

<file path=ppt/tags/tag10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28073_5*l_h_a*1_2_1"/>
  <p:tag name="KSO_WM_TEMPLATE_CATEGORY" val="diagram"/>
  <p:tag name="KSO_WM_TEMPLATE_INDEX" val="20228073"/>
  <p:tag name="KSO_WM_UNIT_LAYERLEVEL" val="1_1_1"/>
  <p:tag name="KSO_WM_TAG_VERSION" val="1.0"/>
  <p:tag name="KSO_WM_BEAUTIFY_FLAG" val="#wm#"/>
  <p:tag name="KSO_WM_UNIT_TEXT_FILL_FORE_SCHEMECOLOR_INDEX" val="6"/>
  <p:tag name="KSO_WM_UNIT_TEXT_FILL_TYPE" val="1"/>
</p:tagLst>
</file>

<file path=ppt/tags/tag102.xml><?xml version="1.0" encoding="utf-8"?>
<p:tagLst xmlns:p="http://schemas.openxmlformats.org/presentationml/2006/main">
  <p:tag name="KSO_WM_UNIT_SUBTYPE" val="a"/>
  <p:tag name="KSO_WM_UNIT_PRESET_TEXT" val="单击此处输入你的正文，文字是您思想的提炼，为了最终演示发布的良好效果，请尽量言简意赅的阐述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28073_5*l_h_f*1_2_1"/>
  <p:tag name="KSO_WM_TEMPLATE_CATEGORY" val="diagram"/>
  <p:tag name="KSO_WM_TEMPLATE_INDEX" val="20228073"/>
  <p:tag name="KSO_WM_UNIT_LAYERLEVEL" val="1_1_1"/>
  <p:tag name="KSO_WM_TAG_VERSION" val="1.0"/>
  <p:tag name="KSO_WM_BEAUTIFY_FLAG" val="#wm#"/>
  <p:tag name="KSO_WM_UNIT_TEXT_FILL_FORE_SCHEMECOLOR_INDEX" val="13"/>
  <p:tag name="KSO_WM_UNIT_TEXT_FILL_TYPE" val="1"/>
</p:tagLst>
</file>

<file path=ppt/tags/tag103.xml><?xml version="1.0" encoding="utf-8"?>
<p:tagLst xmlns:p="http://schemas.openxmlformats.org/presentationml/2006/main">
  <p:tag name="KSO_WM_UNIT_SUBTYPE" val="a"/>
  <p:tag name="KSO_WM_UNIT_PRESET_TEXT" val="单击此处输入你的正文，文字是您思想的提炼，为了最终演示发布的良好效果，请尽量言简意赅的阐述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28073_5*l_h_f*1_3_1"/>
  <p:tag name="KSO_WM_TEMPLATE_CATEGORY" val="diagram"/>
  <p:tag name="KSO_WM_TEMPLATE_INDEX" val="20228073"/>
  <p:tag name="KSO_WM_UNIT_LAYERLEVEL" val="1_1_1"/>
  <p:tag name="KSO_WM_TAG_VERSION" val="1.0"/>
  <p:tag name="KSO_WM_BEAUTIFY_FLAG" val="#wm#"/>
  <p:tag name="KSO_WM_UNIT_TEXT_FILL_FORE_SCHEMECOLOR_INDEX" val="13"/>
  <p:tag name="KSO_WM_UNIT_TEXT_FILL_TYPE" val="1"/>
</p:tagLst>
</file>

<file path=ppt/tags/tag10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5_1"/>
  <p:tag name="KSO_WM_UNIT_ID" val="diagram20228073_5*l_h_a*1_5_1"/>
  <p:tag name="KSO_WM_TEMPLATE_CATEGORY" val="diagram"/>
  <p:tag name="KSO_WM_TEMPLATE_INDEX" val="20228073"/>
  <p:tag name="KSO_WM_UNIT_LAYERLEVEL" val="1_1_1"/>
  <p:tag name="KSO_WM_TAG_VERSION" val="1.0"/>
  <p:tag name="KSO_WM_BEAUTIFY_FLAG" val="#wm#"/>
  <p:tag name="KSO_WM_UNIT_TEXT_FILL_FORE_SCHEMECOLOR_INDEX" val="9"/>
  <p:tag name="KSO_WM_UNIT_TEXT_FILL_TYPE" val="1"/>
</p:tagLst>
</file>

<file path=ppt/tags/tag105.xml><?xml version="1.0" encoding="utf-8"?>
<p:tagLst xmlns:p="http://schemas.openxmlformats.org/presentationml/2006/main">
  <p:tag name="KSO_WM_UNIT_SUBTYPE" val="a"/>
  <p:tag name="KSO_WM_UNIT_PRESET_TEXT" val="单击此处输入你的正文，文字是您思想的提炼，为了最终演示发布的良好效果，请尽量言简意赅的阐述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28073_5*l_h_f*1_5_1"/>
  <p:tag name="KSO_WM_TEMPLATE_CATEGORY" val="diagram"/>
  <p:tag name="KSO_WM_TEMPLATE_INDEX" val="20228073"/>
  <p:tag name="KSO_WM_UNIT_LAYERLEVEL" val="1_1_1"/>
  <p:tag name="KSO_WM_TAG_VERSION" val="1.0"/>
  <p:tag name="KSO_WM_BEAUTIFY_FLAG" val="#wm#"/>
  <p:tag name="KSO_WM_UNIT_TEXT_FILL_FORE_SCHEMECOLOR_INDEX" val="13"/>
  <p:tag name="KSO_WM_UNIT_TEXT_FILL_TYPE" val="1"/>
</p:tagLst>
</file>

<file path=ppt/tags/tag106.xml><?xml version="1.0" encoding="utf-8"?>
<p:tagLst xmlns:p="http://schemas.openxmlformats.org/presentationml/2006/main">
  <p:tag name="KSO_WM_UNIT_SUBTYPE" val="a"/>
  <p:tag name="KSO_WM_UNIT_PRESET_TEXT" val="单击此处输入你的正文，文字是您思想的提炼，为了最终演示发布的良好效果，请尽量言简意赅的阐述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28073_5*l_h_f*1_4_1"/>
  <p:tag name="KSO_WM_TEMPLATE_CATEGORY" val="diagram"/>
  <p:tag name="KSO_WM_TEMPLATE_INDEX" val="20228073"/>
  <p:tag name="KSO_WM_UNIT_LAYERLEVEL" val="1_1_1"/>
  <p:tag name="KSO_WM_TAG_VERSION" val="1.0"/>
  <p:tag name="KSO_WM_BEAUTIFY_FLAG" val="#wm#"/>
  <p:tag name="KSO_WM_UNIT_TEXT_FILL_FORE_SCHEMECOLOR_INDEX" val="13"/>
  <p:tag name="KSO_WM_UNIT_TEXT_FILL_TYPE" val="1"/>
</p:tagLst>
</file>

<file path=ppt/tags/tag107.xml><?xml version="1.0" encoding="utf-8"?>
<p:tagLst xmlns:p="http://schemas.openxmlformats.org/presentationml/2006/main">
  <p:tag name="KSO_WM_UNIT_ISCONTENTSTITLE" val="0"/>
  <p:tag name="KSO_WM_UNIT_ISNUMDGMTITLE" val="0"/>
  <p:tag name="KSO_WM_UNIT_PRESET_TEXT" val="添加大标题内容"/>
  <p:tag name="KSO_WM_UNIT_NOCLEAR" val="0"/>
  <p:tag name="KSO_WM_UNIT_VALUE" val="8"/>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28073_5*a*1"/>
  <p:tag name="KSO_WM_TEMPLATE_CATEGORY" val="diagram"/>
  <p:tag name="KSO_WM_TEMPLATE_INDEX" val="20228073"/>
  <p:tag name="KSO_WM_UNIT_LAYERLEVEL" val="1"/>
  <p:tag name="KSO_WM_TAG_VERSION" val="1.0"/>
  <p:tag name="KSO_WM_BEAUTIFY_FLAG" val="#wm#"/>
  <p:tag name="KSO_WM_UNIT_TEXT_FILL_FORE_SCHEMECOLOR_INDEX" val="13"/>
  <p:tag name="KSO_WM_UNIT_TEXT_FILL_TYPE" val="1"/>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diagram20228073_5*i*1"/>
  <p:tag name="KSO_WM_TEMPLATE_CATEGORY" val="diagram"/>
  <p:tag name="KSO_WM_TEMPLATE_INDEX" val="20228073"/>
  <p:tag name="KSO_WM_UNIT_LAYERLEVEL" val="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diagram20228073_5*i*2"/>
  <p:tag name="KSO_WM_TEMPLATE_CATEGORY" val="diagram"/>
  <p:tag name="KSO_WM_TEMPLATE_INDEX" val="20228073"/>
  <p:tag name="KSO_WM_UNIT_LAYERLEVEL" val="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3"/>
  <p:tag name="KSO_WM_UNIT_ID" val="diagram20228073_5*i*3"/>
  <p:tag name="KSO_WM_TEMPLATE_CATEGORY" val="diagram"/>
  <p:tag name="KSO_WM_TEMPLATE_INDEX" val="20228073"/>
  <p:tag name="KSO_WM_UNIT_LAYERLEVEL" val="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4"/>
  <p:tag name="KSO_WM_UNIT_ID" val="diagram20228073_5*i*4"/>
  <p:tag name="KSO_WM_TEMPLATE_CATEGORY" val="diagram"/>
  <p:tag name="KSO_WM_TEMPLATE_INDEX" val="20228073"/>
  <p:tag name="KSO_WM_UNIT_LAYERLEVEL" val="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5"/>
  <p:tag name="KSO_WM_UNIT_ID" val="diagram20228073_5*i*5"/>
  <p:tag name="KSO_WM_TEMPLATE_CATEGORY" val="diagram"/>
  <p:tag name="KSO_WM_TEMPLATE_INDEX" val="20228073"/>
  <p:tag name="KSO_WM_UNIT_LAYERLEVEL" val="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6"/>
  <p:tag name="KSO_WM_UNIT_ID" val="diagram20228073_5*i*6"/>
  <p:tag name="KSO_WM_TEMPLATE_CATEGORY" val="diagram"/>
  <p:tag name="KSO_WM_TEMPLATE_INDEX" val="20228073"/>
  <p:tag name="KSO_WM_UNIT_LAYERLEVEL" val="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14.xml><?xml version="1.0" encoding="utf-8"?>
<p:tagLst xmlns:p="http://schemas.openxmlformats.org/presentationml/2006/main">
  <p:tag name="KSO_WM_BEAUTIFY_FLAG" val="#wm#"/>
  <p:tag name="KSO_WM_TEMPLATE_CATEGORY" val="custom"/>
  <p:tag name="KSO_WM_TEMPLATE_INDEX" val="20205176"/>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UNIT_SUBTYPE" val="a"/>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单点击此处添加正文，文字是您思想的提炼，为了演示发布的良好效果，请您尽可能提炼思想的精髓，然后简单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05955_5*l_h_f*1_1_1"/>
  <p:tag name="KSO_WM_TEMPLATE_CATEGORY" val="diagram"/>
  <p:tag name="KSO_WM_TEMPLATE_INDEX" val="20205955"/>
  <p:tag name="KSO_WM_UNIT_LAYERLEVEL" val="1_1_1"/>
  <p:tag name="KSO_WM_TAG_VERSION" val="1.0"/>
  <p:tag name="KSO_WM_BEAUTIFY_FLAG" val="#wm#"/>
  <p:tag name="KSO_WM_UNIT_TEXT_FILL_FORE_SCHEMECOLOR_INDEX" val="13"/>
  <p:tag name="KSO_WM_UNIT_TEXT_FILL_TYPE" val="1"/>
  <p:tag name="KSO_WM_UNIT_USESOURCEFORMAT_APPLY" val="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05955_5*l_i*1_1"/>
  <p:tag name="KSO_WM_TEMPLATE_CATEGORY" val="diagram"/>
  <p:tag name="KSO_WM_TEMPLATE_INDEX" val="20205955"/>
  <p:tag name="KSO_WM_UNIT_LAYERLEVEL" val="1_1"/>
  <p:tag name="KSO_WM_TAG_VERSION" val="1.0"/>
  <p:tag name="KSO_WM_BEAUTIFY_FLAG" val="#wm#"/>
  <p:tag name="KSO_WM_UNIT_LINE_FORE_SCHEMECOLOR_INDEX" val="14"/>
  <p:tag name="KSO_WM_UNIT_LINE_FILL_TYPE" val="2"/>
  <p:tag name="KSO_WM_UNIT_TEXT_FILL_FORE_SCHEMECOLOR_INDEX" val="2"/>
  <p:tag name="KSO_WM_UNIT_TEXT_FILL_TYPE" val="1"/>
  <p:tag name="KSO_WM_UNIT_USESOURCEFORMAT_APPLY" val="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05955_5*l_h_i*1_1_1"/>
  <p:tag name="KSO_WM_TEMPLATE_CATEGORY" val="diagram"/>
  <p:tag name="KSO_WM_TEMPLATE_INDEX" val="20205955"/>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USESOURCEFORMAT_APPLY" val="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05955_5*l_i*1_2"/>
  <p:tag name="KSO_WM_TEMPLATE_CATEGORY" val="diagram"/>
  <p:tag name="KSO_WM_TEMPLATE_INDEX" val="20205955"/>
  <p:tag name="KSO_WM_UNIT_LAYERLEVEL" val="1_1"/>
  <p:tag name="KSO_WM_TAG_VERSION" val="1.0"/>
  <p:tag name="KSO_WM_BEAUTIFY_FLAG" val="#wm#"/>
  <p:tag name="KSO_WM_UNIT_LINE_FORE_SCHEMECOLOR_INDEX" val="14"/>
  <p:tag name="KSO_WM_UNIT_LINE_FILL_TYPE" val="2"/>
  <p:tag name="KSO_WM_UNIT_USESOURCEFORMAT_APPLY" val="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3"/>
  <p:tag name="KSO_WM_UNIT_ID" val="diagram20205955_5*l_i*1_3"/>
  <p:tag name="KSO_WM_TEMPLATE_CATEGORY" val="diagram"/>
  <p:tag name="KSO_WM_TEMPLATE_INDEX" val="20205955"/>
  <p:tag name="KSO_WM_UNIT_LAYERLEVEL" val="1_1"/>
  <p:tag name="KSO_WM_TAG_VERSION" val="1.0"/>
  <p:tag name="KSO_WM_BEAUTIFY_FLAG" val="#wm#"/>
  <p:tag name="KSO_WM_UNIT_LINE_FORE_SCHEMECOLOR_INDEX" val="14"/>
  <p:tag name="KSO_WM_UNIT_LINE_FILL_TYPE" val="2"/>
  <p:tag name="KSO_WM_UNIT_USESOURCEFORMAT_APPLY" val="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4"/>
  <p:tag name="KSO_WM_UNIT_ID" val="diagram20205955_5*l_i*1_4"/>
  <p:tag name="KSO_WM_TEMPLATE_CATEGORY" val="diagram"/>
  <p:tag name="KSO_WM_TEMPLATE_INDEX" val="20205955"/>
  <p:tag name="KSO_WM_UNIT_LAYERLEVEL" val="1_1"/>
  <p:tag name="KSO_WM_TAG_VERSION" val="1.0"/>
  <p:tag name="KSO_WM_BEAUTIFY_FLAG" val="#wm#"/>
  <p:tag name="KSO_WM_UNIT_LINE_FORE_SCHEMECOLOR_INDEX" val="14"/>
  <p:tag name="KSO_WM_UNIT_LINE_FILL_TYPE" val="2"/>
  <p:tag name="KSO_WM_UNIT_USESOURCEFORMAT_APPLY" val="0"/>
</p:tagLst>
</file>

<file path=ppt/tags/tag123.xml><?xml version="1.0" encoding="utf-8"?>
<p:tagLst xmlns:p="http://schemas.openxmlformats.org/presentationml/2006/main">
  <p:tag name="KSO_WM_UNIT_SUBTYPE" val="a"/>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单点击此处添加正文，文字是您思想的提炼，为了演示发布的良好效果，请您尽可能提炼思想的精髓，然后简单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05955_5*l_h_f*1_3_1"/>
  <p:tag name="KSO_WM_TEMPLATE_CATEGORY" val="diagram"/>
  <p:tag name="KSO_WM_TEMPLATE_INDEX" val="20205955"/>
  <p:tag name="KSO_WM_UNIT_LAYERLEVEL" val="1_1_1"/>
  <p:tag name="KSO_WM_TAG_VERSION" val="1.0"/>
  <p:tag name="KSO_WM_BEAUTIFY_FLAG" val="#wm#"/>
  <p:tag name="KSO_WM_UNIT_TEXT_FILL_FORE_SCHEMECOLOR_INDEX" val="13"/>
  <p:tag name="KSO_WM_UNIT_TEXT_FILL_TYPE" val="1"/>
  <p:tag name="KSO_WM_UNIT_USESOURCEFORMAT_APPLY" val="0"/>
</p:tagLst>
</file>

<file path=ppt/tags/tag124.xml><?xml version="1.0" encoding="utf-8"?>
<p:tagLst xmlns:p="http://schemas.openxmlformats.org/presentationml/2006/main">
  <p:tag name="KSO_WM_UNIT_SUBTYPE" val="a"/>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单点击此处添加正文，文字是您思想的提炼，为了演示发布的良好效果，请您尽可能提炼思想的精髓，然后简单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05955_5*l_h_f*1_5_1"/>
  <p:tag name="KSO_WM_TEMPLATE_CATEGORY" val="diagram"/>
  <p:tag name="KSO_WM_TEMPLATE_INDEX" val="20205955"/>
  <p:tag name="KSO_WM_UNIT_LAYERLEVEL" val="1_1_1"/>
  <p:tag name="KSO_WM_TAG_VERSION" val="1.0"/>
  <p:tag name="KSO_WM_BEAUTIFY_FLAG" val="#wm#"/>
  <p:tag name="KSO_WM_UNIT_TEXT_FILL_FORE_SCHEMECOLOR_INDEX" val="13"/>
  <p:tag name="KSO_WM_UNIT_TEXT_FILL_TYPE" val="1"/>
  <p:tag name="KSO_WM_UNIT_USESOURCEFORMAT_APPLY" val="0"/>
</p:tagLst>
</file>

<file path=ppt/tags/tag125.xml><?xml version="1.0" encoding="utf-8"?>
<p:tagLst xmlns:p="http://schemas.openxmlformats.org/presentationml/2006/main">
  <p:tag name="KSO_WM_UNIT_SUBTYPE" val="a"/>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单点击此处添加正文，文字是您思想的提炼，为了演示发布的良好效果，请您尽可能提炼思想的精髓，然后简单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05955_5*l_h_f*1_2_1"/>
  <p:tag name="KSO_WM_TEMPLATE_CATEGORY" val="diagram"/>
  <p:tag name="KSO_WM_TEMPLATE_INDEX" val="20205955"/>
  <p:tag name="KSO_WM_UNIT_LAYERLEVEL" val="1_1_1"/>
  <p:tag name="KSO_WM_TAG_VERSION" val="1.0"/>
  <p:tag name="KSO_WM_BEAUTIFY_FLAG" val="#wm#"/>
  <p:tag name="KSO_WM_UNIT_TEXT_FILL_FORE_SCHEMECOLOR_INDEX" val="13"/>
  <p:tag name="KSO_WM_UNIT_TEXT_FILL_TYPE" val="1"/>
  <p:tag name="KSO_WM_UNIT_USESOURCEFORMAT_APPLY" val="0"/>
</p:tagLst>
</file>

<file path=ppt/tags/tag126.xml><?xml version="1.0" encoding="utf-8"?>
<p:tagLst xmlns:p="http://schemas.openxmlformats.org/presentationml/2006/main">
  <p:tag name="KSO_WM_UNIT_SUBTYPE" val="a"/>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单点击此处添加正文，文字是您思想的提炼，为了演示发布的良好效果，请您尽可能提炼思想的精髓，然后简单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05955_5*l_h_f*1_4_1"/>
  <p:tag name="KSO_WM_TEMPLATE_CATEGORY" val="diagram"/>
  <p:tag name="KSO_WM_TEMPLATE_INDEX" val="20205955"/>
  <p:tag name="KSO_WM_UNIT_LAYERLEVEL" val="1_1_1"/>
  <p:tag name="KSO_WM_TAG_VERSION" val="1.0"/>
  <p:tag name="KSO_WM_BEAUTIFY_FLAG" val="#wm#"/>
  <p:tag name="KSO_WM_UNIT_TEXT_FILL_FORE_SCHEMECOLOR_INDEX" val="13"/>
  <p:tag name="KSO_WM_UNIT_TEXT_FILL_TYPE" val="1"/>
  <p:tag name="KSO_WM_UNIT_USESOURCEFORMAT_APPLY" val="0"/>
</p:tagLst>
</file>

<file path=ppt/tags/tag127.xml><?xml version="1.0" encoding="utf-8"?>
<p:tagLst xmlns:p="http://schemas.openxmlformats.org/presentationml/2006/main">
  <p:tag name="KSO_WM_UNIT_SUBTYPE" val="a"/>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单点击此处添加正文，文字是您思想的提炼，为了演示发布的良好效果，请您尽可能提炼思想的精髓，然后简单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05955_5*l_h_f*1_6_1"/>
  <p:tag name="KSO_WM_TEMPLATE_CATEGORY" val="diagram"/>
  <p:tag name="KSO_WM_TEMPLATE_INDEX" val="20205955"/>
  <p:tag name="KSO_WM_UNIT_LAYERLEVEL" val="1_1_1"/>
  <p:tag name="KSO_WM_TAG_VERSION" val="1.0"/>
  <p:tag name="KSO_WM_BEAUTIFY_FLAG" val="#wm#"/>
  <p:tag name="KSO_WM_UNIT_TEXT_FILL_FORE_SCHEMECOLOR_INDEX" val="13"/>
  <p:tag name="KSO_WM_UNIT_TEXT_FILL_TYPE" val="1"/>
  <p:tag name="KSO_WM_UNIT_USESOURCEFORMAT_APPLY" val="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05955_5*l_h_i*1_3_1"/>
  <p:tag name="KSO_WM_TEMPLATE_CATEGORY" val="diagram"/>
  <p:tag name="KSO_WM_TEMPLATE_INDEX" val="20205955"/>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 name="KSO_WM_UNIT_USESOURCEFORMAT_APPLY" val="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05955_5*l_h_i*1_5_1"/>
  <p:tag name="KSO_WM_TEMPLATE_CATEGORY" val="diagram"/>
  <p:tag name="KSO_WM_TEMPLATE_INDEX" val="20205955"/>
  <p:tag name="KSO_WM_UNIT_LAYERLEVEL" val="1_1_1"/>
  <p:tag name="KSO_WM_TAG_VERSION" val="1.0"/>
  <p:tag name="KSO_WM_BEAUTIFY_FLAG" val="#wm#"/>
  <p:tag name="KSO_WM_UNIT_FILL_FORE_SCHEMECOLOR_INDEX" val="9"/>
  <p:tag name="KSO_WM_UNIT_FILL_TYPE" val="1"/>
  <p:tag name="KSO_WM_UNIT_TEXT_FILL_FORE_SCHEMECOLOR_INDEX" val="2"/>
  <p:tag name="KSO_WM_UNIT_TEXT_FILL_TYPE" val="1"/>
  <p:tag name="KSO_WM_UNIT_USESOURCEFORMAT_APPLY" val="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05955_5*l_h_i*1_2_1"/>
  <p:tag name="KSO_WM_TEMPLATE_CATEGORY" val="diagram"/>
  <p:tag name="KSO_WM_TEMPLATE_INDEX" val="20205955"/>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 name="KSO_WM_UNIT_USESOURCEFORMAT_APPLY" val="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05955_5*l_h_i*1_4_1"/>
  <p:tag name="KSO_WM_TEMPLATE_CATEGORY" val="diagram"/>
  <p:tag name="KSO_WM_TEMPLATE_INDEX" val="20205955"/>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 name="KSO_WM_UNIT_USESOURCEFORMAT_APPLY" val="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05955_5*l_h_i*1_6_1"/>
  <p:tag name="KSO_WM_TEMPLATE_CATEGORY" val="diagram"/>
  <p:tag name="KSO_WM_TEMPLATE_INDEX" val="20205955"/>
  <p:tag name="KSO_WM_UNIT_LAYERLEVEL" val="1_1_1"/>
  <p:tag name="KSO_WM_TAG_VERSION" val="1.0"/>
  <p:tag name="KSO_WM_BEAUTIFY_FLAG" val="#wm#"/>
  <p:tag name="KSO_WM_UNIT_FILL_FORE_SCHEMECOLOR_INDEX" val="10"/>
  <p:tag name="KSO_WM_UNIT_FILL_TYPE" val="1"/>
  <p:tag name="KSO_WM_UNIT_TEXT_FILL_FORE_SCHEMECOLOR_INDEX" val="2"/>
  <p:tag name="KSO_WM_UNIT_TEXT_FILL_TYPE" val="1"/>
  <p:tag name="KSO_WM_UNIT_USESOURCEFORMAT_APPLY" val="0"/>
</p:tagLst>
</file>

<file path=ppt/tags/tag133.xml><?xml version="1.0" encoding="utf-8"?>
<p:tagLst xmlns:p="http://schemas.openxmlformats.org/presentationml/2006/main">
  <p:tag name="KSO_WM_UNIT_SUBTYPE" val="a"/>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单点击此处添加正文，文字是您思想的提炼，为了演示发布的良好效果，请您尽可能提炼思想的精髓，然后简单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05955_5*l_h_f*1_1_1"/>
  <p:tag name="KSO_WM_TEMPLATE_CATEGORY" val="diagram"/>
  <p:tag name="KSO_WM_TEMPLATE_INDEX" val="20205955"/>
  <p:tag name="KSO_WM_UNIT_LAYERLEVEL" val="1_1_1"/>
  <p:tag name="KSO_WM_TAG_VERSION" val="1.0"/>
  <p:tag name="KSO_WM_BEAUTIFY_FLAG" val="#wm#"/>
  <p:tag name="KSO_WM_UNIT_TEXT_FILL_FORE_SCHEMECOLOR_INDEX" val="13"/>
  <p:tag name="KSO_WM_UNIT_TEXT_FILL_TYPE" val="1"/>
  <p:tag name="KSO_WM_UNIT_USESOURCEFORMAT_APPLY" val="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05955_5*l_i*1_1"/>
  <p:tag name="KSO_WM_TEMPLATE_CATEGORY" val="diagram"/>
  <p:tag name="KSO_WM_TEMPLATE_INDEX" val="20205955"/>
  <p:tag name="KSO_WM_UNIT_LAYERLEVEL" val="1_1"/>
  <p:tag name="KSO_WM_TAG_VERSION" val="1.0"/>
  <p:tag name="KSO_WM_BEAUTIFY_FLAG" val="#wm#"/>
  <p:tag name="KSO_WM_UNIT_LINE_FORE_SCHEMECOLOR_INDEX" val="14"/>
  <p:tag name="KSO_WM_UNIT_LINE_FILL_TYPE" val="2"/>
  <p:tag name="KSO_WM_UNIT_TEXT_FILL_FORE_SCHEMECOLOR_INDEX" val="2"/>
  <p:tag name="KSO_WM_UNIT_TEXT_FILL_TYPE" val="1"/>
  <p:tag name="KSO_WM_UNIT_USESOURCEFORMAT_APPLY" val="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05955_5*l_h_i*1_1_1"/>
  <p:tag name="KSO_WM_TEMPLATE_CATEGORY" val="diagram"/>
  <p:tag name="KSO_WM_TEMPLATE_INDEX" val="20205955"/>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USESOURCEFORMAT_APPLY" val="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05955_5*l_i*1_2"/>
  <p:tag name="KSO_WM_TEMPLATE_CATEGORY" val="diagram"/>
  <p:tag name="KSO_WM_TEMPLATE_INDEX" val="20205955"/>
  <p:tag name="KSO_WM_UNIT_LAYERLEVEL" val="1_1"/>
  <p:tag name="KSO_WM_TAG_VERSION" val="1.0"/>
  <p:tag name="KSO_WM_BEAUTIFY_FLAG" val="#wm#"/>
  <p:tag name="KSO_WM_UNIT_LINE_FORE_SCHEMECOLOR_INDEX" val="14"/>
  <p:tag name="KSO_WM_UNIT_LINE_FILL_TYPE" val="2"/>
  <p:tag name="KSO_WM_UNIT_USESOURCEFORMAT_APPLY" val="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3"/>
  <p:tag name="KSO_WM_UNIT_ID" val="diagram20205955_5*l_i*1_3"/>
  <p:tag name="KSO_WM_TEMPLATE_CATEGORY" val="diagram"/>
  <p:tag name="KSO_WM_TEMPLATE_INDEX" val="20205955"/>
  <p:tag name="KSO_WM_UNIT_LAYERLEVEL" val="1_1"/>
  <p:tag name="KSO_WM_TAG_VERSION" val="1.0"/>
  <p:tag name="KSO_WM_BEAUTIFY_FLAG" val="#wm#"/>
  <p:tag name="KSO_WM_UNIT_LINE_FORE_SCHEMECOLOR_INDEX" val="14"/>
  <p:tag name="KSO_WM_UNIT_LINE_FILL_TYPE" val="2"/>
  <p:tag name="KSO_WM_UNIT_USESOURCEFORMAT_APPLY" val="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4"/>
  <p:tag name="KSO_WM_UNIT_ID" val="diagram20205955_5*l_i*1_4"/>
  <p:tag name="KSO_WM_TEMPLATE_CATEGORY" val="diagram"/>
  <p:tag name="KSO_WM_TEMPLATE_INDEX" val="20205955"/>
  <p:tag name="KSO_WM_UNIT_LAYERLEVEL" val="1_1"/>
  <p:tag name="KSO_WM_TAG_VERSION" val="1.0"/>
  <p:tag name="KSO_WM_BEAUTIFY_FLAG" val="#wm#"/>
  <p:tag name="KSO_WM_UNIT_LINE_FORE_SCHEMECOLOR_INDEX" val="14"/>
  <p:tag name="KSO_WM_UNIT_LINE_FILL_TYPE" val="2"/>
  <p:tag name="KSO_WM_UNIT_USESOURCEFORMAT_APPLY" val="0"/>
</p:tagLst>
</file>

<file path=ppt/tags/tag139.xml><?xml version="1.0" encoding="utf-8"?>
<p:tagLst xmlns:p="http://schemas.openxmlformats.org/presentationml/2006/main">
  <p:tag name="KSO_WM_UNIT_SUBTYPE" val="a"/>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单点击此处添加正文，文字是您思想的提炼，为了演示发布的良好效果，请您尽可能提炼思想的精髓，然后简单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05955_5*l_h_f*1_3_1"/>
  <p:tag name="KSO_WM_TEMPLATE_CATEGORY" val="diagram"/>
  <p:tag name="KSO_WM_TEMPLATE_INDEX" val="20205955"/>
  <p:tag name="KSO_WM_UNIT_LAYERLEVEL" val="1_1_1"/>
  <p:tag name="KSO_WM_TAG_VERSION" val="1.0"/>
  <p:tag name="KSO_WM_BEAUTIFY_FLAG" val="#wm#"/>
  <p:tag name="KSO_WM_UNIT_TEXT_FILL_FORE_SCHEMECOLOR_INDEX" val="13"/>
  <p:tag name="KSO_WM_UNIT_TEXT_FILL_TYPE" val="1"/>
  <p:tag name="KSO_WM_UNIT_USESOURCEFORMAT_APPLY" val="0"/>
</p:tagLst>
</file>

<file path=ppt/tags/tag140.xml><?xml version="1.0" encoding="utf-8"?>
<p:tagLst xmlns:p="http://schemas.openxmlformats.org/presentationml/2006/main">
  <p:tag name="KSO_WM_UNIT_SUBTYPE" val="a"/>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单点击此处添加正文，文字是您思想的提炼，为了演示发布的良好效果，请您尽可能提炼思想的精髓，然后简单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05955_5*l_h_f*1_5_1"/>
  <p:tag name="KSO_WM_TEMPLATE_CATEGORY" val="diagram"/>
  <p:tag name="KSO_WM_TEMPLATE_INDEX" val="20205955"/>
  <p:tag name="KSO_WM_UNIT_LAYERLEVEL" val="1_1_1"/>
  <p:tag name="KSO_WM_TAG_VERSION" val="1.0"/>
  <p:tag name="KSO_WM_BEAUTIFY_FLAG" val="#wm#"/>
  <p:tag name="KSO_WM_UNIT_TEXT_FILL_FORE_SCHEMECOLOR_INDEX" val="13"/>
  <p:tag name="KSO_WM_UNIT_TEXT_FILL_TYPE" val="1"/>
  <p:tag name="KSO_WM_UNIT_USESOURCEFORMAT_APPLY" val="0"/>
</p:tagLst>
</file>

<file path=ppt/tags/tag141.xml><?xml version="1.0" encoding="utf-8"?>
<p:tagLst xmlns:p="http://schemas.openxmlformats.org/presentationml/2006/main">
  <p:tag name="KSO_WM_UNIT_SUBTYPE" val="a"/>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单点击此处添加正文，文字是您思想的提炼，为了演示发布的良好效果，请您尽可能提炼思想的精髓，然后简单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05955_5*l_h_f*1_2_1"/>
  <p:tag name="KSO_WM_TEMPLATE_CATEGORY" val="diagram"/>
  <p:tag name="KSO_WM_TEMPLATE_INDEX" val="20205955"/>
  <p:tag name="KSO_WM_UNIT_LAYERLEVEL" val="1_1_1"/>
  <p:tag name="KSO_WM_TAG_VERSION" val="1.0"/>
  <p:tag name="KSO_WM_BEAUTIFY_FLAG" val="#wm#"/>
  <p:tag name="KSO_WM_UNIT_TEXT_FILL_FORE_SCHEMECOLOR_INDEX" val="13"/>
  <p:tag name="KSO_WM_UNIT_TEXT_FILL_TYPE" val="1"/>
  <p:tag name="KSO_WM_UNIT_USESOURCEFORMAT_APPLY" val="0"/>
</p:tagLst>
</file>

<file path=ppt/tags/tag142.xml><?xml version="1.0" encoding="utf-8"?>
<p:tagLst xmlns:p="http://schemas.openxmlformats.org/presentationml/2006/main">
  <p:tag name="KSO_WM_UNIT_SUBTYPE" val="a"/>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单点击此处添加正文，文字是您思想的提炼，为了演示发布的良好效果，请您尽可能提炼思想的精髓，然后简单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05955_5*l_h_f*1_4_1"/>
  <p:tag name="KSO_WM_TEMPLATE_CATEGORY" val="diagram"/>
  <p:tag name="KSO_WM_TEMPLATE_INDEX" val="20205955"/>
  <p:tag name="KSO_WM_UNIT_LAYERLEVEL" val="1_1_1"/>
  <p:tag name="KSO_WM_TAG_VERSION" val="1.0"/>
  <p:tag name="KSO_WM_BEAUTIFY_FLAG" val="#wm#"/>
  <p:tag name="KSO_WM_UNIT_TEXT_FILL_FORE_SCHEMECOLOR_INDEX" val="13"/>
  <p:tag name="KSO_WM_UNIT_TEXT_FILL_TYPE" val="1"/>
  <p:tag name="KSO_WM_UNIT_USESOURCEFORMAT_APPLY" val="0"/>
</p:tagLst>
</file>

<file path=ppt/tags/tag143.xml><?xml version="1.0" encoding="utf-8"?>
<p:tagLst xmlns:p="http://schemas.openxmlformats.org/presentationml/2006/main">
  <p:tag name="KSO_WM_UNIT_SUBTYPE" val="a"/>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单点击此处添加正文，文字是您思想的提炼，为了演示发布的良好效果，请您尽可能提炼思想的精髓，然后简单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05955_5*l_h_f*1_6_1"/>
  <p:tag name="KSO_WM_TEMPLATE_CATEGORY" val="diagram"/>
  <p:tag name="KSO_WM_TEMPLATE_INDEX" val="20205955"/>
  <p:tag name="KSO_WM_UNIT_LAYERLEVEL" val="1_1_1"/>
  <p:tag name="KSO_WM_TAG_VERSION" val="1.0"/>
  <p:tag name="KSO_WM_BEAUTIFY_FLAG" val="#wm#"/>
  <p:tag name="KSO_WM_UNIT_TEXT_FILL_FORE_SCHEMECOLOR_INDEX" val="13"/>
  <p:tag name="KSO_WM_UNIT_TEXT_FILL_TYPE" val="1"/>
  <p:tag name="KSO_WM_UNIT_USESOURCEFORMAT_APPLY" val="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05955_5*l_h_i*1_3_1"/>
  <p:tag name="KSO_WM_TEMPLATE_CATEGORY" val="diagram"/>
  <p:tag name="KSO_WM_TEMPLATE_INDEX" val="20205955"/>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 name="KSO_WM_UNIT_USESOURCEFORMAT_APPLY" val="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05955_5*l_h_i*1_5_1"/>
  <p:tag name="KSO_WM_TEMPLATE_CATEGORY" val="diagram"/>
  <p:tag name="KSO_WM_TEMPLATE_INDEX" val="20205955"/>
  <p:tag name="KSO_WM_UNIT_LAYERLEVEL" val="1_1_1"/>
  <p:tag name="KSO_WM_TAG_VERSION" val="1.0"/>
  <p:tag name="KSO_WM_BEAUTIFY_FLAG" val="#wm#"/>
  <p:tag name="KSO_WM_UNIT_FILL_FORE_SCHEMECOLOR_INDEX" val="9"/>
  <p:tag name="KSO_WM_UNIT_FILL_TYPE" val="1"/>
  <p:tag name="KSO_WM_UNIT_TEXT_FILL_FORE_SCHEMECOLOR_INDEX" val="2"/>
  <p:tag name="KSO_WM_UNIT_TEXT_FILL_TYPE" val="1"/>
  <p:tag name="KSO_WM_UNIT_USESOURCEFORMAT_APPLY" val="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05955_5*l_h_i*1_2_1"/>
  <p:tag name="KSO_WM_TEMPLATE_CATEGORY" val="diagram"/>
  <p:tag name="KSO_WM_TEMPLATE_INDEX" val="20205955"/>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 name="KSO_WM_UNIT_USESOURCEFORMAT_APPLY" val="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05955_5*l_h_i*1_4_1"/>
  <p:tag name="KSO_WM_TEMPLATE_CATEGORY" val="diagram"/>
  <p:tag name="KSO_WM_TEMPLATE_INDEX" val="20205955"/>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 name="KSO_WM_UNIT_USESOURCEFORMAT_APPLY" val="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05955_5*l_h_i*1_6_1"/>
  <p:tag name="KSO_WM_TEMPLATE_CATEGORY" val="diagram"/>
  <p:tag name="KSO_WM_TEMPLATE_INDEX" val="20205955"/>
  <p:tag name="KSO_WM_UNIT_LAYERLEVEL" val="1_1_1"/>
  <p:tag name="KSO_WM_TAG_VERSION" val="1.0"/>
  <p:tag name="KSO_WM_BEAUTIFY_FLAG" val="#wm#"/>
  <p:tag name="KSO_WM_UNIT_FILL_FORE_SCHEMECOLOR_INDEX" val="10"/>
  <p:tag name="KSO_WM_UNIT_FILL_TYPE" val="1"/>
  <p:tag name="KSO_WM_UNIT_TEXT_FILL_FORE_SCHEMECOLOR_INDEX" val="2"/>
  <p:tag name="KSO_WM_UNIT_TEXT_FILL_TYPE" val="1"/>
  <p:tag name="KSO_WM_UNIT_USESOURCEFORMAT_APPLY" val="0"/>
</p:tagLst>
</file>

<file path=ppt/tags/tag149.xml><?xml version="1.0" encoding="utf-8"?>
<p:tagLst xmlns:p="http://schemas.openxmlformats.org/presentationml/2006/main">
  <p:tag name="KSO_WM_UNIT_SUBTYPE" val="a"/>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单点击此处添加正文，文字是您思想的提炼，为了演示发布的良好效果，请您尽可能提炼思想的精髓，然后简单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05955_5*l_h_f*1_1_1"/>
  <p:tag name="KSO_WM_TEMPLATE_CATEGORY" val="diagram"/>
  <p:tag name="KSO_WM_TEMPLATE_INDEX" val="20205955"/>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UNIT_USESOURCEFORMAT_APPLY" val="1"/>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05955_5*l_i*1_1"/>
  <p:tag name="KSO_WM_TEMPLATE_CATEGORY" val="diagram"/>
  <p:tag name="KSO_WM_TEMPLATE_INDEX" val="20205955"/>
  <p:tag name="KSO_WM_UNIT_LAYERLEVEL" val="1_1"/>
  <p:tag name="KSO_WM_TAG_VERSION" val="1.0"/>
  <p:tag name="KSO_WM_BEAUTIFY_FLAG" val="#wm#"/>
  <p:tag name="KSO_WM_UNIT_LINE_FORE_SCHEMECOLOR_INDEX_BRIGHTNESS" val="-0.25"/>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UNIT_USESOURCEFORMAT_APPLY" val="1"/>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05955_5*l_h_i*1_1_1"/>
  <p:tag name="KSO_WM_TEMPLATE_CATEGORY" val="diagram"/>
  <p:tag name="KSO_WM_TEMPLATE_INDEX" val="20205955"/>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4"/>
  <p:tag name="KSO_WM_UNIT_ID" val="diagram20205955_5*l_i*1_4"/>
  <p:tag name="KSO_WM_TEMPLATE_CATEGORY" val="diagram"/>
  <p:tag name="KSO_WM_TEMPLATE_INDEX" val="20205955"/>
  <p:tag name="KSO_WM_UNIT_LAYERLEVEL" val="1_1"/>
  <p:tag name="KSO_WM_TAG_VERSION" val="1.0"/>
  <p:tag name="KSO_WM_BEAUTIFY_FLAG" val="#wm#"/>
  <p:tag name="KSO_WM_UNIT_LINE_FORE_SCHEMECOLOR_INDEX_BRIGHTNESS" val="-0.25"/>
  <p:tag name="KSO_WM_UNIT_LINE_FORE_SCHEMECOLOR_INDEX" val="14"/>
  <p:tag name="KSO_WM_UNIT_LINE_FILL_TYPE" val="2"/>
  <p:tag name="KSO_WM_UNIT_USESOURCEFORMAT_APPLY" val="1"/>
</p:tagLst>
</file>

<file path=ppt/tags/tag153.xml><?xml version="1.0" encoding="utf-8"?>
<p:tagLst xmlns:p="http://schemas.openxmlformats.org/presentationml/2006/main">
  <p:tag name="KSO_WM_UNIT_SUBTYPE" val="a"/>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单点击此处添加正文，文字是您思想的提炼，为了演示发布的良好效果，请您尽可能提炼思想的精髓，然后简单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05955_5*l_h_f*1_2_1"/>
  <p:tag name="KSO_WM_TEMPLATE_CATEGORY" val="diagram"/>
  <p:tag name="KSO_WM_TEMPLATE_INDEX" val="20205955"/>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UNIT_USESOURCEFORMAT_APPLY"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05955_5*l_h_i*1_2_1"/>
  <p:tag name="KSO_WM_TEMPLATE_CATEGORY" val="diagram"/>
  <p:tag name="KSO_WM_TEMPLATE_INDEX" val="20205955"/>
  <p:tag name="KSO_WM_UNIT_LAYERLEVEL" val="1_1_1"/>
  <p:tag name="KSO_WM_TAG_VERSION" val="1.0"/>
  <p:tag name="KSO_WM_BEAUTIFY_FLAG" val="#wm#"/>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4"/>
  <p:tag name="KSO_WM_UNIT_ID" val="diagram20205955_5*l_i*1_4"/>
  <p:tag name="KSO_WM_TEMPLATE_CATEGORY" val="diagram"/>
  <p:tag name="KSO_WM_TEMPLATE_INDEX" val="20205955"/>
  <p:tag name="KSO_WM_UNIT_LAYERLEVEL" val="1_1"/>
  <p:tag name="KSO_WM_TAG_VERSION" val="1.0"/>
  <p:tag name="KSO_WM_BEAUTIFY_FLAG" val=""/>
  <p:tag name="KSO_WM_UNIT_LINE_FORE_SCHEMECOLOR_INDEX_BRIGHTNESS" val="-0.25"/>
  <p:tag name="KSO_WM_UNIT_LINE_FORE_SCHEMECOLOR_INDEX" val="14"/>
  <p:tag name="KSO_WM_UNIT_LINE_FILL_TYPE" val="2"/>
  <p:tag name="KSO_WM_UNIT_USESOURCEFORMAT_APPLY" val="1"/>
</p:tagLst>
</file>

<file path=ppt/tags/tag156.xml><?xml version="1.0" encoding="utf-8"?>
<p:tagLst xmlns:p="http://schemas.openxmlformats.org/presentationml/2006/main">
  <p:tag name="KSO_WM_UNIT_SUBTYPE" val="a"/>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单点击此处添加正文，文字是您思想的提炼，为了演示发布的良好效果，请您尽可能提炼思想的精髓，然后简单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05955_5*l_h_f*1_1_1"/>
  <p:tag name="KSO_WM_TEMPLATE_CATEGORY" val="diagram"/>
  <p:tag name="KSO_WM_TEMPLATE_INDEX" val="20205955"/>
  <p:tag name="KSO_WM_UNIT_LAYERLEVEL" val="1_1_1"/>
  <p:tag name="KSO_WM_TAG_VERSION" val="1.0"/>
  <p:tag name="KSO_WM_BEAUTIFY_FLAG" val=""/>
  <p:tag name="KSO_WM_UNIT_TEXT_FILL_FORE_SCHEMECOLOR_INDEX_BRIGHTNESS" val="0.25"/>
  <p:tag name="KSO_WM_UNIT_TEXT_FILL_FORE_SCHEMECOLOR_INDEX" val="13"/>
  <p:tag name="KSO_WM_UNIT_TEXT_FILL_TYPE" val="1"/>
  <p:tag name="KSO_WM_UNIT_USESOURCEFORMAT_APPLY" val="1"/>
</p:tagLst>
</file>

<file path=ppt/tags/tag157.xml><?xml version="1.0" encoding="utf-8"?>
<p:tagLst xmlns:p="http://schemas.openxmlformats.org/presentationml/2006/main">
  <p:tag name="KSO_WM_BEAUTIFY_FLAG" val="#wm#"/>
  <p:tag name="KSO_WM_TEMPLATE_CATEGORY" val="custom"/>
  <p:tag name="KSO_WM_TEMPLATE_INDEX" val="20205176"/>
  <p:tag name="KSO_WM_SLIDE_ITEM_CNT" val="6"/>
</p:tagLst>
</file>

<file path=ppt/tags/tag158.xml><?xml version="1.0" encoding="utf-8"?>
<p:tagLst xmlns:p="http://schemas.openxmlformats.org/presentationml/2006/main">
  <p:tag name="KSO_WM_BEAUTIFY_FLAG" val="#wm#"/>
  <p:tag name="KSO_WM_TEMPLATE_CATEGORY" val="custom"/>
  <p:tag name="KSO_WM_TEMPLATE_INDEX" val="20205176"/>
</p:tagLst>
</file>

<file path=ppt/tags/tag159.xml><?xml version="1.0" encoding="utf-8"?>
<p:tagLst xmlns:p="http://schemas.openxmlformats.org/presentationml/2006/main">
  <p:tag name="KSO_WM_BEAUTIFY_FLAG" val="#wm#"/>
  <p:tag name="KSO_WM_TEMPLATE_CATEGORY" val="custom"/>
  <p:tag name="KSO_WM_TEMPLATE_INDEX" val="20205176"/>
</p:tagLst>
</file>

<file path=ppt/tags/tag16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27964_3*l_i*1_1"/>
  <p:tag name="KSO_WM_TEMPLATE_CATEGORY" val="diagram"/>
  <p:tag name="KSO_WM_TEMPLATE_INDEX" val="20227964"/>
  <p:tag name="KSO_WM_UNIT_LAYERLEVEL" val="1_1"/>
  <p:tag name="KSO_WM_TAG_VERSION" val="1.0"/>
  <p:tag name="KSO_WM_BEAUTIFY_FLAG" val="#wm#"/>
</p:tagLst>
</file>

<file path=ppt/tags/tag161.xml><?xml version="1.0" encoding="utf-8"?>
<p:tagLst xmlns:p="http://schemas.openxmlformats.org/presentationml/2006/main">
  <p:tag name="KSO_WM_UNIT_FILL_FORE_SCHEMECOLOR_INDEX_BRIGHTNESS" val="0"/>
  <p:tag name="KSO_WM_UNIT_FILL_FORE_SCHEMECOLOR_INDEX" val="14"/>
  <p:tag name="KSO_WM_UNIT_FILL_TYPE" val="1"/>
  <p:tag name="KSO_WM_UNIT_SHADOW_SCHEMECOLOR_INDEX_BRIGHTNESS" val="-0.15"/>
  <p:tag name="KSO_WM_UNIT_SHADOW_SCHEMECOLOR_INDEX" val="14"/>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27964_3*l_i*1_2"/>
  <p:tag name="KSO_WM_TEMPLATE_CATEGORY" val="diagram"/>
  <p:tag name="KSO_WM_TEMPLATE_INDEX" val="20227964"/>
  <p:tag name="KSO_WM_UNIT_LAYERLEVEL" val="1_1"/>
  <p:tag name="KSO_WM_TAG_VERSION" val="1.0"/>
  <p:tag name="KSO_WM_BEAUTIFY_FLAG" val="#wm#"/>
</p:tagLst>
</file>

<file path=ppt/tags/tag162.xml><?xml version="1.0" encoding="utf-8"?>
<p:tagLst xmlns:p="http://schemas.openxmlformats.org/presentationml/2006/main">
  <p:tag name="KSO_WM_UNIT_LINE_FORE_SCHEMECOLOR_INDEX_BRIGHTNESS" val="0"/>
  <p:tag name="KSO_WM_UNIT_LINE_FORE_SCHEMECOLOR_INDEX" val="6"/>
  <p:tag name="KSO_WM_UNIT_LINE_FILL_TYPE" val="2"/>
  <p:tag name="KSO_WM_UNIT_SHADOW_SCHEMECOLOR_INDEX_BRIGHTNESS" val="-0.35"/>
  <p:tag name="KSO_WM_UNIT_SHADOW_SCHEMECOLOR_INDEX" val="14"/>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i"/>
  <p:tag name="KSO_WM_UNIT_INDEX" val="1_3"/>
  <p:tag name="KSO_WM_UNIT_ID" val="diagram20227964_3*l_i*1_3"/>
  <p:tag name="KSO_WM_TEMPLATE_CATEGORY" val="diagram"/>
  <p:tag name="KSO_WM_TEMPLATE_INDEX" val="20227964"/>
  <p:tag name="KSO_WM_UNIT_LAYERLEVEL" val="1_1"/>
  <p:tag name="KSO_WM_TAG_VERSION" val="1.0"/>
  <p:tag name="KSO_WM_BEAUTIFY_FLAG" val="#wm#"/>
</p:tagLst>
</file>

<file path=ppt/tags/tag163.xml><?xml version="1.0" encoding="utf-8"?>
<p:tagLst xmlns:p="http://schemas.openxmlformats.org/presentationml/2006/main">
  <p:tag name="KSO_WM_UNIT_VALUE" val="214*214"/>
  <p:tag name="KSO_WM_UNIT_HIGHLIGHT" val="0"/>
  <p:tag name="KSO_WM_UNIT_COMPATIBLE" val="0"/>
  <p:tag name="KSO_WM_UNIT_DIAGRAM_ISNUMVISUAL" val="0"/>
  <p:tag name="KSO_WM_UNIT_DIAGRAM_ISREFERUNIT" val="0"/>
  <p:tag name="KSO_WM_DIAGRAM_GROUP_CODE" val="l1-1"/>
  <p:tag name="KSO_WM_UNIT_TYPE" val="l_x"/>
  <p:tag name="KSO_WM_UNIT_INDEX" val="1_1"/>
  <p:tag name="KSO_WM_UNIT_ID" val="diagram20227964_3*l_x*1_1"/>
  <p:tag name="KSO_WM_TEMPLATE_CATEGORY" val="diagram"/>
  <p:tag name="KSO_WM_TEMPLATE_INDEX" val="20227964"/>
  <p:tag name="KSO_WM_UNIT_LAYERLEVEL" val="1_1"/>
  <p:tag name="KSO_WM_TAG_VERSION" val="1.0"/>
  <p:tag name="KSO_WM_BEAUTIFY_FLAG" val="#wm#"/>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4"/>
  <p:tag name="KSO_WM_UNIT_ID" val="diagram20227964_3*l_i*1_4"/>
  <p:tag name="KSO_WM_TEMPLATE_CATEGORY" val="diagram"/>
  <p:tag name="KSO_WM_TEMPLATE_INDEX" val="20227964"/>
  <p:tag name="KSO_WM_UNIT_LAYERLEVEL" val="1_1"/>
  <p:tag name="KSO_WM_TAG_VERSION" val="1.0"/>
  <p:tag name="KSO_WM_BEAUTIFY_FLAG" val="#wm#"/>
</p:tagLst>
</file>

<file path=ppt/tags/tag165.xml><?xml version="1.0" encoding="utf-8"?>
<p:tagLst xmlns:p="http://schemas.openxmlformats.org/presentationml/2006/main">
  <p:tag name="KSO_WM_UNIT_LINE_FORE_SCHEMECOLOR_INDEX_BRIGHTNESS" val="0"/>
  <p:tag name="KSO_WM_UNIT_LINE_FORE_SCHEMECOLOR_INDEX" val="6"/>
  <p:tag name="KSO_WM_UNIT_LINE_FILL_TYPE" val="2"/>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27964_3*l_h_i*1_2_3"/>
  <p:tag name="KSO_WM_TEMPLATE_CATEGORY" val="diagram"/>
  <p:tag name="KSO_WM_TEMPLATE_INDEX" val="20227964"/>
  <p:tag name="KSO_WM_UNIT_LAYERLEVEL" val="1_1_1"/>
  <p:tag name="KSO_WM_TAG_VERSION" val="1.0"/>
  <p:tag name="KSO_WM_BEAUTIFY_FLAG" val="#wm#"/>
</p:tagLst>
</file>

<file path=ppt/tags/tag166.xml><?xml version="1.0" encoding="utf-8"?>
<p:tagLst xmlns:p="http://schemas.openxmlformats.org/presentationml/2006/main">
  <p:tag name="KSO_WM_UNIT_LINE_FORE_SCHEMECOLOR_INDEX_BRIGHTNESS" val="0"/>
  <p:tag name="KSO_WM_UNIT_LINE_FORE_SCHEMECOLOR_INDEX" val="5"/>
  <p:tag name="KSO_WM_UNIT_LINE_FILL_TYPE" val="2"/>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27964_3*l_h_i*1_1_3"/>
  <p:tag name="KSO_WM_TEMPLATE_CATEGORY" val="diagram"/>
  <p:tag name="KSO_WM_TEMPLATE_INDEX" val="20227964"/>
  <p:tag name="KSO_WM_UNIT_LAYERLEVEL" val="1_1_1"/>
  <p:tag name="KSO_WM_TAG_VERSION" val="1.0"/>
  <p:tag name="KSO_WM_BEAUTIFY_FLAG" val="#wm#"/>
</p:tagLst>
</file>

<file path=ppt/tags/tag167.xml><?xml version="1.0" encoding="utf-8"?>
<p:tagLst xmlns:p="http://schemas.openxmlformats.org/presentationml/2006/main">
  <p:tag name="KSO_WM_UNIT_LINE_FORE_SCHEMECOLOR_INDEX_BRIGHTNESS" val="0"/>
  <p:tag name="KSO_WM_UNIT_LINE_FORE_SCHEMECOLOR_INDEX" val="6"/>
  <p:tag name="KSO_WM_UNIT_LINE_FILL_TYPE" val="2"/>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27964_3*l_h_i*1_3_3"/>
  <p:tag name="KSO_WM_TEMPLATE_CATEGORY" val="diagram"/>
  <p:tag name="KSO_WM_TEMPLATE_INDEX" val="20227964"/>
  <p:tag name="KSO_WM_UNIT_LAYERLEVEL" val="1_1_1"/>
  <p:tag name="KSO_WM_TAG_VERSION" val="1.0"/>
  <p:tag name="KSO_WM_BEAUTIFY_FLAG" val="#wm#"/>
</p:tagLst>
</file>

<file path=ppt/tags/tag168.xml><?xml version="1.0" encoding="utf-8"?>
<p:tagLst xmlns:p="http://schemas.openxmlformats.org/presentationml/2006/main">
  <p:tag name="KSO_WM_UNIT_SHADOW_SCHEMECOLOR_INDEX_BRIGHTNESS" val="-0.25"/>
  <p:tag name="KSO_WM_UNIT_SHADOW_SCHEMECOLOR_INDEX" val="14"/>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27964_3*l_h_i*1_2_2"/>
  <p:tag name="KSO_WM_TEMPLATE_CATEGORY" val="diagram"/>
  <p:tag name="KSO_WM_TEMPLATE_INDEX" val="20227964"/>
  <p:tag name="KSO_WM_UNIT_LAYERLEVEL" val="1_1_1"/>
  <p:tag name="KSO_WM_TAG_VERSION" val="1.0"/>
  <p:tag name="KSO_WM_BEAUTIFY_FLAG" val="#wm#"/>
  <p:tag name="KSO_WM_UNIT_FILL_FORE_SCHEMECOLOR_INDEX" val="5"/>
  <p:tag name="KSO_WM_UNIT_FILL_TYPE" val="1"/>
</p:tagLst>
</file>

<file path=ppt/tags/tag169.xml><?xml version="1.0" encoding="utf-8"?>
<p:tagLst xmlns:p="http://schemas.openxmlformats.org/presentationml/2006/main">
  <p:tag name="KSO_WM_UNIT_SHADOW_SCHEMECOLOR_INDEX_BRIGHTNESS" val="-0.25"/>
  <p:tag name="KSO_WM_UNIT_SHADOW_SCHEMECOLOR_INDEX" val="14"/>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27964_3*l_h_i*1_3_2"/>
  <p:tag name="KSO_WM_TEMPLATE_CATEGORY" val="diagram"/>
  <p:tag name="KSO_WM_TEMPLATE_INDEX" val="20227964"/>
  <p:tag name="KSO_WM_UNIT_LAYERLEVEL" val="1_1_1"/>
  <p:tag name="KSO_WM_TAG_VERSION" val="1.0"/>
  <p:tag name="KSO_WM_BEAUTIFY_FLAG" val="#wm#"/>
  <p:tag name="KSO_WM_UNIT_FILL_FORE_SCHEMECOLOR_INDEX" val="6"/>
  <p:tag name="KSO_WM_UNIT_FILL_TYPE" val="1"/>
</p:tagLst>
</file>

<file path=ppt/tags/tag170.xml><?xml version="1.0" encoding="utf-8"?>
<p:tagLst xmlns:p="http://schemas.openxmlformats.org/presentationml/2006/main">
  <p:tag name="KSO_WM_UNIT_SHADOW_SCHEMECOLOR_INDEX_BRIGHTNESS" val="-0.25"/>
  <p:tag name="KSO_WM_UNIT_SHADOW_SCHEMECOLOR_INDEX" val="14"/>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27964_3*l_h_i*1_1_2"/>
  <p:tag name="KSO_WM_TEMPLATE_CATEGORY" val="diagram"/>
  <p:tag name="KSO_WM_TEMPLATE_INDEX" val="20227964"/>
  <p:tag name="KSO_WM_UNIT_LAYERLEVEL" val="1_1_1"/>
  <p:tag name="KSO_WM_TAG_VERSION" val="1.0"/>
  <p:tag name="KSO_WM_BEAUTIFY_FLAG" val="#wm#"/>
  <p:tag name="KSO_WM_UNIT_FILL_FORE_SCHEMECOLOR_INDEX" val="7"/>
  <p:tag name="KSO_WM_UNIT_FILL_TYPE" val="1"/>
</p:tagLst>
</file>

<file path=ppt/tags/tag171.xml><?xml version="1.0" encoding="utf-8"?>
<p:tagLst xmlns:p="http://schemas.openxmlformats.org/presentationml/2006/main">
  <p:tag name="KSO_WM_UNIT_FILL_FORE_SCHEMECOLOR_INDEX_BRIGHTNESS" val="0.8"/>
  <p:tag name="KSO_WM_UNIT_FILL_FORE_SCHEMECOLOR_INDEX" val="6"/>
  <p:tag name="KSO_WM_UNIT_FILL_TYPE" val="1"/>
  <p:tag name="KSO_WM_UNIT_SHADOW_SCHEMECOLOR_INDEX_BRIGHTNESS" val="-0.25"/>
  <p:tag name="KSO_WM_UNIT_SHADOW_SCHEMECOLOR_INDEX" val="14"/>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27964_3*l_h_i*1_2_1"/>
  <p:tag name="KSO_WM_TEMPLATE_CATEGORY" val="diagram"/>
  <p:tag name="KSO_WM_TEMPLATE_INDEX" val="20227964"/>
  <p:tag name="KSO_WM_UNIT_LAYERLEVEL" val="1_1_1"/>
  <p:tag name="KSO_WM_TAG_VERSION" val="1.0"/>
  <p:tag name="KSO_WM_BEAUTIFY_FLAG" val="#wm#"/>
</p:tagLst>
</file>

<file path=ppt/tags/tag172.xml><?xml version="1.0" encoding="utf-8"?>
<p:tagLst xmlns:p="http://schemas.openxmlformats.org/presentationml/2006/main">
  <p:tag name="KSO_WM_UNIT_FILL_FORE_SCHEMECOLOR_INDEX_BRIGHTNESS" val="0.4"/>
  <p:tag name="KSO_WM_UNIT_FILL_FORE_SCHEMECOLOR_INDEX" val="6"/>
  <p:tag name="KSO_WM_UNIT_FILL_TYPE" val="1"/>
  <p:tag name="KSO_WM_UNIT_SHADOW_SCHEMECOLOR_INDEX_BRIGHTNESS" val="-0.25"/>
  <p:tag name="KSO_WM_UNIT_SHADOW_SCHEMECOLOR_INDEX" val="14"/>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27964_3*l_h_i*1_3_1"/>
  <p:tag name="KSO_WM_TEMPLATE_CATEGORY" val="diagram"/>
  <p:tag name="KSO_WM_TEMPLATE_INDEX" val="20227964"/>
  <p:tag name="KSO_WM_UNIT_LAYERLEVEL" val="1_1_1"/>
  <p:tag name="KSO_WM_TAG_VERSION" val="1.0"/>
  <p:tag name="KSO_WM_BEAUTIFY_FLAG" val="#wm#"/>
</p:tagLst>
</file>

<file path=ppt/tags/tag173.xml><?xml version="1.0" encoding="utf-8"?>
<p:tagLst xmlns:p="http://schemas.openxmlformats.org/presentationml/2006/main">
  <p:tag name="KSO_WM_UNIT_FILL_FORE_SCHEMECOLOR_INDEX_BRIGHTNESS" val="0.8"/>
  <p:tag name="KSO_WM_UNIT_FILL_FORE_SCHEMECOLOR_INDEX" val="5"/>
  <p:tag name="KSO_WM_UNIT_FILL_TYPE" val="1"/>
  <p:tag name="KSO_WM_UNIT_SHADOW_SCHEMECOLOR_INDEX_BRIGHTNESS" val="-0.25"/>
  <p:tag name="KSO_WM_UNIT_SHADOW_SCHEMECOLOR_INDEX" val="14"/>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27964_3*l_h_i*1_1_1"/>
  <p:tag name="KSO_WM_TEMPLATE_CATEGORY" val="diagram"/>
  <p:tag name="KSO_WM_TEMPLATE_INDEX" val="20227964"/>
  <p:tag name="KSO_WM_UNIT_LAYERLEVEL" val="1_1_1"/>
  <p:tag name="KSO_WM_TAG_VERSION" val="1.0"/>
  <p:tag name="KSO_WM_BEAUTIFY_FLAG" val="#wm#"/>
</p:tagLst>
</file>

<file path=ppt/tags/tag174.xml><?xml version="1.0" encoding="utf-8"?>
<p:tagLst xmlns:p="http://schemas.openxmlformats.org/presentationml/2006/main">
  <p:tag name="KSO_WM_UNIT_VALUE" val="80*80"/>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227964_3*l_h_x*1_1_1"/>
  <p:tag name="KSO_WM_TEMPLATE_CATEGORY" val="diagram"/>
  <p:tag name="KSO_WM_TEMPLATE_INDEX" val="20227964"/>
  <p:tag name="KSO_WM_UNIT_LAYERLEVEL" val="1_1_1"/>
  <p:tag name="KSO_WM_TAG_VERSION" val="1.0"/>
  <p:tag name="KSO_WM_BEAUTIFY_FLAG" val="#wm#"/>
</p:tagLst>
</file>

<file path=ppt/tags/tag175.xml><?xml version="1.0" encoding="utf-8"?>
<p:tagLst xmlns:p="http://schemas.openxmlformats.org/presentationml/2006/main">
  <p:tag name="KSO_WM_UNIT_VALUE" val="80*80"/>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27964_3*l_h_x*1_2_1"/>
  <p:tag name="KSO_WM_TEMPLATE_CATEGORY" val="diagram"/>
  <p:tag name="KSO_WM_TEMPLATE_INDEX" val="20227964"/>
  <p:tag name="KSO_WM_UNIT_LAYERLEVEL" val="1_1_1"/>
  <p:tag name="KSO_WM_TAG_VERSION" val="1.0"/>
  <p:tag name="KSO_WM_BEAUTIFY_FLAG" val="#wm#"/>
</p:tagLst>
</file>

<file path=ppt/tags/tag176.xml><?xml version="1.0" encoding="utf-8"?>
<p:tagLst xmlns:p="http://schemas.openxmlformats.org/presentationml/2006/main">
  <p:tag name="KSO_WM_UNIT_VALUE" val="80*80"/>
  <p:tag name="KSO_WM_UNIT_HIGHLIGHT" val="0"/>
  <p:tag name="KSO_WM_UNIT_COMPATIBLE" val="0"/>
  <p:tag name="KSO_WM_UNIT_DIAGRAM_ISNUMVISUAL" val="0"/>
  <p:tag name="KSO_WM_UNIT_DIAGRAM_ISREFERUNIT" val="0"/>
  <p:tag name="KSO_WM_DIAGRAM_GROUP_CODE" val="l1-1"/>
  <p:tag name="KSO_WM_UNIT_TYPE" val="l_h_x"/>
  <p:tag name="KSO_WM_UNIT_INDEX" val="1_3_1"/>
  <p:tag name="KSO_WM_UNIT_ID" val="diagram20227964_3*l_h_x*1_3_1"/>
  <p:tag name="KSO_WM_TEMPLATE_CATEGORY" val="diagram"/>
  <p:tag name="KSO_WM_TEMPLATE_INDEX" val="20227964"/>
  <p:tag name="KSO_WM_UNIT_LAYERLEVEL" val="1_1_1"/>
  <p:tag name="KSO_WM_TAG_VERSION" val="1.0"/>
  <p:tag name="KSO_WM_BEAUTIFY_FLAG" val="#wm#"/>
</p:tagLst>
</file>

<file path=ppt/tags/tag177.xml><?xml version="1.0" encoding="utf-8"?>
<p:tagLst xmlns:p="http://schemas.openxmlformats.org/presentationml/2006/main">
  <p:tag name="KSO_WM_UNIT_TEXT_FILL_FORE_SCHEMECOLOR_INDEX_BRIGHTNESS" val="0.25"/>
  <p:tag name="KSO_WM_UNIT_TEXT_FILL_FORE_SCHEMECOLOR_INDEX" val="13"/>
  <p:tag name="KSO_WM_UNIT_TEXT_FILL_TYPE" val="1"/>
  <p:tag name="KSO_WM_UNIT_ISCONTENTSTITLE" val="0"/>
  <p:tag name="KSO_WM_UNIT_ISNUMDGMTITLE" val="0"/>
  <p:tag name="KSO_WM_UNIT_PRESET_TEXT" val="请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27964_3*l_h_a*1_1_1"/>
  <p:tag name="KSO_WM_TEMPLATE_CATEGORY" val="diagram"/>
  <p:tag name="KSO_WM_TEMPLATE_INDEX" val="20227964"/>
  <p:tag name="KSO_WM_UNIT_LAYERLEVEL" val="1_1_1"/>
  <p:tag name="KSO_WM_TAG_VERSION" val="1.0"/>
  <p:tag name="KSO_WM_BEAUTIFY_FLAG" val="#wm#"/>
</p:tagLst>
</file>

<file path=ppt/tags/tag178.xml><?xml version="1.0" encoding="utf-8"?>
<p:tagLst xmlns:p="http://schemas.openxmlformats.org/presentationml/2006/main">
  <p:tag name="KSO_WM_UNIT_TEXT_FILL_FORE_SCHEMECOLOR_INDEX_BRIGHTNESS" val="-0.5"/>
  <p:tag name="KSO_WM_UNIT_TEXT_FILL_FORE_SCHEMECOLOR_INDEX" val="14"/>
  <p:tag name="KSO_WM_UNIT_TEXT_FILL_TYPE" val="1"/>
  <p:tag name="KSO_WM_UNIT_SUBTYPE" val="a"/>
  <p:tag name="KSO_WM_UNIT_PRESET_TEXT" val="单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27964_3*l_h_f*1_1_1"/>
  <p:tag name="KSO_WM_TEMPLATE_CATEGORY" val="diagram"/>
  <p:tag name="KSO_WM_TEMPLATE_INDEX" val="20227964"/>
  <p:tag name="KSO_WM_UNIT_LAYERLEVEL" val="1_1_1"/>
  <p:tag name="KSO_WM_TAG_VERSION" val="1.0"/>
  <p:tag name="KSO_WM_BEAUTIFY_FLAG" val="#wm#"/>
</p:tagLst>
</file>

<file path=ppt/tags/tag179.xml><?xml version="1.0" encoding="utf-8"?>
<p:tagLst xmlns:p="http://schemas.openxmlformats.org/presentationml/2006/main">
  <p:tag name="KSO_WM_UNIT_TEXT_FILL_FORE_SCHEMECOLOR_INDEX_BRIGHTNESS" val="0.25"/>
  <p:tag name="KSO_WM_UNIT_TEXT_FILL_FORE_SCHEMECOLOR_INDEX" val="13"/>
  <p:tag name="KSO_WM_UNIT_TEXT_FILL_TYPE" val="1"/>
  <p:tag name="KSO_WM_UNIT_ISCONTENTSTITLE" val="0"/>
  <p:tag name="KSO_WM_UNIT_ISNUMDGMTITLE" val="0"/>
  <p:tag name="KSO_WM_UNIT_PRESET_TEXT" val="请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27964_3*l_h_a*1_2_1"/>
  <p:tag name="KSO_WM_TEMPLATE_CATEGORY" val="diagram"/>
  <p:tag name="KSO_WM_TEMPLATE_INDEX" val="20227964"/>
  <p:tag name="KSO_WM_UNIT_LAYERLEVEL" val="1_1_1"/>
  <p:tag name="KSO_WM_TAG_VERSION" val="1.0"/>
  <p:tag name="KSO_WM_BEAUTIFY_FLAG" val="#wm#"/>
</p:tagLst>
</file>

<file path=ppt/tags/tag180.xml><?xml version="1.0" encoding="utf-8"?>
<p:tagLst xmlns:p="http://schemas.openxmlformats.org/presentationml/2006/main">
  <p:tag name="KSO_WM_UNIT_TEXT_FILL_FORE_SCHEMECOLOR_INDEX_BRIGHTNESS" val="0.25"/>
  <p:tag name="KSO_WM_UNIT_TEXT_FILL_FORE_SCHEMECOLOR_INDEX" val="13"/>
  <p:tag name="KSO_WM_UNIT_TEXT_FILL_TYPE" val="1"/>
  <p:tag name="KSO_WM_UNIT_ISCONTENTSTITLE" val="0"/>
  <p:tag name="KSO_WM_UNIT_ISNUMDGMTITLE" val="0"/>
  <p:tag name="KSO_WM_UNIT_PRESET_TEXT" val="请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27964_3*l_h_a*1_3_1"/>
  <p:tag name="KSO_WM_TEMPLATE_CATEGORY" val="diagram"/>
  <p:tag name="KSO_WM_TEMPLATE_INDEX" val="20227964"/>
  <p:tag name="KSO_WM_UNIT_LAYERLEVEL" val="1_1_1"/>
  <p:tag name="KSO_WM_TAG_VERSION" val="1.0"/>
  <p:tag name="KSO_WM_BEAUTIFY_FLAG" val="#wm#"/>
</p:tagLst>
</file>

<file path=ppt/tags/tag181.xml><?xml version="1.0" encoding="utf-8"?>
<p:tagLst xmlns:p="http://schemas.openxmlformats.org/presentationml/2006/main">
  <p:tag name="KSO_WM_UNIT_TEXT_FILL_FORE_SCHEMECOLOR_INDEX_BRIGHTNESS" val="-0.5"/>
  <p:tag name="KSO_WM_UNIT_TEXT_FILL_FORE_SCHEMECOLOR_INDEX" val="14"/>
  <p:tag name="KSO_WM_UNIT_TEXT_FILL_TYPE" val="1"/>
  <p:tag name="KSO_WM_UNIT_SUBTYPE" val="a"/>
  <p:tag name="KSO_WM_UNIT_PRESET_TEXT" val="单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27964_3*l_h_f*1_2_1"/>
  <p:tag name="KSO_WM_TEMPLATE_CATEGORY" val="diagram"/>
  <p:tag name="KSO_WM_TEMPLATE_INDEX" val="20227964"/>
  <p:tag name="KSO_WM_UNIT_LAYERLEVEL" val="1_1_1"/>
  <p:tag name="KSO_WM_TAG_VERSION" val="1.0"/>
  <p:tag name="KSO_WM_BEAUTIFY_FLAG" val="#wm#"/>
</p:tagLst>
</file>

<file path=ppt/tags/tag182.xml><?xml version="1.0" encoding="utf-8"?>
<p:tagLst xmlns:p="http://schemas.openxmlformats.org/presentationml/2006/main">
  <p:tag name="KSO_WM_UNIT_TEXT_FILL_FORE_SCHEMECOLOR_INDEX_BRIGHTNESS" val="-0.5"/>
  <p:tag name="KSO_WM_UNIT_TEXT_FILL_FORE_SCHEMECOLOR_INDEX" val="14"/>
  <p:tag name="KSO_WM_UNIT_TEXT_FILL_TYPE" val="1"/>
  <p:tag name="KSO_WM_UNIT_SUBTYPE" val="a"/>
  <p:tag name="KSO_WM_UNIT_PRESET_TEXT" val="单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27964_3*l_h_f*1_3_1"/>
  <p:tag name="KSO_WM_TEMPLATE_CATEGORY" val="diagram"/>
  <p:tag name="KSO_WM_TEMPLATE_INDEX" val="20227964"/>
  <p:tag name="KSO_WM_UNIT_LAYERLEVEL" val="1_1_1"/>
  <p:tag name="KSO_WM_TAG_VERSION" val="1.0"/>
  <p:tag name="KSO_WM_BEAUTIFY_FLAG" val="#wm#"/>
</p:tagLst>
</file>

<file path=ppt/tags/tag183.xml><?xml version="1.0" encoding="utf-8"?>
<p:tagLst xmlns:p="http://schemas.openxmlformats.org/presentationml/2006/main">
  <p:tag name="KSO_WM_BEAUTIFY_FLAG" val="#wm#"/>
  <p:tag name="KSO_WM_TEMPLATE_CATEGORY" val="custom"/>
  <p:tag name="KSO_WM_TEMPLATE_INDEX" val="20205176"/>
</p:tagLst>
</file>

<file path=ppt/tags/tag184.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VALUE" val="5"/>
  <p:tag name="KSO_WM_UNIT_HIGHLIGHT" val="0"/>
  <p:tag name="KSO_WM_UNIT_COMPATIBLE" val="0"/>
  <p:tag name="KSO_WM_UNIT_DIAGRAM_ISNUMVISUAL" val="0"/>
  <p:tag name="KSO_WM_UNIT_DIAGRAM_ISREFERUNIT" val="0"/>
  <p:tag name="KSO_WM_DIAGRAM_GROUP_CODE" val="n1-1"/>
  <p:tag name="KSO_WM_UNIT_TYPE" val="n_h_a"/>
  <p:tag name="KSO_WM_UNIT_INDEX" val="1_1_2"/>
  <p:tag name="KSO_WM_UNIT_ID" val="diagram20227986_6*n_h_a*1_1_2"/>
  <p:tag name="KSO_WM_TEMPLATE_CATEGORY" val="diagram"/>
  <p:tag name="KSO_WM_TEMPLATE_INDEX" val="20227986"/>
  <p:tag name="KSO_WM_UNIT_LAYERLEVEL" val="1_1_1"/>
  <p:tag name="KSO_WM_TAG_VERSION" val="1.0"/>
  <p:tag name="KSO_WM_BEAUTIFY_FLAG" val="#wm#"/>
  <p:tag name="KSO_WM_UNIT_TEXT_FORE_SCHEMECOLOR_INDEX" val="5"/>
  <p:tag name="KSO_WM_UNIT_TEXT_LINE_FILL_TYPE" val="2"/>
</p:tagLst>
</file>

<file path=ppt/tags/tag18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1_3_1"/>
  <p:tag name="KSO_WM_UNIT_ID" val="diagram20227986_6*n_h_h_a*1_1_3_1"/>
  <p:tag name="KSO_WM_TEMPLATE_CATEGORY" val="diagram"/>
  <p:tag name="KSO_WM_TEMPLATE_INDEX" val="20227986"/>
  <p:tag name="KSO_WM_UNIT_LAYERLEVEL" val="1_1_1_1"/>
  <p:tag name="KSO_WM_TAG_VERSION" val="1.0"/>
  <p:tag name="KSO_WM_BEAUTIFY_FLAG" val="#wm#"/>
  <p:tag name="KSO_WM_UNIT_VALUE" val="6"/>
  <p:tag name="KSO_WM_UNIT_TEXT_FILL_FORE_SCHEMECOLOR_INDEX" val="7"/>
  <p:tag name="KSO_WM_UNIT_TEXT_FILL_TYPE" val="1"/>
</p:tagLst>
</file>

<file path=ppt/tags/tag18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1_5_1"/>
  <p:tag name="KSO_WM_UNIT_ID" val="diagram20227986_6*n_h_h_a*1_1_5_1"/>
  <p:tag name="KSO_WM_TEMPLATE_CATEGORY" val="diagram"/>
  <p:tag name="KSO_WM_TEMPLATE_INDEX" val="20227986"/>
  <p:tag name="KSO_WM_UNIT_LAYERLEVEL" val="1_1_1_1"/>
  <p:tag name="KSO_WM_TAG_VERSION" val="1.0"/>
  <p:tag name="KSO_WM_BEAUTIFY_FLAG" val="#wm#"/>
  <p:tag name="KSO_WM_UNIT_VALUE" val="6"/>
  <p:tag name="KSO_WM_UNIT_TEXT_FILL_FORE_SCHEMECOLOR_INDEX" val="9"/>
  <p:tag name="KSO_WM_UNIT_TEXT_FILL_TYPE" val="1"/>
</p:tagLst>
</file>

<file path=ppt/tags/tag18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1_1_1"/>
  <p:tag name="KSO_WM_UNIT_ID" val="diagram20227986_6*n_h_h_a*1_1_1_1"/>
  <p:tag name="KSO_WM_TEMPLATE_CATEGORY" val="diagram"/>
  <p:tag name="KSO_WM_TEMPLATE_INDEX" val="20227986"/>
  <p:tag name="KSO_WM_UNIT_LAYERLEVEL" val="1_1_1_1"/>
  <p:tag name="KSO_WM_TAG_VERSION" val="1.0"/>
  <p:tag name="KSO_WM_BEAUTIFY_FLAG" val="#wm#"/>
  <p:tag name="KSO_WM_UNIT_VALUE" val="6"/>
  <p:tag name="KSO_WM_UNIT_TEXT_FILL_FORE_SCHEMECOLOR_INDEX" val="5"/>
  <p:tag name="KSO_WM_UNIT_TEXT_FILL_TYPE" val="1"/>
</p:tagLst>
</file>

<file path=ppt/tags/tag18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1_4_1"/>
  <p:tag name="KSO_WM_UNIT_ID" val="diagram20227986_6*n_h_h_a*1_1_4_1"/>
  <p:tag name="KSO_WM_TEMPLATE_CATEGORY" val="diagram"/>
  <p:tag name="KSO_WM_TEMPLATE_INDEX" val="20227986"/>
  <p:tag name="KSO_WM_UNIT_LAYERLEVEL" val="1_1_1_1"/>
  <p:tag name="KSO_WM_TAG_VERSION" val="1.0"/>
  <p:tag name="KSO_WM_BEAUTIFY_FLAG" val="#wm#"/>
  <p:tag name="KSO_WM_UNIT_VALUE" val="6"/>
  <p:tag name="KSO_WM_UNIT_TEXT_FILL_FORE_SCHEMECOLOR_INDEX" val="8"/>
  <p:tag name="KSO_WM_UNIT_TEXT_FILL_TYPE" val="1"/>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20227986_6*n_h_i*1_1_1"/>
  <p:tag name="KSO_WM_TEMPLATE_CATEGORY" val="diagram"/>
  <p:tag name="KSO_WM_TEMPLATE_INDEX" val="20227986"/>
  <p:tag name="KSO_WM_UNIT_LAYERLEVEL" val="1_1_1"/>
  <p:tag name="KSO_WM_TAG_VERSION" val="1.0"/>
  <p:tag name="KSO_WM_BEAUTIFY_FLAG" val="#wm#"/>
  <p:tag name="KSO_WM_UNIT_FILL_FORE_SCHEMECOLOR_INDEX" val="16"/>
  <p:tag name="KSO_WM_UNIT_FILL_TYPE" val="1"/>
  <p:tag name="KSO_WM_UNIT_TEXT_FILL_FORE_SCHEMECOLOR_INDEX" val="2"/>
  <p:tag name="KSO_WM_UNIT_TEXT_FILL_TYPE" val="1"/>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3_2"/>
  <p:tag name="KSO_WM_UNIT_ID" val="diagram20227986_6*n_h_h_i*1_1_3_2"/>
  <p:tag name="KSO_WM_TEMPLATE_CATEGORY" val="diagram"/>
  <p:tag name="KSO_WM_TEMPLATE_INDEX" val="20227986"/>
  <p:tag name="KSO_WM_UNIT_LAYERLEVEL" val="1_1_1_1"/>
  <p:tag name="KSO_WM_TAG_VERSION" val="1.0"/>
  <p:tag name="KSO_WM_BEAUTIFY_FLAG" val="#wm#"/>
  <p:tag name="KSO_WM_UNIT_FILL_FORE_SCHEMECOLOR_INDEX" val="7"/>
  <p:tag name="KSO_WM_UNIT_FILL_TYPE" val="1"/>
  <p:tag name="KSO_WM_UNIT_LINE_FORE_SCHEMECOLOR_INDEX" val="14"/>
  <p:tag name="KSO_WM_UNIT_LINE_FILL_TYPE" val="2"/>
  <p:tag name="KSO_WM_UNIT_TEXT_FILL_FORE_SCHEMECOLOR_INDEX" val="2"/>
  <p:tag name="KSO_WM_UNIT_TEXT_FILL_TYPE" val="1"/>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5_2"/>
  <p:tag name="KSO_WM_UNIT_ID" val="diagram20227986_6*n_h_h_i*1_1_5_2"/>
  <p:tag name="KSO_WM_TEMPLATE_CATEGORY" val="diagram"/>
  <p:tag name="KSO_WM_TEMPLATE_INDEX" val="20227986"/>
  <p:tag name="KSO_WM_UNIT_LAYERLEVEL" val="1_1_1_1"/>
  <p:tag name="KSO_WM_TAG_VERSION" val="1.0"/>
  <p:tag name="KSO_WM_BEAUTIFY_FLAG" val="#wm#"/>
  <p:tag name="KSO_WM_UNIT_FILL_FORE_SCHEMECOLOR_INDEX" val="9"/>
  <p:tag name="KSO_WM_UNIT_FILL_TYPE" val="1"/>
  <p:tag name="KSO_WM_UNIT_LINE_FORE_SCHEMECOLOR_INDEX" val="14"/>
  <p:tag name="KSO_WM_UNIT_LINE_FILL_TYPE" val="2"/>
  <p:tag name="KSO_WM_UNIT_TEXT_FILL_FORE_SCHEMECOLOR_INDEX" val="2"/>
  <p:tag name="KSO_WM_UNIT_TEXT_FILL_TYPE" val="1"/>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6_2"/>
  <p:tag name="KSO_WM_UNIT_ID" val="diagram20227986_6*n_h_h_i*1_1_6_2"/>
  <p:tag name="KSO_WM_TEMPLATE_CATEGORY" val="diagram"/>
  <p:tag name="KSO_WM_TEMPLATE_INDEX" val="20227986"/>
  <p:tag name="KSO_WM_UNIT_LAYERLEVEL" val="1_1_1_1"/>
  <p:tag name="KSO_WM_TAG_VERSION" val="1.0"/>
  <p:tag name="KSO_WM_BEAUTIFY_FLAG" val="#wm#"/>
  <p:tag name="KSO_WM_UNIT_FILL_FORE_SCHEMECOLOR_INDEX" val="10"/>
  <p:tag name="KSO_WM_UNIT_FILL_TYPE" val="1"/>
  <p:tag name="KSO_WM_UNIT_LINE_FORE_SCHEMECOLOR_INDEX" val="14"/>
  <p:tag name="KSO_WM_UNIT_LINE_FILL_TYPE" val="2"/>
  <p:tag name="KSO_WM_UNIT_TEXT_FILL_FORE_SCHEMECOLOR_INDEX" val="2"/>
  <p:tag name="KSO_WM_UNIT_TEXT_FILL_TYPE" val="1"/>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1_2"/>
  <p:tag name="KSO_WM_UNIT_ID" val="diagram20227986_6*n_h_h_i*1_1_1_2"/>
  <p:tag name="KSO_WM_TEMPLATE_CATEGORY" val="diagram"/>
  <p:tag name="KSO_WM_TEMPLATE_INDEX" val="20227986"/>
  <p:tag name="KSO_WM_UNIT_LAYERLEVEL" val="1_1_1_1"/>
  <p:tag name="KSO_WM_TAG_VERSION" val="1.0"/>
  <p:tag name="KSO_WM_BEAUTIFY_FLAG" val="#wm#"/>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2_2"/>
  <p:tag name="KSO_WM_UNIT_ID" val="diagram20227986_6*n_h_h_i*1_1_2_2"/>
  <p:tag name="KSO_WM_TEMPLATE_CATEGORY" val="diagram"/>
  <p:tag name="KSO_WM_TEMPLATE_INDEX" val="20227986"/>
  <p:tag name="KSO_WM_UNIT_LAYERLEVEL" val="1_1_1_1"/>
  <p:tag name="KSO_WM_TAG_VERSION" val="1.0"/>
  <p:tag name="KSO_WM_BEAUTIFY_FLAG" val="#wm#"/>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4_2"/>
  <p:tag name="KSO_WM_UNIT_ID" val="diagram20227986_6*n_h_h_i*1_1_4_2"/>
  <p:tag name="KSO_WM_TEMPLATE_CATEGORY" val="diagram"/>
  <p:tag name="KSO_WM_TEMPLATE_INDEX" val="20227986"/>
  <p:tag name="KSO_WM_UNIT_LAYERLEVEL" val="1_1_1_1"/>
  <p:tag name="KSO_WM_TAG_VERSION" val="1.0"/>
  <p:tag name="KSO_WM_BEAUTIFY_FLAG" val="#wm#"/>
  <p:tag name="KSO_WM_UNIT_FILL_FORE_SCHEMECOLOR_INDEX" val="8"/>
  <p:tag name="KSO_WM_UNIT_FILL_TYPE" val="1"/>
  <p:tag name="KSO_WM_UNIT_LINE_FORE_SCHEMECOLOR_INDEX" val="14"/>
  <p:tag name="KSO_WM_UNIT_LINE_FILL_TYPE" val="2"/>
  <p:tag name="KSO_WM_UNIT_TEXT_FILL_FORE_SCHEMECOLOR_INDEX" val="2"/>
  <p:tag name="KSO_WM_UNIT_TEXT_FILL_TYPE" val="1"/>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2"/>
  <p:tag name="KSO_WM_UNIT_ID" val="diagram20227986_6*n_h_i*1_1_2"/>
  <p:tag name="KSO_WM_TEMPLATE_CATEGORY" val="diagram"/>
  <p:tag name="KSO_WM_TEMPLATE_INDEX" val="20227986"/>
  <p:tag name="KSO_WM_UNIT_LAYERLEVEL" val="1_1_1"/>
  <p:tag name="KSO_WM_TAG_VERSION" val="1.0"/>
  <p:tag name="KSO_WM_BEAUTIFY_FLAG" val="#wm#"/>
  <p:tag name="KSO_WM_UNIT_LINE_FORE_SCHEMECOLOR_INDEX" val="5"/>
  <p:tag name="KSO_WM_UNIT_LINE_FILL_TYPE" val="2"/>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3"/>
  <p:tag name="KSO_WM_UNIT_ID" val="diagram20227986_6*n_h_i*1_1_3"/>
  <p:tag name="KSO_WM_TEMPLATE_CATEGORY" val="diagram"/>
  <p:tag name="KSO_WM_TEMPLATE_INDEX" val="20227986"/>
  <p:tag name="KSO_WM_UNIT_LAYERLEVEL" val="1_1_1"/>
  <p:tag name="KSO_WM_TAG_VERSION" val="1.0"/>
  <p:tag name="KSO_WM_BEAUTIFY_FLAG" val="#wm#"/>
  <p:tag name="KSO_WM_UNIT_LINE_FORE_SCHEMECOLOR_INDEX" val="5"/>
  <p:tag name="KSO_WM_UNIT_LINE_FILL_TYPE" val="2"/>
</p:tagLst>
</file>

<file path=ppt/tags/tag19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1_2_1"/>
  <p:tag name="KSO_WM_UNIT_ID" val="diagram20227986_6*n_h_h_a*1_1_2_1"/>
  <p:tag name="KSO_WM_TEMPLATE_CATEGORY" val="diagram"/>
  <p:tag name="KSO_WM_TEMPLATE_INDEX" val="20227986"/>
  <p:tag name="KSO_WM_UNIT_LAYERLEVEL" val="1_1_1_1"/>
  <p:tag name="KSO_WM_TAG_VERSION" val="1.0"/>
  <p:tag name="KSO_WM_BEAUTIFY_FLAG" val="#wm#"/>
  <p:tag name="KSO_WM_UNIT_VALUE" val="6"/>
  <p:tag name="KSO_WM_UNIT_TEXT_FILL_FORE_SCHEMECOLOR_INDEX" val="6"/>
  <p:tag name="KSO_WM_UNIT_TEXT_FILL_TYPE" val="1"/>
</p:tagLst>
</file>

<file path=ppt/tags/tag19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1_6_1"/>
  <p:tag name="KSO_WM_UNIT_ID" val="diagram20227986_6*n_h_h_a*1_1_6_1"/>
  <p:tag name="KSO_WM_TEMPLATE_CATEGORY" val="diagram"/>
  <p:tag name="KSO_WM_TEMPLATE_INDEX" val="20227986"/>
  <p:tag name="KSO_WM_UNIT_LAYERLEVEL" val="1_1_1_1"/>
  <p:tag name="KSO_WM_TAG_VERSION" val="1.0"/>
  <p:tag name="KSO_WM_BEAUTIFY_FLAG" val="#wm#"/>
  <p:tag name="KSO_WM_UNIT_VALUE" val="6"/>
  <p:tag name="KSO_WM_UNIT_TEXT_FILL_FORE_SCHEMECOLOR_INDEX" val="10"/>
  <p:tag name="KSO_WM_UNIT_TEXT_FILL_TYPE" val="1"/>
</p:tagLst>
</file>

<file path=ppt/tags/tag200.xml><?xml version="1.0" encoding="utf-8"?>
<p:tagLst xmlns:p="http://schemas.openxmlformats.org/presentationml/2006/main">
  <p:tag name="KSO_WM_UNIT_VALUE" val="108*108"/>
  <p:tag name="KSO_WM_UNIT_HIGHLIGHT" val="0"/>
  <p:tag name="KSO_WM_UNIT_COMPATIBLE" val="0"/>
  <p:tag name="KSO_WM_UNIT_DIAGRAM_ISNUMVISUAL" val="0"/>
  <p:tag name="KSO_WM_UNIT_DIAGRAM_ISREFERUNIT" val="0"/>
  <p:tag name="KSO_WM_DIAGRAM_GROUP_CODE" val="n1-1"/>
  <p:tag name="KSO_WM_UNIT_TYPE" val="n_h_h_x"/>
  <p:tag name="KSO_WM_UNIT_INDEX" val="1_1_2_1"/>
  <p:tag name="KSO_WM_UNIT_ID" val="diagram20227986_6*n_h_h_x*1_1_2_1"/>
  <p:tag name="KSO_WM_TEMPLATE_CATEGORY" val="diagram"/>
  <p:tag name="KSO_WM_TEMPLATE_INDEX" val="20227986"/>
  <p:tag name="KSO_WM_UNIT_LAYERLEVEL" val="1_1_1_1"/>
  <p:tag name="KSO_WM_TAG_VERSION" val="1.0"/>
  <p:tag name="KSO_WM_BEAUTIFY_FLAG" val="#wm#"/>
  <p:tag name="KSO_WM_UNIT_FILL_FORE_SCHEMECOLOR_INDEX" val="16"/>
  <p:tag name="KSO_WM_UNIT_FILL_TYPE" val="1"/>
</p:tagLst>
</file>

<file path=ppt/tags/tag201.xml><?xml version="1.0" encoding="utf-8"?>
<p:tagLst xmlns:p="http://schemas.openxmlformats.org/presentationml/2006/main">
  <p:tag name="KSO_WM_UNIT_VALUE" val="114*114"/>
  <p:tag name="KSO_WM_UNIT_HIGHLIGHT" val="0"/>
  <p:tag name="KSO_WM_UNIT_COMPATIBLE" val="0"/>
  <p:tag name="KSO_WM_UNIT_DIAGRAM_ISNUMVISUAL" val="0"/>
  <p:tag name="KSO_WM_UNIT_DIAGRAM_ISREFERUNIT" val="0"/>
  <p:tag name="KSO_WM_DIAGRAM_GROUP_CODE" val="n1-1"/>
  <p:tag name="KSO_WM_UNIT_TYPE" val="n_h_h_x"/>
  <p:tag name="KSO_WM_UNIT_INDEX" val="1_1_5_1"/>
  <p:tag name="KSO_WM_UNIT_ID" val="diagram20227986_6*n_h_h_x*1_1_5_1"/>
  <p:tag name="KSO_WM_TEMPLATE_CATEGORY" val="diagram"/>
  <p:tag name="KSO_WM_TEMPLATE_INDEX" val="20227986"/>
  <p:tag name="KSO_WM_UNIT_LAYERLEVEL" val="1_1_1_1"/>
  <p:tag name="KSO_WM_TAG_VERSION" val="1.0"/>
  <p:tag name="KSO_WM_BEAUTIFY_FLAG" val="#wm#"/>
  <p:tag name="KSO_WM_UNIT_FILL_FORE_SCHEMECOLOR_INDEX" val="9"/>
  <p:tag name="KSO_WM_UNIT_FILL_TYPE" val="1"/>
</p:tagLst>
</file>

<file path=ppt/tags/tag202.xml><?xml version="1.0" encoding="utf-8"?>
<p:tagLst xmlns:p="http://schemas.openxmlformats.org/presentationml/2006/main">
  <p:tag name="KSO_WM_UNIT_VALUE" val="108*108"/>
  <p:tag name="KSO_WM_UNIT_HIGHLIGHT" val="0"/>
  <p:tag name="KSO_WM_UNIT_COMPATIBLE" val="0"/>
  <p:tag name="KSO_WM_UNIT_DIAGRAM_ISNUMVISUAL" val="0"/>
  <p:tag name="KSO_WM_UNIT_DIAGRAM_ISREFERUNIT" val="0"/>
  <p:tag name="KSO_WM_DIAGRAM_GROUP_CODE" val="n1-1"/>
  <p:tag name="KSO_WM_UNIT_TYPE" val="n_h_h_x"/>
  <p:tag name="KSO_WM_UNIT_INDEX" val="1_1_3_1"/>
  <p:tag name="KSO_WM_UNIT_ID" val="diagram20227986_6*n_h_h_x*1_1_3_1"/>
  <p:tag name="KSO_WM_TEMPLATE_CATEGORY" val="diagram"/>
  <p:tag name="KSO_WM_TEMPLATE_INDEX" val="20227986"/>
  <p:tag name="KSO_WM_UNIT_LAYERLEVEL" val="1_1_1_1"/>
  <p:tag name="KSO_WM_TAG_VERSION" val="1.0"/>
  <p:tag name="KSO_WM_BEAUTIFY_FLAG" val="#wm#"/>
  <p:tag name="KSO_WM_UNIT_FILL_FORE_SCHEMECOLOR_INDEX" val="7"/>
  <p:tag name="KSO_WM_UNIT_FILL_TYPE" val="1"/>
</p:tagLst>
</file>

<file path=ppt/tags/tag203.xml><?xml version="1.0" encoding="utf-8"?>
<p:tagLst xmlns:p="http://schemas.openxmlformats.org/presentationml/2006/main">
  <p:tag name="KSO_WM_UNIT_VALUE" val="104*104"/>
  <p:tag name="KSO_WM_UNIT_HIGHLIGHT" val="0"/>
  <p:tag name="KSO_WM_UNIT_COMPATIBLE" val="0"/>
  <p:tag name="KSO_WM_UNIT_DIAGRAM_ISNUMVISUAL" val="0"/>
  <p:tag name="KSO_WM_UNIT_DIAGRAM_ISREFERUNIT" val="0"/>
  <p:tag name="KSO_WM_DIAGRAM_GROUP_CODE" val="n1-1"/>
  <p:tag name="KSO_WM_UNIT_TYPE" val="n_h_h_x"/>
  <p:tag name="KSO_WM_UNIT_INDEX" val="1_1_4_1"/>
  <p:tag name="KSO_WM_UNIT_ID" val="diagram20227986_6*n_h_h_x*1_1_4_1"/>
  <p:tag name="KSO_WM_TEMPLATE_CATEGORY" val="diagram"/>
  <p:tag name="KSO_WM_TEMPLATE_INDEX" val="20227986"/>
  <p:tag name="KSO_WM_UNIT_LAYERLEVEL" val="1_1_1_1"/>
  <p:tag name="KSO_WM_TAG_VERSION" val="1.0"/>
  <p:tag name="KSO_WM_BEAUTIFY_FLAG" val="#wm#"/>
  <p:tag name="KSO_WM_UNIT_FILL_FORE_SCHEMECOLOR_INDEX" val="8"/>
  <p:tag name="KSO_WM_UNIT_FILL_TYPE" val="1"/>
</p:tagLst>
</file>

<file path=ppt/tags/tag204.xml><?xml version="1.0" encoding="utf-8"?>
<p:tagLst xmlns:p="http://schemas.openxmlformats.org/presentationml/2006/main">
  <p:tag name="KSO_WM_UNIT_VALUE" val="90*90"/>
  <p:tag name="KSO_WM_UNIT_HIGHLIGHT" val="0"/>
  <p:tag name="KSO_WM_UNIT_COMPATIBLE" val="0"/>
  <p:tag name="KSO_WM_UNIT_DIAGRAM_ISNUMVISUAL" val="0"/>
  <p:tag name="KSO_WM_UNIT_DIAGRAM_ISREFERUNIT" val="0"/>
  <p:tag name="KSO_WM_DIAGRAM_GROUP_CODE" val="n1-1"/>
  <p:tag name="KSO_WM_UNIT_TYPE" val="n_h_h_x"/>
  <p:tag name="KSO_WM_UNIT_INDEX" val="1_1_1_1"/>
  <p:tag name="KSO_WM_UNIT_ID" val="diagram20227986_6*n_h_h_x*1_1_1_1"/>
  <p:tag name="KSO_WM_TEMPLATE_CATEGORY" val="diagram"/>
  <p:tag name="KSO_WM_TEMPLATE_INDEX" val="20227986"/>
  <p:tag name="KSO_WM_UNIT_LAYERLEVEL" val="1_1_1_1"/>
  <p:tag name="KSO_WM_TAG_VERSION" val="1.0"/>
  <p:tag name="KSO_WM_BEAUTIFY_FLAG" val="#wm#"/>
  <p:tag name="KSO_WM_UNIT_FILL_FORE_SCHEMECOLOR_INDEX" val="5"/>
  <p:tag name="KSO_WM_UNIT_FILL_TYPE" val="1"/>
</p:tagLst>
</file>

<file path=ppt/tags/tag205.xml><?xml version="1.0" encoding="utf-8"?>
<p:tagLst xmlns:p="http://schemas.openxmlformats.org/presentationml/2006/main">
  <p:tag name="KSO_WM_UNIT_VALUE" val="127*127"/>
  <p:tag name="KSO_WM_UNIT_HIGHLIGHT" val="0"/>
  <p:tag name="KSO_WM_UNIT_COMPATIBLE" val="0"/>
  <p:tag name="KSO_WM_UNIT_DIAGRAM_ISNUMVISUAL" val="0"/>
  <p:tag name="KSO_WM_UNIT_DIAGRAM_ISREFERUNIT" val="0"/>
  <p:tag name="KSO_WM_DIAGRAM_GROUP_CODE" val="n1-1"/>
  <p:tag name="KSO_WM_UNIT_TYPE" val="n_h_h_x"/>
  <p:tag name="KSO_WM_UNIT_INDEX" val="1_1_6_1"/>
  <p:tag name="KSO_WM_UNIT_ID" val="diagram20227986_6*n_h_h_x*1_1_6_1"/>
  <p:tag name="KSO_WM_TEMPLATE_CATEGORY" val="diagram"/>
  <p:tag name="KSO_WM_TEMPLATE_INDEX" val="20227986"/>
  <p:tag name="KSO_WM_UNIT_LAYERLEVEL" val="1_1_1_1"/>
  <p:tag name="KSO_WM_TAG_VERSION" val="1.0"/>
  <p:tag name="KSO_WM_BEAUTIFY_FLAG" val="#wm#"/>
  <p:tag name="KSO_WM_UNIT_FILL_FORE_SCHEMECOLOR_INDEX" val="10"/>
  <p:tag name="KSO_WM_UNIT_FILL_TYPE" val="1"/>
</p:tagLst>
</file>

<file path=ppt/tags/tag206.xml><?xml version="1.0" encoding="utf-8"?>
<p:tagLst xmlns:p="http://schemas.openxmlformats.org/presentationml/2006/main">
  <p:tag name="KSO_WM_BEAUTIFY_FLAG" val="#wm#"/>
  <p:tag name="KSO_WM_TEMPLATE_CATEGORY" val="custom"/>
  <p:tag name="KSO_WM_TEMPLATE_INDEX" val="20205176"/>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28076_5*l_h_i*1_1_1"/>
  <p:tag name="KSO_WM_TEMPLATE_CATEGORY" val="diagram"/>
  <p:tag name="KSO_WM_TEMPLATE_INDEX" val="20228076"/>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28076_5*l_h_i*1_1_3"/>
  <p:tag name="KSO_WM_TEMPLATE_CATEGORY" val="diagram"/>
  <p:tag name="KSO_WM_TEMPLATE_INDEX" val="20228076"/>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28076_5*l_h_i*1_1_4"/>
  <p:tag name="KSO_WM_TEMPLATE_CATEGORY" val="diagram"/>
  <p:tag name="KSO_WM_TEMPLATE_INDEX" val="20228076"/>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28076_5*l_h_i*1_2_1"/>
  <p:tag name="KSO_WM_TEMPLATE_CATEGORY" val="diagram"/>
  <p:tag name="KSO_WM_TEMPLATE_INDEX" val="20228076"/>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28076_5*l_h_i*1_2_2"/>
  <p:tag name="KSO_WM_TEMPLATE_CATEGORY" val="diagram"/>
  <p:tag name="KSO_WM_TEMPLATE_INDEX" val="20228076"/>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28076_5*l_h_i*1_2_3"/>
  <p:tag name="KSO_WM_TEMPLATE_CATEGORY" val="diagram"/>
  <p:tag name="KSO_WM_TEMPLATE_INDEX" val="20228076"/>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28076_5*l_h_i*1_3_1"/>
  <p:tag name="KSO_WM_TEMPLATE_CATEGORY" val="diagram"/>
  <p:tag name="KSO_WM_TEMPLATE_INDEX" val="20228076"/>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28076_5*l_h_i*1_3_2"/>
  <p:tag name="KSO_WM_TEMPLATE_CATEGORY" val="diagram"/>
  <p:tag name="KSO_WM_TEMPLATE_INDEX" val="20228076"/>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28076_5*l_h_i*1_3_3"/>
  <p:tag name="KSO_WM_TEMPLATE_CATEGORY" val="diagram"/>
  <p:tag name="KSO_WM_TEMPLATE_INDEX" val="20228076"/>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20228076_5*l_h_i*1_1_1"/>
  <p:tag name="KSO_WM_TEMPLATE_CATEGORY" val="diagram"/>
  <p:tag name="KSO_WM_TEMPLATE_INDEX" val="20228076"/>
  <p:tag name="KSO_WM_UNIT_LAYERLEVEL" val="1_1_1"/>
  <p:tag name="KSO_WM_TAG_VERSION" val="1.0"/>
  <p:tag name="KSO_WM_BEAUTIFY_FLAG" val="#wm#"/>
  <p:tag name="KSO_WM_UNIT_TEXT_FILL_FORE_SCHEMECOLOR_INDEX" val="14"/>
  <p:tag name="KSO_WM_UNIT_TEXT_FILL_TYPE" val="1"/>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20228076_5*l_h_i*1_2_1"/>
  <p:tag name="KSO_WM_TEMPLATE_CATEGORY" val="diagram"/>
  <p:tag name="KSO_WM_TEMPLATE_INDEX" val="20228076"/>
  <p:tag name="KSO_WM_UNIT_LAYERLEVEL" val="1_1_1"/>
  <p:tag name="KSO_WM_TAG_VERSION" val="1.0"/>
  <p:tag name="KSO_WM_BEAUTIFY_FLAG" val="#wm#"/>
  <p:tag name="KSO_WM_UNIT_TEXT_FILL_FORE_SCHEMECOLOR_INDEX" val="14"/>
  <p:tag name="KSO_WM_UNIT_TEXT_FILL_TYPE" val="1"/>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ID" val="diagram20228076_5*l_h_i*1_3_1"/>
  <p:tag name="KSO_WM_TEMPLATE_CATEGORY" val="diagram"/>
  <p:tag name="KSO_WM_TEMPLATE_INDEX" val="20228076"/>
  <p:tag name="KSO_WM_UNIT_LAYERLEVEL" val="1_1_1"/>
  <p:tag name="KSO_WM_TAG_VERSION" val="1.0"/>
  <p:tag name="KSO_WM_BEAUTIFY_FLAG" val="#wm#"/>
  <p:tag name="KSO_WM_UNIT_TEXT_FILL_FORE_SCHEMECOLOR_INDEX" val="14"/>
  <p:tag name="KSO_WM_UNIT_TEXT_FILL_TYPE" val="1"/>
</p:tagLst>
</file>

<file path=ppt/tags/tag22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28076_5*l_h_a*1_1_1"/>
  <p:tag name="KSO_WM_TEMPLATE_CATEGORY" val="diagram"/>
  <p:tag name="KSO_WM_TEMPLATE_INDEX" val="20228076"/>
  <p:tag name="KSO_WM_UNIT_LAYERLEVEL" val="1_1_1"/>
  <p:tag name="KSO_WM_TAG_VERSION" val="1.0"/>
  <p:tag name="KSO_WM_BEAUTIFY_FLAG" val="#wm#"/>
  <p:tag name="KSO_WM_UNIT_TEXT_FILL_FORE_SCHEMECOLOR_INDEX" val="14"/>
  <p:tag name="KSO_WM_UNIT_TEXT_FILL_TYPE" val="1"/>
</p:tagLst>
</file>

<file path=ppt/tags/tag223.xml><?xml version="1.0" encoding="utf-8"?>
<p:tagLst xmlns:p="http://schemas.openxmlformats.org/presentationml/2006/main">
  <p:tag name="KSO_WM_UNIT_SUBTYPE" val="a"/>
  <p:tag name="KSO_WM_UNIT_PRESET_TEXT" val="单击此处输入你的正文，文字是您思想的提炼，为了最终演示发布的良好效果，请尽量言简意赅的阐述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28076_5*l_h_f*1_1_1"/>
  <p:tag name="KSO_WM_TEMPLATE_CATEGORY" val="diagram"/>
  <p:tag name="KSO_WM_TEMPLATE_INDEX" val="20228076"/>
  <p:tag name="KSO_WM_UNIT_LAYERLEVEL" val="1_1_1"/>
  <p:tag name="KSO_WM_TAG_VERSION" val="1.0"/>
  <p:tag name="KSO_WM_BEAUTIFY_FLAG" val="#wm#"/>
  <p:tag name="KSO_WM_UNIT_TEXT_FILL_FORE_SCHEMECOLOR_INDEX" val="13"/>
  <p:tag name="KSO_WM_UNIT_TEXT_FILL_TYPE" val="1"/>
</p:tagLst>
</file>

<file path=ppt/tags/tag22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28076_5*l_h_a*1_2_1"/>
  <p:tag name="KSO_WM_TEMPLATE_CATEGORY" val="diagram"/>
  <p:tag name="KSO_WM_TEMPLATE_INDEX" val="20228076"/>
  <p:tag name="KSO_WM_UNIT_LAYERLEVEL" val="1_1_1"/>
  <p:tag name="KSO_WM_TAG_VERSION" val="1.0"/>
  <p:tag name="KSO_WM_BEAUTIFY_FLAG" val="#wm#"/>
  <p:tag name="KSO_WM_UNIT_TEXT_FILL_FORE_SCHEMECOLOR_INDEX" val="14"/>
  <p:tag name="KSO_WM_UNIT_TEXT_FILL_TYPE" val="1"/>
</p:tagLst>
</file>

<file path=ppt/tags/tag225.xml><?xml version="1.0" encoding="utf-8"?>
<p:tagLst xmlns:p="http://schemas.openxmlformats.org/presentationml/2006/main">
  <p:tag name="KSO_WM_UNIT_SUBTYPE" val="a"/>
  <p:tag name="KSO_WM_UNIT_PRESET_TEXT" val="单击此处输入你的正文，文字是您思想的提炼，为了最终演示发布的良好效果，请尽量言简意赅的阐述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28076_5*l_h_f*1_2_1"/>
  <p:tag name="KSO_WM_TEMPLATE_CATEGORY" val="diagram"/>
  <p:tag name="KSO_WM_TEMPLATE_INDEX" val="20228076"/>
  <p:tag name="KSO_WM_UNIT_LAYERLEVEL" val="1_1_1"/>
  <p:tag name="KSO_WM_TAG_VERSION" val="1.0"/>
  <p:tag name="KSO_WM_BEAUTIFY_FLAG" val="#wm#"/>
  <p:tag name="KSO_WM_UNIT_TEXT_FILL_FORE_SCHEMECOLOR_INDEX" val="13"/>
  <p:tag name="KSO_WM_UNIT_TEXT_FILL_TYPE" val="1"/>
</p:tagLst>
</file>

<file path=ppt/tags/tag22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28076_5*l_h_a*1_3_1"/>
  <p:tag name="KSO_WM_TEMPLATE_CATEGORY" val="diagram"/>
  <p:tag name="KSO_WM_TEMPLATE_INDEX" val="20228076"/>
  <p:tag name="KSO_WM_UNIT_LAYERLEVEL" val="1_1_1"/>
  <p:tag name="KSO_WM_TAG_VERSION" val="1.0"/>
  <p:tag name="KSO_WM_BEAUTIFY_FLAG" val="#wm#"/>
  <p:tag name="KSO_WM_UNIT_TEXT_FILL_FORE_SCHEMECOLOR_INDEX" val="14"/>
  <p:tag name="KSO_WM_UNIT_TEXT_FILL_TYPE" val="1"/>
</p:tagLst>
</file>

<file path=ppt/tags/tag227.xml><?xml version="1.0" encoding="utf-8"?>
<p:tagLst xmlns:p="http://schemas.openxmlformats.org/presentationml/2006/main">
  <p:tag name="KSO_WM_UNIT_SUBTYPE" val="a"/>
  <p:tag name="KSO_WM_UNIT_PRESET_TEXT" val="单击此处输入你的正文，文字是您思想的提炼，为了最终演示发布的良好效果，请尽量言简意赅的阐述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28076_5*l_h_f*1_3_1"/>
  <p:tag name="KSO_WM_TEMPLATE_CATEGORY" val="diagram"/>
  <p:tag name="KSO_WM_TEMPLATE_INDEX" val="20228076"/>
  <p:tag name="KSO_WM_UNIT_LAYERLEVEL" val="1_1_1"/>
  <p:tag name="KSO_WM_TAG_VERSION" val="1.0"/>
  <p:tag name="KSO_WM_BEAUTIFY_FLAG" val="#wm#"/>
  <p:tag name="KSO_WM_UNIT_TEXT_FILL_FORE_SCHEMECOLOR_INDEX" val="13"/>
  <p:tag name="KSO_WM_UNIT_TEXT_FILL_TYPE" val="1"/>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28076_5*l_h_i*1_3_4"/>
  <p:tag name="KSO_WM_TEMPLATE_CATEGORY" val="diagram"/>
  <p:tag name="KSO_WM_TEMPLATE_INDEX" val="20228076"/>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28076_5*l_h_i*1_2_4"/>
  <p:tag name="KSO_WM_TEMPLATE_CATEGORY" val="diagram"/>
  <p:tag name="KSO_WM_TEMPLATE_INDEX" val="20228076"/>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28076_5*l_h_i*1_1_2"/>
  <p:tag name="KSO_WM_TEMPLATE_CATEGORY" val="diagram"/>
  <p:tag name="KSO_WM_TEMPLATE_INDEX" val="20228076"/>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28076_5*l_h_i*1_4_1"/>
  <p:tag name="KSO_WM_TEMPLATE_CATEGORY" val="diagram"/>
  <p:tag name="KSO_WM_TEMPLATE_INDEX" val="20228076"/>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28076_5*l_h_i*1_4_2"/>
  <p:tag name="KSO_WM_TEMPLATE_CATEGORY" val="diagram"/>
  <p:tag name="KSO_WM_TEMPLATE_INDEX" val="20228076"/>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28076_5*l_h_i*1_4_3"/>
  <p:tag name="KSO_WM_TEMPLATE_CATEGORY" val="diagram"/>
  <p:tag name="KSO_WM_TEMPLATE_INDEX" val="20228076"/>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28076_5*l_h_i*1_5_1"/>
  <p:tag name="KSO_WM_TEMPLATE_CATEGORY" val="diagram"/>
  <p:tag name="KSO_WM_TEMPLATE_INDEX" val="20228076"/>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28076_5*l_h_i*1_5_2"/>
  <p:tag name="KSO_WM_TEMPLATE_CATEGORY" val="diagram"/>
  <p:tag name="KSO_WM_TEMPLATE_INDEX" val="20228076"/>
  <p:tag name="KSO_WM_UNIT_LAYERLEVEL" val="1_1_1"/>
  <p:tag name="KSO_WM_TAG_VERSION" val="1.0"/>
  <p:tag name="KSO_WM_BEAUTIFY_FLAG" val="#wm#"/>
  <p:tag name="KSO_WM_UNIT_FILL_FORE_SCHEMECOLOR_INDEX" val="9"/>
  <p:tag name="KSO_WM_UNIT_FILL_TYPE" val="1"/>
  <p:tag name="KSO_WM_UNIT_TEXT_FILL_FORE_SCHEMECOLOR_INDEX" val="2"/>
  <p:tag name="KSO_WM_UNIT_TEXT_FILL_TYPE" val="1"/>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28076_5*l_h_i*1_5_3"/>
  <p:tag name="KSO_WM_TEMPLATE_CATEGORY" val="diagram"/>
  <p:tag name="KSO_WM_TEMPLATE_INDEX" val="20228076"/>
  <p:tag name="KSO_WM_UNIT_LAYERLEVEL" val="1_1_1"/>
  <p:tag name="KSO_WM_TAG_VERSION" val="1.0"/>
  <p:tag name="KSO_WM_BEAUTIFY_FLAG" val="#wm#"/>
  <p:tag name="KSO_WM_UNIT_FILL_FORE_SCHEMECOLOR_INDEX" val="9"/>
  <p:tag name="KSO_WM_UNIT_FILL_TYPE" val="1"/>
  <p:tag name="KSO_WM_UNIT_TEXT_FILL_FORE_SCHEMECOLOR_INDEX" val="2"/>
  <p:tag name="KSO_WM_UNIT_TEXT_FILL_TYPE" val="1"/>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1"/>
  <p:tag name="KSO_WM_UNIT_ID" val="diagram20228076_5*l_h_i*1_4_1"/>
  <p:tag name="KSO_WM_TEMPLATE_CATEGORY" val="diagram"/>
  <p:tag name="KSO_WM_TEMPLATE_INDEX" val="20228076"/>
  <p:tag name="KSO_WM_UNIT_LAYERLEVEL" val="1_1_1"/>
  <p:tag name="KSO_WM_TAG_VERSION" val="1.0"/>
  <p:tag name="KSO_WM_BEAUTIFY_FLAG" val="#wm#"/>
  <p:tag name="KSO_WM_UNIT_TEXT_FILL_FORE_SCHEMECOLOR_INDEX" val="14"/>
  <p:tag name="KSO_WM_UNIT_TEXT_FILL_TYPE" val="1"/>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5_1"/>
  <p:tag name="KSO_WM_UNIT_ID" val="diagram20228076_5*l_h_i*1_5_1"/>
  <p:tag name="KSO_WM_TEMPLATE_CATEGORY" val="diagram"/>
  <p:tag name="KSO_WM_TEMPLATE_INDEX" val="20228076"/>
  <p:tag name="KSO_WM_UNIT_LAYERLEVEL" val="1_1_1"/>
  <p:tag name="KSO_WM_TAG_VERSION" val="1.0"/>
  <p:tag name="KSO_WM_BEAUTIFY_FLAG" val="#wm#"/>
  <p:tag name="KSO_WM_UNIT_TEXT_FILL_FORE_SCHEMECOLOR_INDEX" val="14"/>
  <p:tag name="KSO_WM_UNIT_TEXT_FILL_TYPE" val="1"/>
</p:tagLst>
</file>

<file path=ppt/tags/tag239.xml><?xml version="1.0" encoding="utf-8"?>
<p:tagLst xmlns:p="http://schemas.openxmlformats.org/presentationml/2006/main">
  <p:tag name="KSO_WM_UNIT_SUBTYPE" val="a"/>
  <p:tag name="KSO_WM_UNIT_PRESET_TEXT" val="单击此处输入你的正文，文字是您思想的提炼，为了最终演示发布的良好效果，请尽量言简意赅的阐述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28076_5*l_h_f*1_5_1"/>
  <p:tag name="KSO_WM_TEMPLATE_CATEGORY" val="diagram"/>
  <p:tag name="KSO_WM_TEMPLATE_INDEX" val="20228076"/>
  <p:tag name="KSO_WM_UNIT_LAYERLEVEL" val="1_1_1"/>
  <p:tag name="KSO_WM_TAG_VERSION" val="1.0"/>
  <p:tag name="KSO_WM_BEAUTIFY_FLAG" val="#wm#"/>
  <p:tag name="KSO_WM_UNIT_TEXT_FILL_FORE_SCHEMECOLOR_INDEX" val="13"/>
  <p:tag name="KSO_WM_UNIT_TEXT_FILL_TYPE" val="1"/>
</p:tagLst>
</file>

<file path=ppt/tags/tag240.xml><?xml version="1.0" encoding="utf-8"?>
<p:tagLst xmlns:p="http://schemas.openxmlformats.org/presentationml/2006/main">
  <p:tag name="KSO_WM_UNIT_SUBTYPE" val="a"/>
  <p:tag name="KSO_WM_UNIT_PRESET_TEXT" val="单击此处输入你的正文，文字是您思想的提炼，为了最终演示发布的良好效果，请尽量言简意赅的阐述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28076_5*l_h_f*1_4_1"/>
  <p:tag name="KSO_WM_TEMPLATE_CATEGORY" val="diagram"/>
  <p:tag name="KSO_WM_TEMPLATE_INDEX" val="20228076"/>
  <p:tag name="KSO_WM_UNIT_LAYERLEVEL" val="1_1_1"/>
  <p:tag name="KSO_WM_TAG_VERSION" val="1.0"/>
  <p:tag name="KSO_WM_BEAUTIFY_FLAG" val="#wm#"/>
  <p:tag name="KSO_WM_UNIT_TEXT_FILL_FORE_SCHEMECOLOR_INDEX" val="13"/>
  <p:tag name="KSO_WM_UNIT_TEXT_FILL_TYPE" val="1"/>
</p:tagLst>
</file>

<file path=ppt/tags/tag24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28076_5*l_h_a*1_4_1"/>
  <p:tag name="KSO_WM_TEMPLATE_CATEGORY" val="diagram"/>
  <p:tag name="KSO_WM_TEMPLATE_INDEX" val="20228076"/>
  <p:tag name="KSO_WM_UNIT_LAYERLEVEL" val="1_1_1"/>
  <p:tag name="KSO_WM_TAG_VERSION" val="1.0"/>
  <p:tag name="KSO_WM_BEAUTIFY_FLAG" val="#wm#"/>
  <p:tag name="KSO_WM_UNIT_TEXT_FILL_FORE_SCHEMECOLOR_INDEX" val="14"/>
  <p:tag name="KSO_WM_UNIT_TEXT_FILL_TYPE" val="1"/>
</p:tagLst>
</file>

<file path=ppt/tags/tag2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5_1"/>
  <p:tag name="KSO_WM_UNIT_ID" val="diagram20228076_5*l_h_a*1_5_1"/>
  <p:tag name="KSO_WM_TEMPLATE_CATEGORY" val="diagram"/>
  <p:tag name="KSO_WM_TEMPLATE_INDEX" val="20228076"/>
  <p:tag name="KSO_WM_UNIT_LAYERLEVEL" val="1_1_1"/>
  <p:tag name="KSO_WM_TAG_VERSION" val="1.0"/>
  <p:tag name="KSO_WM_BEAUTIFY_FLAG" val="#wm#"/>
  <p:tag name="KSO_WM_UNIT_TEXT_FILL_FORE_SCHEMECOLOR_INDEX" val="14"/>
  <p:tag name="KSO_WM_UNIT_TEXT_FILL_TYPE" val="1"/>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4"/>
  <p:tag name="KSO_WM_UNIT_ID" val="diagram20228076_5*l_h_i*1_5_4"/>
  <p:tag name="KSO_WM_TEMPLATE_CATEGORY" val="diagram"/>
  <p:tag name="KSO_WM_TEMPLATE_INDEX" val="20228076"/>
  <p:tag name="KSO_WM_UNIT_LAYERLEVEL" val="1_1_1"/>
  <p:tag name="KSO_WM_TAG_VERSION" val="1.0"/>
  <p:tag name="KSO_WM_BEAUTIFY_FLAG" val="#wm#"/>
  <p:tag name="KSO_WM_UNIT_FILL_FORE_SCHEMECOLOR_INDEX" val="9"/>
  <p:tag name="KSO_WM_UNIT_FILL_TYPE" val="1"/>
  <p:tag name="KSO_WM_UNIT_TEXT_FILL_FORE_SCHEMECOLOR_INDEX" val="2"/>
  <p:tag name="KSO_WM_UNIT_TEXT_FILL_TYPE" val="1"/>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28076_5*l_h_i*1_4_4"/>
  <p:tag name="KSO_WM_TEMPLATE_CATEGORY" val="diagram"/>
  <p:tag name="KSO_WM_TEMPLATE_INDEX" val="20228076"/>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245.xml><?xml version="1.0" encoding="utf-8"?>
<p:tagLst xmlns:p="http://schemas.openxmlformats.org/presentationml/2006/main">
  <p:tag name="KSO_WM_UNIT_ISCONTENTSTITLE" val="0"/>
  <p:tag name="KSO_WM_UNIT_ISNUMDGMTITLE" val="0"/>
  <p:tag name="KSO_WM_UNIT_PRESET_TEXT" val="添加大标题内容"/>
  <p:tag name="KSO_WM_UNIT_NOCLEAR" val="0"/>
  <p:tag name="KSO_WM_UNIT_VALUE" val="8"/>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28076_5*a*1"/>
  <p:tag name="KSO_WM_TEMPLATE_CATEGORY" val="diagram"/>
  <p:tag name="KSO_WM_TEMPLATE_INDEX" val="20228076"/>
  <p:tag name="KSO_WM_UNIT_LAYERLEVEL" val="1"/>
  <p:tag name="KSO_WM_TAG_VERSION" val="1.0"/>
  <p:tag name="KSO_WM_BEAUTIFY_FLAG" val="#wm#"/>
  <p:tag name="KSO_WM_UNIT_TEXT_FILL_FORE_SCHEMECOLOR_INDEX" val="13"/>
  <p:tag name="KSO_WM_UNIT_TEXT_FILL_TYPE" val="1"/>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diagram20228076_5*i*1"/>
  <p:tag name="KSO_WM_TEMPLATE_CATEGORY" val="diagram"/>
  <p:tag name="KSO_WM_TEMPLATE_INDEX" val="20228076"/>
  <p:tag name="KSO_WM_UNIT_LAYERLEVEL" val="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diagram20228076_5*i*2"/>
  <p:tag name="KSO_WM_TEMPLATE_CATEGORY" val="diagram"/>
  <p:tag name="KSO_WM_TEMPLATE_INDEX" val="20228076"/>
  <p:tag name="KSO_WM_UNIT_LAYERLEVEL" val="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3"/>
  <p:tag name="KSO_WM_UNIT_ID" val="diagram20228076_5*i*3"/>
  <p:tag name="KSO_WM_TEMPLATE_CATEGORY" val="diagram"/>
  <p:tag name="KSO_WM_TEMPLATE_INDEX" val="20228076"/>
  <p:tag name="KSO_WM_UNIT_LAYERLEVEL" val="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4"/>
  <p:tag name="KSO_WM_UNIT_ID" val="diagram20228076_5*i*4"/>
  <p:tag name="KSO_WM_TEMPLATE_CATEGORY" val="diagram"/>
  <p:tag name="KSO_WM_TEMPLATE_INDEX" val="20228076"/>
  <p:tag name="KSO_WM_UNIT_LAYERLEVEL" val="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5"/>
  <p:tag name="KSO_WM_UNIT_ID" val="diagram20228076_5*i*5"/>
  <p:tag name="KSO_WM_TEMPLATE_CATEGORY" val="diagram"/>
  <p:tag name="KSO_WM_TEMPLATE_INDEX" val="20228076"/>
  <p:tag name="KSO_WM_UNIT_LAYERLEVEL" val="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6"/>
  <p:tag name="KSO_WM_UNIT_ID" val="diagram20228076_5*i*6"/>
  <p:tag name="KSO_WM_TEMPLATE_CATEGORY" val="diagram"/>
  <p:tag name="KSO_WM_TEMPLATE_INDEX" val="20228076"/>
  <p:tag name="KSO_WM_UNIT_LAYERLEVEL" val="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7069_1*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 name="KSO_WM_TEMPLATE_CATEGORY" val="diagram"/>
  <p:tag name="KSO_WM_TEMPLATE_INDEX" val="20207069"/>
  <p:tag name="KSO_WM_UNIT_VALUE" val="901"/>
  <p:tag name="KSO_WM_TEMPLATE_ASSEMBLE_XID" val="6130c4e08b5cc6c91112a570"/>
  <p:tag name="KSO_WM_TEMPLATE_ASSEMBLE_GROUPID" val="6130c4e08b5cc6c91112a57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1_1"/>
  <p:tag name="KSO_WM_TEMPLATE_CATEGORY" val="diagram"/>
  <p:tag name="KSO_WM_TEMPLATE_INDEX" val="20228761"/>
  <p:tag name="KSO_WM_UNIT_LAYERLEVEL" val="1_1_1"/>
  <p:tag name="KSO_WM_TAG_VERSION" val="1.0"/>
  <p:tag name="KSO_WM_BEAUTIFY_FLAG" val="#wm#"/>
  <p:tag name="KSO_WM_UNIT_TYPE" val="l_h_i"/>
  <p:tag name="KSO_WM_UNIT_INDEX" val="1_1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2_1"/>
  <p:tag name="KSO_WM_TEMPLATE_CATEGORY" val="diagram"/>
  <p:tag name="KSO_WM_TEMPLATE_INDEX" val="20228761"/>
  <p:tag name="KSO_WM_UNIT_LAYERLEVEL" val="1_1_1"/>
  <p:tag name="KSO_WM_TAG_VERSION" val="1.0"/>
  <p:tag name="KSO_WM_BEAUTIFY_FLAG" val="#wm#"/>
  <p:tag name="KSO_WM_UNIT_TYPE" val="l_h_i"/>
  <p:tag name="KSO_WM_UNIT_INDEX" val="1_2_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3_1"/>
  <p:tag name="KSO_WM_TEMPLATE_CATEGORY" val="diagram"/>
  <p:tag name="KSO_WM_TEMPLATE_INDEX" val="20228761"/>
  <p:tag name="KSO_WM_UNIT_LAYERLEVEL" val="1_1_1"/>
  <p:tag name="KSO_WM_TAG_VERSION" val="1.0"/>
  <p:tag name="KSO_WM_BEAUTIFY_FLAG" val="#wm#"/>
  <p:tag name="KSO_WM_UNIT_TYPE" val="l_h_i"/>
  <p:tag name="KSO_WM_UNIT_INDEX" val="1_3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1_2"/>
  <p:tag name="KSO_WM_TEMPLATE_CATEGORY" val="diagram"/>
  <p:tag name="KSO_WM_TEMPLATE_INDEX" val="20228761"/>
  <p:tag name="KSO_WM_UNIT_LAYERLEVEL" val="1_1_1"/>
  <p:tag name="KSO_WM_TAG_VERSION" val="1.0"/>
  <p:tag name="KSO_WM_BEAUTIFY_FLAG" val="#wm#"/>
  <p:tag name="KSO_WM_UNIT_TYPE" val="l_h_i"/>
  <p:tag name="KSO_WM_UNIT_INDEX" val="1_1_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1_3"/>
  <p:tag name="KSO_WM_TEMPLATE_CATEGORY" val="diagram"/>
  <p:tag name="KSO_WM_TEMPLATE_INDEX" val="20228761"/>
  <p:tag name="KSO_WM_UNIT_LAYERLEVEL" val="1_1_1"/>
  <p:tag name="KSO_WM_TAG_VERSION" val="1.0"/>
  <p:tag name="KSO_WM_BEAUTIFY_FLAG" val="#wm#"/>
  <p:tag name="KSO_WM_UNIT_TYPE" val="l_h_i"/>
  <p:tag name="KSO_WM_UNIT_INDEX" val="1_1_3"/>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258.xml><?xml version="1.0" encoding="utf-8"?>
<p:tagLst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28761_6*l_h_f*1_1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2_2"/>
  <p:tag name="KSO_WM_TEMPLATE_CATEGORY" val="diagram"/>
  <p:tag name="KSO_WM_TEMPLATE_INDEX" val="20228761"/>
  <p:tag name="KSO_WM_UNIT_LAYERLEVEL" val="1_1_1"/>
  <p:tag name="KSO_WM_TAG_VERSION" val="1.0"/>
  <p:tag name="KSO_WM_BEAUTIFY_FLAG" val="#wm#"/>
  <p:tag name="KSO_WM_UNIT_TYPE" val="l_h_i"/>
  <p:tag name="KSO_WM_UNIT_INDEX" val="1_2_2"/>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2_3"/>
  <p:tag name="KSO_WM_TEMPLATE_CATEGORY" val="diagram"/>
  <p:tag name="KSO_WM_TEMPLATE_INDEX" val="20228761"/>
  <p:tag name="KSO_WM_UNIT_LAYERLEVEL" val="1_1_1"/>
  <p:tag name="KSO_WM_TAG_VERSION" val="1.0"/>
  <p:tag name="KSO_WM_BEAUTIFY_FLAG" val="#wm#"/>
  <p:tag name="KSO_WM_UNIT_TYPE" val="l_h_i"/>
  <p:tag name="KSO_WM_UNIT_INDEX" val="1_2_3"/>
  <p:tag name="KSO_WM_UNIT_FILL_FORE_SCHEMECOLOR_INDEX_1_BRIGHTNESS" val="0"/>
  <p:tag name="KSO_WM_UNIT_FILL_FORE_SCHEMECOLOR_INDEX_1" val="6"/>
  <p:tag name="KSO_WM_UNIT_FILL_FORE_SCHEMECOLOR_INDEX_1_POS" val="0"/>
  <p:tag name="KSO_WM_UNIT_FILL_FORE_SCHEMECOLOR_INDEX_1_TRANS" val="0"/>
  <p:tag name="KSO_WM_UNIT_FILL_FORE_SCHEMECOLOR_INDEX_2_BRIGHTNESS" val="-0.25"/>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261.xml><?xml version="1.0" encoding="utf-8"?>
<p:tagLst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28761_6*l_h_f*1_2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3_2"/>
  <p:tag name="KSO_WM_TEMPLATE_CATEGORY" val="diagram"/>
  <p:tag name="KSO_WM_TEMPLATE_INDEX" val="20228761"/>
  <p:tag name="KSO_WM_UNIT_LAYERLEVEL" val="1_1_1"/>
  <p:tag name="KSO_WM_TAG_VERSION" val="1.0"/>
  <p:tag name="KSO_WM_BEAUTIFY_FLAG" val="#wm#"/>
  <p:tag name="KSO_WM_UNIT_TYPE" val="l_h_i"/>
  <p:tag name="KSO_WM_UNIT_INDEX" val="1_3_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3_3"/>
  <p:tag name="KSO_WM_TEMPLATE_CATEGORY" val="diagram"/>
  <p:tag name="KSO_WM_TEMPLATE_INDEX" val="20228761"/>
  <p:tag name="KSO_WM_UNIT_LAYERLEVEL" val="1_1_1"/>
  <p:tag name="KSO_WM_TAG_VERSION" val="1.0"/>
  <p:tag name="KSO_WM_BEAUTIFY_FLAG" val="#wm#"/>
  <p:tag name="KSO_WM_UNIT_TYPE" val="l_h_i"/>
  <p:tag name="KSO_WM_UNIT_INDEX" val="1_3_3"/>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264.xml><?xml version="1.0" encoding="utf-8"?>
<p:tagLst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28761_6*l_h_f*1_3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4_1"/>
  <p:tag name="KSO_WM_TEMPLATE_CATEGORY" val="diagram"/>
  <p:tag name="KSO_WM_TEMPLATE_INDEX" val="20228761"/>
  <p:tag name="KSO_WM_UNIT_LAYERLEVEL" val="1_1_1"/>
  <p:tag name="KSO_WM_TAG_VERSION" val="1.0"/>
  <p:tag name="KSO_WM_BEAUTIFY_FLAG" val="#wm#"/>
  <p:tag name="KSO_WM_UNIT_TYPE" val="l_h_i"/>
  <p:tag name="KSO_WM_UNIT_INDEX" val="1_4_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5_1"/>
  <p:tag name="KSO_WM_TEMPLATE_CATEGORY" val="diagram"/>
  <p:tag name="KSO_WM_TEMPLATE_INDEX" val="20228761"/>
  <p:tag name="KSO_WM_UNIT_LAYERLEVEL" val="1_1_1"/>
  <p:tag name="KSO_WM_TAG_VERSION" val="1.0"/>
  <p:tag name="KSO_WM_BEAUTIFY_FLAG" val="#wm#"/>
  <p:tag name="KSO_WM_UNIT_TYPE" val="l_h_i"/>
  <p:tag name="KSO_WM_UNIT_INDEX" val="1_5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6_1"/>
  <p:tag name="KSO_WM_TEMPLATE_CATEGORY" val="diagram"/>
  <p:tag name="KSO_WM_TEMPLATE_INDEX" val="20228761"/>
  <p:tag name="KSO_WM_UNIT_LAYERLEVEL" val="1_1_1"/>
  <p:tag name="KSO_WM_TAG_VERSION" val="1.0"/>
  <p:tag name="KSO_WM_BEAUTIFY_FLAG" val="#wm#"/>
  <p:tag name="KSO_WM_UNIT_TYPE" val="l_h_i"/>
  <p:tag name="KSO_WM_UNIT_INDEX" val="1_6_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7_1"/>
  <p:tag name="KSO_WM_TEMPLATE_CATEGORY" val="diagram"/>
  <p:tag name="KSO_WM_TEMPLATE_INDEX" val="20228761"/>
  <p:tag name="KSO_WM_UNIT_LAYERLEVEL" val="1_1_1"/>
  <p:tag name="KSO_WM_TAG_VERSION" val="1.0"/>
  <p:tag name="KSO_WM_BEAUTIFY_FLAG" val="#wm#"/>
  <p:tag name="KSO_WM_UNIT_TYPE" val="l_h_i"/>
  <p:tag name="KSO_WM_UNIT_INDEX" val="1_7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4_2"/>
  <p:tag name="KSO_WM_TEMPLATE_CATEGORY" val="diagram"/>
  <p:tag name="KSO_WM_TEMPLATE_INDEX" val="20228761"/>
  <p:tag name="KSO_WM_UNIT_LAYERLEVEL" val="1_1_1"/>
  <p:tag name="KSO_WM_TAG_VERSION" val="1.0"/>
  <p:tag name="KSO_WM_BEAUTIFY_FLAG" val="#wm#"/>
  <p:tag name="KSO_WM_UNIT_TYPE" val="l_h_i"/>
  <p:tag name="KSO_WM_UNIT_INDEX" val="1_4_2"/>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4_3"/>
  <p:tag name="KSO_WM_TEMPLATE_CATEGORY" val="diagram"/>
  <p:tag name="KSO_WM_TEMPLATE_INDEX" val="20228761"/>
  <p:tag name="KSO_WM_UNIT_LAYERLEVEL" val="1_1_1"/>
  <p:tag name="KSO_WM_TAG_VERSION" val="1.0"/>
  <p:tag name="KSO_WM_BEAUTIFY_FLAG" val="#wm#"/>
  <p:tag name="KSO_WM_UNIT_TYPE" val="l_h_i"/>
  <p:tag name="KSO_WM_UNIT_INDEX" val="1_4_3"/>
  <p:tag name="KSO_WM_UNIT_FILL_FORE_SCHEMECOLOR_INDEX_1_BRIGHTNESS" val="0"/>
  <p:tag name="KSO_WM_UNIT_FILL_FORE_SCHEMECOLOR_INDEX_1" val="6"/>
  <p:tag name="KSO_WM_UNIT_FILL_FORE_SCHEMECOLOR_INDEX_1_POS" val="0"/>
  <p:tag name="KSO_WM_UNIT_FILL_FORE_SCHEMECOLOR_INDEX_1_TRANS" val="0"/>
  <p:tag name="KSO_WM_UNIT_FILL_FORE_SCHEMECOLOR_INDEX_2_BRIGHTNESS" val="-0.25"/>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271.xml><?xml version="1.0" encoding="utf-8"?>
<p:tagLst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28761_6*l_h_f*1_4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5_2"/>
  <p:tag name="KSO_WM_TEMPLATE_CATEGORY" val="diagram"/>
  <p:tag name="KSO_WM_TEMPLATE_INDEX" val="20228761"/>
  <p:tag name="KSO_WM_UNIT_LAYERLEVEL" val="1_1_1"/>
  <p:tag name="KSO_WM_TAG_VERSION" val="1.0"/>
  <p:tag name="KSO_WM_BEAUTIFY_FLAG" val="#wm#"/>
  <p:tag name="KSO_WM_UNIT_TYPE" val="l_h_i"/>
  <p:tag name="KSO_WM_UNIT_INDEX" val="1_5_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5_3"/>
  <p:tag name="KSO_WM_TEMPLATE_CATEGORY" val="diagram"/>
  <p:tag name="KSO_WM_TEMPLATE_INDEX" val="20228761"/>
  <p:tag name="KSO_WM_UNIT_LAYERLEVEL" val="1_1_1"/>
  <p:tag name="KSO_WM_TAG_VERSION" val="1.0"/>
  <p:tag name="KSO_WM_BEAUTIFY_FLAG" val="#wm#"/>
  <p:tag name="KSO_WM_UNIT_TYPE" val="l_h_i"/>
  <p:tag name="KSO_WM_UNIT_INDEX" val="1_5_3"/>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274.xml><?xml version="1.0" encoding="utf-8"?>
<p:tagLst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28761_6*l_h_f*1_5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6_2"/>
  <p:tag name="KSO_WM_TEMPLATE_CATEGORY" val="diagram"/>
  <p:tag name="KSO_WM_TEMPLATE_INDEX" val="20228761"/>
  <p:tag name="KSO_WM_UNIT_LAYERLEVEL" val="1_1_1"/>
  <p:tag name="KSO_WM_TAG_VERSION" val="1.0"/>
  <p:tag name="KSO_WM_BEAUTIFY_FLAG" val="#wm#"/>
  <p:tag name="KSO_WM_UNIT_TYPE" val="l_h_i"/>
  <p:tag name="KSO_WM_UNIT_INDEX" val="1_6_2"/>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6_3"/>
  <p:tag name="KSO_WM_TEMPLATE_CATEGORY" val="diagram"/>
  <p:tag name="KSO_WM_TEMPLATE_INDEX" val="20228761"/>
  <p:tag name="KSO_WM_UNIT_LAYERLEVEL" val="1_1_1"/>
  <p:tag name="KSO_WM_TAG_VERSION" val="1.0"/>
  <p:tag name="KSO_WM_BEAUTIFY_FLAG" val="#wm#"/>
  <p:tag name="KSO_WM_UNIT_TYPE" val="l_h_i"/>
  <p:tag name="KSO_WM_UNIT_INDEX" val="1_6_3"/>
  <p:tag name="KSO_WM_UNIT_FILL_FORE_SCHEMECOLOR_INDEX_1_BRIGHTNESS" val="0"/>
  <p:tag name="KSO_WM_UNIT_FILL_FORE_SCHEMECOLOR_INDEX_1" val="6"/>
  <p:tag name="KSO_WM_UNIT_FILL_FORE_SCHEMECOLOR_INDEX_1_POS" val="0"/>
  <p:tag name="KSO_WM_UNIT_FILL_FORE_SCHEMECOLOR_INDEX_1_TRANS" val="0"/>
  <p:tag name="KSO_WM_UNIT_FILL_FORE_SCHEMECOLOR_INDEX_2_BRIGHTNESS" val="-0.25"/>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277.xml><?xml version="1.0" encoding="utf-8"?>
<p:tagLst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28761_6*l_h_f*1_6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7_2"/>
  <p:tag name="KSO_WM_TEMPLATE_CATEGORY" val="diagram"/>
  <p:tag name="KSO_WM_TEMPLATE_INDEX" val="20228761"/>
  <p:tag name="KSO_WM_UNIT_LAYERLEVEL" val="1_1_1"/>
  <p:tag name="KSO_WM_TAG_VERSION" val="1.0"/>
  <p:tag name="KSO_WM_BEAUTIFY_FLAG" val="#wm#"/>
  <p:tag name="KSO_WM_UNIT_TYPE" val="l_h_i"/>
  <p:tag name="KSO_WM_UNIT_INDEX" val="1_7_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28761_6*l_h_i*1_7_3"/>
  <p:tag name="KSO_WM_TEMPLATE_CATEGORY" val="diagram"/>
  <p:tag name="KSO_WM_TEMPLATE_INDEX" val="20228761"/>
  <p:tag name="KSO_WM_UNIT_LAYERLEVEL" val="1_1_1"/>
  <p:tag name="KSO_WM_TAG_VERSION" val="1.0"/>
  <p:tag name="KSO_WM_BEAUTIFY_FLAG" val="#wm#"/>
  <p:tag name="KSO_WM_UNIT_TYPE" val="l_h_i"/>
  <p:tag name="KSO_WM_UNIT_INDEX" val="1_7_3"/>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2"/>
  <p:tag name="KSO_WM_UNIT_TEXT_FILL_TYPE" val="1"/>
  <p:tag name="KSO_WM_UNIT_USESOURCEFORMAT_APPLY" val="1"/>
</p:tagLst>
</file>

<file path=ppt/tags/tag280.xml><?xml version="1.0" encoding="utf-8"?>
<p:tagLst xmlns:p="http://schemas.openxmlformats.org/presentationml/2006/main">
  <p:tag name="KSO_WM_UNIT_SUBTYPE" val="a"/>
  <p:tag name="KSO_WM_UNIT_PRESET_TEXT" val="点击此处输入你的正文，文字是您思想的提炼。"/>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7_1"/>
  <p:tag name="KSO_WM_UNIT_ID" val="diagram20228761_6*l_h_f*1_7_1"/>
  <p:tag name="KSO_WM_TEMPLATE_CATEGORY" val="diagram"/>
  <p:tag name="KSO_WM_TEMPLATE_INDEX" val="20228761"/>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281.xml><?xml version="1.0" encoding="utf-8"?>
<p:tagLst xmlns:p="http://schemas.openxmlformats.org/presentationml/2006/main">
  <p:tag name="KSO_WM_BEAUTIFY_FLAG" val="#wm#"/>
  <p:tag name="KSO_WM_TEMPLATE_CATEGORY" val="diagram"/>
  <p:tag name="KSO_WM_TEMPLATE_INDEX" val="20207069"/>
  <p:tag name="KSO_WM_SLIDE_LAYOUT_INFO" val="{&quot;direction&quot;:1,&quot;id&quot;:&quot;2023-10-30T16:53:43&quot;,&quot;maxSize&quot;:{&quot;size1&quot;:100},&quot;minSize&quot;:{&quot;size1&quot;:100},&quot;normalSize&quot;:{&quot;size1&quot;:100},&quot;subLayout&quot;:[{&quot;backgroundInfo&quot;:[{&quot;bottom&quot;:0.155555561,&quot;bottomAbs&quot;:false,&quot;left&quot;:0,&quot;leftAbs&quot;:false,&quot;right&quot;:0,&quot;rightAbs&quot;:false,&quot;top&quot;:0.155555561,&quot;topAbs&quot;:false,&quot;type&quot;:&quot;belt&quot;}],&quot;id&quot;:&quot;2023-10-30T16:53:43&quot;,&quot;maxSize&quot;:{&quot;size1&quot;:15.4831655882023},&quot;minSize&quot;:{&quot;size1&quot;:15.4831655882023},&quot;normalSize&quot;:{&quot;size1&quot;:15.4831655882023},&quot;subLayout&quot;:[{&quot;id&quot;:&quot;2023-10-30T16:53:43&quot;,&quot;type&quot;:0},{&quot;id&quot;:&quot;2023-10-30T16:53:43&quot;,&quot;maxSize&quot;:{&quot;size1&quot;:81.69840121057668},&quot;minSize&quot;:{&quot;size1&quot;:81.69840121057668},&quot;normalSize&quot;:{&quot;size1&quot;:81.69840121057668},&quot;subLayout&quot;:[{&quot;backgroundInfo&quot;:[{&quot;bottom&quot;:0,&quot;bottomAbs&quot;:false,&quot;left&quot;:0,&quot;leftAbs&quot;:false,&quot;right&quot;:0,&quot;rightAbs&quot;:false,&quot;top&quot;:0,&quot;topAbs&quot;:false,&quot;type&quot;:&quot;belt&quot;}],&quot;id&quot;:&quot;2023-10-30T16:53:43&quot;,&quot;margin&quot;:{&quot;bottom&quot;:0.4230000674724579,&quot;left&quot;:3.38700008392334,&quot;right&quot;:3.38700008392334,&quot;top&quot;:0.4230000674724579},&quot;type&quot;:0},{&quot;id&quot;:&quot;2023-10-30T16:53:43&quot;,&quot;type&quot;:0}],&quot;type&quot;:0}],&quot;type&quot;:0},{&quot;id&quot;:&quot;2023-10-30T16:53:43&quot;,&quot;type&quot;:0}],&quot;type&quot;:0}"/>
  <p:tag name="KSO_WM_SLIDE_CAN_ADD_NAVIGATION" val="1"/>
  <p:tag name="KSO_WM_SLIDE_BACKGROUND" val="[&quot;belt&quot;]"/>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6f19c8605d5daf04fe6008"/>
  <p:tag name="KSO_WM_SLIDE_ID" val="diagram2020706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60*371"/>
  <p:tag name="KSO_WM_SLIDE_POSITION" val="0*84"/>
  <p:tag name="KSO_WM_TAG_VERSION" val="1.0"/>
  <p:tag name="KSO_WM_SLIDE_LAYOUT" val="d"/>
  <p:tag name="KSO_WM_SLIDE_LAYOUT_CNT" val="1"/>
  <p:tag name="KSO_WM_CHIP_FILLPROP" val="[[{&quot;text_align&quot;:&quot;lm&quot;,&quot;text_direction&quot;:&quot;horizontal&quot;,&quot;support_features&quot;:[&quot;collage&quot;,&quot;carousel&quot;],&quot;support_big_font&quot;:false,&quot;picture_toward&quot;:0,&quot;picture_dockside&quot;:[],&quot;fill_id&quot;:&quot;5b370d9c62884a6b9c7db59bf9b89d92&quot;,&quot;fill_align&quot;:&quot;cm&quot;,&quot;chip_types&quot;:[&quot;diagram&quot;,&quot;pictext&quot;,&quot;picture&quot;,&quot;chart&quot;,&quot;table&quot;,&quot;video&quot;]}],[{&quot;text_align&quot;:&quot;lm&quot;,&quot;text_direction&quot;:&quot;horizontal&quot;,&quot;support_big_font&quot;:false,&quot;picture_toward&quot;:0,&quot;picture_dockside&quot;:[],&quot;fill_id&quot;:&quot;5b370d9c62884a6b9c7db59bf9b89d92&quot;,&quot;fill_align&quot;:&quot;lm&quot;,&quot;chip_types&quot;:[&quot;text&quot;]}]]"/>
  <p:tag name="KSO_WM_CHIP_DECFILLPROP" val="[]"/>
  <p:tag name="KSO_WM_CHIP_GROUPID" val="5e6f19c8605d5daf04fe6007"/>
  <p:tag name="KSO_WM_SLIDE_BK_DARK_LIGHT" val="2"/>
  <p:tag name="KSO_WM_SLIDE_BACKGROUND_TYPE" val="belt"/>
  <p:tag name="KSO_WM_SLIDE_SUPPORT_FEATURE_TYPE" val="3"/>
  <p:tag name="KSO_WM_TEMPLATE_ASSEMBLE_XID" val="6130c4e08b5cc6c91112a570"/>
  <p:tag name="KSO_WM_TEMPLATE_ASSEMBLE_GROUPID" val="6130c4e08b5cc6c91112a570"/>
</p:tagLst>
</file>

<file path=ppt/tags/tag282.xml><?xml version="1.0" encoding="utf-8"?>
<p:tagLst xmlns:p="http://schemas.openxmlformats.org/presentationml/2006/main">
  <p:tag name="KSO_WM_BEAUTIFY_FLAG" val="#wm#"/>
  <p:tag name="KSO_WM_TEMPLATE_CATEGORY" val="diagram"/>
  <p:tag name="KSO_WM_TEMPLATE_INDEX" val="20207069"/>
</p:tagLst>
</file>

<file path=ppt/tags/tag283.xml><?xml version="1.0" encoding="utf-8"?>
<p:tagLst xmlns:p="http://schemas.openxmlformats.org/presentationml/2006/main">
  <p:tag name="KSO_WM_BEAUTIFY_FLAG" val="#wm#"/>
  <p:tag name="KSO_WM_TEMPLATE_CATEGORY" val="diagram"/>
  <p:tag name="KSO_WM_TEMPLATE_INDEX" val="20207069"/>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TABLE_EMPHASIZE_COLOR" val="3042485"/>
  <p:tag name="TABLE_ENDDRAG_ORIGIN_RECT" val="769*344"/>
  <p:tag name="TABLE_ENDDRAG_RECT" val="85*128*769*344"/>
</p:tagLst>
</file>

<file path=ppt/tags/tag286.xml><?xml version="1.0" encoding="utf-8"?>
<p:tagLst xmlns:p="http://schemas.openxmlformats.org/presentationml/2006/main">
  <p:tag name="KSO_WM_BEAUTIFY_FLAG" val="#wm#"/>
  <p:tag name="KSO_WM_TEMPLATE_CATEGORY" val="diagram"/>
  <p:tag name="KSO_WM_TEMPLATE_INDEX" val="20207069"/>
</p:tagLst>
</file>

<file path=ppt/tags/tag287.xml><?xml version="1.0" encoding="utf-8"?>
<p:tagLst xmlns:p="http://schemas.openxmlformats.org/presentationml/2006/main">
  <p:tag name="TABLE_EMPHASIZE_COLOR" val="3042485"/>
</p:tagLst>
</file>

<file path=ppt/tags/tag288.xml><?xml version="1.0" encoding="utf-8"?>
<p:tagLst xmlns:p="http://schemas.openxmlformats.org/presentationml/2006/main">
  <p:tag name="KSO_WM_BEAUTIFY_FLAG" val="#wm#"/>
  <p:tag name="KSO_WM_TEMPLATE_CATEGORY" val="diagram"/>
  <p:tag name="KSO_WM_TEMPLATE_INDEX" val="20207069"/>
</p:tagLst>
</file>

<file path=ppt/tags/tag289.xml><?xml version="1.0" encoding="utf-8"?>
<p:tagLst xmlns:p="http://schemas.openxmlformats.org/presentationml/2006/main">
  <p:tag name="TABLE_EMPHASIZE_COLOR" val="3042485"/>
  <p:tag name="TABLE_ENDDRAG_ORIGIN_RECT" val="780*322"/>
  <p:tag name="TABLE_ENDDRAG_RECT" val="104*69*780*322"/>
</p:tagLst>
</file>

<file path=ppt/tags/tag290.xml><?xml version="1.0" encoding="utf-8"?>
<p:tagLst xmlns:p="http://schemas.openxmlformats.org/presentationml/2006/main">
  <p:tag name="KSO_WM_BEAUTIFY_FLAG" val="#wm#"/>
  <p:tag name="KSO_WM_TEMPLATE_CATEGORY" val="diagram"/>
  <p:tag name="KSO_WM_TEMPLATE_INDEX" val="20207069"/>
</p:tagLst>
</file>

<file path=ppt/tags/tag291.xml><?xml version="1.0" encoding="utf-8"?>
<p:tagLst xmlns:p="http://schemas.openxmlformats.org/presentationml/2006/main">
  <p:tag name="KSO_WM_BEAUTIFY_FLAG" val="#wm#"/>
  <p:tag name="KSO_WM_TEMPLATE_CATEGORY" val="diagram"/>
  <p:tag name="KSO_WM_TEMPLATE_INDEX" val="20207069"/>
</p:tagLst>
</file>

<file path=ppt/tags/tag292.xml><?xml version="1.0" encoding="utf-8"?>
<p:tagLst xmlns:p="http://schemas.openxmlformats.org/presentationml/2006/main">
  <p:tag name="KSO_WM_BEAUTIFY_FLAG" val="#wm#"/>
  <p:tag name="KSO_WM_TEMPLATE_CATEGORY" val="diagram"/>
  <p:tag name="KSO_WM_TEMPLATE_INDEX" val="20207069"/>
</p:tagLst>
</file>

<file path=ppt/tags/tag294.xml><?xml version="1.0" encoding="utf-8"?>
<p:tagLst xmlns:p="http://schemas.openxmlformats.org/presentationml/2006/main">
  <p:tag name="COMMONDATA" val="eyJoZGlkIjoiNGRhMGM1NDljYmE4M2JjN2I4YzZhYTc3YmVmOWU3OTEifQ=="/>
  <p:tag name="KSO_WPP_MARK_KEY" val="5d0f9218-cd09-4690-8f02-25c7c496369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游ゴシック"/>
        <a:font script="Hang" typeface="맑은 고딕"/>
        <a:font script="Hans" typeface="微软雅黑"/>
        <a:font script="Hant" typeface="新細明體"/>
        <a:font script="Arab" typeface="微软雅黑"/>
        <a:font script="Hebr" typeface="微软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noAutofit/>
        <a:scene3d>
          <a:camera prst="orthographicFront"/>
          <a:lightRig rig="threePt" dir="t"/>
        </a:scene3d>
      </a:bodyPr>
      <a:lstStyle>
        <a:defPPr algn="l" fontAlgn="auto">
          <a:lnSpc>
            <a:spcPct val="130000"/>
          </a:lnSpc>
          <a:spcAft>
            <a:spcPts val="1000"/>
          </a:spcAft>
          <a:defRPr lang="zh-CN" sz="1300" b="1">
            <a:solidFill>
              <a:srgbClr val="FF0000"/>
            </a:solidFill>
            <a:latin typeface="微软雅黑" panose="020B0503020204020204" pitchFamily="34" charset="-122"/>
            <a:ea typeface="微软雅黑" panose="020B0503020204020204" pitchFamily="34" charset="-122"/>
            <a:cs typeface="仿宋_GB2312" charset="0"/>
            <a:sym typeface="+mn-ea"/>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item1.xml><?xml version="1.0" encoding="utf-8"?>
<s:customData xmlns="http://www.wps.cn/officeDocument/2013/wpsCustomData" xmlns:s="http://www.wps.cn/officeDocument/2013/wpsCustomData">
  <extobjs>
    <extobj name="ECB019B1-382A-4266-B25C-5B523AA43C14-1">
      <extobjdata type="ECB019B1-382A-4266-B25C-5B523AA43C14" data="ewoJIkZpbGVJZCIgOiAiMTc3NTgzMjc3Njg5IiwKCSJHcm91cElkIiA6ICI1NjAxNTYxMTciLAoJIkltYWdlIiA6ICJpVkJPUncwS0dnb0FBQUFOU1VoRVVnQUFCRlFBQUFNMENBWUFBQUNWcm5hRUFBQUFDWEJJV1hNQUFBc1RBQUFMRXdFQW1wd1lBQUFnQUVsRVFWUjRuT3pkZDNoVVpmckc4ZnZNSkpsTU9rbElLS0gzanRTQWlvcTZkcXhyWDd1N3JxdFkxN3ByMjdXajJBdW9xLzRzMkJ1N3FDZ2lDcUVwS0wzM2tFWUNhWk5rWnM3NS9URmtraUVKeVVESUpPVDd1UzR1TTZlK00wTWljK2Q1bjFjQ0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m8yWXhRRHdBQUFBQUEwSHlWWnFSYm9SNERXZzVuWEpIREdMQ2lJdFRqYUFxMlVBOEFBQUFBQUFDZ3BTRlFBUUFBQUFBQUNCS0JDZ0FBQUFBQVFKQUlWQUFBQUFBQUFJSkVvQUlBQUFBQUFCQWtBaFVBQUFBQUFJQWdFYWdBQUFBQUFBQUVpVUFGQUFBQUFBQWdTQVFxQUFBQUFBQUFRU0pRQVFBQUFBQUFDQktCQ2dBQUFBQUFRSkFJVkFBQUFBQUFBSUlVRnVvQkFBQUFBQUFRU3BZbFZYaE1sVmRZS3E4d1ZWWmh5bFZ1eWxWbXFzUmxxc1RsVldHSlYzdUt2T3JTd2FIalI4Vkxrc29xekRxdkdSbGgwN2NadS9YU1Ixa2FOeXhPdDE3YW9hbWVEcG9JZ1FvQUFBQUFvRlY1NmNNczNmL0tWbms4a3NkcnlXdGFEVDYzVitkSS9mYkJVRWxTNGpFTDZ6eXVOQ05kYjAzUDBiY1p1eldpWDh4Qmp4bk5ENEVLQUFBQUFLQlZHVGtnUmlXdXVxdExxclBacENpSFhWRk9tNktkTmpraWJOcXlzMXhkMmp2MmU5N092QXBObjFNZ1NYcmtqZTE2NUkzdE5ZNzU4YldCR2ptQXNLV2xJbEFCQUFBQUFMUXFRL3RFNjgySGVtcmg4bUw5SVQxQmpnaWJJaDJHZmw1U3BPZmUzNmt6ajAzVWZYOU9VMVNrWFZHUk5wbW1kTXRUbXpSbWNLd3VQQ2s1NEZxOU96dTE5SU1oZXZpMTdVcEtDTk1ySDJWcjdWYVhubndyVTI3UC9pdGZiSFExYmRFSVZBQUFBQUFBcllwaFNPLzhOMWZmTGRpanFFaWJIdnByWjBuUzZzMHU1UmE0OWNZWDJUcDdmS0tPRytIcmxYTHIwNXMwOWROc1RmMDBXMUdSTmswNEpySEdOUjkrZmJ0NmQzYjZINy8yV2JZazZhMkhlbWxZditpQVk0ZGYvSnNxM0pZTUdZZnFLYUlKa0ljQkFBQUFBRnFWTUx1aEk0ZkdTWkltdloycEo5L2VJVW02L1BRVW5UUTJRWVlNZlp1eFc1S3ZNbVhLSjc1d1pPSkY3V3NOVTJyajhWb2EyaWRhSlM2djNwK1JKOE9RZXFSRnFrZGFwUDhZZ3p5bFJhTkNCUUFBQUFBYVlPalFvV01salFyMU9OQTQ3cnlpbzM1WlZheHZNM2FyYlp0dy8vYUNRby82OTNENmU1dU1HaENyTno3UDBVVW5KK3ZSRzdzMCtQcW5IZDFHMTUvZlRuYy90MVcvcnl0Uldyc0lkZThZR1hBTWdVckxScUFDQUFBQUFBMWdzOW5taG5vTWFGeFQvdEZEcXplN2xENG8xcjl0NGZKaVNkTGFMV1dTcEl0T1R0YUFIazRON0JFZFZBRHkzaU85dFg1Ym1YNWZWNks0R0xzRzk0eldLeDluNmJyejJ2bVBJVkJwMlFoVUFBQUFBQ0E0TDBweWgzb1FUZWptVUErZ3NVV05tVi92TVE5TjJhYUhwbXlyZGQvSUFUSDY4YldCK3owL1BNelFtMS9tU0pJdU9hV3R6djM3YXVYa3UzWHFVVzM4eHhDb3RHd0VLZ0FBQUFBUWhLeXNyRHN5TXpOTFF6Mk9wcE4rMkFVcWpjM2F1NWlQWVZSOVhWanMxVnZUYzJRWTB2WG50NVBIYTJucXA5bjY4TnRkTXZldTJHeTNrYWkwWkFRcUFBQUFBSUJXWmNtMElRR1BzL0xjdXZ5K2RjckpyMWw0ZFBNbDdYWDVHU2tCMjV5T3dQVmRkaGQ1SkVtUkRwdGNaYjYwNU1FcDIxUlk3TldZd2JIYVhlUlJZcHp2NC9kblArenloeTQyQXBVV2pVQUZBQUFBQU5DcTlPbFN0Ynp4eW8ybHV2N1JEY3JKZDJ0STcyajl0clpFa2pTc1g3U1dyQzdSTSsvdWxDRkQ5Lytsa3lMQ0F3TVFSN2hORVJHR0ZxLzA5VjBKc3h0S1NReFhzY3VybHovS2tpUmwvRjZrbzY5YTdqOW55ZW9TLzlkaGRnS1Zsb3hsa3dFQUFBQUFyWTVwU2xNK3lkYTRxNWRyMDQ1eWRldm8wT2RQOS9YdlAvM29SRDE1YzFkSjB1UjNNelh1NnVYSytMMG80Qm9GYzBacDRmOE4xaHRmK0hxbC9MS3FXTWNNajlQNkw0ZnA5SEcrWGlsT2gwMDkwaUkxZGtoc2pWVis3UFpEK0FSeHlGR2hBZ0FBQUFCb1ZiNmV1MXNQVGQybXBXdDgxU0tEZWtYcHk4bjlsSm9VSG5EYzllZTNVMUpDbUs3NzkwYjl2cTVFeC85bGhVNDd1bzF1dkxDOXhnMkxreVI5TVR0Zlg4ek9seVBjSmtlRW9ZZGYzNjYrM1p4NjhhN3VldVoyU3gzYVJ2aXZ0MmhGc2JabGwrdlNlOWRKb2tLbHBhTkNCUUFBQUFEUWFxemNXS3FMN2w3ckQxTXVPamxaczE0ZFdDTk1xWFRCSDVMMTB4c0ROYUJIbENUcHZ6OFY2SWJITnFxdzJLc3ZmOHpYbGZldmx5VGRlV1ZIUFhWYlYwblNYLzY5UVR2ekt0U2hiWVFLUzd4YXRjbWxEZHZMbEp3UXJwMjV2ajR0aGlFbHhsUGowSkx4N2dFQUFBQUFXbzMrM2FQMHhNMWQ5TWdiMi9YRVRWMzF4eE9UNmoxbllNOG96ZjNQSUwzOFVaYWVlMytuUG5pc2p6NmNtYWVKVDJ5U0pKMTdmSkx1dktLakRFT2FQcWRBWDh6TzE4OUxpalM0VjdSeUM5d2FmdkZ2TmE0NWRraXNZcHpNK1duSkNGUUFBQUFBQUszS3RlZWs2c0tUa3hVYjFmQkFJeUxjMEUwWHQ5Y05GN2FUM1dhb2ZkdHdQZmxXcHM0NkxsR1AzTmhaeHQ3Wk81TnY2NllKeHlUcW9wT1RKVWs5MGlMVlBqbENPL01xNUFpM0tUcktwa0U5by9UUzNUME94Vk5ERTJMQ0ZnQUFBQUEwd0xCaHd5eEp5c3JLaXM3TXpDd045WGlhU21sR3VoWHFNVFJYaFNWZXhVWFhIOHFZcG1SckpRMDNuSEZGRG1QQWlvcFFqNk1wdEpLM0ZBQUFBQUNBeHRXUU1FVnFQV0ZLYThQYkNnQUFBQUFBRUNRQ0ZRQUFBQUFBZ0NBUnFBQUFBQUFBQUFTSlFBVUFBQUFBQUNCSUJDb0FBQUFBQUFCQklsQUJBQUFBQUFBSUVvRUtBQUFBQUFCQWtBaFVBQUFBQUFBQWdrU2dBZ0FBQUFBQUVLU3dVQThBQUFBQUFOQjhXWlpuV0tqSGdCYWsvd3AzcUlmUVZBaFVBQUFBQUFCMWloNjdlRW1veHdBMFIwejVBUUFBQUFBQUNCSVZLZ0FBQUFDQU9wVm1wRnVoSGdOYURtZGNrY01Zc0tJaTFPTm9DbFNvQUFBQUFBQUFCSWxBQlFBQUFBQUFJRWdFS2dBQUFBQUFBRUVpVUFFQUFBQUFBQWdTZ1FvQUFBQUFBRUNRQ0ZRQUFBQUFBQUNDUktBQ0FBQUFBQUFRSkFJVkFBQUFBQUNBSUJHb0FBQUFBQUFBQklsQUJRQUFBQUFBSUVnRUtnQUFBQUFBQUVFaVVBRUFBQUFBNEJDd0xNbFZib1o2R0RoRUNGUUFBQUFBQUsyRzE3UlVWbUhXK09QMldBSEhtYWIwNWxjNWV1MnpiTTFkV2xUdmRkZHNjU2xxekh4RmpabnYzN1pvUmJIYWpsK29vUmY4cGw5V0ZUZjZjMEZvaFlWNkFBQUFBQUFBTkpXWFA4clNIYzlzcWJIOWlqTlM5Tkk5M2YyUHAzeWFwVnVmMml4Skd0UXJTaisvTVVqaFlZWi92OWUwOU12S0VrblNFWDJqYTczWGpMa0ZNazFwdy9ZeTlVaUxiTVJuZ2VhQVFBVUFBQUFBME9vbHQ2bjZlTHhtaTB2M3Y3eE5rdVFJdDJuWnVsTDllK3AyUGZqWFR2NWppa3U5T3ZiYTVaS2tUZE9IMTdpZVpVa2Z6c3lUSkhYcjZOQ2lGVFVyVkpJVHd1c01ZOUQ4RWFnQUFBQUFBRnFOYTg1T2xXVkpKUzVUNXg2ZnBJZW1iTk1uMys5U2NrSzRKS21nMEtPTDdscXJvbEt2MGdmRjZwWkwyK3VDTzlmcXliZDNhR0RQS1AzeHhLUUczV2YyTDN1MGFVZTVKR245dGpLZGVjdnFHc2VjTURwQlh6N1R0L0dlSEpvVVBWUUFBQUFBQUsxR1pJUk5ENzY2VFE5TjJhYVlLSnVLU3IyU2ZOVWlCWVVlblRaeGxWWnZkc25wc09ubGU3dnJqSEdKdXZMTUZFblMxUSt1MTBjemR6WG9QcFBleWp4a3p3SE5BNEVLQUFBQUFLRFZLQ3p4cXJUTWxOMW1LQ1V4WEhtNzNaS2tYWHZjT3ZxcTVWcTZ4dGNYNWE2ck9pbzVQbHk3ZG50MHoxVnA2dFU1VWg2dnBjdnZXNmZKNys0L0xKbTl1RkEvTE40alNUcG5mSkoyemh6aC85TzdzMU9TZE4rZk8rbjlSM3Nmd21lS1E0MHBQd0FBQUFEUUFKWmx5VEFNcGFhbVRreE5UYTBJOVhpYVNtbTVwU2lIVWYrQkxVVDJMbCtBa3BvVUxydk5VRjZCUjVJVVpqZTBjVWVaLzdqN1g5N203Nk95cjU2ZDl0OWc5cFpKbS94ZmI4c3VWM3lNNzZOM1VhbFg2N2U3SkVsSDlJbFd0Sk1haDVhTVFBVUFBQUFBR3NBd2pNci9QaHJpb1RTcDRsSXB5aEhxVVRTZTdIeGZGdGFoYllRaytTdFVUaC9YUnZPWEZlblVvOXJveXZ2WDEzcnVVVVBqTkxoM2xFNC9PbEdGSlo0Njc1RStLRlpydHZpQ2sxOVhsU2gvajBlSjhXR2F2WGlQVE5OM3pOQStOS050NlFoVUFBQUFBQ0FJcG1tK2JCaEdhYWpIMFZTaUk0M2JRajJHeGxSWm9iSjRaYkdpeHN6M2IrOXoxaEp0L3U5d3BTU0c2NXp4U2NyYVZhRW4zOHBVYW1LNDdyMG1UYnQyZS9UTHFtSWRQU3hPUmowRk8wL2QxbFhaQlJWYXRxNVVPM0lxOU5ITVhmckxlYW42YkZhK0pHbEFqeWlsSm9VZnN1ZUlwa0dnQWdBQUFBQkJ5TW5KdVM4ek16TXYxT05vS3RITzlNTXlVS25OQjkvbWFlcW4yVHIveEdSZGVXYUtYdnNzVzEwN09IVHZOV21hKzF1aExyeHJyWTRmRmErdm51MVg0MXkzMi9KL0hSVnAweWRQOXRVOUwyelJzKy90MUFzZjdOVHA0OXJvOHg5OGdjcFp4eVkyL2hORGsyUENGZ0FBQUFDZzFmalQ2VzIxN290aC9qKy92RGZFdnk4MnlxNzEyOHIwM3RlNTZ0QTJRbW1wRWRxY1dhN00zQW90WGxrc1NSbzlNRmFTWkZYbEovcjNhOXQxd2w5WEJOekhNS1JyejBtVjNXWm93L1l5L2VINkZTcXJNR1d6U1plZDBmYlFQMUVjY2dRcUFBQUFBSUJXNC9zRmV6VDEwMnc5OE1vMlhYbi9laTFiNzF2VngrbXc2ZncvSkNzdTJxN05tZVdhdjZ4SUkvckhTSklXclNqVzNLVkZrcVN4UTMyQnlyZnpkL3V2K2ZybjJTb3M5dGE0Vi9lT2ticm81R1JKMHFZZDVaS2tTMDl0cTA2cGgxRlRtbGFNUUFVQUFBQUEwR3A4T0ROUFQ3eTFRKy9PeU5YUFN3dVZtZU9iQWhUdHRDc3EwcVp6VDBpU0pIM3kvUzRONkJFbFNmcnhsMEl0V2xFc1I3aE5Zd2I3QXBYTm1lWCthM2JyNk5EZkwrdFk2LzFPU0k4UGVIemUzdXVqNVNOUUFRQUFBQUMwR2lNSHhPamtJeE4wMDhYdDllemZ1NmwzRjk4U3lBbXhka25TQlgvd1ZaUnMyRjZtQzA5SzF1eXBBelZ1V0p3OFhrdGpoc1RJNmZCOWpMNzI3RlIxYUJ1aHAyL3JxcVhUaHVyaVU1TUQ3bU9hMHRQdlpPcWFCemNFYkwva25uVjZlM3J1b1g2YWFBSTBwUVVBQUFBQXRCcTNYTkpCRTQ1SjFKNGlyNktqYlByZ0cxOS80ZVNFY00zNXRWQ21LVTIrclp2NmRYZHFSNDV2aWVWcGU0L3AyTmFoT2I4V2FsRFBLTFdKQzlQeWo0Y3FNcUptbmNMY3BVVzY4N25OK25XVmJ6cVJZZmlDbWc5bjVxbW8xS3ZySHQ2Z3FaOW02NjRyTytxMG85czAwVE5IWXlOUUFRQUFBQUMwS2o4czJxT0pUMndLMkhaRTMyaWQvTGVWK3ozdjNSbTVlbmRHcnI2WTNGY25waWZVR3FaSTBwdGY1dmpEbEJpblhhLytvNGZPSHArb3M4Y242cG9ITjZpbzFLdGZWaFZyVTJaWjR6d2hoQVNCQ2dBQUFBQ2dWZW5aeVNsSkNyTWJjanBzR3RZdlduZGMzdEcva2s5OTRtUDIvMUg2c1lsZDlNWHNmSTBjRUtQbjcrcW03aDE5MDRyT0dKZW8rVzlINjhiSE42ckVaZXB2NTdjL3VDZUNrREpDUFFBQUFBQUFhQW1HRFJ0bVNWSldWbGJiek16TXZGQ1BwNm1VWnFSYjlSK0YwakxUSDhpTUd4YW5qVHZLL0VGS2JRcEx2SXFMdGpmVjhKcU1NNjdJWVF4WVVSSHFjVFFGS2xRQUFBQUFBRGhJVVpFMmpSc1c1Mys4dnpCRjBtRVpwclEyclBJREFBQUFBQUFRSkFJVkFBQUFBQUNBSUJHb0FBQUFBQUFBQklsQUJRQUFBQUFBSUVnRUtnQUFBQUFBQUVFaVVBRUFBQUFBQUFnU2dRb0FBQUFBQUVDUUNGUUFBQUFBQUFDQ1JLQUNBQUFBQUFBUXBMQlFEd0FBQUFBQTBIeFpsbWRZcU1lQUZxVC9DbmVvaDlCVUNGUUFBQUFBQUhXS0hydDRTYWpIQURSSFRQa0JBQUFBQUFBSUVoVXFBQUFBQUlBNmxXYWtXNkVlQTFvT1oxeVJ3eGl3b2lMVTQyZ0tWS2dBQUFBQUFBQUVpVUFGQUFBQUFBQWdTQVFxQUFBQUFBQUFRU0pRQVFBQUFBQUFDQktCQ2dBQUFBQUFRSkFJVkFBQUFBQUFBSUpFb0FJQUFBQUFBQkFrQWhVQUFBQUFBSUFnRWFnQUFBQUFBQUFFaVVBRkFBQUFBQUFnU0FRcUFBQUFBQUFBUVNKUUFRQUFBQUFBQ0ZKWXFBY0FBQUFBQUVCVEtxc3c2OXdYR1ZGVmQvRDl3ajM2OHNkOC9iYTJSTk1lN2FOMnllSDd2ZTYwYi9MMCtRLzVHdGdqU2xlZW1hS09LUkdOTm1ZMFB3UXFBQUFBVGN4YU1Dcko1Ylgza09FOVI3SWRKOFBxSkV1cGtrSDFNQTR4eTVTVUswdmJaTlBQa2o3d1ZsUnNpQjIzSkRmVUl3T2FVdUl4Qyt2Y1Y1cVI3djk2dzdZeVRmMDBXNUwwemZ3Q1hYNTZpbjlmc2N1ckhUa1ZBZWUrUFQxSHN4Y1hhdnBQK2ZyRG1BUVZ1N3oxanFWUEYyZXd3MGN6UWFBQ0FBRFFSSXArSGprZ3pHNS8wbVhxRkJtVy9MT3ZMU09rNDBKcll0Z2twY3BRcWl5TmtIU3pQZHloMG96UnMwMmJkWFAwNklXL0c1SVY2bEVDb1ZUaHRyUXBzMHlTMUQwdDByLzl5OWtGU2g4VTYzKzhkb3RMRjl5NXR0WnJtS1owN0xYTEczUy82Z0VPV2hZQ0ZRQUFnRU5zMS95ZWNVNHIrVTFKWi9OSkZjMlRjYXpOTkphV1pZeWVhVVdXbjI4Y3NYUjNxRWNFSEdxOU96dTE5SU1oK24xZGlSd1JObDF3eDFxdDNlclNwc3d5SFhIaGJ6V09uekczUURQbUZ2Z2ZmL0I0NzZZY0xwb2hBaFVBQUlCRHFHVCs2T0UyeTVodFNUR2hIZ3RRSDB2R2lhNnl5TXpTZVNOUGlCcTdhRjZveHdNMGhmVExscWwzNStDbjNad3hMdEZmWFpLMzI2MkJmMXlxd21LdlRqdTZqVDU2b2s5akR4UE5FSUVLQUFEQUlWSTZkL1NGc296M3FVcEJDK09VWVo5YmtqSHEydWd4QzE4TDlXQ0FVTnAzT3M2YUxhNWFxMWZ1ZVg2ckNvdTlpbmJhZE5aeGlZb2FNNzlCMS8vNnhmNGFOeXl1VWNhS3BrZWdBZ0FBY0FnVXpSdjFSeG5HKzZFZUIzQ2dETm1tdXVhTnNaeGpNMTRQOVZpYW05VFUxSCszYTlmT0ZlcHhOSlVTbHhSTjM5UTZmZmxqdnQ3NW42K3Y4OE4vNjZKdUhTTHJPUU9IQ3dJVkFBQ0FSbFkrZjNSL3I2VnBvUjRIY0xBc3c1cGFNbi8wMHVqMEJiK0VlaXpOaVdFWWZ3bjFHSnBTU1ptbGFHZnJhWjZkRkIrbTIvN1VvVUg3Vm0xMDZkcUhOdmdmaitnZm8wRzlvclJwK3ZBYTU1cVdwU2ZlMnFGWFAvYXRHblRzaURnTjdSUGR5S05IVXlKUUFRQUFhRVNXSlp0cnZ2R0QvRXY0QUMyYVlWakdUT3VIWTFPTTQyWjdRajJZNXNMcjlmN0xNSXo4VUkranFjUkVhWEtveDlDVWtoUEM5YS9yTzllN2IydFd1YzY0ZVpXS1NnT1hSZzRQTTVTYUZCNndiV2RlaGE1K2NMMW1MeTZVSkYxMVZvb20zOVpONFdHdEo2ZzZIQkdvQUFBQU5LTFMrZW12RzFKS3FNY0JOS0kyTHFmckkwbG5oM29nelVWdWJ1N1V6TXpNYmFFZVIxT0pjcVFmOW9HS1lVaFdrQTJ2MW01eEtUTzNva0hIdnZGNWpqOU1lZTZPYnJybTdOUmdoNGhtaUVBRkFBQ2drYmptano3S3NuUkZxTWRSWGJuYlZMamRKdHRCMU11NFBaYkszYVlrMzI5ZUhlRVUzN1E2bG5GVzJieVJKMGVPWGZSMXFJY0NOS2JDRWw5MVNVU0VvZkx5NEJLVkVmMWpaQmpTK1NjbTY0TnY4eVQ1bGxZKzZxcGwrejF2NGhPYk5QR0pUZjdIbTZZUHIxSFJncGFCUUFVQUFLQ1JXSlllYmV4ckRyL0V0NXJFSjAvMlZkY09qZ2FmdDd2SW8xYy95ZFlySDJmcDFrczc2TVlMMngvUS9TMUxPdVdHbFpyM1c1RWs2YVc3dSt1S0Nmc3Z3UGwrNFI3ZCs4Sld2ZmRvTDNYdnVQL21qQTlOMmFhWFBzcVNKR1hOSEZuajNzVXVyL1lVZWJXN3lLUDhRby9zTmtOamg4U3FwTXhiMitVQ3hEanRrcVFLdDZYY0FyZE15NUpsU1I2dnBmSnlTNjV5VTZYbFhoV1ZlTFc3eUtzOXhSNFZGSHFWblYraG5IeTNzbmU1TmZuMnJocmNxNnJIUVdHeFZ6dDNOZXczMHRXbHBUZ1U3YXdLb2xadUxOWG9QeTJUMTdUMC9KM2RkUFZaZ2IrdHp0dnRWdTh6bDZpc3d0VGRWM1hVUDYvdEZQUTlHNXZYc0Q4aWlVQUZod1ZIdUUwUkVZYVdyaW1SSklYWkRjVW5ocW5ZVmYvUGxrb0pzV0Y2KzErOTFLK2IweCtvb0hVaFVBRUFBR2dFSlhOSG5TYnB5SVllbjczTHJXNm4xK3p6V1pxUnJyTnZXNjFsNjBvbHlWOU9mdXkxeXhWbUQ1eHJ2LzdMWVhWZXY2emMwdVIzTTFWWTdOVURyMnpUaEdNUzFhVjl3d09aU2crL3R0MGZwa2pTcysvdDFKbkhKcXBOWE8zL2pDd3M4ZXJTZTlkcFQ3Rkh0ejYxV1o4LzNYZS8xM2VWbXlvc3J2a0I1dG4zZHVyZUY3ZklOQU8zOSszcTFQdVA5YTUxMmRKOVZTNTN1bmhsc1U2NGJrVzl4OWRtNGhPYjlNT1VnVEwydnZTZnp0cWw2eC9kR1BSMXZwamNWeWVtSjBpU1NseW1ycmgvdmJ5bTc3ZmhyMzZTclRlK3lQRWZlOGZsSGJWZ2VaSEtLbnhQL292WkJmcDYzbTcvL29mLzFrWC9tcnBOR2I4WGFWOUxwZzFwMEd1elpOb1E5ZWtTM0xJdGhxeWhwWE5IWHhoMTVBSWFMcVBGSzVnelNwSjA5WVBySlVsTFZwZm85c3M2Nk51WCt3ZDFuWE9QVDlMS2phWCt4OGVPaU5lbHA3V3RjZHdMSCt6VWl4LzR3dU5Wbng0UnNDKzVEUi9MV3lyZU9RQUFnTVpnR0JQbC85aDljSndPbTcrNm9sSlVwRTBSWVRhWmxxWDEyOHJxdlVhNzVIRGRkMjBuM1Q1NXN4d1JOdjI2cWlUb1FHWHFwOWw2NUkzdGtxVGgvV0swZEUySjFteHg2ZFFiVittclovc3FPYUZtaVhwY3RGMzMvVGxOdHoyOVdkOW03TmJYYzNmcjJKRnhkZDdEV3kxTHFRd1FJaU5zNnRyQlVTTk1zZHVNR3RzT1JuaVlvV2luWFpZbDdTbjI5VnM5NWNnMlNvd0xVNXU5ZnhMandsUlE2RkZpZk0xL051Zk1HbGxqVzNVN2M5MGFjc0hTZ0cyN2l6dzYvNDYxV3I2K1ZJNXdtMUtUd3JWOGZhbFNrOEw5VTZubUx5dlNTeC82UG5pbEpJWnI1Y1pTUlViWWxKTG9lNzByM0ExN0VSemhObG15Vk9HMi9JL0xHM2h1N1F4RGRtdWl4QXBXT0R4OE0yKzNwbjJUcHhpblhkRlJOazE2TzFPZDJ6bDB4WVFVZWJ6MVQvK0pqS2c1L2RIcHNOWDZzellocHVwbnlJR0UyMmllQ0ZRQUFBQU9raXNqdmFzbDY0Umd6a2x1RTZZbDA0YW9xTVNyMHlldVVtR0pWMmVNUzVRa3ZmZEliLzl4VVdQbVM1SStlN3F2K25SeGFrK3hSKzFQWE96Zi8rYVhPZlZXVE93dTh1aVNlOWZXdWIreWtxT1NaVW1QdkxGZEQ3OVdGYWJNZUxHZjN2MXZubTU1YXBOK1cxdWlvNjVjcm5jZjZhWGgvV0pxWE8vYWMxTDE2c2ZaeXRwVm9jSlNqeEtQV1ZqUHErRlRlZHltNmNOMXd1Z0VMWmsyUkR0eUtuVDZ4RldTcEQwL2paYk5KcTNaNHZLZk0vL3RRUUZUY2o2YXVVdVgzN2V1em50ODk4b0FEZWpoVkZTazNiKzZ4bXVmWmZ2N0dYd3lxVStEeGlwSktlTVhOZmpZU3AvUHp0ZlBTd3RsR05JN0QvZlN1cTFsdXVlRkxUcHFhSnhlL1VjUExWdGZvdWZlM3ltM3g5TEFubEY2NkxyT091ZjIxYkxicFIrbURsRDc1QWhKVXIvdVRxM2ZWcWJUYmx5bHFFaWI1cjQ1cU1hOUN1YU0wcG90TG4vRlNzR2NVZjYvVHdmTTB1aWlPYVA3eDQ1YnNQTGdMZ1NFMXBjLzV1dksrOWZMc3FRSHJ1dWt6dTBjT3YvT05mcjc1QzJhdmJoUW44N2FWZTgxOXYzWldaMWxTYVZscHFJaWZVRm05WjliT0h3UXFBQUFBQndzeTdoTVJuRExKTnR0aHZwMGNlcW1KemVwc01TcnhQZ3dQWDluTjExOHoxcXQzRkR6SDk1bjM3cmFYNkZTYWVnRnYrbm1TdzZzTjBwZGR1MzI2THBITnVpL1B4Vklra1lPaU5FWGsvc3F4bW5YWDg1TFZibmIxRjNQYmRIV3JISWRkKzBLM1g1WkIvMzk4bzV5T3FxZWZwamQwR3YzOTFDSHRoSHEwRFpDVjl5M1B1aHhSRHR0TmFhazFOWll0OEp0K1N0YkpGOEQzZjNKekszUVNkY0haZ0dXcXM2SlBYSkJqWE9LNW81dXlKQWI1SW96VXZUNzJsSU43Uk90MDQ1dXM3ZlhUWllLUzd6NmFvN3ZBOTQ1NDVQMDhyM2ROYXhQakFiMWl0TDlmK21rVDc3ZnBhaklxaGVnVTJwVkJZOWh5UDlhVmYvUU52U0MzMVRoTVFNZUh6ekRaZy9YZFpJbU5zTEZnSkI0OWVOczNmS1VMMFM5OU5TMnV2NzhkcEtrODA1STBybkhKK25ucFlVSGZRL0RrUHFmdTBTNUJlNkE3WFZObDBUTHhMc0pBS2lWOWVHQWlQTDJVV21XUTJtVzE5NU9Ock9qdkVZUHl6QTZHMUtTWVZoSmxta2tHamJMWVZtR1E3SWlKTGtOR2VXbXJISkR4bTRaVnA1bGFwZk5wdTJXWVcyUVpXd3pwR3hEMnA1cjd0amVhZXgyZmwyRHc0UjV2aFQ4Yko4Rnk0djAybWZaa3FUSnQzVlRTbUs0dHV3czE5cXROYjgxTm1lVzE5aTJkcXRMNTR4UDBwZ2hzWktramR2THRHWnptVTQ1S3FIT2U2N2M0Tkt5OVNXYWNFeWluSkdCQ2NWSE0zZnA5c21iL1I4QXpoaVhxRGNlNkJuUVRIWGlSZTJWbWhTdTZ4L1pLRmU1cWNmK3MwUHYvQzlYOTE2VHBvdFBidXV2K2hqUnY2cHlaZFAwNGNyTXJkRDBuL0wxNTNQYUJkenprVGUyYStxbjJmN2pKS2x0bTNBOTlwOGRlbWhLNEtxMGxkVVZTNllOOFc4YmQvWHlPcDlyYlN4TC90NGx0ZG5mUGtrQnIzY3cwbEo4SmY2L3J5dlJLeC83cHZOYzkvQUcvLzR0TzhzMWM3NnZUOHFuczNiVit0dnh5c3FrNmMvMTAvaVI4ZlhlYzkrL1I3WDl2VG9naG5XNkNGVFFndjN4eENROTl1WjJuWGRDa2g2ZjJOVy8vYTJIZXNrd3BPNGRJelYyY04xVEZSdHE1SUFZL2UvbkF2L2oyQ2k3SHIyeHkwRmZGODBIZ1FvQVFOdm1qWEVteVQzSXNObjd5RExHbXRJNGwrVHJ5bGJaMzhDMFNVYlZSMGJMOGoyd3JNb3RoaVJGV0ZLRUlTTldVcklzbzZkaCtEN0FhTzl4MXQ0L1NVYWFYQmxwR3lScmptbFpjdzFacTV4bTRUTGpxRFUxdXl3Q3pWaFJSbm8vcS9MN0pVai9tckpkbHVVTEVMYnNMTmVrdHpNMTl6K0JVemVxaHdqN1R2bXBMRGVQaTNIcTd1ZTM2TG4zZHlvdU9reC9QamMxb0pxaHVoYy95TkpybjJYcmhXbFptalZsZ0FiMmpKSWtQZkRLTmozeDFnNUp2dDRpYm8rbHIrYmtxKzM0dXFmclJFWGFWRnBtYW50MmhmNzY4RWJaREVNLy9WcW9kLzZYNnovbXBidTdxMzF5aEs2NGY3MzJGSHRrdHh1NjU2cTBnR3RVYW9wbFF3ZjNqcXBScGw5OXlrOWRKZnd6NWhibzNOdlhIUFQ5NTc5ZDlmNTJidWVvdFFkRGJkeGVVNXQyVklWcVpSV21Tc3VxcWsrS1hWN1o5bW5oVTVxUkhqRGxwelFqL2VDbi9FaVNaWFFyV1RCcVJQVG9oWXZyUHhob2ZoTGp3N1R3L3dhcmJadkFuem1WMzBLRGVrVnBVSytvQmw4dkxjV2gxKy92S1VucTFyR3FQOHJUdDNYVlA2OU5VMFNZVGM1SW05SlNJMm8wRjBmTFJxQUNBSzJRdFhoNHVNc2RQa3lXT1U0eXpwQmhIUzJGcVhJbVFWUDlyOTZTZWtoR0Q4TXdycFFrbDcyTlNqUFNGeG1HTlYxZWMzYWtFYmJJR0p0QkZRdWF0WENiZWJ4cDJnN28yNmFvMUpkWTVoYTRkYkZtY1RnQUFDQUFTVVJCVk4vTFd5Vkp0MS9XUVVkZXVVeExWcGNFSEZ2ZnlpMURla2Y3bTZ0Tyt6cFBWNTFWYzJsanQ4ZnlWejRreG9lcGYvZXFEd3gvUGpkVnIzNlNyUjZkSEhybG5oNGE5YWZmNngzL2c5ZDFsdDB1UGZMNkRsMTlWb3IrZEZwYi9mUnJ6Vkw1L2oyYy9zcVZmMC9kN3BzR2RNYitsMTYrOGNMMnVuSkNpdjc2NkFaOVBkZFh1VkZad1JJZmExZitqNlBxSFo5bDFkNG1lTjlwUGZ1Yjh2UEwrNFBWdTdOVDQ0YkZhOG0wSVNxdk1GVmNHbnhqMS9nWXU4TENETVZHK2FaTy9ieWtTTWtKWWVxVTJyRG1sUG1GSGczdUZhMTJ5ZUZLUzQzUVpmOWNwK2x6ZkwvNUxuR1pTaG0vU0ozYk9mVEZNL3RmVmFuUmVHeW5TeUpRUVl1MWI1aHlNT0ppN0xybzVPUWEyenUzYzZoek94clFIczRJVkFDZ2xiQitHeHhkN25JZVkxckdSUzYzL2lqSklTT29sZzlOWmFSbEdTTmxzOHRsV2Q3UythTy9rdlNPTTZwMGxqRjRXVUc5WndOTnpEUnRKeDdvdVYzYU83U255RnVqK21EY3NEaDFUUEUxSDYzODBIemNpSGhGUjlYOVBYdldjWW02OWFrdzdTN3lhT3BuMmJVR0t0UG5GQ2gvajI4MW0ydk9UZzNvU2RLaGJZUm1UUm1nUGwyY3N0a0NwOVU4TkdXYlBwdVZMMG42NWQwaHN1MWRnS2hkVXJqaVk4TDBwOU5TL05PQ0h2cHJaMDI4cUgxQUlOTXAxYUYzSCttbDAyNWNKWS9YMHNUSE55a3R4YUVUUnRjOWJTWGFhZE9lWW8rK1g3REh2eTB1eGk2bnc5YmdLb3RWbng2aEx1MGRxdFoyUmpiRENHcktUK1c1bFQxZFh2aGdwKzU0Wmt1RDdsL2RKNVA2NkpRajIwanlUZTlxU0RQaGZRVzcxUEcrcjFPalZLZnNaZGgwVEtOZERBQmFLQUlWQURpTVdSL0tYdFo1OURqTE1xNXhsVm9YcXBrbUtIVXlaSmRsbkNYcExGZEp0RW95Um4xbE40eFh0dVh2K3I3WHFldHJOcFFBUXNJYWV5QjFYY1V1cjQ0Y0VxY2ora1pyU085b25UNXhsZEpTSTFUdU5yVnJ0eWRnaVUxSmlvbXlLejdHWHNmVmZNdDNYbnhLc2w3Nk1FdS9yUzNSNHBYRkFYMU1KT2svWCtaSThpMmZlOFdFdGpXdTBhOWIxWWYxNmgvYzQ2T3J4dEtyUzJTTmt2WHFQVmJhSlljcklhN21PSTgrSWs2UFRleWkyeWR2MWhGOW85V3JjMlNkejZYU2syL3ZDR2d5MitPTVgvVzM4OXZ0NTR6YXVjcXJLa29xSzJXa3dJRGlzMW41OG5ndERlamhWUC91VWZXR0QzMjZPRFh0OGFyVm1Db3JpRDUvdXErNmRLajZqZlNSVnl3TG1KcFRtLzJ0RkNMVkhvUzhjazhQcmY5VG1ZNjlkcm1pSW0zNjdZT2hDck1iS2l6eCtwZGZsbFJqMmVSSyswNFBPZ0RERC9ZQ0FORFNFYWdBd0dHbzVPY2pPaGkyeUV0S0RmTU93ekwyMXFDMi9EbTdobXhubUpiTzZKaVFYT3pLU0g3R01OMXZSaDc1eTRiNnp3UU9EZGZjSTdwWU1tcldlVGRBL2g2UGJubHFrK0pqd25UdUNiN2xra2NOaUpYYll3WDBJS24wMVp6OEd0dW0vTE5Id09QTFRtK3JsejcwTlR4OTY2dmNnRUJseTg1eXpWcmttenB6enZHSlNrNm92ZHk5dmlBaDdxaWFxK0EwdEhMaSt2UGJLU0UyVEg4OE1ja2ZiTlFWTml4YlY2clhQOHZ4OTJtUkpLL1gwc092K3hwSnZ2MnZYdjVqajdsbXVSYXRLTmFscDdhdDhacElVbjVoMVNvYnRZVlNaUldtZjFucFNiZDBEWmdLVlpmcXZVbXFPK3ZXMWZXZXU2OC8veXY0SDJPSjhXRktMZlc5aDRZaGYwVlRhbEs0Q3VaVVRZZmFkOW5rUmhSYnRtaEVuOGlSaXcrK3NRd0F0RkFFS2dCd0dDbFpNR3FFelRSdXNtUmNLbGt5RG9NUXBWYUdZaXpwSDVZdC9COGw4OUtuMjhLOFR6Nyt2MFUvUC9DQWdtOXNBQndFeXdnZmRxRG5kbTduMExoaGNacnphNkhlK054WE9mS0hNUW1LY2RvREtoYjJiVXE3UDRONytTby8xbTB0MDBmZjVlbkpXN3I0bTU2KytrbVdmNW5kaVJjMTdsTEx3VEF0WHgrWEdLZGR1YnZkK3ZnN1gwK1g2bFV1a3ZTL3VRWHllQzJkTXo1Skg4N01reVI5KzNKLzNUNTVzMDRhbTZBMjQ2cWE1Vll1RGZ6ZTE3bjZhR2JWNmpnclBobXFEbTBqL05PcElzSU5KY1RXL09mdm9oWEYvcS8zcmVxcFMyTldxTlFXb0Iyb1dZdjI2UFNKcTJyZHQyOVlWbDlsVEgwOG5yQXhrZ2hVQUxSYUJDb0FjQmdvblRkaWxDWDdRNFpwbkxUL0JUOFBQNGFoMHkydi9mUTdUaG85Lzg1VHJIc2paeXljYlJDc29La1l0bDcxSDFTM215NXVyemw3bTdqR09PMDY2N2pFT2l0RWFxdUcrUHJGL2hvM0xIQnB6M09QVDlKai85bWh3bUt2L3ZkemdjNFpuNlRTTWxOdmZlWDcwSDdNOERnTjZSMWQ1NWlxOTA2cFZGY1BsVXJkT3RRL2ZhZlNwN04yK1p2TVZuZjBQcy9qaE5IeCt0ZlViYnI0bEdSL29ES2tkN1Jtdmp4QTgzNHJVcm03NXJlNWFVcmxadFgyeXY0bmxRMSt1M1dJck5HazFyS2twOS9KbE9TYk5sVmFaZ2IwWEtsTFkxYW9YSHBxemVsWHRYbnE3Y3hhSzNBOEh1bXgvK3pRejBzSzllZHpVNE8rLzRHeVNmMmE3R1lBMEF3UnFBQkFDMVkrZjNSLzA5S1Rsb3hURDlOYWxDQVk2WlpwZk84NmFmVDgwaE4wUzlSUkN4cXYreUpRQjhPd2VsUXRIUjY4b1gyaUZSRnVxTUp0S2NwcDAvYnM4aHFyMzd6NWxhOTY1ZXp4aVFHOVRDUmZ2NUo5VlFZcVEzcEhLOGJwU3o3ZStpcEhCWVcrWnJUMVZhZlVWZ1ZUWHcrVmZiMC9JOC8vOVJjLzV1dlMwOXI2enhrL01qNGdVTEhaZlAxVm52dDc5NEJyRE8wVHJVdFBiUnRRN1ZGcDdKRFlnT3FLL1UzNXFYQmJtdjJMcjdGdFpaQzA3S09oa2lTN3pkQmwvMXluYitiNXhsTldZZXJVRzFlcVIxcWtyajRyVlplZjBWYmRPMWFGUmFWbHBrNU1UOUNTYVFrMXhsUlhoVXBEQkZPaE11V2ZQV1NhMHN6NXUvWFJkNzdYdWR4dDZxRXAyeVJKSHozWkorQzEyWGZaNUVabFdkM3JQd2dBRGw4RUtnRFFBbG1MaHllNzNHRVBlaTNqK2xDUHBma3gwbVZYUm1uRzZBL0t5NHk3Mmh3M2YzT29SNFREV3BjRFBkRlZidXJTZTlmNUc0Ym01THVWZnRreW5YVmNvazRlMjBaOXV6cVZFR2YzQnlwWFRraFJwM1lPbVY3ZlNqUWVyNldpRXEvZW01R3I4TERBNlRKM1hkbFIvYnBGYVUreFZ4L04zS1huM3Q4cFNZcU5zcXVvMUJzd0xVYVNqaDhWcjhUNE1LM1pVdnNxNVh0S1BQNnYxMjBwcTFHaEl2bkNpWjZkSWpYbGsyemRQR21UZi9zMzgzWnIzTlhMTmZHaTloclFQVXJIajB6UW5OZGpGV1kzRkdZM0ZPbXd5VENra2pLdlZtMTB5ZTAxMWJWOXBPSmk3SHJpNXE3YW1WY1JjQiszeDZwUm5WSlpsT0x4V2lwMmVRUDJmZjVEdmdxTGZkdkdqNHJYK20xbCtubEpvYWIvVktDWjgzZjdtOTZlZTN5U1J2U1AwZU52N3RDRzdXWGFzTDFNNzgzSTFma25KbXZpeGUzVnI1dFRpMWNXNitTL3JhejFOYXEwdndxVnVnS04rb0tPZmF0aFRNdlNCWGV0OGYvZHFhNGgxVFdOcUdPVDNnMEFtaGtDRlFCb1Fhd1BaWGQxSEgyMnE4SjRSNGFDK3hWb3EyTmM0SWkwL2xnMmI5VDFqdTBsL3pIT1gxRlIvemxBY0N6TGFOaGNqVnFzM2VKU3h1OUZrcVIvLzYyenZwNjdXejh2TGRUSDMrM3k5eFdwYnNMTk5UK290MjBUcnR3Q2Q0M3RkU2txOWVxSys5YlgyRDU3NmtDTmlvK3BkUXJMdm9aZlV2c3hjVEYyWmMwYzZROUFvaUp0T21sc2dqNmJsYStsYTBwMDFRTTE3MXVYdFo4UFUxeU1YWEhSZHUzTUM5ejMrdWZadXZXcHpiV2VOKzJiUEUzN0p2Q0VTYmQwbGVUcjBYTGN5RGdkZmRWeTVlUlh2V1lkMmtib0g5ZW0rU3VEcnBqUVZvKy91VU12ZlpnbFY3bXBhZC9rNmVxelUxUlk3RlZxVW5pdFU2S2tobFdvck5uaVV1L096aHJUanE1L1pQL0xKMWNQdENRcHpHNm9UMWVubHEwclZadTRNSjE2WkJ0Tk9MYU5Mcmh6clpLUFcxakhWV3IyVU1tWk5kSmZ4WFFnREpzU0QvaGtBRGdNRUtnQVFBdFJObmQ0RDVjdC9DMUpSNFo2TEMySFlUTU40NVd5VHJFM1Zjd2JjVW5FMk1WTFFqMGlIRzZzbEFOZFFXdEk3MmgxYUJ1aGE4NU8xYTJYZHRDdGwzYlFUMHNLOWNHM2VWcThva1Ric3N0VlZPS1Z4MXQzeWNIWjR4TTE1WlBzQXgzOElYSFJLY2w2OFlNc2ZmWjBYeDA1TkZidmY1Mm50NmZuYU0wV2w0cExUSG04dnVvYXIyblZXazB4cUZlVTBsSWpHbTA4MTUvZlRsRk9telp0TDFlblZJZnV1THlqSG5sanU4YVBqTmM1NDVOMDJ0RnRBcFpTam84SjB5TTNkTkdWRTFKMXg3T2JOV0Zjb2tiMGo5SC8vVGRYZi9sMy9hdngxTmRESmYvSFVmNUd3WlVxcTVDQ2NjTUY3WldhR0s3alJzWUhqTDhwV1phU1FuSmpBR2dtbUhJUEFNMmM5YUhzcFdtakx6Y000L1ZRajZXbE13enI3dTM1dXliM09uVjllYWpIY2pqcTE2OWYrOGpJeU1iN0pOd0N6SG9tL0RkSGhDMytRTS8vYlczSmZodkV0bFNyTnJyVXIzdjl5eWg3VFV0dXo5NkF4V3ZKNDVIQ3d3ekZWVnZhdU54dGFzMW0zMVNrd2IwTy9yVXlUZDh5dy90V2lUUzFna0tQdG1YN2ZoVFY5N3dhK3pWb0xJYmtjbzZaSCtYN3N0WS82dHExcTgzajhSaVNWRjVlYms5SlNaSEg0ekhjYnJkTmt1TGk0Z3l2MTJ1WXBtbElrdHZ0dHBtbWFYaTlYcHNrUlVkSHkrdjEyaXIzT3h3Ty85ZVZ4MWlXWlhnOEhudGtaS1FzeXpKTTB6U3N2YzJOTE1zeUxNc3lZbU5qWlpwbTlYUHRlL2Zid3NMQy9NZFcvdGMwemNyVXk0aUlpUEQvaFRRTVk1NXBtc3JKeWVtY21abTU3UkM5dE0xT3lid1JSNFI2REdnNW9zWXNYbW9ZYWhYckpCQ29BRUF6dG1mZWdNUUlJL1pkU3pvNTFHTTVqUHdxd3pvektuM0I5bEFQNUhBeWRPalFCSnZObGlmcHdPY1B0RURQVEF5ckdOSEgxcXBDSktDS1pSNzFON2V0L3VNT1AzbDVlUU8zYnQyNkl0VGpBQkJhVFBrQmdHYXFaUDdvNFlabGZHdUpPZXFOYkpoaEdXdUw1NDgrTXlaOXdjeFFEK1p3WVJoR1QxV0ZLWm1oSEV0VGNvUlo3VUk5QmlCMERIK1lZdTJkdjJYVVV2cGpWWnZiVmQvKzJvNnBiLysreDlhMWYzL1gyWGRmZmZkS1NFaUkzYnAxYTUzakFOQTZFS2dBUUROaldUTEtGbzc2azJVYWI0VjZMSWNyUzNMYUxPUGI0b3owdTZLM3paOWtuQzl2L1dlaElTekxXcnBreVpKV1V4bytxT2ZvY2xtaVFnV3RsR1ZKbW0xWmxpbkprbVNacG1uWmJEYlR0OWV5OXY3SGxDVERNRXlyU3VYUFhmKzVobUdZZXgrYmU4OEwyRjc1MkRSTnl6QU0welJOeTI2M205WHVZUnFHWVVreVRkUDBmMjFabG1sWmxybjNPbGJsNDczWDlocUc0ZDluR0lhMTkxelRNQXpMNC9GNDl6NG50Mm1hVmtSRXhPdVNsSmVYdDZNcFh1SG1valFqdlZWTTMwRGpjTVlWT1l3QnJXTXhBQUlWQUdoR3JCK09EU3ZMY04xbkdjWS9RejJXMXNBbVBWYWFsdDdMK2lIckJ1TzR6V1doSGc5YUhzTXl5aTBScUNCNE0rWVdLSHVYVzBQN1JHdG9uNnErS085LzdWdWxhUFNnR0hYdkdDbEorbXhXdmlScFdMOW9kV2xmK3dwQ2xsV3pMNHpIYXluTWZraG4rTHQvL2ZYWDhZZnlCczNOc0dIRDZHY0d3STlBQlFDYUNXdGRUNGNyMS9VZkdjWkZvUjVMYTJJWXV0cmxhTmR6MS85U0p5U2R1cUF3MU9OQnkySkpMa214QjNyK3FvMHU3Y2d0MXhGOVlwUzN4KzFmZXJjMEk3M09jOVp1ZFduNFJiOUxrb3JtanQ3djlkMGVTelBtRm1qVGpuSnR5aXpUM3kvcnFJNHB3ZVUvaGNWZUZaVjZnenF2d20wcHQ4QXQwL0t0NU9QeFdpb3Z0K1FxTjFWYTdsVlJpVmU3aTd6YVUreFJRYUZYMmZrVnlzbDNLM3VYVzVOdjd4clFlTFd3Mkt1ZHU0TC9SV2RhaWtQUlR0K01sSVhMaS9YWFJ6ZW9ZOXNJZmZsTXZ4ckh6bDVjcUpjKzJxbDFXOHEwNFA4R0t5Szg5aENpTWQrdlNXOW5LdVAzSXQxN2RWcEFvSEwxZzc3bHBWKzZ1N3MvVUxuazNyWCtiVmRNU0FtNC9pZmY3OUtiWCtab1o1NWJpOTRaN0E5VlNzdE05VHJ6VjRYWkRiM3pjQzhkZlVSYzNTL1dBYkprRUVRRGFOVUlWQUNnR2NqOGFuaFVXVjc0UnpKMGFxakgwaW9aT3NiWnhwaGROT2VJazJMSExja045WERRY2hoU25pV2wxSDlrN2FaOGxxVlhQODdXMDdkMTFYRWo2MTRzS0RPM1FsZmU3L3VnL2R5ZDNlUTFHMVo5SHg1bTZLRXAyN1Z5WTZra0tUNDZUQS8rdFZPdHgwNzdKaytMVnhZcnQ4QVhiR1RsdWJVenIwSkZwVjRONmhXbFdhOE8xUGFjdWhmSWFwOGNvYmhvWHh1ZHhTdUxkY0oxQjlhdmMrSVRtL1REbElIK1lPRFRXYnQwL2FNYmc3N09GNVA3NnNUMEJFbFNzY3VyVlJ0ZEtpazE2engrK3B3Q1NkSzgzNHAwN0lqYXc0ZEQvWDRkaUoxNUZmcCs0UjVKMHJjWnUzWFNXTjl6ZnYzemJCVVVlcFNVRUthVXhIQnQyRjR6KzJpYkVCNndvbEt3RENuL2dFOEdnTU1BZ1FvQWhOaXUrYVBqbkpieFAwczZNdFJqYWVXT0NJdUltRi84dzhnalk0NWJsQlhxd2FCbHNLU0RDdUF5Zml1V0pOMzYxT2FBN1ZGajV2dS9Mdng1dEZ6bHBuNWFVbmNCMWUvclNwUisyYko2Ny9mazJ6djA1TnMxV3ovMDd1elUyQ0d4ZXZPcm5GclAyNW5yMXZjTGQrdkN1OWJXZWUzWDcrK3BpMDVPM3UvOXc4TU1SVHZ0c2l4cFQ3RkhrblRLa1cyVUdCZW1ObnYvSk1hRnFhRFFvOFQ0bXY5TXpaazFjci9YMzVucjFwQUxsdTczR0VsYXM4WGxyeTdaMTZrM3JxeXhyYklDcFRIZXJ4S1hLWS9YOUljc1pSV205aFI3ZE1YOTY3VmtkWW4vdUx1ZTI2SUhYZzFjbGJkeTIrYi9EbGV4eTZzOVJWNGRNeXhlTnBzVVpqZTBlR1d4QnZhTVVyVFRwa2x2KzNwRDc5cnRxZk81UG5GekY5MXdRZnRhOXpVUWdRcUFWbzFBQlFCQ2FOdThNVTZuWlg0dXdwUm13YktNN3ZaSSs2eUNINGFPYlhQYzB0MmhIZythUDhPd01pM3J3SHBVWk9XNXRXeDlTZjBIQnNrUkh2d3F0aEVSaHM0NVBra2RVeU9VSEIrdXZ6K3pXUjZ2cGNjbWR0RlZaNlVveG1uWGpMa0ZCelNlNzE0Wm9BRTluSXFLdENzOHpQZGF2ZlpadGlZK3NVbVM5TW1rUGcyK1ZzcjRSVUhmdisvWlM3UTF5MWRac3pXclhGRmo1bXYyMUlGQlg2ZXgzcThySDFqbnI0YVJwS2YrTDFOUC9WK21SZzZJVVU2KzI3KzlzTVNyd3BMQWZ0blZ0NzM1Wlk3dWVHYUxmMStGYWVuaDE3ZnI0ZGUzNi9SeGJaUmI0TmFoWmtqWmgvd21BTkNNRWFnQVFJaXMrMTlQUjVKaFRwT000MEk5RmxTeHBINk9TTWQzMW9vQnh4b0RWaFNIZWp4bzNreExHdzYwNWVmWDh3cGtXZEtmVG11ckYrL3VyblZieWpUOEVsOGxRZUhQVmIwMmdta3FhcmNaS3BnelNwSjB6dTJySlVuUDM5RTlvUCtKYVVybjNlSGI5OUpkUGRRdU9keS83NFRSdm1rc2R6MjNSUjZ2cGJadHdoWGpyRGtsWk9mTUVZcVA4ZjB6c25wMVJtMHljeXQwMHZXQlZSK1dxcWJBeEI2NW9NWTU5ZldHYVV5L3ZqOUVwUzVUOGJHKzUxbFpQVk5RNk5XRW0xZjVqenNVNzFkMVA3N21DM2txWDgvcS9WSnEyN1kvbFlITjgzZDIwOVZucGVyT1o3ZW90TXpVODNkMk82Q3gxYzNjM01nWEJJQVdoVUFGQUVMZ3d3OWxUMHRNZXRheWpBbWhIZ3RxWXd3dkxZejUwRm94NEt6V3N1d2ZEb3hOeG9ZRDdZNXh3VW5KS25HWjZwN21VSmpka0sxYWJuRXdLN1BzRzNEME92UFhPby90ZnNZdmtxVEY3dzdXaUV0K3I3SC82Z2ZYKzV1a1BuRnpsd01hajJWcHZ6MUU2dXN2Y3M3NEpJMFpFbnpmMzdRVTMybzRQLzlub09iOFdxaEw3MTJuamlrUit2bU5RVXFJczJ2SnRDSEtLL0JvNHVPYnRLZkVveG5QOTFkOHJGMS9lM1NqdnNuWXJkZnU2NmtsMDRiNHI5ZFk3OWZVZi9aUVdibWxQOTZ4Um90WEZ1dW1pOXZyNW9zN3FPdHB2d1FjdDc4cFA2Y2UxVVl2M2QxZC9icEY2WXliVnFsbnAwajkvdUZRU2RJL1h0eXFwOS9KVkkrMFNJMGZtU0NQMTlKYjAzTlVXT3h0OUVERk1JeTY1NEFCUUN0QW9BSUFJWEI2NTlFM1c1YnhsMUNQQTNVelpKemlLb3lkWkQyZ200MEhWSGNuUzdScXB2VDdnVVlmZi9uM0JuMzgzYTVhOSswYmlpejdhR2lEcjl1aHJhOGFKVFBYbHdXbUpJYlgrTUJmdVM4MUtWeDJtNkd3c0VPM3RPN2czbEUxVnNHcFB1V25yaFZ5WnN3dDBMbTNyem5vKzVkbXBDc2gxdmRQWHJ2TlVHcVNyeUtuc05pckt4OVlwKzNaRlhJNmJGcXlwa1JkMmpzMFkrNXU1UmE0ZGRZdHEvWHZ2M1hXVFJmN2VvdzAxdnNWSHhPbStCajVwei9GT08xS1RRb1BtTzRqN1gvS3orNGlYLzhaczFvWVZlenlIWHZYVlIwMW9uK01McjVuclFhY3R5UmdMSi9PMnFXVkcxeGFzYkZVS3plVzZvY3BBMnZ0VmROUWxzZjZwZjZqQU9Ed1JhQUNBRTJzSkdQa0diS01TYUVlQnhya3h2SS9qRjZqQnhhOEdPcUJvSG1LS3B2L3V5c3kzUzBwdk42RG04ajZMNGRKcXZxUS84MUwvZFduaTlPLzMrTzFGSGVVYjVyTmQ2OE1VSTgwMzlLOGxkVVlVei9OMWtzZit2b3lQM3hEWjUxNlZCdEowcHJOcmdNZTA3N1RldlkzNWVlWDl3ZXJkMmVueGcyTDE1SnBRMVJlWWFwNFA2dnoxQ1UreGw1clVGUlk0dFVuMyszU3paTTJ5ZTN4VFd2NlpGSWZqZWdmSThrMzllYnNXMWRyelJhWDduNStpNWF1S2RFYkQvUU0rdjROdFdKanFTWStzVWxaMzQzMHI1TFVVTjY5ZWN2NmJXVUIvV1VxcHc5SjBoWDNyVmR4cWUvQVMrOWRGM0QrUVFWcGxyeFo3cHpnbTlvQXdHR0VRQVVBbXREdW4wWjJOeXo3WnpwMHZ3eEdJek1ONDRYU2pQVEZVV1BtMTJ6MGdGYlBPRTZla2d6clYwTkcwRTAvM3Y1WEw3MzlyMTcreDlWWG50bTNhcU8ySlcrck0vZm1EYlphK3RIV3RjTEx2dnAwY2FyY2JlckxINnNXYmdrUE14UVZhVk9uVkljMjFqT0c2cXhxczNoc2hoSFVsSi9LYzZPZE52WHA0dFFMSCt3TWFMN2FVSjlNNnFOVGptd2owNVMyWi9zcWNqSnpLOVQ1bE1YNjZJaytNazJwYjFlblBudTZyN3EwZC9qUDY5ckJvUittRHRDRmQ2M1ZuRjhMMWI1dHVBeWo4ZDZ2WDFlVmFOYWlQZjVqUHYvQjkzcWZtQjZ2R3gvZjFLRG50dm0vd3lYNVZnaXF6YzJUcXE3enk2cXFWbEFuSDVtZ1BsMmNldmE5blpLa3FNamdHeGhYc21TdDduYmM1b2IvcFFDQXd4Q0JDZ0Ewa2N6Rnc2TWkzTGF2SlFYM0swaUVubUZOTC94dVZOKzRFeGJXWHUrUFZzNzRYdElCZFZHdHE2RnI5ZTNydmhoVzczWGNIbDhLVVgxcVQrL096cm9POTRzSUQweDNuMzgveXg4K1NOTDlMMi9UcExjejlmR1REVitKUjVKYzVWVWY5TU9yVlVFc21UYkVYeTN6MmF4OGVieVdCdlJ3cW4vM3FIcWIyL2JwNHRTMHgzdjdIMWVHR1o4LzNWZGRPbFFGSWtkZXNVeWxaYjc3bDdoTTlaendxMytKWm8vWGtyelNpUDR4K3NlMWFUcHh0Sy9IU0cwQnlPVGJ1K201OTNicXZqOTM4bTlyalBmcjhUZDM2S3M1Z2FzTmQyN25rTmVyR3ROKzZsTTV6ZWVZNFhHYThVSi94Uis5UUc2UHBTT0h4UG1YWUg3Mjc5MTA3d3RiVmV6eTZ0TkpmZVgyV0hyMnZaMktDRGNPcWxlUFRmcjVnRThHZ01NRWdRb0FOSkg0OHZESFpGT3YrbzlFczJNWnlXRlJldDJ5ZEk1aDBFOEZnV3cyODN2THROMFR5akhzS2ZaOXNIWkcydlRRbEcxNmUzcHVnODQ3N3RvVi9pbENxemU3OU1qcjJ3UDJsMVdZY3BXYk91V0dsYnJ1dkhZTkhrOStZVlV3RUI5VE0wTXVxekIxeWIyK2ZxYVRidW1xL3QyajZyMW05WXFRNnM2NmRYV2Q1MFE2REgrWUl2a0NwSFBHSnlrODNOQ0RyMjdUZy9zMGZhM05YVmQxREtoZ09WaEo4V0VLRHpOa3R4a3FxekIxMDhYdDllaU5YVFJyMFI3L01hcytQYUxHUGQvOE1rZlhQN294WU52T1BGLzRWZGtIcFRKWWUvaUd6bnJoQTE4Vnl2aFI4ZjRHdXJrRmJpM2ZVQ3BKaXE1bDlhWmdXTEo5YzFBWEFJRERBSUVLQURRQjEvelJ4MW1XYmd6MU9IQVFET1BNa25takw1RVcvRitvaDRMbUpYTEx3aC9MT28wdXRHVEVIZWcxVm45MmhFcEt6WUJsZUN2N25EUkVaWlBaTnJGaEtpankrQjgzVkdtWnFRdnVYS095Q2xNbmpFN1FUNzhXcXR4dDZ1NHIwL1Q2RjlrS0R6UFVzM05rZzYrM2FVZTVKRitBVWRrUXRycEYxVllrcit4ZFVwOERxVkN4MjN3QlNseTBYVzkrbGFOMlNSR04wZy9sWU42djJ5N3JvTWR2N3FLemJsbXRqTitMYWwyVyt0UWJWeXJjSGpnZFowK0pwOFp4NjdiNEttdlNVaHorTU1WbUM2d0txdTZrNjFkcTlkNWVPQ2x0RHFydGo4c1prVEg5WUM0QU5BZm4zcjVHS1czQ2RjT0Y3VFNnaHkvWS9lOVBCVHFpYjdRNnRJM1F0dXh5bmZJMzMvTHB2MzA0UkhhYm9ZWExpOVdsdmNQZjRMclNIYzlzVVh5c1hhTUd4T2pFOUFSSjBzc2ZaV25HM0FLMWJST3UxKzgvZEwyWUVEb0VLZ0J3aUZrckJzUzRDbzFQUWowT0hEeWJUYStYekJuK1hmUzRYM2FHZWl4b1Bveno1WFZsNkJOSlZ4N29OZXkyZzFzMnViSmhiSWUyRVpwOFd6ZGROU0ZWeDE2N1hPVnVVL2RjbmFhN3IweVRzZmVTeTllWDZwSjcxMnJkMWpKLzFVbGtoRTJGSlY3WmJOSWpOM1RXMFZjdGx5VDE2QlNwTHlmM2s4ZHJLV3RYVlVqeitleDhSVG5xcm5Db25HN1NyVU9rLzc2VkxFdDYrcDFNLzMxTHk4eUFuaXQxUHNjRHFGQ1JwSGNlN3FWWmkvYm96YTl5QXJidjIvZWtjdHBPOVdsSmRUbVk5NnV5Q2ZEK1ZBWlM5Wm0vckVpUzFMTlRwTCtmaWlPODdyNG80MGZGYTNObXVXOTFKN3Voak4rTE5HWnc4RXRTeTdDK01VWW91UGxKUURPemVyTkxNK1lXeUdhVC9uRnRtaVRwemE5eWRQMGpHOVd0bzBOZnY5aGZGVzVMRzNmNGdrdkw4djFzTytPbVZRb0xNL1REMUFIK3FaVXo1aGI0cThJdVB6M0ZINmc0SFRaOXQyQ1BERU82NStxMEJuMy9vMlVoVUFHQVE4eTFKK1orR1dvVDZuR2dNUmpoOXZEdzV5MUxmelFNTmVBaklGb0xyMWZ2Mit3SEhxanNxNmkwYXJsY3cvQjlDSzhNQU5ac3FibmFqditEOWQ0cWtrRzlvdlRPdzcxMDBkMXI5ZStwMnpWOVRvRnV2NnlEZmxwU3FEYyt6NUhiWSttQ1B5UnIwaTFkSmZtcUdpWWNrNmk0YUxzRzlneWNmak9vbCsveGpMbFZnY3BmSHc2Y2VsSmRoZHZTN0Y5ODAxZUc5STZXVkxXTXNOMW02TEovcnRNMzgzWkw4azM5T2ZYR2xlcVJGcW1yejByVjVXZTBWZmVPVlI4NFNzdE1uWmllb0NYVEVtcmNwNjRLbFZBSTl2MnFUME9tL0d6WVhxYjEyM3dmOUliMGpsYkozcFdRSXZZVHFEeHhVMWROdXFXcmZsbFZyS092V3E2ckhsaXZWWjhlRWZUNEpMMXpJQ2NCemNuSE0zMXQwVXhUR25qZVVrblM2dy8wVU8vT1RxM2Q2dEtwTjZ6UzFQdDYrSS8vYlcySkp0eThXa1dsWHAwelBza2ZwcFM0VE4zNjFHYi9jVzlOejlGYjB3TURYTXVTQnYxeGFZMHh2SFIzZDEweElhV3hueHFhRUlFS0FCeENKUXRIanBUWHVEM1U0MERqTWFWelN6TkduU2t0L0R6VVkwSHpFWFBVZ3BtdWpQUU5sdFNqL3FQcmQrdzF2Z29SdzVEaVk4TGtOUzJ0MnVoU3ROT3U3K2J2OGUrVHBLdzh0eFl1OTAyaEdkR3ZhdnJNOGFNU2RNL1ZhWHJnbFcxYXVxWWtZTW5jZnQyYytzdDVxY3JPcjFEYk51RUtzeHU2N3J4MmpmTGIwdzluNXFsd2IwK1g4YVBpdFg1Ym1YNWVVcWpwUHhWbzV2emQvcWtwNXg2ZnBCSDlZL1Q0bXp1MFlYdVpObXd2MDNzemNuWCtpY21hZUhGNzlldm0xT0tWeFRyNWJ5djNlNy85VmFpVVpxVExzcVE5UmQ2QTdmdGJoV2RiVmtXTmlwT3VIUnl5MitxdVFnbm0vVEpOcWJUY1c5V0F0cGJMSG5YVnNocjNLeXNQYk4vMDF0NkttNGh3UTdIUmR2M3Y1d0pKVXB1NHdNcWg3RjF1WmMwYzZYOWM3amIxNnNmWmtxVEJ2YUxyZkU1MXNTeGxSbzlaUU5VbFdqUzN4OUovdnF3S1BjcmR2dSt2MkNpNzNuK3N0NDYrYXBtTzZCdXQrSmovWisrdTQ1dTYzaitBZjg2Tk5FbVZPaFNLeTJDNHRjQUVOc2JZeHI1elk4TGM5LzF1NHpjWFp3UitKQUFBSUFCSlJFRlU1c1pjbVRBMkpyQXhGNWd5QVZxMDZCaGVLSFczU0pQYzgvc2pORzFvNm5Jcm4vZnJ4WXRlT2VjK1NkczA5OGs1ejZtNlhUNlk2WURWcG1MMGtFQXNlS0RxcGY2V3AvZmpZS1puVk5uc21WRUlxL1k3V0ZUaXhzZkxQVFd0YnI2d1poMnFodFNQb3ZhTkNSVWlvbFlpVjBKdmRTdnZhaDBIdFR3aHhKdHBheEovNmpVcHFmRWZQVk5udGhEQUV5M1IwY0I0TTNZZXNPR2NhUkVJTkh0R0hNeTQrUjhVbGxUVjBlZ1o3Um5Cc1BUblBMaFZDU0dBa25JMy9uUDd2emljN2NEZU5MczNlUUVBUVdhZGQxV1luUWRzbUhiZER1K3hjMCtLd09MSEcxNHpPL09YY2Q0YmphTlh2cWxNcGdTYUZVd2RINExqcnRydXMzcE5qeWdqSHJpMkorYk04bndxTytmTUtEeXpLQjF2ZkpZRm0wUEZrcC95Y1BYWjBTZ3BjeU1td29DVUpTUDl4dENRRVNxN0R0cHcwVDI3dlZPaXpBR2U1OUxmSjhXVnp2emZ6aHI3RG53L3RrYTloT29hOC8xNmExa1c1cjZZNnQwZkZWYXozL3lpbXZWU2pqYm95TFNra3lhRVlmeWxXN3hMWjQ4WjRrbXE5WWd5SWlPM0F0TnYzQUdqdm1yVWl0T3Rlczg5NytTSWVxOXpOQ0d3cE5HTmlOcVpqMy9NUldaZUJRYjBNbUhqSnlPOWRZZWNMb21TTWplV1BEMFlvd1pidklrU0FKZ3lLZ1FmUGo0QS9YdWFZSGVvQ0RRcmVHcGhPcGIrbk9jOUp5YkNnTWhxdjlNQmhxclh2cmdvMzllcHVHZ2pKaHpic0JwUzFINHhvVUpFMUVyS1RBbm42b0FSV3NkQnJVSEVSZ2g1SzRCbnRZNkUyZy9UVDhsUFcyY2szQ21BOElhMlNWcytEZ0RRTFVTUFBXbFYrYm5YNyttSEYrZjJRZmRJbzNmZnFFR0JXTG5CTTlwQlVZQjdyb3dEQU54d2ZneTI3QzVIWHBFTHB4L1hEZmUrZWhBQUVOWE5nSEZEZ3pCNVZEQ21qUS9GeUVHQitQZUFEYit1SzBMUzFsSnMzVzFGYXFZZEpxT0NKMjZKcnpmV3FHNEduRHpSTS9WR1g2MWdhbVZpcEhKMHkwMFh4TUppVm5EZ3NBTzlZZ0p3MXhWeGVITGhZVXdiSDRwenBrWGc5T082K1JSTkRRM1M0OGxiZXVQS00yTncxOHVwT1BQNGNJd2JHb1RGUCtUaStzZjMxUnRYZlRWVUxqMDlDcnRTYlJBQ3VPQ1V5SHI3cTB0TGZML0dEcTBhRlRJdzNvU3pwdGI4Y1duSWxKOUxUNHZDZTEvbDRPNDVjZGlYWnNmdVF6YjA3Mm5DdzlkN2xubCthVzVmM1BsQ0tnN25PTHlmdmxlSzZtYkE1V2RFTlQ2aElsRnFUa3krcTNHTmlOcWZ0Ny8wak5MYWQ5aU84QlBXZWZkLzl1d2duRHQzbDk4MmZVN2Y2TE50VFVyQWlqV0ZQdnNxNjBQNWM5OXJCMzIyRTBjRTQvenBqVTlxVXZ2UzlNWG5pWWlvVnZMSEFRRzJiaEVIQVJHamRTelVhdXdPdTcxN3Q2bWJpN1FPcEQwWVBYcjBPQ0hFZWlubDVwU1VsQ1lWWmVnTXl0Wk0rRDlGS0UxS3RKV1V1ZkhsNzU0NS9mN20xTy9jYjBOMmdSTUd2VUMvbmdFK04rOVNlcVoyeEVZYWtMUzFGSDE2K0I2dmpjT3BvcURZVmVQY2Q3L0toc3N0Y2RLRU1BeHN4T28rL3FpcVo3ckwwY1ZwMjBwT2dSUEZaVzVFZGRQN1hYR29xWnI2L1hLNkpGSXpIQWl5S0lpTk1IcWZsM0tiaW9PWm5xbElBK1BOTlZicUtTbDNJN2ZRODJsM1pmSXFPOStKbUFnRGlrcGQwT3VGM3hXRFdwSUVuZ3hNVEw2L1ZTL1N6bzBaTTBZQ2dNUGh1TmxvTk9iVWQzNW44ZHRMeHM5TnhzNXo2M2pWdkwxWThsTmVqZjFmekI5Y2EwTGxhTmFrQkh5eVBBK1B2NXVHMUF6UFNKWjNIdXFQWGpGVnlkQzBiQWV1ZmRTVEdGN3grbENmOXFGQk9tK2RxYzdHSEZJYUlJYnRhTnh5Y3gxVTUvbXRJQ0pxUjhyWFRMeE9DTEZBNnppbzFUMWpTVXkrUitzZzJnTW1WRHprUENqMkdRbGJKSENzMXJFUXRiQjk1b1RrUVVKQXJmL1V6cXN5b2FLcUtoU2w5Z0xBbmMyWGp4c1EzYTN6M0RxKzhWa1dodlczWU9ZdG5ocE4zN3c0Qk5NVHdyQjhkYUUzb1pMeisvZ2FTY3JQZjhuSEZROTU2bEZaa3hKZ3RYdVMwb1BPMnRUb0dCSkhCT08zQmNPYStVamFwNjZVVU9HVUh5S2lGaVovSEJCZ0UrSnByZU9nTm5GbjhackVaME1uSlJWb0hRaTFEMkllMUxKVG5KY293ckJWNjFpSVdwSlVsWXU3ZWpLbE9pSEVDZ0JkNG9ZUkFBSU1PRlByR0ZyU3BhZEZ3V0t1T3lIVzk2Z3BQZ0RnT3FxOGtjV2t3R0txR3VIM3laT0RFQjliTlVMbFVKWURsOXkzR3dDd2F1RnduN1pCZ1YwbklkZVpNYUZDUk5UQzdHSGg1d0pjSnJtTDBCdUZ2QUhBazFvSFF1MUgwS1NOMjJ4SkV4NlFVQjdYT2hhaUZpSGxjNEdUMTZ6WE9vejJKRHM3KzdLTWpJeWFjMFk2cWRDZ0JGbi9XUjNIMU91M1kzZHExV3BmWjkvNUx3UUVQbjFxa0hkZnVhM3grY1BLNUlrL1U2N2FWbVBmUlRNaXNYRGVnRVpmaDlvUEpsU0lpRnFRL0F3Nm14QzhpZXBhN3BacmVyNG9KaDNtaWova1pVcFk5NlF0T2VGWUFCZHBIUXRSYzBncGY3SWtycjFiNnppSVdwTGJCYmpWcWh5UlorVXJDWW1xZmZWTitha3VKTWh6M3ZTSllRaTJOTHlXMFlUaFhPV25vMk5DaFlpb0JkbDdKUndIb0svV2NWRGJrVUNJWFlrN0Z6ajhrZGF4VVBzaEJLVGNVWHFGclNUWUFuU3VvZkxVcGF6TWNXU2YxVmVnVTQxT0lOcThkQ1JjYm9tUUtXc0IrTlpRcVRUZ3pKcDFVVnd1Lzc4S3NlR2VhVC9iOWxnYkhNTlZaMFY3VjBtampvc0pGU0tpRnFSS2ViUFFhaWtMMG94VXhhMEFtRkFoSDJMWWpncTVZZXg1ZHFmaERRbGNvM1U4Ukkwamw1cER5aTd2bTVqYVplcUVVTmUyZW5PcHozWkptYnZCYlhjZmF2d2cxY3BWdTZoalkwS0ZpS2lGbEs4YTNVTUljWjdXY1pBR0JDWlVyQnMveWpoaC9XYXRRNkgyUll6YjZBUndyWFhOaEIrRlVENlZRRUM5allpMDVWU0Z2Q3B3NHRxUEJVZW1VQmZ4MEp0cHlDbHc0clY3cWdZWis1dnlzK1NuUEZ3MWIyK3QvZHg1V1E4OGRsTjhuZGV5SkNZM0wxaHFWMWhhbUlpb3BRampXVnFIUU5weHVYU1hheDBEdFYrV1NldStNZ1U0ZWtISzF3SGVwRks3SkNYa0l1bDA5ZzVLV1BzUmt5blUyVm1yRlozZHNyc2NlVVZPU0Q4LzlSbTVGZGg5eUliZGgyejQ3aS9Qb240Y2pFeVZPRUtGaUtpbENIR2oxaUdRaGdRdS8rd3ovTjhGRjZEaFk0U3BTeEZqVW5JQjNGS3lZZXk4QUxkdXFzc3RyaEZDVEFWZzBEbzI2cUlrM0lEOFV3aDFvVXMxL0JJOGVVMk8xaUVSdFpYbGE2cnFwVVNFNmZINlBmMzhKa3ErWGxtQXVTK20rdXpyRmVOL3NPSHppelB3L09LTWxneVQyamttVklpSVdvQjkxYmpCcXNDeFdzZEJtb3FZMVROeENwRDBwOWFCVVBzV01tNWpIb0RQQVh4K1lHVWZVNnl4VzR5aU13YTZBRE5ja3A5N1Vxc3k2SVYwdUZTN1hoaktDZ01jdVQzR2JXeDRGVTJpVHVTRU1hR0k2bWJBa0Q1bWZQRG9RTVJHR255SzBsYWFNanJZWnpzOFZJOG5iL1dkMWhNZDdzbUxtNHdLVE1hNko0RVVsYmtBQUVHTldBMkkyaThtVklpSVdvQkwwYzNrSEVxU3duMHVBQ1pVcU1INlRrMjFBNmtIdFk2RGlLaXJpWTAwWU1WclF6R3d0d2w2blNlWGZmTEVNS1F0SHdjQTN2b3B3d2NFSXZPWGNSQkN3S0FYTUFmVWZNZVgrc1BZdGd1YzJoVysveWNpYWdHS2drdTFqb0hhQVNuT2t4SWNZVUJFUk5RQkhOUFA3RTJtQUlCQkx4QVJwa2RFV05XNEF5R0EwQ0E5UWdKMWZwTXAxTFh4SjRLSXFKbktWbzZQaFJUOGFJSUFJYnFYSnlWeTZoY1JFUkZSRjhDRUNoRlJNd21UYm9MV01WRDdvUWg1b3RZeEVCRVJFVkhyWTBLRmlLaVpGS2luYWgwREFPeE5zOE90K3E3M3QyWkxLZFpzS2NXZVEzYU5vdXA2QkRCVDZ4aUlpSWlJcVBXeEtDMFJVVE5KaUVZbFZDcWNFcVhsTlZmV0RRdlJRVUNnMU9xcXMzMndSUS9scUhTNDFhNWl5bFhib05jSlhINUdGSjY4cFRjQTRPUWJkZ0FBTHBvUmlZWHpCalFtVEFEQXQzOFc0SkczMHdBQTQ0NEp3bHYzOS9lN3BHQnRYdnc0QTB0K3lnTUFyUDF3QkFEZ2pjK3k4TUgzT1Q3N2psYmhsTWd0ZEVLVkVsSUNMcmVFd3lGaGM2aXdPdHdvTFhlanFOU040aklYQ2t2Y3lDNm9RRTZCRTluNVRydzR0dzlHREF6MDlsVlM1a1ptZmtXakgzdlA2QUFFbWh2L3VZT0VQRkZLQ0NFZzZ6K2JpSWlJaURvcUpsU0lpSnFoTEhsaURLVG8yNWcyUC94ZGlObjM3NjZ4UDJYSlNBREE2SXUyMU5rK1pjbElETzV0OXRuMythOTVLQ256SkduQ1F3eU5DYWRXYTdhVTRxcDVlMkcxcXdDQWd4a096RDR0Q3NlUENXbHdIeG01RmRpMngzZEZ6c3k4bXZ1T3R1R2ZNbTh5cUxGdWUvWUFWcjU5ckRmeDgrWHYrYmpwcWYyTjd1ZWJGNGRnZWtKWUV5SVE1b28xNDRZQkc3WTNvVEVSRVJFUmRSQk1xQkFSTllOT3lHRlN0czZpTHYzaVREN2IrOVA5VDl0UlZlQ2xqeklCQUdIQmVseDNUa3lkL2VZVU9ISFRVL3Z4eEMzeE5SSXpsYjc3cXdCWFB1eEpwblNQTkNJOFZJOGQrNno0ei8vK3hhdjM5TVdscDBYVjJyL1RKV0hRdDg1ell0QUxCSnAxa0JJb0x2T001Sms1dVJ2Q1EvVG9kdVJmZUlnZWhTVXVoSWZXL0JPWDgvdjRPdnZQekhWaTVJV2JteDJuVTFIR0FtQkNoWWlJaUtnVFkwS0ZpS2dacEZzTWIrd2l1V2RQQzRjMUtjRzdiVWxNOW52ZTltV2pmTFpyTysvelgvT3c2NkFOQUREMzhoNElDZExWZXUyU01qZG0vVzhudHUyeDRxK05KZmprcVlFNGVXTFZLQXliUThXOHQ5THcydEpNU0FrRVczUlk5dHhnZEk4MDRwU2JkbUJ2bWgzWFBiWVB5MWNYWXY3dGZkQTkwdWh0VzJaejQ0WEZHVmowWFE0MmZEVFNiMEtqTmwvOGxvLzFPOHB3dzNteDZOTWp3T2ZZcjI4Tnc3RCtabGhNT20raTV0MnZzbkhic3djOGJlY1BidkIxb3FldGIvQzV6YUZBR1FmZ2d6YTVHQkVSRVJGcGdna1ZJcUxtbWRpVVJybUZUcWhxM2VmVWxrQ3B6dVpROGZDYmFkN3RteTZJcmZYY2dtSVh6cnJqWCs5MG05aElnN2ZXaUpUQVZ5dno4Y0RyaDVDYTRRRGdHZTN5MVF1RE1YcUk1NXhmM3hxR2MrZnV3c2FkWmZqcTl3TDh0S1lJMTU0VGc1c3Y2STZlTVVZSUNMeStOQXVsVmpjKytENEh0OC91VVcvOGxkNytJaHQvcDVUZ3QzWEZXUCtSYjEyVmpOd0t6TGpwSDU5OXNscDVrdURKYTJ2MFY3cTZTZCtXbGpSRzZ3Q0lpSWlJcUhVeG9VSkUxQnhDTkhySlpDbUIvck0yd2VXdVdiTlVwd2lmRVNhVmRWR0NMVG9JcGVxY1NzOHVTc2VoTElkMzIyVDBYMFExTTY4Q0o5K3dBLyttZWtheTlPOXB3byt2RGtWMHVBRS9yaXJFdzIrbFljZStxcm9tZzN1YnNmVFpRUmdVYjhaekg2Ymo0eDg4aFdXVEZ3L0gzQmRUc2ZEckhGanRLbDcrSkJPdkxjbkNFN2ZFNDdhTHUrUDhVeUt3OE9zY3ZQTmxOdjU3Y2NNU0tuc08yZkYzU2drQTRNb3pvLzArWDBldlhsUmRYY2NBNEp4cEVVZ2NHZHlnV0tyckdSMVEvMG0xRUpDakpTQUVXSmlXaUlpSXFMTmlRb1dJcUlua2xoR0JOaXY2TjdaZGNabkxieklGQUFiME1pSHJsNm82SDVXalZQNWFlR3lOZWlmcnRwZmgrY1VaRGJybW54dEx2RjhQNjIvQjl5OGZnNWdJVC9GYW5TSjhraWx6WmtYajJkdDdJOGpzU2V6a0ZEaXgrNUFuRVdNeUtuanQ3bjZZZFZ3NC92dmNBUnpLY3NDZ0YvalBpZUVBZ0N2T2lNYkNyM09RbXVIQUw4bEZEWXJ0dmErekFRQkJaaDB1UGIxbWJaWVJneXcrVTZRQTN5ay9SeCtydEh4MUljNmR1NnRCTWRTbHR2N3JJaUhNUlNzVGVtTnFjbXF6QXlBaUl0S1lsQzZPdktTR0c3ckRxWFVJYllVSkZTS2lKbkxZVFhGTmFaZFhWTFVzOG9hUFIyQm9QNHQzdStlcEcveTJPZkdhSGRCVks0M3k1N3ZINHNZbjk5V2FtQUU4SXp1T05uVmNLRDU5YXBEUEtKZ1prOEl3YzNJMzdFMnpZWEFmTS9ZZHR1UGNPM2ZocHplRzF0cjNqRWxoU0ZreUVxOHR6WVNxQXIyN2UwWnpqQjhXaE1HOXpkaDEwSVpGMytXZ1o0eXgxajRBVDkyVlJkOTVsbEMrNUxSSWhBVDZyLzl5OUxTZXVxYjhiUHgwQkFiRm0zSDhtRkNrTEJrSlI0V0tNbXM5ODZ2OENBM1NRZCtNNHJxbUFORWJRR3FUT3lBaUltb25BaWR0U05FNkJxTDJpQWtWSXFJbWNycGtyTTcvREpzNjVSZFhKZTFEQXZXd1YzaHU5azFHQlFYRkxyOXRLbGUwcWVSeVMwU0dHUURZMEx0N0FBNW1PbnlPYjk1Vmp2OCtkOEJuMzAwWHhPTHAyM3BEcjZ1WkpIajdnZjRJQ2RMaHZ0Y080dlcvc21xTi9lZzRicnU0T3dJTXZrL0N4VE1qTWUrdE5QeTRxaEJuVDQyb3RTOEErT0RiWEpTVXVhRW93QzBYZHZmdXI1NE1Vb1JvMUpTZnlyYUJaZ1dEZTV2eDJ0Sk0zUFhTd1RyajhPZUwrWU14YzNLM1JyZXJGbG1URW01RVJFUkUxREV3b1VKRTFFUTZuUkxkbEFvWitkVkdxQXc2YTVQMzY0SS9xOHF4cEN3WmljRzl6ZDRwUDBkdkE4REU0VUdJaXpZaUx0cm9uZnFUbXVIQUUrOGV4cWMvNWZvVXZUM3poSERNdjcxUHJURkZoRFhzejBIMzZiNGphQjY5TVI1ekwvZXRsWExSakVnOHNpQU5UcGZFOTM4WDFObmZTNTk0NGo1dFNqY002RlcxVExUTlVSVjg5U1dZSzU4SEFQanE5d0s0M0JMRCtwc3h0SitsM2lLK2czdWJzZVNaUWQ3dDBSZHRBUUI4L2NJUTlLNjJzdERrT2R0Z3RUZCtSTXZScEE1TXFCQVJVYWRnVFVwZ1RUQnFNSE5JYVlBWXRxTkM2emphQWhNcVJFUk5wYUpQWTVkTUJueW4vRlJuMURkdXVNc0YweU14SU42RUo5NDk3TjMzMkR0cCtIUkZYbzF6TFNiZnZpKzRleGZHREFuQ2FWUEN2Q3Y5dEpUNDJBQk1QRFlZQnpMc0NBL1ZZK2QrVzYzbmpob2NpSXpjQ3R4NW1XOVNwcUNrYWhSUHFKOWxvTzBWS21iZnZ4c0FNUC8yUGo3VHBtcXo2NkRObTBTcDdxdzcvcTIzYlZOSXQyaDBmUjBpSWlJaTZqaVlVQ0VpYXJxZVRXbDA4YW1ST09ja1R4SFh0S3dLakwxa0MzU0tnRkl0NTNIMGpiKy9STUN4QTJvbUVWNmMyeGZKMjBwUlZPckd2T3Q3MVpqMlUrbTN0Y1g0L3E5Qy9MMnBCRCs4ZWt5RFl6L3cvVmlmN1NDTC81b243enpVSDcxaUFuRC82d2ZyVEtoOC91eGc3RSszbzErY3lXZi9nWFRQRkNhalFTQXN1T2FmcXZVN3lyeGZqeHNhMUtEWTIzcUVpaENpZS8xbkVSRVJFVkZIeFlRS0VWRVRDUVhSL2dxLzFzZWdGekRvZlJNUkFVYlBVSmVRbzBaakhMMXNzbFFCb2ZndW5WeGRTS0FPWDh3ZmdwaHdBN3FGNlAwbVZBcUtYZDRwTlgzaUdyYzBjT1hLUVBYcDM5TlUvMGxISEoxTUFZQ1VmOHNCQUgxN21DQ09lcWhTQWk5ODVKa3FaRElxc05wVnZ3VjRqOWJXSTFTRWtEV1hMQ0lpSWlLaVRvTUpGU0tpSnBJcVlwb3k1YWU2d2hMUDlCK0x5Wk5JcWI1a011QzdiUExIUCtaaThRKzVlUHVCL2o3MVJvNDJwRS9WOHNwQ2VCSVFldzdab2FxQW9nQi9iQ3oySHErckg2MVVPS1UzeHBHRFBOT1J0bjArQ29BbmtYVDVnM3Z3MHhyUGtzejJDaFduM2ZvUCt2YzA0ZXF6WW5ERnJDaWZCSTNWcm1KNlFoaFNsb1RWdUU1dEkxUmFpcFNDQ1JVaUlpS2lUb3dKRlNLaUpoSkNSRGVsUWx1WnpZMmNBaWVNZWdVLy9GMElBQWdMMXFIVTZrWkJzUXZGWlM0VWxicDlWdFI1N29OMGJOaFJqdXg4Sis1OElSVWJQaDRKbzZIK2JFNWttQUc1aFU1czNGbUcvbWR1UkxCRjU1MU9Bd0REQndUV09uTERYNUhYMmdxL3Bpd1ppVTA3eTNIMUkzdHJqYVdoL2IzOVlIL3Z5SnhwRTBLeE44Mk9WU2tsK1A3dlF2eVNYQVNueS9Pc24zdFNCTVlORGNJemk5S3g3N0FkK3c3YjhjbnlYRnd3UFJLM1hkSWR4L1ExWThNL1pUajE1bjlxalFtb2U0U0tOU21oenJaMWtlQUlGU0lpSXFMT2pBa1ZJcUlta3BCaGFNSVFsZXg4SjRhZnY5bG4zK0ErWnR6MnpBRXMvYmxtUVZrQStHUjUxZjY5YVhhODgyVTJicjR3dHQ1clhYaEtKRjVibXVtOWJuWitWYkhYZ2ZFbUhEOG1CQWN5N0kxK0RLMnBNcGtTYUZZd2RYd0lqcnRxTzNJS3F1THVFV1hFQTlmMnhKeFowUUNBT1dkRzRabEY2WGpqc3l6WUhDcVcvSlNIcTgrT1JrbVpHekVSQnFRc0dlbjNPZzBab2JMcm9BMkQ0czAxcGgwMWhJQUlhWHdySWlJaUl1b29tRkFoSW1vaUNaaWFNdU9uZjA4VG9zTU4zaVJCU0pBT2QxN1dBNXQzbFhzVEtpRkJPdlNJOUN5SjNDUEtpSjR4UnZTS0NjQ2FMYVg0Nk1kYy9MYStxRUVKbGNkdmprZFlpQTQvclNtcXFzY1NxTVBFNFVHWWUxa2NqQWFCdmoxTXRTWWRHcXB2RHhNVUlmRENuWDJhMVE4QTNIQmVMQ3htQlFjT085QXJKZ0IzWFJHSEp4Y2V4clR4b1RobldnUk9QNjZiejFMS29VRjZQSGxMYjF4NVpnenVlamtWWng0ZmpuRkRnN0Q0aDF4Yy8vaStlcTlYWHcyVmdqOG53R1JzM0FwTVJ3aTVZYXhCak52b3JQOVVJaUlpSXVwb21qbjduNGlvNjdJbEpaUklJTGdwYmZjY3NxUGM1a2FBVVVIdjdnR3dtQlNVbEx1UlgrUkNiS1FCNWdEL04vRHBPUld3T2RSMldmdWt0YWlxcHhaTVUwYUphSzJreEJvVU8yTnJ1ZFp4dElYUm8wZVBFMEtzbDFKdVRrbEpHYTExUEVSRXJXSE1tREVTQUxLeXNxSXlNakw4RHl2dGhLeEpDVTJaNVV4ZGxEbWtORUFNMjFHaGRSeHRnU05VaUtqVEd6Tm16T05TeWlrdDNXOW1nV3FPRFcvU3lBVU1qSytaRUFrSjFDRWswUDh5eEpYaW9vMU51bDVIcGpUdEtXNFhUcnRYWHpabXpCaElLU0dPWklTa3JGcVRxTnEreWwxKzM3QXFpbEs5bWIvemFoejNkNzNxK3l2N09CS2JyUHkvV2p5eU1rWlZWYVhpK1VaVTlpV3JQU1o1NUJxVlMwQUYrbnNNUkVSRVJKME5FeXBFMUJYY0xvU3d0SFNuVHFkUVc3cFA2cHlxSlRFZ1JNMnhOdFYyK1IySEl4dXdMclNmYnV2Y2YvVHhvMkwwT1VmeGs5V3E3WHdoUkhTOXdSSVJFUkYxQWt5b0VGR1hJYVU4c1NYN2krcUc1UURNOVo1SVhkYVVFZXFnbjVKczVRRUJBWXJiN1ZZTUJvUGlkcnNWS2FYUTYvV0txcXFLWHE5WDNHNjNvcXFxWWphYkZTbWxVRlZWVVZWVmtWSUtoOE9oMCt2MTRzaTVRdkVNVjZrOHJrZ3BoZEZvVkFDSTZ2dVVJd0FJbDh1bENDRXF6OUVCUU9WeEthV0FKODlUZlZ0eHVWd0tBS0hYNjczblZQWXRoTkRwZERxNDNXNUZlSWEzS0FBR0tZb3lSMHA1VUt2bm00aUlpS2d0TWFGQ1JGMUdTa3JLbnkzWm44bVlZRWNYU0tqOHZyNFlnS2VZYnUvdS9sZkRJZjl1dnlJczdaVkZtOXZYTWtxdFpQVG8wZU1BekFIQWtWdEVSRVRVSlhUZ21lbEVSSnB6YUIxQVd6amp0cDA0NDdhZCtIUkZ3MnZ2SFVoMzRKWm45bVBGNmlJNG5GMzMvcnJQbjM5MGlZSnNSRVJFSGMyMlBWYWNmTU1PYk45cjlkbGZYT2FxOTErcDFlMDlmL25xUWtTY3VBNG5YcnU5MW10ZDlzQWVERGs3QlVQT1RzSG1YVjJpVm4yWHdSRXFSRVJOSkFCYlp5bDVuNXJod0ZtMzE3MTg4T3VmWldKSkxVbVYzeFlNUTBSWTFaK1VaYi9sWWVIWE9WajRkUTZXdnpZVXBlVnVsRnJkS0MxM282ak1oYUpTRndxS1hjZ3JjaUczMEltc1BDZE9TUXpEcTNmM2JkSEhwUzNwRlBNNFdvT0lpS2k5c1Zlb09HZnV2MGpQcWNCVmorekY2dmVIdzZEMzFBUHJQbjFEdmUyUDZXZkd4bzlIQWdDMjdySEM1bERSSzhiL0tONm4zMC9IRjcvbGU3ZnZmQ0VWMzcxOERDd21qbTNvREpoUUlTSnFJZ25rQXVnVUdRQ0hVOFh1UTdZNno4a3ZjaUcveU9YM21NdnRtMXFxVEx3TUgyaUJUZ2RjY1BldWVtUDRhMU54QTZQdElDUzZ6SEthUkVSRUhZbkpxR0RSSXdNeDg1Wi9zSDJ2RmM5OW1JNzdydXJacUQ3c0ZTckNUMWpuM2Y3aXQzeHY0bVRwTTRNdzYvaHdQTE1vSFkrK25RWUF1SDEyRDd5Mk5CTkpXMHR4eWswN3NPelpJWWlOTlBqdG16b09KbFNJaUpvdVcrc0FXc3JnM21aWWt4TDhIck1rSmdNQUhycXVGKzY1TXE3ZXZ0WnNLY1hPQTU3a3pPeVpVUmd6SkFnNlJjQ3RTcGdERktncXZOT0FUait1RzZMQ0RJZ09OeUFtd2dCVjdkakxKUHNRSWxmckVJaUlpTWkveWFPQ2NkY1ZjWGh5NFdFVWwxWk40VG53L2RoNjIxYU9acWxOZHI0VEY5NjlHOS85VlFBQStOL3M3bmppbG5nTTdHM0NUVS91eDZhZDVSaC8yUmE4Y0VkZm5EODlvbmtQaERURmhBb1JVUk1KSUtlelRQa0JnQmszL1lPL1UwcHFQZjdvMjJuZVQxbXFPem9SOC9wbm1kNnZaOCtNZ3NXazRPQ1BZeEVjcUlOQkwzRFZ2TDFZOHBObjhNYm56dzV1b2VqYkpTWlVpSWlJMnJHN3I0eEQ0c2hnbkRRaDFMc3ZKcUxobzBhMkxCMkZrUmR1Um9CQndhNnZSME9uQ0pTVXV6SDJraTJ3VjFUTit2M29oeng4c3R6ejNrZFJBRlgxalB5OTRxRTkrUGJQQWl4K2ZHRExQU2hxVTB5b0VCRTFYYWNab1FJQXZXS05HQlJmYzlHaXlxbEFFV0Y2UklUVS9TWmo1d0VidnZtandMdGRXVmNsUExUci9ia1JUS2dRRVJHMWF3YTk4Q1pUb3FhdFE3bXQ0YVhQckVrSlNNdjJyRTh3dEw4Wll5N1pnb0ppRi81NDUxZ01IMmhCYW9ZRGZYb0VZUDJPTXVRVk9YM2FYalFqRXV1MmwyRi91aDJ6WjBhMTNBT2lOdGYxM3VFU0ViVVFWYXI3aGVnYzgxTkdYYmlsV1cyREEzWDRlK0d4ZU9EMVExQlpodFZEeWxTdFF5QWlvdFlSR2hvNkpTWW1wbERyT05xSzB3VVlPdEdkNDNXUDdjTkhQMVo5N3ZIR3ZmMmExRS9LdjU0VmUwWVBDY1RCektyRkgrKzlzaWVHRDdRZ0x0cFlhOXVpVWhjV2ZKR05VeWVITmVuYTFENTBvbDhMSXFJMnBvcE02TFFPb21YVVY1QVdxTHNvYlVpUURsK3ZMTUR5MVRYZlcrNDY2TnQzU2JtNzFtUG1BQVh4c2Y2cjVIYzBRb2lEV3NkQVJFU3R3MlF5ZlNWRTNYVTBPcFBDVW9ub2JwMzc4YTVaTkFLcTlFem1mdWZMYkx6eFdSWUE0TzQ1Y2JqbzFFaFliU3ArWEZXSTg2clZQRW5hV2dvQW1EQXNHRit2ckJxaCs3LzVCM0FveTRIcStzV1o4T2xUZzdBM3pZNnpwNFZqeXBYYm9kY0ozRDJuL3ZwMDFINHhvVUpFMUVRR25janluMTdvZUdvclNOc1lkenlmNm5mLzZJdHFILzF5OUxIeHc0THc1N3ZITmp1V2RpSmQ2d0NJaUtqVkpBUG9NbU15alFaTTBqcUdsdlRvamZHNDdlTHVtSERaVnUrK2dmRW1BTUNCZEFjKytDNEhBTkE5MG9pNzVzUWhyOGlKOCtidXdzRk1CeTQ3SThyNzRjL1dQWjRSS2oyaWpONFJ1bG41RmFod2VUWXFwMUpYZm5EMTRRODVlSDFwRnF4SkNkaWZib2RPNmR4SnFxNkFDUlVpb2laeVNWczJSTTJhSXgzVjcrdUxjY1p0T3h2ZGJ0WEM0Umh6VENCT25oaUtCVjlrNGN3VHduM3FxSFJWYmlaVWlJZzZyZXpzN0pNeU1qS3NXc2ZSVnNLQ0VqcFRIWDdFUmhvUUZsSnptTEhWcnVLUyszWjdhNms4Zm5NOHpBRUtZaU9NVUJUQTVaWjRkVWttbnZ0Zkh3QkFoZFB6dEp6NXY2cjNUeGZkczl2NzljSjVBd0FBVTY3YTFsb1BoVFRHaEFvUlVST1pFN2RrMkpJbjJ0Q1pzaXBIOUkwTGdFRlhlMzBZaDFQMW1Tc01BTWVQRGNGZFY4U2hkL2NBbjRUSzBhTmZxcS95MHhJalk5b3JxN3R3ajlZeEVCRVJVY1BZSENvdXVtYzN0dXoyakRvNWVXSW96cDhlZ2VJeUYwckszYmpzOUdnODlPWWhmUGhkTGg2NnJoZUNMVG9NNkdWQ1dKRG5sbnJmWVR2Y3FrUjhiSUIzdWc4VEtaMGZFeXBFUkUwa0JLUjFEVFpBNERpdFkybHBQNzQ2RkwyN0IwQks0STRYRHNEbEFrNFlHNEx6VHZiTUc5NjZweHdKbC91K1NRZ3k2L0R3OWIydzZOc2NMVUp1WjJScTFKUmRwVnBIUVVSRVJBMXozV1A3OE92YUl1LzJ5dlVsQ0pteXRzWjVwVlkzUHZreEQ5ZWZGNE5mM3hybTNkL3oxQTBvS0hiaHc4Y0c0dklIOStCUWxzTmI3UGFtcC9hMy9nTWdUVENoUWtUVUhBcldRbmEraEVxbGRUdEtzV0NaWjNYb2NjTUNOWTZtNDVBUW03U09nWWlJaUJydXZxdDc0cGZrSW0veGZMZGFOY3RKcHdpRUJ1c1FHcVJnZjZEVkFBQWdBRWxFUVZURG9jd0tMUHcyRzllY0U0MTViNldodU15TmtqSTN5cXllZGxjOHRNYzdRdVhuNUtLYUY2Sk9oUWtWSXFKbVVGVzVTZWtrVmY2RExUb01IMmdCQUJnTkFsbDVUdHp5OUFIdjhma2ZaR0RUem5LY09EWVU4ZDJOM21YK1FvTTd5VkpITFVnQm1GQWhJaUpxeDVhdnFrcDJyTnBjZ2l0bVJlT0wrVU93ZFU4NTRxS05pSWt3SUtxYkFSR2hlb1FFNmxINWR1L1dadzVnN0RHQlVJVEE4NHN6YXZSYmZVcDA5WlYvcUhOaVFvV0lxQmtNY0c5M28vWmFJeDNKNkNHQldQTFVZR3pkVTQ0bjNqdU16MzdLUjVuTjgybUx4YVJnMzJFNzloMjI0NTB2c3lFRU1ISlFJR1pPRGtOQnNRdDlld0JLTFUvRDZiZnV4TW9OeFg2UFdSS1RmYlk3UzAwVm9jcjFXc2RBUkVSRS9yM3paVGIrTjcvcVE2TlBsdWZoVUdZRmJyNHdGdE1taE1JY29IaFg0Q216cWlndWM4RGxsbkM1SmE0L053WXV0MFJKdVF2UC9MYzNnaTA2aEFUcGNPTVQrMUZxZGVQakp3YmhqaGNPSUR2ZkNXdFNBdHlxUlBCa3o5U2hSMitNeDcxWDlzVG1YWjQ2TFoza003a3VqUWtWSXFKbU1EcUNkOXBNZGhjNjhPdXB3Nmxpek1WYmtKcmhnRHlxaHI5QkwvREF0VDF4MjhYZDhmdTZZbnorU3o2Ky82c1FaVFkzTnU4cXgrWmQ1WGhxWVRydW5oT0hoNi92cGMwRGFJY3FLbHdjb1VKRVJOUk9aZWM3SVNVUUVxakQ2Y2QxdzZjcjhyQnFjd2xXYlM1cGNCOXJQeHlCV3kvcTd0Mis3VmxQZ2lZdTJvZ0FnK2RUcGp1ZVQ4VW55M01CQU1HQk92eTVvUVRuelAzWDJ5WWlyTU8rZmFRaitCMGtJbW9HTWZVUGx5MHA0UThKbkt4MUxFMFZZRkJ3NlduUmVPeWROTysrK05nQW5IbENPRzQ0UHdiOTRrd0FnSm1UdTJIbTVHNncybFY4ODBjQlB2NHhGeXMzRktON3BCRjNYTmJEMnpZMFNJOUI4VlVMSHkxNG9EL0s3ZTYyZTBCYWszSlh5TlNOZVZxSFFVUkVSUDdOUGkwS2J5N0x3bmN2SFlNeHh3VGlyS25oZVAvYkhPeFBjNkM0M0FXYlE0WEw1Um1Sb3FxQWxJQ0VoSUNBRUo2cDBZUDcxTDdJbzE0bm9GTUVKbzBNeHBvdHBRZ04wdUd1T1hFWUdHK0NvZ0NxNnBscS9lQTEvRENxbzJOQ2hZaW9tU1R3SXpwd1FnVUFyajgzQnBGaGV2VHVIb0JoL1MySWl6YldlcTdGcE9EaVV5Tng4YW1ST0pqcFFFR3hDOEdXcWpvcVowOEx4OW5Ud3IzYlBXTnE3NnN6a3NDdldzZEFSRVJFdGVzYkY0Q2tENFlqUGpZQUFERHIrSERNT2o2OG5sWjFPN3hpblBmcjdjdEdlYit1WENHeFV0bnF6akc5bVR5WVVDRWlhaWE5a0grNVpNZWVCQnNlcXNlMTU4UTB1bDN2N2dIbzNUMmdGU0xxd0lUNFNlc1FpSWlJcUc2VnlSU2k1dWdjbFJTSmlEUmtzSzNkSWlETHRZNkQyZ1hwS0hQK3BYVVFSRVJFUk5UNm1GQWhJbW9tTVJVdVZlQUxyZU9nZHVHdjhPa2IvUzlwUkVSRVJFU2RDaE1xUkVRdHdZV2xXb2RBMnBOUWwyZ2RBeEVSRVJHMURTWlVpSWhhZ01YaytnT1FUcTNqSUcwSjZmaE82eGlJaUlpSXFHMHdvVUpFMUFMRXVJMVdDZkd4MW5HUXB2NjBUTnFTcm5VUVJFUkVSTlEybUZBaEltb2hpcEFmYWgwRGFVZFZzVWpyR0lpSWlJaW83VENoUWtUVVFwSnRhLytHa0psYXgwRWFrSEFFbGxrLzF6b01JaUlpSW1vN1RLZ1FFYldRcVZQaGdvcG50WTZETkNEVXQ4V01yVnc2bTRpSWlLZ0xZVUtGaUtnRjJad3FsMC91Z3ZSUUZta2RBeEVSRVJHMUxiM1dBUkFSZFNZUko2eFBLMTh6Y2FFUTRpcXRZNkUySXVYdnhrbHJOMmtkQmhFUlVXdVIwalZHNnhpb0F4bTZvOHVzZk1tRUNoRlJDOVByMVJmY2JoMFRLbDJFcXVCcHJXTWdJaUpxVFlHVE5xUm9IUU5SZThRcFAwUkVMU3hnd3ZvZEVQSmJyZU9nTmlEazVzQVZhMy9UT2d3aUlpSWlhbnNjb1VKRTFBcDB3SU51NEV5dDQ2RFdKYVc0VDh5RHFuVWNSRVJFcmNtYWxDQzFqb0U2RG5OSWFZQVl0cU5DNnpqYUFrZW9FQkcxZ29DRXRWdWxrQjlxSFFlMXFqOHRDY2tydEE2Q2lJaUlpTFRCaEFvUlVTdFJoSnluZFF6VWl0enlIaUhBVCt5SWlJaUl1aWdtVklpSVdvbDU0cm9EVXNxSHRZNkRXcDRFRmxtbXJFM1dPZzRpSWlJaTBnNFRLa1JFcmNoaWRNMEhrSzUxSE5SeWhKRGxxdE54bDlaeEVCRVJFWkcybUZBaEltcEZZdHhHcXdMTTBUb09ham1xaXR1Q2owL0oxVG9PSWlJaUl0SVdFeXBFUkswc0lESDVOd0c4cDNVYzFId1MrTldTdVBZRHJlTWdJaUlpSXUweG9VSkUxTW9FSUUwRzU1MFNNbC9yV0tqcEJHQVhkbm1sRUhCckhRc1JFUkVSYVk4SkZTS2lOaURHYlN4V1ZQVWNyZU9ncHBOU3Zjb3lkZTFocmVNZ0lpSWlvdmFCQ1JVaW9qWmlucnorTHdEM2FCMEhOWjRBM2pRbnJsdWlkUnhFUkVSRTFINHdvVUpFMUliK01UaGZrTUJ5cmVPZ2hwT1FXd3J6bkhPRmdOUTZGaUlpSWlKcVA1aFFJU0pxUStQR2JYUmFUUFpMSUhGUTYxaW9BWVFzRWhYcXJCNnpObHExRG9XSWlJaUkyaGNtVklpSTJwZ1l2YmxJQ0p3b0FONmt0Mjl1Q1p4c09XRjltdGFCRUJFUlVkZXlZblVSWGx1YWliZVdaY0hsNWlEWjlrcXZkUUJFUkYyUk9URTUxWnFVTUExQUVnQ2hkVHhVazVUcWVZR0o2elpxSFFjUkVSSFZkTmRMQnhFYXJNT0VZVUdZbmhBR0FIano4eXdzWDEySXFHNEd2UGZ3Z0ViMUp5VlFibmVqckZ4RmNia0x4YVZ1RkJTN2tGZnNSRzZoRTFsNVRxVG5WS0IvVHhNZXViR1h0MTFKbVJ2U3o2emdJSXNPUlNWMUx3eG8wQXVFQk9scTdGKzVvUmpuMzdVTGJsWGkvbXQ2UXEvalc4WDJpZ2tWSWlLTldCS1QxNVlsVDV5aFNQR3oxckdRTHdGY2FabTA3bXV0NHlBaUlxS2FscTh1eEd0TE13RUFWNXdSN1Uyb21BTVUvTHEyR0VJQTkxM2RFLzE3bXVyc1o4Q1ptMkN2VUdGM3FMQTVWTWdHRGdSSkdCR0VtWk83QVFCNm43WVJEcWRhNDV5VUpTTXgrcUl0ZGZZemVWUXdmbmx6bU0rK1B6ZVc0SUlqeVJRQWVQWFRUTHk2SkxQT2ZyNmNQd1NUUmdZM0xIaHFVVXlvRUJGcEtDaGg3Uy9XcElTTEFIQUZtZlpDeUxubWhMV0x0QTZEaUlpSWFpcTNxYmpqK1ZUdjlnZmY1K0NENzNOOHpwRVNHSDcrNWhwdDM3aTNIK2FjR2UzZHpzaXRxUE5haWdLRUJ1a1JIcUpIUkpnZWtXRUd4RVFZa0o1VGQ3dUdNdWg5UjU0c1dKYU51MTVPaGROVmxka3BLYTk3bEFzQWIvS0YyaDRUS2tSRUdyTWtKaTkxSkUrMHU2WGdpQWp0M1dsSldQdUMxa0VRRVJHUmY3Yzh2UjhITXgwQWdOa3pveEFXVWpWbHBxakVqWStYNXdJQWJyNHd0a2Jib2Ywc2Z2dThZSG9rTGpzakNrRVdCY0VXSFlJRGRRZ04xQ000VUFmUndOazJ5NTRiakNDTERxZmUvRStOWTlha0JLaXFKMEZqcjFBeDZEOHB5Q3R5SXRqaXVSMC9sT1hBcmM4Y3dDL0pSZDQyUWdBM1hSQ0x4MjZLaDhsWVZmcDAwODV5M1BqVVBtemJZL1UrQjRrak9EcEZLMHlvRUJHMUF3RUphNyt4clJsL3NsU1VueUVGQzRaclFGWGw1VUdUMXk3V09nNGlJaUx5NzZtRjZWajZjNTUzT3liQ2dNZ3dnM2M3d09EMGZoMFhGZURUTmk3YWlBbkhCdm50ZDJDOENTZE5DRzFXYklQN21CRVc1UC8yV2txZzE4d05jRG9sS2x3cUtweWVFU1VqQm5rU1BJVWxMcXhLS1FFQXpKa1ZEUWhnMGJjNWVIMXBGbjc0dXhCM1h4bUhFUU1DOGRJbkdmaml0M3lvS2hCZ1VQRDR6ZkYrRTBmVWRwaFFJU0pxSjh5VDF2OVd2bnA4Z2xDVWxZQUkxRHFlTGtQQ3BTanlQNWJKYTMvVU9oUWlJaUtxM1lvMWhUN2JMM3lVVWV1NTk3MTIwR2M3Y1VRd3pwOGU0ZmZjdkdJbmRoMjBOU3FXdUdnamdzeFZvMlA4VFRHcUpBUXdlbkFnZmw5ZjdOMDNaVlFJYnIyd093Qmc1S0JBdkh4WFh5aEM0Sktaa1o1OUF3TngxOHVwU00xdzRNWW45dnYwTjJWVUNGNjV1eStHOURFM0ttWnFlVXlvRUJHMUk0R1QxNiszYlJnN1ZEcjFmd0NpcjlieGRINHlUMVdjSjFrU05tM1ZPaElpSXVvNHdzUERCOFRHeGxxMWpxT3R1Tnl5WGF3MGMvMjVzY2d0VEVOcWhtZkt6enNQOVVldm1LcVJLR25aRGx6NzZENEF3SXJYaC9xMERmV3ptazZsQmN1eXNXQlpkcU5pV2ZyTUlNdzZQcnpCNTMveTVDQ1UyOTFRaElERjdKbGFWS25VNnNhWUlZSFlkOWlPNXo1TXg1WmRWcXpkWHVwVFM2VzZ0ZHRMY2NWRGV6QW8zb3k0YUNNaXd2UVlQVGdRSjA4TWE5UmpvT1pqUW9XSXFKMHhqOXQ0cU9DWHNhTURBZzJMaGNBc3JlUHB0S1JNTXV2VmM4U0VUVmxhaDBKRVJCMkwwV2lzZS9tV1RxYWdCSWp1cG5VVXdGbFR3M0g4bUJBTU9tc1RBSGlUSi80Y1hjc2tjVVF3Zmxzd3JKYXptNjV5eWVRLzNqa1d3WUU2akwyazVvK0dKVEc1MXZiV3BBUzh1aVFUajc5ejJPL3gvajFOT0h0YU9BS01Dcjc4TFI4N0Q5amdkRWxzMjJQMTFsRUJnUGNmYWR3eTBkUXltRkFoSW1xSHdxZHZMSllyY1k3Tk5PRU9RSGxHNjNnNkgvVUZjMVRCZldMZ1hvZldrUkFSVWNjaHBmd0d3RkRSMEVxbG5ZUmVoNEZheHdBQUZwTUNpOG5vM2Y3a3lVR0lqNjBhb1hJb3k0Rkw3dHNOQUZpMWNMaFAyNkJBM3hKMVZudlZVc2YzWDlNVDkxL2RzMGt4cVVlNmllcG1RRWhnN2FOZzZuTE5XVEY0NXYxMHVOd1MvZUpNR0Q4c3lGdG85dStVRXFSbU9QRFMzTDY0LytxZXlNaXR3TjhwSmRpOHF4emI5MXF4UDkyT2NwdUtzNlkyZkxRTXRSd21WSWlJMmlreEZTNWczYk1scXlZazZYWGljMERFYUIxVFJ5ZUFVbFhJeXdJVDFuMmpkU3hFUk5UeHBLU2tuS1YxREZvSUQwbG9sK3Z5VmlaUC9KbHkxYllhK3k2YUVZbUY4endqT1VxckxVZXMxd204OUhGbWpib3J0Zm4xcldHWU5ESVlVbnFtUXdGQVFZa1Q5Z3JWNy9tWnY0ekRnaSt5Y2U1SkVZaUpNT0QyNTFMeDhmSmNETzd0cVlFU0hXN0ErbzlIb0dkMEFDeW1xc1RQUTI4ZXdySmY4NkhYQ2J6M3NDZnVIbEZHWEhoS0pDNDhKYkpCc1ZMcllrS0ZpS2lkQzVteTd1Lzg1SW1ETEJJdlNPQnFyZVBwcUNUVTc5UnljVzNReVdzYk4wbWFpSWlJMnBXUUkvVlFwazhNODZsRlVwOEp3NnRXK1RtY1V6VklOU1JRQjBkRjQzTkcxUk1veDEyMXZkYnpibjNtZ0RjeGNzdUYzYkg4U0hIZDgwNzJGTWs5bU9uQXFBdHJuMFhtY2t1RUhyZTIxdU9mUHpzWXB4L1hEdVprZFVGTXFCQVJkUUFSQ1d0TEpIQnQyZW9KbitnVThRRWdtall1dFF1U1VoWUpJYTYySkt6N1dnajQvK2lJaUlpSU9velljTSswbitvMVJPcHoxVm5SbmlXSmo2amV0bnVrMFZ2b0ZnQlNsb3lzMFg3Ykhpc3VmM0NQejc2U01uZU44L3c1ODRSd0xQczFINjk4bWdtZElsQlE3SUpCTDNCRnRYaWFJenlVdC9WYTRUTlBSTlJCQ0VCaThycmY1WnJFUVZhb0R3b2g3dFU2cHZaT1NQbDJoZHQ2VDloeDJ3cnJQNXVJaUlnNmd0MkhHcmZFTVFEa0ZqcDl0bjliVjdXRThlQStacCtFU3VWVW5PcUtTMnNtVDlKektxcU8vejBSSldWdTlKcTVvY1o1WjA4THg0Z1BBN0YxVHpudWY5MHpyZWlLV2RIb0dlTkpETVZGRzdIenk5RStiVzU5NWdCK1hWc0VBUGhpL21BTTdXZnhPZjdLcDVsNDgzTlBYZjF1SWJ5dDF3cWZlU0tpRGtaTVNySUJ1TSsrZnZ5N2JxZnlqQkRpUEsxamFuY2tmbFAxN3JsQkU5WnYxam9VSWlJaWFoMTNYdFlEajkwVVgrYzUvbGJZS1NsM1kvbHF6MmN0WWNGNkRPNXR4azlyaWhwOS9hMTd5cjE5R1BTMUZ5cldLUUwzWGhXSGkrL2REVlVGaEFCdXVpRFdlMXl2RStqZDNWTmMxK21TdVBmVmc5NWt5aW1KWVpnNXVlWjBudXBMS2tkd2hJcG0rTXdURVhWUXB2SHI5d000MzVvMGJyS0EvaEVKbktSMVRPM0FlZ2s4YkVsTVhpRUUybVVCUFNJaUl0TFdpeDlsZUZmNW1UazVESXJ2QWtCMUxuTmMzVTlKbnFSSG54NEIySnRteC9vZFpYN1BlLytiSE56LytpSHZ0cFRBaWRkdXh5MFhkTWQxNThZZ090d0FwMHZpMno4TDhPUjdoN0h6Z00zYjd6c1A5c2MvKzYxd3VpU0NBM1V3NkFVT3BEdncvZDhGQUlCQXM0S0lVRU9qSGorMUhDWlVpSWc2T0V2aWh0VUFUaTVaTlhHS1FZOEhwQlF6dEk2cHpVbVpwRUo5ZFA3UDYzK2VONDkxVW9pSWlMcUM1eGRuNFBuRkdZMXVad3BRSUlRbnNkR2NPaWJiOTNycXNFd2VGWXp4czdmQzRmUzhCUWtMOXIzTnZ2ZlZneWdwZDhOb0VMaDRSaFFXLzVpRGtqSTNYdmswRTVlZUhvV2xQK2ZoanVkVFVWamk4cmFaUENvWWl4OGJoS2h1QnJ6NWVSYWVmai9kYnd5elQ0dXFrUkNpdHNPRUNoRlJKeEV5WmUwcUFLZVdyaDUzckU3Ulh3L2dSZ0FOTDMzZkFRa2hQNVJTdkdHWnRMYjIwdmRFUkVUVXFVU0hlMFprbUl3S1RNYTZzd2xGWlo0a1JWQzExWUR1bmhPSC9qMU4rT0M3SEJ3L0pnUUFZRFFJQkpvOWZhMTZmM2lOZnY3Wlo4TjFqKzhGQU9pT2RQWFpNNE14OWZydHVQSDhXR3pmYThXZkcwc1FaTmJoNGV0NitiUzlhMDRjbmwrY2dROGZHNGlUSm9UaXJLbmh1UEdwZmJqejBqajA2UkdBN2xFR0xGaVdqZVJ0cFJqVzM0STdMdTJCaTJaRVFoeVpSVFJwWkxCUGYwSUFQYU1EY1BHcGtiai9HcTVUb0tYYUozb1JFWFVTWThhTUtRZGcyYlJwVTVkNnpTdjRaV3hvUUpEdWZBRnhBeURHYWgxUEMvcFhBZDUwQ2JrMEtJRkxJTGNYbzBlUEhpZUVXQytsM0p5U2tqSzYvaFpFUk5SUldKTVNPdVUwV3JjcW9WT2E5L2J3UUxvRGZlTUNrSjN2aE5NbDBUM0tBSjBpVUc1VHNXWkxDUUJneXVnUTVCZTV2RVZvQWFDNHpJVWdpODU3L1p3Q0o3THpuUmcrME9MM09sYTdDcGRMUXRFQmxnQmR1eDZWWWc0cERSRERkbFRVZjJiSHh4RXFSRVNkVlBqMGpjVUEzZ1h3YnRtYXNjT0ZOUHhIS0xnY3dFQ05RMnVLdzFMS3hRTEsxK2JFcFBXc2owSkVSRVROMWR4a0NnRDBqZk1VazQySjhLMWpFbWhXTUQwaHpMdGRQWmtDQUtGQnZyZmkwZUVHNzhnYmZ5eW1kcHhCNmNLWVVDRWk2Z0tDSm0zY0JtQWJnTWZML3BvNFF0RmpHZ1QrQTRnVE5RNnRMbXVGa0YrcmJ2VTN5eS9yTndyV1JpRWlJaUtpZG9RSkZTS2lMaWJvK0xWYkFXd0Y4RkxPeW1GQndlYWc4YW9VaVlxUUowbUpSRUNZTlFpckFzQjZLZVJ2VWxXVDNMQ3VDNTIwbzBDRE9JaUlpSWlJR29RSkZTS2lMaXg2Nm80eUFDdVAvSHRTU29pU3BNVCtlcWtPRXpvTWxCTERCTVF3Q1F3UVFMZm1YazlDbGdpQi9aQmloNUJ5aDB0aUR4VG5qcUMwVGJ2RkJYQTMrd0VSRVJFUkViVVJKbFNJaU1qTFU1c2thUytBdlVjZmsxdEdCRHJzcGpnSnhLaXEwazFLTlV3UlNpZ0FBd0NEaEtvWFVGd0FuQUNjcW9wU0FWbW9DS1ZJRVRLblRNajBpSVMxSlczOGtJaUlpSWlJV2dVVEtrUkUxQ0JpNU5aeUFMdVAvQ01pSWlJaTZ0SllLcGlJaUlpSWlJaUlxSkdZVUNFaUlpSWlJaUlpYWlRbVZJaUlpSWlJaUlpSUdva0pGU0lpSWlJaUlpS2lSbUpDaFlpSWlJaUlpSWlva1poUUlTSWlJaUlpSWlKcUpDNmJURVJFUkVSRVJMVlM5TzcrV3NkQUhjaXdIVTZ0UTJnclRLZ1FFUkVSRVJGUnJVemoxKy9YT2dhaTlvaFRmb2lJaUlpSWlJaUlHb2tKRlNJaUlpSWlJaUtpUm1KQ2hZaUlpSWlJaUlpb2taaFFJU0lpSWlJaUlpSnFKQ1pVaUlpSWlJaUlpSWdhaVFrVklpSWlJaUlpSXFKR1lrS0ZpSWlJaUlpSWlLaVJtRkFoSWlJaUlpSWlJbW9rSmxTSWlJaUlpSWlJaUJxSkNSVWlJaUlpSWlJaW9rWmlRb1dJaUlpSWlJaUlxSkdZVUNFaUlpSWlJaUlpYWlRbVZJaUlpSWlJaUlpSUdrbXZkUUROZGN1R0pLbDFERVRVMHVUczE4Wk4ra1RyS0lpSVdvc2plZUlJdDRxcFVIQWNKRVpJS1NLRklrTWhCVC9zb2xZbUpTU0tJWkFucGRncEJGWktPUDhNVE55NFNldklxSEdzU1FtOEQ2SXV6NXhXR2lBdTJGR2gxZlU3ZkVLRmlJaUlxQ09RRXNLV25IQ0JoTHpMTGNVWUNBQkhib2VFQUNDRmx1RlJseUVFQk1JQWhBbUJBUUJtQ1JoZ1Mwclk1cGJxL01ERWRSOEpBVlhyS0ltSU9nSitDa0pFUkVUVXlzcFdqeDlsUzVxNERzQVNBVEZHNjNpSWppYUI0WXBRUHJBbkoyeTJKaVZNMURvZUlxS09nQWtWSWlJaW9sWlVualRoR3AyaVM0SVE0N1NPaGFnK0VoZ095TCtzU1JOdTFUb1dJcUwyamdrVklpSWlvbFppUzBxWUo2QzhJd0dUMXJFUU5ad3dBc29yMXFTSjg3V09oSWlvUFdOQ2hZaUlpS2dWMkpJblBpU0JoN1dPZzZqcHhKM1cxUW5QYXgwRkVWRjd4WVFLRVJFUlVRdXpycDU0bnBTWXAzVWNSTTJtNFBheXBJUTVXb2RCUk5RZU1hRkNSRVJFMUlKc1NhUDZDRVVzUExKMkQxRkhKM1NRcjVmOFBXR1Exb0VRRWJVM1RLZ1FFUkVSdFNBSjAvc1NDTlk2RHFLV0lpRXNlcjN5a1pSZ2twQ0lxQm9tVklpSWlJaGFpRzNOaE1zQm5LaDFITlU1bkNwVVZlc29PcmZpTWhjcW5GTHJNRnJiZUZ2U2hKdTFEb0swb2ZYUDk3N0RkdXc3YkVkeG1jdTdyOXpXZGk5c1JhV3UrazlxcFBieXVsSFgzd2YrN2FnZkV5cEVSRVJFTFVCdUdHdVFFQzFlaEhiczdDMFlPM3NMVWpNY2pXcFhWT3JDTTR2U01lVHNGTHorV1dhRDJsUTRKZEp6S3BDVzdjQ2hMQWYycDl1eGM3OE5tM2FXWTlYbUVpeGZYWWhQVitUaHJXVlplR3BoT3Y0My93QXV1VzgzVHJwK0I3YnVLZmZwcTZUTWpWMEhiWTMrZC9STjBqLzdyUWlldkJhV3hHUzg5M1Yyalpqemlwd0lQMkVkTEluSmVPeWR0RVk5UnkzbGhpZjJJL3pFdFJoeWRncldiQ2x0Y2orN0R0cGdTVXlHSlRHNVFlZnYzRy9EcjJ1TGtGL2thbkRiM1lkc0NKNjhGc0dUMXpZNlBpbkVQWHQrSEJEUTZJYlVidDMvMmlIRVRsK1BDKzdlNWZmNG5TK2tZdWk1S1RqaG11MXRISm12NGVkdnh2RHpOK1A5YjNJQkFEdjJXWEhzK1NtNDZhbjlLTE81ZmM3ZG4yN0hGUS90UWFuVmQvK25LL0pxL0k3NDIzZTB3OWtWbUhqWk52em45bitSbHQyNDErRzZhUFc2VWQyMlBWYU12MndMWGwrYTVmZjRPWFAveFp5SDl0YjY5K2ZoTjlOdzB2VTc4TkxIRGZzYjB4bnB0UTZBaUlpSXFETnd1UFRYUW9oK0RUMC9POStKdm1kc3JMSGZtcFNBcysvOEY5djJXQUVBR2JrVkFJQVRyOTBPdmM1M3hzWGViOGZVMnIvZElmSGl4eGtvS1hOajNsdHBPUE9FY1BUdVh2ZTk4SVoveW5EeURUc2EraEI4M1Bic0FheDgrMWh2NVpndmY4L0hUVS90YjNRLzM3dzRCTk1Ud2dCNFBvR2U4L0JldUZYUHA3Z0x2c2pHd205eXZPZmVkVVVjMW00dmhiM0NrNFQ1NW85Q3JGaFQ1RDMreE0yOThkZzdhVWphV3ZObUpXWEpTSXkrYUV1OThhUXNHWW5CdmMyMUhwY1MrRHVsQktvS1dPMHF4ZzBOcXJPL3ZDSW4zdjBxeCsreC9HS245K3VuMzArdnRZOTdyb3dEQUx6OVZSWVdMTXZHQzNmMndkVHhvYldlbjVGYmdTc2YzZ3NBZU9YdXZ0N25zN0VFUkZ6UGJwRjNBbnVmYkZJSDFPNVlIVzZVbExsUmJ2WDhEcm5jMHZ2N0JBQ0tnaU0zMHc3czJHZEY3eDVWcnlFbW80S1RydCtCOVR2S21oZERVa0tqMnl6OU9RL1orVTRzK2pZSGF6YVg0dGNGUXhFWlpvQzlRc1dKMSt4QVhwRVRKcU9DQlEvMGIxWnNldzdaTWV1L081R1c3VUJhdGdQM3ZuSUlqOXpZQzhQUDMxeHYyN29lbDVhdkc1VXFuQklYM3JNTHFSa08vTjlMcWREcGdCdk9pL1VlWDdBc0d6OG5lVjVQL3psZ1JkSUh3NkZUZlA4RzdVeTFJbWxyS1liMnMzajNOVFN4MDVUdmUzdkVoQW9SRVJGUkMzQ3J1S21seXRDYUF4UUVtWFUrK3l3bUJVYTlBbFZLN0UyejE5dEhiS1FCRDEzYkMzTmZURVdBVWNHbW5lWDFKbFJxWTlBTEJKcDFrQkxlSWZjekozZERlSWdlM1k3OEN3L1JvN0RFaGZEUW1tOHZjMzRmWDJmL21ibE9qTHpROXdhbHFOU0ZDKzdhamUxN3JRZ3dLSWlKTUdEN1hpdGlJZ3dJTUhnR1dTZHZLOFVibjNrK1dZME9OK0NmL1ZhWWpBcWl3dzBBZ0Fwbnc4YXJCeGdVU0VqdjhQc0Fnd0pITFczcnVsbklLM0lpN0hqL0l6L3V2S3dISHJzcEhqa0ZUano2ZHYwamFlbzZwL0xHS0dtTDUwYjJqdWRUYTQyeFpOVkUyQndxL2s0cHFmZWFEU0dsdkJvQUV5cWQxT2UvNU9QcVIvYjZQVGIrMHEwKzIrODlQQUE5WTR6SUx6TDU3TitmN25sOTZ0MDlBRHBGd0sxS0hNejBqSERvRitkN2JuVkhqelR4cDhLbG9zem14bDF6NGpBdzNvei9QbnNBTTZlRXdSU2d3R3BYWVRFcHVQbkNXRHl5SUEyTGY4akZyT1BETVhOS0dMTHluRDdUZHRKelBJbHFmL3Zpb28wQWdEODJsR0QyL2J0UldPSTU1K1NKb1hqbm9mN2VKSGRqdEtmWGpVcEdnOENTcHdkaDJuVTdZSE9vK0RmVkJpazk1ZFMzN2luSFBhOGNCQUNFQnVueDhST0RhaVJUNm1NeEtUVktzMHZwU1NCMUpreW9FQkVSRVRXVE5TbGhNb0JoaldrVDJVMlBsQ1VqVVZydXhobTM3VVJKdVJ1empnOEhBSHp5Wk5XQ0twVnZ4TDk2WVFnRzl6YWp1TXlGN3RNM2VJOHYramFuM3BFZ1JhVXV6TDUvZDEzeDE5ajM2MXZETUt5L0dSYVREZ2E5NTEzeHUxOWw0N1puRHdBQXZwZy91SUdQRklpZXRyN0I1MWI2K284Q3JOcGNBaUdBajU0WWlEMkg3TGp2dFlPWU1pb0VDeDdvajIxN3kvSEtwNWx3dWlTT0hXREJvemZFNDV5NS8wS25BMWErTXd6ZEl6MDNSY2YwTTJOdm1oMm4zN29URnBPQzFZdUcxN2hXNFY4VHNPdWd6VHRpcGZDdkNVMGFQdDhROGQwRDhNMkxRN3piNmJrVm1QZFdHbklLbkZDVXFwb0ZlcDJBT1VEQmc5ZjE5RHRDSml2UGlXMTd5MnZzYjNWQzlMT3ZTVHpWTkNscFJkdGZuRnJLdjZrMmZQOVhJVGIvNnhrSmR5akxnZmtmWm5pVENRMzE4Uk0xRjMrcS9OMzU5YTFoaUlzMklqMm5BZ1Avc3drQXNIM1pxRnI3YXNqcnhMeTMwakR2TGQra3djdWZaT0xsVHpJUkhXNUE2ZzlqY2Z2c0h2am9oMXpzTzJ6SC9NWHBHRDdRZ21QT1NmRnBVeG1QdjMzV3BBUjhzandQMXorK3p6dWE2OXlUSXZEZXd3TmdOQWpFeHdZZ1pjbkllbU50U1MzMXVnRjRwdkdzV0YxVVkvL2JYMlRqN1M5cVRxc3NMblA1Skx5dFNRaytmd3NBNEwydnMvSGUxOWsrZjBzaVFnM2V2eDJWbkM0SnE3M2xwazIxQjB5b0VCRVJFVFdUQUM1dDdDUUtuU0l3dUxjWi8zM3VBRXJLM1FnUDFlUFZ1L3Zpa3Z0MjQ1OTl0aHJubjMzSHY5NFJLcFZHWGJnRi81dmR2Wm5SKzVlUlc0RVpOLzNqczAraTZ0cithbkNVcnA3WVl0ZWZNeXNhVzNkYk1XcHdJRTQvcmh1S1NsMVk4RVVXU3NyZCtPNnZBbHo1OEY2Y015MENiOTdmRDJNR0IySDRRQXNldnI0WHZ2Z3RIeFpUVlpuQVhqRUIzcHNOSWVDOXlkaDFzT281SG5YaEZsUzRWSi90K2x6NW4yamNkbkg5ei8zUjA0cUN6RHBNVHdoRFFiRUxiM3lXaFZlWFpLTFU2c2E0b1VHNDQ5SWV1T1ErVCtMcnc4Y0c0dXBIOXVMKzF3N2hvaG1SdU83Y0dJdzlwbXBhd0lvMWhaQVN1T3owS0x4K2J6L3NPV2pIMk5tZWE1V3Nxdm8rSEQxTnJDV29RbDRKZ0FtVkRtemJIaXNlZXZPUWQzdmZZVHNlZXZNUTNudDRnSGZmdjErTmhwU2VxVDNWVlorcVdEMVpjalIvKzQ5T1ZOWTNwYTRwakFhQlovN2JHejhsRmVHSlcrS1JYOVQ0Z3JKVFJnY2pKRWlId2hJWDdwNFRoeFBIaGVLZEw3TngvWGt4TU9oRmsyUFcrbldqTFEzdVkwS1F4WGVrWlpuVjNhSjFhTm9ESmxTSWlJaUltbUhEZ3JFR0NYa2VtckNpN05ydHBYajNLODhuZ2kvZTJSZlI0UVljekhSZzk2R2FDUlYvUlFGM0g3TGhuR2tSU0J6cFdhVjUvMkU3ZHFYYU1YTktXSzNYL0dlZkRkdjJsdVBNRThKaE50VytQb0dVcUxQV1JuMTFPS3JIMVJnOW96M1RrcmJ1S2NkYnl6elRlVzU0WXAvMytNRk1CMzVKOW55NitveWVLNkFBQUNBQVNVUkJWT1h2K2ZqeTkvd2FmVlNPNFBuK2xXTXdyWTdhSXBXT2ZyNzlQZjlIQ3cvUk4vcW15cTFLL0xpcUVGLzlYb0N2VnhiQVhxRmlZTHdKTDg3cGk0dG1SR0pQV3RWMXo1b2Fqc0c5aCtPbXAvWmo4USs1V1B4REx1SmpBM0Q4bUJBOGVGMVBYRGdqRXVVMkZmMTZCa0N2RTFDcTNiZTBSaEtsT2lIa0RMbG5RSUFZdUxkejNSbDFJUkZoZW93ZkZvU0RtUTdrRkRnUkVxakQ0RDVtR0EwQ0lVR2VINmIxTzhwd3d4UDdjTktFTUx6OVlIK0VCT3JxN0hOZ3ZBa0N3dnY3MHkvT0JMMU93T1dXM21sQWcrSTl2elArZnNmMmZPT3BDWldWWDRIWUNOK1JNcFhKbWJtWDk4RDE1OGI2SE50MTBJYnVrVVowQzY2NnRUMXRTamVjTnFVYkFFOHl3cHFVZ0U5WDVIbW5NMVdPcFBDM0R3RGlZd1B3eHIyZWtsaVRSd1VqNGZKdHlNaXR3QWZmNStEM3Q0ZlZtSkxaVUZxL2J2U0tDY0NyZC9YelRxOTY1ZE5Ndkgra0xwVy9VVGVWaVozTHo0akM3WmYyOE80L2Yzb0VqaHNUZ2p2bXAyTGxobUtjZDNJRTdyK21wMC9iNTI3dlUrT3hWaDhKMkZrd29VSkVSRVRVRElPSEs1TUFFZG1VdG8rOWZSaFNBbEhkUEltVStSOW1ZUFg3dmxOU0tqL1JyZndrdC9xVW44b2JnSkFnTSs1OTlTQmUrVFFUSVlGNlhIZHVqTThvamVwZVg1cUZkNy9LeG10THN2RDcyOE53N0FDTDMvTkdETExVbUFwVWZaaDNiUVVGbDY4dXhMbHovYThZMGhqSkgxWTlEL0d4QVRVK0phK04wNjNpUUhyVmZiNjlRdldaczE5bWMwTTVhbUsvTlNuQjU0MitOU21oM2lrL3p5L093UE9MTXhvVVV5VkZDTHp5YVNaV2IvWVV5UlhDazdoNmRsRTZubDNrS1NaWmVjTlpmWlJNNVpEK1Exa09mTElpRjgvZDNodlhQNzRQeTM2dG1Vd0NhbzRDMlBaNTdkTXNta0pLRVdyTjYzWUtnTzlhdEdOcU05UEdoMkxhK0ZEYy92d0JMRmlXamJISEJPR0hWNCtCdlVMRnlSTkhBL0FVbWk2M3FkaWJab2VVMGxzL0tmT1hjZDUreXF4VnYxdXJGdzFIa0Zubi9mbjc2WTJoTmFiOGJGN3F1V24zOS9zVkYyM0VhMHN6OGVEcmFYajZ0dDY0L3J5WUd1ZjhsRlNFUjIrTTkyNnYybHlDMmZmdHdURjl6ZmoyNVNHNDRPNWQrUDZ2UXUveDZpTmdLa2YzS1ExYzUvWS9KNGFqd2luL243MzdEbStxZlBzQS9qMG5vMDI2QjdRVU90Z2JwR3lRallzOVZGU21pdUxBdlZFUTkwQkVjYUcrUDBSUVFRRkJRWVlNMlp1V1hhQ3N0clNNN3Qyc2M5NC8wcVJOazdSTkthU1U3K2U2dUdqT3lwMjBQYzI1ei8zY0R3WTljOExhTitXQnU0THg5WkxMbGVwbkF0aWZKOTE5M2dCZ002d3IwTGNrSFZCZW9pZWdUQ0xJejFzSlAyOGx2TFNpOVhIWi9XdGI0c1FaSmxTSWlJaUlyb0VvS082bzZyNldhVDFUTXczVzh2dVhKNFNoNThOSEVYdlN0ajlHUlI5TzJ6ZnpzamFOWGJJdURZK01xR3UzamNFb1d5czZBdjJVTmpNek9GSjJXRTk1UTM0T0xtNkhaaEVhOUk3MlEreVM5dERwSlp1THJjcnk4MVpBcVJUZ28xVmd5cjBoMkJHYmkyQi9KY0pES3RkUU55UEhpSFpOdlJBYXJFS0RFRFVtVEkrM1htRGxGMHFvMjM4L0lrSTk4TmNYTFNvNFV2VVRCT0NqWnlLeGVYODJaczVMZ2l5alVnMkdMVFo5M3hweDV3cmg1KzMrai9BaUZJUEFoRXF0WWpES21MMHdCUi84NzZMTjhoUG5DbXo2TnBWbXFTb0JnSjZUamtJb1ZhbDMxMU1uckJVcUZ1VU5wek9hWlB5N093czZnNFFYWnAvSHZ1TzUrT2FOUmpiSjFLUHhCVmkrS1IyakJ3VGg1OVZYOGZ5bkY2QXpTSWc5bVkrdEIrd2JMOHN5ckVOK3NuTE01MXVGS0ZpWDVaZHFoR3RaNXFVVjRha1dZWkprUFByT0dldVV4bFB1RGNHTDQ4TEtuVW5uZXJoWnpodUpsM1dJQ1BXQWw2YVNHYXRhd3Yxbll5SWlJcUtibUNESS9TRlhiWWhGWkQwUFpPZWE3S29xZWtmN1d1OGlXcElCL1RyNVdlOEdPaktpWHlCZW5LMUVWcTRSUDY2NDRqQ2hzbnBiSmpLeXpSY05rMGVHMk4ycExkV2VCYUlndURUa3g3S3ZsMFpFODBnTnZ2NzlFbDc5SXNIcC9zNHMvNnc1N3VscEx0V2Y4MUxEU2pYZExjdlZ2Z3hsNzVaWHBpRnRWWHNoZEdybGpVNnR2SzJOTlN1S05lR1N6dHBRczBNTEwzUnZaeDVHdGZDOXBsajRYbFByZG1VcmJFbzdlN0h5RjE4dTZIazlEa28zVHFGT1FtYTJPYUd3NzNndWVqMXlERU43QjFUNWVQR0p0ajlubG1FK3BaVTNuRTZwRUxEaTh4WjRZMjRpdnY3OUVoYXZTME4wQzI4OFBjWjJpTTlMbjEvQXhqM1orSG0xZWFoS2l5Z05GcjdYRkcyYWFOR2hoUmZlZXlyQytydVFrMmRDOUlPMnY0TUdvNHp3ZSt3VFJKWmxuNzhVaGNralF6RGwvYk5ZdnFta0NxeDNCL1B3d2NkSGhXQmsvMENiZlMyVmZ3Q3diMUU3cUZTTy95YTQrN3lSbldmRTVmU1NhWll6Y2tyNnk1VHVLMVZXWm83UlpuM3pTQTNTczR6V0daQVdycjZLZGJzeWNXcEZOQzV0S0g5V053dWpTYjd1d3hOdkJDWlVpSWlJaUtwSVB0QlJWV2dRT2xSbDM3eENFM3EyOTBXSEZsNW8zOHdMUTU2TlE0TVFOWFFHQ2VsWlJ2aVh1WnZvclZYQXo5djV1SDFQdFlpSDdnbkd0MzljeHVIVCtUaHdJZytkV3RrMkkvenBiL01GaUlkS3hLUmhkZXlPVWFncnFTZ3BQVHRENlEvdkt6Wm53R2lTMGJxeEJxMGFhU3RNUGpTUDFHREpKeVV6Z1ZndUZGWiszZ0tSWVNWVkp6MG5IYTF3T2sxbnc0d3NITVV5YjFwam5CbGZoTDZQSFlQV1U4VGgzMitEVWlFZ0o5OWtuWDRaZ04yMHlSWmxod2RaVktVWGdpTXp2azBxOS90YTNsU3l6dDc3MHN0TFZ4QlVKeGxvS2Y4WDVTbjB1M0Jkc2pWMGZYMjJNQVh2L3BCa3JSN0pMNVJRcURQaGxZbjE4ZHpZZWhqNjdFbnNQWmFMSis4THhUdFBoZ01Bdmx0NkdXOS9sd1MxU2tEOFg5SFFlSXJXL2lRV2tnVDBldFJjWWRlK21SZisrN0YxcFlmckFlYnFrVStmajBTakJoNDRuVkNFZ2QzOE1QNnRlSnR0cm1ZWXJNbVVoNGZYeGF6bm82eERITVBxdURaTGtUT3ZmWm1BeGV2U0hLNEw5RlBhVFE4ZlZPcHhrd2hQcDYvWjNlZU5wUnZTYldibkthMjhLc2lGcTFPeGNIV3E5ZkhjVnh2YUhNZGdsQ0hMd0xpM1RtUGxmeGtWaFc5VjBUbjlac0NFQ2hFUkVWRVZGUlFxMndsS2VGWmwzNHhzSTE2WWZSNSsza3FNSG1pKzI5bWx0UThNUmhtL3JFbTEyMzdWTnZzUHFUOU1iMnp6ZU1LUU92ajJEM01qMTU5WHBkb2tWQkl1NmJCNXY3bVo2NmdCZ1FqMlY5bkhsRk55NTlMUmgvVWl2V1NkZnZtekY2SXFIRElFT0c5Q09PTEZreFh1Vzliajc1MnRlS015QXYyVUNDa3d2MVpCS09rZkVCS2tRdWEyTGc3akxMM2NtYXIwUW5ERTBmZjFKcUVzMHRidERGelk3dTVBeUhXQnZrcWJvVGpoSVI1NGMzSURxRlVDRHAwcXhONWp1VkFxQkR6M1VEMXJBOWJsRzgwL3EzMDcrYUZPZ1BsM3FzMjloMnlPYXpESzFsbGNrcS9xMGVtaEl4WEc4dTVUNFJqVlA4aG1XWitPZnRoM0xBK2RIanBpVXczMzROM0JXTDRwSFhxRGpDYmhucGc1SmR4cHZ5Z0E4UE5SSUdOckZ4aE5NbHFOT29TMExBUEczQm1NNzk0ME41ejk0OTkwYTlQcmpLM20zM3VWVXNEQ1ZlWnpjRVNvQnhJdlYxL3Y1ZHB5M2xDV21RNjVSWlFHTDQ0UHc1b2RtVTcycUwyWVVDRWlJaUtxSWxFcHRIVjF1bVFMeTh3TDIySnlNSCtsK1c3cm5kMzk3ZTc0bG0xS1c1NTJUYjNRTk1JVDhZbEZXTG94RGJOZWlMVGVLZjErK1dYcjlNSE9TczR0dzQ3VUtnSCtQdllmRS9jZno3TitYYmI2eFpucXJGQnhsR2lxcXMzN3N6SGsyVGlINjhwV2ZselB1Nml1bE80N2MzSkZCK1FYU0RiVEp2dmViait0ZFhXVEpiRVRBQ1pVYmtKZDIzcmp6VWNiNE9ESlBLemJtWVVtNFo2NC93NXpiKzFwWDV1SDZtazhSS3o4THdPVFI0YmdqdzFwT0JKdjd1djA1TDBsUTNBY0RldXhTTXN5SUMzTDRIUzlSVTVlU1RYRmprTTVtUFBMSmV1MDRBRFFwNk12dGg0MDkwZHAyOFFMSFZ0NjQrVTVGM0FtcVFoZHhoL0JwODlGNGQ2QlFYQlNUQVpQdFlnVm16T3NzZlM4emNkNlhpeGRpVmU2cW1UMGdDQXMraWNWWDc3U0VGMG5WSndVdXRHcWV0NllQRElFazBlV05Qc2Q5bndjTnU3TlJsZ2ROYzc4YlYvTlpqa1hQdmRRUFh6MFRLUjErWUVUZVhoN1Nqalc3TWpFL3VONTZIbWJMOFlOcW9OeGcrcmd0UzhUNE8ranhKUDNoY0RmUituUzM3Q2JFUk1xUkVSRVJGVWtTV2dxWEVQL3ZlY2Vxb2R0TWVZTEJXK05BaVA2QlRvZHh1R295bVBkTjYzUU85clhadG5vQVVINCtLZGs1T1Nac0daSEprYjFEMEpCa1lTZmkrKzQ5dW5vaS9iTnZCdytoNlVSYnNNd1Q3dUxFMWtHUHYvRmZHZlZVeTJpb0VpeTZibmlUSFZXcUl3YlpEOU15WkhaQzFQc3FuY0F3R2dFUHY0cEdUdGljL0Q0YVBzWlJGeFIxVjRJcnE2dkRJVjRZNmROdGhDQVpoVnZSVFZSNjhaYXRHNnN4UXV6N1lkL3ZEQTJERHA5TWc3RzVlSDF1UW40L0pjVWE5S2pieWRmM05XalpGcDJTN0pSbHMyLzB4djJaS0YvWnovODlVVUxLTVNTbjhOOXgvSXc4cVdUeU13eDRyczNHMkhpRU5zZVQ1ZlM5Qmo1NGlscjBnYUF0UjlLLzg1K051ZkZwKzRQUldhT0VSLzg3eUt1cEJzd2NVWThaaTFNeHVPalFqQmhTRjJvSGZRdithUjROaHhSaExWSFUzbDh2UlhZTUs4VkxxZFZuQkJ5UlUwNmIrUVZtcXdOZDFzMmRDM1JZZW5wY2pBdXoyYTVKQUgvVzNrRkJVVVNuaWd6UzFQWm1BLzgycTVTVlk0MUhSTXFSRVJFUkZVa0t1UkdjaFViMGdMQWJjMjlvRllKMEJ0a2FEVWlMbDdSWWRKUTJ3dU5CYXZNMVNzait3ZkN6OHYybzF0b3NQMndIVXRDcFgwekwydXAvcytycmxxYkJ6cjdNSzgzeU5oeU1Cc0FyQWtYeTNTN0NsSEFoT254V0wvTFBHU29TQzloMERNbjBMaUJKeDRkRVlLSlErdWdVZjJTa1U4RlJSTHU2T2FQMkNYK0tNdFpoVXBsdUZLaDhzUDB4cEFrWU1PZUxDemRhTzZGb0ROSTF1bE9sODVxYmxONVVsNVRWMGV1dFJlQ1pacFRWempyNTFLV1pmWW93RHpNcVhFRFQrdHJLcS94WkJWRVZlZkJxR1lZM0NzQWczc0ZZTW42TkR6eHdWbGN6U2hKS3ZTTzluUFlUSFRsZnhuWWVjaWNITjY4UHh0MSt1MUhxOFlhZEdqdURiVkt3STkvWG9IUkpPUEZjV0YyeVJRQUNBMVNXMmNSYTFqZkErODhFWUhSQTh4Vko2bVo5a21OTnljM1FHaXdDcS9NU1VDUlhzS3hNd1g0L2Q4MFBEb2lCSy9QTFdtRy9jZS9hWmorV0RoKy9iQXBScjkwQ3Myak5EYlRCcGVuZEVLb0l1VTE4QzZ0SnAwM2ZsaCt4Vm9WMksrelg1VmpLbTN2c1Z3VUZFa1FCT0MvQTlrMlE3bjh2SlZRbEVyOEttcEJRMXFBQ1JVaUlpS2lheEZXMVIwTGRSTEd2Umx2YllSNk5jT0FiaE9PWWtTL1FOemRJd0F0b2pUdzkxVllFeW9QRDZ1TDhGQVBTQ2J6aDNlalNVWnV2Z20vclUyRlNtbGJKdlA2dy9YUnNxRVcyWGttTE4yUWpybUxMd0VBZkxRSzVCYVlsNVUyb0lzZjF1ek10TjZGN3QvRkQyZVNpckFqTmdlcnQyZGl3NTRzR0l6bU9FY1BDRUtuVnQ3NFpFRXl6bDRzd3RtTFJmaHRiU3J1dnlNWXp6NVVEeTBiYW5EZ1JCN3VmdnBFdWErL3ZBb1Zad21OaWhJZFphdGhKRm5HbU5kUFdkL2owaXBUWFZPZXF2WkNLTlJKTUVreWRpeG80L0srZXFNRXZSSFdSSmt6ZlNjZkEyQk9wdmg1SzJHU1pNU2RLNFNYUm9HTmU3S3Q2NjZWQkZ4Ym1RKzVqU1VCY0NuVm5LeXcvRHhJRWhCek1nOHJObWRnMFQrcGRyODc3LzZRaEYvWHBHTGFvdzB3NXM1ZzYweGhJL3NIWW1pZnp0aDVLQmV6RjZWZzQ5NHN4TVRsSXlhdXBPSkVFTXhEaEg3NjZ5b0dkdk96bVFwZEVJQjNwa1FnN2tJQm5yNi9uclU2UnFFQU51OHJtUTY1OUpTOGo0NElRZmQyUG5qdHl3UnNPWkNET1M4MXhJZi91Mmc5M3dIQVIvT1RzV2xmTmlZT3FZdVBuNDJFRE5tYVZKUmxvSFZqRGY3OXJoV01Sbk1WVGFGT1FwMkFpcWVVejhvMVFxRVFvUFVVa1ZkZ3dwYmlLWnNWb2dDMTBublpZazA1Ynh5Sno4Y0gvMmVlSGx1dEV2RGczY0V1SHhjQThndk1DUm5MejgraTRzYTFzZ3hNbkg0R2gwOFZXTGZkOG4rdGJaSkoxM29PcmltWVVDRWlJaUtxSWxrVzdHKzFWdExwaEVMc1BtSXV0MzcvNlFpczI1bUZIWWR5c0d4ak9wWnRUTGZiZnRqejlnbUlPZ0VxaDNkdm5ja3RNR0hTakROMnk3ZjgyTWFhVFBIU2lPalgyUmU5SGpsbWMyYzZySTRhYnozV3dGcEJNMmxZSFh5eUlCbmYvbkVaaFRvSlM5YW40ZEdSZFpHVFowSklrQXF4UzlvN2pLRXlGU3FuRWdyUkxFSmpkOUgvMUlmbFQ1K2NuVyswZWF4VUNHZ2VwY0hSK0FJRStDb3hxR2NBaHZVTndKalhUaU80M3o2bnh5azc3T3JxNXM0VkpqRXE2L1pIamlMdTNMVlZpVlNVV0dvYW9VSGMrVUtNNmg5a3ZRQzk2K2tUMWlvbEFHaFExN1hxSUVkRUlMRGlyYWdtK3ZudlZFejlwT1QzS2NCWGllMnhPYmp2bFZQSXliZWRJV1pFdjBDOE5ia0J2djc5TW41ZWRSVm5MeGJoMFhmT1lPVi9HWGg2VENoKyt1c3FybVlZa0hSRmgvUEpPcHRxalFCZkplN3U0WTg5UjNOeFBsbUhsZjlsV0dlQmFkbFFnLzkrYUFQZjRnYllkL2YweDkwOXpWVnRYaG9SWHkyNVpCT0hJQUE5MnZ2WUxHdlZTSXRWWDdiRW1hUWlOQW4zeEs5cnpSZjBJVUVxZEdudGcxWGJNckR2V0I3MkhiTWRtbEtlTDE1dVdHRkM1WnMvTGxzVEVxVjFiZXR0TngxOWRhak84OGFCRStiaFY1WlozWjUvS0F6MWdsMmJIV25waG5STW5GRXkrNUtQVm9Ialp3dncyN3BVaUNJd2Mwb0UzdjBoQ2JNV0psdTM2ZkRBWWV0N0kwbm1odUVKYXpxNlZBbFVFekdoUWtSRVJGUlZNb0pReGMrQzdadDVJYXlPR3BOSGh1REZjV0Y0Y1Z3WXRzZm00UGQvMDNEZ2VENlNydWlRbTIreW1ZbWpySkg5QS9IRDhpdFZETjdXVS9lSFFxc1JjZjZpRHVFaEhuaDFZbjE4T1A4aStuZjJ3NmorUVJqY0s4Q21nYU9mdHhJZlRvM0V3OE5DOE9xWEZ6Q3NkeUE2dGZMR29uOVNNZVg5aW1manFhaUhTc2JXTG5aVGoxcXFkVnd4ZFV3OWhBU3EwSyt6bjAzODE2cTZlaUZjaTZTMW5RQ1lMMXJqazBvdXRyNTV2UkhtdkJ4bGM1RjBXek12L0hmQVhKMGlpdVlxcG1wUWNUTUtxcEU2dHk1cEtoM29wOFRUWTBMUnJhMFB1clR4d2NhOVdmRDFWbUJFMzBBOGNXOG9ibXR1SGdMNDdSdU44UEN3dW5qcW8zTkl2cXJIZTArSEk5QlhpUlgvcGR0VXNrU0ZlYUJQdEIvdTZtRk9rRmgrajJQaThyRjBZeHFXYmtoSFNxb2VyUnRycmNtVXNsbzMxc0pMSXlLLzBIelJIeDdpZ1ZjbmhhRjFZOGVKamliaDVpR0hFNGJVeGE5cjByRDI2MVpvRWFYQnhyM1pXTHd1RmZ1UDV5SHBzaDQ2US9tTnJ3R2dXN3VLRzI3ZjB5UEFMcUhTcG9rV1g3L2VxTno5YXNKNW8zVmpMWjYrdng0K1haQ01QcDE4OGVia0JpNGZvMk9ya2o1Y2RRTlZ1UC9PSUZ4S004QmJxOEN3UG9GNGVVSVlCblR4d3dmL3U0Z2RoM0tzQ1h1cDFOdC9WM2YvbXo2WkFxQ3FId0ZxanFrSGR0ZVNZaUVpS2lHUC9icFRqOStxNjJqUjBkSDVBTFF4TVRFMy9UbVBxS2JxMEtGREowRVE5c3V5ZkNnMk5yYUR1K081VVFwM2Q4dVZnY3BOZCtQQTRkUDVUaHZFdXBza21lOElWOGZRa0d1Um1XTzBUc1Bhcm1uNTc1WE9JT0hVaGNKS2JWdFYyWG5tS2c4UHRXaVg4SEVrcjlCOElhRldpZzZiWlZhWG5Ed1QvdHhzcm15YU5NeStjQ3J1WENHdVpCaWdVZ3BvMU1ERDVUdlNqZ2lROVpydWU2KzkxSVdxcEdCM3R5cGZCNWtrR2FjdkZNSEhTNEdRSUpVMTJaaDBSWWRMcVFaRXQvUnkydHpZWUpSeElVV0hwaEhtSk1iaWRXbVFaU0N5bmdkYU45WTRuQ0dzTkVrQ3RzWmtJNnFlSnhyV2QvN2prNU5uQWdSQTZ5bTYxR2c1NllyT1pqaFIyZGdkOVRzUkJRR2lhQjZ5VS9xY0owa2xQVno4ZlJYd1VJblc1YWNTQ3FGU0N0QjRpUEQxVnNCSDY3eUtyU2FlTnhJdTZWQy9ycnJjOTdaSWI4NkFLQldDelhheURKeFBLWUszUm9HNmdTVzl2QzZsNmVHbFVjRFh5L2E5MEJrazZIUXlERVlaTW1TSWdnQ3Rwbkx2UlVVMFNia2V3djNIOWRkOG9DcTY2Uzh1bUZBaHFvMllVQ0c2MlpSS3FLUktralRGM2ZIY0tHcy84L3pkMzF1dzd3eExkR3VRYjM5YUR3QVNBRm1XWlFtQUxBaUM5YkVnQ0RJQUdZQlUrbkhwYldWWmxnRlkxbGtlbHoyTzVXdnJjc3UycGRkWmp1TW9sdUxITnZ0WmxwY1hTNm5uY3hxM0pFbXlJQWlTbytjckp4YXBlRCtIY1Z1T1dmYXhJQWl5SUFqU21rOFZzM3kwMTJGOENkRk54TjBKRlE3NUlTSWlvbXNtU1pKSm9WQkFFSVE2Q29YaVQzZkhjNk9jVFpibGpzMlpxNlZia3l4REtFNTJpQUFFb1V3NVUzbVBuWDN0eW43VmNVeFhucnU4NXhETE5NNm9iQ3psN1ZkMlhlbkhzaXdqSjErQXo4MC82eXpSVFkwSmxadkF1ZisyWXM5M1B3QUFRbHEzeElBWmI3cFVmeHV6OEZlY1hyY2VBUERBYndzQkFJZVgvSUc0djFmYkxITm03N3dmY2VuSUViUVlQQWd0QnQ4REFNaTdXdjRZWmtFVTRSWHN1RnQwL0w4YnNIN2FEQURBMUFPN0FRQ0dna0o4MzdzL0FHRFFaNStnVWQvZWR2dVpEQVlVWm1aQ2xtUkFsaUdaVEREcGRUQVdtZi9wOC9PaHk4MkZMaThQdXB3Y0ZLUm5GUDlMUjUvWFhrWndzNmJXWStuejhwQ2ZadC93cnlMZUlYV2gwcFIwcDA0L2V3NUxIaHdQV1pMUWQ5cHJhRE5xaE0zMmhabFpXREI0T0V4NlBUcFBmZ1JkbjNqTTVlY2tJcm9aSEQ1OCtFaDBkUFJLQUo0VmJseUwrSGloSHdBT2VhQmJrZ0NZWW1OamxTVVBJUUFRTzNic0tCUVZGUW41K2ZtaVhxOFhnNE9EQloxT0o1cE1Kc0hQejAvUTYvV2lKRW1Dd1dBUXZieThCSVBCSUdvMEdzRm9OSXFTSkFrbWswbjA4UEFRVENhVEtFbVNJRW1TcUZhckJaUEpKTXF5TENpVlNsR1daY0ZrTW9rcWxVcVFKRW1VWlZtUUpFbFVLcFhXeDdJc0N3cUZ3dksxS0pvekVvSmxXNFZDSWNpeWJQMi8xSFkyajB1dkYwWFJicnZpWTlyc0I4RHl1T3c2RVlCZ2VWeDZlZkh4SFI0VDVvU1Y5ZGlDSUFnK1dyenFqdTg3RVpWZ1FxV0d1M1RvTVA2ZFBoUEdvaUlBUUU1S0Nsb01HWVQ2SGFNcmZZejgxRlNrblk0dnN5ek5icGtqaG9KQ0hQbGpLWFE1dWRBR0Jsb1RLZ3NHRFM5M1AwOC9QMHpldEE2cHAwN2p6OGxQMkt5VFRDVWQ1ci92MWQ5dTMvWFRwa05VMkk2N203SjlNNjRlUDRIbFpZNVZXVnMrK2hUM3p2L0Jtb2c2czNFek5yLy9rY3ZIR1RaM0RpSjZtRHRrR3dvTDhlOWJiME11N3E1MGRPbHluRmp4bDNYYmpnOVB4T1dqeDJEU215dlF6djIzQlFrN2Qxblg5M2oyYVhPeTZ2QVJ1K2NadTJ3SmZyMzNnUXJqR2J0c0NRS2lJbDErSFVSRTE0RXBKaVptcEx1RHVOR2FOZWlXQVNaVTZCWWxDTkNWZW1nZDJuUHc0RUdiN1ZKU1hKOG1saXJtNjlYdGxrbW9aT2Nab1ZhSjBIaFVmWWhUZHA0UkdnL0ZkZTFsNUM3eGlVVzRrR0srWHJ5am03K2JvN20xTUtGU2c1M2JzZzMvdnZVMmpFVkY4S29UREU4L1A2U2ZPWXUvbjNrZS9hYTlqaFpEQmpuZFZ6SWFJU3F2L2R0N2FQRVM2SEp5b2ZUMFJJOW5ucXIwZm9MQ2ZMSVRsVXBvZzJ4bjFETVVGS0lnd3p4ZG1tV2RMQU9HWlBPMFdoNCtQbEJwS24rRFUxUXFvZEpxQUZtR0x0YzhKVnBVcjU3dzlQV0ZoNTh2UEgzTi80cHljdURwNTJlMy81UnRtOHM5Zm41YUtuNFpOY1ptbVM0bkYvKzgvQ3JTNDg5QW9WWkJHeFNFOVBnejBBWUZRYUUyRDZXL2ZPUW9EaS81dy93NkF3T1JmdlljRkdxMTlUV2JESldiNWxLaFZnRnl5ZllLdFFvbWZlV255Q1Fpb3VzcUc1enA1SVl6R0dXczNabUo4OGs2bkU4cHdpc1Q2cU4rM1d0dnNrcXVrWUZjZDhkQXRkdUJFM21ZL20waWRoN0t4ZHRUd3ZIUytMQXFIK3VKRDg1aDFiWU1OS2pyZ2Zrem05aE53VnhacHhJS3JiUHdWRFNGdVVWQWIvTTA3U3ZudEVDZmpyNHdTVEt5Y2t3VjdBVm9OZlpKcERtL3B1Q1hOYWtZME5rZkh6NFRBYVZDd01MVlZ6RjdVWXBMTVZIMVlFS2xCakxxZE5qenpUd2NXdnc3SU10UWE3VVkvUGtzZU5VSnhvckhuMEpXWWhJMnpud1BGN2J2UksrWFg0QlhuWktoTllhQ1FzVDh2QWduL2xxRkIzLy94V0VDd1prekd6Ymg4ckhqYURmbVh2aUdoYUVnSXdPeGk4eDlRVHRQZmhoRjJUazQ4dnN5dEJ0enIzV29UbWw3NS8ySS9mODNId0RRL1NsekpVbFE0MFlZdjNLWnpYYUplL1ppenpmekFBRDNML3JKK3BvdGxTdzlYM2dXOWFQTG55Qmk5UC9OUTJEanhsQnBQSzJKbzJQTFYyRExSNThDQUliTSthelNyOXN5MU1nVlovL2JncFNZUTRBZzRPNlBQMEJXUWlKMmZ2azF3cUp2dzhDMzMwTGE2VE00OU90aVNFWWpncG8yUWZlbm44RHE1MStHcUZEZzN2ay9XcjluZ1kwYUlUc3hDU3VmZWdaS1QwK00rV1dCM1hNOXVXc2JNaThrV0N0V250eTFEVjkzNnU1eXpFUkVWUDFrR2FtQ2dDaDN4M0dyVVNrRnZQdkRSWnc0VndBQThQTlM0cDBudzkwYzFhMUhnT3o2K0draUY0VFZVV1Bub1Z3WVRUTG1McjZFcCs0UHJWS1ZpaXdEMjJOeklFbEFRWkdFVHEzS241d3RMY3VBLzF2aHVNVkJlbmJKamMyUGYwcDJlb3pTVTVOYnBtdTJ6REIwSnFtb1VsTWp6M2c4M09ZNHNnd3NYSldLVXdtRkNQSlZ1VFQ3RVYwZlRLalVKTEtNTTV2K3c2NjUzeUNudURUU3c5Y0hRNy80SEhWYnRnQUFqUHEvZVZqOS9NdTRlaUlPWnpadHhvV2R1OUQyM2xGby8rRDk4QTRKQVFUZzhPTGZvUzhvd0ltL1ZpTjZ3dGhLUC8zUnBjdVJIQk9McEwzNzhPQ1NYN0Q5c3krZ3o4dERjTE9tdUczc2cxZ3g1U2xjUG5JTVIvNVlobkhMbDVpZkQrWnFqYzN2ZjRpem03Y0FBRHBQZmdTdFJneXpIdmZYMFdNY1BaM1RkVnMrK05qbThiMEwvZ2NQSDl1VFh0N1ZWUHo1dVBPS21XKzY5TFJiOXZTK25VNjNkMVdyNFVPUmR1bzA2clJvam9hOWUwR1hrNHVqUzVkRG41OXZyU3hxTXJBLytzOTRFM1ZiTkVkd3M2Ym85dFFVeEcvWUJLVm5TZldOVDJpSWRjaVFJQWpXNFR1WkZ4S3MyL3c2ZWd4TUJxUE5ZeUlpcWhrRUFWZmNIVU50ZGlRK0g5MG1ISzF3dTFrTGt6RnJvZjJGVGJNSURRNzkzdjU2aEVZQVpCbE1xRkMxQ09pOXo1cDBjQ1kxMDRDZ3Z2dWNyaTlkbWFIdHZzZnBkbWxaQnZqMzN1dHczVXZqdy9EZVV4RzRtbUhBdXo4a1ZSQTF5dDJtZENLa3FyU2V0c21qdjdkbTRGU0NlV3I0SFlkeUhMNU9aNjg5WjBkWEptQ3VBeVpVYW9qejIzWmd6N2Z6a0g3bXJIVlpRRlFrQnMzK0ZBR1JFVGo0MDBLY1hQMFBBT0NCeFl1dzdiTTVPUDduU2hpTGloRDd5Mjg0OU5zUzlIeHVLbTRiK3lDYTNuMG5qdis1RXNlVy9Za080eDZzMVBObkpTWWlPU1lXQU5CcXhEQ2MzYndGOGY5dUFBRDRoSVppdy9TWnVIemtHQUJ6OVlsM2lEa1JjR3JOT3V5YSs0MTFDQThFQWJKa2dyR295Sm80eUV4SXZLYjNSaTdWYzZYVVVtc2l3dUUrNWF3RGdDWUQrNlBlYmE1L3dQSU9xUXNBU0RzZGp5Ti9tQ3R2TnIzN2dYVjlUc29sSk80eW44VE9iTnlNTXh2dGh4UDkyTzhPQU1Ed2IrY2l2RXZuQ3ArejdQdDNyZThuRVJGVnEvUHVEdUJXNGFGeS9hNjBXczJMaCt0S0VQaWhoR3FsaUhvZStHdE9DK3ZqNUZROVpzNUx3dFVNQTBRUnNGeHFLQlVDTkI0aXBqL2VBTTBqTlhiSGlScDhFRmN6U2lwYWhqd2JCd0NJWFZKeUhWS3d1eHVNSnRtYTdMaVVwa2ZUNFRHUUpNRFh1NlN2WkpGZXdwdGY4MWV1cG1GQ3BZWVFGYUpOTXFYVjhLSG85ZElMNXQ0Z0FBb3lNcXdYMGdxMUd2Mm12WVpHZlhwaHk4ZXprSHZwRUVYSVFRQUFJQUJKUkVGVU1rU2xFbzM2OVRYdk8yd0lqdis1RWprcEtVamM3VHc3VzlxeDVTc0JBQ3F0QmkySERrYkd1WkxQaCtlM2JiZCszYmgvUDdRZVBRSW4vbDZOMkVXL0l2UDhCWE5NS2hVOC9mMlFuNXFHQS9OL3hxazE2OUQ3bFJmUnNFL0piRDJUTjY2RnAzL2xteVNWTjZ3bHVGa3p1MkZIcFlmOE9CcVNCQUFYdHUvRTZoZGVyblFNenBTZUdjbW5YaWlVNnNxTjJ6WVpUY2hKTHJtRFp0THJyUTJIQWZPUUxVRzAvZkEzOWNCdW15RS9Vdy9zNXBBZklxS2FRcGJQdWpMekhsV05RaFNRdWEwTEFHRFV5eWNCQUYrOTJzaW1iNG9rQWZlK2FsNzM3ZXVORVJxc3V2R0IzbUprV1Q3bjdoaW9kdGozU3p0SXNteDlISHN5SDZ1M1plS3R4eHJZbldMbkxidU05azI5MEwwU1BWQWVIbDRYeno1WXI4THR5ZzYvOGRZb2NFYzNmMlJrRy9IdEg1ZngxWkpMeUMwd29WTXJiN3c0TGd3UFRUc05BRmo0WGxNOCtzNFp2UGwxSWg2NEt4aVBqdzVCeDVibER5ZHk1SzF2RXZITjc1ZmhvUlpRcUpOZ2VTdmFOZkd5YmpQdHEwU2NTelpmTnl4NnZ5bTZ0UzE1L2JNV0p1T0g1ZWFDeWZpL0hFOWV3dXFVNjRNSmxSb2lzbWNQUlBYcWlheUVKQVEwakVKMjBrV3NmdjRsalB6aDIzTDNHYnRzQ1E3LzlqdGtXWUp2bVBsa0VkS21OUUtpSXBGNUlRRW4vbHBsSFpyampLR2dFQ2YrV2dVQWFERjRFTlJlWGdodDJ3YmhYVHBEVUNwdzZkQmhHQW9LRVJBWmdmWVAzSS81ZHcyQlBpL1B1bjlBWkFUdWVHOG1BcUtpc1B1YjczQjA2WExrWHI2Q0RUUGV4YVMxZjF1M3k3eVFnT1dUNzdtR2Q4bVdvMkU5enRZOXRIUXhBaUlqVUw5VE5NWXVXd0tUWGc5RFFZSEx6Nm4yOW9hb1ZFS3QxYUx0L2ZjaUpTWVdHbjkvZUllVy94NWI2SEp5VUtkNVUyaURnK0VkRW9KMWIwekgrYTNiQUpobkRmcStkMy80MUF2RnNLKytjRG0yMm1UWDQxTi83ZENodzYrQ0lFQ1daUWlDSUJmL0QxbVdaVUVRWkFEV3I0di9MNzFPbG1WWkFtQlpyeFY0d1VORTE0RUUrYVFJbmw5dWhMSmw3RTJIeHpqZHR0RlE4eXd6QjM1dGgxYU50TmMxcmx1WklNSitxa0tpS21nYVVUSWtmdjJ1TER6MzZYbmtGcGlnOFJBeDc2MUdVQlRmY1B4dTZXVjh2K3dLRktLQTF4K3VqOWNmcVc5ZDUwaWdyOUpoNVVoNVRKS01OVHN5c1dKekJsYitsNEVpdllTbUVaNllNNmtoSHJnckdQRkpoZFp0Ui9RTFJQUEl0bmpxbzNOWTlFOHFGdjJUaW9oUUQvU085c1gweHh0ZzAvZXRZVFRKMW9UTnZEY2JvMnRiKzRSTDkzWSttTHY0RWdxS3pKa1VENVdJRjhiVlEzVExrb1RLNkFGQjJITTBGMDNDUFRGNlFKRE4vajdha2tvV051aStzWmhRcVVFR3Z2MFcxTjdlMlBubDF6aThlSnZUN1N3ejJWamNOdlpCNjh3eUZzMEgzWU05Mzg3RCtXMDcwR1JBdjNLZjk4UmZmME9mbHdkQkZOSCt3WkwrSE1PL25Zc1RmNjFDNHE0OVVHdTE1dUZIVVpHbzE2NHRFbmJ0aHRyTEN4MG1qRVgwK0hIVzUrLzl5b3RvTXJBL05zNThIODBIM1FXMVZtdXQ1aENWSmIvb2JVYU5jQmlMSkVrNHNkS2NoQm4wMlNmd0Rhc0hEMTlmQUlCY0ttc3RpSUpyUTM2SzkxVnBOQWlJaXNUaDMzN0g5czlkVDFvTW1mTVpvbnFaa3pWOVhuMEpKMWIrN2ZMMHk2NU9kVnkyR3FYV1Y2ZVU2aWxUNm4raDFHUHJYODB5MjZCMDBzVFoxMFJFMWNsTGdRT0ZFbVNBV1pYckxheU8rU0loSlZVUEFLZ2JhTitRMGJJdUpFZ0ZoU2hBcWVTMzVYcVNqZnBkN282QmFnOVpCbVl2U3NITTd4TWhTWUFnQUUwalBXMFNKcTBiYXhIc3IwSmFsZ0VmL084aXRoek14cy92TnJXZUg4cWF2U2pGT3Z0TlpZbUNnTG1MTDJIbklmTWtWb0pnanUzVEJjbjRkSUc1MHJ4WmhEbEpjOXVZa3NvV3kxQ2d4TXM2L0xZdUZiTmVpSVNmdCszbGRvTVFOWnBIYXF4OVVDenU2Um1BMHl1aklVT0dLQWdJRGxEYURIUGNkVGdYZHp4NUhBQnc2RlErbG0xMDNyNm92UDR4bkFHbytqR2hVb05VZGppTXBRZUhSZmVwVDZManBBazJ5NXJmY3hmMmZQYzlKS01SNTdadVIza3NNL2xFOWJvZC9oRWxIZkl2N2orQXJSL1BnaUNLNlBmVzYvRHc4VVpSZGpaNnYvb1NZaGYrZ3JiM2pZYUhueThLc3pKdGp1ZGJQd3hENTM0T3RjWjhvZ2x1MWhTQWJhTlZ5ZVI0bXJEU2laRGdaazJ0VlRlQWVTWWdpOUpUUXBkT1VKelp0Qm15eVlUQXhvMFIxTGhSaGNtSGdLaElEUHJzRSt0ank3Q2FvWE0vaDI5WXliUnN2NCtiWkRNMHh4Rm53NHdzSE1VeVlNWTBaQ1dPeDdLSEg0UFMweFBqL3Z3ZG9rSUJmWDYrYlpLc3pMVEpGbVdIQjlVS29vZ3VYODZhOFBlWThjdnIxcTJybGlSSnJkUHBsQnFOUnEzVDZWU2VucDRxV1piVkJvTkJwVktwVkNhVFNhVlVLbFd5TEtzRlFWQUNVRW1TcEZRb0ZDcVR5YVFTQkVFcENNSTNnaUN3OXB1SXFwM1FkVjk2d2E2dTV5RUlqZHdkUzIxMzVtOXpHYnZsWW1IOXQ2MXM3andiVFRKOGJ6YzNtdHc0cnpVYU4vQzBQd2hWRzFtV0wzbmRIdXZhbFNxUkUxZlNEWmp5d1ZuOHV6c0xBT0NwRmpIbmxTaU11VFBZWnJzZTdYM3c5eGN0OE13bjUzRXdMZzg3RCtXaXkvZ2orR2xtRTl6UnJmS3RCY29qQ01CSHowUmk4LzVzekp5WEJGazJ6OHBUV1p1K2I0MjRjNFYyeVJUQW5KaUpPMThJU1NxNVVWeGVBcVJmSnovODgxVkwxMTRBM1ZCTXFOUlNQdlZDVWE5dEcyUW5wOERUenc4WjU1d1BjYTNUb2pueVVsUFJjZUo0NjdLQzlIVDg4K0tyMW92NDlkTm1BQUFhOXVtTndiTS93YkUvVitMWW55dkxqU0Y2NG5qMGVNYnhURHlXSVVhdUtNck9zWDZ0OXJZdmxUUHA5VmozMnBzQWdGNHZ2NENneGhWL3RpM2RtNlMwVmMrKzZISjhHMmUrNS9JK25uNSswQWFaaHg0SmdnRHZ1dWFtdDlxZ0lEeTVxNlJLcWV5MHliV2RVcU14cGFTa0ZLU2twTGcrTHN1QjZPam9Md0F3b1VKRTE0VXNZSnNBTUtGeUhWanVzNGdPK3RGV1pzcFJ1bjRFRVk2blNTR3FnbGtMazYzSmxBWWhha3g3dEFHKytPVVNMaVRyOFBhVWtodStQLzExRmUvOWVCR2ZQQmVKZjdabjRzL042Y2pJTm1MbGxneUhDWldxOWxEcDFNb2JuVnA1WStZODh5dytzVXZhbHp0MEtPR1NEaTFIbVNmNDZORENDOTNiK2NCb2tuSGtkQUdPblMzNU9EdnFwWk13R0dYc1d0QzJ3cGdBV1B2SGRHcmw3YlEzQ3JrWEV5bzNvVWZXcjdaNXJOSTZIaHM4OEowWjhBNE53YTY1MzVTYlVCbjgrYWZJdnBnTXZ3WWxVM3RwQWdLZ1VLbGdLQ3dwUjFONmVzSzNmc1VuSkdjQ29pSXJyT0lvajZXWnEwS2xncWVQZlJPcXk4ZU9XNzhPYWQycTBqRlZWNFhLeWRWckt2V2NsWkcwYnovK2V1cFpoK3ZLVnJwY3kzdEtSRVRYVHBUbERiSWdUSEozSExXUndXaStpMXQ2YUkrbDFMNDhhbFV0ck9Dc1lVUmdvN3Rqb05yanc2bVJpSW5MaDVkR3hJSjNtbUxLQjJkeEtxRVFzeGVsNE03dS91amV6Z2RKVjNTWS9sMGljdkpNK1B5WEZPeGEwQllSOWRTSVR5ekMzRmNiT2p4dVZYcW9PRExqMnlUNGxacHhwNnk4UXZ2cSs3Uk1JMjUveEhiYWQ4czVyZlJ3bnVQTE91Q1RCUmZ4L3RNUlVCVVBVK3o5NkRIRUp4YWhRd3R6RHhXMVNrRDl1bXJrRjBxNGVGVUhWeldMMExCLytuWENoTXBOU0JzVVZQRkdBUHpDRzFUNm1LV1RLUUFnaUNMdWZQOGRpR29WZk91RlFoc1VaSjBHR2JDOWlEKzRZQ0YyZi8wZEFPQ3gvemJBdzhlK2VxU3FmVC91ZVBkdE5COTBOd0RnYXB5NWM3OXYvVERZblJGa0dURS8vd0xBUEF1U3NhakkyamVsUE5WWm9kSml5S0JLYlhkd3dVSU1uRG5kYnJsa01tTC8vMzVDeXNGWXRMMXZ0TXZQVDBSRTdtRTBHallvVkI1RzhITlZ0Y3ZPTTEra2FEeEZ2UHRERWhhdVRxM1VmdjBlTzI0ZElrVFhneXg1QUgrNU93cXFQZFFxQWNzL2F3NC9ieVZFRVpqOVloUzJIY3hCWHFFSkQ3NXhHaXMvYjRFblB6eUhuRHdUUkJINDV2VkdVQ2tGZkRnMUVpWkpkdHFZdGlvOVZCeFp0UzNENVgzcUJDcHRwbGdHZ0ZjbTFNZll3Y0UybHlrenYwL0UwZzNwYUJhcHdZdmp3ckI1ZnpiaUU0c2dpc0RFb1hWdGpybnJjQTZHdjNEUzVWaXVidTRNYjQzemhCQlZIZi93azBPUzBZaUFSZzFSa0phRzFGT25rWk55Q1RuSktjaEtUTUt3citaQWNGUjdXd2xld2NGUWUxWGNiZDh5UmJTRnlXREF4ZjNtanYxMW1qY0RBSXhmc1JRQUlDaEVySnMySFFrN3pYM1JUSG85Vmo3NURQekNHNkROcUJGb09YeW9UY0xJV0ZTRWlCN2RNTGJIRXJ2bmRWYWhVaG11VktnTW5Ea2RzaVFoY2ZjZW5GNi9zVGh1QS9aKzl3TUFZUENjV1RaSnE3TFRKaE1SVWMzaDB6czJOWDkzMS84RUNIZFV2RFc1d3RKa05zQkhpY3hjby9VeHVkMCtvZHZlaSs0T2dtcVhBTitTUzlQSWVoNzQvcTNHR1BmV2FWek5NS0RudzBldFNZanBqNFdqUzV1U0c3amx6ZkpUWFZ3WjhtT2hFQVVzZks4cHVyVDJRYk1SNWxuSituVHlSYk1JMjZhMHJ6L2NBQ3MyWitDZDc1UFF0b2tXcjg4MTk1MGNQU0FJVGNMWkM2cW1ZMEtsaG5CV0tlR29zc05adGNmWVpVdHc5VVFjTnN4NHgrbnpWUFo0dytiT3dkL1B2bUMzWEtGV0lUOHR6V2FaUGovZituVithaW9NaFNYakJDMDlRU3g2UFB1MHRlS2tQR1ZqaWwrL3dUcFZjM2pYTHNoS1RFSktUQ3pPYjl1T2hGMTdJQm1OQUlBbWR3eEFTT3RXT0RCL0FiS1RMaUk3NlNKTy9yTVd6ZTY2QTdlTmV3aUJqUnJpeXZFVFdESGw2WEtmdjd3S0ZXY0pqWW9TSFdXL3g3SXNZODNMcjF2NzFOaW9SSFVORVJIVkhLS0F4YklNSmxTcTJha0w1b3VPc0RwcXpIbXBJUjRaRm9LK2p4MkR6aUJoMnFNTjhNYkREYXhGcThmT0ZHRHNtNmNSbjFpRUorNE5kV1BVdHdBWnk5MGRBdFYrUS9zRTRJNXUvdmgzZDViMW8zR3pDRTJsZXFKWVZMV0hpcXZyblJuVnYrS1JCUzBiYXZEV1l3MHdjMTRTUnJ4NEVySnNuZ2I1L2Fjanl0MHYvcS9vY3FkSVhyb2hIUk5ueExzY003bUdDUlZ5eUsvVWJEOEFvUFR3Z0hkSVhhaTl2YkZnMEhDbisvMTIvME0yajhzbUdUYk1lS2ZjaEk4enV1Smtpa3FqUVlNdW5iRjB3aU1veUNncHZmT3FXd2RkcHp5R1ZzT0hBZ0JhRFIrR0EvTVg0TWlTUDJEVTZYQnEzWHEwSGowUytydzhhSU9DTUhhWmZYVUtVTGtLbGN3TENRaUlqTEFiZHJUNXZRL0xmUTM2dkh5Yng2SkNnWUNHVVVnN0hROVBYMTlFOWVxSlJ2MzZZczNMcjJIZTdjNm51aTZiYkpxeWJUTlUybXNmRzBwRVJGV1huVjM0aDQrdjVnc0JncSs3WTZsTjlodzFUMXZhSk1KOGw3WnRVeTErK2FBcEhuempOTjcvOFNKV2I4dkV5eFBDc0QwMkIvTlhYb1hCS0dQTW5jSDQ3SVVvTjBaZHV3bUNuRitvTXY3bzdqaW85anFUVklSbEc5UHg4NnFyU0xoazJ5L2tkR0loV282S3hmakJkVENxZnhEYU4vTnkyTFRhNGxwN3FGU21aMU5aWWhXYWxVd2NVaGR6ZnJtRTdEenpUZUorbmYwUUV1ZzhXVUkxQnhNcU5ZUnYvVENuRi9tdUhFTVFCZlIrOWFWcmp5ZXNIZ2JNZUJQK0VlSHdqNGlBSmpBQUFKQis5aHdXanhsYjVlTldkY2hQK3dmdWgwcWpRZmJGaS9BSkRVSEhSeVppLzQvekVkNjFNNW9NN0krR3ZYdlpUS1hzNGVPTm5zOU5SZXVSdzdCOTlwZG8xTGMzUWxxM1F0eXFmN0RwbmZjcmZQNktlcWc4dVdzckZHcmJrMXhWWmk1cS8rQVlhSU1DRWQ2bHMwMzhSRVIwY3dtOTYwaCsvcTZ1aXlGZ2lydGpxUzB1cHhtdzc1ajVoa3FubGlYbC9RTzYrR1BhbythN3VZZE81V1BjbXlWM1lGczIxR0RLdlNHNGtxRkhuUUNWVFROYnFoNnlMS3dPN0hRdzI5MXhVTzJoTjhqNGJGRXk0czRWWXMvUlhDUmZ0UjNhRitDcnhGUDNoZUszZGFrNG42ekQxUXlEdFRlS3I3Y0NuVnQ1bzFta0J0TWVhWUFnZjl2UDAxWHRvVktvazJDU1pPeFkwTWIxMTJPVW9EY0MzaG9Gc25LTnVKcnBvQnE5bEhuTEx1T0QvMTIwSmxNQTRPK3RHYmp0Z1VPWU9xWWVIcm9uR1A0Kzl0Y0pUWWZIdUJ3YlZUOWV3ZFVRQ3BVS0FWR1IxM3djLzRnSStFZVVYeDVXV1MySERiRmJGdFM0VVpWNmVGZ3JSMFlNUTJqYmlrOU1sbXFQMG8xMUxjY0FnSGIzMzR2MlkrNnpiMDViaG45RUJJWitPZHY2dU9YUXdXZzVkTEJMc1plblVmKytxTnZLUERkOGNMT201VzVyMGh1UWVlR0N6VEpIc2JCSENoSFJ6VWtVaEk5bFlDSUFEbnF2QnIvL213YVRKRU1RZ0p4OEU0YS9jQklYcitod0pxbklPbE1HWUw1b3NjeXdFWGUrRVAwZkw1bjFiL1NBSUN4NnYveS96K1FLV1c4MG1kNTJkeFJVdTZoVkFoSlNkRmkrS2QxbWVZQ3ZFcE5IaE9DNWgrb2gwRStKbHlhRVlkN1NLL2gyNlNWY3ZHSk91dVRrbWJCcFh6WWtDWGJKbEd0eCt5TkhFWGV1c09JTnkxR3d1eHY2UDM0Y0p5K1VITWRIYTk4WTlzWFpGd0NZTDJ1bVB4YU9JL0g1V1BsZkJpNms2UER5bkF0bzFVaUx2cDFZL0ZoVE1hRkNOMFQvNmRPcWRmdXFOc1d0YnA2K3Z2RDByZHdKVHFGV1ZaaDBJU0tpbTVlbSs1NEwrYnU3L0NSQWZOTGRzZFFHVDl3WGdzT244NUdXWmNUZ1hnRjQ0eXR6bzhZNkFTcDBhdVdObnJmNW9IOW5QN1J2NW9XVDV3dXhjVjhXZGgvSnhaSFRCYmh3cVFpZWFoRWZUSzJlbTB4VVRCYVcrZDUrNEpTN3c2RGE1NTBuSXJCc1l6cENnbFRvMGQ0SFEzb0Y0cTRlL3RCNGxIem05MVNMZUg1c1BVeDlJQlJiRCtiZ24rMloySFU0Ri9HSmhaajFndU1iMDlYVlE2V3ErbmJ5c3laVXVyVHh0azZEWE5xNFFYV3dZVzhXdm51ak1lN3U2US9BWExVeTgvc2tET3NkNkRTWnN2N2JWcWdicUhMNjNPdDNaVmtiM05MMWM5UFhRVTQ5c0p2ZE80bHFIWG5zMTUxNi9GWmRSNHVPanM0SG9JMkppYm5wejNsRVZMUGw3TzBTcEpURU9BQjEzQjFMYlNETHdKVjBBMEtEVmRoOUpCZFJZUjZvRjF4eFh3R2RRVUpHdHJGUzIxS2xaVXFDM05LNzI5NHI3ZzZFekFwMmQ2dFYxMEVGUlJLMG5xN2ZOSlVrMlBWUnNReWY4VkNMOEZSWGZFeExsWnRhS1VLdHFyNlBpNG1YelZWMTlldXEwU3hDWXkydXp5MHdZZDNPTEFEQWdDNStFRVhZRGV0SnpUUkFJUW9JOUN0WkhwOVloSVdycndJQVhwbFlINzVlenFkQ1BuYW1BTC8vYTU1TVpQcGo0ZFg2dW1vU1RWS3VoM0QvY2JkTkFYZlR2NnRNcUJEVlJreW9FTkhOcTNCMzU3RXlGTCs0T3c2aTZpUURUM3AxM3pQUDNYRlFpZHFXVUNHcUNuY25WR3JHdUFraUlpS2lXa0xUZmYrdkFsQnRTV0VpZDVObHJHSXloWWpJSGhNcVJFUkVSTlhNMHpmM1lVQSs2TzQ0aUs2VkREbE9XKy95L2U2T2c0aW9KbUpDaFlpSWlLaWFDYTJQNjQyaWZKY0FISFYzTEVUWElGNVdTUDJGaGhlSzNCMElFVkZOeElRS0VSRVIwWFhnMjNWZnVtZFJVVy9JOG01M3gwTGtLbGxHckVabDZPSGRaZjlsZDhkQ1JGUlRNYUZDUkVSRWRKMEkvUTVsYWJydnZSM0E1d0NNN282SHFCSk1NakJQMjMxUFo2SFR3VFIzQjBORVZKTXhvVUpFUkVSMEhRa0NKRzMzUFMvSnNyRUxaR3dGd0prNXFDYVNJY2k3SWNpM2UzWGY4NlFnd09UdWdJaUlhanBseFpzUUVSRVIwYlh5Nm5FZ0ZrRGZ2RDFkMndteS9BUWc5aFdBWmdBVWJnNk5ibG15QkFIeHNveHRLZ2p6MU4zMnhyZzdJaUtpbXdrVEtrUkVSRVEza0hlM3ZVY0FQQVVBOHA2dXZvVkFLMUdRZzQxR0lVQWh5SUtidzZQYVRoWmtRUlN5SkVsS013aUtVMzdkZDJlNE95U3FHa0dXSnJvN0JpSzNPM0hjcmNOcG1WQWhJaUlpY2hPaDI5NGNBSHZjSFFjUjNYdzBQZll0ZEhjTVJMYzY5bEFoSWlJaUlpSWlJbklSRXlwRVJFUkVSRVJFUkM1aVFvV0lpSWlJaUlpSXlFVk1xQkFSRVJFUkVSRVJ1WWdKRlNJaUlpSWlJaUlpRnpHaFFrUkVSRVJFUkVUa0lpWlVpSWlJaUlpSWlJaGN4SVFLRVJFUkVSRVJFWkdMbUZBaElpSWlJaUlpSW5JUkV5cEVSRVJFUkVSRVJDNWlRb1dJaUlpSWlJaUl5RVZNcUJBUkVSRVJFUkVSdVlnSkZTSWlJaUlpSWlJaUZ6R2hRa1JFUkVSRVJFVGtJaVpVaUlpSWlJaUlpSWhjeElRS0VSRVJFUkVSRVpHTGxPNE80RnBKa045d2R3eEVWTDFNUnVNaGQ4ZEFSRVJFUkVSRVJIUkxpNDZPem8rT2pwYmRIUWNSRVJFUkVkVWVIUEpEUkVSRVJFUkVST1FpSmxTSWlJaUlpSWlJaUZ6RWhBb1JFUkVSRVJFUmtZdVlVQ0VpSWlJaUlpSWljaEVUS2tSRVJFUkVSRVJFTG1KQ2hZaUlpSWlJaUlqSVJVeW9FQkVSRVJFUkVSRzVpQWtWSWlJaUlpSWlJaUlYTWFGQ1JFUkVSRVJFUk9RaUpsU0lpSWlJaUlpSWlGekVoQW9SRVJFUkVSRVJrWXVZVUNFaUlpSWlJaUlpY2hFVEtrUkVSRVJFUkVSRUxtSkNoWWlJaUlpSWlJaklSVXlvRUJFUkVSRVJFUkc1aUFrVklpSWlJaUlpSWlJWE1hRkNSRVJFUkVSRVJPUWlKbFNJaUlpSWlJaUlpRnpFaEFvUkVSRVJFUkVSa1l1WVVDRWlJaUlpSWlJaWNoRVRLa1JFUkVSRVJFUkVMbUpDaFlpSWlJaUlpSWpJUlV5b0VCRVJFUkVSRVJHNWlBa1ZJaUlpSWlJaUlpSVhNYUZDUkVSRVJFUkVST1FpSmxTSWlJaUlpSWlJaUZ6RWhBb1JFUkVSRVJFUmtZdVlVQ0VpSWlJaUlpSWljaEVUS2tSRVJFUkVSRVJFTG1KQ2hZaUlpSWlJaUlqSVJVeW9FQkVSRVJFUkVSRzVpQWtWSWlJaUlpSWlJaUlYTWFGQ1JFUkVSRVJFUk9RaUpsU0lpSWlJaUlpSWlGekVoQW9SRVJFUkVSRVJrWXVZVUNFaUlpSWlJaUlpY3BIUzNRRVFFUkVSM2Nwa1FNVDRvWkVReE1ZUWhjRUFlZ0pvQkZuMmd5RHdzeG9SRWRWVUVtUTVEeEFTQVRrR01sWkNsT0p3eFhoZVdMdFc1KzdnYmdUQjNRRVFFVjF2MGRIUitRQzBNVEV4UE9jUlVZMGhEeHZtZ3dCbGJ3alNIQUJOM1IwUEVSRlJ0WkNSQlVqVElDbVdDNHRXWEhWM09OY1RMeTZJcU5aalFvV0lhaEw1dnZ2VTBCcEdRSkIvQmdSUGQ4ZERSRVIwbmNpUTVmZGcxTThXZmwyYjQrNWdyZ2YyVUNFaUlpSzZRZVNIQmtYQ3kzQUNBbjVuTW9XSWlHbzVBWUl3QXlwMWlqeHhXRzkzQjNNOU1LRkNSRVJFZEFQSUU0ZmVDYlg2SElERzdvNkZpSWpveGhHOElJaGI1WW5EMzVScldRNmlWcjBZSWlJaW9wcEluakI4TWdURmV2Q3pGeEVSM2FvRTRYMU1HakZmdmc4S2Q0ZFNYZmhIbllpSWlPZzZraWNPZXhLaThLTzc0eUFpSXFvQkpzSnIrTUxhVXFsU0sxNEVFUkVSVVUwa1R4ZytFSUw0cmJ2aklDSWlxam1FaHpCcHhFeDNSMUVkbUZBaElpSWl1ZzdraDRlSFE4QmFkOGRCUkVSVUEwMlhIeDQ1M04xQlhDc21WSWlJaUlpcW1ReUlrSVZWRUFTbHUyTWhJaUtxa1dUNU4vbStnWDd1RHVOYU1LRkNSRVJFVk4wbURwOEtvTDI3d3lBaUlxckJ0UER5L3RuZFFWd0xKbFNJaUlpSXFwRTg5cDRHRUlRdjNSMEhFUkhSVFdDNFBIN1lLSGNIVVZWTXFCQVJFUkZWSjZYNlhYZUhRRVJFZE5OUUNCKzZPNFNxWWtLRmlJaUlxSnJJNHdlM2hDQk1kSGNjUkVSRU53K2h1VHhwMkNQdWpxSXFtRkFoSWlJaXFpNEsxYXZnNXlzaUlpSVhpYSs2TzRLcVlPZDVJaUp5U0w2dnRSbytVUTFnVWpRQXhGQkFyZzhCalFGRUFBZ0NoQ0FBZ1lEc0FRZ2VrR1UxQk1FQVFBZFoxZ0hJQXBBR0lCMENMZ0xpV1FCSmtFeFhJRW9Ya1o5K1VWaTZ1OUI5cjVDb2VzbVRoNFhBaUFudWpvT0lpT2dtMUV5ZU9HeXc4UFBmLzdnN0VGY3dvVUpFUkpEdnUwOERUV0ZiaU1ybWdOd0RRRzlBYUFVSmdHRFpTbkN5ZC9GeVFRQUFOUUExQk1FSFFEQ0FKcVdleGZ5ZktBSVFBYThReUJOSG5BWGtiWUMwRXlZeERtcjVxREQvNzl4cWZubEVONFpSbUlSYVdKMVNaRElCQUZTaUNJWGc3RHdBR0NRSkt0SDI1Vi9JSzRCU0VCRG9vWVpXcWJpdWNicWJTWmJMZlg5dUJRZlRzeENxOFVTb3hxUGEzb3NzdlFGWGkzUm82SzIxKy9raXV0V2w2L1FJOGxDN080enFJa0FRbmdGd1V5VlVidTJ6UGhIZEVxS2pvL01CYUdOaVluak9LeVozN0toQ3V3YlJrT1hlZ0RBVUVIcTVPNlpTOWtPV1Z3UHlGaFNrN21jVkM5MHM1RW5ERXdBaG9qTGIvcG1RZ25jUG53SUFiTDM3ZHZpcFZkWjFTODVmeE1kSDR3RUFld2IzaHFlaThvbUlQYWtaK096WUdRQkFQYTBudnVqU3R0d0xXNzBrNGJ1VDUvRmtpNFpRTzdsWUZSYXNCQUI4MWJVZHByWnM1SENiUHk0azQ1WDl4L0JEanc2NHEzNWRBT1lMNFFaL3JFTyswWVNadDdYQTI3ZTFxREIrdlNUaGFxRU9FZ0JabG1HVVpSU1pKQlFhVFNnd21aQ2pOeUNyK0YrbTNvRExoVVc0VXFqRDVVSWR2dTdXRHJjRit0a2M3NjJZT0d5NW5JWVdmdDc0cGx0N2VDaEtYdU81M0h3TTM3d1hBK3JWd1ZNdEdxS1pyN2ZEbUZZbFhjYmdCaUVRSGJ5UDJYb0RYajk0QXV1VHIyQkNrd2pNTE9jMW5zbkpkN2c4MGxzRGxTamlaTGJqWEhJakh5K24zeHVMR2JGeG1CK2ZBSVVnSU9HK3U4cmQ5bnA1Ly9BcFRJK05Bd0I4MHFrMVhtM1Q5SnFQK2VxQjQ1aDF6UHk3c0x4ZkY0eUtES3ZTY2R6OS9zeUlqY091cXhtWTBDUUNFeHFIQXdBdTVwZi9wMDBoQ3FpbjhYUzRic241aTNodzZ3RUFnRHhwQkFBZ3oyQ0V6NityQVFBcituZkZpSWg2bFk1dlJlSWxUSTg1QVFEb0hCeUErYmRIdTNTUk9PdFlQSDQ5ZHhFQWNHaFlQd0RBM0xpem1CK2ZhTE9zTEV1eTFoRlBoUUpyazYvZ3F4UG4wTGRlY0xrL1QyZHo4L0ZXVEJ4KzZIRWJmRlFsOVFLL25FM0MrTzBIQVpTOFQ0NldWYmUwSXYwMTdhOFFCUVFVLzAwNG1aMkxsaXMyQWJDUDk4K0VGSXorYng5Q05CNzQrZmFPMW5OdldYdFNNekI1Wnl6cWF6VllmMmNQdS9XYkw2VmlidHc1bk1yT3crSGgvWnllYjQ1bjVlSmlmaUU2QnZralRhZHpHbGRwcDdMejBIcWxlVHZqeE9FVnZISUFnQWs2VTZpd2VGVmFaVGF1Q1ZpaFFrUjBpNURIMytrRmhhWVBaT0ZCQ1BKOWtBV1BHcHBYN3d4QjZBd0lnTGF1U1o0MFloVmsweTh3U0p1RjMvN0pkSGR3Ukk3SWs0WjJybXd5QlFEU2RIb2N6c2dHWUs1c0tPMXFrYzY2VHJiYjA3bmtnaUxjdDJXLzlVS3RUWUF2Q28wbWVLc2NmOXlUQVV6WWZoQy9uMC9HejJjU3NiUmZGelQyOFhMaEdjMHk5UVk4dGpNV09RWWo3dDZ3Q3krMmJvTFpuZHZnMDJQeHlEZWFMNWplUFh3Szd4VW5rQng1clcxVGZCRGRDdnRTTTlGcjdYYVhZd0NBSjNjZnhxN0J2VzNPYXF1U0x1RklaZzRLVFNhYlpBb0EvSHJ1SW81bDV1QllaZzRlYnhibDhKaVdKTUVkWVhXeHBFOG5CSmE1RSt5blZ1RkFlaWJPNXhWZzNxbnplTE5kTTZkVkZFMy8zT0J3ZWR6SUFXamg1Mk85T0hHMnZqeHBPajJTQzRwY1NyNVZweDlQWDhDTTRtUUtBTXlQVDhEOCtBU24yOThYVlIvdmRXaHBmZHhpeFVhSDIrVVpqTmF2SDk5MUNOT0tML3JMbXRXcERZYUdoenA5UG5lK1Aza0dJNzZPTzRkTXZRRWhHZzlyUWlWODZmcHk5d3Z5VUNQdHdVR0l6Y2hHcnpYYmJOWVpTNTB6dkg5WlpiZnZnMXNQUUZIbXozdmV1S0VPbjJmSGxYU00yM1lBQmNXL3ErZnpDakN4U1FUNmhnWlgrTm9za2d1S3JPY3NpeFFIeThyU0xMS1AzVUtlTkFMejR4T3dOdmtLT2djSE9OMnV5R1JDOTMrMkliVklCMCtGaUo5dWo2NTAzTmRMblNWcnJtbi9TRzh0THR4N1o3bmI1Qm1NZUduL01RQ0FRWkxST2RqZkxrRmxxU3JNTTVod1BDc1hlVWJuQ2F5L0VpOEJNUDg4OUs5WHgrRTIzNTA4ajI5T25zTlhYZHRoWUpqamJRRHp6OFBZYmVhRTM3enU3ZTMreGxWQUFiVmlJb0RacnV6a1RreW9FQkhWWXZKOVVFQXpyRGRFY1RLQUJ3Q0k1cXVOR3BsSXNTY0lDZ0FqSUNoR1FLMDlmNlh4QUFBZ0FFbEVRVlNBUEduNEtnRHpjRVcvU1ZpN1Z1ZnU4SWhLaUM3ZDZqUktKUjh3bFdVdXdFdXZVd21WRytLUW1GK0lnZXQzNG1KK0lVUkJnQ3pMT0phWmc4RWJkMlAxd080MmQyMHRKRmxHbExjV0FvRFlqR3gwV3JVRnF3WjBjM3J4bm04MDJkMTVEZlpVSTBDdHd1cUIzWEgvbHYyNFhGaUVLRzh0RG1ka1kzWnhwWXpsdWNxanJPQjFxa1FSM2tvRlpKZ3JYd0JnU0hnb0F0VXFCSHFvaS8rcGtLSFRJOUJEallTOEFtVG85RGlhbVFNQTZCc2FqQXQ1QlFDQXVwNGU4RlNJMWd2KzlvRithT1NqdGJrWThWQW9JQUJRSzh5bnpBMHBWOUgxbjYxWTBxY3pVb3RzVHoyOVE0SnhJQzBMVndwMW1IWHNES0tEU3Fwa09nYjVvNDZuUjdtdnJUcFlFZy9lcWh1Zk1QanMyQm04ZXVDWVRmTHZWSFpldWZ0Y0xpeXllVnpSOW9CNWFFTzZ6dkdkLyt6aW53bG4zUG4rZkhIaUxETDFCbWlWQ256Y3NYV2w5N05VbHFrRUFhRmxLbFh5akVaY0tUVC9IRnJXeVRCWFhRR0F2MW9GcjBvTXNWdVplQWxqaTVNcFlWcFBCSG1vY1RRekIzZHYySVh2dTkrR2lVMmM1NGdkRGZHclRpa0ZSZmdyOFRJQTROM0RKL0h1NFpOMjIrd1ozQWRkNndUZ3VWYU44RlpNSEJhY1NjU0lpSG9ZRWg2S1N3VkZ5Q3oxYzJGSk5EdGExc0JMYzkxZXgvWHk3TDRqMW5OYWhrNlBvTVgyU1p6dnVyZkhFODBiMmkwdlhmVlMxb0QxTysyV1dTcFFkbDVOQndBOHMvZUl6WHBMRlNNQUdDWU1SNkhSaEsyWHI2WEFSQjRKSmxTSWlNaWQ1QWVHaGNGVE1SYXk5Q29Fb2ZLM21XbzhZU2lBb2FqcmtTZFBIUEVGZ0FYQ3p5dlB1anNxSWtDNDE1V3Q5WkprL1ZvbDJpWTRkU2J6T2xFUW9CUXJUbjV1djVLTys3YnNzMTVnemVuU0JrWkp4a3Y3ajJIYmxYVGN2bVliL3V6ZjFhNzZSQ0VJK0xoamEzUUtDc0Q0N1FmUjBGc0xyVkxoOU83cTZ3ZVA0L1dEeDIyV1dUNW85d29Kd3U3QnZmSDlxUXNZRmg2S0FldDNRaTlKYU8zdmc5aGgvVkJra2xCbnlScm9UQkorN05FQms1dEY0a1JXTHRxczNBU0ZLR0JDazNENzEzVlBMN1FKOElXWFVtRzljSnQzNmp5ZTNIMFlBTEJxUURlSGNlWVpqR2k0N0YrYlpaOGZQNFBQajVzVFBFdjdkb0ZHS1ZvdlJnNW5aTnZkS2JkVWhiemFwaW5xYXoweGFVY004Z3dtWENvb3d0Qk5leHcrTHdDOFdhYUNZdFdBYmhoU3BuSml6K0ErNkJqa0Q5WEN2eHdlWS8rUXZ1Z1U3Rzl6a1ZLUnE4VkpuZ0QxamV1bGtLVTM0T2s5aC9GYjhWQVBBRkNLQXI3bzBoWlB0eWdaR2liSk1qNDdmZ2JURHA2QVNaWVI3S25HTXkwYk96em00ajZkOEVEREJqREpNa1p0M292TGhUcDByeHVJVHp1MWRqZ01vYkx2a1R2ZUh3QzRVcWpEWjhVL2Q5UGJOMGU2VG8rdjQ4NWhhc3RHRG9kSnpJaU5zMVp5ZlJEZENvQzUwdXpNNkR0c3R2czM1U3FtSFRUL3JCMFkyaGNBVUdneW9kY2FjM1hYN001dDBLZWNDcE5Da3dsdnhwekFGOGZQUWdiZ28xTGk3d0hkRUtiMVJKKzFPeENmazRkSk8yS3crdUpsZk5tbEhjSzBKUW1kUElNUm54eUx4LzlPSitEb2lQNHU5ZS80NDBJeTlxWm1ZbXJMUm1qb3JRVUFOUGZ6eHNtUkF6SHowRWtFZTZqeDlVbnowSk9QanA2R29kUjUwaEhMNmZHVk5rMng0RXdpenVUazQrT2o4V2dmNkdkM0RuQlVFV1JaVnQxRGYrUkpJM0FpS3hlL25idUlkenUwZ0NnSTFwOVZ5L252LzA0bjRMRmRzVGJQLzlHUjAraGVOeEI5UTRPeDVYSWErcTNiWVhOY1ljRks5S3diaEljYU5jQlB4Y09wS2hLMTdGOGtGSi9yRXZJS0lDeFlpZDJEZTd2OG1pNFZWbHh4VkkyNnlvOE04N2xaZXVveG9VSkVWSXZJNDRkMWdpZytCd0hqQU5uU0tMYjJFZUFONEMwQWI4a1RSNndHcEZuNCtlOGRBbEQrcHkraTYwQithRlFrSUxuVU1NSlNYaThBMEpRWmhtQVpKbFBSSFdhOUpPSGRRNmZ3OGRIVE1Na3lCQUJ6dXJURnM4VVhxN2tHSTJZZU9va2ptVG00N2UvLzhFbkgxbmlpZVpSZEw1QjdvOElRN3FWQlF4OHRjdlJHQjg5VU9ScUZBaWV5Y3ZESXpsZ3M2dDBSazNmRzR2OTZkb0JLRkRIejBFbHJvdWo5STZkd1ovMjZrQUdNamdwRGtJZmE0VkNqNUlJaTlDMXpRVkc2Q2tMNXMzMUNvcEpqOVBGcGNZOGFaeXdKSEoxSnd0aEc0UWowVUNOY3E2bFVncXNpaWtvbXlseVJWSHluUGJtZzhJWTF4MzF4LzFGck11VzVWbzF4T2pzUGE1T3ZZT3FlSS9nejRSSSs2dGdLT1hvajNvZzVqZ05wV1FETXlZR1ZEcEo3bHNkdng1N0V6RU1uVVdTU3JCZUJjZG01V0pkOHhXRU1sdjAyWGtyRnVNYjJTVGtMZDd3L0FQRDh2cVBJMWh2UVB0QVBMN1p1Z3I1cmQyQjNhZ2ErUG5rT0owY09SSGh4WlVTbTNvREpPMlB4WjBJS0FIUHlaWEt6U090eG5BMkpjclp1eXU1RE5vLzNETzREZjdVS01vQmxGNUx4Mm9Iak9GLzgvZ2FvVmZqbmp1N29HT1FQd0p6SUhMcHBEL2FuWldMWmhSU3N1WGdGVHpadmlPZGFOVWE0bHdhQ0lPRExFMmVSYXpCaWZud0NYbkdoVjg2M0o4OWo2K1UwYkVpNWlpUEQrOXVzZStmUVNUVDNLK2xqTk8vVWVRRG1KRnVuSU5zaFA2MVhib0pla2lBVVY5dXFSUkdmZDI2THRjbFg4R25IMWtoelVzbDBvMXd1TEVMWGY3WWl6MkNFRE5tYUhDdlBGeWZPWWxyTUNZaUNnUDFEK2pqZDdrUldqazJGU0wvUVlLd2EyQjFlU2dVdUZSWmg0UHFkT0pHVml5QVBOUWIvUDN2dkhkOVdmWC8vUDYrV1pjdDc3eml4blRpeE01Mjl5ZDREQ0hzRUtLV0wwUUtGbHBiWmZrbHBDL1JUK2l0UW9HRVZhQmdoQ1FsSlNNaGVUdUlzeDNiaUZlK1JlTnVTdGU3dkQwblhraTE1SkE0TzlENGZEeDVZVi9kZXZYV2xlNlAzdWEvWE9iR1JraCtYeC8ydG5FMkx5VUtnM2JORlJKUThxdVp2T3lDdDkxVkpGU0t3T2ltZWYwMGVUVzVqTTJsMmJ4VFRYZTNYM1Q2NXRnbUNDak9MZ0UrdWZHZFhIMWxRa1pHUmtma0JJTjYxWWp3SzhYa1Erc2VOc0Q4UldBS0tKYXhlZmtnVXJFL3g3NDI3WkdGRjVqdEZaWm5TVy9XeTBXUXJPM2ZuYitKb2FYRTJxdTNJNXRJcUhqbHltdk9OdGxZSnBTRHd4ekhEbUI4VExwbWIzand3aGthVG1aZXo4bWcybWZuNW9aTzhrVnZJODZPSHNpdytDcXNvY3MrKzR3d1A4dWV4dEdRRWJPMHdIZS9XZG1kS0syTHowSGp5YUpaVVRoK3NHY25wNWJNd1dVV2V6c3pteFZQbkFOdkU1MEp6SytNMjd1S2xzYWw4TkgyY3h4L2dJbUtYdmZjOTZjdC9lbVFLS3dkRVVXMW9reVlIMjh1cjJWTmxLMTEvWUVpQ1pONTV1S2FPWjAvWTJnclVDZ1VXVVdUNXprUDRxVlc4TlhrMEFSbzFWbEdrN3JiRkxxL3gzSWtjWGoxcks1VHIrSnl2NnVyLzFEWmFyWkxoYmF2WjVwVXdJc2ovcXIvdVB5YU9wTEsxamRzVFk3bDlVQnhtcThqVEo3SlpjK29jT3l0cW1MQnB0N1N1U2lId3kyRkpQRDg2eGEyUFNYNlRlOE5lc0FtRDNiVUVKZGlySGR6Ulg4Zm44d3ZsZkZ4b0U1d0c2THk1WTg4eER0YlVBcmJxa3ppZE4xWlI1UDM4RXA0NGxpVlZtQW5ZdnR1dFpvdVVqTldUbHFpdU1GdEZOcFpVOHRUeHMxSWJIRUJLZ0IvclowMWdTSUF2TDU0Nng3djU3U2F5RHg4K3padm5pbWcxVy9oclZoNnZuczNucGJHcC9DbzFpVnNIeHZMbXVTTCttVlBJbzZsSm5sN1doWE9OelZJYmlMTlkxTldZeDRRRTBteXk4SDUrQ1hjbHhYVVM0cHl2dWt2aklpVWZIVisxQ25IMWluNHpwWTMwMXZLdnlhTzRkZmRSMXB3KzM2WFlCN1kwTkVkMTI3T2pVaGdURWtpcjJVTDJ5dG04bTFmQ210TzI2MmYyeXRtY3JHM2s3bjNIbUJzZFFVbUxubThyTHpKbXc3ZmNtenlBdjJibFVXTm9JMUNqWnRPY2ljVHB2TWxZTW9OZGxSZTVhVmNHc2ZiSFFSb04yU3RuVTJNdzhwTURKMmd3bWRreGZ3cUJHalgzSDhoa1MyazE3MDBiUS9iSzJkSVliMCtNcGNWc0p0RlBoMG9odUhqMDlMVkFESUJDbUljc3FNakl5TWpJWEczRWU1WVBRK1RQd0tMdmpTL0tWVU9ZaUtqY3dkM0xENG1DOVpmQzJvMmU2L0psWlBvU1FaamEyMDBjWGlSV1VhU2tSUy9kcVlaMmY0bExCaU5HcTdWVHE4UDY0Z3BXN2p6c3Nzd2lpbTViY2pweXFxNlJsVHNQczIzZUZESXUxdkYrZmdrQTM1VFg4SkViMDlXZThHcFdQci9LT0MwOUhoOGF4TTZLR2w3UExlVGp3akxwL2FRRitmUGV0SFRtYk4xUHRhR04xZnVPODlqUk04eUpDbWQ4YUJDL1RIVnRBeGtWSE5CcHd1UGM4dE9UeVZDY3pwdFJ3UUV1aVNyWkRVMzRxSlQ0cUpUOEtUMVZFcTRjRlRSZ2E4UDZxS0NVcldYVkFCeS8xTUQ2V1JNWUh1UXYzY2wxNEd4MjIvRzU3NExqbCtwZFdzaTJsRlo5SjRLQnQxTEoybWxqT0ZQWHlNdFplUnk1V01lK3FrdHVqWlROVnBIUEw1U1QzOVJDc3IrT1dCOXZRcncweklnTUpkcEhLMzJXbFhvREV6YnRwcmhGVDVTM2xqMExwNUhrYjV0RVYrZ04zTER6Q0FkcmF2RlNLdGc4WjVKSDgweG4rdXY0T0xmSmJDaXBsUDYrWVVBMER3eEo0SjN6Ri9qTG1UeXk3UUtvUnFFZ1ZLdWh2TlhBL3p0MWpnL3lTL2kvQ1NOWTdwVFdVM1BMSWtLMVBUOUhuVnVpbElMZ0lxYmNsenlBVjhjUGwwVGRLa09iSk54b2xVcmVtRHlLNWZGUi9PelFTUzQwdDZKV0tLU1VwWHVUQi9EbXVTSUttMXY1Mm42T2RNY2J1VVdBVGV4WW5kUzlvTElzTHBLSGhpWHlXTVlaVHRRMkVPL3IzVmxRQVZic1BDd1pxb0tyaWJQalUzZVgwSFUxc1lvaUMySWkrR1ZxSXRNaVFsM1NtdlFXQy9WR0Uzb256NlpBalpxdjUwNW1RMGtGRHc0ZFJLUEpqTDlhUlVxQUgwY3V0bnZ4cHdUNGtSTGdSN3l2TitraGdaUzNHaGl6NFZ2T05UWkwxLzRJYnk5MnpwL0tzRURiTVFqVGVrbXRia29uUDU0R281bmI5eHlscEVXUHQxTEo4VXYxSlBqNjhGVkpGZFdHTmhadVA4aWZ4cVpLZ3RrOSs0N3pTV0daMi9mYnNmWHUvUFZ6M2E3WFM4YjF4VTYrQzJSQlJVWkdSdVo3aUhqcjBsQzhsTThoOHJQK0hzczFoeUJNQk9WQmNmWHlUNkR0U1dIdDEwWDlQU1NaSHpnQ2szcTdTVm1yVFdSb01WdFlzUDBBK3haTmwySXlIZDRlZW91Rnd6VjFUSXNJY2RsMlJYd1U5dzlPWUh0NU5hK01IODZOM3g3cFViWEcrOVBTZVRvem0zdVRCekFuT295cEVjSGtORFR4WG40SjI4cXJlZVZzdmt2eVNrOVpGaC9Kb3htbjBTcVZ2RFEybFZzSHhaTDAyWGFwMGdaZ1huUTRIMDRmUzZoV3c5NkYwN2h0ejFGTzFqWncwV0RrNDhKU0FqVHVmNUoyYk92cHF1VW5hOFZzbDVZQlR6dzBOSkVaa1NFOG5abkRnWnBhRnNaRUFCMThiUVFGZHlUR1VhNDM4SnRqWnlsb2FtSHE1ajNrM1RDMzF5YXpmem1UeCtOSHowaVB4MjNhNWZKOFIzTklUODk3RXBDK0tuVnRoMWxYVk1ZVHc2ODhzcmc3Sm4rMVI2cTRjRVloQ0l3UERXTGxnQ2hxMjR4OGRxR2N2TVlXOHB0YVhDcFJkQ3BscHdqamw3TnNyU1JnRTFDU1A5OU91TmFMa2NFQkhLeXBwZGxreHRmdTkzRmREMU5vK3V2NFRBd0xaazUwR0NwQndiN3FTelNiekF3SjhPV2hZWWxFZmZLMWk1SHVrQUJmM3ArV3p0QUFQMzU3L0N6L3lDbWt1RVhQWFh1UFVYclRBbW05bklZbXBuMThlU2xZaTJJaldCSVh5Ym1HWm9ZRytwSFgxTUtTSFlmWXRjQ3pIcndvTm9Mc2xiTjVOU3NmSzZKVUNUUWhMSWlVQUQ5eUdwcDQrL3dGRjBIWUhjMG1NMi9iVGFEdlNvekQzMFB5bURPZlhqZWU4NDB0bktodElFQ2pabVJRZ09RLzQwQndJNVNJdEF2V2RmYldINlVnU011YXplMXRqWTVsdm1wbG55WkFuV3RzbHM3YlY3SmNiZDRlT255S2h6cVl1Z2I5NXl2cDc3K2N5Wk5TZm9xYVcvbTJva1o2YnNIMkF6d3hmREFuYXh0WWMrb2NPeXBxcEJaUkIxWDZOcVp0MmN1MGlCREdoUWE2K0JrQk5Kck1mRkpZeXM4UG5jSmt0Ukt1OVdMam5JbU10eWNwSFZveWcwWGJENUxUME1SakdXYzRmcW1lRDZhUHZmS0QwbnVHaUt0U05jSzZyUDd0MytvQnNxQWlJeU1qOHoxQ1hJVVMzK1VyRVlVUGdLc2ZIZkc5UnJnWnRLdkVlNWIvak9hOGYzOGYvbEdXK2Y0aC9uaXBEMjBNNzIyQm1LTlZCK0JzZlJOTHZqbklOL09ub0JRRXp0YTMrL0J0S3Fuc0pLaUFyZjFHUkVTclZQYllOd1RnbG9HeEtPM2wyVnFsa25lbnBSUHY2OFBaK2lhZUhaWFNwY25uZzRkUGRVcDNXQjRmeGZwWkUzaG9XQ0szRG93bHhrZUwzbXpodnVRQnZKWlR3TlR3RU81S2ltZFdaQ2dHaTRYU0ZqMys5Z254eHBJSzFoV1ZVOUtpNXhmMkgvM09nb2xDRUhyVjhpTzZxWTI0LzBDbVpQem96R01aWjNndnY0U1BDa3ZKV0RLRFpIOWZGMEZGWTY4NitYVmFNb1A5ZmJsanoxRmVIaitjTUsxWEo0SEVtWTdINzJxMUZEZ3dXMFdweXNqQnNVdjFIS3lwWlZKWThGVjk3YnVTNGpoWVU0dS9Xc1hJNEFER2hRWXhOU0tFbVpHaGtqZ0lzQ1k5bFF2TnJleXR1c1NKMmdheTZwc29iRzVoVVd5RVpHaGFxVGRRMk56S3RJZ1FrdngxN0t5b1lXTkpKYTFtQzlXR05yYVh0MWRCTkp2TTNQanRFZEpEQWtrUENXUmNhS0JVT2RHUi9qdytBTnZuVGVIdDh4ZjR1cXdLUDdXSzliTW1rQkxneCtTd1lMYVVWZUd2VnZGNFdqS1BweVZMbFU3L04yRUVxeEppV0wzdk9IY01pc05QclNKejJYVUFMcWs2RHd4SmNQdWFGbEhrclhNMjhlS0xXUk5JOFBVaHlNdjJlZng3eWhnQ05Db2VQNXJGMzg1NjluT3Y3NUNhOUt2VXBFNng0M2NteHZIVThiTnNMS25reGdUM3g5L0IyK2N2MEdBMG9SQUVIaG5tM3BDNEkycUZncmZPRndFMkVXYnBqa05VNlEwdThkZ0N0dGF6TmVuREpBR2p3V2hpV0FlUjBtUzF1alhiZGl6ejFNN1kzN3g2TnQvbHFyYTFyRnFxbW5NUXJ2WGk3cVI0WmtXRjhtWnVFUnRMSzZsdE0vSmxjUVhieXFyNTFiQWtGdytoc0k4MjgrWHNDVmhGa2FFQmZteWVPOG1sWlc2Z3J3OEhGay9uK3AySDJWVjVrV2dmTFFMdzhZeHhmRHlqdldqRU9TbW80M1hPMFdKM2hXandIcHdPV1FmN1ltZFhFMWxRa1pHUmtmbWVJTjY5SWhIRWR4R0ZLZjA5bHU4UkNrVGhkWHlUSHhidlNyeGRlRzlENTVtVmpNeVZZQkNHb0tCWHR6YXI5RzFTdktuakx1K0I2bHB1MlpYQmcwTVRYVXJCLzF0VXhwcXhxWjMwR2krbHdpVWxvcWM0RWlhY2VYaG9JbGF1ektqejFmSERXWFA2SEw4NTVwcHlzNk9paGgxT2QxamQ0ZnhqM1BtOU8wOGVuY3Y0UHkwcXh5eGFTUXYwSnkzSXYxZHBPQTZXeFVmeFhuNEpEVVlUTisvSzRPRGlHUmd0VG5IVlRwNEFNeUpET1hmOVhKY1dqdDV3YjNJODgyUENHZkhsVHNBMnlVMEo4SlVtSTV2blRpSmU1eU1aUEc2WVBaRmtmNTNMOHdNOWVJU3N6U3VXekZ2dlN4N0Fod1dsR0N3V25zbk1ZZHU4eVpjMTNwNnlPaW1lZWRIaEpINjJuYjFWbDloYmRVbEtVdXFPamhQWWs3VzJxTjZPK0tpVVRJc0lZVmxjRlA1cUZkOVUxUEJOZVRWbHJRYTJsMWV6dmJ5YTJ3ZkZlUlJVK3ZQNEFPeXNxT0ZuQjAraUVBVGVuRHlLUUkyYVMyMUcvajV4Qkg4K2M1NmZwUXdpV0tQdUZNVTkwTmVIelhNbVNlMDRvNEp0VWR3T2Z5UndqVmQzeGxsb0hCVWM0REpaN21tN2tIUEZCTUNMNmNONGN2aGdsMlczRDRybGQ4ZlBZckphWFZwdTNPRklPbG9hRjBteWYrY3FNc2VJQlFSSkdHMHdtbmpuZkRFQ3Rxb3lzeWp5ejV4Q1Bpb3N4V3BmUnlrSXhQaG9nY3M3Tjc4THRzNmJ6S3pJN2x2VG5CRUVXeFhqbS9ZMktRY2g5b2g0cFNBd056cU1aWEZSekl3TWxUeE1Gc1JFVUcxbzQ0c0xGV3dwcThKb3RSTDkzNjhsZ2N6Mm5SRVpIeHJFYzZOVG1COGRnZGtxdWhWQS9qRnhKSC9OeW5PcFd2UjByWFZlWHJLcUQ2MzhGT0pZUUJaVVpHUmtaR1N1REhIVktpWGU1cnNSeExkbG41VExSR1FvQ3NWeGNmWHkzMUJsZkVYWXNxV3QrNDFrWkhxQVF0RzlHVUFITnBaVVNoT0kxeWFPNEYvbml2aWtzQXlUVldSdG5zMFVVc0JXemw3VTNNcTJzbXJteDRUMzRhQmRlU2Z2QWs5blpyTWtOcElMcSthanNmODQvL0dCRTJ3c3FVUWhDSHcxWjZMTjB3UVF4ZmE0MHI0c2t3ZWJiNHlEQURkdEFRYUxoVlc3amdEd3R3bkRTZXZHQytPRjBVTzVNU0dhS24yYlMyTFFEUU9pV1JrZnhSZkZGV1RXTnZETWlXd0crcmI3TTZpRmRqSG4yY3djMWhXVmNldWdXUDQ2TG8ybGNaSEU2dG9uY0I4VmxFb2VHUi9ONkZ3YUgreWx3ZXcweVUwTjlIT1pWQTcwOVpGOERRQ0dCZnE1ZUVVTTlQV1J4Q1JueWxvTmttK0NXcUhnZHlPSFlMSmFlUysvaE8zbDFYeFlVTUx0ZzdvMnc3d1N0RW9sZzV6R0dlSHRKWG5JR0MxV0tVWEd1UTNMazducS9KaHdsc1JGb2hRRWt2MTFEQXZ3WjNSSUFHbUIvcWpmKzVLdFpkVmtyNXd0bVh1ZXFXdGtVMmtsVzh1cStYL3A3aE5VK3Z2NFZPb05MTnR4U0twOHVuWDNVYUM5cXV1TjNDTEpWOFFUVHd4UFprMTZxdHZuSEMwMC9jVUFYeDhtaFFkVDBOUktpSmVhckhyUENiZGpnZ01vYTlGN2JMVnl0T1o0S3hXMDJrWFYzMmRtMDJBME1TVThoRHFqa1dDN0Q4aW5SZVU0VGlkM0luQ2dSbzMrenFXWXJTS0RQdHRPamFHTjJ3YkY4dmFVMFFCOFZGREd2ZnVQQTZDL2N5bmdLdDcyQmM1UzErV21lcDJwYTBSdnNUQTFJb1I5ZGhQdFE0dG5FT3lsWmtOSkpmZnNPODdmc3d1NjNJZjU3dVV1clpFYWhZSlZDVEZvRkFwK2R6eWIzeDNQN25ZY3Z4ODVwRXZUNTZ1S0tBN3BueGZ1SGJLZ0lpTWpJM01OSTY2YUg0eVA4VU1FWVVIM2E4dDBqL0FpRVY2cnhOdXZYeTU4K0hscGY0OUc1Z2VBS0E3c2JUejVHK2RzY2FCK2FoVlR3ME9ZR0JaTWxMZVduNmNNSXUxTFcxWEMxSWdRRklMQTdzcUwvT24wdVc0RkZlYzBCbmQwOU9sdzVzdmlDdG9zVmtwYTlNVGJ2UkRXRjFldzBTNFNQSjZXeElLWUNOWVhWL0JNWmpaem84UDV5N2kwTGwvUHVlcmtsYXg4V3N4bUJnZjRjbE5DRElEYmFoYUFnbWJiblZLTlFrR1FHNFBjd3pYdEJvMk9udit1aVBUV2toTGc1elp0NTlVSkkvaTZySm9vSHkxM0RJcGpsejJCQkZ4VEszWlVWRk9oTjNER2J1ZzVKTURYUlNRNFVkc2dDU3EzREl4MU80NUtmYnVHNjg3NHQ4cnArYUFlR051Mm1DMnMzSG1ZUy9hSjZFK0hEQ1RCMTRjblJ3em13NEpTTEtMSUF3ZE9rQmJvejBoN2RjUFY1bmNqaGtoVko4N3RBRGtyNTBqcmVMckR2ZVFibTRlNFdSVEpybThtdTc2Wnord1J3ZzUrZXZBa3VnNmZvMDZsNG1jSFR6STFJdGlsZ3VKYU9ENWhXaSs4bEVvWGp3c2ZsZEpqdFZGUFNBbnd1K3B0WkFBVk43dis1UEJUdS85T3ZqczFuWGhmYjM1OU5LdExRZVhMMlJQSmIycnBaQ3JycFZUZ3BWQkl4cXNxaFlJSXRZcG1rMWtTQy9aWFgySzhVMkxVc1V2MTB0K2VoQXF0VXNtbkplVlM1YyswaUJCSi9IV3VQdXRyUWRoQnM2bmRwNldqcVhoUEdSSHNqMUlRZUR3dFdSSlVIQWJOUFVVcENLeEtpTUZmcmVMdDh4ZUk4dEh5d2ZUMHl4cVBNMFUzenFQWmJIR0pUVmEvMXpuR3ZnOUl1Qm83N1d0a1FVVkdSa2JtR2tXOGUwVTZBdHVBcTkvby9iL0ZHTlRXYytMcVpjdUZ0UnUyOS9kZ1pMN3ZDTDF5dDl4U1ZzWFJpN1lKd2FxRUdOdUVBbmhsL0hCVzdqd3NKYzA4TWl5Uk9xT0ozWlVYK2JieUlsK1ZWckk0TnRMamZ0MVZNUFNFOGxZREI2dHR4cUszRHJLSkFYbU5MZHl6ejNZSGQwcDRDTS9iUzc1M1ZWN2tWRjBqcCtvYUdSOFdKSWtqWFZIV2FwQVNnSDZkbHR6dE5zZnN4MmFRbjY1VFBaNEl2SFRtUEdDYkNMV2FMVzRUWlhwS3ZNNmJ0ZFBHTUNjcWpHQXZEVnZLYk9hbHpuZXJTMXYwMGtTeEo0a3luamhiYnhOanZKVkt5VGZFbWR6RzluU1Y3cEtXNm8wbWx1MDRSSVo5RWpyQTE0Y1h4dGcrbzZFQmZ2d3NaU0Ivenk2Z3hXeGh6cmI5Yko0emlYRWR4S2NHbzRsLzV4WHowTkJCZlphQTRzNWpCenlMS001OFZWclo3VHJPZ2xkSHRFNytIdGZLOFZFS0FoOU9UOGRMcVdTQXpwdEliNjBVZ3d5dW9xT3p3RmgzMjJLM2FWR1gwOW9HTmpQcTdtSjdPK0pjTWRVVnZabmdkeFJUQUF4M0xnUGdobTl0VldjWkYrdDRabFFLdXhkT2s5Sjd2SlZLWW5SYUlyMjFWTFFhWEl5TnUycFQvT09wWE1EbXhiU2tpMnZuMWFEY2Jqb09TQ2xpdlNYS1c4dVR3d2N6dUp0ajNGRk0zMWhTeWErUHRxZTkvWGZtT0w0cHIrbFUwZFJSbUhOOHY1emJLejJoRkw2RDJHUUFnZmlycytPK1JSWlVaR1JrWks0eFJCQzRlL21kQ0x6YjMyUDVBZU1OaW0zaVhjdWZSSy81aTdCdW5hWDdUV1JrM0JMVi9TbzJURllyajJlMG01ays1T1FoOGZiNUM2eTMreEJNQ0F0aTVZQm9XczBXSHNzNFE3M1J4RThQbnVUMDhwREwvbkh1aVhWRlpZallKaDAzRDR5aHZOWEFndTBIcURlYWlOZDU4L21zOFdnVUNzeFdrYWRHREdaYldUWFpEVTNjdnorVHNTR0JMaTBmSGJHSUlnODdUYkNyREcwY3JLbGxmR2dRSVY2YVRvazhScXVWbmZaSjgrZ1FXOVdBSTM1VHFSQzRaVmNHbSsySkxRYUxoZGxiOTVQa3IrT0JJUW5jbXp6QTdZU3RVbThncDZISnBRTEVHV2VCcDhJZTcrdzg2WFdJTEFEenJxRHQ2cEM5c21hdy9UMWJPeGpxT2tTdDVHNG1UeWRyRzdocFZ3Ym5uQVNZLzg0YzU1S2FzaVk5bFcvS2E4aHVhT0tpd2NqMExmdDRZZlJRZnBtYUtLV2R6TnUybjh6YUJyNnRxT0hqbWVQdzdvTTc5WTdrRjdBSkVvN3Y4OTFKN1hPaWQrMHRiUjBwdkhHZTlIZWwzc0RMV2ZsOGF2OXVkbVJLZUFnUER4dmtJb0xvN0ovWnRYUjhURllyd3dMOXFXZzFrRm5iUUZGekJRVk5MWnh2YkdITDNFbVg3VmtVNWEzRjMwTXFsak9lMnF1dU5UNi9VTTduRjhxbGFwWG5UdVF3TE5DUE55ZVA0aDhUUjlvOVVtd2NycW1qdUtXVm0zWmxBS0N5SDhOSG5hNnIveWtvNWZuUlExazNjenhMZGh4a2FJQWZzZDJrRUhYSGpvb2E1bXpkRDhEeFpkY3h1cHVxcHVPWEdxUy91MHRBNm9yblJxZTRHSmk3bzZQNDRSRHN2MHVhbkNweUJFRWd5VjhuQ1RiT3ZqKzlSK2pzeUg0Tklnc3FNakl5TXRjUTRzeVpLaEw4bndiaDkvMDlsdjhKRk1JYWZOcVN4ZFV6ZnlHczNXWG9mZ01abVk2SWtUMzFOdnJqcVhOU3RjUEsrQ2lwMVNDenRvRUhEOW1FQjdWQ3dadVRSeU5nbXlRK01peVJaMC9rVU5LaTU5YmRSOWt3ZTZMYnU0R1grNlAxbzBKYjU5dkVzQ0NpdkxXa3JkOGgzUUcrMkdaazhPZmZvRGRiWEJKd3dCYTllZWZlWSt4ZE9FMjZnLzlvYWhLL1NCbEV0YUdOOS9OTCtOdlpmSmZ5L0hmemluazNyNWdnalpwNU1lRThOV0tJRkZrTU5pOFNSNVRzM0tod3pqYzJzN3Z5RWh0S0t2aTZyQnFUZlF3M0pjUXdQaXlJUDU3TUphK3hoYnpHRnQ3TEsrSFdRYkU4bXBva3RTMkJ6WWZoOTVudWZRSmV5eTRncjZrRmxTQndxYzNJZndwc3h5TFN1ejFBN2N0aVcrVkVsTGVXVWNFQjNWWUpkSHcrUUtPbTdyYkZVdnZVdU5CQXRwVlh1MHgybFlJZ3RiZU1DZzZnU3Q4bUNRS0FkSHhmT0puTEgwN21TcCtGUnFIZ3Z6UEhkV3A5OGxFcDJUUm5JbE0yNzZWU2I4QmdzZkQ0MFRPOG5sdkkrbGtUaU5WNTQyTnZuZGxRVXNtQ2JRZjR5c2tBOVhLNVkxQ2NTOHVQUTFCWk8zV010STRuUVVVRWRsVmNaSDF4T1p2THFqQmJSZnpVS3Y0K1lRU3I3ZFZTTDQxTjVlV3NmUFpYWDJKLzlTVVMvWFFzakkxZ1ptUW9ZMElDZWYwYU96NDdLbXBZdUwyem42YVhVa0ZGcStzL040MU9FOUx5Vm9OTHkwaEhNZUNsc2FrOXFqanArRjEwYnNQcWFqMVB5OEJXdlhEMFlqMTM3ajNXNDlmMXRFeGN2WUl2aWl1NGZZOXRYNzhiTVlSNFh4L3UzbnVNZS9ZZFovK2k2WXdLRHBHa0N5VUFBQ0FBU1VSQlZLRFJaS2EwUlk5R29TQk1xK0dRUGFwYndHYlMrdXlKSEJjejVCZE81cks5dklaN2srUDU2N2cwUkxIOStpZ0NhVUgrN0Y0NERiUFZ5cUdhV3ZRV0syRmVtaTc5bUk3WUJkRTRuWGUzWWdyQTU4VzI4emxlNTkyakZqNVA5RVIwNis2YUpOSTV0YW1yRko3aUZqMHF3YlZOYWFDZlQ1ZGptZmlWclNWTHdPWmhZeEZGc3VxYjhGVXBwVlNpeTVNUHhlOUZoYllzcU1qSXlNaGNJNGdMRjNvUjd2VnY0TmIrSHN2L0ZJTGlQZ2hNRW05ZnVFejRjRXRqZnc5SDVudEhSUGVyMkJpZ3Mza25hSlZLWGhwcjh5QXhXYTJzK3ZhSWxHN3pZdm93UmpqOXNIODBOWW0zemwrZ3RFWFBscklxWGp4OWp0K1A3T3pUMTVWSGlpZHlHNW9sVDVJVjhiWkNtNFd4RVpMbzAycTJBSjZMdHc1VTEvTDM3QUltaGdYeldrNEI1YTBHOGhxYktiWkhkRG9ZR1J6QWpRT2krZXhDT1NkcUc2Z3ptdmlrc0l4UENzdFFDZ0tUd29ONVlmUlFHa3kySC8wNmxaTFowV0dNMzdUTHBiSWt4a2ZMYzZPSGNsK3l6UWY0dnVRQi9QRlVMdjkzdGdDOXhjS0hCU1VlbzJUZDBXZ3l1NDJPZGJSV05SaE5VbHp2MHJqSXk3WUUzMUJjSWFVNkxZNk41TEdNTTV5Mis3SDRxSlI4VTE0ajNZV2VGeDFPMHVmYnBRbTFVaENJME5vRUhpK2xRaElML05VcTFsMDNubm5SN3F0bUJ2bnAyTGRvR291Mkg1VEVtYUdCZmd3TDlFTWhDR3liTjVubE93L3hUWGtOZTZvdThhTURtUzZScUpmRDViYjhaTlkyTUdiRHQ5Smp0VUxCL1lNSDhOem9GS0s4dFpLZ3NqUXVrZ2VHRE9TVnJEeitkamFmL0tZV1hzc3U0TFhzQWxJQy9GaWRGSGROSForT2FUYmVTaVd4T204Q05DcmkxbTMxdUYzcWV0ZHp1V05yeHAxN2ozVXBhSHhmZUQyM2tKOGVQQW5ZUk5LblJnNUJ3T2JwOVBtRmN2WlVYV1JVY0FEVityWk94d1JzUGxPK2RyOFZzTFVwVFF3TFluMXhCWWRxYWlYaHBTZjhZK0xJcmdVVmUvdllrcmp1VzRmMlZsMlMvSmJteC9UNG40ZXJSdW9YTzhpMkMwcU9TcXZrenoxM084L2Yxamx0cStMbUJWMjJnUTN4OStWc2ZST3JFbUtrYXJIcnZ0NUhiVnU3eWZqbFZlb0lXdkhlWlg3Q094dXVwTXpscWlNTEtqSXlNakxYQU9MU3BUNkVLTllCaS9wN0xQK2p6RUNsMlNXdVdqaGZXTGVsNjR4WEdSbFhlbXhlY2s5eVBEc3FhaGdSN0M5NUQ2Z1ZDdDZkTm9hVk80OHdJektFUjFPVFhMYnhWYXQ0YjFvNmM3ZnU1L29CMGZ3NnJWZVdMVjBTcXRYd3R3bkQrVEMvVkJKVUhrOUxKa3pyUmFpWGhpQXZEZjVxRlg1cUZiNHFGVDRxSlRxVkVyVkN3YVN2OXBEc3IyTlJiQVJSM2xxK0xxdmlvbE5DRDlqdXJQOXN5RUIrbVpxSVZxbmtkeU9Ia04vVXdyb2ltNWh5b3JZQml5aVNjYkdPUkQ4ZE15TkQwYWxVNURlMUVLL3o1cmNqQnZQOGlWem1SSWV4S2lHR1pYR1JMdjRtZ1JvMWZ4NmJ4djJERS9qbGtkT3NpSTlpZkdpUXk5MTlSMHgwaGQ3QWFQdWszZUczTVNYY2R2TlRLUWhvbFFvaXZMVXNqNC9rRDNhL0RiM0Z3cTlTazloY1dzbU5DYlpZWG5jcFBsMmhVU2dZRXhMSTR0aElqbCtxWjFGc0JEc3FhcmhvTUJMcDdjVnZSZ3dtMmQrWDZSRWhuRzFvNHNhRWFONCtmNEZkbFJkUkNBSVBEUnNrdFhrOW5wYk0xckpxNm8wbVBwb3hsc0Z1NG1lZFNmVFRjV3pwVEg1OUxJc2Q1VFY4TUMxZHFuYnhVU25aT0hzaXkzWWNKcWVoaVQrT2NaK1UweHVjVTM0ODRhNE5aWFJ3QU1NQy9kQXFsYXhLaU9hZXBBRkVPRlVKT2VPdlZ2SE1xQlNlR0o3TTV4Y3ErRzlSR1RzcWF2aDFXaktyaytQWlZsNXp6UnlmQkY4ZjNwa3lobVIvSFlNRGZBbTNDMk5uNmhvWmJvL1F2aHd1dCtWbmtKK3VXL1BxN2hqa3AwTWhDUHg5d29ncjJnL0F6UU5qZWZIVU9XNUlpT2JQWTlNa3dmSzFpU05ZR1I4bFZlRWsrZXVJOXRGUzNtckFTNm5BVjZWaVJKQS9iOWxUZSs1TkhzQjcrU1hzWERDRm9RRitiQ3V2NXYzOEVxazl5T0ZMMVJXVHc3c3VoSEQ0OFN6dGdhQXlMU0tFUDQxTjViZkh6dkxqd1FuZHJuK2xkT2VoTWprOG1PeUdKZ1RndGtIdVRiTjdTczB0dHArb3dWNXFseXE2TnllUDVyV0pJMTJpNVVjSEI3Q2p3dlp6U2lFSS9NN05qWUFlMFlvZmNFMExLbkwrcG95TXpBK2VNV1BHdEFBK3g0OGZ2eWF2ZWVMdEMvMVJhVFlqQ0ZQNmV5d3lGSUJ4aXJCMmMvY09pVEl5Z0xoNlJTTzlFRldhVEdaMEttVW5vOHVDcHBaT3BwWE9ITEo3anpodlp4RkZxUTJtdTdRS2c3MENScTFRWExaM2d6T05Kck9MTDhXclovUDU0a0k1aWY0NlJnUUZNQ1U4bUxHaFFWMyswTXh0YU9iRGdoSzhsVXArTTJKd3ArZXRvb2dnQ0wzK3NXb1ZSYzdhcTJ4aXJyRGt2aTg1MzlqY3FXckJnUWhrMXpjeExOQ1BPcU1KczlWS2dFYmRLU0dreHRCR2tFYlRheE5JbzlYcU5tMmsxV3poWXB2UnBVMnF0L3psakszZFlrNTBHS082YVlmd3RLN2VZdkhvVS9LMTNjZG1Xa1NvZFBmYkdhUFZpZ0piTk8yMWVIejZpaC90ejdUOWYvQUFKb1oxM3duUjIvWDdnNDdYRVU5WVJiRkxjK0JpcDRTeWpwaXNWaXhpWnpjZWhTQ2dRRUNwNlBvYTAyZ3lzL2liZ3lnRmdhMXpKK09sN0ZscVQxWjlFNm1CbDJjVzdreUwyY0xlS3B1MzFBSjd4VXVGM2tCV25lMGFOeWZhMVN5N3h0QW1pV2xUSTBLbzByZlJZRElScHZYcTAydGhnOUhFdWlKYmE5T1BCZy9vOUh4V2ZSTlZlZ05xaFlKRVA1MkwyTklyaktaRTRUOWZkWjBQM2M5Y2s1TUxHUmtabWI3a1doWlV4RldUdlBFSi93cEJ1SzYveHlKalJ5QWJrY25DMnZYZnZiUGI5NWlrcENRdlB6Ky9QVUR2Y2gyLzU2eE5pa2dab2ROZW5leE5HUmtaR1JtWi8yVUVNVlg0OTVkbiszc1lYU0czL01qSXlNajBFK0xDaFY3NGFqNUdsTVdVYXdxUm9ZaDhJNjZhT1ZOWXQrdjdFWk53RGVEbjV6ZGNFSVR4L1QyTzc1bzJVZWkrbmx4R1JrWkdSa2FtOTVqZGxJNWRZOGlDaW95TWpFdy9JSzVDaVU3ek4wUmhXWCtQUmNZTkF1bjRCUDVYWExWcWhiQnVuYkg3RFdRY2lLSllBOHpzNzNGOFY2VDVhRElBbi80ZWg0eU1qSXlNekE4TzBYTE5KekRLZ29xTWpJeE1mK0N6NGhIZ2dmNGVoa3dYQ0N4RVoveUxDSThJSUZjaDlKeXl6TXpNYTdvOHR5L3hIamxBanl5b3lGeGptS3hXRndOZmdLTG1WbFNDUUxDWHhxTlh6dzhGVDU0bzN5V1gyb3dFYWRSZGVuL0k5QXlMS0NLSzlOb2I1L3RPWDN0ZmZTOFJUYktnSWlNakl5UGppcmg2K1ZMZ0wvMDlEcG1lSUR6STNTdHplZmVMZi9UM1NHU3VVVVQwVjl1UlRnU01GaXR0VmlzR2l3V0R4WXJlYktIVllxSEZaS2JaYktiUlpLYmVhR0tncnc5ejdWR3hqaC9qN3RBcWxXd3BxK0x2Wnd1WUdSWGE2L1NnQnFPSkpwT1oyRjZhZFM3ZGNZaHdyUmVQREV0a3VEMm1kRU5KSmVraGdjVDRhQ2x1MFRQcjYzMEE1RjQvQjZVZ2NLaW1sZ1JmbjA2eG5iODhjcHBBalpvSllVR1NXZVBmc3d2WVZGSkp1TGNYNzA5TDc5WFluS2szbXJwZFJ5VUkrSFl3MVB6SndSTzhrVnNFdU1iZC9taC9KbStmdjlCcHVUdCtkenliWFpVWFNRbnc1UjhUUjdxWVlCWTB0YkI4NTJGbVI0WHhzNVNCYnBOcy9sdFV4dU1aWjNoejhtam14NFJMN3lkdC9RNWF6QmFlSFpYQ002TlN1bjEvUnF1VmFuMGJWa0FVUmN5aTZQTGRhelNhcUxmL1YyYzBVYWszVUtWdm8xTGZ4bXNUUjNSclVIdW9wcFl0cGRWVUdReE1DQTNtbnVUNGJzZVUwOUFrUllTN080NXY1QmJ4NnRsODhwcWF5Vmd5czlzeFhDMGFUV2JTMXUrazBXVGk4YlJrbnUzQjhiNTE5MUhHaGdheU1qNnF4NEpYc0pkR0VvNmMwNjB1QjUxYTFlMmw3TmlsZW41MTVEUVgyNHdNQy9SajNjenZwc3RUOThGRzJpeldMcytkMGhhOUZFZjkwWXl4ck0wclp2MnNDWjBNdTYvMC9QTEVvWnBheVhRNXlrZkxxK09IZHltQ0dLMVcvcGxUeUU5VEJub1UvN3pmM3dqQTN5ZU00QmREQjdsZFozdDVOWFZHRXpjbHhMZ2QwNXJUNXpsUjI4Q2Z4NmF5eXMwNkRsck1GdGJtWGVBblF3WmVXK0tOMXRyYTMwUG9EbGxRa1pHUmtma09FVzliUEFpUkwyUkw4TzhSZ3ZpYWVPZnlvOEw3WHg3dTc2SElYSU1JVkFOWGxrWFpnZi9MenVlM3g4NWlGa1hNVnRGdFFvVW5CdnY3a252OUhLRDl4N2c3eE5VcmVPZjhCYmFVVlRFdU5NamplaDhXbEhDa3BwNXFReHVWZWdNVmVnUGxyUWFhVEdaR0JnZXdmOUYwU2xvOC85Nk45dkdXVWp5eUc1cllWRktKUWhCNHpqN0JmUHY4Qlg2MFA1TkJmanErWFRBVm84VktmbE9MYll3aUhLdXRaOTYyQTZnVkNnNHNtczZRQU5zRVoxTkpKYStlelFkc3Nha09RY1ZicVdSYmVUVUM4TXpJRkNtZXVpT1ZlZ05SbjN6dDlybUtteGQ0Zk02WktlRWh2RGJSTlQ3MlVsdDdoK0NKMmdicDcxb1B5d0dTL0hRdXdzekdrZ3BPMVRXaXQxZzZKWXA4V0ZES21icEd6dFExdW8xa3JUT2F1SDkvSm8wbU13dTJIK0JYcVVuOGRWd2FMNTA1VDR2WkpyQTlmektYRjA3bWVueGZUd3hQNW85amhuR2twbzVwVy9aMmNRUTg4OU9ESnptd2VIcVgvOVNKd1BNbmN3QTRVRjNiSTBHbE8wYUhCSkRUWUVzLytjdVpQRDZZZnZtaVdsZlVHVTJNMjdqTDdYTjVOOHpsa1NPbnFOVGJicXkvbVZ2RXg0V2xMdXNjWDNxZGkyaVMyOURNeDRXbGZGeFlpa29RZU9USTZSNk5ZOHZjU2RKMzMrL0RUWmZ4VHRxcHVIbUJKRm9hclZZSzdPZWhNMjBXSzN1cUxnRzJaQjFISEs4enZpb1ZzVHB2RjRIREhlTHFGUWhyMTN0OFhuL24wbTdUeXp5UjM5VEMxckpxSHN2STZuU09Yc241NVlteVZnT3JkbVZRMnFJSElDM0lINzNaMGtsd2RTQUNkKzA5eGllRlpieWJWOHk2NjhhVDZOZDdQL2NUdFEyczNIbllsZ1EwOUJLdmpCdnVJZ2I3cWxSc0txbkVJb3JjZitBRXd3TDlpZEMyUjVJTEFvUjRhYWcydERIcHF6MFVOTFZ3L0ZJRGIwOFp6Y2VGcGR5NisyaVB4OUtkVUh4WmlGaDRlMnRkMysrNGI1RUZGUmtaR1pudkNISHBVaDgweXErQkgzYXQ5UThSQlp2RXUxYW1DTzk5Y2FtL2h5Snp6ZEhuRWRzVFFvT2x5VzkzS0FRQkg1VVNuVXFKVHFWQ3ExUlExTnhLZ20vWFhVamxyUWErTExZTi9mbVRPZExFMXBsRGkyZndiY1ZGcWJMQzNUNjJsVmR6L1U3UFd1UDcwOUs1SXpFT2dJOEx5Z0JiQkdyUzU5dWw1NGNFK0pMYjBNenNyZnQ0ZDJyN0JEaXp0cDRGMncvU1pES3pLaUZHRWxOYXpCWWVQSHhLV3UrZDh4ZDRwOE1ZUlNEWi9ock8vR3Z5YUxjUm41Zkw2QTNmOXZxNWpzdS9YVENWR1pHaFhHaHVwYmJOeU9tNlJnQm1Sb1pTMUd3VHE4SzFYbWlWQ3VsOWpnd09ZSkNmajBzVmtwZFNTWkJHemFZNWs3aHBWd2FWZWdNSnZqNmNyRzNnci9ZNzUyQTcvbDJoRXJwdWxWRXJGUGlxbElpMFYvSXNpWXNrV0tNbTJFdGovMDlOYlp1UkpwT1pnWjl1NjNKL0FLZnJHajFPcnJOWHppWWx3SFA4cktmdFBpd280Y09DRXBkbE5iY3NJbFNyNlhZODNXR3hpcEx3MTVIWHNndjQ5L2xpNlhHRjNrQ0YzbldkanAvQkZuczB0RnFoNE1hRW1CNExLbGNEazExTWNWUUNlYUxaWkdhWW0zWG14NFR6OWR6Skxzc0crL3NpQ0dDeWltNkZtb0crUG1pVUNzeGRIRmNIWnF2b3RvS3N6bW5admNrRCtEQy9sQ0VCdmxMOGVsK2NYKzRFd3VJV1BYTzI3cWUwUlk5Q0VCQkZrVE4xalN6KzVpQ2I1a3pDejQyb1loVkZFbng5RUlETTJnYkdidHpGeHRrVFBYN1BXOHdXTGhwYzdkeEN0UnFHQlBpeU9EYVMveGFWOFZwMkFSWlI1Sjg1aFc3MzBXQ3ZVbk5HS1FpWTcxNU91TmFMRmZGUnZKeVZ4enZuTDVEZzYwTjZTS0IwelhYM2IwcVR5VXg1NjFYdXhoR29GV3lYODJzYVdWQ1JrWkdSK2E0SVVxd0JlbGRYTDNOdElBaWhDT0xiNHJOY0x6d3IrNm5JT0NHS1ZmUnhlZlNZa0FEK00zMHNoMnJxV0JBYmpsYXBSS3RVc0tmeUVpOW41WEg5Z0dpZUg1MkNUcVhDUjZYRUtvcjg0dkFwcG9RSGMvdWdPSmQ5RFFud0pXZmxISjQ5a1VPb2w0YlhjZ3JJYldqbXhkUG5NRm03L2lvckJMaHBZQXh4T205Q3RSb2VPWElhczFYa3IrUFMrUEhnQkh6VnRydWZQY0ZrdGZMVytTTHBjWnZGOXRwK2FoV2ZYemVCY1p0MmtSNFNTS0JHTGExVDFOeEtpOWxNZWtnZy81NDZSbHIrNHdPWjBrVG9yc1E0Z3J6YUo4aDFiVWJleTdkTm9oOGVsdGhwSEdsQnRnbExtTmFMN0pXek9kL1l3cklkaHdEWU1Ic2l5ZjQ2d3JSZWxLeWFEOEIvQ2t0NTRtaVdiZUt6N0RwQ25GN0xTNmtnL09NdFBYci8zZEhpUm5oNE9TdVBsN05zUXNpNm1lUHhWaW1rOTMyeXRxRlRCWkpEZUpnV0VjTEJ4ZE41STdlSVpYR1J6TjY2SDZQVlNtcWdINW5McnNOZ3NSTDI4V2JhTEZaSllEcGIzMFRhK2gwb0ZRSjNKYmwraHdEMkxweEdXcEEvT3BWUzhtWjVQYmVRbng0OENjREcyUlBkdnE4bXB6WVVQN1dxeDc0bUpxdVZScWR0ZDFWZTVEcDdLNWdEWWUxNnBvU0g5R2gvZlUyd2w1cVNWZlA1UjA0aGEwNmZZMEpZRUovT0hNOC9jd3Q1K01ocEJPQ2xzV2s4bHBZRXdKZkZGZHk0NndnQWE5SlRPMVV1ZkZKb0V4dFh4a2NSNHRWK0Rud3hhd0lyNHFOYzFxMDNtZ2o2ejFjZXgrWXNRSDFVVU1xRGgwK3hLRGFDbDhhbWRtcWI2OGlMcDg3eHgxTzVmSHBkMzdieW5GeCtIVnFsa3J6R0ZyZEM1K2E1azBnSjhPdFUxWksyZmdkWjlVM1NZMkh0ZWg0ZWxzamY3TlZwbm9pMlY1ZzlkUGdVSytPakNOU28rK3o4Y21adjFTVlc3VHBDbGI0TmdGZkdwMkcyaWp5YWNZWTlWWmVZdW5rUG44K2EwS242UkNrSXJFbFBaV3hJRUhmdVBjWkFYeDk4VkVyQ1B0N3M5djA4ZVN5TEo0OWx1U3dUVjYvQVc2bms0NW5qaURxaTVjdmlDbjQvY29oSFFhVTcvancybGROMWpleXNxT0ZrYlFPUHB5V1JzM0lPYS9PS3VXZmZjUUxVYWg1UFMwWWh3SDhLU3ZtcXRJcElieTIzRDRwbGRkS1ZWNWU1UjZ5OVNqdnVVMlJCUlVaR1J1WTdRTHhyMlhVb2hBZjdleHd5VjhSeThwZmVEaHZmNysrQnlGeExpQVgwY1ErZmdNRGF2R0sybFZmam8xTHlZdm93QUxMcm02ZzJ0UEhtdVNKdVRJaG1kbFFZQUE4ZVBzVS9jd3I1WjA0aFBpb1ZLenRNd0FDZU81RWozVzBFMjJRWWJGNERZME5jVzM1UzErL0FhTFVpSURBdk9weDVkaytXUnpQT1lFWWtYT3ZsdHBTOTdyYkZraURTc1dyZzNid1N5bHNOSlB2N2tyVmlsalFwTjFtdE5Cak5mREZyQXFPREE2UUpEY0QwaUZBK25qR09KRDhkZXJNRm5VckpDeWR6K1U5QmUvdEVwTGVXTUtjU2RpK25DWHVzajZ1L1M2eE95OFN3WU1BMm9Va0o4TU5zYmIvNU9kRFhSNW93T2J4aGRsYlVBREFwUEppUmJ2dzRLbTVlNFBMNGlhTlprcURqL055akdXZWtjWGZjSnRoTGc5SFN2VTc3MHVuelhUN3ZiRUxyclZSeXRyNlJlL2RuOHY3MGRINjBQNU8zcG94R3JWRHc3SWtjU2RENnc2bGM1c1dFSXdJM0pFUVQ0cVZ4MjNwUTFtcGdaZ2RCdy9tMnNlcmRMenR0WTc1N3VjdmpkNmFNNGNhRWFKZGxqdS9KRThPVFdaT2VLaTMvdXF5S2hkc1BkdmwrSGRUY3NnaVRhR1hhNXIza043VVFxdFd3WitFMGZKUktmbnJ3SkhjbnhVdm5Ta2dmVktlQXJUSXNWdWZONFJyYmZHOUJUSVROdHllL0JLc280cVZVOEhwdW9YU2VGYmZvTVZ0RmRDcWxkSzdtM1RBWHNQbDJITEx2NS81ZXRKbDBoOEZpNGZlWjJWeHFNN0tyOGlLaFhsN2RiaU5pcTRiSXVGZ3ZMZHU3Y0JwVEk2NU11T3FxL1JEb3Rocm11NkEzNTVmUmF1WDVFN21zT1gwT2l5Z2lBSytNSDg1RFEyMGlicFBKekxNbmNqaFYxOGlvRGQveXAvUlVmaklrb1pOQjhZMEowY1RwdkJubzUwT2o4Zkk4Y0pwTVpsNFpQNXpmanh4Q2lKY0djZlVLVEZZcmk3ODV4UGJ5YW9LOU5Id3pmd3FqZ3dPd2lDSWZGcFR5V1ZFWjcwMUxKOEJKd0ZZSUFoL1BHRXVqeVV5Q3J3OVYralllTzJrVGNhYUVoN0MvMmlZZU9SamtwMk5lZERnR2k1WFhjNHM2dFZiMURVTFpWZGhwbnlNTEtqSXlNakpYR1hIVktsOEU0MmY5UFE2WlBrQ3BmRnU4NC9wdmhBOCtyK2p2b2NoY0t5aTZ2bFY2R2FnVUF0TWpROWhXWHMyYTArZndWNnY0ellqQjNKczhnTTh1bExPMXJKb3RwVlhNamdyakY0ZE84Zi9aNzBqK0tqWEpyWmppRHJOVlpFeElJTTBtQysvbmwzQlhVbHluaWJRZ3VHK251SFB2TWU3Y2V3eXdUU0o2d2ovdEU4dTh4bWFYeWRYNldSTllhcThRNlVqa0o2N1ZIK0xxRlh4VjZsb1I4OUlaejVPZ3g0K2VjWGs4SlR5RVd3YjIzTzZtcUxtVjdlVTJRZVdPUVoyck5vQk9kL3dYeFViaXAxWjNlbTV4YkNSQkdvM2JiUUFYUWVYcGtTbXNIQkJGdGFHTitkc09BRGJqU1lkM3hRTkRFcVNxaGNNMWRUeDd3dGF1cFZZb0VJRi9uU3ZpeWFOWlVndEVzR1lrcDVmUHdtUVZlVG96bXhkUG5RTkFvMUJ3b2JtVmNSdDM4ZExZVkQ2YVBzNWppb3BJMTE0K25wNkw5UFppKzd3cHpOMjJuM3YzSCs5MGw5M0JHN2xGZkZwVUxqMTJlTkZzbnplRmVKMFA4VG9mc2xmT1ptMWVNWCt5VDN5elY4N0dSNlVpVkt2aE44Zk9rdC9VZ2tJUStIRDZXSVlHK1BIQWdSTnNLYXRpUjBVTk9kZlBZV0EzYlhDOXBhelZ3Rzc3WjdJaVBncU5Rc0ZMWTFPNWRmZFIycHk4Z0p4cE1WczZMWGVjRzJBVC9aeFoyVVU3WFhjOGs1a2p2VlpKaXg3MWU1MUZMd2ROdHkvQlY2MGl6VzRVZmZ4U3ZjdnpEbCthN2dqWGVoRnNyK0pTS3hRdUlxNHp1UTNOa3RnMEpNRFhwWDNFc1kxQ0VOaTNhRHIvS1NqbDU0ZHNsVkExdHl6Q1g2UGlsOE1TVVNrVUJHblVWQnZhQ05Lb01WaXMwaldqOWM2bHFBV0Y5SDEyTnV5OWt2TUxZSE5wRlk4Y09jMzV4bWJBSnM3K2Njd3c1c2VFUzhmcDVvRXhOSnJNdkp5VlI3UEp6TThQbmVTTjNFS2VIejJVWmZGUldFV1JlL1lkWjNpUVA0K2xKU1BZajExSEh4TEg5ZGVUS1cxZVl3dnp0dTBuMFYvSDIxUEdFT0lGZW91RjIzWWZaWHQ1TlpIZVdyYk9tOHdJKytkYTNLTG42Y3hzTGpTM3N1aWJnMnliTndXZGs1ZVBvMlVQb001bzVCODVCVzQvUDdBSmdhODdmWGV2anFCQzBkWFlhVjhqQ3lveU1qSXlWeHNmNHpNSWdtZlhSNW52RTJwVTFyK0xzT3I3ME5jcjh4MWdFUytnNm51WDZhZEdEQ0hqWWoxYlNxc0k5MjYvczF6YlppSXR5SjhKWWJaTHlzU3dJTjQ4cCtDT3hGaitNaTZ0eC90ZkZoZkpROE1TZVN6akRDZHFHNGozOWU0c3FQVE5Xd0ZnYUlBZnh5L1ZJK0o1OHQwVGZwNHlpR3A5Tm9YMlNwWjNwNlVUNzVRMFZOeWk1MjY3MlBQdGdxa3UyenJmamUwSkwyZmxTVjRYanh3NXpZU3dJS0o4dFBpcFZGS0ZUb3ZaNG1MS096TFluNUhCdHNtTDh5UjBURWdBWTBJQ1hKWXJCWUZrTnlraWNUcHZSZ1VIU0FhWFlEUDA5VkVwOFZFcCtWTjZxdlJlMnB5RUdMVkM0TldzZkg2VjBlNi9NVDQwaUowVk5ieWVXOGpIaFdXU1VXcGFrRC92VFV0bnp0YjlWQnZhV0wzdk9JOGRQY09jcUhER2h3Ynh5MVRYZHFsUndRR2RKbnZPTFQrZURDbTFTaVZ6b20zVklVMG1zMHNMa0RPT3RLQ09PTFlGU0FudzQzQk51eitsdDFKSnZNN2JMckxZUktKaGdYN3NyNnJsazhJeXlRL2pxWkdEKzF4TUFadFhpdVA3TVdmcmZnQitNMkt3OUx6am1HamYzK0NTVU9Nc1VqYVp6THpqNUxmU1YzeFpYTUdmdXhBYlBaRWFhS3ZRT3RuQk9MbW5GU1F2cGcvanllRzJZeERoN1VYT3lqbHUxL3ZKd1JQODlPQkpYaGc5bE4rTkhNSlhwWlVzK2NZbXJINDhZNXlVenFUUktOaGhyeElEK0xLa2d2dVNCNUQ0MlhhUy9IV3NTVTlsNWM3RHZKZyt6S1c2eHlyQ21FM2ZvbE9wT0xCNHVzdHJYOG41dGI2NG9wUElaUkZGdHkwNUhUbFYxOGpLbllmWk5tOEtHUmZyZU45ZXlmWk5lUTBmelJnckNSbTlZVy9WSllxYVd5bHNibVhVbHp2NVlQcFlmcFZ4bXR5R1p2djRMY3pmZG9CV3M1bFdpOFdsSXU5QWRTMnJ2ajNDaHRrVCtjWGhrMUk2R1VEaGpmTmNYcWZqZDdkazFYeGlkZDR1cVZ0WEJaRzg3bGZxZjJSQlJVWkdSdVlxSXE1ZU9nNkV4L3A3SERKOXlnMnNYckdjdGVzOXh4UEkvTytnTnA1SDlCTHA2NzRmNE45VHg1QmQzOFRrOEdCcG1hTTF3UEdEK1k3RU9OS0MvQmtSNU4rckFYeDYzWGpPTjdad29yYUJBSTJha1VFQnZKWmQ0SElYVkJBRXNsZk9CdUNmT1VYOFg3YXRHT2Vsc2Frc2pZc0VJTnMranU0WUh4YklmWU1IU0pISWpuUVNadzhXeDExeVp6b21UZHd3SUpxWmthSEUyMzBXSE9LSk96cDZia3dKRDJIZm9tbnQ3NjlEOWMzd0wzY0N0blNSR29PUmY1MXJON28xV3EyOGVQb2NYNVZVOGNDUUJLa3laMi9WeFI2M3BuUWtYT3RGMVMwTGU3VHVRME1UbVJFWnd0T1pPUnlvcVdXaFBkbkY2T1NEb3hZVUxJdVA1TkdNMDJpVlNsdTF4S0JZa2o3YjdpSld6SXNPNThQcFl3blZhdGk3Y0JxMzdUbkt5ZG9HTGhxTWZGeFlTb0RHL2ZTZ1kxdFBWeTAvV1N0bXU2MU82R2dLN0s3bDU2MXpGN2ovUUdhbmJmTWFXOWhkZVZGNlBHN1RiajY5Ymp4UEhUOHJqY1dSME9KZ1NuZ0lqNlVtczZHa2ttWDI3MnhmVUtrM3VOeTlkMVRVNkh0b0p1M2dyMWw1TGdsUVlCT2huTnZDc3VxYkpNSG0vV25wTGlLVHAwbDRnOGxNb3IrT1lRRit2RHN0blVDTm1zTTFkVXo4YWpjK0tpWE5keXgxZTcwWTZPdGorODc0NmJwTWd1b09zMVhzc2lMR3dlOHpzL2w5WnJiTE1tZlQ1cFk3bHZLMTNiQVhiUEhqenArdk05NU9pVUFYbWxzNVhkZklqTWpRSGwwWGUzcCtyWWlQNHY3QkNXd3ZyK2FWOGNPNThkc2pQUktJMzUrV3p0T1oyZHliUElBNTBXRk1qUWdtcDZHSjkvSkwyRlplelN0bjgzbGg5TkFlak5TVmU1TGpFUkg1MGY1TVRLTElJRDhmRng4cVc1VmErN212VlNyeFZTdnhVU29wYnRHenBhekt4ZHZLRTQ5bHVGYjcvZUZVTHI0cUZiVkdvNGN0K2doQlBIbDFYNkJ2a0FVVkdSa1ptYXVFT0hPbUNsSHhsaHlSL0FORUZQOHBycHEwVlZoM1VOLzl5akkvWklSL2I2a1I3MTVlZ2lEMG1TdGZWMUdpRHR4TlJCeE1DQXZpME9JWlhXNnZWaWlrSDlKM0pjYXhkTWNocXZRR1NTZ0JtMEtVRXVCSG04WEtGOFhsTHR2NnFGVEU2N3pKYSt3NmtjUEIzWW54NkZSZC8renMyT0lEWU80d1diSGRSVzZ2U1BuMHV2RU0wTFZYSDF4b2FlWEdiMjE5L2hsTFpycHM2eTV0d3hPUEh6M2prdkFCVU5IYWh0NWk0ZS9aQmR5VkZNOW9ONTRxdmNFNU50ZVordzlrdWhVVUhzczR3M3Y1Slh4VVdFckdraGtrKy91NlRQZzBTZ1dKV2gwUERVdmsxb0d4eFBobzBac3QzSmM4Z05keUNwZ2FIc0pkU2ZITWlnekZZTEZRMnFMSFg2MWl3K3lKYkN5cFlGMVJPU1V0ZW42UlloUFZuSSs4UWhCNjFmSWpYb1VDdnBmUDVybnN0Y2JReHNMdEI3aDFZQ3hITHRZUnB2V2lzS2xGcWw2SzAzbno2WFhqZU9KWUZxOWxGN0FnSm9LTnN5ZDZiR3ZxMVZpeThxVnFteG1Sb1N5SmplelVZdGJ4UEhaM1hoK29kdSs1NmR3V1ZtazNQQVVJMUtpN05aYUZkcUV4cjdHbGs0RnRxOW1Db3NOWUhHa3ZDa0hnZzJucFVpUTUyRm9RM1ZVZ0dhMVdYangxanY5MzZoeEdxNVdsY1pIOEtEa0JzTFVMZW1yM3FkSzN1UWg4eWY2K2VQcElQaWdvb2RWSnBQSlJLU1V2STRzb1NwOUJxOW1DV2lHZ0VBU3Nvc2g3K2JhcW44V3hFWjMyZVNYbkY5amFiMFJFdEVwbEo1K2dycmhsWUN4Syt4dlZLcFcyNmpwZkg4N1dOL0hzcUpRdXIvc1BIajdsa213R3NEdytpdld6Sm5CdjhnQ01WaXZCWGhwU0F2eDRhc1FRQ3B0YkdLRHo1UEVTV3dBQUlBQkpSRUZVSWRKYlM2aFdRNUJHamI5YTdmTGRYN2o5SU1uK09oNFlNcEJxZlJzL1N4bkVTTHVvM0pHL1pya1dpamhYczF4RnJMUm8zUGVEWG1QSWdvcU1qSXpNMVNJKzRBWUU0YW8wbGNyME00SVFpVS9FZzhCTC9UMFVtV3NCWVQ5d3RXSU9yaGpISkZSQWtDYTZEVVlUNzV3dlJzQjJkOVpzajl2OHFMQVVxMzBkcGQxQThaV3plWlE0bGNmLzl0aFoxcHcreHdZUHlTN3VtTEo1RHpsTzFTeUx2em1FQUh6bWxDYlMwNmhvWnh6aWlUdkdiZHJWYWRudGcrTDRZTG90bXRsVHlzKzI4aG9wZFdWOGFCQkhMdHJhVEo0ZU5ZUmJkeCtsdHMzSVR3K2U0T0RpR1N5SWlmRG9lK0JJV09xSStyMHZKWVBTM3JBc1BvcjM4a3RvTUpxNGVWY0dCeGZQd0docGx4alU5c25TcStPSHMrYjBPWDV6N0t6TDlqc3FhbHphSjl6aC9GNzBUb0tTc3lHbmM5ckpwMFhsbUVVcmFZSCtwQVg1ZHlzR2Vwck0vdW4wZWNrYnhSMUZ6YTI4N1ZReEJMYUorRk1qQm5PM1BXRmtiVjR4UHo1d0FyQ2xPRzJkTjVsMVJlVzhsbTJySkJrZEV0QW5ZZ3JBOUlpUWJsdHFmbTRYcGw3UExjUWlpdEpqNThxV01TRUI3S3U2NUhLc3V6cUc3dnlHN2tzZXdGdFRSdmRxL0o3NG9yaUMzeDQ3NjlLdTVrNElQVlhYeUcyN004aXFiMEtyVlBMYXhCSFMrd1BidGNQNXUxL2JadVJrWFNNYmlpdDRJN2NJaFNBd1B6cWNyZVhWYUJRQzl5UVBZR1prS0ttQmZtaWRLazFHZnJrVGpVS0JSYlI1K094Wk9JMnhHM2NCTnJIb0xydHc5TUxKWEs0ZkVJMi9Xa1c5MGNSYjl1L0txb1NZSHIvM25wNWZYa3FGeHlxcXJuQVgyZjd3MEVTc2lOSzE5bklaR3hMRWFIdEw0ZEs0U0pJK3N5VXBiWnMzbVhsMm41aHQ4eVpqRldIaVY3c0JPSGY5SEtuQ0tjTGJ5Mk5sR3ZSVHk0OG9YaERXclpOVGZtUmtaR1QrVnhFWEx2UkN3ZC82ZXh3eVZ4RkJmRTVjdmVKTlllMzYrdTVYbHZsQkkxb1BJQ2h1N2F2ZE9kcHNIRlRvMjdoMWQ0WVV6ZW5NWTJsSjNKZnMraVBkdWZRZGJGSEN0dVVLV3UwVHQ5OW5adE5nTkRFbFBJUTZvNUZndTJIcXAwWGxPSW9ObElKQWRrTVR6NTF3TGYwM1dDem85UlptZmIzUHJWR2lPOHlpcTZtcHczdkN1ZUtnSnkwL0Rod2VCL09qdzN0VmVUTEpxWDNLWGNwUG9FYk4vZnR0RXlVZmxaSVh4Z3lWakN1RE5ScWVHVFdFaHcrZjVuQk5IV3ZQRjNOUGN1OTBOS3NvU3EvcExpa0o0SVhSUTdreElab3FmWnRMc3M0TkE2SlpHUi9GRjhVVlpOWTI4TXlKYkFiNnR2dmVxSVdlUlJMM2xFdUc5bkwrQURkak5WZ3NVdXJIM3lZTWx3eE51eUxTVytzeWNYTzByZ1Y3YVFpekovQTBHTTJTMTR1RDg0M05HSzFXWmtlRlNhTFF5ZVhYNGExVTBtSzI4TXNqcC9uWHVTSUFZbnkwYkowM2hYMVZsM2pZZmxkL2FrUUl6NC9xZlV1RkorWkdoNVBrcit0VW9kVXVYcmFiZEw1MXZnaUxSWlFlT3dzcVEvejllSFowQ2s4YzdkcC9vN2VZN21xdm5EQ0pWbjYwUDFOS21RclRldkhrOEdRZUdESlFTc1Z5ek9jL3YxRGV5WUEyWE5zNUhXaERjWVVVWjV5eFpFYW56LzVDY3lzcmRoNm15V1NteHRCR284a3NWYno5SkNXQis1SVRTQTMwSTZ1K2lYL2tGUERxMlh3ZXl6aURRaEFJMTNvUnF0WGdyVlNTMDlETXZKaHd0cGRYWTdHSXBJY0Vkdm0rdzdSZTFCdE5YR296TWpzcWpBUTMzam5YeXZrRjhFN2VCWjdPekdaSmJDUVhWczFIWXhkdGZuemdCQnRMS2xFSUFsL05tV2p6TUFKRUVhbWF4eUU4V1VXUnVkdjJvMVVxK2R1RTRheEtpSkhNaUUxV1VmcmJVVzNqYUUvcmpXZExSNUhQT2RyNktuTGl1M2lSdmtBV1ZHUmtaR1N1QnVIcXUwSG9YR3NxOHdOQzBJTDRKUEJrZjQ5RXBwOVJtUGRCMzhTeEF0TGRmN0I1UXZ4b2Z5WlYralpHQndlUWFUZUxIQnNheUxHTDlmemxUQjRDQW44WU14U053dlVIdjVkU2daZENJVlZZcUJRS0l0UXFtazFtL202L2E3Ky8raExqTisyV3Rqbm1sTzVoRXEzY3RETURnOFhDL0pod2RsVmVwTTFpNWZjalUzanpYQkZxaGNCZ042YXE3c2haT2NmRlY4R2RoMHFzbXgvcEpxdjdPT0ZJdTFIdnlib0d0OCs3NDhlREV6cUpUeDI1YjM4bTFRYWJjUFhiRVlPSjd0QmU4ZE1oQTNrdHU1RHpqYzM4OXZoWlZpVkVleFJHM05Ib1pNcnFyM1p2a2h2cHJTVWx3QTlmTjVVQnIwNFl3ZGRsMVVUNWFMbGpVQnk3bkR4RlBDYjBPRldkdkpLVlQ0dlp6T0FBWDI2eTM3MTNWODBDVU5Cc200aHBGQXFDM0V5K25BMWl4NGYyekhmOWhkRkQzWHFvM0Q5NFFKY2VLbWxCL2lnRmdVZUdKVXFDaXJkU3lmYnlhbjU2OEtRMGFVd1BDZVR6V1JONE42K1lwKzB0Y1NrQmZxeWZOYUhQcWxQQVhxVXdlWFNuS0dubjcrc3ZEdG5FSEllQTVuanN6THlZY0NLOXZWd0VGY2ZuVmFWdlkrcVdQWjFFbTVIQkFleWNQNlhMQ2JIanZlNnNxT0d4akRQU2RjTlByYUxHME1hakdXZDRPU3VQcDBlbGNHL1NBS2xDWWt4d0lLZHFHeGdhNk1jbmhXWDRxVlZFZUhjZHQreE9TSXZUZVhPaHVWVkttZ0tJOXRGaVJXUnphUlhieXFvNXVYd1dOM3hyTTNqVnFaVDRxMVUwbW14aVdxWGV3RUJmSDhhRkJuSHJ3RmkybDFkTCs2bThlU0dSbjJ5eCtlT2tKVW1tdEtPQ0E0ajEwVXJwT3o5TEdZalpLbmI2M1B2Ni9Pb29nSGVrcXdxT0w0c3JhTE5ZS1duUlMrYmE2NHNyMkdpL0xqNmVsc1NDbUFqV0YxZndUR1kyYzZQRE81bVBuNmh0c0xkUW1mQlJLbWwwT3VhT05pVlAvT3RjRWN2am85eUtaczQ4bXBvRXRMZitQREFrQVYrVjdidmtpSW52YzBUUmZmL1JOWWdzcU1qSXlNajBNZUtEQzcxb0ZOYjA5emhrdmdORUhoVlh6WDlKV0xmMWUxR1dLbk4xRU5adVBpSGV2Ynl1TDlPOHJLTEk2N2xGUEg3MERLMW1DNFA4ZEd5ZU80bW9UNzRHWUhsY0ZIY214dkh3NGRQOCtjeDV0cGRYODlyRUVVd0pENUgyWWJoekdRQTNPRHhGTHRieHpLZ1VkaStjeG9xZGgvbXl1QUp2cFpJWW5aWklieTBWclFhWFNGY2ZwWkpHa3htRklQRFMyRFRHMjF0b2t2MTFmRDEzRW1aUnBLSzF2WkxnOHd2bEhuMUIzTEhYSGxQcW9NRk55b3NuY250b2h1dU1ReWp4eFByaUNyUktKVW4rT2dJMWFwNUlHOXpwYnIxYW9XQk4rakJ1K1BZSUk0UDl1ZFJtN0ZKUWFUS1pLV2hxSVZDalJpa0l2SDIrdlczRlVaSFJHK0oxM3F5ZE5vWTVVV0VFZTJuWVlqZnNWQ3U2djN0ZTFtcVFFb0IrblpZc0NTcWVPSGJSSnE0Tjh0TjFzZ0lUYVkrczFpcVZ0Sm90UFhKTnVkeVdueWh2TFkrbUpwSGszMTR4MEdLMjhPRGhVK1EzdFNBQXZ4ZzZpS2RHRE9GbmgwN3krWVYyejU4UHA2Y1RjaGtKS3QzaHJoWEdJWmlKMENseTFsMEViWXlQZXorVXd1WldGbXc3UUY1akMzRTZiNm5sTHNsZng4bmFCc1p2MnMxSE04WXl6b09ROWM3NUM3eHlOdC9Gd1BYR2hHaldUazNubGF3OC9uQXFsN0pXQXc4Y09NRmZ6K1N4ZnZZRWhnYjRzVG81bm9lR0RlS1czUmtBak9tbUlzUVRDa0hnMVBKWkxwVU1aVTdYQ3FVZ0lJcGRuOGNubDgvaW43bUZYRDhnaW52M3R5L1BhN0p0RStsRzZIRUlmNk9EQXhnVkhNQ0lMM2Z5M3JSMFVqejR1WFRrY3M0dlp3RzhONVMzR2pobzk5QzVkWkF0emoydnNZVjc5aDBIYkliS3o5dU5hbmRWWHVSVVhTT242aG9aSHhia2N1NXVzNHROWGtvRjEwV0ZjZHBKWkE3cjVudi84T0hUYkN5cDdMWjkweUhpT0FTVlVDOHZQcjlRTGxXN2RDZkk5QnBSRkVIYzBMYzd2WHJJZ29xTWpJeE1YOU9ndVFHRkhKUDhQNEVncU5CcGZ3TDh2LzRlaWt5L3N4NjRweTkyOUZWcEpVOW41bkRjWGkweU1qaUFyK2RPNm1SRytkRFFSRUs5dkxoMy8zRk8xRFl3ZGZOZWxzVkY4c3ZVSkdaR2hnSTJrZVB6QytWU3RjcHpKM0lZRnVqSG01Tkg4WStKSTEwbWRJZHI2aWh1YWVXbVhiYkpsRWFoWU9XQUtQelZLa1owdUF2dE1JYmMxTnBlWVhMZi9wNTdDdnoyMkZtcURHMjhNV21VdE14ZHk4K0hCU1hjc2NkemtvOXpPb3duM0hsUzdLbTZ4SThQWkxwNHd6aE1maHR2WDBLanllenhqdlQxQTZMSlhIYWRGTzNhRmMxbU02T2NVa3VjbVJRVzdIWjVwZDVBVGtPVDJ4WXZ3R1V5VldGdmplbE95TEtJb3RUK0FsQmxhT05nVFMzalE0TUk4ZEowTWhBMVdxM3N0TitkZDNnem5MOStMZ0JLaGNBdHV6TFlYR3FiYkJvc0ZtWnYzVStTdjQ0SGhpUndiL0tBVGhIY0RzSzBYdmc3ZmNZT0FTOVFvNVpFajBaN20waEhYaGd6bEFJbndVK25VdkwxM01tczNuZWNaMGVsMEdheE1tN1RMcGZQRkdEVnJndzJ6Wm5JMEc0bXZqc3FhcVEwbmVQTHJ1dXg2ZkQrNmt0azJLdkFIQUxqOENCL1RpMmZCWFFkbSt5T0w0b3IrTkgrVEdyYmpBenc5ZUdOU2FOWXNOM1dkdmFIMGNQNHc2bGN6dFExTXZHclBkeVRGTStUd3dlN0NFMWdxeHB4VkdyNHFsVThQMm9vajZRbUlnQy9Hem1FbXdiR2NQLytUUFpVWGNKa3RVcXgwa0VhTlUwbXMvVFp6bzRLNDBvSjBLaXB2MjB4QU0wbU0zNGZidXEwanVtdTVhZ1Vna3NWbTFwaHEwanFXSG5uTVBJZEd1ajZlZjQxSzA4UzBnYjY2YWcydEpIZDBNU1ora1lYUWVWcW5GK1h3N3FpTWtSczR0UE5BMk1vYnpXd1lQc0I2bzBtNG5YZWZENXJQQnFGQXJOVjVLa1JnOWxXVmsxMlF4UDM3ODlrYkVnZ2crem4yTmRsTmtGbGVrUW9PcFdTTHk1VUFEYnhyU3V4MTJpMW9yZFlDTE9MSVU4Y2JhOVNlL05jRVQ4ZW5DQmQ1eDFNQ0xQOXRKMFNFY3lhMCtkUUt4UU05UFhoRDJPRzlkbHhBVUFRemdudmJ1ejdQUEdyaEN5b3lNakl5UFFoNHFwVlNnVGpIL3A3SERMZklTSlBpS3RXdlNLc1d5Y24vdnd2WStWVGxGY3VxSnlwYStTR2I0L1FackcxRHR5UkdNZnJrMFo1TkRDOWJWQXNhVUgrM0xIbktLZnJHdGxRVWtsMlF6TVpTMmF3cy9JaXQ5dkZpTitOR0VLOHJ3OTM3ejNHUGZ1T3MzL1JkRVlGQjlCb01sUGFva2VqVUJDbTFVaXh6UDgvZTNjZUgxVjVOWEQ4ZDJkSk10a1RBdGtJQ1V0SWdMQnZnaUFvb0tpQVVNV2xMdEJxOVZYNzJzV3FyVXRycmEyKzJrVmJ1MXBiRksxYVhGQkFCRGNXMlpld0o0RVFscENFa0pDUVBabnR2bi9Nek0xTU1zbE1OZ2J3ZkQ4ZlBpWjM3dkxNWkRMbU9mYzg1eWhBcitBZ3ZwODVvTlZrcmJQcXJNM0xYYklycWpEcWRGNnpHb3JxRzZsMTN1bGZmckpFRzA5M0N0SXByZTZPSjRXR01DdzZrZ2lqd1dkZEZuK0NLZURJcklnM0JiZWF2RTFQaU9QdXdkNlhIN1hYd2VtVm5BTHlhK293S0Fwbm04eGFYWXlXZCtzZkhqYUk3MmNPNEV4akUwdVBGdkx5b2FNZXk3bGV6ei9KNi9rbmlRa3ljblZ5SDU0WWthRzFpZ1Y0dStDVWxqRTBLN0VQUjZwcldYLzZMQjhYbHZCcDBSbHRhY3ZOYWNsTTZCM0RyL2Zta1Y5ZFIzNTFIVy9rRjNMYmdMNDhQR3dRUTUyVDNzZUdwd09PT2hYdVdSV3U0TUo5R1dsYVlHeEhlU1h2dTJXWXVMU2NXQU9raFlmeTd5bGplR1RIQVk5amJodlFsOEdSNGZ4eVR5NEZOWFZNWHJXQlQyWk5hak9JQmJEZHVZUXBKY3pVb1E1T1ZydUsxZTZvVFhUSW1kSGtyY1BOMlNhejlwcnEyaWhDK3U4ako3WE1uNVF3RTE5Y2M3bld5UVljUWFRMXN5WXpjODBtY3FwcWVPM0lDUVpIaGZOb1ZycTJUNzNWeHRDb0NINDlaaWg1VmJVOGtqV0lSRk1JZFc3blNUS0ZzSExtSlA2ZWQ1eCs0U2FzZGhXN1RrV25LUHp1WUQ3MVZoc0tjRXQvUjNCQnhkRVMybVRRWTdIYk9lN3NwTlRUdlAzTTMzRVdqSjRZRjZOMUFmdHI3akZPdWdYU3ZpZ3A0M0pudmFTV3diM3UrUDF5MXpLTHpWOXZIM09jKzdMZU1TU2FRc2hhL29VV1lDeHZNalA0Zzg5cHNObzhPZzJCSStCNDU4WmRiTHgyS3VmTUZyNTJadnJOVHU3RGlkcDYvcHAzRElBRi9aSmFYVk54K3lROVhOV2M2Zk4vKzQvd3g1em16azdQN1R2TW5yTlZQREZpTUlNaXd6bFNYWXRCcDJQWjlBa1lkSTZ6Rk41OERYWVZySFk3VmxVbHI2cTJ6YzVPbmJESzl5NFhEZ21vQ0NGRWR3cXpUQVdsZjZDSEljNGpSWWtrM0hJajhHYWdoeUlDcUxCcUxhblJEU2lZZk8vY3RxeVlTUDR3ZmpqUDdNM2pEeE95dUxWL1g1L0hqSWlKWk9mYzZmd3BwNERmSDh6bnc2c204dmF4VTl5L1pTL2dtUFErTVRJREJjZWEvUTlPRkxPaHRKeFJzVkdjYVdoaTJQTFdhL3lueFBjaTNHalFKc1QrcVB6MjlVUTdpOFY2dXd1L3lublhHeUF1SkloL1RCN3ROVkR5L29raWZyQnR2OGUyZmw2S1M0THZwU0p0U1k4TTUrY2pNOG1JQ25mOGl3enZVQzJVanZqM2xERlVOSmtkN2FiMWV2cUdtZndPeUxSVWJiSHlzbHRMVzVmcit6cmFYVzhycStTVjNBS0s2eHZKcjY3MW1HU0NJN1BvcHRRazNqOVJ6SjZLS2lyTkZ0NDlWc1M3eDRyUUt3cVQrc1R5cTlGRHFMSTRKdjVoQmowemtub3pZZVU2ajZCUWNtZ0l2eHc5Ukt0SmMzZDZLci9lbDhjZkR4WFFZTFB4VmtFaDkyV2thZnY3eWlKeU56NHVwczJsTEMyOWU2eUlPemZ1MGdJOHNjRkJ2RHhoT0hjTVRBRWNRY0dIdHUzam5ObkNYUnQza1ROL1pwdVpSNjVhUTNQY1dvZjdZMXBDSE90bVR3RWNkVklPVkZaN0xMMXplV0wzSWEzZGJFcVk5NCtKMndlbXNMcW9sR0M5anVWWFhVWnlhQWg3S2p6ckJDV0ZockQ1K2l1MExKYWZPT3RidUl4MWRzRnhjUlhyOVNWNzNwVWttSUo1ZnY5aEFHWW54MnMxa2xSVnBkK3lOZG9TRHhkZjlWWEFzWlRQVjFhT0t5dkZselZGWjloOTlwejJ2bHpqek03b0Z4NUtZVjBEVStKN2NhYXhpYnlxV2g1MkZybHRtVjNYSGwrL1g5NTBwc3ROWGxXdFZvTm9mcjlFQUs3dEc2OFYrblcwaW02NzY5bm1NeFg4S2FlQVNLTlJLL1k5SzZtUFZnZzQwbWpnUjhNR3Rqb3VKcmk1YnROSVorYmNpSmdvU2hzZG1UaEpvU0ZjM3plQlZ3OGZaM1ZScWJia3lSL1RFK0w0eXZsNzBDV3FxbUszL3J2ckp6cC9KS0FpaEJEZFNWVWZwSXZ0NzhSRnlLNytMeEpRK1VaVDFxMnpxb3ZtTHdIdTcrcTU3cy9zengwRFV6clV2U1pJcCtQaFlZUDQ0ZENCNkJXRnBOQVFudHQzbUJ2VGtuaHhYSllXdUhqbHNoRXM2SmVvVFRnSFJZYVJGQnBDY1gwandYb2Q0UWJIOGg1LzI3RDJNUVZ6VFhJZndMUE9nR3VpN1o3ZGNtVmlISDFDZ2hrU0hjSGIwOGFSYUFyeEtFcnJja1Y4bk1mM3ZZS0RlSEdjNTRUY05aRUwwZXNKOFZGNDhad3pLOEQ5OWV3VkhNUXZSMmY2Zkg3ZHdUM3p3eCt1OXFvbERZMk1kazU2WE0vUmRkZGRyeWlFNkhYRW0wSzRvVjhDejQ1eDFGb1lGaDNCcDBXbGxEZDZUbno3aHBsNElLTS9QeG8ya0JDOW5pZEhabkMwcG81bHh4M0JsRDBWVmRoVWxSM2xsUXlNQ0dONlFoeGhCZ05IYStyb0YyYmk4UkdEZVdaUEhqT1Rlck13TFpsNUtRa2VQKy9vSUNNdmpzdmllNFBUK05IMi9jenZsK2gzb2RxdW1OOHZrZkZ4MGV3c1A4ZTlHV2s4UFNyVG8xN0svdzRaUUwzVnhuUDdEL09lOCs1NlcxekxkdWI2R1ZBWkdCbkdzdWtUUEdyaC9HRG9BUDU3dklnYlU1dXpBeEpNSVRUYWJFenUwNHUvNXgwblNLZmpxWkVaWHM4WnBGUDRhSVlqa09JdE84TWxPc2pJZTFkT29NRm1helBicFRNU1RDRzhQVzA4aXpidTRubTMzem1kb2pBaExzWmpndDB2ek5TcVFLbzduYUlRRldSRWgrTnpBaHhkYWtvYm16QW9Db3JTWEVQR1BaaDUyaG00VTd5RVd5L3ZFOHQ5R1drRTYvUWUzY3l1N3h2UEF4bjltWitheUlyQzA5emlYTFo0ZFZJZm9vS01Xc1liZE8zM3E3dkVoUVR4OHNUaHZIWDBsQlpRZVNRcm5kNGh3Y1FGQnhFVEhFU2tNMU11M0dBZzFLQW56S0RIcU5NeGFkVUcwaVBEdUs1dlBFZXE2NWlia2tCK2RSM0RZeUo1YWNKd0ZueTVqWDlOR1VPaXFYVjluajRod2Z4bzJFRCtrdXZJWXBtYmtzaUMxRVNxekJhZXpzNWwxY3hKaklxTjR1YTBaUDZjVzhEMjhrcEtHNW84T3JTMXhWZkJiNzhwSEZDV3JqclFQU2M3UCtTdmZpSEVKVy9NbURGMVFPanUzYnQ3OUROUHZYVmVFaUc2b3A2OGhyaWdqVmFXTEw5bzJ2eDF0OUdqUjQ5VEZHV0hxcXA3c3JPei9adU5YMkxVdSthTlJxZmJIZWh4dUZRNzcxVDZZbGRWdnlabGY4czdodFd1Y25WeUg3KzcrN1IwOEZ3TkdaSGgyc1RXWXJkVFpYWk1kdUtjRTFNVngxMXRuYUpnMUNtdDJrQmY2Sjdla3d0QVhIQ1EzMjJsN2FyS0llZmQ2ZVF3RXpGQjNqc0ErZU9sUTBmNThFUXhBeVBER0JFVHhlVjlZaGtYRjlQdUgvMTVWYlc4VlZDSVNhL25aeU1HZXgyZm9uaWI0bmJOMzV6TEUwYkhSbXYxR2RwVFo3V3hzZFJSMjJXMk0xQlYxdGhFbzgzZVp0WUh3RW0zTGlyZVZGdXNYUC81RnZTS3dwcFprd24yRWFScnovSGFlcS90ZWh0dE5zb2J6ZlF4QmJjS2xyZzYrYVNHbTFvVlFEWGI3WnlzZFdRYUpZV0c5RWc5ajVaT056UzJxdGwwcHJHSmFyT1ZZTDJPMk9DZ05wY2g5b1ROWnlxd3F5cFQ0aDJaUHhhN3ZkMUNzZjg5WHNTV014WDhKQ3VkNU5DUWJ2MzlBa2ROSWxkV1ZJaVB6NmRHWjZ0Nm8wNm5kVlBxQ20rZjZ5ck5rL29haTdWRHdYaVhncG82clM1TFMzWlZSWFgrMTY2Q2l1Ty9kbFhGamlPcEpNSm82SzdnM2tQS2t1Vi82bzRUblM4U1VCRkNYUExPVzBCbDhRMFBnUExubnJ5R3VJQ3A2aCtVMXovNmNhQ0hFU2dTVUhGUUY5MndIa1c1SXREakVFSUlJUzR5MWFRdGoxR2V4dTU3MXd0SDU4T3ZRZ2doUEtsS2wxUDl4VVZNVWU1UzRlSzZsUzY2bjJxWGx1bENDQ0ZFUjZucVB5NjJZQXBJUUVVSUlicUZlc2U4REJUYVhrd3N2Z2w2OFoyNTNWQ1JUVnpNbERkV3JFWmxTNkRISVlRUVFseEVhbENxbmdyMElEcERBaXBDQ05FZEZOMjFnUjZDdUFDb3Voc0RQUVJ4QWJDcGp3VjZDRUlJSWNSRlE3Vy9vQ3haMXhqb1lYU0dCRlNFRUtJNzZMZ2owRU1RRndCVnVVbVYrbVRmZU1xYkgyMUVWUytxdG85Q0NDRkVRS2prOFBySHZ3bjBNRHBMQWlwQ0NORkY2dUxyRWxBWUcraHhpQXVBUWlLM1h5ZEx2d1RVQi8wSWxkcEFEME1JSVlTNG9La3NWcmo0YXFlNFNFQkZDQ0c2U2pWTUNQUVF4QVhFR0RROTBFTVFnYWNzVzFhRmFyc3QwT01RUWdnaExsaXErbHZsamVYYkF6Mk1ycENBaWhCQ2ROM3Nuank1VFZWNzh2UVhGWXZkVHEzRlNxM0ZTcFB0QXIyWm9TTDFkQVFBeWhzclZxS3FUd1o2SEVJSUljU0ZSMTFELzQ4dStwcGpFbEFSUW9ndVV6b1ZVRmxSZUJwN0c4R1NLck9GKzdmc1pjQjdhL25WM3J3dWpRNmd5V2Jubk5sQ1NVTWpSMnZxT0ZCWnpUbXpwZFYrUDgvT1llYWFUYnh4dEZEYmRxcXVvZDEvSlExdDF4Qjc1OWdwbENYTFVaWXMxN2JWV3F6YXR1VW5TL3grRGlwdzFacE5STHkxa29pM1ZyTFViWXh0K2F6NERLTS8vb3FqTlhVKzkzMHFPNGZvLzZ3aStqK3IvQjVURzZaTEhSV2hxUTk2SGxWOUw5RERFRUlJSVM0WXFwcFBSZm5DaTdGTmNrdUdRQTlBQ0NFdVp1cHQ4K0pSbFA0ZFBlN1p2WGs4bFozRHJLUSt2RE50SExIQlFSNlBSd1VaMlhtMmttTzE5Znd0N3hoUGpCaU1VZGM2Qm42MHBvNmJ2dHFPeFc3SFlsY2QvMVZWekRZN0Zyc2RzOTFPZzgzdU5YRHovTmhoUERZOFhmdSsxbUxsbFp3Q0tzMFc0azNCM0RVd0JZQ1VaV3ZhZlM2OWdvTW92KzA2c2l1cW1QckpCby9Ickc3WERYOXpSYXRqYjF1L0UzMkwwRVB0SFhPOVh1ZnA3RnkrTGoycmZmKzdnL2w4S3pXeDFXdm5VbTJ4Y3ZPNkhad3pXL2pmcmZ2NFpOYWtkcDlIZzlWR2xaY2dVNGNwbUxoendUQ1dmbmlnNnljVEZ6dGwyVEtidW5EWTdZU21XMUNRSlVCQ0NDRys0ZFJjcXBSSnlzZWJhZ0k5a3U0Z0FSVWhoT2lLRVAwd09yRWtKMGl2UThHUlFURngxWHJlbVRhZXNzWW1qMzJ1aUk5alovazVTaHVhZVBGQVBtTjZSV21QamUwVlRlK1FZTUlNZXM0Mm1USHFkQmgxQ3FFR3ZmTnJIVHZLSzUzbjZVVk1jQkJCT3Azam4xNGhTS2Nqd1JUc2NiMlhEaDJsMG13aDFLRG4rYkhEL0g0dWVzVVJFVEVxQ2dtbUVJL0hhcTFXU2hzY3o4djFtQW9VT0ROR29vT01oQm4wUHEveDE5eGpQTE0zRjREeGNUSHNQbnVPM0tvYVpxN1p4SnFySjlNN0pMalZNWkZHQTgrTUhzSkQyL2F4dXFpVVZhZE9NeU94ZDV2WGNGOWExV2l6QVJDaTl6MDJyd3kyc1lBRVZBUUF5cktEWnZYZWtFV1krMWFDOGtDZ3h5T0VFRUlFaHJvTmkvbHFaZm5xNmtDUHBMdElRRVVJSWJyQ1podU9sOHdSWHg3TlNpYzVOSVRGWCsrbTFtS2pwTDZSdVY5c2JYUC9KM1lmOHZoK3hZekw2QlVTeEZ0SFR6RXZKZEhyTWE2QVNrcFlLTkZCUmkrUG4yTkgrVGxldVd3RXBRMU4vUFpnUGdCUGpjemdiSk9aVjNJSytQNlFBYWlMNTdjNjl1ZlpPZHBTcEYrUEdRcEFWa3drK1RmTzh0aHZiZkVaSHQvbEdQdk91ZE1CYUxEWm1QckpSZ0IrTno2TGFRbHhiVDV2RlhobVR5NVA3MmtPcG54NXplVzhmdlFrMzkrNmoreUtLc2F2WE0reTZlTVpIeGZUNnZqN00vcno1OXdDU3VvYnFUWmJNUzF0blNYampXdS9rbHRtdHdvUytjV3VHd2U4M3ZFRHhhVksrY2N1aThxdTczUFgzRTNvOUV1UlpkZENDQ0crU1ZUMXQ1d3hQNm1zWHQza2UrZUxod1JVaEJDaUt4VGR4TTRjMW1TemMvdUFGR0tEZzBnSk5XSFFkYnpreHNIS0d2NmNXK0J6djdjSzJxODE4c3BsSS9qaDl2MVVtUzJNakkzaXg4TUdNWDMxMTJ3cHErQ1YzQUp5Rjh3a0pjd0VRS1had2oyYnN2bmdSREhnQ0w3Y016aFZPMWZtaDUrM2VSMXZqOTIzWlkvSDkxdXZuNllGZjhvYnpkeTlhVGNmRjU0R1lHTHZHRmJQbWt5NDBjQ0RtUU5vc3RsNWVNY0JUdFRXTS9tVERmeDArR0FlSHpFWWsxdFdpVUduOE1iVXNTU0hta2dPRGVIYkczYTIrMXAwRzBVZGMzNHVKQzRtQ3FpOHNlSS82bDF6djBiUi9RbEZtUmZvTVFraGhCQTlTaVVIdUZONS9hTmRnUjVLVDVDQWloQkNkRTJIV3liYlZKVWJ2dHhLaE5IQVB5ZVBKaXJJaUYxVnFmejI5Ujc3L1hKUExpOGRPZ3JRNnJGd2d3R0RUdUdld2Fuc0xEL245VHJqVjY0RDRMMHJKNUFhRnRycThheVlDRUwwZWo0NFVjdzd4MDRCa0JwbTRvNE51OWhTVmdFNHNrOVN3a3pZVlpXbFJ3dDViTmRCYlFtUDRud3U5Vllib2M1bE8zbFZ0UjE5T1R4WTdZNWxOKzhjTzhVUHR1M25qSE1aMVB4K2lieDV4VGlQNVVFL0hqYUlCRk1JOTJ6S3BzRm00OW05ZWJ5ZWY1S25SMlZ5NThBVXJlYk1CTGZNbFpKYlpsTlUzOGhISjB0NElOT3o5TTB6ZS9QNGErNHhiVCtBUGw2V0V2bEZWVWFyb0NpT0pCc2hQQ2h2ckRpcHdud1d6WnNNK3AraHFOZjdQa29JSVlTNGlLanFQbENlb2Y3SUNtWFpRWE9naDlOVEpLQWloQkNkcE41NWRSZ0tBenQ2M05zRnAxaFRkQWFBM1dlcldIN1ZSSWJIUkxaYWxoT3NiMTRSNEczSmpvc3JjTktXbTc3YTduVjd6b0laWkVaRmtCVGF2S1RGbFEwQ2NHTnFFdmRscFBHdkl5ZjQ3WUY4Y3FvY3RjT0NkRHJpUW9Jb3JtL2tOL3NPOCtiUlF2NDRjUVEzOUd0ZWVsUjI2M1hFaFhndkZ1dU5leGVnSjNZZjRqZjdEZ05nMU9tdzJPMHNQMW5pdGFpdFM2aEJUNzNWUm1GZEEzZHZ5a2FuS0t3N1hjN3IrU2UxZlY2ZFBKcWswQkJ1MzdDVGMyWUxCcDNDejBkbU5wL0RMYk9sVTh0OFBKNFFKaGJQVG1YSnA4ZTdkaUp4cVZKQTVmV1BOd0Z6MUx2bUpJTitDanJsV3VBNm9PMWlQMElJSWNRRlNhMUg1WE1VZFNVMjI5ZkswbFU1Z1I3UitTQUJGU0dFNkN3bExMa3pDUWgzREV5aHVLR1JuKzA2UkVGTkhWTSsyVUQramJPOEZsYnRpTmVuanFXZmMya093SldmZnQydjRNUUVBQUFnQUVsRVFWVHVkcGZMZXNjeU02azNCa1hIMTJmT1VtdXhraEVWemtOREI1TDQ3cWNlblc4eW9zSlpPblVzUTZJaWVIejNJZjZjZTR5VGRRM2N0WEVYcDI1dTdoNmRXMVhEMUhjMmR1cDVQSkE1Z0wva0htTlFaQml2WFQ2R2tSOTk2Zk9ZMzR3WmlsNVJlR1p2SHZjT1RtUHhvSDZzTzEzZWFyK3NtRWd0YytVWDJia2toNXE0T3oyMTFYN2R3bVpNQlk3M3pNbkZwVVI1WTJVUjhDN3dyZ29LaStkSFlUWkhnUzRJZzFGYWNBc2hoTGd3NlN3cU5zV0tsUnFzSVpYS3NtVzJRQS9wZkpPQWloQkNkSlppUytoc1hjbEhzOUlaSEJuT0hSdDI4dnNKdytrZEVzeHZEK1R6eUU3dmpXSGNNemdBcjRWaUYyMzB2alMxcmUzdVBydjZjbDQ3Y29KUGkwcUpNQnBZZnRWRU1xTWltTnc3bHRWRnBVUWFEVHlTbGM0aldlbGE1c3dmSjQ1Z1lWb3lpNy9lelIwRFVvZ3dHc2llZHlXQVI0dm4rekxTdkY3VHBxcjg4L0FKQUQ2OGFpSnA0YUhFQkJ2Ukt3cWJycnVDektod2RJcEN6b0laMmpGUFplZnczbkZIL1pZRDgyZG9MWmNUVENGRUJ4bjVUbnFxdGl6b3ViRkQrZkd3UVI0Qm1YNWhKcFpOSDgvTXRadXcybFgrWjhzZVVzSk1YSjNVeCtkcjFHRjZYWEwzbjFSYzZoUlFXYkw4SE9COUxaOFFRZ2doTGhnU1VCRkNpTTVTbFQ1MDRkN3h0SVE0RG45cmxzZVNtNjc0Wk5ZaytvYzMxMG9aOHVFWDdXNTM5MlZKR1E5czJZdE9VZmpINUZGRUJ4azUyMlRtVDVlTjRNVURSM2dnY3dDeFFjWldyWjM3aDRmeXljeEpoQnNkL3pzWkZldG83WnpyWEI0RXpYVlJXbkp2VXp3cU5vbzB0ekVPalk3UXZzNk1hdjQ2eXRpODlDa2pNcnhWTVYvM0dpdUpwaEJpdkN5Vm1wWVF4Ky9HWi9HRGJmc1oyeXVhd1pIaFhzZlhkYW9FVklRUVFnZ2hMbUVTVUJGQ2lNNVNTT3ZLNFU5bjU3THNlQkczRGVqTDc4Wm5NVGNsZ2I1aHpjR1Z0d3RPYVRWTjNwNDJ6dWY1MXBXVWM5RExzcUcydHJ1Y2JtaGszaGRiTWR2dEFOeTIzdEVKNTRaK2lTeS9haUovenp2TzMvT090M3Z0eDRhbjgvellZVjRmZSszSUNaOWo5NlpsVms1THhqYythclhOVlJmR2w0ZUdEQ1FtS0loYit5ZHIyVFQxdHU3T1VsVTZYRjlIQ0NHRUVFSmNQQ1NnSW9RUW5hVW9mYnR5K0JjbFp5aHBhT1JBWlRYZ3FFK1NFZFdjTGJHbm9rb0xxTnphMy9lbFhqaHdwRVBiWFhxSEJCT3MxMU5uYlE0b2hCcjBIbGt0SFpVWkZlRjFXZEtGeEs2cUxEdGVUTGpSUUZsakUrOGVLd0k4czF5NlJDWFI5MDVDQ0NHRUVPSmlKUUVWSVlUb0xKVk9ML2s1VmRmQXdYT09aVEZYSlhhK29VZUR6ZVpSWThSZFcwdCtXdElyQ205ZE1aWmd2WjdVTUJNSnBoQ3REVEo0MW10NWZ2OWhmcmJyRU9CbzVleXQrNUN2ekpLMkxKMDZsanNHcG1qZmUzdGViZFZRY1JrUUVlYjM5WllkTDJiVnFkT3R0azlQNks0R0s0cDBhaEZDQ0NHRXVJUkpRRVVJSVRwTEliNnpoNjR1S3RXK3ZqcTU4d1ZSZDVXZlkrcnE5cnZwWFBmWmxqWWZVeGZQeDJLM016UTZrcEw2UnJJcnFqaGVXMEpCVFIxSHF1dFlQV3NTZXFWelVhTkVVd2lSUWI3L041TlhWZXQxdTdlbE83NXFxTFMwOUdpaDl2V0hKNHRaUEtpZmRzek1wTjRlQVJXZG9qQXR2aGQvblRUUzU1ajlvMHBBUlFnaGhCRGlFaVlCRlNHRTZLd3VaS2g4ZE5JeGtVODBoVEFxTnNwblZrZkx4Nk9Dakp6Nzl2VU1pWTVnMmZRSlhvOVp1RzQ3QUM5UEhFNlN5ZVIxSDRBdlNzcTQxa3ZRSlZpdm82UyswV05idGNXcWZWMWMzMGl0Mi9kOXd6eXY4Y0s0WVI0WkoyM3g5dHpkaTlxNnE3STB0M0RPcTY1dGxhRUNqb3liOU1ody9wSjdqQWUzN3RXMmYzS3FsSW1yMXZQallRUEppbzVrVmxJZnRzMlpoa0ZSTU9oMG1QUTZGQlRxckZZT25xdkJZcmZUUHp5VUtDOVpPSDVSSkVORkNDR0VFT0pTSmdFVklZVG92T2pPSEZSbHR2Qlo4UmtBNXFZa2RMcFJVSHR0bHQzOVlOditkaC9QdjNHV3gvY212WjYrWVNhaWdneWtMRnZUNW5IRGxudDJDMnBaTStYT2pidTQwNCtXemQ1NDYwVFVVdFp5Ny91NGdrM0Z6bUJRcUVIUGRYM2plZTk0TWJ2UG51T09EZjZQNmVUQ2F6b2ZVSUhJemg0b2hCQkNDQ0V1ZkJKUUVVS0lUbE5ENkVRNHBNRm00OGZEQnZISnFkUGNsSllFK05mRngxMlFUa2RVa0pFSE13ZDArUG90cFlXSDhxL0x4NUFlR2NiZ3FIRDZPRHNDSGFpc1p2aEhYM2I2dkYxZDh0TlZkdzVNNGVXY28zd3ljeEpUNDN2eDV0RkMvblhrQkxsVnRkUllyVmp0S2xiVmpzMnU0cTJ4ODhqWUtGTEMyczdzOFlPaTNqdldxUHhqbDhYM3JrSUlJWVFRNG1MVDJSdWpRZ2h4MFJnelprd2RFTHA3OSs1dS9jeFRGOCt2Qm56MzZQMkd1V2RUdHVPL2cxTzVySGRzdCsvZkVRZlAxVEFzMnZlUHlLYXFXT3gyWjVCRnhXcFhNZXFVcm1Tbk9FOWNINjRzWFZ2WHRaTjBpdTU4WDNEa3lKSGo5SHI5TmxWVjkyUm5aNDgrMzljWFFnZ2hoRGpmSktBaWhMamt1UUlxUVB2Vld6dG9WVWJpcElSZ28yVDZpVGFOM1hjeTBFTTQ3K3gyZS8yZVBYdjhiN2NraEJCQ0NIR1Jrb21BRU9LU3A2cHFvNklvb2NEVTdqeHZFOWk3ODN4Q1hBaFUxZHNDS044VVp6Y29uVTdYZG85dUlZUVFRb2hMaUFSVWhCQ1hQRlZWQjlydDlxenVQbSs4UWI4VzZGS1JEWEZwRzJKazB2NEdhNmVMeENpSzBybm9SaGZwZExvT1g5ZHV0eitnMCtrZVZGVlZBbzFDQ0NHRStFYVFnSW9RNHBLM1o4K2VjOERYM1gzZWtGSDlHNUdBaW1qSG0wTWk5eWhMMWpYNjN2UGlOM3IwNkRPQkhvTVFRZ2doeFBra0FSVWhoT2dzUlczcXlWSlVLbEJyc1hMT2JLSFNiS0dpeVl4ZVVaZ1MzNHM2aTlYbjhlSE84aTVtdTUwekRVM1ljU3puc0tvcWpUWTdEVlliOVRZYjFXWUw1NXovS3MwV1RqYzBVdHJReE9tR0psNjViQVNqWXFPMGMxYVpMWlEwZER3K2tCSVdTcGhCcjMxL29MS2FVUjkvaFUxVitkdWtVZHlYa2VheGYxbGpFLzJXcmFYUlp1T3BrUms4TTNwSWg2OTVRVWhiWnc3MEVJUVFRZ2doUk0rUWdJb1FRblNXcWpUMFZEemxkd2Z6ZVhUblFld3Q2bGtNaVlyZ2c2c21NT1RETDN3UGIvRjhBTGFYVlRKMWRlZnE4ZDYvWlMrYnI3OUNlNXJMamhmenZjM1pIVDdQNmxtVG1KMGNEMENkMWNidEczWmljejYzditRVzhPcmg0OXErajQ4WXpKYXlDaHB0TmdBK1BGbkNKNmRLdGNkZkdEZU1uMmZuc3VuTTJWYlh5Vmt3dzYvWEptZkJEREtqZXJ4QmswVjVXdXJzQ0NHRUVFSmNxaVNnSW9RUW5WY0c5TytKRS9jUEQyMFZUTkVyQ25hNnI2U0dVYWNqM0tCSEJjNlpMUURNU1VrZ05zaEliSENRODUrUmlpWXp2WUtEV2gxZmMvdWNkczlmM05CSXhnZWZlMnlyTkZ1WS84Vlc5bFZXRTZ6WGtXQUtZVjlsTlFtbUVJTDFqazYvbTg5VThNZWNBZ0RpVGNFY3FLd21SSzhuM2hRTVFKUGR2eGhGc0Y2SHFqb3lkRnpmTjluT1kzeERwZno4WFV3SUlZUVFRcHh2RWxBUlFvak9VdFRTbmxyeWMwMXlQRGtMWm5DcXJwRlphemNCWUw1ckhqcEZJYmVxUnRzdmU5NlZIa3R5M2psMml0dlc3Mnp6dkJ1dm5VcFdUQ1JoQmoxR25TT0E4YmU4WTl5L1pTOEFLMlpjNXZjWUk5NWEyYUhuQlBEQmlXSTJsSjVGQWY0N2ZRS0hxMnA1Wk9jQnJvanZ4YituakdGdlpSVy9QNWlQeFc1blJFd2t2eGs3bERtZmIwV3Z3T2JycmlBcE5BU0FZZEdSSEttdVplYWFUWVFhOU95YU83M1Z0UnJ2bkVkdVZZMldzZEo0NXp5VUpjczdQT2JPVTh2TzQ4V0VFRUlJSWNSNUpnRVZJWVRvTEZVOWc5SXpBWlV3Zzc3VmtoU2RsMnVaN1hadGFReUF4ZDUrQmt0UmZTUFRQL1dzeit0K2hPSDFqMW9kWTExMGd4OGo5cy9kNmFuc3FhaGlUR3cwODFJU3FJeTM4T2ZjQXFvdFZwYWZMT0gyRFR0Wm1KYk1hNWVQWm15dmFFYkdSdkhzbUNIODkxZ1JvVzQxV1BxRm1iUU1IZ1cwMThvOTJKVDU0ZWVZM1RKU01qLzB6SmJwZVlvRVZJUVFRZ2doTG1FU1VCRkNpTTVTOUtWMDR4SWNkOC91emVPcDdCelB5em16SzNJV3pOQzJUVnk1dmtQblZWRzEyaVhldFBjWXdNSzBKS2JFeDNib211QW9TZ3V3cDZLS1Y1ekxlYjY3YWJmMitQSGFlajR0Y3RSSldYYThpR1hIaTFxZEkrWS9xd0Q0N09yTG1ablUyK2MxODZwcTIvMit4eW1Tb1NLRUVFSUljU21UZ0lvUVFuU1dxaGIwWUpPZkhqRXFOa29yVnV2aXZ1U241V011S3d0UE0vZUxyVjIrZnZhOEs3V3ZVOE5EQ1hIV1RmSEZZbGNwcUtuVHZtKzAyYWkzTm1mbTFGcXNyVEo0MU1YelBaYjhxSXZubjk4bFAzYU9uNytMaVl1Wk9uMjZnZFRJaWFDTUJhYWlrQVVrZ1JJRzZIMGNMb1FRUWdTS0hkUUdWTTZnS0lkUjFZM1kyVWxqMVNabDJicnpmQ2NyTUNTZ0lvUVFuV1ZYUzlEM1RFVGxSOE1HY2MvZ1ZPN1p0SWRWcDA0RFVITExiQUNpZzR3MDNEblg1emxVdkZkNGFibXNwNzBsUHdmbnp5QWpLcHdyRTN1VHMyQUdqVFk3dFg2MGJHNHBLc2lJVWFjUVlUVHlZT1lBTnBTV0V4Y2NSTC93VUwrT3IyZ3lNeW8yaWtSVENDbGhKbTVkdjVPUFRwWUFqcTVCRVcrdEpEVThsRTluVGVydzJIcU1UajBSNkNHSUM1dDYxOXgrNlBUZkFlNEZrZ0k5SGlHRUVLS0RkS0NFb2RBZjZJK2lYSU1lQ0kydVZSZk5Yd3E4cHJ5K2ZGZUF4OWlqSktBaWhCQ2RaYkNmUnUyWm04ZGhCajNuekJiV0ZwL1J0a1VGR1RIcDlYNW5XUnk3NldyU3drTTlBaVk2UmVuUWtoL1ZlYlNycHN0TGg0N3lvKzM3L1g4aVRpdG1YTWFjbEFRQVhybHNCUDg4ZktMRDdaYzcydXE0NWV0MGZndlNBaWl0MXkwSkFhZ0xaMFlSR3ZZSWl2SUkwTHFGbGhCQ0NIRXhVd2dIN2dmK1IxMDAveDNzdGllVXBTdU9CWHBZUFVFQ0trSUkwVmsydFJUL1ZxeDB5blA3RG1OeGF4R2MvTzZuUERSMFlJZlAwK0JXdE5iVjJRYzhBeFR2SFMvR3F0ckppbzRrS3liU1ovQWhNeXFDRDYrYW9IM3ZXbGJ6eWF4SjlIZkxPaG03WXAzSDBoeHYybHBtNU9KdExLOWRQcHFmRGs5bjBxb05oQnIwNUMyWWlVR25VRzJ4YXUyWGdWWnRrMTI4RmZqdGRvcGRBaXFpRlhYUnZDdFFsSGRCU1FqMFdJUVFRb2dlcHFCd0czcmRBblhSL0I4b3J5Ly9SNkFIMU4wa29DS0VFSjMxeHNwaUZzMXZRTUhVM2FmZVcxSEYzdzhmSTlTZzF3SVNWbFhsbDN0eXVhVi9NdTlNRzYvdGU5bXE5V3dycTJUUm9INHNtVEttMWJuT05wcTFyNk9NclQvMkcyMDJGcTdiRHNETEU0ZVRGUlBwYzN6dXRVbmNYZmZaRnQ5UHJvWEZYKy8ydlZNTHZZS0RxREU1V2lnclFOOHd4NDhnd2VSb2oreHRuTzdiejR1enlwSHplMEZ4SVZOQjRhNGJIa1ZSZmdNOUdZb1ZRZ2doTGpSS0NBcC9WeGZQbjBaZDZUM0tzaTBOZ1I1UmQ1R0FpaEJDZEpMaVNJRFlDVXp0N25PdlBIVWFxMTFsWVZvaWJ4ZWNBbUQ5dFZQNXdiWjlYTmMzZ1pDbEgydjd1bG9ETHoxYXlEdkhUbW5iajk1NE5jbWhJUlRVT29xNUJ1bDB4QVMzWGwyd3JheFMrM3BDWEl4ZjQrdk9ESlhYODAvNmRVMS9mRjVjeHF5MW03dysxakxUeFZkbVRCY2RWejcrdU1iM2J1S2JRQVdGeGZOL0MvdzQwR01SUWdnaEF1amJoUFpKVk8rOGVxNnlkRzJkNzkwdmZCSlFFVUtJTGxHM2dkTHRBWldyay9ydzgreGM3aHlZb2dWVVJzZEdzZUhhcVh4ZGVwWW1tNzNWTVhaVnBjbldYQU5GZGRaRDJWVitEb0FCRVdHdGl0U3F3QXNISElrVUlYcEhOb3cvamFDN00wTmwwYUIrZnUzMy9QNGpYak53cktyS3MzdnpXRjlhemdPWkF6cDgvUjdTOGJRYmNlbGFQUDhQd0E4Q1BRd2hoQkFpNEJUbFN2U20xZXJpNlZjclM5WTFCbm80WFNVQkZTR0U2Qkw3N3A3b2FqcW1WelNMQnFWNFpIdTRUSW52NVpGZDBkNlNIN1BkenBlbnl3RVkzU3NLZ0NQZm1nV0FYcWR3NjdvZGZIS3FGSEFzL1pteFpoT0RJc080THlPTjc2YW5NakFpVER0WHZkWEc3T1ErekY0d285V1kyc3BROFVkSE1sU1dUQm1EWFZYNXRPaU1sbzNUWkxQelZIWU9BQi9QdU16anRXblpOdm04VVZVSnFBZ0ExTVUzUElBRVU0UVFRZ2czeWxUVTZIOEIzdzcwU0xwS0FpcENDTkVWaXU1QVQ1eFdyeWk4TkdFRXhmV2VTMHd0ZG51cjdCUzdNNlhFYWxkYnRUUisvMFF4VldZTEFMTVMrM0NrdXBiMXA4L3ljV0VKbnhhZDBZcmUzcHlXeklUZU1meDZieDc1MVhYa1Y5ZnhSbjRodHczb3k4UERCakUwT29MdDVaVmMrZW5YN1k2N3ZReVZ0Z0lhdmdJZExiTmg3Q29zK0hLYlZtelc0MXorcE5lY0Y4cU9RSTlBQko2NmFONFZvUHd4ME9NUVFnZ2hMamdLdDZtTDV1OVJYbC8rUXFDSDBoVVNVQkZDaUs0NFhwVkRhcFFWUmVuMno5TklvNEhpRnR2K25uZWMvOTIyeit2K2J4VVU4bFpCb2NlMmx5Y09CeHh0ajJjazlXYkN5bldVTmpScGp5ZUhodkRMMFVPNE96MFZnTHZUVS9uMXZqeitlS2lBQnB1TnR3b0t1UzhqalNxemhRUlRNRGxlc2xQQXZ3eVYzS29hTXFJaVdpMDd1bWRUKysyVHF5d1dqKzhOT29VaDBSSHNyYWdpTmppSU9YM2pXWkNheElJdnR4SDI1b28yejlPeWhrck43WE1JOTFLa3QxdVliWktoOGcybkxwd1poYUo3azU1SVlSTkNDQ0V1RGI5U0Y5K3dXbG55MGY1QUQ2U3pKS0FpaEJCZG9LeGJaMVVYM2JBT21Cbm9zWGp6MEpDQmhCa01ISzJwbzErWWljZEhET2FaUFhuTVRPck53clJrNXFVa2VMUlNqZzR5OHVLNExMNDNPSTBmYmQvUC9INkpUSWlMWVVuK1NiN2pSemNlWHpWVUd1NmNTNGplYzM3NTJwRVRIWDVlUHh3NmtIaFRNRE1UZTN1TS84S2c1aWx2cnlnUDlDaEVnSVdHUGdla0JIb1lRZ2doeEFWTElRaVVKZXJDaFJPVVpjdmE3Mkp3Z1dwNW8xQUlJVVFIcVl0dStCR0s4dnVlT0hlVHpVNU9sYU5aektqWXFDNmZ6NjZxS0lvUzhBLy9paVl6SitzY3k1bDhQYS91ZmcxNm5LcitXWG45bys4SGVoam4yK2pSbzMrdUtNb3ZWVlcxWjJkbmY2T3pNdFM3NWt4QVo5Z1c2SEVJSVlRUUZ3ZmxZV1hKaHozeXQzUlBrd3dWSVlUb01tVkRUNTA1V0svcjFpQ0NUZ2wwS01VaE5qaUlXQzh0bkwzcDd0ZWd4eW1zQ2ZRUVJJQXArdWNEUFFRaGhCRGlvcUdxajZrTHAvOURXYmF1TnRCRDZhZ0xMVTlhQ0NFdVBpZk83VVZWNndJOURIRkJVS21yNjdFQW03andxWXZuelVKUnJnejBPSVFRUW9pTGhrSWZRcU4rR3VoaGRJWUVWSVFRb291VWRldXM2SGcvME9NUUY0UU55ckxQcXdJOUNCRkFxdkt6UUE5QkNDR0V1QWpkcDA2ZkhoTG9RWFNVQkZTRUVLSTdXSGszMEVNUUZ3TDdPNEVlZ1FnYzlhNTVJeVE3UlFnaGhPZ0VSWWtqTmZvN2dSNUdSMGxBUlFnaHVzTTUrenJBNG1zM2NZbXoyOXZ1Mnl3dWZZcnVmd0k5aEVhYmpkTU5qWnh1YU1TbXFsMCtYMFdUdVJ0R0ZWaGJ5aXEwSXRnQVZXWUxueGFWOG1sUmFRQkhKY1NsS2IrNmp2enFPczZabS84a3FyTmVQTTFiR20wOVAxYlYrVTk0b3diOC82TWRKVVZwaFJDaUd5Z3JWdFNyaSthL2hjTGlRSTlGQk14NjVZMlZSWUVlaEFnTWRmSDBFRkR2Nks0R2lrMDJPdzAyR3cwMkcvVldHdzFXRzMzRFRFUUhHZHM5N3IzanhkeTVjUmNBeDI2Nm1yVHcwRTVkLy9jSDgzbHlkdzROTmh0YnI1L0d4TjR4blRyUEExdjM4cCtDVXdDYysvYjFQdmMvV2xQSGs3dHorTWZrVVVRWW0vOU1mZk5vb2ZhODFNWHoyOXpXMG9yQzA5end4VlpVNE9GaGcvanQrQ3h5cW1xNDF0bmkzWFZjV1dNVHorek5BK0JQRTBmNEhHZHVWUTFEUHZ5aTNXdTcyRlFWaTkzZWFydGVVVHphdnR0VmxYL25uOFJpdHpNc09wS3A4YjE4anFNcjVuNnhsVDRod2Z4dzZFQ0d4MFFDOEhIaGFjYjJpaVk1TklTVGRRMWM5ZW5YQU9SOWF5WjZSV0ZyV1FWcDRhRWttRHl6OG4rMGZUL1JRVVltOW81aGRuSThBSC9LS1dCbDRXbjZtSUpaT25Wc3A4ZnBQakZ2aTBGUkNEZDZUbXYrWjhzZS9wNTNIUEQ4R2QyektadlhqcHhvdGQyYkozZm5zTzUwT1psUjRmejVzcEVFNjV0L1hnVTFkZHp3NVRabUpQYm1nY3orREk0TTkzcU90d3RPa1YxUnhRdmpodmw4SHUzeDUzVm9LZFNnSjBoM2Z1K2ZwMy93R1FBdmpzdmlKMW1EMkY5WnpkVnJOek1uSlo0L2pCL2U2dWZVblc1YnY1TnhjZEVzNkpkSXFNRy9abk94d1VIYWE3VDBhQ0dQN0R6QXN1a1RldVQzNzlYRHgza2xwNEFqMVhXc3ZYb3lVL3k0eHVtR3hnNy83R09DZ29nM0JiZmEzaDN2NXg2bktDUFVPNi9QVXBhdU9oQ1lBWFNjQkZTRUVLSzdxUFkzVUhTTEF6ME1FU2kySllFZWdRZ2dOWElHaWhMaGE3ZWpOWFhjOU5WMkxIWTdGcnRqb20xUlZjdzJPeGE3SGJQZFRvUE5qdDFMZHNuelk0ZngyUEIwdjRkMHRLYXV6YnV0Y2NIQnhJVzAzV2xyVmxJZkh0N2grSHYydlJORlBnTXF1VlUxZkY1Y0JzQjMwMU8xeVV5OTFVYVZsOG5BN3JQbjJIeW1Bb0R2RHhrQU9PNE1UMXExZ2JMR0prTDBPdjQ5Wll5UFo5aSt6V2NxdUhYOURsVGdzdDZ4UER0bVNLdDk4cXZyK0hOdUFhOGVQcTdkUlo4UUY4T2RBMU1vYTJ6U0p1UXRsYnRsN2p6ckRNUjQ4K1RJRFA2VVU4Q1B0dTl2OWRqZDZhbjg4L0xSMnZkL3lUM0cvMjdiQjhESTJDaDJ6Sm5tRVhEcFRqbFZOYXdzUEkxT1VmamxxRXdBWGp0eWduczJaVE1nSW95dlprL0JiTE56dE1aUmIxMVZZVmZGT2E1ZXV4bWpUc2ZtNjY0Z0k4b3g0VnBaZUpxWERoMEZIRDk3VjBERnBOZXp0dmdNQ3ZDTGtaa01pZ3p6T3BiVERZMGt2dnVwMThkS2JwbmQ1bVB1THUvVGkxY3U4d3lFblhYN0dlMnBhQzV0VmRIR2RvQkJFV0VlRS80VmhTWHNxNnltd1diem1Id0N2RlZ3aWdPVjFSeW9yT2Jld1dsZXgvWGlnU004dXZNZ0FLbmhKaDdNSEVDdHhVckVXeXQ5UHFmSGhxZnovRmhIRUtiV1lpWG1QNnQ4SHRQU255YU8wSDYvTGx1MW5tMWxsUjAraHp0ZkFTaHYvbE53aXRNTmpmeno4QWsybHA1bDQ3VlQ2UjNTZXJMZlZYbFZ0Ynh6N0JUdkhEdUZRVkg0b1pmZk9XOVd6NXJFN09SNExIWTd6KzdObzdTaGlYczJaYlB2aHFzSTF1dFFsaXozZXd3M3BpYngzcFVUT04zUTZQWHhTS09SZlpYVkFLdzZWZHJtNzBTWXdhQUZsSi9jbmFNRkFQMTFYMFlhZjVzMHF0WDJycnlmM1lQSVhlSFhlMGhuWEF6OHBNc1hPMDhrb0NLRUVOM2xaUFZHVXFOTFVFZ005RkRFK2FZMllXdGFGdWhSaUVCU2J2Wm5yekNEbnJOTlpvdzZIVWFkUXFoQjcveGF4NDV5eDJUbml2aGV4RGp2bWdicGRBVHBGWUowT2hLODNIRnN6OHcxbTlwODdCZWpNcm0xZjdKZmZ5RC85a0ErdnoyUTcvV3huQVV6eUl5S1lHdFpwUllNdUNrdHllZmQ0YlhGWi9qWnJrTkFjMEFsUksvbkIwTUg4T1R1SEpia24yUit2MFRtcENSUVV0OUlwVnRRNXBSeitZNjNiWDNEVEFCOFhsekdncSsyVWU4TWt2eDMrbmhDOUk0eE5kaWFzMFVHZi9DWmxucWZFUlhPL1JuOW1adVNBRUJwUXhOUFplZjRlSFZvZDU4blIyYTArWmo3cERLM3FvYkhkenRlajJDOWpyMFZWZnhpVHk2L0dUUFU1L1U3NDUwQ1J6S2RYVlVaNU13b1dEcDFMQmxSNGVSVjFUSmp6ZGU4UHFVNXF5Uzc0aHl6UDl0Q2pjWEt3clJrTFpoU1o3VnBQM2VBZngwNXdiOWFUUDVVbXJNVzNMMDZlVFQzREU3dHR1YzArdU92T3Z4WXkrMWZ6WjdDdElRNFR0VFdVOUZrWnI5ejhqczlJWTdqdGZVQTlBa0pKa1N2MDU3bnlOZ29Ca1NFZWdRdmcvVjZGT0Rld1dtOGZPZ29SZldOL0hqN0FTYkV4VEFreW1mY3RVZWtoSmtvYi9SY3d1Y0ttS1dGaDZKWEZHeXFxajNQZ1JIZUovdmdDUEQ0WXJiYnFiVlllV0xFWU1mdjFwYTl6T21iZ0VtdnA5NXE4enVEeEYrcm5VdjRqRG9kTjZVbCt4MVFjVEhxZFB4dWZCWnp2OWpLNGVwYVhqaHdoS2ZhK2YxdGp6OUJ3T2YzSCtiNS9ZZTlQdmFEb1FONWFjTHdUbDI3SlJXNjVmMThYaW5NUXdJcVFnanh6YU9zVzJkVkY4OS9BZmhEb01jaXpydC9LRXZYU3V2c2J5aDE0VUk5aW1XT3IvMjJsRlh3MXRGVHpFdnhIbk4xQlZSU3drSzlMdTNaVVg2T0hlWG5XdDJKdjVROGtwWE9rdnlUNUZmWDhmeitJNHlNamFML2Uyczk5a2xadHFiVmNhNXQ2dUw1YkN1cjVOclBOMk8xTjJmNW5LaXQ1OFVEUjloWWVwYTlibGtKQnAyTzYvckdjMTlHR3JPVDQ5bFVlcForeTlad2Mxb3lMMDBZenVwWms3UjlpK29iZVdMM0lVb2JtdEFwaXBaRlpOQXBtUFI2bmhrOWhNeW8xbW55LzVPUmhxcENuZFhLemYyVGVXcDNEdjg5WGtSdlo0WlFSWk9aYjMyNW5ScUxsY2w5WW5ra0s1MEZYMjdqdVgySEdSRVR5YTM5KzNiaEZXM05ZcmZ6enlQSHRlK2JuQUdtQ0tPQkQ2NmN5UGlWNnhqYks5cmpQWGk4dHA0NnE1V3h2YUk5TW9mdTNaeXRUY3p1R3BoQ1RIQnoxbE5sazVrM2poWUNqZ2xpUzFreGpzQkM3NUJnY2hiTTRFaDFIZk8rMkFyQXh6TXVJejB5ak40aHdSUXV2QWFBL3h3N3hXTTdENklBMmZPdXBKZmJ0WUwxT3ZxOHM3b3JMNHVtem1KdDlaNzcvY0Y4Zm4vUUVWUmNObjBDSm9OT2U5NTdLNm93TGZVc24rVUtORVlGR2ZuRGhPSGN2RzRIZWtVaHU2S0tjWEV4NUN5WTBlYjF2UVU1dzQyR0RtV0hlTXVxV0RaOVFwdjdiYngyS24zRFRKeXFhOUIrbC9Kdm5OWG0rZjNKc0hsaTl5R2VjQVlKWFg1M01KL2ZIY3duM2hUTTZWdXU5WG1Pam5qM21DTkl1S0JmSXIyQ205KzdIMTQxa2ZuOVBEOXp6NWt0WGpOKzVxUWtNRDBoanFMNlJoYW1KUUcwK2xuWlZNaGE3dmdadlRCdW1CYUFCVWNHU2sveTlSN3c5blB2cnZkelVxaXB3MHYzSHQxNWtCSm50azRIajAxWDc1emJYMW02NGxpSExoZ2dFbEFSUW9qdTFLaStUNGdpQVpWdkdzVytKTkJERUFFVWJCc0p4UHJhN1dCbERYL09MZkI1dXJjS0N0dDkzTitBaXE4YUtybFZOZHJYWmJkZUIwQzF4Y0tMQi9MNTRkQ0Iyb1MxMm1MaGtaMEhlU0N6UHlOam9nRG8vYzRuZm8yaG80SjBPbjQvZmppcmkwcDVZZXd3ajZVMS9vb01NbUMxcXd5S0RDTy8yaEhuRE5McmVDV25vRlVoeUhXenB6QzVqK05IcHdLZkZaZFJZN0dTWFZGRnVOSEE3T1I0emphWitlT2hBdjV3S0o4YWk1VUpjVEU4T2p5ZG03N2FEc0E3MDhaejU0WmRQTHJ6SUxjUDZNc0RtZjBaSDllOFJDcEVyK2ZKN0VQVVcyMThOejJWR3VmZC9kNGh3VlEwbVptMWRqTTVWVFdZOUhwZXUzdzBtVkVSZkc5d0dxOGVQcTdWaU9uT29NcnIrWVVVMXplU0hobk93ZmxYYWN1S0xIWTdWV1lySDE0MWtkR3hVZG9FQytDSytEamVtVGFlUVJGaE5GaHRoQm4wL0dwdm5sWWZCeURCRk9LUmRSUHN0bHlwYjZqSll3eDl3MEs0ckxmamRkY3JDcGxSRVI0QnNQN2hvV1E2TXpsY1dVZGZsamlXbEUzcUU4dkkyS2hXejZ2a2x0a2UzeisyODZBVzBIRi83T0VkQjdSeHR6d21OamdJczYxMXZadVdYdGgvcE4zSDNaZHFMVXhMNW1janFyZ25QWlVCenF5UHpFNWtxYngwNktqWHBXUCtjZytXdE9SdGU4dkp1U3RJZENFcXFLbGphNWxqQ2VIMzJsaCs1YSsvVEJwSm41Qmc3Zk92NVhOMmY1OG1ta0s4dmlhVnpucFJkbFZsNmRGQ2ZyVTNqLzhiTjR3YlU1TTg5aXRwYUdUR3A1dTRNUzJKNzJjTzBPcWV0RnlPMDlQOGVUOUhHZzNjTVRDbFErZDlkbDhlSmM1NjRCMDlGcjErSHZCeXh3NEtEQW1vQ0NGRU4xTGUrYWhRWFR6L1g4QjNBejBXY2Q1OHFmeDd4ZTVBRDBJRWtNRSsxWi9kN2htY3lqMkRVOWxaZnM3cjQrTlhyZ1BndlNzbmtCcldPaENTRlJPaExWc0IrT0gyL2J6c3JGM2hUY3U3a2k2dXU1eTlnb040ZU5nZ0FLS0NEUFQ5bmljQUFDQUFTVVJCVlB6ajhIR2UzcE5MZWFNWnM5M09hODc2SG4vS0tlQ0RFOFY4Y0tLWWE1UGplWHpFWU8wNDl5eUI3akkzSlVHNzYrdTZNOStSb3JTREk4TzVaM0FxUHhzK21JSHZmNlp0KytYb0lTU0ZoakEwT29MSnF6WUFjUGtuRzdUSmkxMUZLeDU3VlVKdmxwOHM0YjNqeGJ4L29waEdtNDNCa2VIOCtiSU1iaC9RbDhQVnRkcjFia3hOSW5OdUJOL2JsTTJTL0pNc3lUOUphbmdvMHhQaWVHYjBFS0tEak5SYmJlZ1ZoWGhUTUdWTlRRQ1VONXFac0hLOXR1emlxWkVaeEFVSFU5NW81dWNqTTFoL3VwekQxYlhjdG40bmhYVU5QSkxsZi8yYzl2dzF6M0hUTjcrNjF1Tk85UEtySmpMWG1TSFNVc0s3bnRrZjZ1TDVyRHAxMm1QYkN3ZmFucFE5c3RPenZ1VGxmWHAxS0VoMHZMYWV6NXcxZXU0WTRIMWkxckpRN25WOUU0aHdaZ3k0UDNaOTN3Umlnb0s4SGdONEJGUitQaktUQmFtSm5HbHM0cHExbXdINHJQZ01HMHJQQW81YUZhN3NoMjFsbFR5OUp4ZHdURURQTkRacFM4N3VIWnpXNWQrVklKMk9NRCtYeWZqcXFqTTRNaHhGY2RRZEFjZnlIb05Pd1dwWHRmZWphMW1YYXg5M3JxeWhrb1pHRWx1OGhxN2d6RStIRCtiQnpQNGVqK1ZXMVpJVUdrSk1jUGRtY3JqZTArQUkxcmxiOE9VMnY4NlJYVkZGcVRPYjRrUnRQVmNtOUNaWXI2UE9hcU93emhGY1RQZXpVS3NydTZ1aXljeGY4NDV4dHNuTWcxdjNNaWdpakdrSmNZQWpnSHZMdWgyVU5EVHlTazRCUTZNaXVML0Y2OVZTUitxNWVOT1Y5N1BMNThWbHpGcmI5bkpTNkZ5dG5kWW5VYTlDQWlwQ0NQRU5wZHArajZLWGdNbzNodjM1UUk5QUJKaXFUa0h4djd1UEszRFNGbGZtUTB2ZGZZZTRkMGd3ejQ4ZHh1dEhUekw0ZzgrMWpJUkVVd2hEb2lKWWQ3b2NnS3VUZTdPM3NvcVBUcGF3dXFpVTFVV2x6RXJxdzYvSERQRmFYTEt0K2dHK0pnUHp2OXpHUnlkTHRPL2RuNjlyaXF2ejQzWFdLd3F2VGg3ZHFqQ2tlejJFRjhkbDhkdURSeWh0YU5LV3ZJQWpnRE16c1RjL0hlRllkclBST2RGUWNFeUFmcjB2ajEvdmN4U2hkVTA0TXovOFhEdmV0UlRvUkcwOVM0OFc4dEtFNGRvNEVrekI2QldGTW1jZEM0Tk8wU2F2QUkvdlBxVFZVV25KMzRtY1A0WkVSYkQ3N0RsVTZGSnI3UWN6QjNDbUlZZGp6dmZONjFQSDBpK3NPUlBsWkYwRGk1d0JyNjltVC9FNE5zcEh0NnFXZm44d1gxdGk5Y1B0KzVuWU80YkUwQkFpREFhdGlLejd4QmRnWkd3a0kyTWQzWXZjczdIRzlJcGlUSzhvaisxNlJmSDZHcWVFbVJnVkc2WFY2QUZIUWQ5UWc1NVFnNTcvR3p0TWV5N3U3eU9qVHVHN1gyZDdCSjNjQzhTNmo4ZGZEMlQyNXdFZkUyNFhYNzlydStaT0o5eG8wUFpiTjN0S3F5VS91UXRtdG5tdXZtRW1YanAwbEovdU9zanZ4bWZ4WU9hQVZ2dXNMaXJsdWJITk5ZQTJsSjVsNGJydERJMk9ZTTJzeVg0OUQzL1VXS3o4NjhqSkxwL25sM3R5UFQ1L0NoZGVROTh3RXh0THk3V3VZQ1czekNZdTJQOWFWckhCUWF5Wk5abEpxelpRMHRESWs5azVySjg5QloyaThILzdEN08yK0F3QXo0NFo0ak9ZMGgyNjhuNE9nTkcrZDdrd1NFQkZDQ0c2bWZMNmlvUHFvaHMrUmxIbUJYb3Nvc2Z0WWNuSFhTOTdMeTV1aXRLcDJVSExDZWlWemhhMWJXMXZUM3MxR1FDZTNYdlk2MUtpZng0NXp2MWI5Z0tPR2hxUFpLWHo0MkdEMkZaV29WMTM5N3dyV1g3VlJOWVduK0hlelhzNFVWdlBaOFZuS0s1dllQLzhHZDNVS0xvMUZiUWltcFhPcFQ5NlJkRzIxVnFiQzJPNnRvVWI5Vm9XVDFTUWtWY25PLzRtYjFrQTh5ZFpnL2hKMXFCMnIvL2I4Vmw4WGx6R0U3c1BvUUpIcWx2ZnFXL0wxOWRONWVDNUdxS0RtcnQ2SkR1WHZaUTFPakpVYnVpWHlPWXpGY3hOU2VEMkRUdTludWVLK0Y2TWlvM21objdkVit0OFF1OW83aDZjcXJWRWRuVTVXVm5ZUFBtdnVYMU9xL2EyN3h3N3hXM3JtOGQ1WTJvUzB4UGk2T2VjZ0x1Q0o5NjBmQTlmM3FjWFgxL1huTmpWY3RJKy9LTXZBV2k0Y3k1bGpXWmVQZHhjNk5ac3QvUGMvc09zS2l6bHZvdzAvdUFzM3VrKzhlMm9QaUhCbE43cVgwMlBoNFlNWkZwQ0wzNmVuY3Ztc2dxdWRYWTFNcnUxeGpZcTdTL1o2RWkzbENYNUovbk8xNTFMZ3Z6ZmJmdTBvc0d1ckJLQXNTdldlY1NBcDMvNnRaYWg0dUllS0d6SmFsZFpmYXFVSnB1ZDcyL2R4OWF5U2w2ZFBNb2pnMjV2UlJYL1BWN0V6V25KL092SUNSN1l1cGNtbTUxZFo4L3g1ZWx5NXJuVkh1bUszeDNNOStqY0JJNWxkdTdMdVE2ZXE5R0tkQytkT3BhWlNiMjF4Mks3a0RsVTB0RG9FUnhMand4SDczeGh3OTljMFNwVDZPdlNzK2hmLzZqVmVaN2NuY09UdTV1TFd4LzUxaXl0QTlDelk0YjQvS3hxeVpXQjVZK3V2SjgvditaeWhrVTdndDUvelQzT00zdHpPelRPZGlsS2l2cWRhM3NyLzE1ZDFuMG43UmtTVUJGQ2lKNmdxazlKUU9VYndNN2pTdlBOYy9FTnBONXhUU0tRNUhOSEw5cWFnTFkzTVcyTHI4d1ZiMFZ1QVJZTjZzY3plL0pZa0pySUwwWmwwc2VaY2RMZzF1SEJvQ2o4SmZjWUQyM2J4NXlVQkY2Wk9JSkhkeDdrMlRGRHRXREtnbjZKWE9ZbHFQT3pYWWRZN3J6cjZ5dm84K2ZMUnZMODJLSGFaTFBLYkdGb2k0bW54VzczV3IvRnRjMDlDK0RsUTBlMVRrTGYyNXpkN3JYZHVkTFZKOFRGTUNFdVJpdXM2U3RENkhodHZiYk1hbXl2YUM3djB3dEF5MURaWGw3cEVUaElYYmFHMDdkY1M3d3BtSVZwU1pRME5QSGN2c1BFbTRKNWVsUW01WTFtZHB5dFpIcENYTGNHclJZTjdFZVlvZjBwUU1zbFBnRFdGdGtzanJ2YXpZRy9sa3ZWVHRUVmE5bFdPK1pNOXpnMnd1ai9GT1NSblFkYXRmOHVxVytpd1dialR6a0YzRFdvSDZPOTFGVHBpTFk2em54dmM3Ylg5ODVQZGh6Z2phT0Z2SDNzRkR2bVRDTTlNdHhqQWhxazEvSEN1R0g4ZEhnNjB6Lzl1a3VaUUQzaGNJdmdvSHVtbEl1M3BUNHVCcDNDSjdNbThaTWRCM2pwMEZIZVBGckl1RjdScllvUFA3UnRIMnVLem1nZFpJWkVSZkRPOVBHTWlJbnNobWZoNEdxLzNwTDdjcTdURFUzYTE5RkJScTlMdlpaZk5aRlBpMG83RkpSN2RPZEJyUzAyT0RKWXZKMjdzOXJMWk9vYmFzS21xbHJSVjNlVlpqT1Zabk9yejZ1dXZKKzk2UlVjcEQzZmp2eE8rODFtbUF5MGprQmRZQ1NnSW9RUVBVQjU0K045NnFJYjNrQlI3Z3IwV0VTUFdjOGJ5MzMzUmhTWE5rTkl4MjRkdXZsazFpVDZ1eFdOZFFVUzJ0cmVIbGZ4MWJaVVdTeGV0emZaN0d5Zk0wM0xSampuYkVYc1BnRnBzdGtaRUJHS1RWWFpjTHFjZjA4Wnc0WnJwMkxRS1RUYWJJVG85ZFJZcklRYkRFUUhHVDB5Rzl5WGRyVDg0OTZWZGw1cnNSSnVOSkFjR2dKMDMyU2t1LzFzMTZGMmw2cTAxVXEyNWRJamQvOHBPTVZmODQ1eFcvKytmRzl3S24vTE8wYi84RkNlSHBYSnhqTm4rZGFYMjVpVjFJZTFWM2ZmRW9uTFA5bEFydHRrK2ZyUHQ2SUE3MS9aM0FYR1Z3ME9iOXBhcWdiZWw3bmRQaUNGTjY5d2RQNW9xOHZQMnVJeXJYdkxoTGdZdGpzN1lmMThWQWEzcmQ5SlJaT1orN2ZzWWN2MTA1aWRITitxZG9NcmdKVVJGYTR0WVhGbmZPTWpySGJWNzlva0x2UDZKZkxHMFVLcXpCWnVXYmVETGRkUHcyeHJEcG9ZZFFwRG8zMHZ6M3RzZURyUGp4M1c3ajdmSHRDWCtmMFN1V2RUTnF1TFNubDV3Z2h1U211TzRicTYxVHcvZGhqM1phUUJqZ3lTQjdmdUpUckl5UCtOYzV3L09zam84ZnJZVlpVSks5ZXo2K3c1UnNkR3NmbjZLend5VEh6Ukt3cC9tRENjZ1JGaDVGWFhjazF5SDI1WnQ4TmpuOUtHSmkyWThyM0JhYncwWVhpM3Qwc2UweXVLcjB2UGVnU0IyMXZ5NUsxTzBOM3BxZnp6OHU1ZFlXSnhadnU4T0M2TE9TbnhIVG8yTmR3UnFHenZzLy9EcXlaUzNtaHVOMWpzYnkwVGY5N1BBYUhUajBBQ0trSUk4UTFtdHorTlhpOEJsVXVXN2FjS3JacUdpRzhjSmEyelI2NHJLZWVnbHhva2JXMXZUL29IbjNWcURONWFoN2JrUGhtdU5GdUlkVHZtaVJFWlBEdG1pRlozNGNWeFdYNm5wL3M2SmpySVNNT2RjN0hhVlFhOC94bGxqVTE4ZTBCZnJWanUyd1ZGZkhlVFl5bEV3NTF6QWMvaWllN2NsenNjcXFxaG9zbE1wTkdvM1NuL1M5NHhudHQzdU4zeExuZXJyOUFSM3htVXlyZjZOVStBcXkxV2hqbmJya1lZRFJ5cHJtWHAwWk04UFRxVGxEQVR4MnJyS2FwdlpIdVpJM2d3cWJmUEJsSWRZbFZWajR3SlYyMFM5dzh6ZjViOHVMaUNUTmNrOWVuUVhlcEpmWnFmbDdjdVA5RkJScjYzeVRGWkREWG8rZFdZSVZvaHpkaWdJSDR4S29NZmJOdlB0ckpLbGh3NXlYZlMrL2w5YlhBOGI5YzFXejVYbDErTkhzSk5hVW1VTmpReDNXM1owbzJwU1N6b2w4aUhKMHZJcnFqaUYzdHk2QjhlcGozdWE4bFBSd1RwZEZoMEtoVk5adXF0TnI2M09adERWZFg4ZnZ4d2oreUVsdzhkNWRiK3lRVHJkZHkrWVpmV0ZXbEFSQmlQRFU5bjBQdWVueEVXdTUyVHpxRG1xZnBHc3BaLzZYTXN6NDBkeXNLMFpJOXRWeVgyWm10WkpWbkx2L1I0WDkweE1JWC9IaXZDYkxlVEhobk9zMk9HZEhzd0JTQWpNb0tuUjJmeW1GdW15UG15ZE9wWXI5MXJ6cGt0V29iSG9NaXdDNlk3VW5lL244ODJtYldBY1UwYkFlVXVVZFZPMzdBNG55U2dJb1FRUFVSWnV1S1l1dWlHWDZBb3Z3ejBXRVEzVTlVbHl1c3J2TGZERU44c3FqcW9Jd1ZwM2JYVkZhVzliaW5mTkNGNlBlOFZGbXQxUjZiRzk5THVvcnZmTmZWMVo3MnZXMDJhMlo5dDV1QzVHbTVPUytiZDZlTUJpUFFqRU5DUkpUL3UxaGFmWWZmWmM1eXFhK0I0YlQzL2srRW9QbW5TNi9uMmdMNDh2R00veDJycjJYem1MQlBpWWlpc2EyQmJXWVZXRUhkcWZDK2ZZK3VJM0FVenNkcFZqRzg0YnZ4NnE2SFMxMHNiWFl2ZCsrckdCR2VyMTcyVlZYNlA0ZDdCYWR5ZG50cnVQbmR2eXVhTTgrZisrSWpCSkxWWVNuRi9SbjlleVRuR2tlcGFIdDk5aUlWcFNXMEdScnlwZHBzQVJocTlaeDRsT052aWhudFpJdlhTeEJGOFduU0d4TkFRN2hpUW9oVnhCc2VTR0grdTI1YmY3RHRNZW1RWXM1UGppVEFhQ0RQb1dYdjE1VHk0ZFMrdkhqNU9URkFRUDl5K243L25IZGVPS1dsb1pNcnFqWmh0ZHM0ME5tSFFLZng0NkNBZUd1cFlBdWR0V1k5TFdXT1Q5anZXbmlwejg5ZzNsSjdseFFOSFdGVjRXZ3ZHWFprUXgxZk8xMkZrVEJUajQ2TDV3YmI5SEttdVplUkhYL0dIQ1ZuYzByOXZ0eTVodXpxNUR3bW1ZSStBaWlzem83U2hpU21yTjdUSzRCc1pHOFdYMTF6ZWJ2MlVjMllMN3g0djBtcUVkTVFCWjkwa2FOMHl2RE5jU3huYitvd0JSMUE1Uksvbmxad0NyVzVPUzkzOWZuYlZwZWxCYVQxOWdlNGdBUlVoaE9oSndmYmZZdGJkQzBxeTc1M0Z4VUd0bzk3OGFLQkhJUzRZYVIzWnVjRm1hN09XU0Z0TGZ0cHlTLzlrSGg4eFdLdDdBbzdKbWlzNDBHaXpjYmk2VHN2Q3lLK3U0NHNTei9wKzNsTENmN2JyRU0vdjk4eldlT3VLY1h4N2dQOXRicnVUcTZ1T1RsR1kwN2RyaFN4M2xGZHk4SnlqTHNFVkNSMExWSFNra0tpN3R3dE84ZjZKWXUzN3VTbU9BclBoUmdPaEJqMjM5Ty9McTRlUDg5OWp4UXlQaWVUOUU4VjhkYnFjYmVVVkJPdDFYQjdmbk1sUlpiYnc3L3lUUERSa2dGOGRqL3psQ3Q2NFg4ZGY3ZFhhYU1zWkg1UDM1U2RMQ05IckdSUVpSblNRa2NleUJyZXFKMkhVNlhoKzdGQnUvR283STJNak9kdGtiamVnVW1PeFVsQlRSM1NRRWIyaThOcVI1a0szdlVNNlhwaTBYNWlKSlZQSE1ET3hON0hCUWF3dUt0WEc1VTI5emNiZG03SVo3RWZIcG44ZE9jSFJtam9tOTRsbDAzVlhBSTVKN1ErSERXVFRtYlA4YW05ZXF3QlhXbmlvMXFuTHBOZXo5dXJKVEhFTHhybCsxMVhndXMrMjhHbFJLVE9UZXZQcHJNbGFJVldBcldVVlhQLzVWaXFhekx4MitXaSsyeUx3VlZ6ZnlQV2ZiMkZQUlhNQWJXeXZhSjRmTzR5WlNiMDlsdHM4TkdRZ0ZVMFdmcmtubDlNTmpkeTJmaWZQN1R2TS9abjkrVzU2S2tGdHZGWWQ0VmdxMk5xeDJucG1yOTFNZm5VZEtXRW1DcDNaT0lNaXc5aGJVY1dFbGV0NWU5bzR4c2ZGZUQxKzJxZGZVMisxYVVIWGpuQzFJVGJxZEg0dC9ib1FkUFQ5ZkY0b1N2ZFY0KzVCRWxBUlFvZ2VwUHhqUmIxNjF3MkwwZEc1Zkh4eDRiR3JEeW5MTHZ5cTgrSjhVVG8wdzk5VmZvNnBxemUydTg5MTdSUkZkRTJLbW14MnZ2WGxkaXFhekx3OGNUaEduWTVmWk9lUUVoYktsdXV2WUczeEdXNzhhanM2b09qbTJXd3ZyMlRtbWsyb3dJallTSy9MU0pwc2RuNjIreUIvT0hnVWNIUmltWmJRaTkvc084eGRHM2RSWmJiMGVHdlBoM2NjMEw3K1Q4RXBuaGs5aEdYVEp6RG5peTBNaVlyd3lEVHhwWGRJc01mZDVlM2xsZHpzVnVQaEp6c084dEhKMDF5YkhFK1l3ZUMxOVNzMHQwZnVDUGRneDhUZU1UVGE3R1JHaFRNd0lreDdEcTVDd2Q4ZTRBaW81TmZVOHZLUUVWeVQzSWVpK2taZXlTbmdpc1E0VE03c20vSkdNMWV2M1VSMlJSVmZsWlR4enZUeDJtTmQ4Zml1UTVRMk52SDNTYU8wYmQ2Vy9MeFZVTWdkRzlvdW1PeFBQUkJ2dFMwMmxKN2wzczNaMm9RWDRLbHNSOGVUNnR2blVHMnh0bm1IL0Z1cFNXVFB1NUpSZmhTbHJiVmFHZlh4VjE0ZmEydFoxV2xuRjVmU0J1OEJvSnZkbHIrNGx0KzB0YXpsaWQySHNOcFZqd0NGdDFxMTlWYWJGaGdaN2d5R2ZsRlN4a3VIam5wa2c0enBGYzJ2UmcvaCtzOGRueGVQWnFXVFUxWERuM0lLYUxEWnVIbmREdTdMU09QMkFTbGF4eGlBOTQ4WHM2SFVrWDN3ZVhFWjRXK3VKQ3NtZ3JHOW9nblM2ZmhyM2pHc2RwVkhzOUpiQlZNQUVrTkR0REVNaUFqak4yT0djblAvWkJTOEI4cWVIcFZKb2ltRUgyN2ZUNlBOeHI3S2F2NVRjSXI3TXRyK0xQbWlwRXpMZnRnOTc4b09GeDMrOEdRSjkyektwcUxKVEdwNEtIK2ZOSXJabnptV2l6MDdlaWpQN3N2alFHVTFsNjNhd0hjRzllT253d2N6S0RMTTQrZGMwV1JtU0ZRRTFSMElMcnE4Yyt3VUFKUDd4UGJJTXFmTzZvNzNjMnE0aVllSE9WYmkvSGpZSUpMYUNHaFZtUzBVMTdkZFA4cFAzWnVlMTBNa29DS0VFRDN0alkrK1lQSDgxNEM3QXowVTBVV3EramtOd2E4SGVoamlRcUltMElFRTlpSFJFU3liUHNIcll3dlhPWXA2dmp4eE9FbW05Z01IcngwNXdlbUdSaFFjazhHaStrYnQzNUhxV2liRXhXQzFxelRhYkx4eHRKRDdNdExvSHhGR1FVMGRqKzg2eEZlenAyam5hckRaZVBkWUViL2VsNmVseGcrTmp1RC8yYnZ2K0tidWMvSGpuNlBsdlEzWW1EME5Cck5YQ0h0a3N0S1FOb3RBbXQ0MlRlN3R2VzNhWDV2UnBFMTcwNlEzYmRJbVRkcTBEU09EaEF4R0NJRUFBY0plWnRtWTRZRVh4bnZMa2l5ZDN4K1NEcFl0MjdJWllqenYxeXV2WU9sSStoNzUyTlo1empNK21UYUd6b0VCWk5mVThVRm1Iai9lZTVUUGNncjQ3WWhCTFo2QXZuNHlRenVaQUxRVFE0RFI2N2ExdWs4dkhFbm5UNmxudGE5ZlBIcUtyd3VLZWJSL0QxNGRNd1JWdlRqMVFnV0dSSVd6L1k1Sk5EZ2M3QzB1dzJ4MzBDbkFwSjBZRFk0TTQxZkpBemhhVnNXWUw3WnhzS1JDZSs0SWs1RktxNDJ2QzRyNHVxQUljRjY1bnRNOWptMkZKZHphT1FhYjZzRHVVRG5ZWkVLTkw2eDJCMWE3ZzFEWEtPb0ZQYnBTWWJVUmF0VHpmcWJ6L2VrVWFHSmJZUWtPVmVXTjhja2tSWWFUVitjTUtyeWY0Unh4M1MwNGtHMkZKU1JIaFdQUUtRUzdVdlhYNWhaeSs2YmRySjg1b1YxbExtNjFqVVpPcDVSVll0VHB2RGFFeXErcjE1cnR1bnZJWE83MmxDYWQwaXpMcFd0d0lFbVI0WVFaRFczMlpmRWxtQUlRSHhSSWw2Q0FaaWVUVStOaStmNEE3K1ZIejZXYzFJSTdUYjF4TXBPejFiVVlGSVZTaTVVUFhOOVhkd2tVZ0YxVnRSNDE3bjR0Y1VFQm1IUTZyQTRIR3d1S1dGaVNRS2pSZWRMcVVKMkJLM2N2a25HeDBXd3ZMUEVvclJnWUVjb3Zodzdnb1Q3ZDJWZHljY0tOUWFmd2wzSEpESXVPNEwvMkhlTzh1WjRYanFUendwRjA3dW5aVldzNmZHK3Zyc3p2RWMrM1JhVzhmUHcwRy9PTE9GaFM0Zkh6b2VBc0VYcm5kRGEzSlhUeEdPT3VBTDhmT1lpMGltcCtNcmd2QjBySytkbUI0K2dWaGMwRkY2ODFORzcwKzhPQnZaallPWnFmSGpqQjF2UEZ2REYrV0t2SGtidC9VUGVRb0hZSFU5NDlrNk9WVFhZUENXTExiUk05K251RUdQUnNuSFVMTXpmdTRtUmxOZjg2YzQ0QkVhSDhZa2gvRHBkZXpMcDVQTEUzYjZWbjhYQ2pxV3Z4SDNuMm9YLzQyME1lOS85NTdGQ1NvOEk1N2lyNXViLzM1Y25xYXp6K3VpVkJLOWExK1R5WGVqeURjelQwLzQwWjR2VTU1bXpaUzA1TkhZRjZQWmsxdGRyNzN0Nm16NDFFcWd2Uks2dG9mNWZzcTBnQ0trSUljWVVwb0txMXhwOFJiSjJQb2x3WDBYYmhqVnBQZzNXSnNtck5OZjJIWFZ4bGloTHI2NmIvZCtJc1B6OTRvczN0ZnJMdmVLdjMxencwaHhlUE9zdGdGdlRzeXJEb0NBWkhoaEZwTWxKaHRmRmhWaDYvSHBiSS9CN3hyTXpLNDUrbnMvbHhZbStlU3VySGovY2VaVnRoQ2J1S1N0RXJDcStsWmZCbDNnV1BFNDZIKzNibnIrT1N0V2FqS3lhTm9uZG9DQzhkUDgzbWdtSTJGeFF6SUR5VTJRbWRlYlIvVDQ4VG5yeGFzemE5cDZsRHBSVmViOWYyeTdXR3VLQkF4bmVLWW5YT2VmWVdsN0czMlB0WVZHL2VIRCtNQ3F1dHhTeWdVS09CL3gwNW1COG45bVpiWVFrZlplWHoyYmtDU2kxV3psYlY4dWZVRFA2Y21zSEtLV040OFdpNlZoN1VVZTZNb3MzbmkzaDh6MUdQKzBiRlJES3RVV05JYjVabjVMSThJMWZyYzdKcDlpM00yN3FYelFYRjdMaFF5bU83VTFnNXBmMGxDZXZ6TG1qL2pnMDA4WTliUm5nOXdmMzBYSDZ6NDdGSEMrVm9MeDgvdzh2SDI5Ly9wMzk0S0w4ZWxzakFpRkRuZitHaEhRb1MrZUxkVzBkU1pyRmkxT2tJMXV2cEZoTGtjMENtcVNwYkE2K25aVFM3L2E1R1pXbjdTOHExUUZXa3ljaS9KbzdnbnA1ZDJWWll3dTZpTW82V1ZYcWRnQVRPeklBN3VuVW1MaWlRNUtod2l1dXR2REFpa2UvMzc4bllMN2F6Wk9kaGorMzd1MHFKdnQrL0o3ZDE3Y3pUaDlQNE1DdVBJTDJlUDR3YXpMYkNFdDQ1bmMwRnM0V2NXak9aMWJVZVRXU2pBMHpjMmEwTHU0dkt5S3l1NWROekJWcXAydURJTUhiZk9WbjduWEJYdHpodFAwTU1CaTJyelUwQmozSWpjQVpBTjgyK2hUTlZOZHBhVytLZTVuUjM5L2FYK0QzWXR6c2I4aThRb05leGV2cDRFb0lEUGNxVHdCbXcyMzNYWkMyTDVTbFh4c1gvRzlxZmo3THplSDFzTXQvdG5jQmI2Vm50Zm4xM1VDWW13TVNEZmlxVDdBaGZqdWUyZEE4Sjh1akY1RFlsenVjL2swM3A0STVvdUxhemdpV2dJb1FRVjRHeWFsV2wrc2pjZTBEWjd1KzFpQTVTSFk4cTcyL0lhM3REY1ZOUjFTQmZtOUtPaUlsb3NheWtQVGJrWGVDQ3VSNmRvdkRiRVlNQVo1MzczZDNqV0pkYnFJMCt2cjlQTnc2V2xqTTl2aE1XdTRQRi9Ydnc2eU1uS2JmWStPWjhDWS8wNjhIYW5FSnQzT2lNK0U2OE1EeXgyWW1RVGxINDNjaEJ6TzhSenk4UHBiTGxmREducTJvNFhWV2pYWUY5Sm5sZ3UvZkQzUnZGN2RIK1BWbWVrY3ZXMnljeUtDS01UUVZGck1qSVpWOXhPVG0xZFZqczNwdWlOblpMNTJpR1IwY3dxMnRuTGZNa3hLQm5mS2RvNW5TUDQ2RyszWWx4TmFLY0VkK0pHZkdkZUhOOE1odnppL2dnSzQ4MU9lZnBGeGJDZmIwVGVQRm9lcnYzcVNYdXZoa0duVUtRWHMvb21FaWVUaDZnblRpMnhWMGVGR3pRczI3R2VPWnUyVWQ2WlRXL0h6bTRRK3VaRmg5TDU4QUFCa1dHOGVHVTBjUUhCWG85RVpyY3hmTkVLQ2JBeEI5SGU1YjFkSEZkd1E3VTZ3blV0OTV2d1gxc05zNDZpUWt3OFpzUmlSM2FqL2E2STZGOTQydmZ1V1VFanczb3lYbHpQU05jNVVMdWZaem9tbEtrVnhRQzlUcTZCQVV5cjBjY3Z4czVTSHY4cUpoSVJzVkVZbkU0V0ROOUhIM0NuS1UzZjU4d25NVTdEM09rck5JanFBRVFvTmN4T0NLTWwwWWxFZWRxeFB2KzVOSDBEZ3ZScnZSUDdCek5ZVmVBVXFjb1BOU25tOGRKYTdlUUlKWlBHc1VmUmlXUlUxdEgvL0JRSWsxR1Bza3UwS2JQZ0hPYTByVDRUdHpaclF0M2RldWlOWGMrV0ZMQnlxdzhWbWJsa1Y5WHo5Q284QlpIaGcrTkNpZkVvTmRHYmZjSUNlTHA1SUZhdVZKVGJRVlR3Tm5yQ0dCT0J3SXFKcDNDbWhuT1FFcHJQVm9pVFVZK21UWVdzOTJ1bGVoMURRN2s3RDJ6dElEZWlrbWoydlhhbzJNalNZd0lJN2ZXVFBlUW9Nc1dHSHgrZUNJUDllbE9mcDNaWXpwUFk2bnpaMkRTNlhndk01ZmZIUEgrdSt0U2orZTJqSXVONG0yeU1PbWRBY3ZvQUJPM2RvbmhsZEd0bHdLMkt0VGt2YWJvR3VLbm9kSkNDSEZ6VWhmUCszK2cvTUhmNnhEdHBQSVd5MVkvSVdPU1d6Wml4SWhmSzRyeUcxVlZIU2twS2UzdjhIaWRjand5djFwUnVQUXhEdTEwdUxTQ25VV2wvTmVndnRwdGxWWWJvVWFEUjRQSnBuWmNLS1YvZUFqeHJoTzFsNDZkcHRoaTRkRitQUm5Td2dsUVV5ZktxL2d3SzQrREpSVjhOZnVXRG4rWWRKY0dqWWlPMVBxVTVOU2FQY29MR3JNNUhNMU9Qc0Y1UXFsRFFhOVR0TFdjcmFvbHE2YVdQbUVoOUE0TjlybUJhNDJ0Z1dLTDFhZW13UDVVMTJDbnhHSnQ4YjN5UldwRk5RUERRN1grSkRhSFE1dmlFdXRxMHFyaVBLNTBpb0xSRlF5Nm5yemdPckdNRFREeDVDRGZncGtPVlNYTmxabVVFQkpFVkF1QkJGL2wxSnFKTUJwYURFaDBSS25GU2ttOWxTQ0RudGdBazg5OU90N0x5RVhGMmNCMlNGUjRtL3ZtVUZXK0tTeWhkMml3Rmd6eXB0SnFRMUVVZ3ZYNlZpY2MrYUxLMXNCZG0vZWdWeFEyenJxRmdEYUNkRzd1Y3NXZW9VSE5HcWxhSFE1eWFweVpjMTJEQTY5NFh4TVZhSEE0THJtaHEzc2tjYmpSU0xCQmoxMVZ0V2xNVVNZVERsU3RnYlE3K0ZiWFlLZktkdkcyeTMwOFgzME5BNVNsWDF6VG8rOGtvQ0tFRUZlUk9tcVVrU0hkMTZCd2g3L1hJbngybEZMN0xjcTZkWFZ0YjNyemFoUlFRYm1NMDBldWRXLzM3cXlPQ1F1OGVYWllDQ0dFdUdyVVpHWHBtdGJyWVAxTVNuNkVFT0lxVWc0ZHNxbER1ejhBSEFHOGQ4RVQxNUlLRkhXT0JGTjgwcmdjNnFicE02T3Fxb3A4bmhKQ0NDR3VBRWY3eHl4ZFpmSUJRQWdocmpKbDZlb0s5WHZ6cHhKSUtuQnQ1NVhmM095b3pGU1dyc24xOTBLdUV6WUFSVkhNaHc4ZnZtbU82N0hKOHl1QWpuVzFGRUlJSVVRcjlKYzhlL2xLdTdUQ0xpR0VFQjJpckZ5ZGpWMmRqdXFsSVlDNFZ0eXJMRnQ5cU8zTnhFMU54ZEwyUmtKYy94eXQvTGxxN2I0cm9keDZ6ViswRmtKY0ZsWUpxQWdoaFBCT1diRm1INHA2bTcvWElieGFvaXhkdmRyZml4RFhBVVgxYlV5THVHRlo3QTdlejJ3NWtlM1YxTFA4YU04Ulh2TXlrclN4QXlYbEZOUTV6eDJxYlEyOGZTcUxuUmRLQVhqM1RBNS9TajJyTmFtODJvNldWWks4WnF2WHNhb0FkMi9leXdNN0RwSlY0NzA2c3Rjbm13aGNzWllQTXowSHBjVjl0SUhBRld0NUw4UDNSTURjV2pQRDEyemxqcS8za05QQ2lPNUw4ZHVqNld3cUtNS3VxcXpLenVkNGVkVmxmNDJtbEtXclVaYXVKcjJ5NDJPNnJRNEhMeDgvdzk4Nk1PcTNzZFNLYWpibUYxRlNieVc5c2xwYlcydE9WZFpnV0xZR3c3STFiVDYvemVIZzg1enp2SnA2bGlmMkhtMXh6TG9RVG5VVi9sNUJXNlRrUndnaC9FaFp1dlpyZGRHODc2RlRWdnA3TGNKRjVTbGwyZXFsL2w2R3VFNm9YRUNoL1RPRHhRM2hndG5DOUkwN1NhdW81b0xad2srVCtqWGI1czJUbVdUVjFMVTZHamlqdXBiYnY5NkRRMVY1WTN3eXFvVFBNUUFBSUFCSlJFRlU0VVlqais4NXlvejRUbXljZlF2UEh6bEpicTJaVUtPQnB3K2xVV3F4Tm5zT2RmSDh5N3B2YmxhSGd3VmI5NUZWVThkLzd6K09YbEU4SnVhOG1aN0podndMQUtTV1YzRjQ3clJtazZicTdYWXM5dVpUbXN3Tnp0dmJIb2p0ZExxcWh0bWJkcE5UYXlhbjFzeFRCMDd3dnlNSDAvK3pyOXQ4ckMvdno2YUNJcDVQU2FkellBQi9IWi9NZDdjZG9GOTRDSWZtVENQOE1vM0E5VlZiUVF5QUNKT1JpZ2Z1QXVEUm5TbThuNW1MVWFkalRHd2tZMktqZU9Oa0p2KzU3MWliei9QV2hHSDhhR0J2NTcvVHMzZ3pQWk8vamt0bVp0ZE9MVDRtdjY2ZUIzY2NCT0R0Q2NPOFR1RHl4cWpUOGV1VWs1eHdCYW9pVEViK3Q0UGp2OFVOVHFWR1diYnRtczlRa1lDS0VFTDRtYko4elVmcWtnWDFxS3BrUlBpZDhqTmwyZWQvOHZjcXhQVkVLZlQzQ29UL2RBa0tZRWhrT0drVjFmemlZQ3BqWTZQb0Z4NUMvRWRmTmR2MitaUjBuazlKOTdqTmZaSnZjempvRkdqaVZHVU5EKzA0eE1kVHh6Q3VVeFM3aXNwNFBTMkQzRm96VStOaVdkUzNPMDhmU2dNZ0pzQTUycmpjYXJ1aUpUY21uWTdQcG85ajRwYzdNRGZZT1ZsWmpZcHpWT2lSc2twK2R1QUVBSkVtSTZ1bWpXMTFiSGRUN2tDS0x5bnpXODhYczNEYkFjcGN3YVRaWFR1emJOSkk4bXQ5UDkrcXNOcUkrbUI5czl2TkQ4OGhRSy9uMmNNbkFYaXdiemUrMDdNcnlWSGhuS2lvNXQwejUvako0TDdOSG5jdCtjWFEvbnlVbllmTjRlRCs3UWM1TW5kYWg1NW5WNUV6SzZwcElLWnhnTWUyYUI3bUJqdmJDMHRhZko0alpaV01XUHRObTYvMzBySFR2SFRzZExQYkIwYUVrcjVncHEvTEZqY2loVkovTDhFWEVsQVJRb2hyZ1BMdTUydlVSK2JQUkdFVFVvN3BKL1pGeXRKMUsveTlDbkdkVWNocmV5TnhJL3ZYeEJFY0txMGdvN3FXNTFKTzh1R1UwZTEranNTSU1QYmROWVh2YmovQXZUMFR1Ry9iQWUwK2Q4QmlXMkVKUVN2V2FiZG4zenViVUtPQmJoOS9SWDdkNWIrSWUvZm12YXpQYXg0di9GdDZsdGV5a2dxcmpZR2ZiZGErVmhmUGI1Wmw4ZkMzaDNqNDIwUFlGczBqY01WYUxhdkJmYnRia0Y1UDNjTnp0SzlYWk9TeVpPZGhiZnY3ZWlXd1l2SW9URG9kUFVPRE9MbGd4cVh0TFBEdW1YTWNLSEZXOEMwN204dkhXZmxVMlJvSTBPbjQ0NGt6L1BIRUdRQW1kWW50MFBlNHFYcTczZVA3Q1REbzh5MWFJTUdYZldvY3ZFcU9DdWVKeEQ2OG5wWkJRVjA5dTR2TFBMWTljODhzajYvdHFrcmk1NXM5Ymp0dnJ1ZG9XV1Y3ZDZWTkFmcjJmNndKME1sSElVR1J2eGZnQ3dtb0NDSEVOVUpadG5xTHVuak9lRlRkTnloS2lML1hjOU5RMVFZVTVpbEwxMzNwNzZXSTY1QkRQWTNPOXl2eTRzWVRhalR3d1pUUkhDMnJaRW0vbnBSWUx2WXBMbi9nTGlKTlJvL3QweXVyR2ZUNWxtYlBFMkV5OHRXc1d3RDR3ZTZVSzd2b2ExelRINm5KWFdLSU1Ca3BzMWg1Sm5rZ003cDI0cTMwTEo1STdJTlJweU14SXF6ZHI5RTQ0SlByS2g5eUsydFNVcFZmZDNFU2ZISDkxZWxEM1pGOWVuNTRJcG5WdGZ6Zm1DRU1DQS9sZEdXTmRsKy9jTStQRlEyTzVsbE42M012b0FLTCsvWGduVnRHY0txcWhpR3JuY2VxYmRFOGJUdERPMzduNlJXRitvZm5BczRnSFRoTGhMcUZCR25iT0ZTVnVWdjJBZkRPeE9IRUJ3WDYvUHppQnFhcTUveTlCRjlJUUVVSUlhNGh5dEoxQjlSRmN3YURiaHVLMHR2ZjY3bmhxV29KcWpwRFdiYTI3U0p6SWJ4UnlmYjNFb1QvalkyTllteHNWTFBiazFadm9lbXBaNE9YOHB6MHltb2UzWm5DM3lZTVkzaDBoRllLdERJcmovdTNIMlRGcEZFODFMYzdBTEVmZmttcHhVcTNWUnNCcUxwQ0UyL2VuakNNbW9Za0FQNlVtc0U3cDdNQnZHWk91QU5FUy9yMzRCZEQrbXUzdTdlZHRPRmJTdXF0dkRJNmlUbmQ0ekRvRkZMbnoyRFE1NXRSZ2RmSERXVjIxODdzTDZuZ2tXOFBvVFFwRytvWkdzdzd0d3gzUGxlWEdFYXMvWWI4dW5yK2ZlWWN1KzZjVE9nbDlqZDVjTWNoajhsQjd2ZmZIWEE1dVdCR2h3SWNyUW5RNnptNVlBWjdpOHRac3ZNd0FGL09ta0Rmc0pCMk5hZnRGUnJNN3FJeXJhSHhmYjBTT3J5bUIvdDJvN2FoZ2I1aElSaDBDdnBHMzRiMkJGR2FhcHFwMUgxVnk1V1NYVjNsY3NmblRXZElWSGlIWDFQY0FIUktwcitYNEFzSnFBZ2h4RFZHV2I0dVIxMDRjd1RCSVN0UWxEbHRQMEowaU1vZUZOczl5ckl2cFFlRzZEaTlQVk0rVHQyOGZyVG5DSDgvbGExOW5YWHZiQUlibFRjVStGaUs4K2pPRlBZVWx6RmgvUTdlR0ovTThmSXFYay9MOENndFVaYXU5dWpqVVhtRlJ3YzN6aUNJRHJpWVpkTmFZQ0hhWlBLNDMvMXZkMmxLZkZDZ2RsdWZzR0Rjb2FVQjRhRWtSb1J4M3R4eTlzYzlQYnRpZFRpWXNYR1hWdUwwWU4vdXZKYVd3WE1wSjMzYXAzSlhBOWVtM0tVK1Y1T0M4LzFaZHZiaWhLUGVvY0VFNi9WMGR3WExmSEhnN3FtOGN1SU1HL012VmtmOGRWd3lBOEpEMjcybUpUc1A4MUZXdnZmMU5nbUtOQzBoYWsxQ3NEUGp4UDE5NnhJVWdLRkowTXg5WDF4UUlIckYyYnhXM093Y2FmNWVnUy9rRTRBUVFseURsRldiSzlXcFUrK2haL2hQVVhRdiszczlONkEvRVc1NVd2bnJocXVUdXkxdVhMMit5Q0I3WGkxSW1aNW96bHZKanpmTEo0MWkrc2FkNU5hYVdabVY1MU0yUk5XRGR4TjJCWHVvWEFsbnFtcjVPRHVmMFRHUmZIS3VRTHZkbC9mSXJxbzh2T09RTmtyNmljUSsvR0pJZjM1MzlOUWxyMnRtMTA1c0xpald2bTRhUEdoY292WERnYjE0ZThKd0h0dDFhV1ZaZWtYaDc3Y001K1BzaXdHTWFsc0RvWVliNy9Rczc3N2JnWXZ2NjdiYmIvVTR4aHNjS3NibHpwSEwzOTR4cVZsNWtyaEoyZlY3L0wwRVg5eDRQN0ZDQ0hHRFVMWnRhd0JlVVIrYXR3Y0RxMERwNHU4MTNRQ3FjU2dQSzhzL1grUHZoWWdiZy9JQ0RuV3hzaGU0OUs2WTRycnptK0dEK0hGaUg0YXQyZXIxZm04bFA0MXR2Mk1TZmNOQzZCY2V3dGJiYnVWbkI0N3ovdVRSUE50S3hvWDd3djZWbSt2amJEQmJhTDRZcENtelhNeUdhYTBjcGN4cTFlNTNxQ3I3U3lvNFZsNUpwYlVCZ044ZVRTY2hPSkFBdlo3TTZscnRjYjFDZzRHTEhkbWJUaTFxY0tnczJYWFlJL2d3TlM0V2dNY1RlM052cjY0ZTI3K2Vsc25icDV5TmM0L09tNDZwalhLVjE4Y21zeW83bnhlT09LY3dEWXh3Wm5lY2N2VWc2UjBhak1tVmVSVG42dS94cnpPWDF0NUJyeWpjMXp2QjQzMllzbUVuVHc3cVErbjlkeEx0bXVJRThGcGFCdit6L3pqZ2ZmeXp1L2VPWWRtYUZzY1grektHZWVXVU1heWNNa2I3dW5HL242YXZlN2FxbHRhNHY0YzZMMU9mdlBVUUVxS0pDbVg1NTgzSFAxMkRKS0FpaEJEWE9PVzlOZCtxRDk0eEFLUHhUNkQ3dnIvWGMvMVMxMkZSZjZCOHVQYUN2MWNpYmppN2tZREtUYWxMVUFBUnBwWS9UcmRWOG1Oek9MUi85d29OWnMyTThXMitwczRWb3ZsYmVpYUJlajAxRGZZMkh0RitLN1B5ZUh6UFVhLzN0WFl5L082WkhONDlrNk45YmRMcHNEYmFSNEF3bzVHdXdZRmFJRUduS0ZUYkdvZ0x1bGdhMURRbzhOTUR4M2t2SXhkdllnSk0yZ2pweHJlNURRZ1BJVkN2QjV5QkltLzZoQVh6M2Q0SldrREZQYTdYSFlUNGN0YUV5OTVEQmVEUHFSa2VYNXZ0ZGw1TlBjdmM3bkhzS2lwalYxRXBQMDcwYktkV1pySHk2YmtDanBWWDhkZHh5WmQ5VFMwRlhocmZucnZ3dGphZngrWnFldHU0dE1jZHFHcU5xUU1UZ2NRTlNGV3ZtOTUyRWxBUlFvanJnUEwraGlvVmZzRERjejVBcDErR1FqZC9yK202b2FvVk9OVHYwM2Z0YXVVRkhHMC9RSWoyY253cjA4NkZOeTJWL0hnN2FYMHpQWk9WV2ZrZUo5QnJjNTB0bnI1b05MN1lIV3o0MWFGcnY3MUE1NkFBeWl4V0xIWUhkbFhsbGRGSi9EU3BIenBGWWNuT3d5dzdtNE5EVlVsYXZaVWZEZXpGYlFtZGdZc240MjVEWGMxSmU0WUdjNjZtN29xdnUrazQ0VHUvM3FPZDZIK3ZkemRlR0o3b05WT2tQWXJyTFhSZXVZRzRvRUF0RytoblNmMElOUnFZMERtYUIzWWNKTGZXek56dThSNlBPMUpXeVgvc1BnTEEvd3p1UzU4dzcrVXg1VlliRTd2RWNITEJEQ3FzTmtJTUJveU5NblhLTERZaVRFYjB5c1dzbTh1cDB1WU1YZ1ViOUR5WGNwSjNmY3pvdVdYOWRxMUVTTnpNbEYzK1hvR3ZKS0FpaEJEWENRVlVWcXpicWk1Y09JQmcyM01vL01yZmE3cm1xZndEVzhNdmxRL1dYLzJPZytMbVVWdTFoNUJJSzJCcWMxc2hXckNudUl5OXhXVjBEalRSMjNXUy9HRm1Ib0JIbzlBNlYwYktUd2IzeGFBby9QMTBOalcyaHN1NmxoOE43TTJQQmw0TTdOeTJhVGViQ29wSUNBNzBlckxyRGhEOUxLa2YvemRtaUhiNzBiSktCa1dHMFdQVlJpNllMY1FIQldwWktJMUxoMndPQjM4OW1hbjFNWEdvS2xXMkJqN05MbUJ4L3g3YzF5dUJwV2R6K052NFlReGYrODFsM1ZkdlRqVWFOd3lRMVNpSTA3Z1U2bExFQmdZUWFqVHc1S0RlUEh2WVdlTDEySUNlSkVhRXNTbzduOXhhTXdhZHd2d2U4YnlYZVRFN1ozcDhKNUlpdzBpdHFHWmxWajVQSnc5bzl0eEh5eXY1ODdvTWZqVjBBTjhmMEpQYk4rMm0wRnpQdTdlT1pHUk1KSjlrRi9ERTNxUGMxenVoeFN5WDdIdG5VOU5nOXhpYjdPNXo0b3Y4V3VmN0ZCVmdwTnhpdTI3Ni9JaHJoTnF3enQ5TDhKVUVWSVFRNGpxanJGcGxCcDVXSC8zT1A3RTN2SXlpM092dk5WMXpWTGFnOEpTeWJQVVJmeTlGM1BpVVZkdHExRWZtN1VCUlp2cDdMZUxhRXZYQmVwKzMzVk5VQnNEVXVFNTBEUTZrcG44RGEzTUxLYTYzOEVDZmJueVFtVWVOclFHejNZNVJwK08xc1VNQlozbk81UTZvTkZaamEyQm5rYk1SN09ESTlvMnhIUllkNGZYMlhVV2w3Q3QyeHJtWFRSckYvNTA0UTZqQndGL0hKek42M1RZQXp0WFU4ZWl1dzJ3cUtPTERLYVBaY2Nja3psL0drL0xXZW9wY2piSEpDakF0THBZbkUvdG9BUlczbDQrZkFXQjIxODdFQmphUDAvNW9ZRy8rYzk4eFBzbjJIbEQ1NTJsbk5raHFSUlcvUFpMT3BnTG5CS0FWR2JtTWpJbGtmVjRoUmZVVzNqaVpTYit3RUkvcFVXNTY1ZExHSnA5MEJjd1Nnb040WTN3eVB4alFrd25yZDJCeE9IaCsrRUNlRzVhbzlSYzZWbDdGd20vMmM3cXFoaWNIOVduWDY0Z2JVaG5MdjlqcjcwWDRTZ0lxUWdoeG5WTCsvV2ttc0ZCOVpPNUUwUDBHUlhvNEFBZHc4RHpMVjMrbFhObWVqVUo0VXZrSUJRbW8zSVNPbFZkcC95NjFXT2tlRWtTRUQxTnI0R0xQa0p4YU16bTFaZ0NteHNjeUlqcUMvdUVodkhzMmgvaWdRTjZmUEJxalRxYzliM3hRUUx2WHVlVjhNVE0zT3JQb0Q4K2R4b2dXZ2gxTi9lMVVscFlWTTdOcnAzYS9ibE1ORHBXZkhUZ0JPTWNsTCtyYm5lLzFUcURlN3FDaFViK1Z0SXFMelczaDRudmxpNVlhczE1cjNwb3d2Tm14c2liblBJZEtLd0JZMHErbjE4YzkyTGM3UHorWVNrcFpKZWRxNnVnWkdvekY3dkJvNXR2RE5mYjZONjYrTU9NN1JmUEs2Q1FBM2h3L2pBTWw1YVJXVlBQVEF5Y1lGQm5HN0s2ZFcxMXJkYU9nbmFJbzlBc1AwUUpQM2hvVjczWUZDTjNqbTRkRlIvRHgxREY4NTV2OVBKK1N6cHFjUW40NXREL2JDMHY1eCtsc2JBNEhEL1RweHV1dVFLRzRpYWxzdko0K3cwbEFSUWdocm5QS3NyVzdnSm5xb2ptM290TTlDMHJiM2VKdU5DcDdVQnkvWmVuYVRRclNKMFg0Z1UxZFI0QmlCL1QrWG9xNGVsWmw1N1BvMjhQYTEvTzI3T1czSXdaeGNzRU11Z1FHZUoxdzRtWnpPS2kzTzdBNkhHeHhsYnBFbUl3TWl3cm5URlVOQzdidXc2R3FMT25mQTRDbHQ0N2s5VFJuRTlOa1Z6Q2t3YUZpdHZ2MksyKy9LeU9rZTBpUXo4R1VJMldWdkpEaVBDRTM2WFE4MUtlN1Q0OXpxN1RhcUxZMWFDZmppZ0svUEpTcVphZjhjR0F2N2JsTk9tZVBrcGdBRTZVV0t6OC82QXk2K0pJWlVtNjFZVkFVZ2cxNnFtME5iRDN2ZkQvMWlxSTliMVBxNHZrdFpxbjArL1JyajY5djI3UWJvK3Q1d28wR0RzK2QxdWFhZkpFUTNMeDN5Zkh5S3JvRUJhQ2dNRFV1Rm92ZG9RV1gzS0pNUnVaMmorT3IvQXVjcmE2bFoyZ3doOHNxdERQUVdWMDdzNlJmRHhidlBJd0t4QWFhK0hqcUdHMGZnZzE2VmswYnk2aTEyekRiN2R5Ly9TQUg3cDdTWWo4V2dQSHJ0d1BPekpwSWt4RzdxcEphVVUyb1FjL0cvQ0x0UG9EejVucjJGanNES21OaUk3WG5tSjNRbWVlSEovTE00VFFPbDFadzM3WUQybjJESThONElyRVBoV1lMblFNRDJwMFJJMjRnRHZVOWZ5K2hQU1NnSW9RUU53aGwrYnFkd08zcXczY05RV2Y4SVFxUGM2T2YzQ25xY2hyNG03Sml6VDUvTDBYYzNKUVAxMTVRRjgvN0doVHBwbmdUeWF1dHA5NXVwMXRJRURQaU83SHNiQTdmMzVVQ09FOHVUWG9kUnAwT3ZhS2dxaW9OcWtxRFE4WG1jS0M2dGpuem5WbHNMWFFHQUNaMWlXRm5VUm56dHV5bHdtcWphM0FnUDB2cXA3M2VzclBPQ1RyQmVqMmRWbjZKMWU2Z3l0WkFxTEh0ai9UN1M1eEJqTHU3eC9tMGIvdEx5cmxyOHg3TWRtZDJ5bE5EK3RIVlN3Q2dOZmR1MjYvMVJRSFlYMXpCWDA0NmcwS2RBd1A0d1lCZXpSNHpQYjZUMWtNRVlISmNUSnV2ODVlMERHMUNUMk1UT2tkN0JMWDBpdEppR1ZKakdkV2VJNEhkMlVPQXo5bEhIZlhzc0lIOEtua0EyVFYxREYrNzFhUDNTSkQrNHAvMFYwWW44YytKSXdoemZlOG5kSXJtL2o3ZENEY2FlR1gwRUlhczNvTFY0Y0NvMC9IcHRIRjBkMldzdUEyS0NPUC94Z3poaWIxSEtiTlllVFgxTEcrT0g5Yml1Z2FHaDVKV1VjM0NYZ21FR0p6cm1QYlZUc29zVm0wYjkydDhrSm1IWFZWUmdDcGJBM2Q4dlllYzJqck9WTlY2VExZS05ScTBjclcwaW1vbWZybER1KysrWGdsOE5QWGlDR2R4azFBcFlzV2FyL3k5alBhUWdJb1FRdHhnbEJYclR3RC9xUzZjK1N4QklRdFIrQkdLTXNyZjY3cDgxSFJVM1ZzWTdSOHAvNVFSeU9JYTRuQzhpVTR2QVpXYnlFTjl1L0g3WTZkWVAzTUN5VkhoM0pIUWhYK2V5ZVpRU1FWVnRnWXNkZ2VXVmpKSXBzVjNvbTlZQ01PaUlqZ1FVYzZrTGpHTTd4VEY3UWxkV0pkN25vK25qaUhhTlFMWW9hck1UdWpNNmFvYS9qUjJLUDAvL1JxejNVNjQwY0F2aHpidm85SFVBVmRBWlk2UEFaV2hVZUg4WkZCZmZuL3NOTlBqWTNsaGVLSlBqL1BZdjdoT1drQmxhRlE0Znh5VFJPK3dZSDUyNEFRdmpScXNCUU1hZTNIRUlMYWVMNmJVWWlVNUtweXBjYkZ0dnM1ZDNlS2FCVlNTbzhMNXh5M0RQVzRMTXhvNDBpaTdwS1ZKUFpjNndlZFM2UldGdm1FaGpJeUpKTC9PT2VGSnB5ajhxbEcvbEo2aHdjMGV0L1RXa1ZwR3p1NDdKek4vNno0ZVQrek41QzdlZzFJL1R1ek5wb0lpSm5hTzFnSjN4ZCs3RTREb0FDT25xeTQyNS8zSExTTjRZL3d3ajZEYWlPZ0l0cml5Z1hTS3dyUERCZ0x3WkdJZlVrb3JLYkZZbU5zOWpxZGNKVjZkQXdNWTJ5bUtTVjFpbUJuZmlSRXhrYVJWVkxNcHY0aGRSYVVjS2Fza3E2YU9RTDFPSzA4U054a2RLNjYzVEdQSnBSSkNpSnVBdW5qZVVGUjFIb3B1RWREZjMrdHBONVU4WUFVcXExbSsrc0QxVkZ0N3N4Z3hZc1REaXFJc0I4eUhEeDl1L2tuL0pxQXVYS2dueEpZQmVHOThJRzVJMlRWMTlQSnljdXZXNEZCcFVCMDBPRlRzcXZPL0J0Zi9Rd3dHd2hzRkZhd09CeWFkRG9lcWNycXF4bXU1eSttcUdnYUVoMkoxT0RBb1NxdGxSVzVWdGdidTJyd0h2YUt3Y2RZdEJPaDlIL09kWFZOSHQrQ2dWa3N3NmwxWkxBWkY1N0hkZVhNOXFlWFZKSVFFa2hnUnBwMTQ3QzhwWjJ4c1ZJdlBWMVJ2WWVlRlVxYkZkeUtxVVVhSVExVXBxcmNBRUdVeWFmdmhVRlhTSzJzdzZoU0M5SG9pVEVhdndaclcxTnZ0SENtckJKejlScTZtci9LZDF3WW1kWW5Wc2ovQW1SbFRhckVTb05QUlBTU28zZnRrYzJXb2RGU2wxY2FxN0FMQU9ZR29xZFNLYWk2WTZ6SHFkUFFOQy9FSXRxZzRKeUxGQndXeXE2aVUzcUVoUG1VNFdld09TaTNXZG1kRGlSdUFpaFcxb1kreS9Jdjh0amUrZGtoQVJRZ2hiakxxb3JuSjZOVHBvSjhIVFBYM2VscW03Z05XZzJNTFM5Y2R1dDZ1V054c0pLRGlwQzZaL3pncWYvUDNPb1FRUW9qcnpDcGw2ZXI3L0wySTlwS1NIeUdFdU1rb3k5Y2VBNDRCcjZrTEY0WVNaQm1EVHBrQXlneFVKcUFRMU5aelhBRldVQTg0eHgycmU2aTE3RmRXYlN6end6cUV1RFJxeGJ1b2tVK2owTTNmU3hGQ0NDR3VDeXBXbElabi9MMk1qcEFNRlNHRUVCb1ZGQjZhMnhlZG1vVGUwQitIbW9SQ0VxcmFEMFZwT1QvYjV4ZFFxMERKUkZGVFVaVlVWUFVNcWk2VmVzTnBaZFVxKzJYWUJlRW5rcUZ5a2Jwby9rUG9XT0h2ZFFnaGhCRFhCWlYvS2N0V1ArYnZaWFNFWktnSUlZVFFLS0R5M3RxendObW05NmtQenc1QkNVbEE1K2lDcWthQkVvbWlSSUJpQkljUkZRTUtEYUN6Z1dvRHFuRW81YWhVQUVVNDZ2T1Y5emRVWGZXZEV1SnFNNi8ra09ENS80bkNXSDh2UlFnaGhMaW1xWlNpcy96SzM4dm9LQW1vQ0NHRThJbXlZbE10Y05yMW54Q2lCY29xN09vU2RRa09KUVVGazcvWEk0UVFRbHk3MUo4cTcyNG9ibnU3YTFQSDJ6NExJWVFRUWdpdmxIZlhwSUY2WGRhREN5R0VFRmVGcXE1VmxxMVo3dTlsWEFvSnFBZ2hoQkJDWEFuTDFyeUtxbjdpNzJVSUlZUVExNkJUMUZVKzZPOUZYQ29KcUFnaGhCQkNYQUVLcURqTWkxSFZJLzVlaXhCQ0NISE5VQ21CaGpuS3FtMDEvbDdLcFpLQWloQkNDQ0hFRmFLczJGU0xvWDRHcXByaTc3VUlJWVFRZnFkU2hJMVp5dEl2enZoN0taZURCRlNFRUVJSUlhNGc1VjhieTFDVTZhanM5UGRhaEJCQ0NMOVIxUnl3VDFjK1dIM0RaRzVLUUVVSUlZUVE0Z3BUbHE2dTRGekZORlRIcTZpcTZ1LzFDQ0dFRUZmWmx5aktNR1hadWxSL0wrUnlrckhKUWdnaGhCQlhnYkp0V3dQd2xQckkvQTJvNnA5UWxHUi9yMGtJSVlTNHN0UkNVSCtqTEYzN3RyOVhjaVZJaG9vUVFnZ2h4RldrTEZ1OWhXVnJScUR5UStDR1NYc1dRZ2doTGxKelVkWGZZemYzdTFHREtTQVpLa0lJSVlRUVY1MENEcGF0L2dmd0QzWFIzQkhvV0FTNlVhQU9CeVhNMytzVFFnZ2gya1hGaXNJSklBWFV6MWk2Wm9NQ04zeUpxd1JVaEJCQ0NDSDhTRm0rTmdWSUFWQkJ4NUo1Q2FpT0JPd0VvMWYwZmw2ZUVFSUk0WjFEVVZGVU0zWXVZTW5JVVZhbFd2MjlwS3ROQWlwQ0NDR0VFTmNJQlJ5OHV5WVh5UFgzV29RUVFnalJPdW1oSW9RUVFnZ2hoQkJDQ05GT0VsQVJRZ2doaEJCQ0NDR0VhQ2NKcUFnaGhCQkNDQ0dFRUVLMGt3UlVoQkJDQ0NHRUVFSUlJZHBKQWlwQ0NDR0VFRUlJSVlRUTdTUUJGU0dFRUVJSUlZUVFRb2gya29DS0VFSUlJWVFRUWdnaFJEdEpRRVVJSVlRUVFnZ2hoQkNpblNTZ0lvUVFRZ2doaEJCQ0NORk9FbEFSUWdnaGhCQkNDQ0dFYUNjSnFBZ2hoQkJDQ0NHRUVFSzBrd1JVaEJCQ0NDR0VFRUlJSWRwSkFpcENDQ0dFRUVJSUlZUVE3U1FCRlNHRUVFSUlJWVFRUW9oMmtvQ0tFRUlJSVlRUVFnZ2hSRHRKUUVVSUlZUVFRZ2doaEJDaW5TU2dJb1FRUWdnaGhCQkNDTkZPRWxBUlFnZ2hoQkJDQ0NHRWFDY0pxQWdoaEJCQ0NDR0VFRUswazhIZkN4QkNDQ0dFdUptcG9PUGhPVDFSZEgzUktYY0JFNEUrcUdvRWlpS2YxWVFRUWx5ckhLaHFEU2c1b0I1R1pUVTZ4MGt1TkdRcEd6WlkvTDI0cTBIK1NBc2hoQkJDK0lFNmQyNFlVWWJKS0k0L0EvMmJiYUFvVjM5UlFnZ2hoTzkwS0VvNE1BU1VJU2dzQWoxMDFsZW9qOHg5R29mK1UyWEY1MFgrWHVTVkpBRVZJWVFRUW9pclNGMjQwRVN3YlQ2S3Vnd2NnZjVlanhCQ0NIRlpLVVNDN20vbzFUZlZSK2E5U0lQMVZlWDlEVlgrWHRhVklEMVVoQkJDQ0NHdUV2V0JPM3NTWWt0RDRTTlFKSmdpaEJEaVJxYWdLTC9HYUNwUUg1azcyZCtMdVJJa29DS0VFRUlJY1JXb2o4eVpqY21VQ2ZUMTkxcUVFRUtJcTBjSlFkRnRWeCtaOTR4Nmc4VWdicWlkRVVJSUlZUzRGcW1MNWoyR290K0lmUFlTUWdoeHMxS1UzN0Y0L3IvVmhlajl2WlRMUmY2b0N5R0VFRUpjUWVvamN4OUhwN3pqNzNVSUlZUVExNEJIQ0ptMy9FYkpWTGtoZGtJSUlZUVE0bHFrTHBvM0UwWDNOMyt2UXdnaGhMaDJLQSt3ZVA0TC9sN0Y1U0FCRlNHRUVFS0lLMEJkTXE4N0Nodjh2UTRoaEJEaUd2U2N1bVRCUEg4djRsSkpRRVVJSVlRUTRqSlRRWWVxckVOUkRQNWVpeEJDQ0hGTlV0VVAxSVV6SS95OWpFc2hBUlVoaEJCQ2lNdnRrWGxQQXNQOHZRd2hoQkRpR2haTVNPZ3lmeS9pVWtoQVJRZ2hoQkRpTWxJZnZLTWJpdks2djljaGhCQkNYQWZtcVEvUHZjZmZpK2dvQ2FnSUlZUVFRbHhPQnROdi9iMEVJWVFRNHJxaFYvN1gzMHZvS0Ftb0NDR0VFRUpjSnVyRGR3MUNVUjd4OXpxRUVFS0k2NGN5VUYwODkxRi9yNklqSktBaWhCQkNDSEc1NkkyL1FENWZDU0dFRU8yays0Vy9WOUFSOGdkZkNDR0VFT0l5VUIrYjJ3Vlk1TzkxQ0NHRUVOZWhBZW9qYysveTl5TGFTd0lxUWdnaGhCQ1hRNE95R1Bsc0pVU0gyRldWQm9mcTcyVm9yQTRIcDZ0cVdyei9kRlVOcTNQT3N5SC93bFZjMVpWenRxcVdzMVcxVkZodDJtMjFEWFkvcmdoS0xWWWM2clZ6VEtpdS84UVZvNkFvLytudlJiU1h3ZDhMRUVJSUlZUzRRZnk0dFR1dERnZFYxb1ptdDBjRkdGR0FLbHZ6K3hvTE54clFLUXJnUFBrcHRWZ1oxeWtLdTZwU2JyRzErdGltcjZkM1BVOU5HNi9abGxCanh6NUsvdjdZS2Y1NDRpd0FGUTgwdnlENVlXWWVVUUZHcHNWMUlrRGZkb3pLNm5DZ1Z4UnR2MVRneTd4Qzd1b1cxNkgxK1dyWjJSejJGSmNCOE4rRCs1SVlFZWJUNHpLcWE1bXhjUmNBMmZmT0JxRFhKNXNBMkhMYlJQcUdoWGg5M0tWK3YwS01CcFEydGpsVVdzRlA5eCtueEdKbGNHUVlxNmFPdmFUWDlIbHQ3NjNEWW5lZ0xwN2Y0alo1dFdhNnI5b0l3SWRUUnJQMGJBNnJwNDhqVUsvMzJPN1p3eWZaVmxoQ1lrUW9iNDRmNW5FTVpWYlhNbS9yUG1iRWQrTEhpYjBaRUI3cTliVU9sbFF3OGNzZExPN1hnMmVIRFNTMW9wcTUzUzhlVHg5bjVmTmN5a2xpQWt5VTNIK24xK2M0V2xiSmsvdU84ZWI0WVNSSGhXdTNOdzVhdEVTdktJUjE4T2VySS9wLzlqVUFmeHc5aEtlRzlPTjRlUld6TiszbTd1NWQrUE9Zb1IzK1dlK29LbHNEUTFadnBjcG00K2REK3ZQQzhNUTJIM1AvOW9PTWpvMWtRWTk0Z2czNk5yY0hpQTR3WWRLMS9qdm1uZFBadkhFeWt6TlZ0V3lhZlF1M2RvbHA4M2tMemZVK2ZaOGJpektaNkJJVW9IMTl1WTZmTDNJTHVXL2JBWVpGUjdEbnJzbGV0Ly91dGdQc0t5a0g0TE5wWXhrWkU5bHNHNnZEUVpIWmdnTlFWWlVHVmFYZTdzRGNZS2ZPYnFmS2FxUEM5Vis1MVVhaHVaNExaZ3VGWmd0dmpFOW1lSFNFRCsrQ01sTzlmMDZzOHVHNkVoODJ2aVpJUUVVSUlZUVE0aEtwaStlTUFhVkhhOXVzelNsazRiYjl6VzQvdVdBR0FJTSszOUxxYTV4Y01JUEVpREErTzFmQUF6c09FbUUwY21UZU5DcXR0allmNisxNVN1cXRkRnI1cGMrUDg4YTJhQjdGRmd1VnJYekE5eFprTURjNFdueU1RMVg1bndQSHVXQzI4T1NnUHZ3MHFSK2w5VmFLTFJiWGgvTjZDdXJxeWErcko2L1dURzZ0bVVKelBldG5UZUNPaEM0QVBMSDNLRytsWi9FZkEzcng1dmhoR0hRS3l0TFZQdTJUKy8yeDJCMzg5LzdqL0U5U1g2OG4zZW1WMWZ4b3oxSHE3YzZyK0NhZGpyK01TMjYyM2FhQ0lqN0l6UE80cmRKcTQxeE5IUUNMZHg0RzBMNSs2c0FKSWt6R1pzK3o5TmFSaEwzL2hVLzcwSkpuYXptK0FBQWdBRWxFUVZUejM3MmR1S0JBd0hseWxGbGQyMndiaTkzQmpndWxBT1RVbWpsWldkMHNDQk5xTU5BdEpNZ2p3T0dOdW5oK3ErKzcrZUU1ellJaHZzcW9ybVZqZmhGUEhVamxqZkdlNy91NjNQTWNLNi9DYkxjM0M4aTluNW5IaWZJcVRwUlg4UjhEZXJYNC9PNUFXV3BGTlFNKzIweWdYa2ZtZDJaN25QQTJaWFU0K0NTN2dBZjZkS1BlYnVmdUxYdkpxelh6OEk2REhKd3pGYVByeEQzcWcvVnQ3bDlTWkJnbjVzOWcvUHJ0N0NzdWIzUDcxclFXcEdySkI1bDVGSnJyK2VmcGMzeDdvWlJ2NzVoRXA4Q1c5NzI5eXEwMnhxemI1dlcrczkrWnhYL3ZQMGFodVI2QWY1ektabVdXNTgvUTRUblRQSUltcHlwcldKbVZ4OHFzUEF5S3duL3ZQKzdUT2piTW1zRHRydDhiN3Rkckt0eG81Rmg1RlFEcjh5N1FMOXg3d0RQRVlOQ0NHTThlUHNtL3pwenphUTF1UHh6WWk3Y25EQWU0Yk1jUHdOSHlTc3gyT3oxQ2dyeHUrN3VqcC9nNE8xLzcrci8ySFdmVDdGdWFCYVgyRjVjemFjTzM3ZG9udDhmM0hHWDNYWlBiRE9nQ2VrejZSNEJYTy9SQ2ZpQUJGU0dFRUVLSVM2WnIveGxMQzVwbUoyUTBPZW1kR2hkTFRJQ0pncnA2bHV3OHpHdGpoMTZ1bCs2UVh4MUtZOW5abkJidmIrL0ozTGJDRWk2WUxRRE03UjVISDFmbVJsdTJGNVpvQVpVb1YwRGlINmV6S2JOYVBiSXNlb2NHWS9LUzlYS3Ewck84WTlHM2gvZzRPNTkxdWVmNTlzN0o5QTROMXU2cnNUVnczN1lEMU52dHhBYWFLS20zOHNiSlRLYkZkMkpCajNpUDUwbXJxRzcxL1dsNjMrcWM4MTYzVzNycnlCYWZvNzFzcm1CS1c0RzRHbHNEZzcxc2MxdENaNzZhZFl2SGJRUENRMUVVc0RsVXI0RWE5L3ZlNEZDYkhkTk5OVGhVcjFmaHl4dmQ5bWovbnJ5ZmtjZkFpRkFjcW9xaUtKeXJxYVBNWXVXNDYrUjNhbHdzMmE1QVZlZkFBQUwxT3Y3dE9za2RGaDFCbjdCZ0xTQUdFS0RYYXlkOFd3cUtBZWRKN3M4T25LRFNhdU9QSjg3d3k2RURQQUtScFJhckZqUjZaWFFTdnppWVNvWFZ4bzhUZS9QQjVORk0zN2lUWStWVnZIVDhOTDhlMW5hV1JWUGRRNElvcWJkNjNPWisvM3FGQnFOWEZPeXFxdTFuUzlsTjRGdUdrOVhob01iV3dEUEpBeGdZRWNyamU0NXlkN2M0Z3ZSNjZocnNQbWQrdE1YZXluSHd4c2xNM2oxejhlZml2TG1lODJiUGJacVdBcmxMcjR3NkhmZjJTdkE1b05KWS9FZGZ0Ym5OSDQ2ZjVnL0hUM3U5N3llRCsxNjIzOGVCZXYwbEh6LzFkanRCSzlacFgzK2NuYy9IUzUyQms4K25qMk4rajNoK2Yrd1V6NldjQk9EblEvcnpXbG9HdTRwS21mTFZ0NnlkTVo1NFZ3QzJOVWFkamxDREhwV0wyVE4zZDQ4ajJtUWtPc0RrK3M5SW1jVktUSURKaDVXckM1Q0FpaEJDQ0NIRXpVUzV0NjB0N3UzVjFTTzQwTktWKzdQZm1lWDV6RTIyaXc0dzhkZHh5WHpubS8yY3F6R1RYM2Z4cXFyNytYTnF6VHl3L1NBQU8rK2M1UFY1d293RzNybGxSRnZMMW55VmY0RlB6eFZvWDArTmkwV3ZhL3Q2NDVON2ovRm1lbWFMOXl0TFYvUDkvajM1NTBUbld2NStLaHR3WG1HZDBDbGEyNjViU0JDZEF3TUlOeHJZVnVqTUJuOXh4Q0Q2aFlmUVBTVElJNHZrOXlNSDB5TWttQi92UGNvOVBicDZ2TjZYc3laNHpacHArdjc4WW1oLzF1Y1ZrbDlYejh5TnU5aDE1eVRpZ2dLcHRqVnc5K1k5SEMrdlFxOG9mREZqQXErbFpiQXlLNC92YlR2QVo5UEhlcFFhTGVyYkhZQUFuWTQ1cnBLUmpPcGFwbjYxRTREY2hiY0JhSmtlWDgrZVNLRzVuZ0M5am5xN2d5VTdEMnZmUXpkM0ZnMDR5NlArYzk4eDd1eldoVmRHSjJrWktDMTU2ZGhwZm4vc0ZKOU11N3lsUEVmblRTTlFyK2RzVmExV1B0S1krMzF2bXRVeVpQVVdVaXVxdGErVnBhdjV5ZUMrdko2VzBlcnJkWFdkL1A3WHZtTXM2QkZQcE1sSTd5YkJ0eitsbnVWUHFjN1NzbFZUeHhKazBHbUJoNk5sbFI0bm0zRHhmVFhiN2RveE5yRnpOUGYxU3VDZDA5bjg0M1EyUHhuY2w0RVJvWlJhckpUVVc5RXJDdjNDUXlpMVdIaytKWjBRZzU3NXJxRGFwQzR4UEQxMElMODltdTRSSURyLzNkdGJmek5CeTBid1ZuTGxQbGEvdldOU3MweWhwcjgvR3ZNbHcrbVp3Mms4Y3pqTjQ3WlhVOC95YXVwWnVnUUZVUGpkTzlwOERsOUVCeGpKWFhnYmI2Wm44WWZqcHhuWEtZcFBwbzdsclZOWi9HVC9jUlRnRlZmNUVjQ2FuUFBjNjhydys4T29wR1lsU0I5bE9RTUZDM3JFRXhOd01jUExIVGhvck1KcTh5bkw0M0pwSzZqYzB0K0N5M0g4dEtUUVhNK0NyZnUwQU81VFEvcnh5dWdrQmthRTh0aXVGQTZXVkpDOFppdC9IWmZNOTNwM2EvYjRiKytZeEpDb2NFSU1ldTIxM2o2VnhlTjdqZ0t3YnNiNE50ZllpbkhxbzNQRGxIK3ZyVzU3VS8rVGdJb1FRZ2doeENWUUg3aW5Kemo2KzdKdFViMmx6U2FMdnBTbTNOT3pLNTlOSDhlY2JuR2NyYjZZV1dGek9GaXlNNFVxbTQxZFJjNnlqWWQySENMU1N3bEpnRjdIWXdONnR2bGFWb2VEWHgxSzR6TlhNRVduS0R5ZFBJQVhoaWVpNE15YytGbFNQMm9hR3JRQXlGTUhUdkJxNmxtNkJyZDlkYk94L0xwNlBuZDl3UC9KNEw0ZTkrMjVjekxkUW9JOFRvYitZMkF2T3JkUWh2RERnYjBZRXh2WnJCZUFyK1ZSbzJJaStXREtHQlpzM1llcU9qTW1xbXdOM1B2TmZpMEQ0Zytqa2hnWkU4R2I0NVBaWDFMdTdNK3haUi9QRDAva21lUUI2QlFGaHdyL3MvODRNUUVtSGsvc3piQTFXNm16MjdXeW5wbWJuTDFVQmtZNEEwS1A3ejNDMmFwYUREcUZ2bUVoeEFTWStPMlJVM3c1YTBLek5kYmI3VHlYY3BKU2k1VnRoU1hFQnJSZGtxSGliRFo2b0tSQ3UrM2JPeWI1MUJlaU5VMkRFMDIxcHl6dFNubmwrSmxXNzNlZkdHN01MOExzeWx6cEZoekVrNFA2TURvMmt0c1R1dEE5SklqMEJUUDUzVkhubGYxSWs1SGxrMFp4OSthOW1PMTIzcG93ek9PNGYzYllBRzd0RXMyc3JwMjEyOW9LZWpYV1dsbVZ0OXViL3Y1b0hIeTdsdWdVaFc0aFFleHpsVmJkbnRDRnprRUJyTWpJeGFHcUJPaDF2SDBxaTdkUFpRSE9JSEdEUXlYRW9PZXQ5Q3plU3MvU2drZVoxYlhzZFQzUEQxb3A0MnBMdWF1ZmswTlZXWkdSeTR0SFQvSHk2Q1MrMDlNektIdmVYTStNcjNieG5WNWRlVEt4ajFZRzVrdS9wL2E2MU9QbjFEMHpHZmpaWmdMME9zN2RleHQ2UmFIS1ppTnA5VmFQN0t4bFozTlprWkVMNFBxOXBWSlNiK1grN1FmNS9OeDVQcG82eHVONTgrdnF0YUN3VytPL2JJWmxhNXF0cGVHUmViNHRXbEVNTkhBbjhKRnZEL0F2Q2FnSUlZUVFRbHdLZzMwaUtHMm1hcWhBd3NkZmVaMWtvbGNVajc0Wjd2NGlZWTBhMGVvVnBWbmZFM2YvRlRlN3F2SitacTdIYmU5bjVyYmE5NkUxYVJYVlBMampJRWZLS2dGbjJjVDdrMGN6czJzbmJadDN6K1R3Nks3RGRBa0s0Tmk4NlhRT0RDREZ0ZjNJbUVpZUd6YVFKd2YxOW5qZTE5TXl0Uk9sa3d0bWFBR2ZQeHcvamMzaEFKeFhaNzFwWEhKZzlqS0ZwSzdCempPSDB3Z3pHbmhxU1BNNGw2OGxQK0FzT1hwdjBpZ21kb25odll4Y2ZuZjBsSGFpL2RpQW5tUlUxekx1aSszc3ZYc0tYODJhd01RdnY2VzQzc0t2VTA2eU1pdVBWMFluTVM0MjJ2TjFxbXF3MkIzYTF5MzFrbWx3cU5xYU1tdThsMFk4bjVLdWxVM2sxcG94TG05K0V1TlcvZURkaEJvTkRIRTF0enhjV3VGeGYzcWxieGVET3djR0VPMUsyemZxZEZvZ3FLbFRsVFhhOTNoZ1JDalZ0Z1lLWE5sVTdzZm9GSVdkZDA3bWc4dzhudGpydkxKZC9MMDdDVGNaK0ovQmZUSG9kRVNaakJUVlc0Z3lHYW0zTzRqN2FBTUFkUS9Qd2Fqb01PaWFOMWorOWJCRUZ2U01wNmpld20yYmRnUHdkVUdSMWh2bWh3TjdhVmtMKzRyTGVlRkl1clkvZ0haaUNWRFQwRUNmMEdENmhBWVRZalNRK1BsbXdGbnFBODVzaDhrYnZ0VytwNitsWlZCb3RtaE5WSTA2blhZeUhQcmV1blpOem1tYTJlQXVxM0lmRjMzRFFqRG9GSTh5S3ZkNzYrMTRkbWREblRmWE55dmxjQWRuZmpsMEFFOGtldjY4cGxmVzBEVTRrS2lBNW9IWlM1RmZWODkyMS9ka2ZvOTRURG9kcjR4TzR2N3RCN0hZSFY1TGdtb2I3TTF1Zjh0MW5BRjBDL0hjcndWYjkvbThIdmZ2b1RLTGxiZE9aVkZxc2ZMRTNxUDBDd3RoU2x3czRQdzkvdDF0QnpodnJ1ZU5rNWtNamdqajhTYnZWMU8rOW0veTVsS1BuNXdhWjYzVWtNaHdrbFp2b2RSaVpjOWRreGtXSFU1V2RSMjl3NExaVjF4T2NiM0Y0N0VQOXVuTzN1SXlNcXByV2RTdmUvUG5Sc1hleXNXQjF1N3ppVTZaalFSVWhCQkNDQ0Z1QW9weXF5K2JWVmh0TFk2RjdSOGU2akh0eHYwQmZQL2RVenl1TGpmdHBkQlVvRjZQdW5nKzZaWFZXa2FBKzZTc3ZSL3FYMC9MNEplSDByU3JtRlBqWXZsZ3l1aG1KMkwzOXVyS3N5bHBGTlRWOC8xZEtheWNNb1k5UmM2cnhaTzd4R0J6T1BqN3FXeGVHWjJrbmJBMnJxTjM3MTkyVFIzL1BOMXlFOGVNNmxwcUdwd256ZTRycUNjcXFyUUFCMER2MEJEU0s1MDlTOHF0TnQ0K2xjMmFHZU04U29mYTYvNCszVWlycU9iRm82ZW90OXRSZ0QrTVR1SkhBM3VUK05sbXpwdnJlVDRsblpkR0RXYm5uWk80YS9NZXpsYlZrbFpSemRtcTJtWUJGYmVXeWdEY2ZRODZCUVpROUwwN3NEb2NYcWVRck1rNXp4OVB0SjV4NFUxU3BQUDlQdW9LZXJuNW1rSHkwcWpCL0hMb0FBQzZCQVdRdm1DbTErMSt0T2NJais4NXlvc2pCdkhzc0lHc3p5dms3czE3QVZnNVpZdzI4Y05rMHJIbGZMSDJ1RFc1NS9sKy81NzAvZlJyK29XSDhJZFJTU3pZdW8rWFJnMzJ5RDV3cUREeWkyOElNUmpZM1dSeVNmZVFJSVpIUjVCWGU3SHh4c25LYW9JTmVvSU5lbDRlbGFRRk1Cc0h0NHc2aFF0bUMrdnpDclhiR3ZmVnlGMTRXN05BaFYxVnNkc3YvbHlmcXF5aDBGelA0cDJIUGZyanRLZThyaVdINWt3bDFHalFmcGEzM1g1cnM1SWY5L2ZEMjg5N3Q1QWdYa3ZMNEplSFVubDF6QkNlU096VGJKc04rUmQ0YWRSZzdlc2RGMHBadUcwL2d5UEQyTmlrYjg2bGV1TmtwcGF4TjlNMTllcFh5UU8wKzkwL0k0RXIxbnBNZ0dxOGI5VzJCdjU5cHVVZVJSMFJIV0JpNDZ4Ym1MQitCK2ZOOVR5YmNwTHR0OStLVGxGNCtmaHBOaFVVQWZDN2tZUGFES1owMU9VNmZnNjVBcWVqWWlLMWNqZUE1NFlOWkZoVUJOMWFhRlFMenA1RmYwdlA5RG90YlhoMFJMUGZZWTFMZmpyU0NMbUpNVzF2Y20yUWdJb1FRZ2doeEtWUWFGNkw0VVZKb3l1QXgrZE4xeklGQUdJLzlENXRaOEw2SGRvb1lJQmRkMDdtNUlJWkRGbTkxZXNWd0djUG4rVDN4MDU1THErRFYwZmRUUjExaXNJenJoSWZuWmRFbkRDamdUK1BIY3AzdHgxd2plZmNyd1U1eHNaR01XenRONVJackJoMENuOGNQYVRGMS92SnZtTWVLZWhOTlUwdkI3UVRkTGVVdWRNWUdSUEo5anNtTVd2VExpSk5Sb1pGZVk3cXpHcDBVdUdyd1pGaHZEQThrYitjek9EZkUwZHlXNEx6aXZFZnh5VHgwSTVETER1Ynd6UEpBeGdRSHNxK3U2YnczL3VQODNWQk1UOGMySXNhbTNPZnlpeFdJajlZcjUzQUozNit1ZG5KZVVKd0lIbjMzWTZDczN5cnpHSmx4TnB2K09PWUlkelhLOEZqMjBwYkEzM0RReGdjRWNheVNhT0lOQm5aVjF6TytQWGJDVGJvcVhsb2p0ZUpHcjFEZzdtL1R6ZjZoWVh3NHRGVFhyYndUWU5EYlRVanh1MjVsSk5hMDB1M0VXdS8wZjVkKzlBY3ZuSTFGQVY0YkZjS0oxd2xWVTBGTlpvSWRLNm1qdVBsVlV5SmkvVmxjZ2ovTmFndlUrSmkrSFZLT3J1THk3UUd4bFpIbzRDS291T045RXlQSUV0VDZ1TDUxRFhZZVdESFFkYTR5dFBHeEVheDg4NUpIb0V2OS9TbXhnN1BuYVlGRU41S3orWXZKNTE5WXA1SkhzaERmYnRSMjJCblhXNGgzK3VkME95eEFLUFdiZlBJaFp2NjFVNHRROFhOblVIalRZTkRaVVBlQlN4MkIwL3VQY2JlNG5MZXVXVzR4NlNsbzJXVmZKeWR6MzI5RXZqM21YUDhlTzlSTEhZSGgwb3IyRnBZNGpFNitsSVVtdXM5ZWl1NU0zNjhaWjIxNXRYVXM1UlpQQVBOZ1hxOVI1K1IxSXBxTFdDell0SW9qd3k3NkNaTlVyMWxnZXk4VUlyZVN3bkxzNGRQOHV6aGk4ZjJtWHRtYVJPQWZqZHlrTmIveFZkUnB0WWJ0bmJrK0hHWGZvN3ZGTzNSQSt1SnZjZTB5V0p1ZmNOQytIVGFXTTVVMVhKdnI2Nk1XYmNOZzA3aG1lU0JYdGZUdEt5bnRaS2YxUGt6V3N4bWE4RkFkV0dTU1ZtVjJ2cFZoR3VBQkZTRUVFSUlJVHBJL1k4NXdWZ1k2c3NaWFVtakQvMFJKcU1XUEFqVTY3V1RpYWFhVGpwUlVWdnRoekE4T29JSCt6UlB6d2FhbFFMNXFuOTRDTDhkTWFqVmJlN3JsY0EvdTU3ajY0SWl2c3h6bmh3blJvUXhKUzZXeGYxNjhLZlVzN3g2NGl3ejRqdHBJMHFiU21tU01YRXBoa2FGcytPT1NSNVRTVHA2eFRTL3JwNkU0RUIrbXRTWFNWMWlpQTR3YXVVeG8ySWkrY0dBWGl6cDM0Tzh1b3ZaRUU4bkQrRGwwVWtFNnZWYVFFWEZlM25Qd0loUWl1dXRsRm1zOUhNMTFnMHhHcWkzTzloVVVFUk9yWm12QzRxYUJWUWUrZllRQUdlcmFwczEyS3hyc0tOckVralRLd29Oajh4RHB5aThOMmtVcnpWcSttclFLVjdmSDZ2RHdVdkhUdk8veDA1amRUaVkwejJPeC9yM0FweEZiaTJkSUYwd1d6eU8zZjdob2JUVXYvaTl6RnpxR3AzQUJodjBESE5scjloVmxXcFhLVTlkZ3gyalR0R3lrNVpuT0svZTM5V3QrZkgwZzkwcC9HQjNTclBibnpwd2d1VVp1WHlZbGNlQnU2ZlFQenpVSTZCaTB1dElyZkFNNWxRL2VMZEhNOWR6TlhVczNIYUFBeVhPVWNieFFZRjhObTFzc3l5aWwwWU41cWRKL1JpMlpxdDJtN3R4Y21aMUxmODZrdzFBMStCQW5oazJnT0o2SzNPMjdDVzdwbzRsL1hyUXM5RlVLYmZUVlo0Qk9HOGxNZDVLZmR3TU9vVXZaMDNncVFNbmVDMHRnL2N5Y2hrZEU5bXNYOUYvN1R2R3h2d2liU0xTb0lnd1ZrNGRRM0tqSVBDbCtsTnFodmE5blJJWHk5M2Q0dmo1d1JNZTJ6UU5CbnNMRHU5MlpjTTExYmpQU0tINVlqQTcwbVJzVncrU2ptaXRmSzViY0JCMlZlVzhseEhONVZZcjVWWXJpUkZobCszNGNaZHJKb1FFYXNHWTgyWUxWbGZRc0dtSjJMdG5jM2c5TFFOMThYd3lxbXM5QXZxTkF5WTYxM1NwbGpTOVQ2WGRKVUFtZ2dhTWd0UTk3WDNnMVNZQkZTR0VFRUtJanFwWEJxTERwem1pamN0MWVqUnFKbWwrZUk3MmIzY0RTZmVKUTlPdm03S3JhRmRuRlM2VzN6UjFTK2VPbDd6NDZzM3h5UXhkczFXN3V2OERWOFBiMzQ4Y3hKZDVGMGl2ckdiSnpoU096NXZ1OWZHallpTHBFeGJDZHRkMGxhWnlGOTZtcGFjbnJkNUNXa1UxNzAwZTFXSUE2VnhObmRiM29MV3I5dDY0eXlZSzZ1cnBzV29qdHlkMDVpL2prcG40NVE2djI3OXpPcnZaYmU0R2x6R0JKbXlMTGpaakRIMS9uVWNHeElsNU0zam1jQnF2bkRqRGx0c21BaEJ1TkZCUVY4K3lzODRnMk1OOWU3UnIvYTM1UE9jOFR4OUs4empwQ3pFMFB5VTRWbDdGQTlzUGtGcFJUYUJlenh2amt6MUtSUFNLNGxIdVUyYXhjclM4aXJVNTUvbjdxV3gwaXNKdFhUdXpzYUFJazA1aFNmK2VUSTJMSlNreXpDTWpZdGlhclpoME9tZnBqS3F5NDQ1SmpGNjNEWEFHaXhhNUFrY3ZIajNGUFQyN0VtNDBVR0cxYWVWaEMzdDV6K2J3Wm02UGVKWm41RkpwdGZIZGJRZlljOWNVckkzS2RZdzZoYUZSNFh5VlgrUjF4UER5akZ4ZVBuNmFxa2IzblRmWE4yc09xeTZlVDN4UW9EYSt1N0c2Qmp2M2ZyTmZ5NEo0ZVZRU1FYbzk4VUVCNkhCbW0vdzVMVU1idjlzdEpNZ2oyT1ZRVmNaK3NaMURwUldNaUk1ZzkxMlRQZDdQdHVnVmhUK1BIVXJmc0JCT1ZkVndXMEpudnJ2dGdNYzJGOHdXTFpqeWd3RzllRzNzME1zMkx0bHRjcGVZTmt2VzNNZmIyNmV5c0t1cTluWGp6SmFSTVJIc3ZGRHFVZnJYV2xiZW5DMTdtOTNXZU1xWXpaWHQ4OGZSUTdpN3UvZmdiMHQ2aGpwL1A3VldQdmY1OUhHVTFGdTlCdnpjTHVmeDR3NFl1bnNKQWR6VHFLL01lNU5HQXpEbWkyMXQ3bC9qOTdqeEZLSEdqWTgveVM2Z1FYVXdKREtjSVZIaGw5US9CcDA2R3BDQWloQkNDQ0hFRFV1bmEzdE1qa3RML1UrODljZncxYzhQbkdCaUYyZXdKTUIxVXVYdENuVzM0SmJyNUMrWC91R2hUSTJMWldPK3M3K0FPNVUrVUsvbmJ4T0dNZjJyblJTYTYzbWpoUkhLdHlWMFpsNlBlRzBjYm11NkJBYVFSalY1dGMydjhvS3pMOGFkbS9jUVpqQ3c0NDVKclY2MWI4M09vbEljcXNxWGVSZjQ2N2oyUGRaOVhmZlZFMmViWFhsdnJISFpUTkxxTGFRdm1FbDBnSW1DdW5vMjVsOWdVRVFZazcwMDZHMGNwTEdwRGg3YmxjSUhtWGtBZEFvTTRKZEQrL1BEZ2IwSmNCMWY3Z3ZObjUwcmFIWUYzZHVrcExVNTU3Vnh4Z2Z1bnVKUm9nYk9nTlg4cmZ1b3RqVlFYRytoeXRhQWdqTXo2VWVKdmZoKy8xNGtSWWFSV2xITm0rbVp2SmFXd1ZNSFRxQlRGRG9IQmhBYmFDSklyeWU5c29iWkNaMzV1cUFJdTExbFZKT3BURTExQ2d5Z3dtcWoxR0psUm53bmVubko1SGh4eENEdTdkV1ZDMmFMUjZuWWQzcDJaVUdQZUQ3UE9VOUtXU1hQSHpsSjc5QVE3WDZqb21Ob1ZBVC9iMGovWm1WSzRHemsyemlZRWgxZ29sT2c4emkzT1ZReXZXU01OR2EyMjdubm0zMWFOdGJzcnAzNVh1OXUyZ1NwSmYxNzhLdERhZno3ekRsZUhER0lNS09CZnA5NmpxQzJPUnprdUhyRDVOWFZNMlQxMW1hdjA5Ukxvd1kzQ3p4TmorL0UzdUx5WnVXREQvWHR6c2RaK1ZnZER2cUhoL0s3a1lNdWV6QUZZRmJYenZRTEQrRnNsZWQ3NWw2SkFyd3hQaG1BZjU3SnhtNVh0YThiQjFRR2hvZnh3b2hFL3QvQjFFdGVVNFhWcGdVZytvV0hYSFBUa1RweS9QUVBEOVdhN1o2dHFzV3VxdlFNRGRiS2ZYd0pwTGlWTnZvYkZtRnNIa2FvdDl0WjZCcHQvZnE0b2MxK1o3U2JxbnF2TmJyR1NFQkZDQ0dFRUtLalZMVzNEd04rQUhpb2J6Y1c5bktPMzh5cE5aTzArdit6ZDkvaGJkVlhIOEMvVjh1UzViMzNUdXdrenQ2VFRBZ2tKT0dGQUNrcnJFS0JRbHZvMjFLZ3BTMjBiR2dMTDZWQWdZUkNhR2pKSkFRSVpPL0VpZTNFZHV6WVRtekhldy9KV3ZmOVE5SzFaTW5ianBMdy9UeFBuMkl0SDBsWGpuN25udDg1T3lBWEJLZStKSjNQYlBiVUtIUmJXU1hVdG9rMXZnNWZjUDFWU2pUOGFBbU8xalQwNlF2elFPeXByTVhYdG1RS0FQenlhRGFXeGtRZ1JLM0N2SWdRM0RjOEh1a0JmbmgwWkRLZU9lNjZXSDB3dFhmTkhiZVVWQ0RKVjR2dksycWtMUkJiU3l0Z0ZvR2xNZUdRQ1FLeTZwdGdzb2lvTnhpZEpodzVWdnlrK3ZzZzk0YUYwbjl2bUQvVjVmWCt2dHhhTFJQdjQ0MGtYMjJYMjRaRVdIdC8yTS9xUHpVbVZXcDZxbFhJcFQ0WFlXb3ZWSFdhcHZFNzJ6U1l2enRNS2dsWGV5SGI5cmlQZDlHSHdUN2Q1cnZ5YWp4eEpGdGFaUGtxRmFqV3QrUHhJOWw0N1ZRQmZqc3VEZmVreEV1bCt4T0NBcEJaMTRnUkFiNzRyS2dNdmtwRmoxT2czQzJNWXJVYW5HdHBRNzNEMXA0b2J6VXNzQ2Fndmk2cndzbmw4M0hqOTRlazE4RlBxVUNUMFlRS25SNFZPajBTZmJ3eE9TUVFxeEpqOE0yRmptT240cFpyRWZIWk5zd01DOFlUNlNsU1U5cHhRZjZJOFZZajMvYStQNVNXQ0pORmxGNEx1d2lOR21uK3Z2QnhVM256eHRReCtLcXNDcEhlYXR5ZUZJdWREaFZSQ3BtQXE4S0RNU2M4MkcxQzVZV0pvMkN3V1B1SlhHalQ0LzdoOFhoaDRpZ0Exc1hxc1A5KzQzSWZSNnYzSEpjU2pnQ3dvN3phYlIrYVpxTUphODZleDhOcFNXNjM5ZGhWNjl0ZHByTzQwMmpvU0FMdHJxekZ5OW41MkZwU0lTVXY1a1dFNEh2YjZ6QTIwQitUUXdMdzJLRXM1RGUxWU96RzcvSDZsSFRja2hqVHExNDF2ZVVsbCtHOUdlTmRlaU1aSGJaZ1BYSXdFd0NrSGpIMm54MWRIUjJHQ0kyWFUwTEYvam10MUxWajFyYmRMa21ic1VIKytPNmFtUzc5VXh4Nzl3eEdFdnB2VThmZ2tSRkpLRzVwUStMblg3dTlqZTZPNjYwVllEbUYrT2toMStmbnFEL0h6NTVyWjB1WGgzejZKV3JiRFZoMzFTVGN1dXNvenJXMFNjMXV1NnVZc2JOUEcxUEpaQWowY3UzM2NxaTZYdnJ2S1NHQlBUNWVMeVFNeG9NTU5TWlVpSWlJaVBwTmNKM0wyd1dsVE9aVUpnMVlGeFVBbkVZbUE2NWpreTJpQ0prZ1FDNElxTkszUzJlVVE5UXFlTnNXalJFT2krSm1vd2xwWDN3TGZUZk5OUWRUamQ2QTIzY2ZoUWhyRDR3Mmt4azFlZ01lUFp5SlQrWllTOHI3TTZYQzVIRG1mR05KT1Q3SVA0OWp0UTE0ZXF6MXhPV2hhbXYvaEowVk5YZ2x1d0QvbmpzWkt4T2lrVkZubld3Um9WRWoxRTMxUlcvWkY5dnpiRnVIQU9DaGd5Y2hGd1Q4TW4wWTRteGJrQjQ3bENrbFV4NGZsWUxuSm5UMG5QbEpXaUwra25NV1p4cGJVSHJ6TmZCYXN3a0toK1BBM2VTbktHOXJqNGQ0SDIrayt2bWd4V2lDVDZjend2L01QNGZYVDU5MVdnVGVsQkNGRDJkTnhPdW5DdkJjWmg3SzJ2UjRZUDhKdkpwZGdBMExwbUtFdnk5V0Q0dkRveU9UY09zdTZ6YVBDVDFVaEhSRkpnaklYRDdmYWJ0TFdWdEh4WkJjRUNDSzNmZjBPTGw4UHQ3T0s4TC94RWZpbm4wZGx4YzBXKzhUNFNiUlkxL0lqUS95eDdnZ2Y0elorQjNXeko2SXRGNDJ2SXpUYXZEaDdBbFlHQm1LSUM4VnR0a2E0dG8vbTBGZUtwZmVSWGExN1FZOE9XWTQ3dCtYZ1F0dGVyeVlsWThYczNvL2FlbDM0OUx3VlZtbFZPWGlXQmtpRndRRXFKVHdWeW10QzkwejUvQndXcEtVSEJBQlhQZk5BWHhWVm9tRlVhSDRhdEVNcC80V0I2dnJzT1RiZzZock4rRDltZU54enpEbjRya0xiWG9zK2ZhQTFGTURzRzZ6ZTJIaUtDeU1DblhhbXZIb2lHVFV0UnZ4K3hPNXFORHBzV3JYVWZ3NTh3eCtrcGFJZTRiRkQ2aXF6cEc3cldiMjEwYUVjeVVLM1B3TVdCczV1MVBVMG9iRlgrOUhRVk1yWXJVYWxOaXFlbEw4dERoWjE0Z3BXM2JoMDZzbVliTER3dDgrVmxzcGsyRmt3S1ZWblFMMC9maDVNRFVSVHgwL2pVYURDWTFHbzlTelpwVXRtUUxBcVNGMFQ0N1ZXUCt1SnZscVhaSnJJb0NYYkZ1NDFITHJ2d0VESEp3TUNCaTh2WTVEaUFrVklpSWlvdjZMN00rZDdIMVA3QXNLeDVISmdQUFk1SThLU3ZCaHdYbDhNR3M4aHZuNVNDTmRWVEladnBnM0ZVL2J6cVFuKzNac1hiQ0lZciszdVFEV3haY1VTdy9ucFZ1TUppemJjVkRhaHZDUEdlUHdXVkVaTnBkVTROUENVdHlXRk9NeWR0TWs5aTdSYzlUMkJSN29PRHNkNytPTnFiWkYwS21HWnV5dHJFVjJ2WFZyU3B6V3V2M2plSzExMFRoNkFDWG5wYTA2YVd2TS9NaFEyK00yNEoyOFlsaEVFZS9rRmVPTzVGaG81SEpwb2Zkd1doSmVtZXc2eWFpMjNZQkFMeFhxRFVZcDZXVG5PSlVwUUtYRTU4VVhzTDdZT28zam9iUkVyRGxiZ2x0M0hVSEp6WXVkSGpNOTBFK3ExUEJSS3ZDSGNTUHdzMUhKRUFBOFBUWVZOeWRHNC81OUdkaGRXUXVqeFlKRTI5YVlRSlVTelVhVDFEeDRRV1FvQnNwZUVRVllqd2ZISnE1MnhqdVhTNVU2OXJQcVNwbUFuNDFNZGxtZzJ4dU5qdWkwcUgzMVZBSCthNXRVa3VpclJaVytIVG1OemNodWFISktxRlRvOU1odGJFYWx6bjMxaG1PRFgzdHowTjVzYTFtd2ZTOSthNnNvQW5yZThyT2xwR094dXJ1eUJ2Y09qOGVXaGROeG9xNFJNVm9OSWpSZUNGTjdJZGhMQlgrVlV2cWtQWGpnQkNZRk81L2gvMC94QmV5dXRDYjR2cjFRRForUHR5QTkwQmNUZ3dPZ2tzbndkbDRSVEJZUi81cyt6Q1daQWdDUjNtcHBnWnZrcThXZkpvekV6WW5SRUFDWHFpa0FlSFpjR2lJMWF2enNjQmIwWmpNeTY1dndTV0VwSHVpbWtteEhlYlUwVGVmNHNua1lIK1RmNVcwZDdVR2MwYWNBQUNBQVNVUkJWS3VxbFpyOGx0dis5b3dPOUVPbXJkOVNkMk9UM2ZuaWZEbnUyNWVCdW5ZRDRuMjg4YzcwY1ZqOGpiV0h5SFBqUitLNXpEeGsxemRoMnRiZHVEc2xEcjhlUFJ3cGZscXNLN0p1bVpzUkZqUWsyNXo2YXFESGozWE1zMnZDejNGOHN1UGtuKzRZTEJaOFowc3dqdysydnEvNS83TUlBQ0NYQ2JoMTV4SHBiNHJlYk1hQzdmdVE0cWZGQTZrSnVHZFl2Tk8vVDcwbnVPNTF2QVF4b1VKRVJFVFViMklFZWxrSTMySTBvVkxmRHBWTWhrMGwxcVJJZ0cxeFc5dHVRSVBCS1AzUDdrK1paM0M0cGg0Vk9qMGVQWlNGN0JXaHVDNG1BbGRGaEdCVllnekNORjdZYmZ1U084NWg4V0pmNEJvdEZsaEU2d0l6d1ZaeTdpNUJzcitxRG12UGxzRFBWaEhqdVAzQ3ZtRHN5aDE3anVHQXJWTGtycFE0M0pZVWkrbWhRZmptUWpVMGNobjBaZ3R5R3B0eHJLWUJHb1VjT3BNWm54V1ZBWURUR1haMzNKMlJUZy93dzlMWUNLUUgraUc3dmdtTHY5bVBOcE1aQWpvVzRQdHRvMElITXBYa213dlYwbi9iRXlvUkdqVWVTa3ZFZTJmT1FXODJTMVVwQUhCdGREaitadXZ4NEtqQllFU04zb0Jwb1VFNGFhc09DSEVvbHhkWHI4Q3ZqNTNDaTFuNTJMbDRGa1o4c1VPYUFMVy9xZzROQmlOVU1wblR1OVptTW1Pa3Z5K2VuekFTZVkwdCtHVjZDaUkxYXJRNjlQZUkwcWl4WmVGMHZKTlhqRGdmRFV3V0VSYVp0ZExwMVZNRjBtdDJpMjNFcWdqcnlGcU5RZzZqeGVLMDZCcEs3cW9kMXRtT2o2a2hnVktWMHR1NVJWTFNEckF1M21mYW1pMTNYcXk1RzlWczkyWk9JUXFhVzZFUUJOUzJHNlMrTSs2cVlRRHJlR3E3VnBQWnFhRndkMXQrM3M0dHdzTUhUMG8vcnoxYmduTXRiWGhzWkRJV1JZVkNJNWRMeDMrTDBZUkdneEVtVVlUSkl1S2h0Q1NZTEJZMEdJeFMvNHViRXFLd0lpNFNlNnBxOFdMV0dXd3ZxOExSbWdhbnBLTUE2K1NmZDg4VTQ1cm9jS21DeW43ZDh4Tkc0SFJETXg0Ym1Zd2pOZlY0L0VnVzVJS0FieDJPZGExREl1R0IxQVRNREF2Q0w0NWs0N3Z5YXJ3NWJXeTNmKzBPMjdaOHhHbzF2VTZtQU5ZcUxaUEZlc3lmdGlVeDNVMlFxbTAzU05WNzdrYTRBOEFIK2VlbFNvbFlyUVk3cnBrcFZXYlluOS8yUlRPd2NQcys1RFEyNC8zOGN4anU3NE5Kd1FISXNsVjdyVXFNNlhYczNmbnBvY3dldC9GbzFtNTJlL2xnSEQrTkJpTmVtendhdmtvRi9GVUszTHN2QTgxR0U5YlBuWUtmSHNwRWhVNFBjZlVLbUVWUkduUDg1NGtqOGN6WVZCeXZ0UjVYOXBmNTA4SlM2YlZmRkJtRy9LWVc3S3FveGFhU2NueFZWaVZ0MWJvNUlScFRRZ1B4L01rOEZEUzFvcUNwRldzS1NyQXFLUWFQajBycFkrV1BPUFRkMUFjQkV5cEVSRVJFL2Rmck1SQVZ1bmFYSGdzai9IM3c0SUVUMHFLdXM3Vm5PMFlkNXplMTRPM2NJancyTWhuL21UY0Z3VjRxWFB2TkFlbXNzMzNSYjd4enVmUWx1TEM1eldYQ1RiQ2J2ZStoYXBWVER3OUhOOW42dm5SbFJWd2tOcHd2eDV6d1lMd3pmUndBNnhud05iTW5ZRlo0TUNJMWFoeXNyc01kdG1rdGpyb2F1MnYzN0xnMGJDbXR3TjBwOFpnWEVZSWY3VDZLcmFVVmVEdTNDQzlPSElXbDN4NlFwbDFNREE2QW4xS0JacU1KMmJabXFrbStXcWV6Mlk0OVV2SWFXNlRyOGhwYm5LNFRQdHdnTmZFYzV1Y2piU3VJOGxiamIxUEg0S2t4dy9GS2RnSCtubGNrL2Y1dFpaVlk4TlZlUERNdXpXbUwwQjdiTm9KWjRVRlNJaW5SMTF2YWdxQmV1MG5hOWpOcDgwNThlODFNM0xubkdKcU1KbXc4WHc3QWRaTE5STnNVSER0M1U0YmN5VmcyRHhFYUw3eVFkUVlBc0RnNlhCckZLb29pNHRadmR4bmgzVk4vRmNDNlJhMm5xZ0YzdlI3YzJWNVdoZU8xRGRBcTVGZ1FGU3IxaklqenNiNW1zOEtEVWFWdlIxNWpDeDYzTmJudFMrS3N5V2pDWHh4R1J0dDFycUt5TzJ5cm5CQUFQRHMrRFUrUFRjVm50a3FHN3JiOFZPamFJY0k2c1dsWlhDUStQbHVDM1pXMTByYVMzaml4YkI1T0dJeDQ5MHd4S25YdE9OK3FRMkZ6cTlOV2p5QXZGYTZMQ2NmK3Fqb1VOcmZpUCtjdVNGVUhJd044c2YrNk9kS1d3aVV4RWRMejFDb1VlUDJVOCtzZ0FKalZxUUZ5ZXFBZnZyNTZCdktiV2pETXIvdlBxLzIxV2hyci9yWHN5bFVSSWRpNWVCWUFheVZhZG4wVFpvYTVGaWM4ZGZ3MDNza3JCbUJObHJoelczSXN0cFZWd2tzdXc0YjUweER0clhiYTVnUllQOGY3bDh5UnFsaWVHSldDMTJ5dlJiQ1hDcmNsRFU1Q1pTQUc2L2o1K2FpT2tkZy9PV0JOME1SbzFkSjIwNThleXNTYUF1c0ljaitsQXQrVlYyUHB0eDJUa0VLOHJKLy9ScU0xbVdML1hFN1pzdE9wQWl6YVc0M2ZqeCtCZTIzVlVmY09pOGZ6bVhuNDYrbEM2TXhtL0t1d0JBK2tKdlR4VlJEVTRqM0xmSVYvYnVwNkR2VWxnQWtWSWlJaW92N3I5ZW0yRkQ4dHdqVmUwcGRRZjVVU3Z4bzlITWRyRzZTRWlyOUtpU2lOR2pGYURhSzkxWWpWYWhDbjljYmVxbHA4VkhBZTMxeW94bU1qazZXa3lHL0dERWVsVG8rYWRvTjB0dDZ4UVdlcXZ3OUMxVjVTNDhxN2g4VWh4RTNGeVRBL0g0U29WZElrSXBrZ0lFNnJ3WDNENC9IVEVja3V0M2QwUjNJc0RsVFg0YVZKNmRLWGRNQTVDVEFoT0FCS21jeXA0YVNmVXVGMmU0eWpzVUgreUY2K1FFcThmSEcrSEtXdE9rd0pEY1RFNEFEOGUrNFV2SGFxQUJhSWVOMDJKdlJRZFQwc3RnWG51Q0QvZnBhYVc1c3FIcTJwZDBxTzJFVm8xSGhsY2pxZUhETWNyNTRxd0pzNWhXZzJtdkI5UlEzdTZsVFpNVHJRRDdGYURXNktqOGFYcFpWUXkrV1lFaEtJRkY4ZnBQZzZMMUQ5VlFwTURBN0FpV1h6c0w3NEFtN2JmUlNBZGZMS1lJblFxUEhwVlpOeDE1NWplR0hTS09seW1TQmdTa2lnMUZNRXNQWWI2ZTQ5a2drQy9GVkt5QUNFMlJJdm9naFU2dHVoRUFRSVFrZVBDOGNlTUJXMno0QzdhcW1aWVVGNElEVUJYakk1TkE3amdKZkVoT09oMUVTc2lJL0U1cElLYWRUdjFWRmg4RmNwbmNZY3Z6dGpQTzRiSG85eW5SN2pOMzBQQUZMelp2dm5SQzRJVU10bENOZW9zVHd1d3FudmphTkZrYUc0ZTFnY3JvME9kMGxzZGJmbDU2NlVXTHlaVzRqdGkyWmdVa2dBYm95UHdudG56cUdndVFXTkJoTjBaak9NRm91MWNnZ2lSTkZhSlNUQVdoV2drc2t3SXNBWGpRWWpQaSsrSUUyZkFZQkVIMi9NaXd6RmRUSGhXQklUTG8xTlBsclRnSFZGcFZoWFZJcXlOajFHQi9xNTlHZXlHeDNvQjYxQ0xpVUU0N1FhL0daTWFwZmI1SHBLcGdDUXR1MWMzOHVFU3JLZkZ1dm5UbkdxZ250c1pCTCtYVnlHRytNN0Vya1JHalgwWmpObWhBWGpuYnhpcUdReVBEUFcvUUFZbFV6QXhnWFdSRXAzdlY0Q1ZFcDhQbThLZEdZelpJS0FKOUpUVU5LcVE2eFc0OUt2cUw5K055NE50eWZGb3F4TjU5SjgxKzdVaWdWUXlXVDR1TEFFdnorUksxMCtXTWRQVnhTMm5seXp3b0t4dDdJVy9pb2xuaG96SE1QOWZLUytYYjVLQlg0LzNyckY3ZEVSeWRBcUZEamIzR283Vm9iakR5ZnlzREFxRkNzVG9yRXNOc0twUjFpQVNvbVhKNlhqL3VFSitQbmhMS3lJaSt4Zm85bzIrQUs0cEJNcWc5bXNtWWlJaUg2Z3hvOGZmNGNnQ0dzQTZJNGZQKzQ2eC9RS0phNWUwWVErSkZYT05MV2d4V2lDV2k1SGdvODN2QlZ5TkJsTnFORzNJOUpiN2JTQWRGVGFxb1BPYkhhN3FERlpSR1EzTkRsdCtYRjB0S1lCZXJNWlVkNXFKSFdUWExBbklRU2hwNjRwL1hPNm9Sa21VWlFXc2pIZUdxY0VURyswR0UzUUtoWGR4bWNXUlJ5dmJjRFcwa284T1hwNG4zK0hJNHNvb3E3ZDZEWUo1YWplWU1UcnB3cHd0cmtWLzdJMTRYVlVydE1qVW1OTkxKUzA2aUFDVHRzeHVuSzRwaDZ0SnJQYnBNNUFWZWowaU5BNE4vU3MwcmVqeVdDQ2wxeUdJQytWMC9hUG9iYS9xZzRXVVpRcUpJd1dpMHNUWjBmL0xpN0RnYW82UEpFK0ROSGVhbGhFRWFkdGxVblJXZzBDdTBnazlFYXJ5U3dsczlaZE5VbEtXTmpkdWVjWUNwdmJjSHR5akRTZDZrS2JIbmZhcXJDK3ZXWW1BT3RvNlhnM1k1Mzc2dU96SlJBQkpQaDRJejNRcjhmblpoRkZmRjlSZzBUYmRLcXVOQnFNRUFRQjNuSzV5NlNrdm1veW1yRGsyd09RQ3dLMkw1b3hvTTlkY1V1YjIzSFllck8xMlhXWXhzc2xXV0tmNUJQdm8zRTViZ3dXQzg2M1dDdkNvcnpWWGZaSEVRR1llamp1ZXFQQzFwZkhUNm1FdDBJT3N5aEtTZTFBbFFvV2lOTDJHZnRuc00xa1JwUFIrYkxCT242R2drVVVoK3pmQ2ljR1k3THd5VmJYdlorWEVDWlVpSWlJYU1BY0Vpb21VUlQvejlQeFhDd2JVcU1lamxNclBkKzlrSWlJNkVvamlLT0VEemFlOW5RWTNlR1dIeUlpSWhvTU9nQVFSVkVoQ01Lam5nN21ZcWswV1N5WHhWeEhJaUtpeTQxcGtHWjBEeUVtVklpSWlHZ3dGQU9BSUFnVm9paSs3ZUZZTHBvb3BmelhBSHJldTBGRVJFUjlJNXIxbmc2aEoweW9FQkVSMGFBUlJiRWlJeVBqRDU2TzQyS0pIaHYvS0poUUlTSWlHbnlpa1FrVklpSWlvaXVXQ0IwNzBoRmRPaG9OUnBUcityNEdpOVY2WDlRbXZFVFVDMnBMVzg4Mzhpd21WSWlJaUlqNlMwQVZnQmhQaDBGRVZ1dUxMK0QrL1JsOXZ0KzJSZE94T0RwOENDSWlvbjRSWWNiNzIrczlIVVpQbUZBaElpSWk2cjhLVHdkQVJPNDEzN2EwMitzdjZQUkkvZSszRnlrYUl1b1RBWFdDZFpyMUpZMEpGU0lpSXFMK0VzVktDTnp6UTNRcDh2M1hGaytIUUVUOUp0WjVPb0xldU9USEVCRVJFUkZkdXNSQ1QwZEFSRVIwNVJIS1BCMUJiN0JDaFlpSWlLamZaR2M5SFFFUmRWaVpFSVZaNFVGOXZsK3MxbnNJb2lHaUFTajJkQUM5d1lRS0VSRVJVWCtaeFhOUWNNc1BrYWR0S2FuQTlUc09Edmh4eE5VckJpRWFJaG93RVFXZURxRTNtRkFoSWlJaTZpK2xJUitpbHdod2VES1JKODJMREVYT0RRdWdOMXZRWWpUMStmNytLaVdVTW42TWlTNFpnbmpTMHlIMEJoTXFSRVJFUlAwa2ZMQ3RXcnhyZVFrRUljN1RzUkQ5a0drVmNxVDUrK0tOMDJmeDg4TlpmYjcvNWdYVHNEUTJZZ2dpSTZKK3NLQlZOZkNTczR1QUNSVWlJaUtpQVJIMkFXQkNoZWdTa3Vidml5L21UNUYrSHZIRkRnREFsNHVtSTlHbm8xL0t4TTA3MFdZeVgvVDRpS2dib25oT1dMLytzcGp5dzRRS0VSRVIwVUNJbHYwUVpLczhIUVlSZGNodGJKYVNLSTZ1KythQUI2SWhvajQ2NGVrQWVvc0pGU0lpSXFLQmtKbjJBaXBQUjBGRURsaWhRblFaRThYdlBCMUNiekdoUWtSRVJEUUF3b2RmbmhEdldsNFBRUWowZEN4RVpNVUtGYUxMbENpS2dMakowMkgwRmhNcVJFUkVSQU8zQWNEZG5nNkM2SWVzeldURzR1Z3dMTDVoZ2N0MVhWV29FTkVsUmhET0NCOXRQdS9wTUhxTENSVWlJaUtpZ2JMZ2M4aVpVQ0h5cE1NMTlaajMxZDV1YjlOZGhZcTRlc1ZnaDBSRWZiZlYwd0gwQlJNcVJFUkVSQU5WMHZnMTRnTjBFS0R4ZENoRVAwU05CaU1pTkY3SWNWT2RBdlN1UWlXM3NSbXAvcjRRaGl4S0l1cVdLSXF3bUQ3d2RCaDl3WVFLRVJFUjBRQUpPM2VheEx0V2ZBamdKNTZPaGVpSDZJdno1Ymg3Ny9FZWI5ZFREeFhkSGRkRExaY1BWbGhFMUJjQ3NvVzFXN005SFVaZk1LRkNSRVJFTkJoRXk3c1FaRXlvRUhuQTZwUTRyRTZKODNRWVJEUWd3cnVlanFDdlpKNE9nSWlJaU9oS0lLelpsQUZSM08zcE9JaUlpQzVEVFVqWThKYW5nK2dySmxTSWlJaUlCb3RvZWNIVElSQVJFVjEyUlBFZndyT3dlRHFNdm1KQ2hZaUlpR2lRQ0dzMmI0T0k3cHMwRUJFUmthTm1DSTNQZURxSS9tQkNoWWlJaUdnd21jVmZlVG9FSWlLaXk0Wm9lVW40Y0tmZTAySDBCeE1xUkVSRVJJTkkrSGpqSG9qaVpUWDJrWWlJeUNORTVPQ2pUWC95ZEJqOXhZUUtFUkVSMFdCclUvMGNJbG84SFFZUkVkRWxUY1JxQVpkZjd4UTdKbFNJaUlpSUJwbXdmbjBqUlBNcVQ4ZEJSRVIweVJMRlY0UTFHdzU3T295QllFS0ZpSWlJYUFnSWF6WnZnU2crN2VrNGlJaUlMajNpZGlSdXZPeDdqakdoUWtSRVJEUlUybFF2UUJRLzkzUVlSRVJFbHd4UkxFQmR6Y3JMY1V4eVoweW9FQkVSRVEwUllmMTZNOW9LYm9PSVR6MGRDeEVSa2VlSnVXZ1VKZ3ViOWpWN09wTEJ3SVFLRVJFUjBSQVMxcDh5d0t2a0xrRDhQMC9IUWtSRTVEbmlJUmdOVTRVTkd4bzhIY2xnWVVLRmlJaUlhSWdKL3pobXhJY2JINEhGZkJzdTQya0dSRVJFL1NLS3I2RFNjSlh3cjIxTm5nNWxNREdoUWtSRVJIUVJDSUFvck5uOENTem1SSWppSmsvSFEwUkVOT1JFNUVERUpPR2pqYjhVdG0xcjkzUTRnNDBKRlNJaUlxS0xTRml6K1R3KzJyZ0NvbVVXUkdHcnArTWhJaUlhZEtLWUNSRTNvUzEvblBEUmhtT2VEbWVvS0R3ZEFCRVJFZEVQalFDSStHalRQZ0JMeFR1WFJnUHlXWkFKMXdLNERrQ29oOE1qSWlMcUk3RU5JcjZGSUc2QjJieFhXTHMxeDlNUlhReE1xQkFSRVJGNWtMQm1TeG1BendCOEpnSUNWcS93aDhIZ0Q4aFVVQ2dGVDhkSFJFVGtsc3dvd2l5WVlFSXpUT3A2WWYxNnM2ZER1dGlZVUNFaUlpSzZSQWlBaUE4M05BQzRZaVlnRUJFUlhhbllRNFdJaUlpSWlJaUlxSStZVUNFaUlpSWlJaUlpNmlNbVZJaUlpSWlJaUlpSStvZ0pGU0lpSWlJaUlpS2lQbUpDaFlpSWlJaUlpSWlvajVoUUlTSWlJaUlpSWlMcUl5WlVpSWlJaUlpSWlJajZpQWtWSWlJaUlpSWlJcUkrWWtLRmlJaUlpSWlJaUtpUG1GQWhJaUlpSWlJaUl1b2pKbFNJaUlpSWlJaUlpUHFJQ1JVaUlpSWlJaUlpb2o1aVFvV0lpSWlJaUlpSXFJK1lVQ0VpSWlJaUlpSWk2aU1tVklpSWlJaUlpSWlJK29nSkZTSWlJaUlpSWlLaVBtSkNoWWlJaUlpSWlJaW9qNWhRSVNJaUlpSWlJaUxxSXlaVWlJaUlpSWlJaUlqNlNPSHBBSWlJaUloK3lNUzVjeFdJOTVzS0NCTUJ6SWFBZEFCUmdLQUZJUGR3ZUVSRVJGMnhBS0lPSXFvZ0NHY2dpbnRnd1ZIb0cvY0o2M2UyZURxNGk0RUpGU0lpSWlJUEVPKzhQZzR5K2QwQWZnd2d5dFB4RUJFUjlaRU1FTFFRa0FnZ0VZSndEZVFBdkFOYXhMdFdyQVh3dnZEUmhtTWVqbkZJTWFGQ1JFUkVkQkdKS3hmNncxdjdTd2pDTHdHb1BCMFBFUkhSb0JMZ0ErQW5BQjRVNzFxeERoYnpVOExhelVXZURtc29zSWNLRVJFUjBVVWkzclZzRHJUYVhBakNVMkF5aFlpSXJtd0NCS3lDWEhaYXZHdkZqejBkekZCZ1FvV0lpSWhvaUltQUlONjUvRmNRWk44RFFvU240eUVpSXJwNEJEVUV2Q091WHZFdmNlVjBqYWVqR1V4TXFCQVJFUkVOSVJFUXNIckZLNUFKTDREZnZZaUk2SWZyUi9BTzJ5cmVjYlhXMDRFTUZ2NmpUa1JFUkRTVVZxOTRIY0F2UEIwR0VSR1J4d25DUE1nMTI4VFZjOVdlRG1Vd01LRkNSRVJFTkVURTFjc2ZBdkNZcCtNZ0lpSzZkQWl6SVFiODA5TlJEQVltVklpSWlJaUdnSGpYc2ptQThGZFB4MEZFUkhUSkViQkt2R3ZGLzNvNmpJRmlRb1dJaUlob2tJa3JGL3BEa0gwTVFPN3BXSWlJaUM1UmZ4UlhMeC90NlNBR2dna1ZJaUlpb3NIbTdmMW5BTEdlRG9PSWlPaVNKVUFGQ0IrS0sxZGV0aWNmbUZBaElpSWlHa1RpblV1blFKRDl4Tk54RUJFUlhRWW1RR3U2Ykh1Tk1hRkNSRVJFTkpnRStRdWVEb0dJaU9peUlZcS9FbGZPOWZGMEdQM0JoQW9SRVJIUklCRlhMMXNFUVpqbjZUaUlpSWd1R3dMQzRPMy9hMCtIMFI5TXFCQVJFUkVORmxGNDB0TWhFQkVSWFlZZUVPZk9WWHM2aUw1aVFvV0lpSWhvRUloM0xodkQ2aFFpSXFKK0VJUVF4QWZjN2Vrdytvb0pGU0lpSXFMQklNZ2U5SFFJUkVSRWx5L3hzdnQzbEFrVklpSWlvZ0VTVjg5VlF4QnY5M1FjUkVSRWx5MUJHQ1Blc1NUZDAySDBCUk1xUkVSRVJBTWwraTBBQkY5UGgwRkVSSFJaa3lsWGV6cUV2bUJDaFlpSWlHakFoSnM5SFFFUkVkRmxUOEF5VDRmUUYweW9FQkVSRVEyQXVIS2xISUt3MU5OeEVCRVJYUUdHaVhkY24ranBJSHFMQ1JVaUlpS2lnZkF5andVUTVPa3dpSWlJcmdoeStXVlRwY0tFQ2hFUkVkRkFLQ3l6UFIwQ0VSSFJGVU1VNTNzNmhONWlRb1dJaUlob0lFUnhscWRESUNJaXVvS005M1FBdmNXRUNoRVJFZEZBQ01JTVQ0ZEFSRVIweFJDRVdQSHVhME05SFVadk1LRkNSRVJFMUUvaTdkZEVBb2p5ZEJ4RVJFUlhGTFBpc2poWndZUUtFUkVSVVg4cDFDbWVEb0dJaU9pS0k1T1A4WFFJdmFId2RBQkVSRVJFbHk4aHdjTUJYREZFMi84TEhvMkN1cksxdEFMNVRhMVFDQUllVEUyRVFzWjNxaXNGVGEwQWdCQzFDZ0VxSlFDZzFXU0dWaUgzV0V5MTdRWUVxcFNRQ1pmRys4YlB1M3RHaXdYdFpnc0FRQ21Ud1V2K0E2NS9FTVhMNG9RRkV5cEVSRVJFL1NXS0tmRHdBdVg1ekR5OG5GMEFBR2o0MFJLWDYzK2JrWVA5VlhXNE15VU9keWJIQWdCS1czWGRQcVpjSmlCU28zWjczYnFpVXF6YWRSUUFJSzVlQVFCb01acmcrNjh0QUlBdjVrL0ZpcmpJWHNmLzdwbGl2SmxUaVB5bVZueDk5UXpNQ2cvdThUNFZPajBhRE1aZS93NEFDRlNwRUs3eGNybjg2ZU01MkZsUmd6Ui9IN3cxYmF6VEFxYXd1UlhMdnp1RUJaR2hlQ2d0RWNQOWZMcDgvSjhmemtLQVNvbXBvWUZZSEIwT0FQaGJUaUcybEZRZ1RPT0Z0Yk1uOWlsZUVVQ3IwWVJta3dtTkJpTWFERWJVdGh0UW96ZWdTdCtPY3AwZXBhMTZwUGhwOGFjSkk2WDdOUnFNMG1MVmthOVNnZnIyN2w4enBVeUF2eTBCNEdoSGVUV1c3emdFc3lqaTJYRnBmVTZtL09iNGFleXVxTVdLdUVnOGtUNjRhNlNIRHA3RUo0V2xBTndmLzU0dzdML2ZBQUJlbnBTT0o5SlRrRlhmaEt1LzNvK2xzZUY0ZmZKbytDZ3Y3aEtzeVdoQytvYnYwR1EwNHBmcHcvRHN1TFFlNzdOcTExRk1DZ25BRFhHUjhPNWxJaWpJU3dXVnJQc0V3Slh5ZWUrc1V0ZU81ekx6Y0t5bUFYS1pnRDNYOW4zNG13aGcvdlo5MkZ0WkN3QjRkOFo0M0RjOHZzZjd0WnN0ZUNZakIzUENnekUzSXNUcCtOS2J6YmpWOXZmNjZUR3BtQlFTNFBZeExLS0lLbjE3bjJNR0FCK0ZZcWlPNllTaGVOREJ4b1FLRVJFUlVmOGxET2FEbGV2MGFPeG00WkRtNyt0eW1jNWs2ZkkrTFVZVDNzd3BSTDNCaUhDTmw1UlFpVjIvdmRzNGdyMVVxRmwxSFRMcUdqSDd5OTFPMTVuRWp1VzZ6OGViWGU2N2F0ZFJ5RHV0dDF0dXZ4NFZPcjNiMytXblZDS3p2Z2tBc0xXMEVpbCtXcmUzMHlvVThMVjlhWC82ZUE3ZXp6L1g3WFBvN0lIVUJQeDkramlYeXplWGxDT3p2Z2s2czlubGJQQy9Da3VSWGQrRTdQb20vSGg0UXBlUHZhV2tBbStjUGdzQXVHZFl2SlJRMGNqbCtQcENGUVFBdnh1YjF1VnpzNHY1OTFmUW15M1FtYzNRbWN4dUV5UHV6QWdOd3RMWUNBQkErR2ZicERQY2puSnVXSUFSWCt6bzluRm1od2RqZDZlRjRQY1ZOVmkrNHlETXR2Zjl0Vk1GZU4zMlhMdXlaY0UwcDRYeTZZWm03S3VxUlhwZ3gvRXJmTGloK3lkbFkwL2E1VFkyNDlzTDFRQ3NyN0Y5a2Q5bU1yczkvby9YTm1CL1ZSMEE0SkVSU1FDQWFWdDM0VkIxZmE5K2IwL3g5TVVuaGFXbzBPbngzcGx6MkZOWml6M1h6a2FvMm5XeDMxLzFCaU1tYjk3cDlycUNHeGZoWjRjenBjL2ZQL0tLc2E2bzFPazJ4NitmNTVRMHlXdHN3YnFpVXF3cktvVkNFUEN6dzFtOWltUGJvdW5Tc1grbGZ0N3JEVWEzeDV2SkltTHQyUkxwdWwwVk5ZajM4WGE1bmI5S2lVQTNTVXNBZURZalYwcW1BTUNycHdyd1AvR1JDUEpTZGZrOEFXQi9kUjFlenM3SHk5bjUrRzd4TEV3UERaU3Vheldac2ZGOE9RRGdycFE0cEp1ZC93M3hrc3NoQUtqU3R5UHlzNis2L1QxZCtkWG9ZWGhoNHFoKzNiZGJndEQ3ekx3SE1hRkNSRVJFMUc5Q3hHQSsycFBIVHVPamd2TmRYdC9YeGR3YnA4K2kzbUNFdDBMZXB5KzhjbHZWalZJUUVOR3BVcVhGWkVLbHpub20wMzZkQ092WlhRQUlVQ25kYm0zb3paZjFGN0xPNElXc00yNnZlMnhrTXQ2WU1yclh6NkU3SW9CekxXMm9hemNneTdhNG14c1JndUtXTmdCQW1Ob0xhcmtNLzdRdDRzWUcrU1BKMXh0NnMxbDZEUHRDcE5Wa3hrOFBaVXFYL3pQL25IUS94OTlucjFwdzFQa01kRm1iKzBXb25Vd1FFS0JTSXNoTGlSQXZMNFNxVllqUXFGSGExbjNGVVc4cE8xVVh2SlZiaUo4ZnpvYlIwcEdnYVRLYWVud2NzOWpiVkJEZ3JaQzdiUHNRWVUyVU9EcFlYUys5empjbFJQVllOZkgxaFNvOGVldzBnSTZFU3F4V2d4cTl3ZWwyWjIzSGJZS1BOK1NDQUxNb1NzZEJzbS9YQ2JDV1hyd09Cb3NGTFVZVG5ob3pIS24rUHZqSmdaTllHaE1CalZ5T05wTzUxNVVmUFRGYlJPbDVkUFptVGlFK3lPLzRtMUt1MDZPODArRmk2ZlIrYlN1ckJHQTlIbTVLaU81MVFzWFJsZnA1Zi81a0hsNDlWZERqNzV6NzFWNjNsejgrS2dXdlRFNTN1Znp0M0NMODRXUXVBR0J5U0NDTzF6WWd0N0VaQzdmdncvYXJaM1NiZ1B1NnJBb0FFS2xSWTM0WHZ4Y0EvdWU3UXk2WDVmL1BvaDRUdlI3VWMvblNKWUFKRlNJaUlxSitFeU11WmhlQVJ3NW00cTNjd2k2dkZ6N2NnSHVIeGVPOW1lTlJxV3ZISzdZdi9zK01UVVZ0dXdGdjVoVGlrUkZKYmhNenY4M0l3UjlQNWdFQW5yZHRJVWtQOUVQQmpZdWNidmYxaFNyOHhyWlFQWHI5WEFDQXptekc3Qy8zQUFCZW5aeU9xeUpDQnZaRSs2Q25KSk83U29oV293bUpuMy90ZE5scnB3cndtdTMxV2o5M0NqUUttYlRnT2xuWENNMWE1MnFjbkJzV0lNM2ZGei9lbnlIZDdzN2tXQVE2bkUydWJ6ZGd6ZGtTQU5ZRlltZU9GUnVPVmlYRjRPNlVPUGdvRmZCVktPQ25Vc0pmYWYzLzNoNXRteFpNZzY5U2dYbHVGbGppNmhXd2lDSmtnZ0M5Mll5NDlWK2pXdDhPUDF0RndMbVdOang0NENTK3NpMnNBZXRSL3VqSVpMd3djU1RVOG81RXdOR2FCdHkzUHdNbjZ4cWwxMkJtbUhVZDlQZThJdnprd0VucHR1L2tGZU9kdkdLbjl5ekVTK1dTeURGYUxEaHZHcHdra2FQMWM2ZTRYR1kvUHZaY094c3hXZzFLVzNWU0JWZm5ZOStSZll0YmQ1NDZmaHBQSFQvdGRObXJwd3J3NnFrQ2hHdThVSEhMdFgwSnYwdEJYa3FVckx3R2IrVVc0WVdzTTVnYUdvalA1MDdCMjNsRmVPeHdGZ1FBTDltMkh3SEF4dlBsdUdubllRREFDeE5IdVd6WCtLeW9EQUJ3UTF3a2dyMDZxaW5jYmVkck1CZ1IrTW5XUVhrZXZlSHB6L3RnRXdIODRVUXVuajNSa1V6NTdwcVorT2pzZVR4eU1CTVpkWTJZdkdVWDFzK2RqTWtoZ1c0ZjQvTnoxdmRyVlZLTTlKd0c0dU01RTdFa3B1TmNnZjM5ZldwTXF0T1d2ZmoxMjN1VllCMkFBSEVsNU1KNm1IdStxZWN3b1VKRVJFVFVYNEl3cUptREQyZE53T09qVXRCaU1tRjZhQkFBNElrajJYajFWQUdpdk4zM05Pbkt6dzVub2RGZ3hOZ2dmL3hpVkFybWJ0dUxBOVYxZURPM0VMazNMRVNzVmdQQVdzSiszNzRNL1BmY0JRRFc1SXRqMVVUYUY5OTIrVHZjWGZmQWdSTk9QeDljY2hVQ1ZFclUyL3BiV0VScmFmd2ZUK2JoeFVtamNHTzg4OVRwY3AwZUM3N2FoeHNUb3ZCSVdwTFVCK0ZpTjJkOEtTdS8yK3VWTWhuK2VESlA2dDhCV0N0MkhNOGtlemtrQ21LOE5VNzNqOUdxTWMzMkhuYzIzTThIaTZMQytoTzJaSVMvcjlRUXRUTVJRT2k2YlRCWUxEQ1lMVERZS2xER0Jma0RBT29NUnV5cXFBRUEzRHNzSG9JQXZIZm1IUDV5K2l3Mm5TL0gwMk5UTVRiSUg2OWtGK0RmeFdXd2lDSzg1REs4T0hHVTI4UlJkOUw4ZmFXdEhYYk5SaFBPOTlEbnB6OGNreVdkdWJ1ODgrSjhxQmJWQXlVVEJNUm9OVGhVYmQzaXREZzYzTnEzNTJ5SjlONzhQYThJZjg4ckFnQ2NiOVhCWkJHaFZjanhkbTRSM3M0dGtwSkhoYzJ0T0doN25QdTcyZWJXK3UxWGhRQUFJQUJKUkVGVWt5dng4OTZaN283cnBmLytiVVl1eGdUNllWNWtxRk1TeXE1emdnWUFhdlFHM0x2dk9EYVZWQUFBcG9ZR1l0dWlHZkJSS3ZCd1doTGF6Ulk4ZmlRYjUxcmFNT1BMM2ZqMTZPSDR6WmpoMEhSS2FOcWJJTitjRUkxWE8xVy9PUGEzMnJ4Z21yUTFzRHRhaGNMdDN3NjFYT1owdVREMC9jTmt3TFZCd0xicW9mNUZBOEdFQ2hFUkVWRi9pYUptTUp2U2ZwQi9IdmZzTzQ1d2pSY3lsODlIbU5vTEdiWXoveE9DQS9ETTJGUThNaUxSNlQ1L09WMG9MWlJ5YmxpQUFKVVMvejEzUWVxVEVLL1Y0UGJkeDNEQXRraDZmc0pJeEdvMTBrTG5WOGRPU1Z0NEJGaTNhemh1UjhocmJCblFjekpack5zSjdGL0U2OW9OZUR1dkNMWHRCang4OENSU2ZMVlNSWXNJNEphZFIxQ3UwK1BObkVLTTlQZkZUOUlTdTNwb2E4eTk3TVhSbGQrT1RjTU44WkdvMHJmam1xLzNBd0MrdVZDRjNiWmVCZytrSmtobjVROVYxMHRua3BVeUdiYVdWamc5MWt2WlhTL0tmbmswMitubm1XSEJ1RFV4eHUxdGEvUUc1RFkyOStsNXhIaHJuQ29OM0cweHNoTUFUQWoybDNxU0FNQ2M4R0Q4ekpZTUdSL2tqN2VuajRWTUVIQ0hyZS9PdUNCLy9QeHdOb3BhMm5EdnZneW54NXNUSG95L3p4aUhFWjJTRGJjbXhtQnVSQWdlT1ppSkhlWFZ1Q1V4MnFVaDZsK21qblpKVXVRMk52Zlk3MldnaHZ2NVFCQTZqdTlrWHkwVU1nRW1oKzB6cWY3V3BxVHVQZ01sSzY4QllFMElkRzdnYkUvTy9IcjBjRHpjNmZqTmJXeEJsTGNhZ1c0VzNRTlIxcWJITHRzeHV5SXVFaXFaREM5TkdvVlZ1NDZpM1d4eHV5V28xV1IydWZ4dDI5OFN3SnIwYzNTRG15MGpYYmtTUCsrQU5lbHg3ekJyd3RsZXFiV3ZxaFl2Mno3N293SjhrYlZpZ1VzbG1UMlJOTWFXdEZ4WFZJckhEbVZKaldCWHhFWGk0em1UbkxaTC9tSlVDaUkwYXR5M0x3TTZzeG5QbmN6RFJ3WG44ZXk0Tk55UkhBdWxUT2IwZnZtckZEalQxSUlKbTc1Mys5eFg3anppMU4vcStMSjViaHZ2ZHZVK1A1T1JnMmN5Y3R4ZU4yUjhWSDA3aytBQlRLZ1FFUkhSb0JFRVFRYmdCelRuVVJqVUwzczNKVVRoNll6VHVOQ214NzM3TXJEdXFzazRZR3VzT1NjOEdFYUxCZS9rRmVPbFNhT2tML2pCRGx0TTdBdFR4Mm9XKzlsUHdQcWwvb0hVQlB3ei94eGV5UzVBam0zUnJwTEpFS0pXNFVLYkhuL0tQSU9QejViZ3IxUEhZTGxEZVgvMXJkY2hSTjE5YzBSSFhTMThncnhVMkw1b0JxWnYzWTF5blI1UForUmcxK0paa0FrQ1hzdzZnNjh2V1BzQlBEZGhSSStMcThFUXE5VmdYSkMvMCtTam5NWm1lQ3ZrOEZiSThlTEVVZExrRzhkbXIwcVpnSWZUa2xDbHkwR1JiYXZBUjdNbklrN2JVWWx5dmxXSHUvWWNBd0I4djNpVzArOTFOMDNIN3EzY3dtNjNkcm5UMStsS244K2RnbGFUR1RMQnVRRW9ZSzBRbVJnY2dJTG1Wdnc1OHd3eTZocHhvTHJPcVplS293UFY5VmkxNnloUy9Yd1FvOVVneEV1RkNjRUJ1Q1k2REFFcXBaVG9DVkFwWFpJbi9VbWNkTldmb3krTDdXUFh6NFdQVWlIZForZmlXUzViZm5KdldOamw0OFpvTlhqajlGbjgrdGdwdkRvNUhRK25KYm5jWmx0WkpmNDhzV01DMCs3S1dxemNlUmdqQTN5eGZkR01Yc2ZhRzIvbUZFcTlVQlp1M3djQWVITE1jT2w2KzFZWjlkcE5hRGRicEo4ZG4xdXowWVIvNW5mZHc2ay9ycVRQT3dDc1RJakd5b1JvcDhkODdWUkhrK2JuSm94MHV5M3Y4M2tkMjgyZU9uNGFmOG84WTN0Y0dZd1dDemFjTDNmYjVOdk9XMkh0dTFQU3FzTzkreklnRXdSY0Z4T09Ud3VkR3d4YlJCR3RKdmM3WkJ4N3d0aHZlOGtUelV5b0VCRVIwUS9LbUFrVEpselMrNTBIMDVFV3ZUalpkL0MrNy9rcUZYaDl5bWpjc3ZNSXRwUlU0T2FkaDZHemZRbWVFaEtJc1p1K1IxMjdBUXFaZ0pjbnVUWTJ0SnNXR29TRlVhRlFDRExzcmFwRmk5R0VWSDhmUERveUdaR2ZmZVUwcFNMVjN3ZHJaMC9FQ0g5Zi9PYjRhYnlWVzRUenJUcmN1ZWNZU205ZUxOMHV0N0VaczlmdEdkRHo4L2w0czh1WC9iMlZ0WkIvdE5IbHRrOGZ6OEhUeHp2T2hqbzJUM3h1d29nK2o5OE5WUFUrR2ZUb2lHUmNGUkdNMzJia1luOTFIYTYxVFM0eE9DUVVsSUlNTjhaSFlXNUVDT0pzQzNCNzhzU2R6cjFNWm9ZRlkrOTFmUit0MmhQN0d1bkFram53VXlveGFvTnJ3cUs3eElPNGVnVmVQMTJBMzJYa3VyMCt4VStMbStLam9aYkw4Ty9pTXB4dWFJYlJZc0hKdWthcGp3b0EvR3ZPSkxmM1A5ZlNobmdmYjdlTml5K21pWnQzT2hXWHpmMXFyMVNoWXRmZGRqZVRSY1MyMGtxMG15MTQ1R0FtRGxiWDQ5MFo0NXo2eTV5c2E4Uy9pOHR3YzBJMC9wbC9EZzhkUElsMnN3WEhhaHZ3WFVVTmx2VmkrMFZ2Vk9qMFRnbTQyblpyNDExZEZ3dnJycng2cWdCMTdjNU5lOVZ5T2NwdjZmZzdjS3FoV1VyWXJKMDlFUXVqUXFYck9rK2p1ZEkrNysrZE9ZZjc5MmQwOVRBQWVsZkZVM3J6WXZ4ZmJoRlMvTFI0ZitZRWpOMzRYWS8zK2RPRWtaQUxBdjV3TWc4L0hwNkExU2x4ZU9KSXR2VHZnenZpNmhWdXQvejBsSGg4YzlvWUxJanNlRi90U2MvSFJpYmp3ZFFFNmZJcFczYWhlV2g3cUFDUU02RkNSRVJFVno2RHdaRHI1ZVhWTElyaUpUc3VZQ2hZUk5HQ1FmNCtkWE5DTk42TE9vZHZMbFRoeTFKclU5QTBmMTljRlJHQzFTbHhlTzFVQVY3TkxzQ0N5RkJwUktrNzMxdzlFKy9ubjhOWFpaWHdWU3F3WWY1VXBQbjdZa1pvRUxhVlZjSlBxY0F2MDRmaGwrbkRwSDRGZjUwNkJpc1RvckY2NzNIY25oUUxYNlVDR2N2bUFYRHVJZkNBdzVkcVIyWlJ4SHRuckpNeXZwZy9GUWsrM29PK3RhRzdyVEF4M2hxWVJSSGxia2EyMWhzTXFEY1lYQ29rN3QrZjRYYVI5TVNSYkt3NVc0SlBpMHB4Wk9sVkdPYm40N1RBVXNsbHRyUGFIUlVwbjgrYmduaHR4NmpVYzYxdHVPbDdhL1BQSTB2bk9qMSs1NzRoamxOdG5oMlhodDkxMmhyVFd4YmJzT1V3dFJmOGxQMTc3UjhZbm9qblRwNkJ5V0pCc3A4V1UwT0NNRFBNMnU5bFYyVU5pbHBhOGRhMHNmamR1RFRyVnBPS0doeXZiVUJtZlJQT05yZWkxV1NTdGpqVTZBM1NJdjJmK2VleHRiUVM1MjY2R2cwL1d0cXJXRXdXRVFxWmdCdmlJakh0aGdVdTF6OTU3RFEyMk1iQzVyaTV2aXRubXB5MzhiamJFdFBkZGplRlRNQ1hpNmJqaVNQWmVPUDBXWHg4dGdTVGdnTmNlc2c4ZWlnVDI4dXFwQWt5SS94OXNXN3VaSXdKOU90MXJEMTU3ZFJaYVdGN1ZVUUlsc1pFdUd3eDY3eUlkcmVvdG8rWjdzeHgwbGVGYlhzZ1lLMDQ2andGYkxCZFNwLzN3Ukx0cmNhKzYrWWd6ZDhITWtGd09tNmZ5Y2pCNThYV2ZsYlpLeFpJVzNRaU5Hb0VxSlM0ZTFpOGxJemNhZXR6Tk5paXZUVnVld1dGZUttY0xwY05mUThWQUJiWEdkV1hHQ1pVaUlpSWFNQk9uVHJWQW1Ed1ZnaVhpYWxqVnpRQThCL3N4MzFyMmhpTTN2aWRWSEordjYxSjdQTVRSdURMMGtya05qYmo3cjBaeUZvK3Y4dkgrSzY4R2c4ZE9BbVpJT0FmTThZaFFLVkViYnNCZjVzMkJpOW41K09odENRRXFaU28xcmM3M1MvUnh4dGZMcHd1YmRPd055cDFYTmc0bnNWMzVEZ3VkMXlRUHhKOHZKMnVOOXJ1OS9La2RDeU43VG9aNUU2OGp6VngwZDBXa1MvbVQwV04zdER0V2VUZWpwNWVGaGVKTldkTDBHZ3c0cGFkUjNCZ3lWVXdtRHVlbjMwTGdDTjc4c1NkeVZ0MnVseDJXMUlzUHA0ekVRRFFaT3hZTnloa0FsN0pMbkJaRkhkbHo3V3pNU3M4R0NJNjNwdmFkZ1AwWnZkYmRPcC90QVQvbDF1RW14T2lFYUh4d3NNSFQyTE4yUkpwc1JTdThVTFc4dm1JMVdxY1J2cytlZXcwUGlzcWcwSW1ZTzFzYTl6UjNtcjhLQ2tHUDBweTdRZlRlY3FQMFdLQktJcTRlZWNSL01mV0JMazN4TlVyMEd3MHdjZldMTk94VjR6ajFxbk9pMEQ3dG80V293aytTZ1ZpdEJxbjk5OGlpcGl5WlJlTzFUWmdmSkEvOWkrWjQxUmgwaE81SU9EMUthT1I3S3RGWGxNTHJva093eTA3anpqZHBsTFhMaVZUN2grZWdEZW1qQjYwY2NsMmM4S0RwUjRlWGJGdlNmcDdYaEhNb2lqOTdGalpNaUhZSDNzcmE1MnFIcnFyWnJoK3gwR1h5K3hUeG9BcjcvTytNaUVLczhJN0drbnZxcWpGZzdZbTNBK2tKa2c5aUFEcjlxbloyL2FnM1d4QnFyOFBOc3lmNnZUN1JnWjBIS3VPeDYyL1F4STAxYzhIaWs1L1p4d3J1OFlIKzZQSmFFSitrL3ZFWCtjdFJKMTdxSFNsckUzbk5wRlYwKzdjMituaWJCbVNkejlML2hMQWhBb1JFUkZSZjRsb0g0cXB5Y1A4ZkRBM0lnVGJ5Nno5QmV5bDlHcTVIUDgzZlN6bWY3VVhGVG85M3V5aXowYUZUbzlsT3c1S1oxaFg3VG9LQUZnZUY0a044NmRLNDJ1Nzg2dlJ3L0RDeEZGdXIzdmZ0a0RzaXdhRFVZb254VTk3eVV4TCtlUDRFYmdwSVFxVnVuYk1kZGlXYzJOOEZHNklpOFFYNTh1UlVkZUkzNTNJUWFKUFJ3R1dVdWc0WTIxZjFGOFRGZVpTZWRLZDZXRWRpN01TaDU0T2ZrcWxVLytHM25Mc2tUQmx5NjR1Yi9mZ2dSTlNZdVJuSTVPeDFWWUpkVXVpdFRkRWNVdGJqOXRkVkdzMmRYbjl4Z1hUc0N3MndtVXl5Z2gvWC94cTlEQnNMcW5vNHA1ZHMvYzFlZGxoL0c5Zjc1UHlIK2RHdlVhTFJab21WTnFtUi9xR25yZGUvSG5pU0pjZUd2TWpRM0d3dWg3cEc3NXpTaXJlbmh5TGZ4ZVZ3V0N4WUppZkQ1NmJNR0xRa3lrQXNDZ3FEQ2wrV21uYWk1MDlFZ0hXYlJ3QThGNStNY3htVWZyWk1hR1M2dWVMWjhlbjRWZEhUdzA0cGl2eDg2NVJ5YVhQdXNraVNzbXpVTFdYVSs4VkFQaGRScTcwR1g0NExjbnQ4KzlwNjQxeWpldldLTWRKVXlQOS9iQXNOaExMM0NTMkFMaHN0K3JjUThXUndTRkovc2pCVExlMytjdnBzL2pMNmJOdXJ4czZCaVpVaUlpSWlLNVlnbGdQQ0FPYmIrdkduc3BhZkcxTHBnRFdDVEZMWXlJUW9sWmhYa1FJN2hzZWovUUFQenc2TWhuUEhIZWR1aENxOW9LWFhPNzBoZHBiSVVkaXA0cVJ2a2p6OSszMTJWNTNzdXVicFAvdVBFSzRQLzQyZFF3ZUdaR0U0cFkySkg3K3RkdmI2TzY0SG1xNUhHL21GT0tuaDl3dkVpSTBhcVQ1KzhKSDRmcTErSTJwWS9CVldSVWl2ZFc0UFNuV3FjVGU4Y3h4aEczVTY4bjZScGZINk1xUGh5ZEkwMElBNEdSZHgrc1Q1YTFHVVhPYjlMTzdyU3duNjVwdzZ5N25hZ2pIM2pqZHVTRXVDcDhWbGVHMVV3V1FDd0pxMncxUXltUk84UXlFZld6czZFQS9QRGRoQkRhWFZPQlFkVDNtUkFUanJwUTQzSlVTaDE4Y3lVS2dTb1ZIUmlRaFVLV1VGcGRET1pyWTNiWWV1MnA5dTB1MWxqdU5obzZlRWJzcnJkTmR0cFpVU01tTGVSRWgrTjUybkl3TjlNZmtrQUE4ZGlnTCtVMHRHTHZ4ZTd3K0pSMjNKTVlNYWg3V1N5N0RlelBHT3lVSUFEZzFFYll2a3UwVlRPNFd6VmRIaHlGQzQrV1VVTEYvNWl0MTdaaTFiYmRMMG1ac2tEKyt1MmFtUy8rVUsvbnpEZ0IveVRtTFROdHpyTmEzWS9FM0IzQlhTaXh1VFl6QmtacDYvQ2tyRDRBMW1mVGpBWXlmN3M1dHlURUljeGpURGxqL1RuOTk5UXc4ZmlRYm14ZE1nd1ZBa3UzMU9ySjBMaWFGQkdDRnJjK0xyME0xVEVNdi8zWmNmRzBObm82Z0oweW9FQkVSRWZXWGlFb0lTQjNNaDZ6UkczRDc3cU1RMFRIWm9VWnZ3S09ITS9HSnJkSG51elBHZC9zWWNrSEF2K1pNaEpkY2puaXRCaEVhdGRPWmNjZkV5QXRaWi9Ea3NkTUFyRnRCQXR4TW4rbnZxTksxc3lmaWR0dllYZnRZVXFWTTVsVHVmaW1MMDJydzRld0pXQmdaaWlBdkZiYVZXU3M1T2xkZTlHZTBkRldueGZzM0Z6b1NhQ1A4ZlowU0t1NFNETzRXUUtXdEhTZHpEWGN1UTZQQmhOQjFYN3JjN3FhRUtJekw4c2VKdWtiOHIyM3hmTyt3ZU1UYUpoVEZlR3RRZE5QVlR2ZDU4TUFKcVdKcTg0SnBTTy9VQStTMVV3WDRXNDYxMnNHK3VKNFNFb2dwSVlFNFV1TzhKcktJSXQ3SkswYWJ5ZXd5VnJqekZvK3M1Zk5kZmxkLzJZOTdFY0IxM3h6QVYyV1ZXQmdWaXE4V3pZRGNvUi9Fd2VvNkxQbjJJT3JhRFhoLzVuamMweW5SZEtGTmp5WGZIc0FKaHlhOEU0TUQ4TUxFVVZnWUZlcjBlWGwwUkRMcTJvMzQvWWxjVk9qMFdMWHJLUDZjZVFZL1NVdkVQY1Bpb1pJTlRtOE9yWnNFUVpPdHI0b0l1RXlOY2pkRkt0cmJmVCtVb3BZMkxQNTZQd3FhV2hHcjFValZWQ2wrV3B5c2E4U1VMYnZ3NlZXVE1Ea2tVTHJQbGZ4NUI0Q0gwaElScnZiQysvbm5zTE9pQmdlcjYzQ3d1ZzQvTzV3RlViUW1ydFJ5T1Q2ZVBVbnFVZFdadTBScFZ6MVU3Sko4TzZwbU9pZFQ3RDRzT0krcytpYk0rSEszMDJqMkpGOXJRcjN6OWlNQU9OL1M4ZmZteExKNUdCdlVzWlBWZmp6L2Nmd0lQRDIyNDUrN2dFKzI5anFKMnk4aVdvU1BkckpDaFlpSWlPaktKZlI5NzBJM1dvd21MTnR4VU5xRzhJOFo0L0JaVVJrMmwxVGcwOEpTM0pZVWd5VXh6cE5CVEtMcjFoQ2p4WUtSQVg0b2I5TWpvNjRSeFMzbEtHeHVSWDVUSzdZdG11NjBlT3lMU0kwYWZxcWV2ejY2U3pDc0s3S085NXdSRmpRazJ4NzZxMEtuUjI1ak15cDE3cXNUYm5iWTNtRnZmdGxWL04xdGs3SnpsNXhxTXBxd3BkUjZLQVdxbEVqejk1RWFFdmVGZllFZnFGSzZYUVRheVFVQno0eE54WTNmSDRaRkZDRUFlSFJreDloZmhVeVErdDhZTFJZOGNlU1VsRXk1TmpvY1M5MU1wekU2YkJrSTl1cCt3c3FCNmpxMG1jd1FBT3dvcjNiYVFoT2dVam9kbjUwckF3YkRmNG92WUhlbHRmcmcyd3ZWOFBsNEM5SURmVEV4T0FBcW1ReHY1eFhCWkJIeHYrbkRYSklwQUJEcHJaWXFVcEo4dGZqVGhKRzRPVEVhQWx3VFpZQzF5WENrUm8yZkhjNkMzbXhHWm4wVFBpa3N4UU9wWFk4SjNsRmVMVTNUT2I1c0hzWUg5YTVWMDc2cVdoeXBxUWNBbExkWmo5ZlJnWDdJdFBWYjZtNXNzanRmbkMvSGZmc3lVTmR1UUx5UE45NlpQZzZMdjlrUEFIaHUvRWc4bDVtSDdQb21UTnU2RzNlbnhPSFhvNGNqeFU5N3hYL2VOWEk1YmsrT3hlM0pzVTZ2a2VOV1BZMWNoZzNueXhHZ1VpTFYzOGZsTWR3bFNudnFvZEliNzg4Y2p3YURFVitXVnVLMVV3VUFnR1JmYmJmYkVSMlRnM0c5ckdRMGRURkdmZEFJcUIzYVh6QTRtRkFoSWlJaTZpOEJwWVA1Y0hmc09ZWUQxZFpKRzNlbHhPRzJwRmhNRHczQ054ZXFvWkhMb0RkYmtOUFlqR00xRGRBbzVOQ1p6UGlzcUF3QW5CYWhPOHFyY2UwM0Ixd2UzMHN1a3haWmRrME9ZeTh2dE9uUjR2QnpqTmE1VlArbFNhT2tpcFB1ZEY2a2ZWZGVqU3hiZWZ5cVJOZm1wZjN4MDBPWlhaYjEyMm5XYnU3MmVzQjZSdmlaRE5kdFV3RHdaazRoQ3BwYm9iQnRpL21rMFBwMjI3ZjRESmFYc3ZLbEtUOUxZaU5jcG1mMHRrTElma1k5MFZlTC9LWVdIS3F1ZDN1N2Q4OFVPMi9yQURCOTYyNDhOaUxaZXVaZDR3V2p4WUl2enBmajl5ZHljYnJCMm9neTBjY2JIODZlZ096NkpoaEZFWDVLQlpReUdRcWJXN0hSTm1sSHE1QWpwRk5DeFg1TUNiYU5MaC9rbjVkKzc2cGRSNUhoc0pnN3NHU08wMEt6Yzl2THYrU2NsUmJyZ0xYZmk5Mmt6VHQ3ZUlXc2JrcUl3b3E0U095cHFzV0xXV2V3dmF3S1Iyc2FjTlNoa2thQWRZdlF1MmVLY1UxME9PSWNQZ3NDckEyaVR6YzA0N0dSeVRoU1U0L0hqMlJCTGdqNDlrSzFkRHZIQnFJUHBDWmdabGdRZm5Fa0c5K1ZWK1BOYVdPNzNmWnoyUGJleFdvMXZVNm1BTmJLQ0pQRmVpeWR0alVRZGJlWXIyMDNTTlVGWFUxcitTRC9QRjZ5TmJ1TjFXcXc0NXFaVG1OeXRRbzV0aSthZ1lYYjl5R25zUm52NTUvRGNIOGZUQW9PdUNJLzd5YUxpT0tXTmhRMHR5Q3p2Z25IYXh1d3Q3SVdaWjMrcGtaNXEzR2hUWTk2Z3hFdlpKM0JDMWxuTUNNc0NQY01pOGZOQ2RId1ZTcTZuRjdVNk5DY09xK3B4VzBUV2JrZ1lKaWY2M3RxVjZscng2eXdZSHhWVmlVMWpqM2IzSXFRVDcvRTlMQWdqQTMwUjZLdk4wSzh2REFyUEFnUkdyWFUxeWphVzQxQU4xV0tkaTltNWNOb3NkaW1lWm1sZUlaSVZjODM4VHdtVklpSWlJajZ5eUtld1NDZVFWOFJGNGtONThzeEp6d1k3MHdmQjhCNkJuek43QW1ZRlI2TVNJMGFCNnZyY01lZVl5NzNkVncwZGY2eXJaSExFYVBWd0YrbGtCcDF1ak5xZy9OMmk4NDlVKzdZYzh6dDcrN0o4VnJyZ2puWVM0WGIzRXlEdVZRMUdVMXVtekIycmhLeWV6RXJIeTltZFQ5dHhSMk5RZ1lCMXVUQlFQcVlaTnA2dU13T0QzYWFFdFY1Z2ZURWtXdzBHVTFReVdTNFBUa1dIeGFjUjZQQmlOZE9GMkQxc0RoOFVsaUtueDdLbE1ZZDJ4L3pzN21URWFiMnd0OXlDdkhjeVR5M01keVZFaWN0ME5jVmxVb05rUUhycU9pcytpYXNQVnNDbVNEZytRa2o4RXhHRHY2Y2VVYTZ6WWd2ZGtqM3Q0Z2lncjFVcUx6MVd1bjYwbGFkTkwybnMyTzEzYmRiMkZsUmczZlBGS05TMTQ3enJUb1VOcmM2TlpFTjhsTGh1cGh3N0srcVEyRnpLLzV6N29JMGpXaGtnQy8yWHpkSGFqeTZKQ1pDT2c2MENnVmVQK1Y4bkFnQVpvVUhPMTJXSHVpSHI2K2VnZnltbG00WHhBQncyRlpsNHE0YXFEdFhSWVJnNStKWkFLeDlVckxybXpBekxOamxkazhkUHkwMXBvN1Z1dTl4Y2x0eUxMYVZWY0pMTHNPRytkTVE3YTEycW1RQXJNbUQvVXZtU0JVYVQ0eEt3V3UyMStKSys3eVh0ZWt3YnROM0xzMWVBVUFsazJGWlhBUWVTVXV5dmdjVk5Yamo5RmxzTHFtQVJSU3h2Nm9PKzZ2cTBHNjI0S0cweEc2bkY5bWxiM0IvRzMrVkVnMC9XdUp5K1pHYUJpemZjY2hwSkhpUWx3b2pBM3l4dDdJV1RVWVR0cGRWU2RWbXNWb05jbTVZaUFQVmRkTHhOaTh5dE51WXN1cWI4Sy9DRXFmTFJneFZ3MkZSN0h2M2N3OWdRb1dJaUlpb3YwUVVEK2JEM1pFY2l3UFZkWGhwVXJyVHZudkhMUkVUZ2dPZ2xNbWNHazc2S1JWNFpYSzY5SE9DanpmK09YTUNodmxwTWR6ZlI5cHJuMTNmaE5FYmU1NWswcFgrYnZsNUlqMEZKYTA2eEdvMVRpTnZCK0ozNDlKd2UxSXN5dHAwTHMwNDdVNnRXQUNWVElhUEMwdncreE81Ym0vejdvenh1Rzk0UE1wMWVvemY5RDBBUUcxNzdXZmFwdkRJQlFGcXVRemhHaldXeDBYZ3VRa2puQjRqM0hZR1d5MlhTL2Z0aXIzM2lXUDUvVk5qVXBIaTY0UDM4ODloYmtRSUFFQWxGNlFLaDZQWHozVjVuT3o2WnF6ZWEwMXV5VzFKdlEzenAySG1sN3Z4MHhGSnlLeHJ4UGNWTmZCUkt2REhUdkUrTlRZVkwyYmxZOTFWazdBb0tndzN4a2Zodm4wWitOWG9ZVWowOFVhVVJvMjNjZ3V4djZvT293UDk4TC9wdzNCYmNxeFVVVEdyMHdKZGdIVnhkbnR5TEo0ZGx5WmQ3dGhUSTF6amhWVkpNU2pYNmVHclZPQ0crRWo4ZXZSd0xJb0t3KzlQNUdKM1phMVVNZUU0anZYYW1IRElCUUZQamVsN3E2TG5NNTJUUHFNQ2ZQRjU4UVZwK2d4Z3JicVpGeG1LNjJMQ3NTUW1YQnFiZkxTbUFldUtTckd1cUJSbGJYcU1EdlJ6bXVMaWFIU2dIN1NLamliUWNWb05mak1tRmFPNzZQM1NVeklGZ0xSdDUvcGVKbFNTL2JSWVAzY0tRdFVkMVVHUGpVekN2NHZMY0dOOGxIUlpoRVlOdmRtTUdXSEJlQ2V2R0NxWkRNK01kZi9hcW1RQ05pNndKbEs2Ni9VU29GTGk4M2xUb0RPYklST0VLL2J6SHUvamphZkdwT0kzeDA5RGdQVjluQjBlakVWUlliZzJKaHgrRHM5MWJrUUk1a2FFb0xDNUZYL05LY1FIK2VjUTZLWENmY01IcC9Hek81TkRBakF1eUI5bm1sb1E1YTNHL2NNVDhPaUlKQVI1cVpCUjE0aFBDMHV4dmF3U1dmVk5FQUc4TVdVMHRBbzVwb1VHNGUvVHgrR0pvOW00MzAwRDNhbWgxczl4akZhRGFHOE5QaTBxaFZJbUlGVHRoUnZqbzdCcXFKSm1Nc0g5R0x0THpKRFY1eEFSRVJGZDZjVFZTNGNCaWpNOTMzSnduVzVvaGtrVXBTLytNZDZhTGhzZkRvYjc5bVZZLzM5NFBLYUZCdlZ3YS9lM0YySGRjOTlkYjQvZXFMRDFOZkJUS3VHdGtNTXNpdEowbGtDVkNoYUkwc0k4UW1OdHN0bG1NcVBKMkhHWlJSU2xiU3pSV2syM0plNFhrOW4ybmc1RVlYTXJrbnkxcU5EcFliU0lpUEpXUXk0SWFEV1pzY2ZXTitTcWlCRFU2QTFPbFFrTkJpTjhsUXJwOTFmcTJsR2gwenMxcDNUVVpqTERhTEZBTGdqd1ZzamRiaHNSYmZINEtCUlMwZ213YmkzelVTcWNGcUFBMEc2MlFHODJ3MmdSSVVLRVRMQW1sZXhKanI2eWJ3MGFIeFFnVlhCOWZMWUVJcXhKeC9SQXZ4N2ZlNHNvNHZ1S0dpVDZlRHMxQk8yczBXQ0VJQWp3bHNzSDNQZWx5V2pDa204UFFDNEkyTDVveG9BKzI4VXRiVkkvSEVkNnM3WFpkWmpHeXlWWllwL2tFKytqY2ZtOEdpd1duRyt4VmdoRmVhdTc3STl5cFg3ZTI4MFdISzZweDVodUVtenVOQnROS0c1cDZ6TEpOaER2bmJFV2NxeE1pSUpNRUhDNHBoNXpJMEs2L0Z2U2FqS2pzTG5WSlpacWZUdEN1MmgwNnhHQ1piWHd3YWFQUEIxR1Q1aFFJU0lpSXVvbjhWbklVTHk4Q1JDNlhta1JFUkZSMzFpRVZHSE5GeGY5aEVWZkRkMnBEQ0lpSXFJcm5QQXNMSUJ3ME5OeEVCRVJYVUVhTG9ka0NzQ0VDaEVSRWRGQTdmZDBBRVJFUkZjTVVleCtwTk1saEFrVklpSWlvZ0d4N1BGMEJFUkVSRmNPWVorbkkrZ3RKbFNJaUlpSUJxSzE2UUFBUTQrM0l5SWlvcDZKcHMyZURxRzNtRkFoSWlJaUdnQmgvYzRXaU9KdVQ4ZEJSRVIwQmFqRG1pMlhUVzh5SmxTSWlJaUlCa3JFWjU0T2dZaUk2TEluWXJ0Z25ieDlXV0JDaFlpSWlHaWdqT0ptQUdaUGgwRkVSSFJaczRnZmV6cUV2bUJDaFlpSWlHaUFoRTgzVlFMaU41Nk9nNGlJNkxJbG9ncHJOMzdsNlRENmdna1ZJaUlpb3NGZ3Niemw2UkNJaUlndVd6S3NGUUNMcDhQb0N5WlVpSWlJaUFhRFRyME53RGxQaDBGRVJIVFpFV0dBMmZTNnA4UG9LeVpVaUlpSWlBYUJzSDY5R1FKZTlIUWNSRVJFbHgwQkc0VTFXOG84SFVaZk1hRkNSRVJFTkZqRWhnOGdvdFRUWVJBUkVWMDJSQmdBMDFPZURxTS9tRkFoSWlJaUdpVENoenYxRVBHa3ArTWdJaUs2akt3VlB0eVM3K2tnK29NSkZTSWlJcUxCcE52d0tVUWM5blFZUkVSRWx6d1J0WkMxWDdZbklwaFFJU0lpSWhwRXducVlJUlB2L3YvMjdsNjM1ekNNNC9EMytUTkpISUZ6OEJKSG9JM1J5eTVSRW92VkdaaE1OVnVrTFltRmlKSm9tQXgyQnBVWURGaThSVWhVdmZWL0cyekNRUHZyMDlaMUhjRm4vdVorOHZ3OFlRWUEvcXpPdEptRk43MHIvcFZCQlFCZ2piV1orY2RKYmNyMzRBQ3dMcXB1dHJuNVM3MHpWc09nQWdBd2hMbjU2VlJkNjUwQkFCdlFrM3o2Y0t4M3hHb1pWQUFBQnRDU3luajVSS29lOW00QmdBMmo4amI1ZnFoZHZmZXhkOHBxR1ZRQUFBYlNMdDlkeXZiUGs2bDYwTHNGQUxxcnZNNjNITnlzdi9yOHlxQUNBRENnZHZIT3U3UTJrY3I5M2kwQTBFM1Y4MlJsb2wyNXNXVXVOdzBxQUFBRGE3TTMzdWZaK3dPcDhYU3FxbmNQQUt5ejIybHRUNXU3dGRnN1pDMjEzZ0VBQVArVG1qbzZtZFQ1dExhN2R3c0FES3RlSm5XMnpkNjgwTHRrQ0FZVkFJQjFWc2tvVTBkUHBlVjBrcjI5ZXdCZ2JkV0xWQzVsdkh5dVhiNjcxTHRtS0FZVkFJQ082dmpoZlJubGVETGFuOVRlcE8zczNRUUFmNlh5TlMyUGtqeEk2bnBtNXhkYXN1V2Z1QnBVQUFBMmlFcEdPWGxrVjJxOEt5dlprVzF0Vys4bUFQaXRjYXUwV3M1S1h1WEwwK2Z0NnVMWDNra0FBQUFBQUFBQUFBQUFBQUFBQUFBQUFBQUFBQUFBQUFBQUFBQUFBQUFBQUFBQUFBQUFBQUFBQUFBQUFBQUFBQUFBQUFBQUFBQUFBQUFBQUFBQUFBQUFBQUFBQUFBQUFBQUFBQUFBQUFBQUFBQUFBQUFBQUFBQUFBQUFBQUFBQUFBQUFBQUFBQUFBQUFBQUFBQUFBQUFBQUFBQUFBQmhVd3B5QUFBQUUwbEVRVlFBQUFBQUFBQUFBQUFBQU1ELzRnY0l0anR2YmtOWVpnQUFBQUJKUlU1RXJrSmdnZz09IiwKCSJUaGVtZSIgOiAiIiwKCSJUeXBlIiA6ICJmbG93IiwKCSJWZXJzaW9uIiA6ICI0MCIKfQo="/>
    </extobj>
  </extobjs>
</s:customData>
</file>

<file path=customXml/itemProps293.xml><?xml version="1.0" encoding="utf-8"?>
<ds:datastoreItem xmlns:ds="http://schemas.openxmlformats.org/officeDocument/2006/customXml" ds:itemID="s:customData">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0</TotalTime>
  <Words>6200</Words>
  <Application>WPS 演示</Application>
  <PresentationFormat>宽屏</PresentationFormat>
  <Paragraphs>455</Paragraphs>
  <Slides>28</Slides>
  <Notes>0</Notes>
  <HiddenSlides>0</HiddenSlides>
  <MMClips>0</MMClips>
  <ScaleCrop>false</ScaleCrop>
  <HeadingPairs>
    <vt:vector size="6" baseType="variant">
      <vt:variant>
        <vt:lpstr>已用的字体</vt:lpstr>
      </vt:variant>
      <vt:variant>
        <vt:i4>25</vt:i4>
      </vt:variant>
      <vt:variant>
        <vt:lpstr>主题</vt:lpstr>
      </vt:variant>
      <vt:variant>
        <vt:i4>2</vt:i4>
      </vt:variant>
      <vt:variant>
        <vt:lpstr>幻灯片标题</vt:lpstr>
      </vt:variant>
      <vt:variant>
        <vt:i4>28</vt:i4>
      </vt:variant>
    </vt:vector>
  </HeadingPairs>
  <TitlesOfParts>
    <vt:vector size="55" baseType="lpstr">
      <vt:lpstr>Arial</vt:lpstr>
      <vt:lpstr>宋体</vt:lpstr>
      <vt:lpstr>Wingdings</vt:lpstr>
      <vt:lpstr>微软雅黑</vt:lpstr>
      <vt:lpstr>仿宋_GB2312</vt:lpstr>
      <vt:lpstr>仿宋</vt:lpstr>
      <vt:lpstr>inpin heiti</vt:lpstr>
      <vt:lpstr>HelveticaNeueLT Pro 55 Roman</vt:lpstr>
      <vt:lpstr>Segoe Print</vt:lpstr>
      <vt:lpstr>Calibri</vt:lpstr>
      <vt:lpstr>Wingdings</vt:lpstr>
      <vt:lpstr>MiSans</vt:lpstr>
      <vt:lpstr>思源黑体 CN Bold</vt:lpstr>
      <vt:lpstr>黑体</vt:lpstr>
      <vt:lpstr>华文宋体</vt:lpstr>
      <vt:lpstr>Franklin Gothic Book</vt:lpstr>
      <vt:lpstr>Arial Unicode MS</vt:lpstr>
      <vt:lpstr>等线 Light</vt:lpstr>
      <vt:lpstr>等线</vt:lpstr>
      <vt:lpstr>Times New Roman</vt:lpstr>
      <vt:lpstr>方正黑体简体</vt:lpstr>
      <vt:lpstr>方正小标宋_GBK</vt:lpstr>
      <vt:lpstr>楷体_GB2312</vt:lpstr>
      <vt:lpstr>新宋体</vt:lpstr>
      <vt:lpstr>楷体</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dongli</cp:lastModifiedBy>
  <cp:revision>78</cp:revision>
  <dcterms:created xsi:type="dcterms:W3CDTF">2021-06-11T08:51:00Z</dcterms:created>
  <dcterms:modified xsi:type="dcterms:W3CDTF">2023-10-31T07:27:58Z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1297DB68EEF848E6BA0815E7983F4CBA_13</vt:lpwstr>
  </property>
  <property fmtid="{D5CDD505-2E9C-101B-9397-08002B2CF9AE}" pid="3" name="KSOProductBuildVer">
    <vt:lpwstr>2052-12.1.0.15712</vt:lpwstr>
  </property>
</Properties>
</file>